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2">
  <p:sldMasterIdLst>
    <p:sldMasterId id="2147483728" r:id="rId1"/>
    <p:sldMasterId id="2147483660" r:id="rId2"/>
    <p:sldMasterId id="2147483711" r:id="rId3"/>
    <p:sldMasterId id="2147483745" r:id="rId4"/>
  </p:sldMasterIdLst>
  <p:notesMasterIdLst>
    <p:notesMasterId r:id="rId10"/>
  </p:notesMasterIdLst>
  <p:sldIdLst>
    <p:sldId id="722" r:id="rId5"/>
    <p:sldId id="708" r:id="rId6"/>
    <p:sldId id="709" r:id="rId7"/>
    <p:sldId id="723" r:id="rId8"/>
    <p:sldId id="724" r:id="rId9"/>
  </p:sldIdLst>
  <p:sldSz cx="12192000" cy="6858000"/>
  <p:notesSz cx="7104063" cy="10234613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5FCE5477-A272-4AE2-B873-D2B62B27CBD2}">
          <p14:sldIdLst/>
        </p14:section>
        <p14:section name="שונות" id="{214AC977-4496-4174-990E-5C5CA333869F}">
          <p14:sldIdLst>
            <p14:sldId id="722"/>
            <p14:sldId id="708"/>
            <p14:sldId id="709"/>
            <p14:sldId id="723"/>
            <p14:sldId id="72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C5EAE2-088F-BE02-015C-D9BDFC147D23}" name="יהודה טאוב" initials="י.ט." userId="יהודה טאוב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496C7A-EEFB-46E5-BF31-BB189B488390}" v="5389" dt="2024-12-03T09:35:57.9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סגנון בהיר 2 - הדגשה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5726" autoAdjust="0"/>
  </p:normalViewPr>
  <p:slideViewPr>
    <p:cSldViewPr snapToGrid="0">
      <p:cViewPr varScale="1">
        <p:scale>
          <a:sx n="96" d="100"/>
          <a:sy n="96" d="100"/>
        </p:scale>
        <p:origin x="130" y="62"/>
      </p:cViewPr>
      <p:guideLst/>
    </p:cSldViewPr>
  </p:slideViewPr>
  <p:outlineViewPr>
    <p:cViewPr>
      <p:scale>
        <a:sx n="33" d="100"/>
        <a:sy n="33" d="100"/>
      </p:scale>
      <p:origin x="0" y="-2447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06496C7A-EEFB-46E5-BF31-BB189B488390}"/>
    <pc:docChg chg="undo redo custSel addSld delSld modSld sldOrd addSection delSection modSection">
      <pc:chgData name="יהודה טאוב" userId="80c2dbd02819b45c" providerId="LiveId" clId="{06496C7A-EEFB-46E5-BF31-BB189B488390}" dt="2024-12-03T09:35:57.979" v="6505" actId="20577"/>
      <pc:docMkLst>
        <pc:docMk/>
      </pc:docMkLst>
      <pc:sldChg chg="new del">
        <pc:chgData name="יהודה טאוב" userId="80c2dbd02819b45c" providerId="LiveId" clId="{06496C7A-EEFB-46E5-BF31-BB189B488390}" dt="2024-11-26T00:43:54.806" v="1733" actId="680"/>
        <pc:sldMkLst>
          <pc:docMk/>
          <pc:sldMk cId="4221459595" sldId="256"/>
        </pc:sldMkLst>
      </pc:sldChg>
      <pc:sldChg chg="addSp delSp modSp add del mod ord modTransition modAnim">
        <pc:chgData name="יהודה טאוב" userId="80c2dbd02819b45c" providerId="LiveId" clId="{06496C7A-EEFB-46E5-BF31-BB189B488390}" dt="2024-11-27T13:35:08.870" v="2045" actId="18676"/>
        <pc:sldMkLst>
          <pc:docMk/>
          <pc:sldMk cId="3716279854" sldId="688"/>
        </pc:sldMkLst>
        <pc:spChg chg="mod">
          <ac:chgData name="יהודה טאוב" userId="80c2dbd02819b45c" providerId="LiveId" clId="{06496C7A-EEFB-46E5-BF31-BB189B488390}" dt="2024-11-27T05:56:01.690" v="1920"/>
          <ac:spMkLst>
            <pc:docMk/>
            <pc:sldMk cId="3716279854" sldId="688"/>
            <ac:spMk id="2" creationId="{6E5E004A-7240-C534-9710-CC2159C6095A}"/>
          </ac:spMkLst>
        </pc:spChg>
        <pc:spChg chg="mod">
          <ac:chgData name="יהודה טאוב" userId="80c2dbd02819b45c" providerId="LiveId" clId="{06496C7A-EEFB-46E5-BF31-BB189B488390}" dt="2024-11-27T05:55:46.926" v="1917" actId="27636"/>
          <ac:spMkLst>
            <pc:docMk/>
            <pc:sldMk cId="3716279854" sldId="688"/>
            <ac:spMk id="3" creationId="{CFBCB363-E023-ECFA-91B1-FC6E0E7B2F9A}"/>
          </ac:spMkLst>
        </pc:spChg>
        <pc:picChg chg="add del mod">
          <ac:chgData name="יהודה טאוב" userId="80c2dbd02819b45c" providerId="LiveId" clId="{06496C7A-EEFB-46E5-BF31-BB189B488390}" dt="2024-11-27T08:57:53.758" v="2024"/>
          <ac:picMkLst>
            <pc:docMk/>
            <pc:sldMk cId="3716279854" sldId="688"/>
            <ac:picMk id="8" creationId="{D6270251-1209-81BE-0984-E3FA1FD4FFA0}"/>
          </ac:picMkLst>
        </pc:picChg>
        <pc:picChg chg="add del mod">
          <ac:chgData name="יהודה טאוב" userId="80c2dbd02819b45c" providerId="LiveId" clId="{06496C7A-EEFB-46E5-BF31-BB189B488390}" dt="2024-11-27T10:26:40.406" v="2037"/>
          <ac:picMkLst>
            <pc:docMk/>
            <pc:sldMk cId="3716279854" sldId="688"/>
            <ac:picMk id="9" creationId="{1D55EF3F-C296-44D2-A6DE-BE35CE5DC67D}"/>
          </ac:picMkLst>
        </pc:picChg>
      </pc:sldChg>
      <pc:sldChg chg="addSp modSp add del mod modAnim">
        <pc:chgData name="יהודה טאוב" userId="80c2dbd02819b45c" providerId="LiveId" clId="{06496C7A-EEFB-46E5-BF31-BB189B488390}" dt="2024-11-26T00:44:06.167" v="1737" actId="18676"/>
        <pc:sldMkLst>
          <pc:docMk/>
          <pc:sldMk cId="737813928" sldId="689"/>
        </pc:sldMkLst>
        <pc:spChg chg="mod">
          <ac:chgData name="יהודה טאוב" userId="80c2dbd02819b45c" providerId="LiveId" clId="{06496C7A-EEFB-46E5-BF31-BB189B488390}" dt="2024-11-24T03:00:41.542" v="16" actId="20577"/>
          <ac:spMkLst>
            <pc:docMk/>
            <pc:sldMk cId="737813928" sldId="689"/>
            <ac:spMk id="2" creationId="{6E5E004A-7240-C534-9710-CC2159C6095A}"/>
          </ac:spMkLst>
        </pc:spChg>
        <pc:spChg chg="mod">
          <ac:chgData name="יהודה טאוב" userId="80c2dbd02819b45c" providerId="LiveId" clId="{06496C7A-EEFB-46E5-BF31-BB189B488390}" dt="2024-11-24T14:52:34.444" v="1557" actId="113"/>
          <ac:spMkLst>
            <pc:docMk/>
            <pc:sldMk cId="737813928" sldId="689"/>
            <ac:spMk id="3" creationId="{CFBCB363-E023-ECFA-91B1-FC6E0E7B2F9A}"/>
          </ac:spMkLst>
        </pc:spChg>
        <pc:picChg chg="add mod">
          <ac:chgData name="יהודה טאוב" userId="80c2dbd02819b45c" providerId="LiveId" clId="{06496C7A-EEFB-46E5-BF31-BB189B488390}" dt="2024-11-24T03:00:52.156" v="18" actId="1076"/>
          <ac:picMkLst>
            <pc:docMk/>
            <pc:sldMk cId="737813928" sldId="689"/>
            <ac:picMk id="1026" creationId="{183E158E-A18C-33F3-ADB2-0BFA236825B0}"/>
          </ac:picMkLst>
        </pc:picChg>
      </pc:sldChg>
      <pc:sldChg chg="addSp delSp modSp new del mod setBg">
        <pc:chgData name="יהודה טאוב" userId="80c2dbd02819b45c" providerId="LiveId" clId="{06496C7A-EEFB-46E5-BF31-BB189B488390}" dt="2024-11-27T05:33:16.116" v="1810" actId="47"/>
        <pc:sldMkLst>
          <pc:docMk/>
          <pc:sldMk cId="3963694175" sldId="689"/>
        </pc:sldMkLst>
        <pc:spChg chg="mod">
          <ac:chgData name="יהודה טאוב" userId="80c2dbd02819b45c" providerId="LiveId" clId="{06496C7A-EEFB-46E5-BF31-BB189B488390}" dt="2024-11-26T14:40:28.823" v="1798" actId="26606"/>
          <ac:spMkLst>
            <pc:docMk/>
            <pc:sldMk cId="3963694175" sldId="689"/>
            <ac:spMk id="2" creationId="{96C8413E-552E-6AD1-3A76-DDF2E4851E8F}"/>
          </ac:spMkLst>
        </pc:spChg>
        <pc:spChg chg="mod">
          <ac:chgData name="יהודה טאוב" userId="80c2dbd02819b45c" providerId="LiveId" clId="{06496C7A-EEFB-46E5-BF31-BB189B488390}" dt="2024-11-26T14:40:47.355" v="1806" actId="27636"/>
          <ac:spMkLst>
            <pc:docMk/>
            <pc:sldMk cId="3963694175" sldId="689"/>
            <ac:spMk id="3" creationId="{85C7AE7D-915B-DD33-381D-90A5FBB0C441}"/>
          </ac:spMkLst>
        </pc:spChg>
        <pc:spChg chg="mod ord">
          <ac:chgData name="יהודה טאוב" userId="80c2dbd02819b45c" providerId="LiveId" clId="{06496C7A-EEFB-46E5-BF31-BB189B488390}" dt="2024-11-26T14:40:28.823" v="1798" actId="26606"/>
          <ac:spMkLst>
            <pc:docMk/>
            <pc:sldMk cId="3963694175" sldId="689"/>
            <ac:spMk id="4" creationId="{755BD417-DE6B-AC65-EFEC-AFFF33262ED5}"/>
          </ac:spMkLst>
        </pc:spChg>
        <pc:spChg chg="add del">
          <ac:chgData name="יהודה טאוב" userId="80c2dbd02819b45c" providerId="LiveId" clId="{06496C7A-EEFB-46E5-BF31-BB189B488390}" dt="2024-11-26T14:40:26.956" v="1795" actId="26606"/>
          <ac:spMkLst>
            <pc:docMk/>
            <pc:sldMk cId="3963694175" sldId="689"/>
            <ac:spMk id="2055" creationId="{3BCB5F6A-9EB0-40B0-9D13-3023E9A20508}"/>
          </ac:spMkLst>
        </pc:spChg>
        <pc:spChg chg="add del">
          <ac:chgData name="יהודה טאוב" userId="80c2dbd02819b45c" providerId="LiveId" clId="{06496C7A-EEFB-46E5-BF31-BB189B488390}" dt="2024-11-26T14:40:28.815" v="1797" actId="26606"/>
          <ac:spMkLst>
            <pc:docMk/>
            <pc:sldMk cId="3963694175" sldId="689"/>
            <ac:spMk id="2057" creationId="{D6320AF9-619A-4175-865B-5663E1AEF4C5}"/>
          </ac:spMkLst>
        </pc:spChg>
        <pc:spChg chg="add del">
          <ac:chgData name="יהודה טאוב" userId="80c2dbd02819b45c" providerId="LiveId" clId="{06496C7A-EEFB-46E5-BF31-BB189B488390}" dt="2024-11-26T14:40:28.815" v="1797" actId="26606"/>
          <ac:spMkLst>
            <pc:docMk/>
            <pc:sldMk cId="3963694175" sldId="689"/>
            <ac:spMk id="2058" creationId="{A65AC7D1-EAA9-48F5-B509-60A7F50BF703}"/>
          </ac:spMkLst>
        </pc:spChg>
        <pc:spChg chg="add del">
          <ac:chgData name="יהודה טאוב" userId="80c2dbd02819b45c" providerId="LiveId" clId="{06496C7A-EEFB-46E5-BF31-BB189B488390}" dt="2024-11-26T14:40:28.815" v="1797" actId="26606"/>
          <ac:spMkLst>
            <pc:docMk/>
            <pc:sldMk cId="3963694175" sldId="689"/>
            <ac:spMk id="2063" creationId="{7E018740-5C2B-4A41-AC1A-7E68D1EC1954}"/>
          </ac:spMkLst>
        </pc:spChg>
        <pc:spChg chg="add del">
          <ac:chgData name="יהודה טאוב" userId="80c2dbd02819b45c" providerId="LiveId" clId="{06496C7A-EEFB-46E5-BF31-BB189B488390}" dt="2024-11-26T14:40:28.815" v="1797" actId="26606"/>
          <ac:spMkLst>
            <pc:docMk/>
            <pc:sldMk cId="3963694175" sldId="689"/>
            <ac:spMk id="2065" creationId="{166F75A4-C475-4941-8EE2-B80A06A2C1BB}"/>
          </ac:spMkLst>
        </pc:spChg>
        <pc:spChg chg="add del">
          <ac:chgData name="יהודה טאוב" userId="80c2dbd02819b45c" providerId="LiveId" clId="{06496C7A-EEFB-46E5-BF31-BB189B488390}" dt="2024-11-26T14:40:28.815" v="1797" actId="26606"/>
          <ac:spMkLst>
            <pc:docMk/>
            <pc:sldMk cId="3963694175" sldId="689"/>
            <ac:spMk id="2067" creationId="{A032553A-72E8-4B0D-8405-FF9771C9AF05}"/>
          </ac:spMkLst>
        </pc:spChg>
        <pc:spChg chg="add del">
          <ac:chgData name="יהודה טאוב" userId="80c2dbd02819b45c" providerId="LiveId" clId="{06496C7A-EEFB-46E5-BF31-BB189B488390}" dt="2024-11-26T14:40:28.815" v="1797" actId="26606"/>
          <ac:spMkLst>
            <pc:docMk/>
            <pc:sldMk cId="3963694175" sldId="689"/>
            <ac:spMk id="2069" creationId="{765800AC-C3B9-498E-87BC-29FAE4C76B21}"/>
          </ac:spMkLst>
        </pc:spChg>
        <pc:spChg chg="add del">
          <ac:chgData name="יהודה טאוב" userId="80c2dbd02819b45c" providerId="LiveId" clId="{06496C7A-EEFB-46E5-BF31-BB189B488390}" dt="2024-11-26T14:40:28.815" v="1797" actId="26606"/>
          <ac:spMkLst>
            <pc:docMk/>
            <pc:sldMk cId="3963694175" sldId="689"/>
            <ac:spMk id="2071" creationId="{1F9D6ACB-2FF4-49F9-978A-E0D5327FC635}"/>
          </ac:spMkLst>
        </pc:spChg>
        <pc:spChg chg="add del">
          <ac:chgData name="יהודה טאוב" userId="80c2dbd02819b45c" providerId="LiveId" clId="{06496C7A-EEFB-46E5-BF31-BB189B488390}" dt="2024-11-26T14:40:28.815" v="1797" actId="26606"/>
          <ac:spMkLst>
            <pc:docMk/>
            <pc:sldMk cId="3963694175" sldId="689"/>
            <ac:spMk id="2073" creationId="{A5EC319D-0FEA-4B95-A3EA-01E35672C95B}"/>
          </ac:spMkLst>
        </pc:spChg>
        <pc:spChg chg="add">
          <ac:chgData name="יהודה טאוב" userId="80c2dbd02819b45c" providerId="LiveId" clId="{06496C7A-EEFB-46E5-BF31-BB189B488390}" dt="2024-11-26T14:40:28.823" v="1798" actId="26606"/>
          <ac:spMkLst>
            <pc:docMk/>
            <pc:sldMk cId="3963694175" sldId="689"/>
            <ac:spMk id="2075" creationId="{9F4444CE-BC8D-4D61-B303-4C05614E62AB}"/>
          </ac:spMkLst>
        </pc:spChg>
        <pc:spChg chg="add">
          <ac:chgData name="יהודה טאוב" userId="80c2dbd02819b45c" providerId="LiveId" clId="{06496C7A-EEFB-46E5-BF31-BB189B488390}" dt="2024-11-26T14:40:28.823" v="1798" actId="26606"/>
          <ac:spMkLst>
            <pc:docMk/>
            <pc:sldMk cId="3963694175" sldId="689"/>
            <ac:spMk id="2076" creationId="{62423CA5-E2E1-4789-B759-9906C1C94063}"/>
          </ac:spMkLst>
        </pc:spChg>
        <pc:spChg chg="add">
          <ac:chgData name="יהודה טאוב" userId="80c2dbd02819b45c" providerId="LiveId" clId="{06496C7A-EEFB-46E5-BF31-BB189B488390}" dt="2024-11-26T14:40:28.823" v="1798" actId="26606"/>
          <ac:spMkLst>
            <pc:docMk/>
            <pc:sldMk cId="3963694175" sldId="689"/>
            <ac:spMk id="2077" creationId="{73772B81-181F-48B7-8826-4D9686D15DF5}"/>
          </ac:spMkLst>
        </pc:spChg>
        <pc:spChg chg="add">
          <ac:chgData name="יהודה טאוב" userId="80c2dbd02819b45c" providerId="LiveId" clId="{06496C7A-EEFB-46E5-BF31-BB189B488390}" dt="2024-11-26T14:40:28.823" v="1798" actId="26606"/>
          <ac:spMkLst>
            <pc:docMk/>
            <pc:sldMk cId="3963694175" sldId="689"/>
            <ac:spMk id="2078" creationId="{B2205F6E-03C6-4E92-877C-E2482F6599AA}"/>
          </ac:spMkLst>
        </pc:spChg>
        <pc:picChg chg="add mod ord">
          <ac:chgData name="יהודה טאוב" userId="80c2dbd02819b45c" providerId="LiveId" clId="{06496C7A-EEFB-46E5-BF31-BB189B488390}" dt="2024-11-26T14:40:28.823" v="1798" actId="26606"/>
          <ac:picMkLst>
            <pc:docMk/>
            <pc:sldMk cId="3963694175" sldId="689"/>
            <ac:picMk id="2050" creationId="{B57166A0-344B-0FCC-4403-6A1BEC93095B}"/>
          </ac:picMkLst>
        </pc:picChg>
        <pc:cxnChg chg="add del">
          <ac:chgData name="יהודה טאוב" userId="80c2dbd02819b45c" providerId="LiveId" clId="{06496C7A-EEFB-46E5-BF31-BB189B488390}" dt="2024-11-26T14:40:28.815" v="1797" actId="26606"/>
          <ac:cxnSpMkLst>
            <pc:docMk/>
            <pc:sldMk cId="3963694175" sldId="689"/>
            <ac:cxnSpMk id="2059" creationId="{063B6EC6-D752-4EE7-908B-F8F19E8C7FEA}"/>
          </ac:cxnSpMkLst>
        </pc:cxnChg>
        <pc:cxnChg chg="add del">
          <ac:chgData name="יהודה טאוב" userId="80c2dbd02819b45c" providerId="LiveId" clId="{06496C7A-EEFB-46E5-BF31-BB189B488390}" dt="2024-11-26T14:40:28.815" v="1797" actId="26606"/>
          <ac:cxnSpMkLst>
            <pc:docMk/>
            <pc:sldMk cId="3963694175" sldId="689"/>
            <ac:cxnSpMk id="2061" creationId="{EFECD4E8-AD3E-4228-82A2-9461958EA94D}"/>
          </ac:cxnSpMkLst>
        </pc:cxnChg>
      </pc:sldChg>
      <pc:sldChg chg="modSp add del mod modAnim">
        <pc:chgData name="יהודה טאוב" userId="80c2dbd02819b45c" providerId="LiveId" clId="{06496C7A-EEFB-46E5-BF31-BB189B488390}" dt="2024-11-26T00:44:06.167" v="1737" actId="18676"/>
        <pc:sldMkLst>
          <pc:docMk/>
          <pc:sldMk cId="33016839" sldId="690"/>
        </pc:sldMkLst>
        <pc:spChg chg="mod">
          <ac:chgData name="יהודה טאוב" userId="80c2dbd02819b45c" providerId="LiveId" clId="{06496C7A-EEFB-46E5-BF31-BB189B488390}" dt="2024-11-24T14:49:46.765" v="1556" actId="20577"/>
          <ac:spMkLst>
            <pc:docMk/>
            <pc:sldMk cId="33016839" sldId="690"/>
            <ac:spMk id="2" creationId="{6E5E004A-7240-C534-9710-CC2159C6095A}"/>
          </ac:spMkLst>
        </pc:spChg>
        <pc:spChg chg="mod">
          <ac:chgData name="יהודה טאוב" userId="80c2dbd02819b45c" providerId="LiveId" clId="{06496C7A-EEFB-46E5-BF31-BB189B488390}" dt="2024-11-24T15:38:35.338" v="1617" actId="20577"/>
          <ac:spMkLst>
            <pc:docMk/>
            <pc:sldMk cId="33016839" sldId="690"/>
            <ac:spMk id="3" creationId="{CFBCB363-E023-ECFA-91B1-FC6E0E7B2F9A}"/>
          </ac:spMkLst>
        </pc:spChg>
      </pc:sldChg>
      <pc:sldChg chg="addSp modSp new del mod setBg">
        <pc:chgData name="יהודה טאוב" userId="80c2dbd02819b45c" providerId="LiveId" clId="{06496C7A-EEFB-46E5-BF31-BB189B488390}" dt="2024-11-27T05:33:16.116" v="1810" actId="47"/>
        <pc:sldMkLst>
          <pc:docMk/>
          <pc:sldMk cId="3512403466" sldId="690"/>
        </pc:sldMkLst>
        <pc:spChg chg="mod">
          <ac:chgData name="יהודה טאוב" userId="80c2dbd02819b45c" providerId="LiveId" clId="{06496C7A-EEFB-46E5-BF31-BB189B488390}" dt="2024-11-26T14:35:40.811" v="1761" actId="27636"/>
          <ac:spMkLst>
            <pc:docMk/>
            <pc:sldMk cId="3512403466" sldId="690"/>
            <ac:spMk id="2" creationId="{4252FE0A-5B07-0F2A-BFE0-F397E9704038}"/>
          </ac:spMkLst>
        </pc:spChg>
        <pc:spChg chg="mod">
          <ac:chgData name="יהודה טאוב" userId="80c2dbd02819b45c" providerId="LiveId" clId="{06496C7A-EEFB-46E5-BF31-BB189B488390}" dt="2024-11-26T14:35:28.367" v="1759" actId="26606"/>
          <ac:spMkLst>
            <pc:docMk/>
            <pc:sldMk cId="3512403466" sldId="690"/>
            <ac:spMk id="3" creationId="{31E5D483-1DA9-550B-30B2-CAC504DDD83F}"/>
          </ac:spMkLst>
        </pc:spChg>
        <pc:spChg chg="mod">
          <ac:chgData name="יהודה טאוב" userId="80c2dbd02819b45c" providerId="LiveId" clId="{06496C7A-EEFB-46E5-BF31-BB189B488390}" dt="2024-11-26T14:35:28.367" v="1759" actId="26606"/>
          <ac:spMkLst>
            <pc:docMk/>
            <pc:sldMk cId="3512403466" sldId="690"/>
            <ac:spMk id="4" creationId="{C1AAB56B-4EF9-0116-F0DE-CA9C85861499}"/>
          </ac:spMkLst>
        </pc:spChg>
        <pc:graphicFrameChg chg="add mod modGraphic">
          <ac:chgData name="יהודה טאוב" userId="80c2dbd02819b45c" providerId="LiveId" clId="{06496C7A-EEFB-46E5-BF31-BB189B488390}" dt="2024-11-26T14:35:28.367" v="1759" actId="26606"/>
          <ac:graphicFrameMkLst>
            <pc:docMk/>
            <pc:sldMk cId="3512403466" sldId="690"/>
            <ac:graphicFrameMk id="5" creationId="{55263C5B-4DA6-4B22-077B-0135A8BA35F1}"/>
          </ac:graphicFrameMkLst>
        </pc:graphicFrameChg>
      </pc:sldChg>
      <pc:sldChg chg="addSp delSp modSp new del mod ord modTransition setBg modAnim">
        <pc:chgData name="יהודה טאוב" userId="80c2dbd02819b45c" providerId="LiveId" clId="{06496C7A-EEFB-46E5-BF31-BB189B488390}" dt="2024-11-27T13:35:08.870" v="2045" actId="18676"/>
        <pc:sldMkLst>
          <pc:docMk/>
          <pc:sldMk cId="1129396972" sldId="691"/>
        </pc:sldMkLst>
        <pc:spChg chg="mod">
          <ac:chgData name="יהודה טאוב" userId="80c2dbd02819b45c" providerId="LiveId" clId="{06496C7A-EEFB-46E5-BF31-BB189B488390}" dt="2024-11-27T07:34:27.437" v="1985" actId="26606"/>
          <ac:spMkLst>
            <pc:docMk/>
            <pc:sldMk cId="1129396972" sldId="691"/>
            <ac:spMk id="2" creationId="{CAF102AA-C8BF-3A0F-352F-A1581E1CCC82}"/>
          </ac:spMkLst>
        </pc:spChg>
        <pc:spChg chg="mod">
          <ac:chgData name="יהודה טאוב" userId="80c2dbd02819b45c" providerId="LiveId" clId="{06496C7A-EEFB-46E5-BF31-BB189B488390}" dt="2024-11-27T07:34:27.437" v="1985" actId="26606"/>
          <ac:spMkLst>
            <pc:docMk/>
            <pc:sldMk cId="1129396972" sldId="691"/>
            <ac:spMk id="3" creationId="{1B86A1F2-2193-2DAA-2EFD-F766E76880D3}"/>
          </ac:spMkLst>
        </pc:spChg>
        <pc:spChg chg="mod">
          <ac:chgData name="יהודה טאוב" userId="80c2dbd02819b45c" providerId="LiveId" clId="{06496C7A-EEFB-46E5-BF31-BB189B488390}" dt="2024-11-27T07:34:27.437" v="1985" actId="26606"/>
          <ac:spMkLst>
            <pc:docMk/>
            <pc:sldMk cId="1129396972" sldId="691"/>
            <ac:spMk id="4" creationId="{F87CAE1E-929B-64A9-58CF-328FD2E01866}"/>
          </ac:spMkLst>
        </pc:spChg>
        <pc:spChg chg="add">
          <ac:chgData name="יהודה טאוב" userId="80c2dbd02819b45c" providerId="LiveId" clId="{06496C7A-EEFB-46E5-BF31-BB189B488390}" dt="2024-11-27T07:34:27.437" v="1985" actId="26606"/>
          <ac:spMkLst>
            <pc:docMk/>
            <pc:sldMk cId="1129396972" sldId="691"/>
            <ac:spMk id="10" creationId="{3BCB5F6A-9EB0-40B0-9D13-3023E9A20508}"/>
          </ac:spMkLst>
        </pc:spChg>
        <pc:picChg chg="add">
          <ac:chgData name="יהודה טאוב" userId="80c2dbd02819b45c" providerId="LiveId" clId="{06496C7A-EEFB-46E5-BF31-BB189B488390}" dt="2024-11-27T07:34:27.437" v="1985" actId="26606"/>
          <ac:picMkLst>
            <pc:docMk/>
            <pc:sldMk cId="1129396972" sldId="691"/>
            <ac:picMk id="6" creationId="{36853ED0-17AB-8648-B5B7-4B8AAB4B6661}"/>
          </ac:picMkLst>
        </pc:picChg>
        <pc:picChg chg="add del mod">
          <ac:chgData name="יהודה טאוב" userId="80c2dbd02819b45c" providerId="LiveId" clId="{06496C7A-EEFB-46E5-BF31-BB189B488390}" dt="2024-11-27T10:26:40.406" v="2037"/>
          <ac:picMkLst>
            <pc:docMk/>
            <pc:sldMk cId="1129396972" sldId="691"/>
            <ac:picMk id="8" creationId="{D6BFE142-0A50-1267-90A3-2E301A2149FD}"/>
          </ac:picMkLst>
        </pc:picChg>
      </pc:sldChg>
      <pc:sldChg chg="modSp del mod modAnim">
        <pc:chgData name="יהודה טאוב" userId="80c2dbd02819b45c" providerId="LiveId" clId="{06496C7A-EEFB-46E5-BF31-BB189B488390}" dt="2024-11-24T15:38:39.877" v="1618" actId="47"/>
        <pc:sldMkLst>
          <pc:docMk/>
          <pc:sldMk cId="3183521097" sldId="691"/>
        </pc:sldMkLst>
        <pc:spChg chg="mod">
          <ac:chgData name="יהודה טאוב" userId="80c2dbd02819b45c" providerId="LiveId" clId="{06496C7A-EEFB-46E5-BF31-BB189B488390}" dt="2024-11-24T03:06:56.313" v="235" actId="20577"/>
          <ac:spMkLst>
            <pc:docMk/>
            <pc:sldMk cId="3183521097" sldId="691"/>
            <ac:spMk id="2" creationId="{6E5E004A-7240-C534-9710-CC2159C6095A}"/>
          </ac:spMkLst>
        </pc:spChg>
        <pc:spChg chg="mod">
          <ac:chgData name="יהודה טאוב" userId="80c2dbd02819b45c" providerId="LiveId" clId="{06496C7A-EEFB-46E5-BF31-BB189B488390}" dt="2024-11-24T15:38:21.331" v="1611" actId="21"/>
          <ac:spMkLst>
            <pc:docMk/>
            <pc:sldMk cId="3183521097" sldId="691"/>
            <ac:spMk id="3" creationId="{CFBCB363-E023-ECFA-91B1-FC6E0E7B2F9A}"/>
          </ac:spMkLst>
        </pc:spChg>
      </pc:sldChg>
      <pc:sldChg chg="addSp delSp modSp new del mod modTransition modAnim">
        <pc:chgData name="יהודה טאוב" userId="80c2dbd02819b45c" providerId="LiveId" clId="{06496C7A-EEFB-46E5-BF31-BB189B488390}" dt="2024-11-27T13:35:08.870" v="2045" actId="18676"/>
        <pc:sldMkLst>
          <pc:docMk/>
          <pc:sldMk cId="181920568" sldId="692"/>
        </pc:sldMkLst>
        <pc:spChg chg="mod">
          <ac:chgData name="יהודה טאוב" userId="80c2dbd02819b45c" providerId="LiveId" clId="{06496C7A-EEFB-46E5-BF31-BB189B488390}" dt="2024-11-27T05:39:32.609" v="1847" actId="20577"/>
          <ac:spMkLst>
            <pc:docMk/>
            <pc:sldMk cId="181920568" sldId="692"/>
            <ac:spMk id="2" creationId="{6CDA1BB3-6B26-F10D-D15F-3711C86E3855}"/>
          </ac:spMkLst>
        </pc:spChg>
        <pc:spChg chg="add del mod">
          <ac:chgData name="יהודה טאוב" userId="80c2dbd02819b45c" providerId="LiveId" clId="{06496C7A-EEFB-46E5-BF31-BB189B488390}" dt="2024-11-27T07:36:30.459" v="1996" actId="6549"/>
          <ac:spMkLst>
            <pc:docMk/>
            <pc:sldMk cId="181920568" sldId="692"/>
            <ac:spMk id="3" creationId="{BBD4AF8D-0E66-C44D-8776-2A091F379C8A}"/>
          </ac:spMkLst>
        </pc:spChg>
        <pc:spChg chg="add mod">
          <ac:chgData name="יהודה טאוב" userId="80c2dbd02819b45c" providerId="LiveId" clId="{06496C7A-EEFB-46E5-BF31-BB189B488390}" dt="2024-11-27T05:39:02.333" v="1830"/>
          <ac:spMkLst>
            <pc:docMk/>
            <pc:sldMk cId="181920568" sldId="692"/>
            <ac:spMk id="5" creationId="{C329E07E-0B62-02AC-16E3-A08BA3907089}"/>
          </ac:spMkLst>
        </pc:spChg>
        <pc:picChg chg="add del mod">
          <ac:chgData name="יהודה טאוב" userId="80c2dbd02819b45c" providerId="LiveId" clId="{06496C7A-EEFB-46E5-BF31-BB189B488390}" dt="2024-11-27T10:26:40.406" v="2037"/>
          <ac:picMkLst>
            <pc:docMk/>
            <pc:sldMk cId="181920568" sldId="692"/>
            <ac:picMk id="8" creationId="{D46DD315-BF3E-4FE9-27FC-3C57F80F6456}"/>
          </ac:picMkLst>
        </pc:picChg>
        <pc:picChg chg="add mod">
          <ac:chgData name="יהודה טאוב" userId="80c2dbd02819b45c" providerId="LiveId" clId="{06496C7A-EEFB-46E5-BF31-BB189B488390}" dt="2024-11-27T07:37:01.768" v="1998" actId="1076"/>
          <ac:picMkLst>
            <pc:docMk/>
            <pc:sldMk cId="181920568" sldId="692"/>
            <ac:picMk id="2051" creationId="{CF2FB359-8952-3C01-C644-BDCCAD1B39F7}"/>
          </ac:picMkLst>
        </pc:picChg>
      </pc:sldChg>
      <pc:sldChg chg="modSp add del mod modAnim">
        <pc:chgData name="יהודה טאוב" userId="80c2dbd02819b45c" providerId="LiveId" clId="{06496C7A-EEFB-46E5-BF31-BB189B488390}" dt="2024-11-26T00:44:06.167" v="1737" actId="18676"/>
        <pc:sldMkLst>
          <pc:docMk/>
          <pc:sldMk cId="1476847456" sldId="692"/>
        </pc:sldMkLst>
        <pc:spChg chg="mod">
          <ac:chgData name="יהודה טאוב" userId="80c2dbd02819b45c" providerId="LiveId" clId="{06496C7A-EEFB-46E5-BF31-BB189B488390}" dt="2024-11-24T15:39:03.454" v="1620" actId="20577"/>
          <ac:spMkLst>
            <pc:docMk/>
            <pc:sldMk cId="1476847456" sldId="692"/>
            <ac:spMk id="2" creationId="{6E5E004A-7240-C534-9710-CC2159C6095A}"/>
          </ac:spMkLst>
        </pc:spChg>
        <pc:spChg chg="mod">
          <ac:chgData name="יהודה טאוב" userId="80c2dbd02819b45c" providerId="LiveId" clId="{06496C7A-EEFB-46E5-BF31-BB189B488390}" dt="2024-11-24T15:39:06.971" v="1621" actId="6549"/>
          <ac:spMkLst>
            <pc:docMk/>
            <pc:sldMk cId="1476847456" sldId="692"/>
            <ac:spMk id="3" creationId="{CFBCB363-E023-ECFA-91B1-FC6E0E7B2F9A}"/>
          </ac:spMkLst>
        </pc:spChg>
      </pc:sldChg>
      <pc:sldChg chg="modSp add del mod modAnim">
        <pc:chgData name="יהודה טאוב" userId="80c2dbd02819b45c" providerId="LiveId" clId="{06496C7A-EEFB-46E5-BF31-BB189B488390}" dt="2024-11-26T00:44:06.167" v="1737" actId="18676"/>
        <pc:sldMkLst>
          <pc:docMk/>
          <pc:sldMk cId="2260355731" sldId="693"/>
        </pc:sldMkLst>
        <pc:spChg chg="mod">
          <ac:chgData name="יהודה טאוב" userId="80c2dbd02819b45c" providerId="LiveId" clId="{06496C7A-EEFB-46E5-BF31-BB189B488390}" dt="2024-11-24T03:31:47.102" v="404" actId="21"/>
          <ac:spMkLst>
            <pc:docMk/>
            <pc:sldMk cId="2260355731" sldId="693"/>
            <ac:spMk id="2" creationId="{6E5E004A-7240-C534-9710-CC2159C6095A}"/>
          </ac:spMkLst>
        </pc:spChg>
        <pc:spChg chg="mod">
          <ac:chgData name="יהודה טאוב" userId="80c2dbd02819b45c" providerId="LiveId" clId="{06496C7A-EEFB-46E5-BF31-BB189B488390}" dt="2024-11-24T03:33:57.822" v="732" actId="20577"/>
          <ac:spMkLst>
            <pc:docMk/>
            <pc:sldMk cId="2260355731" sldId="693"/>
            <ac:spMk id="3" creationId="{CFBCB363-E023-ECFA-91B1-FC6E0E7B2F9A}"/>
          </ac:spMkLst>
        </pc:spChg>
      </pc:sldChg>
      <pc:sldChg chg="addSp delSp modSp new del mod modTransition modAnim">
        <pc:chgData name="יהודה טאוב" userId="80c2dbd02819b45c" providerId="LiveId" clId="{06496C7A-EEFB-46E5-BF31-BB189B488390}" dt="2024-11-27T13:35:08.870" v="2045" actId="18676"/>
        <pc:sldMkLst>
          <pc:docMk/>
          <pc:sldMk cId="2927642082" sldId="693"/>
        </pc:sldMkLst>
        <pc:spChg chg="mod">
          <ac:chgData name="יהודה טאוב" userId="80c2dbd02819b45c" providerId="LiveId" clId="{06496C7A-EEFB-46E5-BF31-BB189B488390}" dt="2024-11-27T05:44:24.708" v="1875" actId="20577"/>
          <ac:spMkLst>
            <pc:docMk/>
            <pc:sldMk cId="2927642082" sldId="693"/>
            <ac:spMk id="2" creationId="{14738C56-914E-2295-D0FA-3974F1A35014}"/>
          </ac:spMkLst>
        </pc:spChg>
        <pc:spChg chg="mod">
          <ac:chgData name="יהודה טאוב" userId="80c2dbd02819b45c" providerId="LiveId" clId="{06496C7A-EEFB-46E5-BF31-BB189B488390}" dt="2024-11-27T05:42:28.044" v="1852" actId="5793"/>
          <ac:spMkLst>
            <pc:docMk/>
            <pc:sldMk cId="2927642082" sldId="693"/>
            <ac:spMk id="3" creationId="{E19F8254-2387-87E8-5639-C757DAC2D2C1}"/>
          </ac:spMkLst>
        </pc:spChg>
        <pc:picChg chg="add del mod">
          <ac:chgData name="יהודה טאוב" userId="80c2dbd02819b45c" providerId="LiveId" clId="{06496C7A-EEFB-46E5-BF31-BB189B488390}" dt="2024-11-27T10:26:40.406" v="2037"/>
          <ac:picMkLst>
            <pc:docMk/>
            <pc:sldMk cId="2927642082" sldId="693"/>
            <ac:picMk id="7" creationId="{1A7CECD6-7803-D75B-7C44-158FE76BF89D}"/>
          </ac:picMkLst>
        </pc:picChg>
        <pc:picChg chg="add mod">
          <ac:chgData name="יהודה טאוב" userId="80c2dbd02819b45c" providerId="LiveId" clId="{06496C7A-EEFB-46E5-BF31-BB189B488390}" dt="2024-11-27T05:46:07.264" v="1877" actId="1076"/>
          <ac:picMkLst>
            <pc:docMk/>
            <pc:sldMk cId="2927642082" sldId="693"/>
            <ac:picMk id="3074" creationId="{1441BF09-0142-FB8B-08AA-DFAD874EF643}"/>
          </ac:picMkLst>
        </pc:picChg>
      </pc:sldChg>
      <pc:sldChg chg="modSp add del mod modAnim">
        <pc:chgData name="יהודה טאוב" userId="80c2dbd02819b45c" providerId="LiveId" clId="{06496C7A-EEFB-46E5-BF31-BB189B488390}" dt="2024-11-26T00:44:06.167" v="1737" actId="18676"/>
        <pc:sldMkLst>
          <pc:docMk/>
          <pc:sldMk cId="414370659" sldId="694"/>
        </pc:sldMkLst>
        <pc:spChg chg="mod">
          <ac:chgData name="יהודה טאוב" userId="80c2dbd02819b45c" providerId="LiveId" clId="{06496C7A-EEFB-46E5-BF31-BB189B488390}" dt="2024-11-24T03:31:52.670" v="406" actId="20577"/>
          <ac:spMkLst>
            <pc:docMk/>
            <pc:sldMk cId="414370659" sldId="694"/>
            <ac:spMk id="2" creationId="{6E5E004A-7240-C534-9710-CC2159C6095A}"/>
          </ac:spMkLst>
        </pc:spChg>
        <pc:spChg chg="mod">
          <ac:chgData name="יהודה טאוב" userId="80c2dbd02819b45c" providerId="LiveId" clId="{06496C7A-EEFB-46E5-BF31-BB189B488390}" dt="2024-11-24T05:19:19.859" v="1065" actId="20577"/>
          <ac:spMkLst>
            <pc:docMk/>
            <pc:sldMk cId="414370659" sldId="694"/>
            <ac:spMk id="3" creationId="{CFBCB363-E023-ECFA-91B1-FC6E0E7B2F9A}"/>
          </ac:spMkLst>
        </pc:spChg>
      </pc:sldChg>
      <pc:sldChg chg="addSp delSp modSp new del mod ord modTransition setBg modAnim">
        <pc:chgData name="יהודה טאוב" userId="80c2dbd02819b45c" providerId="LiveId" clId="{06496C7A-EEFB-46E5-BF31-BB189B488390}" dt="2024-11-27T13:35:08.870" v="2045" actId="18676"/>
        <pc:sldMkLst>
          <pc:docMk/>
          <pc:sldMk cId="2024750607" sldId="694"/>
        </pc:sldMkLst>
        <pc:spChg chg="mod">
          <ac:chgData name="יהודה טאוב" userId="80c2dbd02819b45c" providerId="LiveId" clId="{06496C7A-EEFB-46E5-BF31-BB189B488390}" dt="2024-11-27T07:34:55.764" v="1987" actId="26606"/>
          <ac:spMkLst>
            <pc:docMk/>
            <pc:sldMk cId="2024750607" sldId="694"/>
            <ac:spMk id="2" creationId="{E4786F30-7F85-ADE8-A2E2-CDE03CD6BEA3}"/>
          </ac:spMkLst>
        </pc:spChg>
        <pc:spChg chg="del mod">
          <ac:chgData name="יהודה טאוב" userId="80c2dbd02819b45c" providerId="LiveId" clId="{06496C7A-EEFB-46E5-BF31-BB189B488390}" dt="2024-11-27T07:34:55.764" v="1987" actId="26606"/>
          <ac:spMkLst>
            <pc:docMk/>
            <pc:sldMk cId="2024750607" sldId="694"/>
            <ac:spMk id="3" creationId="{C41523ED-806A-2022-4A5B-124270E31593}"/>
          </ac:spMkLst>
        </pc:spChg>
        <pc:spChg chg="mod">
          <ac:chgData name="יהודה טאוב" userId="80c2dbd02819b45c" providerId="LiveId" clId="{06496C7A-EEFB-46E5-BF31-BB189B488390}" dt="2024-11-27T07:34:55.764" v="1987" actId="26606"/>
          <ac:spMkLst>
            <pc:docMk/>
            <pc:sldMk cId="2024750607" sldId="694"/>
            <ac:spMk id="4" creationId="{758B9F2F-C195-3191-5972-1744661C9E86}"/>
          </ac:spMkLst>
        </pc:spChg>
        <pc:spChg chg="add">
          <ac:chgData name="יהודה טאוב" userId="80c2dbd02819b45c" providerId="LiveId" clId="{06496C7A-EEFB-46E5-BF31-BB189B488390}" dt="2024-11-27T07:34:55.764" v="1987" actId="26606"/>
          <ac:spMkLst>
            <pc:docMk/>
            <pc:sldMk cId="2024750607" sldId="694"/>
            <ac:spMk id="10" creationId="{4D7B8F8F-4528-4480-AFA3-A006195F5AAC}"/>
          </ac:spMkLst>
        </pc:spChg>
        <pc:spChg chg="add">
          <ac:chgData name="יהודה טאוב" userId="80c2dbd02819b45c" providerId="LiveId" clId="{06496C7A-EEFB-46E5-BF31-BB189B488390}" dt="2024-11-27T07:34:55.764" v="1987" actId="26606"/>
          <ac:spMkLst>
            <pc:docMk/>
            <pc:sldMk cId="2024750607" sldId="694"/>
            <ac:spMk id="12" creationId="{4F8B2185-AE38-43EA-9FA9-E5378AD730D2}"/>
          </ac:spMkLst>
        </pc:spChg>
        <pc:spChg chg="add">
          <ac:chgData name="יהודה טאוב" userId="80c2dbd02819b45c" providerId="LiveId" clId="{06496C7A-EEFB-46E5-BF31-BB189B488390}" dt="2024-11-27T07:34:55.764" v="1987" actId="26606"/>
          <ac:spMkLst>
            <pc:docMk/>
            <pc:sldMk cId="2024750607" sldId="694"/>
            <ac:spMk id="14" creationId="{0D36BD5A-BF22-48CD-8A55-28B19177CE42}"/>
          </ac:spMkLst>
        </pc:spChg>
        <pc:graphicFrameChg chg="add">
          <ac:chgData name="יהודה טאוב" userId="80c2dbd02819b45c" providerId="LiveId" clId="{06496C7A-EEFB-46E5-BF31-BB189B488390}" dt="2024-11-27T07:34:55.764" v="1987" actId="26606"/>
          <ac:graphicFrameMkLst>
            <pc:docMk/>
            <pc:sldMk cId="2024750607" sldId="694"/>
            <ac:graphicFrameMk id="6" creationId="{6A864618-B3BE-2F54-186F-C043905D85BD}"/>
          </ac:graphicFrameMkLst>
        </pc:graphicFrameChg>
        <pc:picChg chg="add del mod">
          <ac:chgData name="יהודה טאוב" userId="80c2dbd02819b45c" providerId="LiveId" clId="{06496C7A-EEFB-46E5-BF31-BB189B488390}" dt="2024-11-27T10:26:40.406" v="2037"/>
          <ac:picMkLst>
            <pc:docMk/>
            <pc:sldMk cId="2024750607" sldId="694"/>
            <ac:picMk id="8" creationId="{D0C8F1DB-8957-BFFF-F2CD-9D6C1AD323BA}"/>
          </ac:picMkLst>
        </pc:picChg>
      </pc:sldChg>
      <pc:sldChg chg="modSp add del mod modAnim">
        <pc:chgData name="יהודה טאוב" userId="80c2dbd02819b45c" providerId="LiveId" clId="{06496C7A-EEFB-46E5-BF31-BB189B488390}" dt="2024-11-26T00:44:06.167" v="1737" actId="18676"/>
        <pc:sldMkLst>
          <pc:docMk/>
          <pc:sldMk cId="259361860" sldId="695"/>
        </pc:sldMkLst>
        <pc:spChg chg="mod">
          <ac:chgData name="יהודה טאוב" userId="80c2dbd02819b45c" providerId="LiveId" clId="{06496C7A-EEFB-46E5-BF31-BB189B488390}" dt="2024-11-24T05:46:54.314" v="1104" actId="20577"/>
          <ac:spMkLst>
            <pc:docMk/>
            <pc:sldMk cId="259361860" sldId="695"/>
            <ac:spMk id="2" creationId="{6E5E004A-7240-C534-9710-CC2159C6095A}"/>
          </ac:spMkLst>
        </pc:spChg>
        <pc:spChg chg="mod">
          <ac:chgData name="יהודה טאוב" userId="80c2dbd02819b45c" providerId="LiveId" clId="{06496C7A-EEFB-46E5-BF31-BB189B488390}" dt="2024-11-25T07:18:47.293" v="1655" actId="20577"/>
          <ac:spMkLst>
            <pc:docMk/>
            <pc:sldMk cId="259361860" sldId="695"/>
            <ac:spMk id="3" creationId="{CFBCB363-E023-ECFA-91B1-FC6E0E7B2F9A}"/>
          </ac:spMkLst>
        </pc:spChg>
      </pc:sldChg>
      <pc:sldChg chg="addSp delSp modSp new del mod ord modTransition setBg modAnim">
        <pc:chgData name="יהודה טאוב" userId="80c2dbd02819b45c" providerId="LiveId" clId="{06496C7A-EEFB-46E5-BF31-BB189B488390}" dt="2024-11-27T13:35:08.870" v="2045" actId="18676"/>
        <pc:sldMkLst>
          <pc:docMk/>
          <pc:sldMk cId="2700618619" sldId="695"/>
        </pc:sldMkLst>
        <pc:spChg chg="mod">
          <ac:chgData name="יהודה טאוב" userId="80c2dbd02819b45c" providerId="LiveId" clId="{06496C7A-EEFB-46E5-BF31-BB189B488390}" dt="2024-11-27T07:35:01.963" v="1988" actId="26606"/>
          <ac:spMkLst>
            <pc:docMk/>
            <pc:sldMk cId="2700618619" sldId="695"/>
            <ac:spMk id="2" creationId="{E8D8BB3B-B8FD-85D8-49DB-4B83FB36C6FE}"/>
          </ac:spMkLst>
        </pc:spChg>
        <pc:spChg chg="mod">
          <ac:chgData name="יהודה טאוב" userId="80c2dbd02819b45c" providerId="LiveId" clId="{06496C7A-EEFB-46E5-BF31-BB189B488390}" dt="2024-11-27T07:35:01.963" v="1988" actId="26606"/>
          <ac:spMkLst>
            <pc:docMk/>
            <pc:sldMk cId="2700618619" sldId="695"/>
            <ac:spMk id="3" creationId="{BFAAF355-6264-A797-750F-4FF6399A6D1B}"/>
          </ac:spMkLst>
        </pc:spChg>
        <pc:spChg chg="mod">
          <ac:chgData name="יהודה טאוב" userId="80c2dbd02819b45c" providerId="LiveId" clId="{06496C7A-EEFB-46E5-BF31-BB189B488390}" dt="2024-11-27T07:35:01.963" v="1988" actId="26606"/>
          <ac:spMkLst>
            <pc:docMk/>
            <pc:sldMk cId="2700618619" sldId="695"/>
            <ac:spMk id="4" creationId="{54B4082F-991D-1D85-FA35-F73A06BDF396}"/>
          </ac:spMkLst>
        </pc:spChg>
        <pc:spChg chg="add">
          <ac:chgData name="יהודה טאוב" userId="80c2dbd02819b45c" providerId="LiveId" clId="{06496C7A-EEFB-46E5-BF31-BB189B488390}" dt="2024-11-27T07:35:01.963" v="1988" actId="26606"/>
          <ac:spMkLst>
            <pc:docMk/>
            <pc:sldMk cId="2700618619" sldId="695"/>
            <ac:spMk id="10" creationId="{3BCB5F6A-9EB0-40B0-9D13-3023E9A20508}"/>
          </ac:spMkLst>
        </pc:spChg>
        <pc:picChg chg="add">
          <ac:chgData name="יהודה טאוב" userId="80c2dbd02819b45c" providerId="LiveId" clId="{06496C7A-EEFB-46E5-BF31-BB189B488390}" dt="2024-11-27T07:35:01.963" v="1988" actId="26606"/>
          <ac:picMkLst>
            <pc:docMk/>
            <pc:sldMk cId="2700618619" sldId="695"/>
            <ac:picMk id="6" creationId="{45959FC6-8E67-4DA7-28F6-98233383C72E}"/>
          </ac:picMkLst>
        </pc:picChg>
        <pc:picChg chg="add del mod">
          <ac:chgData name="יהודה טאוב" userId="80c2dbd02819b45c" providerId="LiveId" clId="{06496C7A-EEFB-46E5-BF31-BB189B488390}" dt="2024-11-27T10:26:40.406" v="2037"/>
          <ac:picMkLst>
            <pc:docMk/>
            <pc:sldMk cId="2700618619" sldId="695"/>
            <ac:picMk id="8" creationId="{845FDA0E-001C-49F9-542D-DCB5A899B520}"/>
          </ac:picMkLst>
        </pc:picChg>
      </pc:sldChg>
      <pc:sldChg chg="modSp add del mod ord modAnim">
        <pc:chgData name="יהודה טאוב" userId="80c2dbd02819b45c" providerId="LiveId" clId="{06496C7A-EEFB-46E5-BF31-BB189B488390}" dt="2024-11-26T00:44:06.167" v="1737" actId="18676"/>
        <pc:sldMkLst>
          <pc:docMk/>
          <pc:sldMk cId="344070721" sldId="696"/>
        </pc:sldMkLst>
        <pc:spChg chg="mod">
          <ac:chgData name="יהודה טאוב" userId="80c2dbd02819b45c" providerId="LiveId" clId="{06496C7A-EEFB-46E5-BF31-BB189B488390}" dt="2024-11-24T05:46:45.924" v="1093" actId="20577"/>
          <ac:spMkLst>
            <pc:docMk/>
            <pc:sldMk cId="344070721" sldId="696"/>
            <ac:spMk id="2" creationId="{6E5E004A-7240-C534-9710-CC2159C6095A}"/>
          </ac:spMkLst>
        </pc:spChg>
        <pc:spChg chg="mod">
          <ac:chgData name="יהודה טאוב" userId="80c2dbd02819b45c" providerId="LiveId" clId="{06496C7A-EEFB-46E5-BF31-BB189B488390}" dt="2024-11-25T02:59:49.565" v="1630" actId="27636"/>
          <ac:spMkLst>
            <pc:docMk/>
            <pc:sldMk cId="344070721" sldId="696"/>
            <ac:spMk id="3" creationId="{CFBCB363-E023-ECFA-91B1-FC6E0E7B2F9A}"/>
          </ac:spMkLst>
        </pc:spChg>
      </pc:sldChg>
      <pc:sldChg chg="addSp delSp modSp new del mod modTransition modAnim">
        <pc:chgData name="יהודה טאוב" userId="80c2dbd02819b45c" providerId="LiveId" clId="{06496C7A-EEFB-46E5-BF31-BB189B488390}" dt="2024-11-27T13:35:08.870" v="2045" actId="18676"/>
        <pc:sldMkLst>
          <pc:docMk/>
          <pc:sldMk cId="1721104050" sldId="696"/>
        </pc:sldMkLst>
        <pc:spChg chg="mod">
          <ac:chgData name="יהודה טאוב" userId="80c2dbd02819b45c" providerId="LiveId" clId="{06496C7A-EEFB-46E5-BF31-BB189B488390}" dt="2024-11-27T05:53:44.483" v="1906" actId="20578"/>
          <ac:spMkLst>
            <pc:docMk/>
            <pc:sldMk cId="1721104050" sldId="696"/>
            <ac:spMk id="2" creationId="{0E278C19-91DB-5801-CBB3-487B5F18AF1C}"/>
          </ac:spMkLst>
        </pc:spChg>
        <pc:spChg chg="mod">
          <ac:chgData name="יהודה טאוב" userId="80c2dbd02819b45c" providerId="LiveId" clId="{06496C7A-EEFB-46E5-BF31-BB189B488390}" dt="2024-11-27T05:54:09.639" v="1907" actId="20577"/>
          <ac:spMkLst>
            <pc:docMk/>
            <pc:sldMk cId="1721104050" sldId="696"/>
            <ac:spMk id="3" creationId="{B0345C35-44E4-C05B-6D6C-B9EAA9503764}"/>
          </ac:spMkLst>
        </pc:spChg>
        <pc:picChg chg="add del mod">
          <ac:chgData name="יהודה טאוב" userId="80c2dbd02819b45c" providerId="LiveId" clId="{06496C7A-EEFB-46E5-BF31-BB189B488390}" dt="2024-11-27T10:26:40.406" v="2037"/>
          <ac:picMkLst>
            <pc:docMk/>
            <pc:sldMk cId="1721104050" sldId="696"/>
            <ac:picMk id="7" creationId="{7642217D-2208-5F45-924B-94D993ECD953}"/>
          </ac:picMkLst>
        </pc:picChg>
      </pc:sldChg>
      <pc:sldChg chg="addSp delSp modSp new del mod modTransition modAnim">
        <pc:chgData name="יהודה טאוב" userId="80c2dbd02819b45c" providerId="LiveId" clId="{06496C7A-EEFB-46E5-BF31-BB189B488390}" dt="2024-11-27T13:35:08.870" v="2045" actId="18676"/>
        <pc:sldMkLst>
          <pc:docMk/>
          <pc:sldMk cId="2376513810" sldId="697"/>
        </pc:sldMkLst>
        <pc:spChg chg="mod">
          <ac:chgData name="יהודה טאוב" userId="80c2dbd02819b45c" providerId="LiveId" clId="{06496C7A-EEFB-46E5-BF31-BB189B488390}" dt="2024-11-27T05:54:53.580" v="1912" actId="20577"/>
          <ac:spMkLst>
            <pc:docMk/>
            <pc:sldMk cId="2376513810" sldId="697"/>
            <ac:spMk id="2" creationId="{163D681E-FFC7-059F-125D-220983D8A0AE}"/>
          </ac:spMkLst>
        </pc:spChg>
        <pc:spChg chg="mod">
          <ac:chgData name="יהודה טאוב" userId="80c2dbd02819b45c" providerId="LiveId" clId="{06496C7A-EEFB-46E5-BF31-BB189B488390}" dt="2024-11-27T05:55:06.887" v="1914"/>
          <ac:spMkLst>
            <pc:docMk/>
            <pc:sldMk cId="2376513810" sldId="697"/>
            <ac:spMk id="3" creationId="{F2E7968B-BFE4-9CF0-BE0B-2BB821BE802B}"/>
          </ac:spMkLst>
        </pc:spChg>
        <pc:picChg chg="add del mod">
          <ac:chgData name="יהודה טאוב" userId="80c2dbd02819b45c" providerId="LiveId" clId="{06496C7A-EEFB-46E5-BF31-BB189B488390}" dt="2024-11-27T10:26:40.406" v="2037"/>
          <ac:picMkLst>
            <pc:docMk/>
            <pc:sldMk cId="2376513810" sldId="697"/>
            <ac:picMk id="7" creationId="{75F62C89-7E1A-500E-A869-273D3158274A}"/>
          </ac:picMkLst>
        </pc:picChg>
      </pc:sldChg>
      <pc:sldChg chg="modSp add del mod modAnim">
        <pc:chgData name="יהודה טאוב" userId="80c2dbd02819b45c" providerId="LiveId" clId="{06496C7A-EEFB-46E5-BF31-BB189B488390}" dt="2024-11-26T00:44:06.167" v="1737" actId="18676"/>
        <pc:sldMkLst>
          <pc:docMk/>
          <pc:sldMk cId="3431899221" sldId="697"/>
        </pc:sldMkLst>
        <pc:spChg chg="mod">
          <ac:chgData name="יהודה טאוב" userId="80c2dbd02819b45c" providerId="LiveId" clId="{06496C7A-EEFB-46E5-BF31-BB189B488390}" dt="2024-11-24T14:35:39.587" v="1116" actId="20577"/>
          <ac:spMkLst>
            <pc:docMk/>
            <pc:sldMk cId="3431899221" sldId="697"/>
            <ac:spMk id="2" creationId="{6E5E004A-7240-C534-9710-CC2159C6095A}"/>
          </ac:spMkLst>
        </pc:spChg>
        <pc:spChg chg="mod">
          <ac:chgData name="יהודה טאוב" userId="80c2dbd02819b45c" providerId="LiveId" clId="{06496C7A-EEFB-46E5-BF31-BB189B488390}" dt="2024-11-24T14:36:13.173" v="1192" actId="20577"/>
          <ac:spMkLst>
            <pc:docMk/>
            <pc:sldMk cId="3431899221" sldId="697"/>
            <ac:spMk id="3" creationId="{CFBCB363-E023-ECFA-91B1-FC6E0E7B2F9A}"/>
          </ac:spMkLst>
        </pc:spChg>
      </pc:sldChg>
      <pc:sldChg chg="modSp add del mod modAnim">
        <pc:chgData name="יהודה טאוב" userId="80c2dbd02819b45c" providerId="LiveId" clId="{06496C7A-EEFB-46E5-BF31-BB189B488390}" dt="2024-11-26T00:44:06.167" v="1737" actId="18676"/>
        <pc:sldMkLst>
          <pc:docMk/>
          <pc:sldMk cId="484775901" sldId="698"/>
        </pc:sldMkLst>
        <pc:spChg chg="mod">
          <ac:chgData name="יהודה טאוב" userId="80c2dbd02819b45c" providerId="LiveId" clId="{06496C7A-EEFB-46E5-BF31-BB189B488390}" dt="2024-11-24T14:37:42.055" v="1199" actId="20577"/>
          <ac:spMkLst>
            <pc:docMk/>
            <pc:sldMk cId="484775901" sldId="698"/>
            <ac:spMk id="2" creationId="{6E5E004A-7240-C534-9710-CC2159C6095A}"/>
          </ac:spMkLst>
        </pc:spChg>
        <pc:spChg chg="mod">
          <ac:chgData name="יהודה טאוב" userId="80c2dbd02819b45c" providerId="LiveId" clId="{06496C7A-EEFB-46E5-BF31-BB189B488390}" dt="2024-11-24T14:48:11.385" v="1518" actId="20577"/>
          <ac:spMkLst>
            <pc:docMk/>
            <pc:sldMk cId="484775901" sldId="698"/>
            <ac:spMk id="3" creationId="{CFBCB363-E023-ECFA-91B1-FC6E0E7B2F9A}"/>
          </ac:spMkLst>
        </pc:spChg>
      </pc:sldChg>
      <pc:sldChg chg="addSp delSp modSp new del mod modTransition setBg modAnim setClrOvrMap">
        <pc:chgData name="יהודה טאוב" userId="80c2dbd02819b45c" providerId="LiveId" clId="{06496C7A-EEFB-46E5-BF31-BB189B488390}" dt="2024-11-27T13:35:08.870" v="2045" actId="18676"/>
        <pc:sldMkLst>
          <pc:docMk/>
          <pc:sldMk cId="3993506284" sldId="698"/>
        </pc:sldMkLst>
        <pc:spChg chg="mod">
          <ac:chgData name="יהודה טאוב" userId="80c2dbd02819b45c" providerId="LiveId" clId="{06496C7A-EEFB-46E5-BF31-BB189B488390}" dt="2024-11-27T07:35:23.303" v="1989" actId="26606"/>
          <ac:spMkLst>
            <pc:docMk/>
            <pc:sldMk cId="3993506284" sldId="698"/>
            <ac:spMk id="2" creationId="{3A7CCE7D-77B2-AC8C-3D25-144ECE269065}"/>
          </ac:spMkLst>
        </pc:spChg>
        <pc:spChg chg="mod ord">
          <ac:chgData name="יהודה טאוב" userId="80c2dbd02819b45c" providerId="LiveId" clId="{06496C7A-EEFB-46E5-BF31-BB189B488390}" dt="2024-11-27T07:35:23.303" v="1989" actId="26606"/>
          <ac:spMkLst>
            <pc:docMk/>
            <pc:sldMk cId="3993506284" sldId="698"/>
            <ac:spMk id="3" creationId="{41D6870A-39F0-5156-503F-8AEA24B0E340}"/>
          </ac:spMkLst>
        </pc:spChg>
        <pc:spChg chg="mod">
          <ac:chgData name="יהודה טאוב" userId="80c2dbd02819b45c" providerId="LiveId" clId="{06496C7A-EEFB-46E5-BF31-BB189B488390}" dt="2024-11-27T07:35:23.303" v="1989" actId="26606"/>
          <ac:spMkLst>
            <pc:docMk/>
            <pc:sldMk cId="3993506284" sldId="698"/>
            <ac:spMk id="4" creationId="{34EA4F15-AB72-C66F-05FC-8475AC938689}"/>
          </ac:spMkLst>
        </pc:spChg>
        <pc:spChg chg="add">
          <ac:chgData name="יהודה טאוב" userId="80c2dbd02819b45c" providerId="LiveId" clId="{06496C7A-EEFB-46E5-BF31-BB189B488390}" dt="2024-11-27T07:35:23.303" v="1989" actId="26606"/>
          <ac:spMkLst>
            <pc:docMk/>
            <pc:sldMk cId="3993506284" sldId="698"/>
            <ac:spMk id="9" creationId="{A65AC7D1-EAA9-48F5-B509-60A7F50BF703}"/>
          </ac:spMkLst>
        </pc:spChg>
        <pc:spChg chg="add">
          <ac:chgData name="יהודה טאוב" userId="80c2dbd02819b45c" providerId="LiveId" clId="{06496C7A-EEFB-46E5-BF31-BB189B488390}" dt="2024-11-27T07:35:23.303" v="1989" actId="26606"/>
          <ac:spMkLst>
            <pc:docMk/>
            <pc:sldMk cId="3993506284" sldId="698"/>
            <ac:spMk id="11" creationId="{D6320AF9-619A-4175-865B-5663E1AEF4C5}"/>
          </ac:spMkLst>
        </pc:spChg>
        <pc:spChg chg="add">
          <ac:chgData name="יהודה טאוב" userId="80c2dbd02819b45c" providerId="LiveId" clId="{06496C7A-EEFB-46E5-BF31-BB189B488390}" dt="2024-11-27T07:35:23.303" v="1989" actId="26606"/>
          <ac:spMkLst>
            <pc:docMk/>
            <pc:sldMk cId="3993506284" sldId="698"/>
            <ac:spMk id="17" creationId="{7E018740-5C2B-4A41-AC1A-7E68D1EC1954}"/>
          </ac:spMkLst>
        </pc:spChg>
        <pc:spChg chg="add">
          <ac:chgData name="יהודה טאוב" userId="80c2dbd02819b45c" providerId="LiveId" clId="{06496C7A-EEFB-46E5-BF31-BB189B488390}" dt="2024-11-27T07:35:23.303" v="1989" actId="26606"/>
          <ac:spMkLst>
            <pc:docMk/>
            <pc:sldMk cId="3993506284" sldId="698"/>
            <ac:spMk id="19" creationId="{166F75A4-C475-4941-8EE2-B80A06A2C1BB}"/>
          </ac:spMkLst>
        </pc:spChg>
        <pc:spChg chg="add">
          <ac:chgData name="יהודה טאוב" userId="80c2dbd02819b45c" providerId="LiveId" clId="{06496C7A-EEFB-46E5-BF31-BB189B488390}" dt="2024-11-27T07:35:23.303" v="1989" actId="26606"/>
          <ac:spMkLst>
            <pc:docMk/>
            <pc:sldMk cId="3993506284" sldId="698"/>
            <ac:spMk id="21" creationId="{A032553A-72E8-4B0D-8405-FF9771C9AF05}"/>
          </ac:spMkLst>
        </pc:spChg>
        <pc:spChg chg="add">
          <ac:chgData name="יהודה טאוב" userId="80c2dbd02819b45c" providerId="LiveId" clId="{06496C7A-EEFB-46E5-BF31-BB189B488390}" dt="2024-11-27T07:35:23.303" v="1989" actId="26606"/>
          <ac:spMkLst>
            <pc:docMk/>
            <pc:sldMk cId="3993506284" sldId="698"/>
            <ac:spMk id="23" creationId="{765800AC-C3B9-498E-87BC-29FAE4C76B21}"/>
          </ac:spMkLst>
        </pc:spChg>
        <pc:spChg chg="add">
          <ac:chgData name="יהודה טאוב" userId="80c2dbd02819b45c" providerId="LiveId" clId="{06496C7A-EEFB-46E5-BF31-BB189B488390}" dt="2024-11-27T07:35:23.303" v="1989" actId="26606"/>
          <ac:spMkLst>
            <pc:docMk/>
            <pc:sldMk cId="3993506284" sldId="698"/>
            <ac:spMk id="25" creationId="{1F9D6ACB-2FF4-49F9-978A-E0D5327FC635}"/>
          </ac:spMkLst>
        </pc:spChg>
        <pc:spChg chg="add">
          <ac:chgData name="יהודה טאוב" userId="80c2dbd02819b45c" providerId="LiveId" clId="{06496C7A-EEFB-46E5-BF31-BB189B488390}" dt="2024-11-27T07:35:23.303" v="1989" actId="26606"/>
          <ac:spMkLst>
            <pc:docMk/>
            <pc:sldMk cId="3993506284" sldId="698"/>
            <ac:spMk id="27" creationId="{142BFA2A-77A0-4F60-A32A-685681C84889}"/>
          </ac:spMkLst>
        </pc:spChg>
        <pc:picChg chg="add del mod">
          <ac:chgData name="יהודה טאוב" userId="80c2dbd02819b45c" providerId="LiveId" clId="{06496C7A-EEFB-46E5-BF31-BB189B488390}" dt="2024-11-27T10:26:40.406" v="2037"/>
          <ac:picMkLst>
            <pc:docMk/>
            <pc:sldMk cId="3993506284" sldId="698"/>
            <ac:picMk id="7" creationId="{5E45236B-76DD-DA98-EA51-DCE183666D60}"/>
          </ac:picMkLst>
        </pc:picChg>
        <pc:cxnChg chg="add">
          <ac:chgData name="יהודה טאוב" userId="80c2dbd02819b45c" providerId="LiveId" clId="{06496C7A-EEFB-46E5-BF31-BB189B488390}" dt="2024-11-27T07:35:23.303" v="1989" actId="26606"/>
          <ac:cxnSpMkLst>
            <pc:docMk/>
            <pc:sldMk cId="3993506284" sldId="698"/>
            <ac:cxnSpMk id="13" creationId="{063B6EC6-D752-4EE7-908B-F8F19E8C7FEA}"/>
          </ac:cxnSpMkLst>
        </pc:cxnChg>
        <pc:cxnChg chg="add">
          <ac:chgData name="יהודה טאוב" userId="80c2dbd02819b45c" providerId="LiveId" clId="{06496C7A-EEFB-46E5-BF31-BB189B488390}" dt="2024-11-27T07:35:23.303" v="1989" actId="26606"/>
          <ac:cxnSpMkLst>
            <pc:docMk/>
            <pc:sldMk cId="3993506284" sldId="698"/>
            <ac:cxnSpMk id="15" creationId="{EFECD4E8-AD3E-4228-82A2-9461958EA94D}"/>
          </ac:cxnSpMkLst>
        </pc:cxnChg>
      </pc:sldChg>
      <pc:sldChg chg="addSp delSp modSp new del mod ord modTransition setBg modAnim">
        <pc:chgData name="יהודה טאוב" userId="80c2dbd02819b45c" providerId="LiveId" clId="{06496C7A-EEFB-46E5-BF31-BB189B488390}" dt="2024-11-27T13:35:08.870" v="2045" actId="18676"/>
        <pc:sldMkLst>
          <pc:docMk/>
          <pc:sldMk cId="223624233" sldId="699"/>
        </pc:sldMkLst>
        <pc:spChg chg="mod">
          <ac:chgData name="יהודה טאוב" userId="80c2dbd02819b45c" providerId="LiveId" clId="{06496C7A-EEFB-46E5-BF31-BB189B488390}" dt="2024-11-27T07:34:43.418" v="1986" actId="26606"/>
          <ac:spMkLst>
            <pc:docMk/>
            <pc:sldMk cId="223624233" sldId="699"/>
            <ac:spMk id="2" creationId="{2D6ADAE4-8DA9-2872-3FCF-CCC3EBCFB580}"/>
          </ac:spMkLst>
        </pc:spChg>
        <pc:spChg chg="add del mod">
          <ac:chgData name="יהודה טאוב" userId="80c2dbd02819b45c" providerId="LiveId" clId="{06496C7A-EEFB-46E5-BF31-BB189B488390}" dt="2024-11-27T07:34:43.418" v="1986" actId="26606"/>
          <ac:spMkLst>
            <pc:docMk/>
            <pc:sldMk cId="223624233" sldId="699"/>
            <ac:spMk id="3" creationId="{DF8327ED-44C7-A5A6-00EB-88177AAF0665}"/>
          </ac:spMkLst>
        </pc:spChg>
        <pc:spChg chg="mod">
          <ac:chgData name="יהודה טאוב" userId="80c2dbd02819b45c" providerId="LiveId" clId="{06496C7A-EEFB-46E5-BF31-BB189B488390}" dt="2024-11-27T07:34:43.418" v="1986" actId="26606"/>
          <ac:spMkLst>
            <pc:docMk/>
            <pc:sldMk cId="223624233" sldId="699"/>
            <ac:spMk id="4" creationId="{E38A1892-5101-BCEE-078D-D343CA8750DE}"/>
          </ac:spMkLst>
        </pc:spChg>
        <pc:spChg chg="add mod">
          <ac:chgData name="יהודה טאוב" userId="80c2dbd02819b45c" providerId="LiveId" clId="{06496C7A-EEFB-46E5-BF31-BB189B488390}" dt="2024-11-27T05:34:23.794" v="1822"/>
          <ac:spMkLst>
            <pc:docMk/>
            <pc:sldMk cId="223624233" sldId="699"/>
            <ac:spMk id="5" creationId="{EDBC6D41-4032-53D4-EF38-4E6751D827CB}"/>
          </ac:spMkLst>
        </pc:spChg>
        <pc:spChg chg="add">
          <ac:chgData name="יהודה טאוב" userId="80c2dbd02819b45c" providerId="LiveId" clId="{06496C7A-EEFB-46E5-BF31-BB189B488390}" dt="2024-11-27T07:34:43.418" v="1986" actId="26606"/>
          <ac:spMkLst>
            <pc:docMk/>
            <pc:sldMk cId="223624233" sldId="699"/>
            <ac:spMk id="10" creationId="{4D7B8F8F-4528-4480-AFA3-A006195F5AAC}"/>
          </ac:spMkLst>
        </pc:spChg>
        <pc:spChg chg="add">
          <ac:chgData name="יהודה טאוב" userId="80c2dbd02819b45c" providerId="LiveId" clId="{06496C7A-EEFB-46E5-BF31-BB189B488390}" dt="2024-11-27T07:34:43.418" v="1986" actId="26606"/>
          <ac:spMkLst>
            <pc:docMk/>
            <pc:sldMk cId="223624233" sldId="699"/>
            <ac:spMk id="12" creationId="{4F8B2185-AE38-43EA-9FA9-E5378AD730D2}"/>
          </ac:spMkLst>
        </pc:spChg>
        <pc:spChg chg="add">
          <ac:chgData name="יהודה טאוב" userId="80c2dbd02819b45c" providerId="LiveId" clId="{06496C7A-EEFB-46E5-BF31-BB189B488390}" dt="2024-11-27T07:34:43.418" v="1986" actId="26606"/>
          <ac:spMkLst>
            <pc:docMk/>
            <pc:sldMk cId="223624233" sldId="699"/>
            <ac:spMk id="14" creationId="{0D36BD5A-BF22-48CD-8A55-28B19177CE42}"/>
          </ac:spMkLst>
        </pc:spChg>
        <pc:graphicFrameChg chg="add">
          <ac:chgData name="יהודה טאוב" userId="80c2dbd02819b45c" providerId="LiveId" clId="{06496C7A-EEFB-46E5-BF31-BB189B488390}" dt="2024-11-27T07:34:43.418" v="1986" actId="26606"/>
          <ac:graphicFrameMkLst>
            <pc:docMk/>
            <pc:sldMk cId="223624233" sldId="699"/>
            <ac:graphicFrameMk id="6" creationId="{2106D475-AF26-474B-EC86-F09D38851A9F}"/>
          </ac:graphicFrameMkLst>
        </pc:graphicFrameChg>
        <pc:picChg chg="add del mod">
          <ac:chgData name="יהודה טאוב" userId="80c2dbd02819b45c" providerId="LiveId" clId="{06496C7A-EEFB-46E5-BF31-BB189B488390}" dt="2024-11-27T10:26:40.406" v="2037"/>
          <ac:picMkLst>
            <pc:docMk/>
            <pc:sldMk cId="223624233" sldId="699"/>
            <ac:picMk id="9" creationId="{FA913FF9-BD96-EBEB-E1C9-27888474DAB1}"/>
          </ac:picMkLst>
        </pc:picChg>
      </pc:sldChg>
      <pc:sldChg chg="modSp add del mod modAnim">
        <pc:chgData name="יהודה טאוב" userId="80c2dbd02819b45c" providerId="LiveId" clId="{06496C7A-EEFB-46E5-BF31-BB189B488390}" dt="2024-11-26T00:44:06.167" v="1737" actId="18676"/>
        <pc:sldMkLst>
          <pc:docMk/>
          <pc:sldMk cId="3287042119" sldId="699"/>
        </pc:sldMkLst>
        <pc:spChg chg="mod">
          <ac:chgData name="יהודה טאוב" userId="80c2dbd02819b45c" providerId="LiveId" clId="{06496C7A-EEFB-46E5-BF31-BB189B488390}" dt="2024-11-24T14:43:53.416" v="1283" actId="20577"/>
          <ac:spMkLst>
            <pc:docMk/>
            <pc:sldMk cId="3287042119" sldId="699"/>
            <ac:spMk id="2" creationId="{6E5E004A-7240-C534-9710-CC2159C6095A}"/>
          </ac:spMkLst>
        </pc:spChg>
        <pc:spChg chg="mod">
          <ac:chgData name="יהודה טאוב" userId="80c2dbd02819b45c" providerId="LiveId" clId="{06496C7A-EEFB-46E5-BF31-BB189B488390}" dt="2024-11-24T14:45:09.436" v="1439" actId="20577"/>
          <ac:spMkLst>
            <pc:docMk/>
            <pc:sldMk cId="3287042119" sldId="699"/>
            <ac:spMk id="3" creationId="{CFBCB363-E023-ECFA-91B1-FC6E0E7B2F9A}"/>
          </ac:spMkLst>
        </pc:spChg>
      </pc:sldChg>
      <pc:sldChg chg="modSp add del modAnim">
        <pc:chgData name="יהודה טאוב" userId="80c2dbd02819b45c" providerId="LiveId" clId="{06496C7A-EEFB-46E5-BF31-BB189B488390}" dt="2024-11-26T00:44:06.167" v="1737" actId="18676"/>
        <pc:sldMkLst>
          <pc:docMk/>
          <pc:sldMk cId="1858094413" sldId="700"/>
        </pc:sldMkLst>
        <pc:spChg chg="mod">
          <ac:chgData name="יהודה טאוב" userId="80c2dbd02819b45c" providerId="LiveId" clId="{06496C7A-EEFB-46E5-BF31-BB189B488390}" dt="2024-11-25T08:50:27.169" v="1698" actId="20577"/>
          <ac:spMkLst>
            <pc:docMk/>
            <pc:sldMk cId="1858094413" sldId="700"/>
            <ac:spMk id="3" creationId="{CFBCB363-E023-ECFA-91B1-FC6E0E7B2F9A}"/>
          </ac:spMkLst>
        </pc:spChg>
      </pc:sldChg>
      <pc:sldChg chg="addSp delSp modSp new del mod ord modTransition setBg modAnim">
        <pc:chgData name="יהודה טאוב" userId="80c2dbd02819b45c" providerId="LiveId" clId="{06496C7A-EEFB-46E5-BF31-BB189B488390}" dt="2024-11-27T13:35:08.870" v="2045" actId="18676"/>
        <pc:sldMkLst>
          <pc:docMk/>
          <pc:sldMk cId="2747090666" sldId="700"/>
        </pc:sldMkLst>
        <pc:spChg chg="mod">
          <ac:chgData name="יהודה טאוב" userId="80c2dbd02819b45c" providerId="LiveId" clId="{06496C7A-EEFB-46E5-BF31-BB189B488390}" dt="2024-11-27T07:31:35.725" v="1940" actId="27636"/>
          <ac:spMkLst>
            <pc:docMk/>
            <pc:sldMk cId="2747090666" sldId="700"/>
            <ac:spMk id="2" creationId="{1850B912-D704-97EB-5582-77AC0B0D08AA}"/>
          </ac:spMkLst>
        </pc:spChg>
        <pc:spChg chg="mod">
          <ac:chgData name="יהודה טאוב" userId="80c2dbd02819b45c" providerId="LiveId" clId="{06496C7A-EEFB-46E5-BF31-BB189B488390}" dt="2024-11-27T07:31:38.125" v="1941" actId="6549"/>
          <ac:spMkLst>
            <pc:docMk/>
            <pc:sldMk cId="2747090666" sldId="700"/>
            <ac:spMk id="3" creationId="{8B1E0679-DB81-723B-EDC9-B567F08F9BA3}"/>
          </ac:spMkLst>
        </pc:spChg>
        <pc:spChg chg="mod ord">
          <ac:chgData name="יהודה טאוב" userId="80c2dbd02819b45c" providerId="LiveId" clId="{06496C7A-EEFB-46E5-BF31-BB189B488390}" dt="2024-11-27T07:29:52.874" v="1925" actId="26606"/>
          <ac:spMkLst>
            <pc:docMk/>
            <pc:sldMk cId="2747090666" sldId="700"/>
            <ac:spMk id="4" creationId="{ACB27DD6-D7C3-D932-0A7C-31873CA95ADB}"/>
          </ac:spMkLst>
        </pc:spChg>
        <pc:spChg chg="add">
          <ac:chgData name="יהודה טאוב" userId="80c2dbd02819b45c" providerId="LiveId" clId="{06496C7A-EEFB-46E5-BF31-BB189B488390}" dt="2024-11-27T07:29:52.874" v="1925" actId="26606"/>
          <ac:spMkLst>
            <pc:docMk/>
            <pc:sldMk cId="2747090666" sldId="700"/>
            <ac:spMk id="10" creationId="{9F4444CE-BC8D-4D61-B303-4C05614E62AB}"/>
          </ac:spMkLst>
        </pc:spChg>
        <pc:spChg chg="add">
          <ac:chgData name="יהודה טאוב" userId="80c2dbd02819b45c" providerId="LiveId" clId="{06496C7A-EEFB-46E5-BF31-BB189B488390}" dt="2024-11-27T07:29:52.874" v="1925" actId="26606"/>
          <ac:spMkLst>
            <pc:docMk/>
            <pc:sldMk cId="2747090666" sldId="700"/>
            <ac:spMk id="12" creationId="{62423CA5-E2E1-4789-B759-9906C1C94063}"/>
          </ac:spMkLst>
        </pc:spChg>
        <pc:spChg chg="add">
          <ac:chgData name="יהודה טאוב" userId="80c2dbd02819b45c" providerId="LiveId" clId="{06496C7A-EEFB-46E5-BF31-BB189B488390}" dt="2024-11-27T07:29:52.874" v="1925" actId="26606"/>
          <ac:spMkLst>
            <pc:docMk/>
            <pc:sldMk cId="2747090666" sldId="700"/>
            <ac:spMk id="14" creationId="{73772B81-181F-48B7-8826-4D9686D15DF5}"/>
          </ac:spMkLst>
        </pc:spChg>
        <pc:spChg chg="add">
          <ac:chgData name="יהודה טאוב" userId="80c2dbd02819b45c" providerId="LiveId" clId="{06496C7A-EEFB-46E5-BF31-BB189B488390}" dt="2024-11-27T07:29:52.874" v="1925" actId="26606"/>
          <ac:spMkLst>
            <pc:docMk/>
            <pc:sldMk cId="2747090666" sldId="700"/>
            <ac:spMk id="16" creationId="{B2205F6E-03C6-4E92-877C-E2482F6599AA}"/>
          </ac:spMkLst>
        </pc:spChg>
        <pc:picChg chg="add mod">
          <ac:chgData name="יהודה טאוב" userId="80c2dbd02819b45c" providerId="LiveId" clId="{06496C7A-EEFB-46E5-BF31-BB189B488390}" dt="2024-11-27T07:31:11.894" v="1930"/>
          <ac:picMkLst>
            <pc:docMk/>
            <pc:sldMk cId="2747090666" sldId="700"/>
            <ac:picMk id="5" creationId="{82F67137-0002-A0E3-F69C-1DF9B1B89D56}"/>
          </ac:picMkLst>
        </pc:picChg>
        <pc:picChg chg="add del mod">
          <ac:chgData name="יהודה טאוב" userId="80c2dbd02819b45c" providerId="LiveId" clId="{06496C7A-EEFB-46E5-BF31-BB189B488390}" dt="2024-11-27T10:26:40.406" v="2037"/>
          <ac:picMkLst>
            <pc:docMk/>
            <pc:sldMk cId="2747090666" sldId="700"/>
            <ac:picMk id="8" creationId="{089CD495-9766-F0D6-2B1E-D4143509C4F0}"/>
          </ac:picMkLst>
        </pc:picChg>
      </pc:sldChg>
      <pc:sldChg chg="addSp delSp modSp new del mod ord modTransition setBg modAnim">
        <pc:chgData name="יהודה טאוב" userId="80c2dbd02819b45c" providerId="LiveId" clId="{06496C7A-EEFB-46E5-BF31-BB189B488390}" dt="2024-11-27T13:35:08.870" v="2045" actId="18676"/>
        <pc:sldMkLst>
          <pc:docMk/>
          <pc:sldMk cId="323778383" sldId="701"/>
        </pc:sldMkLst>
        <pc:spChg chg="del mod">
          <ac:chgData name="יהודה טאוב" userId="80c2dbd02819b45c" providerId="LiveId" clId="{06496C7A-EEFB-46E5-BF31-BB189B488390}" dt="2024-11-27T07:33:03.154" v="1953" actId="478"/>
          <ac:spMkLst>
            <pc:docMk/>
            <pc:sldMk cId="323778383" sldId="701"/>
            <ac:spMk id="2" creationId="{E8379BE3-CD76-8A35-05C5-51AB207949E9}"/>
          </ac:spMkLst>
        </pc:spChg>
        <pc:spChg chg="mod">
          <ac:chgData name="יהודה טאוב" userId="80c2dbd02819b45c" providerId="LiveId" clId="{06496C7A-EEFB-46E5-BF31-BB189B488390}" dt="2024-11-27T07:34:03.922" v="1984" actId="403"/>
          <ac:spMkLst>
            <pc:docMk/>
            <pc:sldMk cId="323778383" sldId="701"/>
            <ac:spMk id="3" creationId="{7390CF06-0CFD-3B4C-D98E-A580AC5870E0}"/>
          </ac:spMkLst>
        </pc:spChg>
        <pc:spChg chg="mod ord">
          <ac:chgData name="יהודה טאוב" userId="80c2dbd02819b45c" providerId="LiveId" clId="{06496C7A-EEFB-46E5-BF31-BB189B488390}" dt="2024-11-27T07:33:33.417" v="1970" actId="26606"/>
          <ac:spMkLst>
            <pc:docMk/>
            <pc:sldMk cId="323778383" sldId="701"/>
            <ac:spMk id="4" creationId="{EAB260EB-CDBC-0A13-DD53-70986281727E}"/>
          </ac:spMkLst>
        </pc:spChg>
        <pc:spChg chg="add">
          <ac:chgData name="יהודה טאוב" userId="80c2dbd02819b45c" providerId="LiveId" clId="{06496C7A-EEFB-46E5-BF31-BB189B488390}" dt="2024-11-27T07:33:33.417" v="1970" actId="26606"/>
          <ac:spMkLst>
            <pc:docMk/>
            <pc:sldMk cId="323778383" sldId="701"/>
            <ac:spMk id="4103" creationId="{9F4444CE-BC8D-4D61-B303-4C05614E62AB}"/>
          </ac:spMkLst>
        </pc:spChg>
        <pc:spChg chg="add">
          <ac:chgData name="יהודה טאוב" userId="80c2dbd02819b45c" providerId="LiveId" clId="{06496C7A-EEFB-46E5-BF31-BB189B488390}" dt="2024-11-27T07:33:33.417" v="1970" actId="26606"/>
          <ac:spMkLst>
            <pc:docMk/>
            <pc:sldMk cId="323778383" sldId="701"/>
            <ac:spMk id="4105" creationId="{62423CA5-E2E1-4789-B759-9906C1C94063}"/>
          </ac:spMkLst>
        </pc:spChg>
        <pc:spChg chg="add">
          <ac:chgData name="יהודה טאוב" userId="80c2dbd02819b45c" providerId="LiveId" clId="{06496C7A-EEFB-46E5-BF31-BB189B488390}" dt="2024-11-27T07:33:33.417" v="1970" actId="26606"/>
          <ac:spMkLst>
            <pc:docMk/>
            <pc:sldMk cId="323778383" sldId="701"/>
            <ac:spMk id="4107" creationId="{73772B81-181F-48B7-8826-4D9686D15DF5}"/>
          </ac:spMkLst>
        </pc:spChg>
        <pc:spChg chg="add">
          <ac:chgData name="יהודה טאוב" userId="80c2dbd02819b45c" providerId="LiveId" clId="{06496C7A-EEFB-46E5-BF31-BB189B488390}" dt="2024-11-27T07:33:33.417" v="1970" actId="26606"/>
          <ac:spMkLst>
            <pc:docMk/>
            <pc:sldMk cId="323778383" sldId="701"/>
            <ac:spMk id="4109" creationId="{B2205F6E-03C6-4E92-877C-E2482F6599AA}"/>
          </ac:spMkLst>
        </pc:spChg>
        <pc:picChg chg="add del mod">
          <ac:chgData name="יהודה טאוב" userId="80c2dbd02819b45c" providerId="LiveId" clId="{06496C7A-EEFB-46E5-BF31-BB189B488390}" dt="2024-11-27T10:26:40.406" v="2037"/>
          <ac:picMkLst>
            <pc:docMk/>
            <pc:sldMk cId="323778383" sldId="701"/>
            <ac:picMk id="9" creationId="{8333EE7A-36BF-8EE1-549D-A11F09E500C9}"/>
          </ac:picMkLst>
        </pc:picChg>
        <pc:picChg chg="add mod">
          <ac:chgData name="יהודה טאוב" userId="80c2dbd02819b45c" providerId="LiveId" clId="{06496C7A-EEFB-46E5-BF31-BB189B488390}" dt="2024-11-27T07:33:33.417" v="1970" actId="26606"/>
          <ac:picMkLst>
            <pc:docMk/>
            <pc:sldMk cId="323778383" sldId="701"/>
            <ac:picMk id="4098" creationId="{D9B08451-8A87-B2BE-1D57-2BAD53FB9645}"/>
          </ac:picMkLst>
        </pc:picChg>
      </pc:sldChg>
      <pc:sldChg chg="modSp add del modAnim">
        <pc:chgData name="יהודה טאוב" userId="80c2dbd02819b45c" providerId="LiveId" clId="{06496C7A-EEFB-46E5-BF31-BB189B488390}" dt="2024-11-26T00:44:06.167" v="1737" actId="18676"/>
        <pc:sldMkLst>
          <pc:docMk/>
          <pc:sldMk cId="3098675432" sldId="701"/>
        </pc:sldMkLst>
        <pc:spChg chg="mod">
          <ac:chgData name="יהודה טאוב" userId="80c2dbd02819b45c" providerId="LiveId" clId="{06496C7A-EEFB-46E5-BF31-BB189B488390}" dt="2024-11-25T08:52:50.686" v="1699"/>
          <ac:spMkLst>
            <pc:docMk/>
            <pc:sldMk cId="3098675432" sldId="701"/>
            <ac:spMk id="3" creationId="{CFBCB363-E023-ECFA-91B1-FC6E0E7B2F9A}"/>
          </ac:spMkLst>
        </pc:spChg>
      </pc:sldChg>
      <pc:sldChg chg="addSp delSp modSp new del mod modTransition modAnim">
        <pc:chgData name="יהודה טאוב" userId="80c2dbd02819b45c" providerId="LiveId" clId="{06496C7A-EEFB-46E5-BF31-BB189B488390}" dt="2024-11-27T13:35:08.870" v="2045" actId="18676"/>
        <pc:sldMkLst>
          <pc:docMk/>
          <pc:sldMk cId="279603570" sldId="702"/>
        </pc:sldMkLst>
        <pc:spChg chg="mod">
          <ac:chgData name="יהודה טאוב" userId="80c2dbd02819b45c" providerId="LiveId" clId="{06496C7A-EEFB-46E5-BF31-BB189B488390}" dt="2024-11-27T07:38:53.423" v="2018" actId="20577"/>
          <ac:spMkLst>
            <pc:docMk/>
            <pc:sldMk cId="279603570" sldId="702"/>
            <ac:spMk id="2" creationId="{F79EC6AC-0BD8-624E-17B3-FE85A51F0386}"/>
          </ac:spMkLst>
        </pc:spChg>
        <pc:spChg chg="mod">
          <ac:chgData name="יהודה טאוב" userId="80c2dbd02819b45c" providerId="LiveId" clId="{06496C7A-EEFB-46E5-BF31-BB189B488390}" dt="2024-11-27T07:38:41.723" v="2002" actId="20577"/>
          <ac:spMkLst>
            <pc:docMk/>
            <pc:sldMk cId="279603570" sldId="702"/>
            <ac:spMk id="3" creationId="{BFFCD9A4-481E-8DC2-511A-D47D3FF74F06}"/>
          </ac:spMkLst>
        </pc:spChg>
        <pc:picChg chg="add del mod">
          <ac:chgData name="יהודה טאוב" userId="80c2dbd02819b45c" providerId="LiveId" clId="{06496C7A-EEFB-46E5-BF31-BB189B488390}" dt="2024-11-27T10:26:40.406" v="2037"/>
          <ac:picMkLst>
            <pc:docMk/>
            <pc:sldMk cId="279603570" sldId="702"/>
            <ac:picMk id="7" creationId="{686DED72-D131-96CF-48A4-E21D4439DC69}"/>
          </ac:picMkLst>
        </pc:picChg>
        <pc:picChg chg="add mod">
          <ac:chgData name="יהודה טאוב" userId="80c2dbd02819b45c" providerId="LiveId" clId="{06496C7A-EEFB-46E5-BF31-BB189B488390}" dt="2024-11-27T07:39:24.857" v="2020" actId="1076"/>
          <ac:picMkLst>
            <pc:docMk/>
            <pc:sldMk cId="279603570" sldId="702"/>
            <ac:picMk id="5122" creationId="{3F4A7868-6146-66BD-B7EB-4588470676F5}"/>
          </ac:picMkLst>
        </pc:picChg>
      </pc:sldChg>
      <pc:sldChg chg="modSp add del mod modAnim">
        <pc:chgData name="יהודה טאוב" userId="80c2dbd02819b45c" providerId="LiveId" clId="{06496C7A-EEFB-46E5-BF31-BB189B488390}" dt="2024-11-26T00:44:06.167" v="1737" actId="18676"/>
        <pc:sldMkLst>
          <pc:docMk/>
          <pc:sldMk cId="2315735507" sldId="702"/>
        </pc:sldMkLst>
        <pc:spChg chg="mod">
          <ac:chgData name="יהודה טאוב" userId="80c2dbd02819b45c" providerId="LiveId" clId="{06496C7A-EEFB-46E5-BF31-BB189B488390}" dt="2024-11-25T09:05:15.534" v="1722" actId="20577"/>
          <ac:spMkLst>
            <pc:docMk/>
            <pc:sldMk cId="2315735507" sldId="702"/>
            <ac:spMk id="2" creationId="{6E5E004A-7240-C534-9710-CC2159C6095A}"/>
          </ac:spMkLst>
        </pc:spChg>
        <pc:spChg chg="mod">
          <ac:chgData name="יהודה טאוב" userId="80c2dbd02819b45c" providerId="LiveId" clId="{06496C7A-EEFB-46E5-BF31-BB189B488390}" dt="2024-11-25T09:05:05.417" v="1703" actId="113"/>
          <ac:spMkLst>
            <pc:docMk/>
            <pc:sldMk cId="2315735507" sldId="702"/>
            <ac:spMk id="3" creationId="{CFBCB363-E023-ECFA-91B1-FC6E0E7B2F9A}"/>
          </ac:spMkLst>
        </pc:spChg>
      </pc:sldChg>
      <pc:sldChg chg="addSp delSp modSp new add del mod">
        <pc:chgData name="יהודה טאוב" userId="80c2dbd02819b45c" providerId="LiveId" clId="{06496C7A-EEFB-46E5-BF31-BB189B488390}" dt="2024-11-26T00:44:06.167" v="1737" actId="18676"/>
        <pc:sldMkLst>
          <pc:docMk/>
          <pc:sldMk cId="1572798300" sldId="703"/>
        </pc:sldMkLst>
        <pc:spChg chg="mod">
          <ac:chgData name="יהודה טאוב" userId="80c2dbd02819b45c" providerId="LiveId" clId="{06496C7A-EEFB-46E5-BF31-BB189B488390}" dt="2024-11-24T15:37:13.376" v="1610" actId="20577"/>
          <ac:spMkLst>
            <pc:docMk/>
            <pc:sldMk cId="1572798300" sldId="703"/>
            <ac:spMk id="2" creationId="{EE59C752-54CE-251F-7F68-903D944D3D2F}"/>
          </ac:spMkLst>
        </pc:spChg>
        <pc:spChg chg="add del mod">
          <ac:chgData name="יהודה טאוב" userId="80c2dbd02819b45c" providerId="LiveId" clId="{06496C7A-EEFB-46E5-BF31-BB189B488390}" dt="2024-11-24T15:33:48.248" v="1585" actId="20577"/>
          <ac:spMkLst>
            <pc:docMk/>
            <pc:sldMk cId="1572798300" sldId="703"/>
            <ac:spMk id="3" creationId="{BE02CE4C-8F7A-5204-9F13-1EB7DED7A939}"/>
          </ac:spMkLst>
        </pc:spChg>
        <pc:picChg chg="add del mod ord">
          <ac:chgData name="יהודה טאוב" userId="80c2dbd02819b45c" providerId="LiveId" clId="{06496C7A-EEFB-46E5-BF31-BB189B488390}" dt="2024-11-24T15:33:09.073" v="1576" actId="22"/>
          <ac:picMkLst>
            <pc:docMk/>
            <pc:sldMk cId="1572798300" sldId="703"/>
            <ac:picMk id="6" creationId="{67A94CD2-C0B2-C8DC-CA4F-1436840B4898}"/>
          </ac:picMkLst>
        </pc:picChg>
        <pc:picChg chg="add mod">
          <ac:chgData name="יהודה טאוב" userId="80c2dbd02819b45c" providerId="LiveId" clId="{06496C7A-EEFB-46E5-BF31-BB189B488390}" dt="2024-11-24T15:34:14.271" v="1588" actId="14100"/>
          <ac:picMkLst>
            <pc:docMk/>
            <pc:sldMk cId="1572798300" sldId="703"/>
            <ac:picMk id="8" creationId="{C70A5039-BDEF-873A-5231-FDD20402C5D2}"/>
          </ac:picMkLst>
        </pc:picChg>
      </pc:sldChg>
      <pc:sldChg chg="addSp delSp modSp new del mod modTransition modAnim">
        <pc:chgData name="יהודה טאוב" userId="80c2dbd02819b45c" providerId="LiveId" clId="{06496C7A-EEFB-46E5-BF31-BB189B488390}" dt="2024-11-27T13:35:08.870" v="2045" actId="18676"/>
        <pc:sldMkLst>
          <pc:docMk/>
          <pc:sldMk cId="4197775006" sldId="703"/>
        </pc:sldMkLst>
        <pc:spChg chg="mod">
          <ac:chgData name="יהודה טאוב" userId="80c2dbd02819b45c" providerId="LiveId" clId="{06496C7A-EEFB-46E5-BF31-BB189B488390}" dt="2024-11-27T08:58:47.437" v="2033" actId="27636"/>
          <ac:spMkLst>
            <pc:docMk/>
            <pc:sldMk cId="4197775006" sldId="703"/>
            <ac:spMk id="3" creationId="{57AABE5D-A347-FCB9-A6B5-E9D49937F267}"/>
          </ac:spMkLst>
        </pc:spChg>
        <pc:picChg chg="add del mod">
          <ac:chgData name="יהודה טאוב" userId="80c2dbd02819b45c" providerId="LiveId" clId="{06496C7A-EEFB-46E5-BF31-BB189B488390}" dt="2024-11-27T10:26:40.406" v="2037"/>
          <ac:picMkLst>
            <pc:docMk/>
            <pc:sldMk cId="4197775006" sldId="703"/>
            <ac:picMk id="7" creationId="{A78F5396-B5CA-0ECE-5B41-C77B475BDE4B}"/>
          </ac:picMkLst>
        </pc:picChg>
      </pc:sldChg>
      <pc:sldChg chg="modSp new add del mod">
        <pc:chgData name="יהודה טאוב" userId="80c2dbd02819b45c" providerId="LiveId" clId="{06496C7A-EEFB-46E5-BF31-BB189B488390}" dt="2024-11-26T00:44:06.167" v="1737" actId="18676"/>
        <pc:sldMkLst>
          <pc:docMk/>
          <pc:sldMk cId="339567482" sldId="704"/>
        </pc:sldMkLst>
        <pc:spChg chg="mod">
          <ac:chgData name="יהודה טאוב" userId="80c2dbd02819b45c" providerId="LiveId" clId="{06496C7A-EEFB-46E5-BF31-BB189B488390}" dt="2024-11-24T15:36:34.492" v="1601" actId="20577"/>
          <ac:spMkLst>
            <pc:docMk/>
            <pc:sldMk cId="339567482" sldId="704"/>
            <ac:spMk id="2" creationId="{A409F7B0-DC96-3E19-98C4-5DC525EDF2CD}"/>
          </ac:spMkLst>
        </pc:spChg>
        <pc:spChg chg="mod">
          <ac:chgData name="יהודה טאוב" userId="80c2dbd02819b45c" providerId="LiveId" clId="{06496C7A-EEFB-46E5-BF31-BB189B488390}" dt="2024-11-24T15:36:45.601" v="1602" actId="20577"/>
          <ac:spMkLst>
            <pc:docMk/>
            <pc:sldMk cId="339567482" sldId="704"/>
            <ac:spMk id="3" creationId="{FA5C405B-6838-73C9-5EDF-BDC9A2EC78C4}"/>
          </ac:spMkLst>
        </pc:spChg>
      </pc:sldChg>
      <pc:sldChg chg="modSp new del mod modTransition">
        <pc:chgData name="יהודה טאוב" userId="80c2dbd02819b45c" providerId="LiveId" clId="{06496C7A-EEFB-46E5-BF31-BB189B488390}" dt="2024-11-27T13:35:08.870" v="2045" actId="18676"/>
        <pc:sldMkLst>
          <pc:docMk/>
          <pc:sldMk cId="359584814" sldId="704"/>
        </pc:sldMkLst>
        <pc:spChg chg="mod">
          <ac:chgData name="יהודה טאוב" userId="80c2dbd02819b45c" providerId="LiveId" clId="{06496C7A-EEFB-46E5-BF31-BB189B488390}" dt="2024-11-27T10:24:24.500" v="2036"/>
          <ac:spMkLst>
            <pc:docMk/>
            <pc:sldMk cId="359584814" sldId="704"/>
            <ac:spMk id="3" creationId="{31C79305-63ED-D355-8512-BD65C597D889}"/>
          </ac:spMkLst>
        </pc:spChg>
      </pc:sldChg>
      <pc:sldChg chg="modSp new del mod ord">
        <pc:chgData name="יהודה טאוב" userId="80c2dbd02819b45c" providerId="LiveId" clId="{06496C7A-EEFB-46E5-BF31-BB189B488390}" dt="2024-12-03T09:07:29.787" v="6217" actId="18676"/>
        <pc:sldMkLst>
          <pc:docMk/>
          <pc:sldMk cId="1554742444" sldId="705"/>
        </pc:sldMkLst>
        <pc:spChg chg="mod">
          <ac:chgData name="יהודה טאוב" userId="80c2dbd02819b45c" providerId="LiveId" clId="{06496C7A-EEFB-46E5-BF31-BB189B488390}" dt="2024-11-29T01:10:18.221" v="5601" actId="20577"/>
          <ac:spMkLst>
            <pc:docMk/>
            <pc:sldMk cId="1554742444" sldId="705"/>
            <ac:spMk id="2" creationId="{47B5026F-60AA-FDAF-CF73-95A0F4D8A890}"/>
          </ac:spMkLst>
        </pc:spChg>
        <pc:spChg chg="mod">
          <ac:chgData name="יהודה טאוב" userId="80c2dbd02819b45c" providerId="LiveId" clId="{06496C7A-EEFB-46E5-BF31-BB189B488390}" dt="2024-11-29T01:11:18.093" v="5672" actId="21"/>
          <ac:spMkLst>
            <pc:docMk/>
            <pc:sldMk cId="1554742444" sldId="705"/>
            <ac:spMk id="3" creationId="{ADF884C1-4004-90CE-2853-929E95B8346D}"/>
          </ac:spMkLst>
        </pc:spChg>
      </pc:sldChg>
      <pc:sldChg chg="addSp modSp new add del mod">
        <pc:chgData name="יהודה טאוב" userId="80c2dbd02819b45c" providerId="LiveId" clId="{06496C7A-EEFB-46E5-BF31-BB189B488390}" dt="2024-11-26T00:44:06.167" v="1737" actId="18676"/>
        <pc:sldMkLst>
          <pc:docMk/>
          <pc:sldMk cId="3007925583" sldId="705"/>
        </pc:sldMkLst>
        <pc:picChg chg="add mod">
          <ac:chgData name="יהודה טאוב" userId="80c2dbd02819b45c" providerId="LiveId" clId="{06496C7A-EEFB-46E5-BF31-BB189B488390}" dt="2024-11-24T15:39:50.265" v="1624" actId="1076"/>
          <ac:picMkLst>
            <pc:docMk/>
            <pc:sldMk cId="3007925583" sldId="705"/>
            <ac:picMk id="6" creationId="{50B4BE2A-B1CB-593A-0061-560E46286041}"/>
          </ac:picMkLst>
        </pc:picChg>
        <pc:picChg chg="add mod">
          <ac:chgData name="יהודה טאוב" userId="80c2dbd02819b45c" providerId="LiveId" clId="{06496C7A-EEFB-46E5-BF31-BB189B488390}" dt="2024-11-24T15:40:17.430" v="1627" actId="1076"/>
          <ac:picMkLst>
            <pc:docMk/>
            <pc:sldMk cId="3007925583" sldId="705"/>
            <ac:picMk id="8" creationId="{CEF84887-A416-854B-15E8-CD7307FD17A4}"/>
          </ac:picMkLst>
        </pc:picChg>
      </pc:sldChg>
      <pc:sldChg chg="modSp new del mod modAnim">
        <pc:chgData name="יהודה טאוב" userId="80c2dbd02819b45c" providerId="LiveId" clId="{06496C7A-EEFB-46E5-BF31-BB189B488390}" dt="2024-11-29T01:10:10.552" v="5586" actId="18676"/>
        <pc:sldMkLst>
          <pc:docMk/>
          <pc:sldMk cId="45009039" sldId="706"/>
        </pc:sldMkLst>
        <pc:spChg chg="mod">
          <ac:chgData name="יהודה טאוב" userId="80c2dbd02819b45c" providerId="LiveId" clId="{06496C7A-EEFB-46E5-BF31-BB189B488390}" dt="2024-11-28T02:19:24.833" v="5358" actId="20577"/>
          <ac:spMkLst>
            <pc:docMk/>
            <pc:sldMk cId="45009039" sldId="706"/>
            <ac:spMk id="2" creationId="{A300D30F-92B6-519C-85FE-6EE46C172DED}"/>
          </ac:spMkLst>
        </pc:spChg>
        <pc:spChg chg="mod">
          <ac:chgData name="יהודה טאוב" userId="80c2dbd02819b45c" providerId="LiveId" clId="{06496C7A-EEFB-46E5-BF31-BB189B488390}" dt="2024-11-27T13:42:58.996" v="2648" actId="20577"/>
          <ac:spMkLst>
            <pc:docMk/>
            <pc:sldMk cId="45009039" sldId="706"/>
            <ac:spMk id="3" creationId="{68DC1233-3CBD-A1DB-FD96-1F57362D42A4}"/>
          </ac:spMkLst>
        </pc:spChg>
      </pc:sldChg>
      <pc:sldChg chg="modSp new add del mod ord">
        <pc:chgData name="יהודה טאוב" userId="80c2dbd02819b45c" providerId="LiveId" clId="{06496C7A-EEFB-46E5-BF31-BB189B488390}" dt="2024-11-26T00:44:06.167" v="1737" actId="18676"/>
        <pc:sldMkLst>
          <pc:docMk/>
          <pc:sldMk cId="1014688061" sldId="706"/>
        </pc:sldMkLst>
        <pc:spChg chg="mod">
          <ac:chgData name="יהודה טאוב" userId="80c2dbd02819b45c" providerId="LiveId" clId="{06496C7A-EEFB-46E5-BF31-BB189B488390}" dt="2024-11-25T07:16:23.513" v="1649" actId="20577"/>
          <ac:spMkLst>
            <pc:docMk/>
            <pc:sldMk cId="1014688061" sldId="706"/>
            <ac:spMk id="2" creationId="{1C6959A5-3F1E-FF5F-B41A-F393D8930C1C}"/>
          </ac:spMkLst>
        </pc:spChg>
        <pc:spChg chg="mod">
          <ac:chgData name="יהודה טאוב" userId="80c2dbd02819b45c" providerId="LiveId" clId="{06496C7A-EEFB-46E5-BF31-BB189B488390}" dt="2024-11-25T07:16:28.175" v="1650" actId="20577"/>
          <ac:spMkLst>
            <pc:docMk/>
            <pc:sldMk cId="1014688061" sldId="706"/>
            <ac:spMk id="3" creationId="{356B8531-EB66-3AB4-0F96-C487259AED11}"/>
          </ac:spMkLst>
        </pc:spChg>
      </pc:sldChg>
      <pc:sldChg chg="modSp new del modAnim">
        <pc:chgData name="יהודה טאוב" userId="80c2dbd02819b45c" providerId="LiveId" clId="{06496C7A-EEFB-46E5-BF31-BB189B488390}" dt="2024-12-03T09:07:29.787" v="6217" actId="18676"/>
        <pc:sldMkLst>
          <pc:docMk/>
          <pc:sldMk cId="3545158937" sldId="706"/>
        </pc:sldMkLst>
        <pc:spChg chg="mod">
          <ac:chgData name="יהודה טאוב" userId="80c2dbd02819b45c" providerId="LiveId" clId="{06496C7A-EEFB-46E5-BF31-BB189B488390}" dt="2024-11-29T01:11:27.148" v="5674" actId="6549"/>
          <ac:spMkLst>
            <pc:docMk/>
            <pc:sldMk cId="3545158937" sldId="706"/>
            <ac:spMk id="3" creationId="{9F10194C-E2E0-9545-488C-F13073162267}"/>
          </ac:spMkLst>
        </pc:spChg>
      </pc:sldChg>
      <pc:sldChg chg="modSp new add del mod">
        <pc:chgData name="יהודה טאוב" userId="80c2dbd02819b45c" providerId="LiveId" clId="{06496C7A-EEFB-46E5-BF31-BB189B488390}" dt="2024-11-26T00:44:06.167" v="1737" actId="18676"/>
        <pc:sldMkLst>
          <pc:docMk/>
          <pc:sldMk cId="666912357" sldId="707"/>
        </pc:sldMkLst>
        <pc:spChg chg="mod">
          <ac:chgData name="יהודה טאוב" userId="80c2dbd02819b45c" providerId="LiveId" clId="{06496C7A-EEFB-46E5-BF31-BB189B488390}" dt="2024-11-25T07:21:39.145" v="1682" actId="20577"/>
          <ac:spMkLst>
            <pc:docMk/>
            <pc:sldMk cId="666912357" sldId="707"/>
            <ac:spMk id="2" creationId="{97678DBE-C7F6-297F-6B77-7723CC183FA0}"/>
          </ac:spMkLst>
        </pc:spChg>
        <pc:spChg chg="mod">
          <ac:chgData name="יהודה טאוב" userId="80c2dbd02819b45c" providerId="LiveId" clId="{06496C7A-EEFB-46E5-BF31-BB189B488390}" dt="2024-11-25T07:20:59.190" v="1662" actId="20577"/>
          <ac:spMkLst>
            <pc:docMk/>
            <pc:sldMk cId="666912357" sldId="707"/>
            <ac:spMk id="3" creationId="{26FEA2E2-6E01-D636-1E8F-0AFB7F3A7D32}"/>
          </ac:spMkLst>
        </pc:spChg>
      </pc:sldChg>
      <pc:sldChg chg="modSp add del mod modAnim">
        <pc:chgData name="יהודה טאוב" userId="80c2dbd02819b45c" providerId="LiveId" clId="{06496C7A-EEFB-46E5-BF31-BB189B488390}" dt="2024-12-03T09:07:29.787" v="6217" actId="18676"/>
        <pc:sldMkLst>
          <pc:docMk/>
          <pc:sldMk cId="1388394574" sldId="707"/>
        </pc:sldMkLst>
        <pc:spChg chg="mod">
          <ac:chgData name="יהודה טאוב" userId="80c2dbd02819b45c" providerId="LiveId" clId="{06496C7A-EEFB-46E5-BF31-BB189B488390}" dt="2024-11-29T09:37:33.069" v="6064" actId="20577"/>
          <ac:spMkLst>
            <pc:docMk/>
            <pc:sldMk cId="1388394574" sldId="707"/>
            <ac:spMk id="2" creationId="{892B41AD-0AA6-694A-C676-677C6DA206E7}"/>
          </ac:spMkLst>
        </pc:spChg>
        <pc:spChg chg="mod">
          <ac:chgData name="יהודה טאוב" userId="80c2dbd02819b45c" providerId="LiveId" clId="{06496C7A-EEFB-46E5-BF31-BB189B488390}" dt="2024-11-29T09:37:35.378" v="6065"/>
          <ac:spMkLst>
            <pc:docMk/>
            <pc:sldMk cId="1388394574" sldId="707"/>
            <ac:spMk id="3" creationId="{A3505CB6-2481-1B0B-B45F-80E7EFB8F144}"/>
          </ac:spMkLst>
        </pc:spChg>
      </pc:sldChg>
      <pc:sldChg chg="modSp add del mod modAnim">
        <pc:chgData name="יהודה טאוב" userId="80c2dbd02819b45c" providerId="LiveId" clId="{06496C7A-EEFB-46E5-BF31-BB189B488390}" dt="2024-11-29T01:10:10.552" v="5586" actId="18676"/>
        <pc:sldMkLst>
          <pc:docMk/>
          <pc:sldMk cId="2319671499" sldId="707"/>
        </pc:sldMkLst>
        <pc:spChg chg="mod">
          <ac:chgData name="יהודה טאוב" userId="80c2dbd02819b45c" providerId="LiveId" clId="{06496C7A-EEFB-46E5-BF31-BB189B488390}" dt="2024-11-27T13:50:00.698" v="2740" actId="20577"/>
          <ac:spMkLst>
            <pc:docMk/>
            <pc:sldMk cId="2319671499" sldId="707"/>
            <ac:spMk id="2" creationId="{EAA2F564-9560-8A93-99F6-C5314BE8541D}"/>
          </ac:spMkLst>
        </pc:spChg>
        <pc:spChg chg="mod">
          <ac:chgData name="יהודה טאוב" userId="80c2dbd02819b45c" providerId="LiveId" clId="{06496C7A-EEFB-46E5-BF31-BB189B488390}" dt="2024-11-27T13:51:50.330" v="2952" actId="20577"/>
          <ac:spMkLst>
            <pc:docMk/>
            <pc:sldMk cId="2319671499" sldId="707"/>
            <ac:spMk id="3" creationId="{16ACBA9F-5D39-9F62-5BA1-757AEBCF527E}"/>
          </ac:spMkLst>
        </pc:spChg>
      </pc:sldChg>
      <pc:sldChg chg="modSp add del mod modAnim">
        <pc:chgData name="יהודה טאוב" userId="80c2dbd02819b45c" providerId="LiveId" clId="{06496C7A-EEFB-46E5-BF31-BB189B488390}" dt="2024-11-29T01:10:10.552" v="5586" actId="18676"/>
        <pc:sldMkLst>
          <pc:docMk/>
          <pc:sldMk cId="1552472989" sldId="708"/>
        </pc:sldMkLst>
        <pc:spChg chg="mod">
          <ac:chgData name="יהודה טאוב" userId="80c2dbd02819b45c" providerId="LiveId" clId="{06496C7A-EEFB-46E5-BF31-BB189B488390}" dt="2024-11-28T02:27:12.957" v="5407" actId="313"/>
          <ac:spMkLst>
            <pc:docMk/>
            <pc:sldMk cId="1552472989" sldId="708"/>
            <ac:spMk id="2" creationId="{01025201-750C-3298-E2F2-B7DC24BB2A6E}"/>
          </ac:spMkLst>
        </pc:spChg>
        <pc:spChg chg="mod">
          <ac:chgData name="יהודה טאוב" userId="80c2dbd02819b45c" providerId="LiveId" clId="{06496C7A-EEFB-46E5-BF31-BB189B488390}" dt="2024-11-27T13:53:40.767" v="3166" actId="20577"/>
          <ac:spMkLst>
            <pc:docMk/>
            <pc:sldMk cId="1552472989" sldId="708"/>
            <ac:spMk id="3" creationId="{88FD6090-5E00-CDC9-93BC-76B2A70C6337}"/>
          </ac:spMkLst>
        </pc:spChg>
      </pc:sldChg>
      <pc:sldChg chg="modSp new add del mod">
        <pc:chgData name="יהודה טאוב" userId="80c2dbd02819b45c" providerId="LiveId" clId="{06496C7A-EEFB-46E5-BF31-BB189B488390}" dt="2024-11-26T00:44:06.167" v="1737" actId="18676"/>
        <pc:sldMkLst>
          <pc:docMk/>
          <pc:sldMk cId="2703171861" sldId="708"/>
        </pc:sldMkLst>
        <pc:spChg chg="mod">
          <ac:chgData name="יהודה טאוב" userId="80c2dbd02819b45c" providerId="LiveId" clId="{06496C7A-EEFB-46E5-BF31-BB189B488390}" dt="2024-11-25T07:23:52.577" v="1688" actId="20577"/>
          <ac:spMkLst>
            <pc:docMk/>
            <pc:sldMk cId="2703171861" sldId="708"/>
            <ac:spMk id="3" creationId="{AD000001-FE4B-9B44-8533-FF6C18FB2B5D}"/>
          </ac:spMkLst>
        </pc:spChg>
      </pc:sldChg>
      <pc:sldChg chg="modSp add del mod modAnim">
        <pc:chgData name="יהודה טאוב" userId="80c2dbd02819b45c" providerId="LiveId" clId="{06496C7A-EEFB-46E5-BF31-BB189B488390}" dt="2024-12-03T09:07:29.787" v="6217" actId="18676"/>
        <pc:sldMkLst>
          <pc:docMk/>
          <pc:sldMk cId="3090415710" sldId="708"/>
        </pc:sldMkLst>
        <pc:spChg chg="mod">
          <ac:chgData name="יהודה טאוב" userId="80c2dbd02819b45c" providerId="LiveId" clId="{06496C7A-EEFB-46E5-BF31-BB189B488390}" dt="2024-11-29T01:12:38.519" v="5777" actId="20577"/>
          <ac:spMkLst>
            <pc:docMk/>
            <pc:sldMk cId="3090415710" sldId="708"/>
            <ac:spMk id="2" creationId="{31E99E67-95B0-D015-EC3F-D8035900E45A}"/>
          </ac:spMkLst>
        </pc:spChg>
        <pc:spChg chg="mod">
          <ac:chgData name="יהודה טאוב" userId="80c2dbd02819b45c" providerId="LiveId" clId="{06496C7A-EEFB-46E5-BF31-BB189B488390}" dt="2024-11-29T01:14:55.272" v="5992" actId="20577"/>
          <ac:spMkLst>
            <pc:docMk/>
            <pc:sldMk cId="3090415710" sldId="708"/>
            <ac:spMk id="3" creationId="{105EC4C0-E32B-EA71-96F6-2867F9CACEC4}"/>
          </ac:spMkLst>
        </pc:spChg>
      </pc:sldChg>
      <pc:sldChg chg="delSp add setBg delDesignElem">
        <pc:chgData name="יהודה טאוב" userId="80c2dbd02819b45c" providerId="LiveId" clId="{06496C7A-EEFB-46E5-BF31-BB189B488390}" dt="2024-12-03T09:08:17.175" v="6221"/>
        <pc:sldMkLst>
          <pc:docMk/>
          <pc:sldMk cId="4024862758" sldId="708"/>
        </pc:sldMkLst>
        <pc:spChg chg="del">
          <ac:chgData name="יהודה טאוב" userId="80c2dbd02819b45c" providerId="LiveId" clId="{06496C7A-EEFB-46E5-BF31-BB189B488390}" dt="2024-12-03T09:08:17.175" v="6221"/>
          <ac:spMkLst>
            <pc:docMk/>
            <pc:sldMk cId="4024862758" sldId="708"/>
            <ac:spMk id="2057" creationId="{051A3413-562D-435C-AAE4-56808F0CBC73}"/>
          </ac:spMkLst>
        </pc:spChg>
        <pc:spChg chg="del">
          <ac:chgData name="יהודה טאוב" userId="80c2dbd02819b45c" providerId="LiveId" clId="{06496C7A-EEFB-46E5-BF31-BB189B488390}" dt="2024-12-03T09:08:17.175" v="6221"/>
          <ac:spMkLst>
            <pc:docMk/>
            <pc:sldMk cId="4024862758" sldId="708"/>
            <ac:spMk id="2058" creationId="{9F8803AC-EE0E-40C2-AD46-FD84FAD82220}"/>
          </ac:spMkLst>
        </pc:spChg>
      </pc:sldChg>
      <pc:sldChg chg="modSp add del mod modAnim">
        <pc:chgData name="יהודה טאוב" userId="80c2dbd02819b45c" providerId="LiveId" clId="{06496C7A-EEFB-46E5-BF31-BB189B488390}" dt="2024-11-29T01:10:10.552" v="5586" actId="18676"/>
        <pc:sldMkLst>
          <pc:docMk/>
          <pc:sldMk cId="493814477" sldId="709"/>
        </pc:sldMkLst>
        <pc:spChg chg="mod">
          <ac:chgData name="יהודה טאוב" userId="80c2dbd02819b45c" providerId="LiveId" clId="{06496C7A-EEFB-46E5-BF31-BB189B488390}" dt="2024-11-28T02:28:57.321" v="5422" actId="20577"/>
          <ac:spMkLst>
            <pc:docMk/>
            <pc:sldMk cId="493814477" sldId="709"/>
            <ac:spMk id="2" creationId="{3A8190EC-A007-EEBC-6E0F-B885C1C7A4B7}"/>
          </ac:spMkLst>
        </pc:spChg>
        <pc:spChg chg="mod">
          <ac:chgData name="יהודה טאוב" userId="80c2dbd02819b45c" providerId="LiveId" clId="{06496C7A-EEFB-46E5-BF31-BB189B488390}" dt="2024-11-28T02:30:16.342" v="5438" actId="20577"/>
          <ac:spMkLst>
            <pc:docMk/>
            <pc:sldMk cId="493814477" sldId="709"/>
            <ac:spMk id="3" creationId="{04D87499-1432-23CE-A1D0-AE16C20E7EFA}"/>
          </ac:spMkLst>
        </pc:spChg>
      </pc:sldChg>
      <pc:sldChg chg="addSp modSp new add del mod">
        <pc:chgData name="יהודה טאוב" userId="80c2dbd02819b45c" providerId="LiveId" clId="{06496C7A-EEFB-46E5-BF31-BB189B488390}" dt="2024-11-26T00:44:06.167" v="1737" actId="18676"/>
        <pc:sldMkLst>
          <pc:docMk/>
          <pc:sldMk cId="1763762740" sldId="709"/>
        </pc:sldMkLst>
        <pc:picChg chg="add mod">
          <ac:chgData name="יהודה טאוב" userId="80c2dbd02819b45c" providerId="LiveId" clId="{06496C7A-EEFB-46E5-BF31-BB189B488390}" dt="2024-11-25T09:09:19.949" v="1726" actId="1076"/>
          <ac:picMkLst>
            <pc:docMk/>
            <pc:sldMk cId="1763762740" sldId="709"/>
            <ac:picMk id="6" creationId="{F2EFBF1C-8FBB-C7DC-D6BA-E2F58487311A}"/>
          </ac:picMkLst>
        </pc:picChg>
      </pc:sldChg>
      <pc:sldChg chg="delSp add setBg delDesignElem">
        <pc:chgData name="יהודה טאוב" userId="80c2dbd02819b45c" providerId="LiveId" clId="{06496C7A-EEFB-46E5-BF31-BB189B488390}" dt="2024-12-03T09:08:17.175" v="6221"/>
        <pc:sldMkLst>
          <pc:docMk/>
          <pc:sldMk cId="3224031619" sldId="709"/>
        </pc:sldMkLst>
        <pc:spChg chg="del">
          <ac:chgData name="יהודה טאוב" userId="80c2dbd02819b45c" providerId="LiveId" clId="{06496C7A-EEFB-46E5-BF31-BB189B488390}" dt="2024-12-03T09:08:17.175" v="6221"/>
          <ac:spMkLst>
            <pc:docMk/>
            <pc:sldMk cId="3224031619" sldId="709"/>
            <ac:spMk id="3089" creationId="{3BCB5F6A-9EB0-40B0-9D13-3023E9A20508}"/>
          </ac:spMkLst>
        </pc:spChg>
      </pc:sldChg>
      <pc:sldChg chg="modSp add del mod modAnim">
        <pc:chgData name="יהודה טאוב" userId="80c2dbd02819b45c" providerId="LiveId" clId="{06496C7A-EEFB-46E5-BF31-BB189B488390}" dt="2024-12-03T09:07:29.787" v="6217" actId="18676"/>
        <pc:sldMkLst>
          <pc:docMk/>
          <pc:sldMk cId="3939617300" sldId="709"/>
        </pc:sldMkLst>
        <pc:spChg chg="mod">
          <ac:chgData name="יהודה טאוב" userId="80c2dbd02819b45c" providerId="LiveId" clId="{06496C7A-EEFB-46E5-BF31-BB189B488390}" dt="2024-11-29T01:12:09.983" v="5694" actId="20577"/>
          <ac:spMkLst>
            <pc:docMk/>
            <pc:sldMk cId="3939617300" sldId="709"/>
            <ac:spMk id="2" creationId="{174D8386-F5B0-034E-90B6-70550B3576EF}"/>
          </ac:spMkLst>
        </pc:spChg>
        <pc:spChg chg="mod">
          <ac:chgData name="יהודה טאוב" userId="80c2dbd02819b45c" providerId="LiveId" clId="{06496C7A-EEFB-46E5-BF31-BB189B488390}" dt="2024-11-29T09:35:44.570" v="6038"/>
          <ac:spMkLst>
            <pc:docMk/>
            <pc:sldMk cId="3939617300" sldId="709"/>
            <ac:spMk id="3" creationId="{E38D1CCC-65D4-725A-CB82-8F4790DA4BF8}"/>
          </ac:spMkLst>
        </pc:spChg>
      </pc:sldChg>
      <pc:sldChg chg="modSp add del mod modAnim">
        <pc:chgData name="יהודה טאוב" userId="80c2dbd02819b45c" providerId="LiveId" clId="{06496C7A-EEFB-46E5-BF31-BB189B488390}" dt="2024-11-29T01:10:10.552" v="5586" actId="18676"/>
        <pc:sldMkLst>
          <pc:docMk/>
          <pc:sldMk cId="594270381" sldId="710"/>
        </pc:sldMkLst>
        <pc:spChg chg="mod">
          <ac:chgData name="יהודה טאוב" userId="80c2dbd02819b45c" providerId="LiveId" clId="{06496C7A-EEFB-46E5-BF31-BB189B488390}" dt="2024-11-28T02:31:14.731" v="5448" actId="20577"/>
          <ac:spMkLst>
            <pc:docMk/>
            <pc:sldMk cId="594270381" sldId="710"/>
            <ac:spMk id="2" creationId="{E9F7DFB5-4522-5942-D5E0-E78915371EDE}"/>
          </ac:spMkLst>
        </pc:spChg>
        <pc:spChg chg="mod">
          <ac:chgData name="יהודה טאוב" userId="80c2dbd02819b45c" providerId="LiveId" clId="{06496C7A-EEFB-46E5-BF31-BB189B488390}" dt="2024-11-27T14:04:27.949" v="3681" actId="20577"/>
          <ac:spMkLst>
            <pc:docMk/>
            <pc:sldMk cId="594270381" sldId="710"/>
            <ac:spMk id="3" creationId="{DDB545E5-6398-7C22-FDC6-0C119E583266}"/>
          </ac:spMkLst>
        </pc:spChg>
      </pc:sldChg>
      <pc:sldChg chg="modSp add del mod">
        <pc:chgData name="יהודה טאוב" userId="80c2dbd02819b45c" providerId="LiveId" clId="{06496C7A-EEFB-46E5-BF31-BB189B488390}" dt="2024-12-03T09:07:29.787" v="6217" actId="18676"/>
        <pc:sldMkLst>
          <pc:docMk/>
          <pc:sldMk cId="877261405" sldId="710"/>
        </pc:sldMkLst>
        <pc:spChg chg="mod">
          <ac:chgData name="יהודה טאוב" userId="80c2dbd02819b45c" providerId="LiveId" clId="{06496C7A-EEFB-46E5-BF31-BB189B488390}" dt="2024-11-29T01:15:11.639" v="6016" actId="20577"/>
          <ac:spMkLst>
            <pc:docMk/>
            <pc:sldMk cId="877261405" sldId="710"/>
            <ac:spMk id="2" creationId="{49591E72-D007-E5D7-F2D4-3AC76C1F3E9A}"/>
          </ac:spMkLst>
        </pc:spChg>
      </pc:sldChg>
      <pc:sldChg chg="addSp delSp modSp new add del mod">
        <pc:chgData name="יהודה טאוב" userId="80c2dbd02819b45c" providerId="LiveId" clId="{06496C7A-EEFB-46E5-BF31-BB189B488390}" dt="2024-11-26T00:44:06.167" v="1737" actId="18676"/>
        <pc:sldMkLst>
          <pc:docMk/>
          <pc:sldMk cId="1330606365" sldId="710"/>
        </pc:sldMkLst>
        <pc:spChg chg="del">
          <ac:chgData name="יהודה טאוב" userId="80c2dbd02819b45c" providerId="LiveId" clId="{06496C7A-EEFB-46E5-BF31-BB189B488390}" dt="2024-11-25T09:18:25.612" v="1728" actId="22"/>
          <ac:spMkLst>
            <pc:docMk/>
            <pc:sldMk cId="1330606365" sldId="710"/>
            <ac:spMk id="3" creationId="{A52C9D60-67C5-815B-C081-EB6825F79C89}"/>
          </ac:spMkLst>
        </pc:spChg>
        <pc:picChg chg="add mod ord">
          <ac:chgData name="יהודה טאוב" userId="80c2dbd02819b45c" providerId="LiveId" clId="{06496C7A-EEFB-46E5-BF31-BB189B488390}" dt="2024-11-25T09:18:25.612" v="1728" actId="22"/>
          <ac:picMkLst>
            <pc:docMk/>
            <pc:sldMk cId="1330606365" sldId="710"/>
            <ac:picMk id="6" creationId="{7DE16F33-A99D-0944-F0F7-E0F9B9ABCC73}"/>
          </ac:picMkLst>
        </pc:picChg>
      </pc:sldChg>
      <pc:sldChg chg="modSp add del mod modAnim">
        <pc:chgData name="יהודה טאוב" userId="80c2dbd02819b45c" providerId="LiveId" clId="{06496C7A-EEFB-46E5-BF31-BB189B488390}" dt="2024-11-29T01:10:10.552" v="5586" actId="18676"/>
        <pc:sldMkLst>
          <pc:docMk/>
          <pc:sldMk cId="1316766778" sldId="711"/>
        </pc:sldMkLst>
        <pc:spChg chg="mod">
          <ac:chgData name="יהודה טאוב" userId="80c2dbd02819b45c" providerId="LiveId" clId="{06496C7A-EEFB-46E5-BF31-BB189B488390}" dt="2024-11-28T02:34:35.979" v="5461" actId="20577"/>
          <ac:spMkLst>
            <pc:docMk/>
            <pc:sldMk cId="1316766778" sldId="711"/>
            <ac:spMk id="2" creationId="{095376C7-01EB-EAA8-4D1D-17B8BCCD871B}"/>
          </ac:spMkLst>
        </pc:spChg>
        <pc:spChg chg="mod">
          <ac:chgData name="יהודה טאוב" userId="80c2dbd02819b45c" providerId="LiveId" clId="{06496C7A-EEFB-46E5-BF31-BB189B488390}" dt="2024-11-27T14:07:59.123" v="4034" actId="20577"/>
          <ac:spMkLst>
            <pc:docMk/>
            <pc:sldMk cId="1316766778" sldId="711"/>
            <ac:spMk id="3" creationId="{E32F4264-944B-47ED-6BBF-FE23E2E133DB}"/>
          </ac:spMkLst>
        </pc:spChg>
      </pc:sldChg>
      <pc:sldChg chg="addSp delSp modSp add del mod setBg modAnim setClrOvrMap">
        <pc:chgData name="יהודה טאוב" userId="80c2dbd02819b45c" providerId="LiveId" clId="{06496C7A-EEFB-46E5-BF31-BB189B488390}" dt="2024-12-03T09:07:29.787" v="6217" actId="18676"/>
        <pc:sldMkLst>
          <pc:docMk/>
          <pc:sldMk cId="2142241499" sldId="711"/>
        </pc:sldMkLst>
        <pc:spChg chg="mod">
          <ac:chgData name="יהודה טאוב" userId="80c2dbd02819b45c" providerId="LiveId" clId="{06496C7A-EEFB-46E5-BF31-BB189B488390}" dt="2024-11-29T10:41:27.899" v="6082" actId="26606"/>
          <ac:spMkLst>
            <pc:docMk/>
            <pc:sldMk cId="2142241499" sldId="711"/>
            <ac:spMk id="2" creationId="{CE0E4AC2-6A0E-ADC7-B93B-1868D60E4E50}"/>
          </ac:spMkLst>
        </pc:spChg>
        <pc:spChg chg="mod">
          <ac:chgData name="יהודה טאוב" userId="80c2dbd02819b45c" providerId="LiveId" clId="{06496C7A-EEFB-46E5-BF31-BB189B488390}" dt="2024-11-29T10:41:45.870" v="6088" actId="404"/>
          <ac:spMkLst>
            <pc:docMk/>
            <pc:sldMk cId="2142241499" sldId="711"/>
            <ac:spMk id="3" creationId="{58E8E394-F395-B726-C451-BE4E2CCECDA8}"/>
          </ac:spMkLst>
        </pc:spChg>
        <pc:spChg chg="mod ord">
          <ac:chgData name="יהודה טאוב" userId="80c2dbd02819b45c" providerId="LiveId" clId="{06496C7A-EEFB-46E5-BF31-BB189B488390}" dt="2024-11-29T10:41:27.899" v="6082" actId="26606"/>
          <ac:spMkLst>
            <pc:docMk/>
            <pc:sldMk cId="2142241499" sldId="711"/>
            <ac:spMk id="4" creationId="{56901BA2-6473-7A90-23D7-4B9874252B4F}"/>
          </ac:spMkLst>
        </pc:spChg>
        <pc:spChg chg="add del">
          <ac:chgData name="יהודה טאוב" userId="80c2dbd02819b45c" providerId="LiveId" clId="{06496C7A-EEFB-46E5-BF31-BB189B488390}" dt="2024-11-29T10:41:27.884" v="6081" actId="26606"/>
          <ac:spMkLst>
            <pc:docMk/>
            <pc:sldMk cId="2142241499" sldId="711"/>
            <ac:spMk id="1031" creationId="{9F8803AC-EE0E-40C2-AD46-FD84FAD82220}"/>
          </ac:spMkLst>
        </pc:spChg>
        <pc:spChg chg="add del">
          <ac:chgData name="יהודה טאוב" userId="80c2dbd02819b45c" providerId="LiveId" clId="{06496C7A-EEFB-46E5-BF31-BB189B488390}" dt="2024-11-29T10:41:27.884" v="6081" actId="26606"/>
          <ac:spMkLst>
            <pc:docMk/>
            <pc:sldMk cId="2142241499" sldId="711"/>
            <ac:spMk id="1033" creationId="{051A3413-562D-435C-AAE4-56808F0CBC73}"/>
          </ac:spMkLst>
        </pc:spChg>
        <pc:spChg chg="add">
          <ac:chgData name="יהודה טאוב" userId="80c2dbd02819b45c" providerId="LiveId" clId="{06496C7A-EEFB-46E5-BF31-BB189B488390}" dt="2024-11-29T10:41:27.899" v="6082" actId="26606"/>
          <ac:spMkLst>
            <pc:docMk/>
            <pc:sldMk cId="2142241499" sldId="711"/>
            <ac:spMk id="1035" creationId="{3BCB5F6A-9EB0-40B0-9D13-3023E9A20508}"/>
          </ac:spMkLst>
        </pc:spChg>
        <pc:picChg chg="add mod ord">
          <ac:chgData name="יהודה טאוב" userId="80c2dbd02819b45c" providerId="LiveId" clId="{06496C7A-EEFB-46E5-BF31-BB189B488390}" dt="2024-11-29T10:41:27.899" v="6082" actId="26606"/>
          <ac:picMkLst>
            <pc:docMk/>
            <pc:sldMk cId="2142241499" sldId="711"/>
            <ac:picMk id="1026" creationId="{BC21E343-DEA6-8738-FE52-535BDABBC588}"/>
          </ac:picMkLst>
        </pc:picChg>
      </pc:sldChg>
      <pc:sldChg chg="addSp new add del mod">
        <pc:chgData name="יהודה טאוב" userId="80c2dbd02819b45c" providerId="LiveId" clId="{06496C7A-EEFB-46E5-BF31-BB189B488390}" dt="2024-11-26T00:44:06.167" v="1737" actId="18676"/>
        <pc:sldMkLst>
          <pc:docMk/>
          <pc:sldMk cId="3609887946" sldId="711"/>
        </pc:sldMkLst>
        <pc:picChg chg="add">
          <ac:chgData name="יהודה טאוב" userId="80c2dbd02819b45c" providerId="LiveId" clId="{06496C7A-EEFB-46E5-BF31-BB189B488390}" dt="2024-11-25T09:18:41.180" v="1730" actId="22"/>
          <ac:picMkLst>
            <pc:docMk/>
            <pc:sldMk cId="3609887946" sldId="711"/>
            <ac:picMk id="6" creationId="{54F9EA8C-B819-ABF6-943B-27D92E602794}"/>
          </ac:picMkLst>
        </pc:picChg>
      </pc:sldChg>
      <pc:sldChg chg="addSp modSp add del mod modAnim">
        <pc:chgData name="יהודה טאוב" userId="80c2dbd02819b45c" providerId="LiveId" clId="{06496C7A-EEFB-46E5-BF31-BB189B488390}" dt="2024-12-03T09:07:29.787" v="6217" actId="18676"/>
        <pc:sldMkLst>
          <pc:docMk/>
          <pc:sldMk cId="115943153" sldId="712"/>
        </pc:sldMkLst>
        <pc:spChg chg="mod">
          <ac:chgData name="יהודה טאוב" userId="80c2dbd02819b45c" providerId="LiveId" clId="{06496C7A-EEFB-46E5-BF31-BB189B488390}" dt="2024-11-29T10:49:09.121" v="6135" actId="20577"/>
          <ac:spMkLst>
            <pc:docMk/>
            <pc:sldMk cId="115943153" sldId="712"/>
            <ac:spMk id="2" creationId="{5198099D-0AB3-C811-B8B4-067204DB2768}"/>
          </ac:spMkLst>
        </pc:spChg>
        <pc:spChg chg="mod">
          <ac:chgData name="יהודה טאוב" userId="80c2dbd02819b45c" providerId="LiveId" clId="{06496C7A-EEFB-46E5-BF31-BB189B488390}" dt="2024-11-29T10:45:05.368" v="6090" actId="20577"/>
          <ac:spMkLst>
            <pc:docMk/>
            <pc:sldMk cId="115943153" sldId="712"/>
            <ac:spMk id="3" creationId="{20396B6C-B486-1E86-D699-084F6D53815B}"/>
          </ac:spMkLst>
        </pc:spChg>
        <pc:picChg chg="add mod">
          <ac:chgData name="יהודה טאוב" userId="80c2dbd02819b45c" providerId="LiveId" clId="{06496C7A-EEFB-46E5-BF31-BB189B488390}" dt="2024-11-29T10:46:28.571" v="6092" actId="1076"/>
          <ac:picMkLst>
            <pc:docMk/>
            <pc:sldMk cId="115943153" sldId="712"/>
            <ac:picMk id="2050" creationId="{55B5A7D0-4881-331A-21FA-43A0765F998D}"/>
          </ac:picMkLst>
        </pc:picChg>
      </pc:sldChg>
      <pc:sldChg chg="modSp add del mod modAnim">
        <pc:chgData name="יהודה טאוב" userId="80c2dbd02819b45c" providerId="LiveId" clId="{06496C7A-EEFB-46E5-BF31-BB189B488390}" dt="2024-11-29T01:10:10.552" v="5586" actId="18676"/>
        <pc:sldMkLst>
          <pc:docMk/>
          <pc:sldMk cId="2091418754" sldId="712"/>
        </pc:sldMkLst>
        <pc:spChg chg="mod">
          <ac:chgData name="יהודה טאוב" userId="80c2dbd02819b45c" providerId="LiveId" clId="{06496C7A-EEFB-46E5-BF31-BB189B488390}" dt="2024-11-28T02:36:56.421" v="5474" actId="20577"/>
          <ac:spMkLst>
            <pc:docMk/>
            <pc:sldMk cId="2091418754" sldId="712"/>
            <ac:spMk id="2" creationId="{1988E09B-AE91-D7AB-BB5D-881EDC7B079F}"/>
          </ac:spMkLst>
        </pc:spChg>
        <pc:spChg chg="mod">
          <ac:chgData name="יהודה טאוב" userId="80c2dbd02819b45c" providerId="LiveId" clId="{06496C7A-EEFB-46E5-BF31-BB189B488390}" dt="2024-11-27T14:12:54.973" v="4380" actId="20577"/>
          <ac:spMkLst>
            <pc:docMk/>
            <pc:sldMk cId="2091418754" sldId="712"/>
            <ac:spMk id="3" creationId="{EF2EAAB0-0C05-279B-E92A-AE110F002CC3}"/>
          </ac:spMkLst>
        </pc:spChg>
      </pc:sldChg>
      <pc:sldChg chg="addSp modSp add del mod ord modAnim">
        <pc:chgData name="יהודה טאוב" userId="80c2dbd02819b45c" providerId="LiveId" clId="{06496C7A-EEFB-46E5-BF31-BB189B488390}" dt="2024-12-03T09:07:29.787" v="6217" actId="18676"/>
        <pc:sldMkLst>
          <pc:docMk/>
          <pc:sldMk cId="2981332573" sldId="713"/>
        </pc:sldMkLst>
        <pc:spChg chg="mod">
          <ac:chgData name="יהודה טאוב" userId="80c2dbd02819b45c" providerId="LiveId" clId="{06496C7A-EEFB-46E5-BF31-BB189B488390}" dt="2024-11-29T11:08:44.209" v="6156" actId="20577"/>
          <ac:spMkLst>
            <pc:docMk/>
            <pc:sldMk cId="2981332573" sldId="713"/>
            <ac:spMk id="2" creationId="{ACBDAA1B-1B39-A86D-9391-68E437E99DC4}"/>
          </ac:spMkLst>
        </pc:spChg>
        <pc:spChg chg="mod">
          <ac:chgData name="יהודה טאוב" userId="80c2dbd02819b45c" providerId="LiveId" clId="{06496C7A-EEFB-46E5-BF31-BB189B488390}" dt="2024-11-29T11:08:39.784" v="6138"/>
          <ac:spMkLst>
            <pc:docMk/>
            <pc:sldMk cId="2981332573" sldId="713"/>
            <ac:spMk id="3" creationId="{713C3104-8233-D266-C2B4-18003A8CC7D0}"/>
          </ac:spMkLst>
        </pc:spChg>
        <pc:spChg chg="add">
          <ac:chgData name="יהודה טאוב" userId="80c2dbd02819b45c" providerId="LiveId" clId="{06496C7A-EEFB-46E5-BF31-BB189B488390}" dt="2024-11-29T10:48:20.145" v="6103"/>
          <ac:spMkLst>
            <pc:docMk/>
            <pc:sldMk cId="2981332573" sldId="713"/>
            <ac:spMk id="5" creationId="{4A9EA60F-5F2C-3D8D-7A8F-97FAA2AC72F1}"/>
          </ac:spMkLst>
        </pc:spChg>
        <pc:spChg chg="add">
          <ac:chgData name="יהודה טאוב" userId="80c2dbd02819b45c" providerId="LiveId" clId="{06496C7A-EEFB-46E5-BF31-BB189B488390}" dt="2024-11-29T10:48:20.145" v="6103"/>
          <ac:spMkLst>
            <pc:docMk/>
            <pc:sldMk cId="2981332573" sldId="713"/>
            <ac:spMk id="6" creationId="{6A8A2C78-DC89-2832-C6CF-0F9E34B90797}"/>
          </ac:spMkLst>
        </pc:spChg>
        <pc:spChg chg="add">
          <ac:chgData name="יהודה טאוב" userId="80c2dbd02819b45c" providerId="LiveId" clId="{06496C7A-EEFB-46E5-BF31-BB189B488390}" dt="2024-11-29T10:48:30.356" v="6104"/>
          <ac:spMkLst>
            <pc:docMk/>
            <pc:sldMk cId="2981332573" sldId="713"/>
            <ac:spMk id="7" creationId="{6B52BD91-24C3-2AC4-E287-AF073D252D93}"/>
          </ac:spMkLst>
        </pc:spChg>
        <pc:spChg chg="add">
          <ac:chgData name="יהודה טאוב" userId="80c2dbd02819b45c" providerId="LiveId" clId="{06496C7A-EEFB-46E5-BF31-BB189B488390}" dt="2024-11-29T10:48:30.356" v="6104"/>
          <ac:spMkLst>
            <pc:docMk/>
            <pc:sldMk cId="2981332573" sldId="713"/>
            <ac:spMk id="8" creationId="{ADAEB4C2-4B01-CC3E-8344-FFAF8DF54ACA}"/>
          </ac:spMkLst>
        </pc:spChg>
        <pc:spChg chg="add">
          <ac:chgData name="יהודה טאוב" userId="80c2dbd02819b45c" providerId="LiveId" clId="{06496C7A-EEFB-46E5-BF31-BB189B488390}" dt="2024-11-29T10:48:44.315" v="6107"/>
          <ac:spMkLst>
            <pc:docMk/>
            <pc:sldMk cId="2981332573" sldId="713"/>
            <ac:spMk id="9" creationId="{BE6500F9-55F6-AB23-783E-5408778F901F}"/>
          </ac:spMkLst>
        </pc:spChg>
        <pc:spChg chg="add">
          <ac:chgData name="יהודה טאוב" userId="80c2dbd02819b45c" providerId="LiveId" clId="{06496C7A-EEFB-46E5-BF31-BB189B488390}" dt="2024-11-29T10:48:44.315" v="6107"/>
          <ac:spMkLst>
            <pc:docMk/>
            <pc:sldMk cId="2981332573" sldId="713"/>
            <ac:spMk id="10" creationId="{37FEBA02-06FC-9B08-D85E-F4941A746B86}"/>
          </ac:spMkLst>
        </pc:spChg>
        <pc:picChg chg="add">
          <ac:chgData name="יהודה טאוב" userId="80c2dbd02819b45c" providerId="LiveId" clId="{06496C7A-EEFB-46E5-BF31-BB189B488390}" dt="2024-11-29T10:48:20.145" v="6103"/>
          <ac:picMkLst>
            <pc:docMk/>
            <pc:sldMk cId="2981332573" sldId="713"/>
            <ac:picMk id="3074" creationId="{D2DFF02F-EAB1-0D52-8CB7-F46CC1CAD8D7}"/>
          </ac:picMkLst>
        </pc:picChg>
        <pc:picChg chg="add">
          <ac:chgData name="יהודה טאוב" userId="80c2dbd02819b45c" providerId="LiveId" clId="{06496C7A-EEFB-46E5-BF31-BB189B488390}" dt="2024-11-29T10:48:30.356" v="6104"/>
          <ac:picMkLst>
            <pc:docMk/>
            <pc:sldMk cId="2981332573" sldId="713"/>
            <ac:picMk id="3077" creationId="{D4CA87BB-94B8-DF7C-6471-2E637D0978B8}"/>
          </ac:picMkLst>
        </pc:picChg>
        <pc:picChg chg="add">
          <ac:chgData name="יהודה טאוב" userId="80c2dbd02819b45c" providerId="LiveId" clId="{06496C7A-EEFB-46E5-BF31-BB189B488390}" dt="2024-11-29T10:48:44.315" v="6107"/>
          <ac:picMkLst>
            <pc:docMk/>
            <pc:sldMk cId="2981332573" sldId="713"/>
            <ac:picMk id="3080" creationId="{4FBB7D5E-3A38-256E-1FBE-63C1E3188D58}"/>
          </ac:picMkLst>
        </pc:picChg>
      </pc:sldChg>
      <pc:sldChg chg="modSp add del modAnim">
        <pc:chgData name="יהודה טאוב" userId="80c2dbd02819b45c" providerId="LiveId" clId="{06496C7A-EEFB-46E5-BF31-BB189B488390}" dt="2024-11-29T01:10:10.552" v="5586" actId="18676"/>
        <pc:sldMkLst>
          <pc:docMk/>
          <pc:sldMk cId="4251073197" sldId="713"/>
        </pc:sldMkLst>
        <pc:spChg chg="mod">
          <ac:chgData name="יהודה טאוב" userId="80c2dbd02819b45c" providerId="LiveId" clId="{06496C7A-EEFB-46E5-BF31-BB189B488390}" dt="2024-11-27T14:19:02.509" v="4765" actId="20577"/>
          <ac:spMkLst>
            <pc:docMk/>
            <pc:sldMk cId="4251073197" sldId="713"/>
            <ac:spMk id="3" creationId="{8E64B05E-4572-C702-E7A8-4BE1EE429FC5}"/>
          </ac:spMkLst>
        </pc:spChg>
      </pc:sldChg>
      <pc:sldChg chg="modSp new del mod">
        <pc:chgData name="יהודה טאוב" userId="80c2dbd02819b45c" providerId="LiveId" clId="{06496C7A-EEFB-46E5-BF31-BB189B488390}" dt="2024-12-03T09:07:29.787" v="6217" actId="18676"/>
        <pc:sldMkLst>
          <pc:docMk/>
          <pc:sldMk cId="66720649" sldId="714"/>
        </pc:sldMkLst>
        <pc:spChg chg="mod">
          <ac:chgData name="יהודה טאוב" userId="80c2dbd02819b45c" providerId="LiveId" clId="{06496C7A-EEFB-46E5-BF31-BB189B488390}" dt="2024-11-29T11:22:39.289" v="6167" actId="20577"/>
          <ac:spMkLst>
            <pc:docMk/>
            <pc:sldMk cId="66720649" sldId="714"/>
            <ac:spMk id="2" creationId="{9550DDF4-45FF-0D1B-AEFC-916D2BF30F03}"/>
          </ac:spMkLst>
        </pc:spChg>
        <pc:spChg chg="mod">
          <ac:chgData name="יהודה טאוב" userId="80c2dbd02819b45c" providerId="LiveId" clId="{06496C7A-EEFB-46E5-BF31-BB189B488390}" dt="2024-11-29T11:22:44.997" v="6169" actId="20577"/>
          <ac:spMkLst>
            <pc:docMk/>
            <pc:sldMk cId="66720649" sldId="714"/>
            <ac:spMk id="3" creationId="{522B4124-C452-5A7C-62B6-A31E94D2804E}"/>
          </ac:spMkLst>
        </pc:spChg>
      </pc:sldChg>
      <pc:sldChg chg="modSp add del modAnim">
        <pc:chgData name="יהודה טאוב" userId="80c2dbd02819b45c" providerId="LiveId" clId="{06496C7A-EEFB-46E5-BF31-BB189B488390}" dt="2024-11-29T01:10:10.552" v="5586" actId="18676"/>
        <pc:sldMkLst>
          <pc:docMk/>
          <pc:sldMk cId="3238158952" sldId="714"/>
        </pc:sldMkLst>
        <pc:spChg chg="mod">
          <ac:chgData name="יהודה טאוב" userId="80c2dbd02819b45c" providerId="LiveId" clId="{06496C7A-EEFB-46E5-BF31-BB189B488390}" dt="2024-11-28T02:57:42.957" v="5583" actId="20577"/>
          <ac:spMkLst>
            <pc:docMk/>
            <pc:sldMk cId="3238158952" sldId="714"/>
            <ac:spMk id="3" creationId="{307452D4-B793-09B9-1196-0DD196368106}"/>
          </ac:spMkLst>
        </pc:spChg>
      </pc:sldChg>
      <pc:sldChg chg="modSp add del modAnim">
        <pc:chgData name="יהודה טאוב" userId="80c2dbd02819b45c" providerId="LiveId" clId="{06496C7A-EEFB-46E5-BF31-BB189B488390}" dt="2024-11-29T01:10:10.552" v="5586" actId="18676"/>
        <pc:sldMkLst>
          <pc:docMk/>
          <pc:sldMk cId="2298064703" sldId="715"/>
        </pc:sldMkLst>
        <pc:spChg chg="mod">
          <ac:chgData name="יהודה טאוב" userId="80c2dbd02819b45c" providerId="LiveId" clId="{06496C7A-EEFB-46E5-BF31-BB189B488390}" dt="2024-11-27T15:03:53.141" v="5175" actId="20577"/>
          <ac:spMkLst>
            <pc:docMk/>
            <pc:sldMk cId="2298064703" sldId="715"/>
            <ac:spMk id="3" creationId="{07DBEA89-1D9F-E0C2-BF4A-56A6CAF0CAA3}"/>
          </ac:spMkLst>
        </pc:spChg>
      </pc:sldChg>
      <pc:sldChg chg="modSp new del mod">
        <pc:chgData name="יהודה טאוב" userId="80c2dbd02819b45c" providerId="LiveId" clId="{06496C7A-EEFB-46E5-BF31-BB189B488390}" dt="2024-12-03T09:07:29.787" v="6217" actId="18676"/>
        <pc:sldMkLst>
          <pc:docMk/>
          <pc:sldMk cId="2978138700" sldId="715"/>
        </pc:sldMkLst>
        <pc:spChg chg="mod">
          <ac:chgData name="יהודה טאוב" userId="80c2dbd02819b45c" providerId="LiveId" clId="{06496C7A-EEFB-46E5-BF31-BB189B488390}" dt="2024-11-29T11:23:54.820" v="6175" actId="20577"/>
          <ac:spMkLst>
            <pc:docMk/>
            <pc:sldMk cId="2978138700" sldId="715"/>
            <ac:spMk id="3" creationId="{B11532B0-B154-0EAB-C86D-7D954D250D14}"/>
          </ac:spMkLst>
        </pc:spChg>
      </pc:sldChg>
      <pc:sldChg chg="modSp add del mod modAnim">
        <pc:chgData name="יהודה טאוב" userId="80c2dbd02819b45c" providerId="LiveId" clId="{06496C7A-EEFB-46E5-BF31-BB189B488390}" dt="2024-11-29T01:10:10.552" v="5586" actId="18676"/>
        <pc:sldMkLst>
          <pc:docMk/>
          <pc:sldMk cId="468796315" sldId="716"/>
        </pc:sldMkLst>
        <pc:spChg chg="mod">
          <ac:chgData name="יהודה טאוב" userId="80c2dbd02819b45c" providerId="LiveId" clId="{06496C7A-EEFB-46E5-BF31-BB189B488390}" dt="2024-11-27T15:08:14.319" v="5201" actId="20577"/>
          <ac:spMkLst>
            <pc:docMk/>
            <pc:sldMk cId="468796315" sldId="716"/>
            <ac:spMk id="2" creationId="{F0486DD6-90EB-EAAE-0660-65DDFB136D37}"/>
          </ac:spMkLst>
        </pc:spChg>
        <pc:spChg chg="mod">
          <ac:chgData name="יהודה טאוב" userId="80c2dbd02819b45c" providerId="LiveId" clId="{06496C7A-EEFB-46E5-BF31-BB189B488390}" dt="2024-11-27T15:08:51.874" v="5334" actId="20577"/>
          <ac:spMkLst>
            <pc:docMk/>
            <pc:sldMk cId="468796315" sldId="716"/>
            <ac:spMk id="3" creationId="{1B1681E1-CF8D-C7E0-0212-74ECDC32628F}"/>
          </ac:spMkLst>
        </pc:spChg>
      </pc:sldChg>
      <pc:sldChg chg="modSp new del modAnim">
        <pc:chgData name="יהודה טאוב" userId="80c2dbd02819b45c" providerId="LiveId" clId="{06496C7A-EEFB-46E5-BF31-BB189B488390}" dt="2024-12-03T09:07:29.787" v="6217" actId="18676"/>
        <pc:sldMkLst>
          <pc:docMk/>
          <pc:sldMk cId="910386768" sldId="716"/>
        </pc:sldMkLst>
        <pc:spChg chg="mod">
          <ac:chgData name="יהודה טאוב" userId="80c2dbd02819b45c" providerId="LiveId" clId="{06496C7A-EEFB-46E5-BF31-BB189B488390}" dt="2024-11-29T11:29:05.727" v="6189" actId="20577"/>
          <ac:spMkLst>
            <pc:docMk/>
            <pc:sldMk cId="910386768" sldId="716"/>
            <ac:spMk id="3" creationId="{86D30945-1DF8-B12E-2E89-03E76BB7A026}"/>
          </ac:spMkLst>
        </pc:spChg>
      </pc:sldChg>
      <pc:sldChg chg="add del">
        <pc:chgData name="יהודה טאוב" userId="80c2dbd02819b45c" providerId="LiveId" clId="{06496C7A-EEFB-46E5-BF31-BB189B488390}" dt="2024-11-29T01:10:10.552" v="5586" actId="18676"/>
        <pc:sldMkLst>
          <pc:docMk/>
          <pc:sldMk cId="2213377090" sldId="717"/>
        </pc:sldMkLst>
      </pc:sldChg>
      <pc:sldChg chg="modSp add del modAnim">
        <pc:chgData name="יהודה טאוב" userId="80c2dbd02819b45c" providerId="LiveId" clId="{06496C7A-EEFB-46E5-BF31-BB189B488390}" dt="2024-12-03T09:07:29.787" v="6217" actId="18676"/>
        <pc:sldMkLst>
          <pc:docMk/>
          <pc:sldMk cId="2872994487" sldId="717"/>
        </pc:sldMkLst>
        <pc:spChg chg="mod">
          <ac:chgData name="יהודה טאוב" userId="80c2dbd02819b45c" providerId="LiveId" clId="{06496C7A-EEFB-46E5-BF31-BB189B488390}" dt="2024-11-29T11:30:39.247" v="6192"/>
          <ac:spMkLst>
            <pc:docMk/>
            <pc:sldMk cId="2872994487" sldId="717"/>
            <ac:spMk id="3" creationId="{CC271C39-B06D-1B27-5C62-BE0D2CCAE420}"/>
          </ac:spMkLst>
        </pc:spChg>
      </pc:sldChg>
      <pc:sldChg chg="modSp add del mod modAnim">
        <pc:chgData name="יהודה טאוב" userId="80c2dbd02819b45c" providerId="LiveId" clId="{06496C7A-EEFB-46E5-BF31-BB189B488390}" dt="2024-12-03T09:07:29.787" v="6217" actId="18676"/>
        <pc:sldMkLst>
          <pc:docMk/>
          <pc:sldMk cId="1099850000" sldId="718"/>
        </pc:sldMkLst>
        <pc:spChg chg="mod">
          <ac:chgData name="יהודה טאוב" userId="80c2dbd02819b45c" providerId="LiveId" clId="{06496C7A-EEFB-46E5-BF31-BB189B488390}" dt="2024-11-29T11:31:04.869" v="6208" actId="20577"/>
          <ac:spMkLst>
            <pc:docMk/>
            <pc:sldMk cId="1099850000" sldId="718"/>
            <ac:spMk id="2" creationId="{30455687-EEF9-E4E0-FDC0-BCB90885287F}"/>
          </ac:spMkLst>
        </pc:spChg>
        <pc:spChg chg="mod">
          <ac:chgData name="יהודה טאוב" userId="80c2dbd02819b45c" providerId="LiveId" clId="{06496C7A-EEFB-46E5-BF31-BB189B488390}" dt="2024-11-29T11:31:32.957" v="6211" actId="113"/>
          <ac:spMkLst>
            <pc:docMk/>
            <pc:sldMk cId="1099850000" sldId="718"/>
            <ac:spMk id="3" creationId="{D9EAF000-EE9A-613D-1CF3-FAA4B5BEB3A9}"/>
          </ac:spMkLst>
        </pc:spChg>
      </pc:sldChg>
      <pc:sldChg chg="add del">
        <pc:chgData name="יהודה טאוב" userId="80c2dbd02819b45c" providerId="LiveId" clId="{06496C7A-EEFB-46E5-BF31-BB189B488390}" dt="2024-11-29T01:10:10.552" v="5586" actId="18676"/>
        <pc:sldMkLst>
          <pc:docMk/>
          <pc:sldMk cId="1971524684" sldId="718"/>
        </pc:sldMkLst>
      </pc:sldChg>
      <pc:sldChg chg="modSp add del mod modAnim">
        <pc:chgData name="יהודה טאוב" userId="80c2dbd02819b45c" providerId="LiveId" clId="{06496C7A-EEFB-46E5-BF31-BB189B488390}" dt="2024-11-29T01:10:10.552" v="5586" actId="18676"/>
        <pc:sldMkLst>
          <pc:docMk/>
          <pc:sldMk cId="720134070" sldId="719"/>
        </pc:sldMkLst>
        <pc:spChg chg="mod">
          <ac:chgData name="יהודה טאוב" userId="80c2dbd02819b45c" providerId="LiveId" clId="{06496C7A-EEFB-46E5-BF31-BB189B488390}" dt="2024-11-28T02:19:54.882" v="5375" actId="20577"/>
          <ac:spMkLst>
            <pc:docMk/>
            <pc:sldMk cId="720134070" sldId="719"/>
            <ac:spMk id="2" creationId="{1CB61657-0E69-95DA-295D-5692B0AA54E3}"/>
          </ac:spMkLst>
        </pc:spChg>
        <pc:spChg chg="mod">
          <ac:chgData name="יהודה טאוב" userId="80c2dbd02819b45c" providerId="LiveId" clId="{06496C7A-EEFB-46E5-BF31-BB189B488390}" dt="2024-11-28T02:19:33.688" v="5359" actId="6549"/>
          <ac:spMkLst>
            <pc:docMk/>
            <pc:sldMk cId="720134070" sldId="719"/>
            <ac:spMk id="3" creationId="{2F46845A-582C-6CB5-2CCD-731169866C6C}"/>
          </ac:spMkLst>
        </pc:spChg>
      </pc:sldChg>
      <pc:sldChg chg="add del">
        <pc:chgData name="יהודה טאוב" userId="80c2dbd02819b45c" providerId="LiveId" clId="{06496C7A-EEFB-46E5-BF31-BB189B488390}" dt="2024-12-03T09:07:29.787" v="6217" actId="18676"/>
        <pc:sldMkLst>
          <pc:docMk/>
          <pc:sldMk cId="3485013089" sldId="719"/>
        </pc:sldMkLst>
      </pc:sldChg>
      <pc:sldChg chg="add del">
        <pc:chgData name="יהודה טאוב" userId="80c2dbd02819b45c" providerId="LiveId" clId="{06496C7A-EEFB-46E5-BF31-BB189B488390}" dt="2024-12-03T09:07:29.787" v="6217" actId="18676"/>
        <pc:sldMkLst>
          <pc:docMk/>
          <pc:sldMk cId="2435675924" sldId="720"/>
        </pc:sldMkLst>
      </pc:sldChg>
      <pc:sldChg chg="addSp modSp add del mod ord setBg modAnim">
        <pc:chgData name="יהודה טאוב" userId="80c2dbd02819b45c" providerId="LiveId" clId="{06496C7A-EEFB-46E5-BF31-BB189B488390}" dt="2024-11-29T01:10:10.552" v="5586" actId="18676"/>
        <pc:sldMkLst>
          <pc:docMk/>
          <pc:sldMk cId="2999616888" sldId="720"/>
        </pc:sldMkLst>
        <pc:spChg chg="mod">
          <ac:chgData name="יהודה טאוב" userId="80c2dbd02819b45c" providerId="LiveId" clId="{06496C7A-EEFB-46E5-BF31-BB189B488390}" dt="2024-11-28T02:48:24.945" v="5517" actId="26606"/>
          <ac:spMkLst>
            <pc:docMk/>
            <pc:sldMk cId="2999616888" sldId="720"/>
            <ac:spMk id="2" creationId="{C44BF8EE-9F1D-17C8-8011-DCB17BE085A1}"/>
          </ac:spMkLst>
        </pc:spChg>
        <pc:spChg chg="mod">
          <ac:chgData name="יהודה טאוב" userId="80c2dbd02819b45c" providerId="LiveId" clId="{06496C7A-EEFB-46E5-BF31-BB189B488390}" dt="2024-11-28T02:48:24.945" v="5517" actId="26606"/>
          <ac:spMkLst>
            <pc:docMk/>
            <pc:sldMk cId="2999616888" sldId="720"/>
            <ac:spMk id="3" creationId="{FCC4AB48-1D52-6698-2785-5B901EE211E9}"/>
          </ac:spMkLst>
        </pc:spChg>
        <pc:spChg chg="mod ord">
          <ac:chgData name="יהודה טאוב" userId="80c2dbd02819b45c" providerId="LiveId" clId="{06496C7A-EEFB-46E5-BF31-BB189B488390}" dt="2024-11-28T02:48:24.945" v="5517" actId="26606"/>
          <ac:spMkLst>
            <pc:docMk/>
            <pc:sldMk cId="2999616888" sldId="720"/>
            <ac:spMk id="4" creationId="{F9CFFE44-5315-9F76-3276-E64B4049BC11}"/>
          </ac:spMkLst>
        </pc:spChg>
        <pc:spChg chg="add">
          <ac:chgData name="יהודה טאוב" userId="80c2dbd02819b45c" providerId="LiveId" clId="{06496C7A-EEFB-46E5-BF31-BB189B488390}" dt="2024-11-28T02:48:24.945" v="5517" actId="26606"/>
          <ac:spMkLst>
            <pc:docMk/>
            <pc:sldMk cId="2999616888" sldId="720"/>
            <ac:spMk id="11" creationId="{3BCB5F6A-9EB0-40B0-9D13-3023E9A20508}"/>
          </ac:spMkLst>
        </pc:spChg>
        <pc:picChg chg="add mod">
          <ac:chgData name="יהודה טאוב" userId="80c2dbd02819b45c" providerId="LiveId" clId="{06496C7A-EEFB-46E5-BF31-BB189B488390}" dt="2024-11-28T02:48:24.945" v="5517" actId="26606"/>
          <ac:picMkLst>
            <pc:docMk/>
            <pc:sldMk cId="2999616888" sldId="720"/>
            <ac:picMk id="6" creationId="{73C6372F-138A-16A9-7B5A-A38574DB9E5A}"/>
          </ac:picMkLst>
        </pc:picChg>
      </pc:sldChg>
      <pc:sldChg chg="add del">
        <pc:chgData name="יהודה טאוב" userId="80c2dbd02819b45c" providerId="LiveId" clId="{06496C7A-EEFB-46E5-BF31-BB189B488390}" dt="2024-12-03T09:07:29.787" v="6217" actId="18676"/>
        <pc:sldMkLst>
          <pc:docMk/>
          <pc:sldMk cId="1513575059" sldId="721"/>
        </pc:sldMkLst>
      </pc:sldChg>
      <pc:sldChg chg="new ord">
        <pc:chgData name="יהודה טאוב" userId="80c2dbd02819b45c" providerId="LiveId" clId="{06496C7A-EEFB-46E5-BF31-BB189B488390}" dt="2024-12-03T09:07:16.047" v="6214"/>
        <pc:sldMkLst>
          <pc:docMk/>
          <pc:sldMk cId="566537142" sldId="722"/>
        </pc:sldMkLst>
      </pc:sldChg>
      <pc:sldChg chg="addSp delSp modSp new mod setBg">
        <pc:chgData name="יהודה טאוב" userId="80c2dbd02819b45c" providerId="LiveId" clId="{06496C7A-EEFB-46E5-BF31-BB189B488390}" dt="2024-12-03T09:09:26.517" v="6248" actId="26606"/>
        <pc:sldMkLst>
          <pc:docMk/>
          <pc:sldMk cId="3070304690" sldId="723"/>
        </pc:sldMkLst>
        <pc:spChg chg="mod">
          <ac:chgData name="יהודה טאוב" userId="80c2dbd02819b45c" providerId="LiveId" clId="{06496C7A-EEFB-46E5-BF31-BB189B488390}" dt="2024-12-03T09:09:26.517" v="6248" actId="26606"/>
          <ac:spMkLst>
            <pc:docMk/>
            <pc:sldMk cId="3070304690" sldId="723"/>
            <ac:spMk id="2" creationId="{F12896FB-570B-2BD1-C4CF-3BE3F188613A}"/>
          </ac:spMkLst>
        </pc:spChg>
        <pc:spChg chg="add del">
          <ac:chgData name="יהודה טאוב" userId="80c2dbd02819b45c" providerId="LiveId" clId="{06496C7A-EEFB-46E5-BF31-BB189B488390}" dt="2024-12-03T09:09:26.517" v="6248" actId="26606"/>
          <ac:spMkLst>
            <pc:docMk/>
            <pc:sldMk cId="3070304690" sldId="723"/>
            <ac:spMk id="3" creationId="{2EB4337F-F544-1A6E-6DD9-E605AA467BA1}"/>
          </ac:spMkLst>
        </pc:spChg>
        <pc:spChg chg="mod">
          <ac:chgData name="יהודה טאוב" userId="80c2dbd02819b45c" providerId="LiveId" clId="{06496C7A-EEFB-46E5-BF31-BB189B488390}" dt="2024-12-03T09:09:26.517" v="6248" actId="26606"/>
          <ac:spMkLst>
            <pc:docMk/>
            <pc:sldMk cId="3070304690" sldId="723"/>
            <ac:spMk id="4" creationId="{1E34AB34-43E1-315C-95AE-804EF883CAC5}"/>
          </ac:spMkLst>
        </pc:spChg>
        <pc:spChg chg="add del">
          <ac:chgData name="יהודה טאוב" userId="80c2dbd02819b45c" providerId="LiveId" clId="{06496C7A-EEFB-46E5-BF31-BB189B488390}" dt="2024-12-03T09:09:26.132" v="6247" actId="26606"/>
          <ac:spMkLst>
            <pc:docMk/>
            <pc:sldMk cId="3070304690" sldId="723"/>
            <ac:spMk id="15" creationId="{A65AC7D1-EAA9-48F5-B509-60A7F50BF703}"/>
          </ac:spMkLst>
        </pc:spChg>
        <pc:spChg chg="add del">
          <ac:chgData name="יהודה טאוב" userId="80c2dbd02819b45c" providerId="LiveId" clId="{06496C7A-EEFB-46E5-BF31-BB189B488390}" dt="2024-12-03T09:09:26.132" v="6247" actId="26606"/>
          <ac:spMkLst>
            <pc:docMk/>
            <pc:sldMk cId="3070304690" sldId="723"/>
            <ac:spMk id="17" creationId="{D6320AF9-619A-4175-865B-5663E1AEF4C5}"/>
          </ac:spMkLst>
        </pc:spChg>
        <pc:spChg chg="add del">
          <ac:chgData name="יהודה טאוב" userId="80c2dbd02819b45c" providerId="LiveId" clId="{06496C7A-EEFB-46E5-BF31-BB189B488390}" dt="2024-12-03T09:09:26.132" v="6247" actId="26606"/>
          <ac:spMkLst>
            <pc:docMk/>
            <pc:sldMk cId="3070304690" sldId="723"/>
            <ac:spMk id="23" creationId="{7E018740-5C2B-4A41-AC1A-7E68D1EC1954}"/>
          </ac:spMkLst>
        </pc:spChg>
        <pc:spChg chg="add del">
          <ac:chgData name="יהודה טאוב" userId="80c2dbd02819b45c" providerId="LiveId" clId="{06496C7A-EEFB-46E5-BF31-BB189B488390}" dt="2024-12-03T09:09:26.132" v="6247" actId="26606"/>
          <ac:spMkLst>
            <pc:docMk/>
            <pc:sldMk cId="3070304690" sldId="723"/>
            <ac:spMk id="25" creationId="{166F75A4-C475-4941-8EE2-B80A06A2C1BB}"/>
          </ac:spMkLst>
        </pc:spChg>
        <pc:spChg chg="add del">
          <ac:chgData name="יהודה טאוב" userId="80c2dbd02819b45c" providerId="LiveId" clId="{06496C7A-EEFB-46E5-BF31-BB189B488390}" dt="2024-12-03T09:09:26.132" v="6247" actId="26606"/>
          <ac:spMkLst>
            <pc:docMk/>
            <pc:sldMk cId="3070304690" sldId="723"/>
            <ac:spMk id="27" creationId="{A032553A-72E8-4B0D-8405-FF9771C9AF05}"/>
          </ac:spMkLst>
        </pc:spChg>
        <pc:spChg chg="add del">
          <ac:chgData name="יהודה טאוב" userId="80c2dbd02819b45c" providerId="LiveId" clId="{06496C7A-EEFB-46E5-BF31-BB189B488390}" dt="2024-12-03T09:09:26.132" v="6247" actId="26606"/>
          <ac:spMkLst>
            <pc:docMk/>
            <pc:sldMk cId="3070304690" sldId="723"/>
            <ac:spMk id="29" creationId="{765800AC-C3B9-498E-87BC-29FAE4C76B21}"/>
          </ac:spMkLst>
        </pc:spChg>
        <pc:spChg chg="add del">
          <ac:chgData name="יהודה טאוב" userId="80c2dbd02819b45c" providerId="LiveId" clId="{06496C7A-EEFB-46E5-BF31-BB189B488390}" dt="2024-12-03T09:09:26.132" v="6247" actId="26606"/>
          <ac:spMkLst>
            <pc:docMk/>
            <pc:sldMk cId="3070304690" sldId="723"/>
            <ac:spMk id="31" creationId="{1F9D6ACB-2FF4-49F9-978A-E0D5327FC635}"/>
          </ac:spMkLst>
        </pc:spChg>
        <pc:spChg chg="add del">
          <ac:chgData name="יהודה טאוב" userId="80c2dbd02819b45c" providerId="LiveId" clId="{06496C7A-EEFB-46E5-BF31-BB189B488390}" dt="2024-12-03T09:09:26.132" v="6247" actId="26606"/>
          <ac:spMkLst>
            <pc:docMk/>
            <pc:sldMk cId="3070304690" sldId="723"/>
            <ac:spMk id="33" creationId="{A5EC319D-0FEA-4B95-A3EA-01E35672C95B}"/>
          </ac:spMkLst>
        </pc:spChg>
        <pc:grpChg chg="add">
          <ac:chgData name="יהודה טאוב" userId="80c2dbd02819b45c" providerId="LiveId" clId="{06496C7A-EEFB-46E5-BF31-BB189B488390}" dt="2024-12-03T09:09:26.517" v="6248" actId="26606"/>
          <ac:grpSpMkLst>
            <pc:docMk/>
            <pc:sldMk cId="3070304690" sldId="723"/>
            <ac:grpSpMk id="35" creationId="{9AE27B9D-0F04-458B-A718-F84902C79F7C}"/>
          </ac:grpSpMkLst>
        </pc:grpChg>
        <pc:picChg chg="add mod">
          <ac:chgData name="יהודה טאוב" userId="80c2dbd02819b45c" providerId="LiveId" clId="{06496C7A-EEFB-46E5-BF31-BB189B488390}" dt="2024-12-03T09:08:59.474" v="6241"/>
          <ac:picMkLst>
            <pc:docMk/>
            <pc:sldMk cId="3070304690" sldId="723"/>
            <ac:picMk id="6" creationId="{5B3CF8E6-5588-A3B4-6792-9FD417016B1C}"/>
          </ac:picMkLst>
        </pc:picChg>
        <pc:picChg chg="add mod">
          <ac:chgData name="יהודה טאוב" userId="80c2dbd02819b45c" providerId="LiveId" clId="{06496C7A-EEFB-46E5-BF31-BB189B488390}" dt="2024-12-03T09:09:05.912" v="6243"/>
          <ac:picMkLst>
            <pc:docMk/>
            <pc:sldMk cId="3070304690" sldId="723"/>
            <ac:picMk id="8" creationId="{069FF7D8-2814-0A8C-DD05-5FB7AC7BF07E}"/>
          </ac:picMkLst>
        </pc:picChg>
        <pc:picChg chg="add del">
          <ac:chgData name="יהודה טאוב" userId="80c2dbd02819b45c" providerId="LiveId" clId="{06496C7A-EEFB-46E5-BF31-BB189B488390}" dt="2024-12-03T09:09:19.742" v="6245" actId="26606"/>
          <ac:picMkLst>
            <pc:docMk/>
            <pc:sldMk cId="3070304690" sldId="723"/>
            <ac:picMk id="10" creationId="{069FF7D8-2814-0A8C-DD05-5FB7AC7BF07E}"/>
          </ac:picMkLst>
        </pc:picChg>
        <pc:picChg chg="add del">
          <ac:chgData name="יהודה טאוב" userId="80c2dbd02819b45c" providerId="LiveId" clId="{06496C7A-EEFB-46E5-BF31-BB189B488390}" dt="2024-12-03T09:09:26.132" v="6247" actId="26606"/>
          <ac:picMkLst>
            <pc:docMk/>
            <pc:sldMk cId="3070304690" sldId="723"/>
            <ac:picMk id="13" creationId="{069FF7D8-2814-0A8C-DD05-5FB7AC7BF07E}"/>
          </ac:picMkLst>
        </pc:picChg>
        <pc:picChg chg="add">
          <ac:chgData name="יהודה טאוב" userId="80c2dbd02819b45c" providerId="LiveId" clId="{06496C7A-EEFB-46E5-BF31-BB189B488390}" dt="2024-12-03T09:09:26.517" v="6248" actId="26606"/>
          <ac:picMkLst>
            <pc:docMk/>
            <pc:sldMk cId="3070304690" sldId="723"/>
            <ac:picMk id="41" creationId="{069FF7D8-2814-0A8C-DD05-5FB7AC7BF07E}"/>
          </ac:picMkLst>
        </pc:picChg>
        <pc:cxnChg chg="add del">
          <ac:chgData name="יהודה טאוב" userId="80c2dbd02819b45c" providerId="LiveId" clId="{06496C7A-EEFB-46E5-BF31-BB189B488390}" dt="2024-12-03T09:09:26.132" v="6247" actId="26606"/>
          <ac:cxnSpMkLst>
            <pc:docMk/>
            <pc:sldMk cId="3070304690" sldId="723"/>
            <ac:cxnSpMk id="19" creationId="{063B6EC6-D752-4EE7-908B-F8F19E8C7FEA}"/>
          </ac:cxnSpMkLst>
        </pc:cxnChg>
        <pc:cxnChg chg="add del">
          <ac:chgData name="יהודה טאוב" userId="80c2dbd02819b45c" providerId="LiveId" clId="{06496C7A-EEFB-46E5-BF31-BB189B488390}" dt="2024-12-03T09:09:26.132" v="6247" actId="26606"/>
          <ac:cxnSpMkLst>
            <pc:docMk/>
            <pc:sldMk cId="3070304690" sldId="723"/>
            <ac:cxnSpMk id="21" creationId="{EFECD4E8-AD3E-4228-82A2-9461958EA94D}"/>
          </ac:cxnSpMkLst>
        </pc:cxnChg>
      </pc:sldChg>
      <pc:sldChg chg="addSp modSp new mod setBg modAnim">
        <pc:chgData name="יהודה טאוב" userId="80c2dbd02819b45c" providerId="LiveId" clId="{06496C7A-EEFB-46E5-BF31-BB189B488390}" dt="2024-12-03T09:35:57.979" v="6505" actId="20577"/>
        <pc:sldMkLst>
          <pc:docMk/>
          <pc:sldMk cId="831365451" sldId="724"/>
        </pc:sldMkLst>
        <pc:spChg chg="mod">
          <ac:chgData name="יהודה טאוב" userId="80c2dbd02819b45c" providerId="LiveId" clId="{06496C7A-EEFB-46E5-BF31-BB189B488390}" dt="2024-12-03T09:19:39.664" v="6375" actId="20577"/>
          <ac:spMkLst>
            <pc:docMk/>
            <pc:sldMk cId="831365451" sldId="724"/>
            <ac:spMk id="2" creationId="{3D0C258D-8488-1A80-B7C1-D81B7CF8BA70}"/>
          </ac:spMkLst>
        </pc:spChg>
        <pc:spChg chg="mod">
          <ac:chgData name="יהודה טאוב" userId="80c2dbd02819b45c" providerId="LiveId" clId="{06496C7A-EEFB-46E5-BF31-BB189B488390}" dt="2024-12-03T09:35:57.979" v="6505" actId="20577"/>
          <ac:spMkLst>
            <pc:docMk/>
            <pc:sldMk cId="831365451" sldId="724"/>
            <ac:spMk id="3" creationId="{4013FB45-8ED3-ECF1-A2DC-9E61366DC965}"/>
          </ac:spMkLst>
        </pc:spChg>
        <pc:spChg chg="mod ord">
          <ac:chgData name="יהודה טאוב" userId="80c2dbd02819b45c" providerId="LiveId" clId="{06496C7A-EEFB-46E5-BF31-BB189B488390}" dt="2024-12-03T09:19:31.500" v="6364" actId="26606"/>
          <ac:spMkLst>
            <pc:docMk/>
            <pc:sldMk cId="831365451" sldId="724"/>
            <ac:spMk id="4" creationId="{F879EA36-7049-9C9C-F961-495D3B33175D}"/>
          </ac:spMkLst>
        </pc:spChg>
        <pc:picChg chg="add mod">
          <ac:chgData name="יהודה טאוב" userId="80c2dbd02819b45c" providerId="LiveId" clId="{06496C7A-EEFB-46E5-BF31-BB189B488390}" dt="2024-12-03T09:19:31.500" v="6364" actId="26606"/>
          <ac:picMkLst>
            <pc:docMk/>
            <pc:sldMk cId="831365451" sldId="724"/>
            <ac:picMk id="1026" creationId="{82FACADD-1177-BDB3-2464-8112D5949B7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4025636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645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l">
              <a:defRPr sz="1300"/>
            </a:lvl1pPr>
          </a:lstStyle>
          <a:p>
            <a:fld id="{53696908-CC0D-4DBE-98DC-FF28DB2C93FD}" type="datetimeFigureOut">
              <a:rPr lang="he-IL" smtClean="0"/>
              <a:t>ב'/כסלו/תשפ"ה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4025636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645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l">
              <a:defRPr sz="1300"/>
            </a:lvl1pPr>
          </a:lstStyle>
          <a:p>
            <a:fld id="{B716F668-B98A-4618-9AE0-3AE55521A9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63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BC6A-861F-4B5D-BFB8-1A71BA180126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478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92364"/>
            <a:ext cx="9196339" cy="1366981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8" y="1634837"/>
            <a:ext cx="9698182" cy="5116946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947-3488-462B-8BC3-09206CB53249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42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EB35-B236-4E3F-8928-C6A475C463FC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7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3AD25-B023-48C2-BD78-0D010D23FAF8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64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0A92-5E58-4155-B391-780D35713D2C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82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6A87-6039-42BD-A5F0-F5A391031D1F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05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C25A-985E-414E-ACA5-924DEBB395A2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4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B3F1-066E-4662-9E3C-EDCE9654367A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447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F192F-68AE-4E32-86A2-1747E239F49F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049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24B26-F355-4974-9B23-F94DF3B81B21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310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A31-C52F-432F-A7B9-5BDC5EF66FDC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0769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0F6B-7A19-46EF-BD97-BD28A89006E2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085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1F12-1533-42CB-B6C4-6B97A8523DA4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7608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79D34-FE56-4DD4-A8F3-04F534943CB8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08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8368-43B4-4B91-B111-961839FA92A2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58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6F57D-2B75-4FB0-9F5A-8114A78F654C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109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8C5F-7D85-43B2-8321-40D812FCEF32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890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0"/>
            <a:ext cx="9556557" cy="905164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7" y="942109"/>
            <a:ext cx="10132291" cy="5915891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4E98-50DB-43A2-BDC1-3CF1DD81D0D4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694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67544-A500-4E8F-BAAC-51BB6AA2F7E7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308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05C-9FB7-42F7-96E3-3AA76B6C3CB5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620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2F49-6304-4A8D-831E-47B1F5044111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26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C07E-B2BD-4ABB-8388-CA8E2C324679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113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B581-265B-4A18-9254-B39E06641D14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213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51A1-B50C-4CDA-872A-DBC6A655C511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5038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D09D4-FFAD-4E0F-983D-5BB5A87D1932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1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506B-30E3-4E2C-8FE1-54DECA2B2646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47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1347E-1077-4C9C-B2E1-D37513F56420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5006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C1C6F-BC3D-46BA-9FE6-C6C68A845FF0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235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56198-434F-4CE4-A28F-F2A7562FC1CC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76829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F20F-65BD-40D3-B4D6-D682CBCD2C4F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506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97C7-7809-4CF9-AD3C-FD803FCF1802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0323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59A5-2041-4DD9-BE69-D1C719121036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1028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E4DCE-FC9E-4F39-B09B-5503023D7717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6340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A7B5-9872-4D8A-8EA6-F6DEB07F2A1F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427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3FCB-38C6-4AB2-AB45-18D003BF6189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5257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5E851-C0FC-42AB-8560-CB37E5A4CDD5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9683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898F9-0F45-4DA8-800A-BB495D76C635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2165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40072-44B1-4868-8B14-79275345688D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3753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1D7B-0052-46A6-88CA-9C0D4EBD3DEA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687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542FA-95DE-48A2-9D6B-C4E0B8D7AD04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3702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F6799-0909-46C7-A6E1-70E24C8DD0D8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3224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55B2-F5F9-413A-8547-7E578903A918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5541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8DF9-79AF-4F77-BDF2-C1389A780D92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3953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A3CA-E95C-4500-95E4-46900DBA5C93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053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A1F3C-7A90-4C8A-B4CF-3C1F06B4C015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89421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7C96-CA02-4EAD-9E29-6E6AFCBE8A40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2873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9499-B8CD-42EF-84AE-18776F6680F8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872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F458-0B7E-47EF-B8C1-98F94E4C5E8B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704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F41A3-0E2D-4CD6-8E23-DC7D1E3CFB4A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683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CC76B-104F-4F1B-9A2A-574AE815012D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575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7C10-E354-4CB5-9311-BD03FD409E3F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202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7A84-36A1-4FCB-ADA0-482FF81C021A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5025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18EA-D3CA-4345-B468-FA805A9E561E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221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39170-29AB-415C-BE13-B7AB843A89F0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0602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E1433-1996-4339-AFE6-B69ADDFB5EA4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68024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88928-0079-45C0-847A-EEF3844AF910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57251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11B82-1A52-4421-8DF4-446B029B92A4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0892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00245-66DB-4CB0-9817-36F86B09D37C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23799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A937-A850-47B8-AD66-B10FAF2362D8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653864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F909B-FC2B-4ED3-82BA-494DD894A90F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75311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16D0-866E-4355-98F8-6EC47C52763A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76207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D0D0-0FED-4463-AA5C-5E9828B0CA57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207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59AE-5670-401C-8BC1-0127CB354289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1625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3BD98-18A6-449F-BB5E-A9B4B4F2F6D4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31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4591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2846-2DA2-430D-8B42-D5B64B5B9273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15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just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55655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7" y="2160589"/>
            <a:ext cx="1013229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C9BE4-C446-4D67-8BC2-48AE757AE8B2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39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0AEED-583C-4DAF-906F-A0777C51F511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61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6679-4220-4572-9570-95DED615D442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91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12526D-E11A-18C4-88A8-7E9910D4C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604231B-B4D4-93C4-43F5-DBFA356CE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2EC1F41-3B94-3613-C77E-9CCD85B98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537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562" y="609600"/>
            <a:ext cx="6424440" cy="1320800"/>
          </a:xfrm>
        </p:spPr>
        <p:txBody>
          <a:bodyPr>
            <a:normAutofit/>
          </a:bodyPr>
          <a:lstStyle/>
          <a:p>
            <a:r>
              <a:rPr lang="he-IL" b="1" dirty="0"/>
              <a:t>מצוות ירושת הארץ</a:t>
            </a:r>
            <a:br>
              <a:rPr lang="en-US" dirty="0"/>
            </a:br>
            <a:endParaRPr lang="he-IL" dirty="0"/>
          </a:p>
        </p:txBody>
      </p:sp>
      <p:pic>
        <p:nvPicPr>
          <p:cNvPr id="2050" name="Picture 2" descr="מפות עבריות של ארץ ישראל מתחילת המאה ה-20">
            <a:extLst>
              <a:ext uri="{FF2B5EF4-FFF2-40B4-BE49-F238E27FC236}">
                <a16:creationId xmlns:a16="http://schemas.microsoft.com/office/drawing/2014/main" id="{DE72AF86-258D-1CE0-B460-F488DCCBF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0" r="12691" b="-1"/>
          <a:stretch/>
        </p:blipFill>
        <p:spPr bwMode="auto">
          <a:xfrm>
            <a:off x="20" y="1"/>
            <a:ext cx="2734036" cy="6858000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461457" y="6858000"/>
                </a:lnTo>
                <a:lnTo>
                  <a:pt x="0" y="413411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9562" y="2160589"/>
            <a:ext cx="6424440" cy="3880773"/>
          </a:xfrm>
        </p:spPr>
        <p:txBody>
          <a:bodyPr>
            <a:normAutofit fontScale="92500"/>
          </a:bodyPr>
          <a:lstStyle/>
          <a:p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מצוות ישי</a:t>
            </a:r>
            <a:r>
              <a:rPr lang="he-IL" sz="2600" dirty="0">
                <a:solidFill>
                  <a:srgbClr val="0070C0"/>
                </a:solidFill>
                <a:cs typeface="DBS-David" pitchFamily="2" charset="-79"/>
              </a:rPr>
              <a:t>בת</a:t>
            </a:r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 ארץ ישראל מתחלקת לשלושה חלקים: </a:t>
            </a:r>
          </a:p>
          <a:p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א. מצוות </a:t>
            </a:r>
            <a:r>
              <a:rPr lang="he-IL" sz="2400" b="1" dirty="0">
                <a:solidFill>
                  <a:srgbClr val="0070C0"/>
                </a:solidFill>
                <a:highlight>
                  <a:srgbClr val="FFFF00"/>
                </a:highlight>
                <a:cs typeface="DBS-David" pitchFamily="2" charset="-79"/>
              </a:rPr>
              <a:t>ישיבת ארץ ישראל </a:t>
            </a:r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– מצווה על כל יהודי ויהודי לשבת בארצנו הקדושה. </a:t>
            </a:r>
          </a:p>
          <a:p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ב. מצוות </a:t>
            </a:r>
            <a:r>
              <a:rPr lang="he-IL" sz="2400" b="1" dirty="0">
                <a:solidFill>
                  <a:srgbClr val="0070C0"/>
                </a:solidFill>
                <a:highlight>
                  <a:srgbClr val="FFFF00"/>
                </a:highlight>
                <a:cs typeface="DBS-David" pitchFamily="2" charset="-79"/>
              </a:rPr>
              <a:t>ישוב ארץ ישראל </a:t>
            </a:r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– מצווה לדאוג שארץ ישראל תהיה מיושבת, גם אדם הגר לצערנו </a:t>
            </a:r>
            <a:r>
              <a:rPr lang="he-IL" sz="2400" dirty="0" err="1">
                <a:solidFill>
                  <a:srgbClr val="0070C0"/>
                </a:solidFill>
                <a:cs typeface="DBS-David" pitchFamily="2" charset="-79"/>
              </a:rPr>
              <a:t>בחו</a:t>
            </a:r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''ל מצווה עליו לדאוג ליישב את ארץ ישראל בבתים עצים וכל דבר הגורם לישוב הארץ. </a:t>
            </a:r>
          </a:p>
          <a:p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ג. מצווה להשתדל שארץ ישראל תהיה בבעלות יהודית – </a:t>
            </a:r>
            <a:r>
              <a:rPr lang="he-IL" sz="2400" dirty="0">
                <a:solidFill>
                  <a:srgbClr val="0070C0"/>
                </a:solidFill>
                <a:highlight>
                  <a:srgbClr val="FFFF00"/>
                </a:highlight>
                <a:cs typeface="DBS-David" pitchFamily="2" charset="-79"/>
              </a:rPr>
              <a:t>ירושת הארץ</a:t>
            </a:r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. </a:t>
            </a:r>
            <a:endParaRPr lang="en-US" sz="2400" dirty="0">
              <a:solidFill>
                <a:srgbClr val="0070C0"/>
              </a:solidFill>
              <a:cs typeface="DBS-David" pitchFamily="2" charset="-79"/>
            </a:endParaRP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19954A3-9DFD-4C44-94BA-B95130A3BA1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EBEBEB">
                    <a:lumMod val="1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EBEBEB">
                  <a:lumMod val="1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4862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CF8DE-FEF3-87D2-CDD2-DE50829E7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7067D64-D088-F8DB-5B3E-D26910603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e-IL" sz="3400" b="1"/>
              <a:t>מצוות ירושת הארץ</a:t>
            </a:r>
            <a:br>
              <a:rPr lang="en-US" sz="3400"/>
            </a:br>
            <a:endParaRPr lang="he-IL" sz="340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59D5CA9-D212-5F9F-7655-540086365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5275557" cy="3880773"/>
          </a:xfrm>
        </p:spPr>
        <p:txBody>
          <a:bodyPr>
            <a:normAutofit lnSpcReduction="10000"/>
          </a:bodyPr>
          <a:lstStyle/>
          <a:p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מצוות יישוב ארץ ישראל מחולקת לשני חלקים: </a:t>
            </a:r>
          </a:p>
          <a:p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א. לדאוג </a:t>
            </a:r>
            <a:r>
              <a:rPr lang="he-IL" sz="2400" dirty="0">
                <a:solidFill>
                  <a:srgbClr val="0070C0"/>
                </a:solidFill>
                <a:highlight>
                  <a:srgbClr val="FFFF00"/>
                </a:highlight>
                <a:cs typeface="DBS-David" pitchFamily="2" charset="-79"/>
              </a:rPr>
              <a:t>'''שהארץ''' </a:t>
            </a:r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תהיה מיושבת (וזה אפשר גם על ידי תמיכה כספית מחו"ל). </a:t>
            </a:r>
          </a:p>
          <a:p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ב. לדאוג </a:t>
            </a:r>
            <a:r>
              <a:rPr lang="he-IL" sz="2400" dirty="0">
                <a:solidFill>
                  <a:srgbClr val="0070C0"/>
                </a:solidFill>
                <a:highlight>
                  <a:srgbClr val="FFFF00"/>
                </a:highlight>
                <a:cs typeface="DBS-David" pitchFamily="2" charset="-79"/>
              </a:rPr>
              <a:t>'''שהאדם''' </a:t>
            </a:r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עצמו יהיה מיושב בארץ.</a:t>
            </a:r>
          </a:p>
          <a:p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לכן מצווה גדולה לכל יהודי לדאוג שהוא בעצמו ישב בארץ בצורה חזקה ומיושבת </a:t>
            </a:r>
            <a:r>
              <a:rPr lang="he-IL" sz="2400" dirty="0">
                <a:solidFill>
                  <a:srgbClr val="0070C0"/>
                </a:solidFill>
                <a:highlight>
                  <a:srgbClr val="FFFF00"/>
                </a:highlight>
                <a:cs typeface="DBS-David" pitchFamily="2" charset="-79"/>
              </a:rPr>
              <a:t>על ידי קנית בית </a:t>
            </a:r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מכספו.</a:t>
            </a:r>
          </a:p>
          <a:p>
            <a:endParaRPr lang="he-IL" sz="2400" dirty="0">
              <a:solidFill>
                <a:srgbClr val="0070C0"/>
              </a:solidFill>
              <a:cs typeface="DBS-David" pitchFamily="2" charset="-79"/>
            </a:endParaRPr>
          </a:p>
          <a:p>
            <a:endParaRPr lang="he-IL" sz="2400" dirty="0">
              <a:solidFill>
                <a:srgbClr val="0070C0"/>
              </a:solidFill>
              <a:cs typeface="DBS-David" pitchFamily="2" charset="-79"/>
            </a:endParaRPr>
          </a:p>
        </p:txBody>
      </p:sp>
      <p:pic>
        <p:nvPicPr>
          <p:cNvPr id="3077" name="Picture 5" descr="בית ראובן - ספרי אור החיים">
            <a:extLst>
              <a:ext uri="{FF2B5EF4-FFF2-40B4-BE49-F238E27FC236}">
                <a16:creationId xmlns:a16="http://schemas.microsoft.com/office/drawing/2014/main" id="{5095234C-E6FD-F929-BDFC-B5A2CDD3F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9" r="10905"/>
          <a:stretch/>
        </p:blipFill>
        <p:spPr bwMode="auto"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4118972-450A-FC8C-2AB3-5F0DB4558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41996" y="6041362"/>
            <a:ext cx="432006" cy="365125"/>
          </a:xfrm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19954A3-9DFD-4C44-94BA-B95130A3BA1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EBEBEB">
                    <a:lumMod val="1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EBEBEB">
                  <a:lumMod val="1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4031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12">
            <a:extLst>
              <a:ext uri="{FF2B5EF4-FFF2-40B4-BE49-F238E27FC236}">
                <a16:creationId xmlns:a16="http://schemas.microsoft.com/office/drawing/2014/main" id="{9AE27B9D-0F04-458B-A718-F84902C79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7AB6435-428E-44C8-A107-8435183F65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14">
              <a:extLst>
                <a:ext uri="{FF2B5EF4-FFF2-40B4-BE49-F238E27FC236}">
                  <a16:creationId xmlns:a16="http://schemas.microsoft.com/office/drawing/2014/main" id="{3659658D-9AE1-44D3-B002-2BA204AB9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id="{2083C874-CFCD-47ED-9F98-DDB125C9C0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37" name="Rectangle 25">
              <a:extLst>
                <a:ext uri="{FF2B5EF4-FFF2-40B4-BE49-F238E27FC236}">
                  <a16:creationId xmlns:a16="http://schemas.microsoft.com/office/drawing/2014/main" id="{605E9946-A240-42E3-B6CD-E6691BF467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315B1B45-25C3-4C58-8EB8-41BCFA02A6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38" name="Rectangle 27">
              <a:extLst>
                <a:ext uri="{FF2B5EF4-FFF2-40B4-BE49-F238E27FC236}">
                  <a16:creationId xmlns:a16="http://schemas.microsoft.com/office/drawing/2014/main" id="{87983A9A-7A69-406F-AFEA-AD2AE87E1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id="{FFCBC4EF-C03E-4EED-9E9A-3097DECC0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39" name="Rectangle 29">
              <a:extLst>
                <a:ext uri="{FF2B5EF4-FFF2-40B4-BE49-F238E27FC236}">
                  <a16:creationId xmlns:a16="http://schemas.microsoft.com/office/drawing/2014/main" id="{F56545EE-F94F-4B4C-AA43-9D6745664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2FE2A6B2-D45B-484C-BAFD-3F45082664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40" name="Isosceles Triangle 22">
              <a:extLst>
                <a:ext uri="{FF2B5EF4-FFF2-40B4-BE49-F238E27FC236}">
                  <a16:creationId xmlns:a16="http://schemas.microsoft.com/office/drawing/2014/main" id="{EC2132BF-207E-4FB2-B0FE-E6FD0A1D18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</p:grpSp>
      <p:pic>
        <p:nvPicPr>
          <p:cNvPr id="41" name="מציין מיקום תוכן 7">
            <a:extLst>
              <a:ext uri="{FF2B5EF4-FFF2-40B4-BE49-F238E27FC236}">
                <a16:creationId xmlns:a16="http://schemas.microsoft.com/office/drawing/2014/main" id="{069FF7D8-2814-0A8C-DD05-5FB7AC7BF0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" t="9091" r="8094" b="3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F12896FB-570B-2BD1-C4CF-3BE3F1886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563" y="1678665"/>
            <a:ext cx="388783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rtl="0"/>
            <a:r>
              <a:rPr lang="en-US" sz="5400"/>
              <a:t>מצוות נטיעת עצים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E34AB34-43E1-315C-95AE-804EF883C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 rtl="0">
              <a:spcAft>
                <a:spcPts val="600"/>
              </a:spcAft>
            </a:pPr>
            <a:fld id="{519954A3-9DFD-4C44-94BA-B95130A3BA1C}" type="slidenum">
              <a:rPr lang="en-US" sz="900" smtClean="0">
                <a:solidFill>
                  <a:schemeClr val="accent1">
                    <a:lumMod val="75000"/>
                  </a:schemeClr>
                </a:solidFill>
              </a:rPr>
              <a:pPr defTabSz="457200" rtl="0">
                <a:spcAft>
                  <a:spcPts val="600"/>
                </a:spcAft>
              </a:pPr>
              <a:t>4</a:t>
            </a:fld>
            <a:endParaRPr lang="en-US" sz="9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304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D0C258D-8488-1A80-B7C1-D81B7CF8B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he-IL" dirty="0"/>
              <a:t>גדרי המצווה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013FB45-8ED3-ECF1-A2DC-9E61366DC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957349" cy="3880773"/>
          </a:xfrm>
        </p:spPr>
        <p:txBody>
          <a:bodyPr>
            <a:normAutofit/>
          </a:bodyPr>
          <a:lstStyle/>
          <a:p>
            <a:r>
              <a:rPr lang="he-IL" dirty="0"/>
              <a:t>כולם מכירים את המצווה של – כי תבואו לארץ ונטעתם. </a:t>
            </a:r>
          </a:p>
          <a:p>
            <a:r>
              <a:rPr lang="he-IL" dirty="0"/>
              <a:t>צריך לדעת מצווה זו נאמרה בעיקרה על נטיעת עצי מאכל. </a:t>
            </a:r>
          </a:p>
          <a:p>
            <a:r>
              <a:rPr lang="he-IL" dirty="0"/>
              <a:t>ויש מצווה מיוחדת </a:t>
            </a:r>
            <a:r>
              <a:rPr lang="he-IL" dirty="0" err="1"/>
              <a:t>לטוע</a:t>
            </a:r>
            <a:r>
              <a:rPr lang="he-IL" dirty="0"/>
              <a:t> עצי פרי באדמה שלו. </a:t>
            </a:r>
          </a:p>
          <a:p>
            <a:r>
              <a:rPr lang="he-IL" dirty="0"/>
              <a:t>לזכות לקיים מצוות התלויות בארץ. </a:t>
            </a:r>
          </a:p>
          <a:p>
            <a:r>
              <a:rPr lang="he-IL" dirty="0"/>
              <a:t>שיהיה לאדם חיבור לארץ. </a:t>
            </a:r>
          </a:p>
          <a:p>
            <a:r>
              <a:rPr lang="he-IL" dirty="0"/>
              <a:t>מצווה </a:t>
            </a:r>
            <a:r>
              <a:rPr lang="he-IL"/>
              <a:t>לטעת חמישי עצי פרי. </a:t>
            </a:r>
            <a:endParaRPr lang="he-IL" dirty="0"/>
          </a:p>
        </p:txBody>
      </p:sp>
      <p:pic>
        <p:nvPicPr>
          <p:cNvPr id="1026" name="Picture 2" descr="מצוות נטיעת אילנות ביישוב יצהר">
            <a:extLst>
              <a:ext uri="{FF2B5EF4-FFF2-40B4-BE49-F238E27FC236}">
                <a16:creationId xmlns:a16="http://schemas.microsoft.com/office/drawing/2014/main" id="{82FACADD-1177-BDB3-2464-8112D5949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7" r="14865" b="-1"/>
          <a:stretch/>
        </p:blipFill>
        <p:spPr bwMode="auto">
          <a:xfrm>
            <a:off x="4857451" y="2159331"/>
            <a:ext cx="4415050" cy="388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879EA36-7049-9C9C-F961-495D3B331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19954A3-9DFD-4C44-94BA-B95130A3BA1C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6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2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3.xml><?xml version="1.0" encoding="utf-8"?>
<a:theme xmlns:a="http://schemas.openxmlformats.org/drawingml/2006/main" name="3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4.xml><?xml version="1.0" encoding="utf-8"?>
<a:theme xmlns:a="http://schemas.openxmlformats.org/drawingml/2006/main" name="1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5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32142</TotalTime>
  <Words>195</Words>
  <Application>Microsoft Office PowerPoint</Application>
  <PresentationFormat>מסך רחב</PresentationFormat>
  <Paragraphs>23</Paragraphs>
  <Slides>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4</vt:i4>
      </vt:variant>
      <vt:variant>
        <vt:lpstr>כותרות שקופיות</vt:lpstr>
      </vt:variant>
      <vt:variant>
        <vt:i4>5</vt:i4>
      </vt:variant>
    </vt:vector>
  </HeadingPairs>
  <TitlesOfParts>
    <vt:vector size="14" baseType="lpstr">
      <vt:lpstr>Arial</vt:lpstr>
      <vt:lpstr>Calibri</vt:lpstr>
      <vt:lpstr>DBS-David</vt:lpstr>
      <vt:lpstr>Trebuchet MS</vt:lpstr>
      <vt:lpstr>Wingdings 3</vt:lpstr>
      <vt:lpstr>2_פיאה</vt:lpstr>
      <vt:lpstr>פיאה</vt:lpstr>
      <vt:lpstr>3_פיאה</vt:lpstr>
      <vt:lpstr>1_פיאה</vt:lpstr>
      <vt:lpstr>מצגת של PowerPoint‏</vt:lpstr>
      <vt:lpstr>מצוות ירושת הארץ </vt:lpstr>
      <vt:lpstr>מצוות ירושת הארץ </vt:lpstr>
      <vt:lpstr>מצוות נטיעת עצים</vt:lpstr>
      <vt:lpstr>גדרי המצווה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יהודה טאוב</dc:creator>
  <cp:lastModifiedBy>יהודה טאוב</cp:lastModifiedBy>
  <cp:revision>23</cp:revision>
  <cp:lastPrinted>2024-02-26T05:45:50Z</cp:lastPrinted>
  <dcterms:created xsi:type="dcterms:W3CDTF">2024-02-23T09:02:47Z</dcterms:created>
  <dcterms:modified xsi:type="dcterms:W3CDTF">2024-12-03T09:36:02Z</dcterms:modified>
</cp:coreProperties>
</file>