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1"/>
  </p:notesMasterIdLst>
  <p:sldIdLst>
    <p:sldId id="256" r:id="rId6"/>
    <p:sldId id="678" r:id="rId7"/>
    <p:sldId id="685" r:id="rId8"/>
    <p:sldId id="705" r:id="rId9"/>
    <p:sldId id="706" r:id="rId10"/>
    <p:sldId id="707" r:id="rId11"/>
    <p:sldId id="708" r:id="rId12"/>
    <p:sldId id="709" r:id="rId13"/>
    <p:sldId id="710" r:id="rId14"/>
    <p:sldId id="711" r:id="rId15"/>
    <p:sldId id="712" r:id="rId16"/>
    <p:sldId id="713" r:id="rId17"/>
    <p:sldId id="714" r:id="rId18"/>
    <p:sldId id="715" r:id="rId19"/>
    <p:sldId id="716" r:id="rId20"/>
    <p:sldId id="717" r:id="rId21"/>
    <p:sldId id="718" r:id="rId22"/>
    <p:sldId id="719" r:id="rId23"/>
    <p:sldId id="720" r:id="rId24"/>
    <p:sldId id="721" r:id="rId25"/>
    <p:sldId id="722" r:id="rId26"/>
    <p:sldId id="723" r:id="rId27"/>
    <p:sldId id="724" r:id="rId28"/>
    <p:sldId id="725" r:id="rId29"/>
    <p:sldId id="726" r:id="rId30"/>
    <p:sldId id="727" r:id="rId31"/>
    <p:sldId id="728" r:id="rId32"/>
    <p:sldId id="729" r:id="rId33"/>
    <p:sldId id="730" r:id="rId34"/>
    <p:sldId id="731" r:id="rId35"/>
    <p:sldId id="732" r:id="rId36"/>
    <p:sldId id="733" r:id="rId37"/>
    <p:sldId id="734" r:id="rId38"/>
    <p:sldId id="735" r:id="rId39"/>
    <p:sldId id="736" r:id="rId4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8"/>
            <p14:sldId id="685"/>
            <p14:sldId id="705"/>
            <p14:sldId id="706"/>
            <p14:sldId id="707"/>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5726" autoAdjust="0"/>
  </p:normalViewPr>
  <p:slideViewPr>
    <p:cSldViewPr snapToGrid="0">
      <p:cViewPr varScale="1">
        <p:scale>
          <a:sx n="97" d="100"/>
          <a:sy n="97" d="100"/>
        </p:scale>
        <p:origin x="96" y="283"/>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BAE3D6B9-E4FB-4DB5-8CA5-6343C281F73D}"/>
    <pc:docChg chg="custSel addSld delSld modSld sldOrd addSection delSection modSection">
      <pc:chgData name="יהודה טאוב" userId="80c2dbd02819b45c" providerId="LiveId" clId="{BAE3D6B9-E4FB-4DB5-8CA5-6343C281F73D}" dt="2024-09-08T08:25:54.890" v="773" actId="20577"/>
      <pc:docMkLst>
        <pc:docMk/>
      </pc:docMkLst>
      <pc:sldChg chg="modSp mod setBg">
        <pc:chgData name="יהודה טאוב" userId="80c2dbd02819b45c" providerId="LiveId" clId="{BAE3D6B9-E4FB-4DB5-8CA5-6343C281F73D}" dt="2024-09-08T07:36:31.573" v="351"/>
        <pc:sldMkLst>
          <pc:docMk/>
          <pc:sldMk cId="685444161" sldId="256"/>
        </pc:sldMkLst>
        <pc:spChg chg="mod">
          <ac:chgData name="יהודה טאוב" userId="80c2dbd02819b45c" providerId="LiveId" clId="{BAE3D6B9-E4FB-4DB5-8CA5-6343C281F73D}" dt="2024-09-08T07:36:16.181" v="278" actId="20577"/>
          <ac:spMkLst>
            <pc:docMk/>
            <pc:sldMk cId="685444161" sldId="256"/>
            <ac:spMk id="2" creationId="{2F2AA11D-C26A-F3CE-D362-D80DA4F55F6F}"/>
          </ac:spMkLst>
        </pc:spChg>
      </pc:sldChg>
      <pc:sldChg chg="del">
        <pc:chgData name="יהודה טאוב" userId="80c2dbd02819b45c" providerId="LiveId" clId="{BAE3D6B9-E4FB-4DB5-8CA5-6343C281F73D}" dt="2024-09-03T02:10:03.481" v="261" actId="18676"/>
        <pc:sldMkLst>
          <pc:docMk/>
          <pc:sldMk cId="1429896432" sldId="670"/>
        </pc:sldMkLst>
      </pc:sldChg>
      <pc:sldChg chg="del">
        <pc:chgData name="יהודה טאוב" userId="80c2dbd02819b45c" providerId="LiveId" clId="{BAE3D6B9-E4FB-4DB5-8CA5-6343C281F73D}" dt="2024-09-03T02:10:03.481" v="261" actId="18676"/>
        <pc:sldMkLst>
          <pc:docMk/>
          <pc:sldMk cId="2094133984" sldId="671"/>
        </pc:sldMkLst>
      </pc:sldChg>
      <pc:sldChg chg="del">
        <pc:chgData name="יהודה טאוב" userId="80c2dbd02819b45c" providerId="LiveId" clId="{BAE3D6B9-E4FB-4DB5-8CA5-6343C281F73D}" dt="2024-09-03T02:10:03.481" v="261" actId="18676"/>
        <pc:sldMkLst>
          <pc:docMk/>
          <pc:sldMk cId="8960287" sldId="672"/>
        </pc:sldMkLst>
      </pc:sldChg>
      <pc:sldChg chg="del">
        <pc:chgData name="יהודה טאוב" userId="80c2dbd02819b45c" providerId="LiveId" clId="{BAE3D6B9-E4FB-4DB5-8CA5-6343C281F73D}" dt="2024-09-03T02:10:03.481" v="261" actId="18676"/>
        <pc:sldMkLst>
          <pc:docMk/>
          <pc:sldMk cId="3432683688" sldId="673"/>
        </pc:sldMkLst>
      </pc:sldChg>
      <pc:sldChg chg="del">
        <pc:chgData name="יהודה טאוב" userId="80c2dbd02819b45c" providerId="LiveId" clId="{BAE3D6B9-E4FB-4DB5-8CA5-6343C281F73D}" dt="2024-09-03T02:10:03.481" v="261" actId="18676"/>
        <pc:sldMkLst>
          <pc:docMk/>
          <pc:sldMk cId="3518836960" sldId="674"/>
        </pc:sldMkLst>
      </pc:sldChg>
      <pc:sldChg chg="del">
        <pc:chgData name="יהודה טאוב" userId="80c2dbd02819b45c" providerId="LiveId" clId="{BAE3D6B9-E4FB-4DB5-8CA5-6343C281F73D}" dt="2024-09-03T02:10:03.481" v="261" actId="18676"/>
        <pc:sldMkLst>
          <pc:docMk/>
          <pc:sldMk cId="2790350363" sldId="675"/>
        </pc:sldMkLst>
      </pc:sldChg>
      <pc:sldChg chg="del">
        <pc:chgData name="יהודה טאוב" userId="80c2dbd02819b45c" providerId="LiveId" clId="{BAE3D6B9-E4FB-4DB5-8CA5-6343C281F73D}" dt="2024-09-03T02:10:03.481" v="261" actId="18676"/>
        <pc:sldMkLst>
          <pc:docMk/>
          <pc:sldMk cId="1675713158" sldId="676"/>
        </pc:sldMkLst>
      </pc:sldChg>
      <pc:sldChg chg="del">
        <pc:chgData name="יהודה טאוב" userId="80c2dbd02819b45c" providerId="LiveId" clId="{BAE3D6B9-E4FB-4DB5-8CA5-6343C281F73D}" dt="2024-09-03T02:10:03.481" v="261" actId="18676"/>
        <pc:sldMkLst>
          <pc:docMk/>
          <pc:sldMk cId="1821326160" sldId="677"/>
        </pc:sldMkLst>
      </pc:sldChg>
      <pc:sldChg chg="modSp mod ord modAnim">
        <pc:chgData name="יהודה טאוב" userId="80c2dbd02819b45c" providerId="LiveId" clId="{BAE3D6B9-E4FB-4DB5-8CA5-6343C281F73D}" dt="2024-09-03T02:09:08.422" v="201"/>
        <pc:sldMkLst>
          <pc:docMk/>
          <pc:sldMk cId="211713561" sldId="678"/>
        </pc:sldMkLst>
        <pc:spChg chg="mod">
          <ac:chgData name="יהודה טאוב" userId="80c2dbd02819b45c" providerId="LiveId" clId="{BAE3D6B9-E4FB-4DB5-8CA5-6343C281F73D}" dt="2024-09-03T02:07:33.099" v="12" actId="20577"/>
          <ac:spMkLst>
            <pc:docMk/>
            <pc:sldMk cId="211713561" sldId="678"/>
            <ac:spMk id="2" creationId="{6E5E004A-7240-C534-9710-CC2159C6095A}"/>
          </ac:spMkLst>
        </pc:spChg>
        <pc:spChg chg="mod">
          <ac:chgData name="יהודה טאוב" userId="80c2dbd02819b45c" providerId="LiveId" clId="{BAE3D6B9-E4FB-4DB5-8CA5-6343C281F73D}" dt="2024-09-03T02:08:59.952" v="199" actId="20577"/>
          <ac:spMkLst>
            <pc:docMk/>
            <pc:sldMk cId="211713561" sldId="678"/>
            <ac:spMk id="3" creationId="{CFBCB363-E023-ECFA-91B1-FC6E0E7B2F9A}"/>
          </ac:spMkLst>
        </pc:spChg>
      </pc:sldChg>
      <pc:sldChg chg="del">
        <pc:chgData name="יהודה טאוב" userId="80c2dbd02819b45c" providerId="LiveId" clId="{BAE3D6B9-E4FB-4DB5-8CA5-6343C281F73D}" dt="2024-09-03T02:10:03.481" v="261" actId="18676"/>
        <pc:sldMkLst>
          <pc:docMk/>
          <pc:sldMk cId="2861537019" sldId="679"/>
        </pc:sldMkLst>
      </pc:sldChg>
      <pc:sldChg chg="del">
        <pc:chgData name="יהודה טאוב" userId="80c2dbd02819b45c" providerId="LiveId" clId="{BAE3D6B9-E4FB-4DB5-8CA5-6343C281F73D}" dt="2024-09-03T02:10:03.481" v="261" actId="18676"/>
        <pc:sldMkLst>
          <pc:docMk/>
          <pc:sldMk cId="244618126" sldId="680"/>
        </pc:sldMkLst>
      </pc:sldChg>
      <pc:sldChg chg="del">
        <pc:chgData name="יהודה טאוב" userId="80c2dbd02819b45c" providerId="LiveId" clId="{BAE3D6B9-E4FB-4DB5-8CA5-6343C281F73D}" dt="2024-09-03T02:10:03.481" v="261" actId="18676"/>
        <pc:sldMkLst>
          <pc:docMk/>
          <pc:sldMk cId="1687471079" sldId="681"/>
        </pc:sldMkLst>
      </pc:sldChg>
      <pc:sldChg chg="del">
        <pc:chgData name="יהודה טאוב" userId="80c2dbd02819b45c" providerId="LiveId" clId="{BAE3D6B9-E4FB-4DB5-8CA5-6343C281F73D}" dt="2024-09-03T02:10:03.481" v="261" actId="18676"/>
        <pc:sldMkLst>
          <pc:docMk/>
          <pc:sldMk cId="2496468414" sldId="682"/>
        </pc:sldMkLst>
      </pc:sldChg>
      <pc:sldChg chg="del">
        <pc:chgData name="יהודה טאוב" userId="80c2dbd02819b45c" providerId="LiveId" clId="{BAE3D6B9-E4FB-4DB5-8CA5-6343C281F73D}" dt="2024-09-03T02:10:03.481" v="261" actId="18676"/>
        <pc:sldMkLst>
          <pc:docMk/>
          <pc:sldMk cId="1786864824" sldId="683"/>
        </pc:sldMkLst>
      </pc:sldChg>
      <pc:sldChg chg="del">
        <pc:chgData name="יהודה טאוב" userId="80c2dbd02819b45c" providerId="LiveId" clId="{BAE3D6B9-E4FB-4DB5-8CA5-6343C281F73D}" dt="2024-09-03T02:10:03.481" v="261" actId="18676"/>
        <pc:sldMkLst>
          <pc:docMk/>
          <pc:sldMk cId="1336269477" sldId="684"/>
        </pc:sldMkLst>
      </pc:sldChg>
      <pc:sldChg chg="modSp mod ord modAnim">
        <pc:chgData name="יהודה טאוב" userId="80c2dbd02819b45c" providerId="LiveId" clId="{BAE3D6B9-E4FB-4DB5-8CA5-6343C281F73D}" dt="2024-09-08T07:43:08.296" v="574" actId="20577"/>
        <pc:sldMkLst>
          <pc:docMk/>
          <pc:sldMk cId="3533640322" sldId="685"/>
        </pc:sldMkLst>
        <pc:spChg chg="mod">
          <ac:chgData name="יהודה טאוב" userId="80c2dbd02819b45c" providerId="LiveId" clId="{BAE3D6B9-E4FB-4DB5-8CA5-6343C281F73D}" dt="2024-09-08T07:36:58.045" v="379" actId="20577"/>
          <ac:spMkLst>
            <pc:docMk/>
            <pc:sldMk cId="3533640322" sldId="685"/>
            <ac:spMk id="2" creationId="{6E5E004A-7240-C534-9710-CC2159C6095A}"/>
          </ac:spMkLst>
        </pc:spChg>
        <pc:spChg chg="mod">
          <ac:chgData name="יהודה טאוב" userId="80c2dbd02819b45c" providerId="LiveId" clId="{BAE3D6B9-E4FB-4DB5-8CA5-6343C281F73D}" dt="2024-09-08T07:43:08.296" v="574" actId="20577"/>
          <ac:spMkLst>
            <pc:docMk/>
            <pc:sldMk cId="3533640322" sldId="685"/>
            <ac:spMk id="3" creationId="{CFBCB363-E023-ECFA-91B1-FC6E0E7B2F9A}"/>
          </ac:spMkLst>
        </pc:spChg>
      </pc:sldChg>
      <pc:sldChg chg="del">
        <pc:chgData name="יהודה טאוב" userId="80c2dbd02819b45c" providerId="LiveId" clId="{BAE3D6B9-E4FB-4DB5-8CA5-6343C281F73D}" dt="2024-09-03T02:10:03.481" v="261" actId="18676"/>
        <pc:sldMkLst>
          <pc:docMk/>
          <pc:sldMk cId="238379822" sldId="686"/>
        </pc:sldMkLst>
      </pc:sldChg>
      <pc:sldChg chg="del">
        <pc:chgData name="יהודה טאוב" userId="80c2dbd02819b45c" providerId="LiveId" clId="{BAE3D6B9-E4FB-4DB5-8CA5-6343C281F73D}" dt="2024-09-03T02:10:03.481" v="261" actId="18676"/>
        <pc:sldMkLst>
          <pc:docMk/>
          <pc:sldMk cId="721038136" sldId="687"/>
        </pc:sldMkLst>
      </pc:sldChg>
      <pc:sldChg chg="del">
        <pc:chgData name="יהודה טאוב" userId="80c2dbd02819b45c" providerId="LiveId" clId="{BAE3D6B9-E4FB-4DB5-8CA5-6343C281F73D}" dt="2024-09-03T02:10:03.481" v="261" actId="18676"/>
        <pc:sldMkLst>
          <pc:docMk/>
          <pc:sldMk cId="3716279854" sldId="688"/>
        </pc:sldMkLst>
      </pc:sldChg>
      <pc:sldChg chg="del">
        <pc:chgData name="יהודה טאוב" userId="80c2dbd02819b45c" providerId="LiveId" clId="{BAE3D6B9-E4FB-4DB5-8CA5-6343C281F73D}" dt="2024-09-03T02:10:03.481" v="261" actId="18676"/>
        <pc:sldMkLst>
          <pc:docMk/>
          <pc:sldMk cId="737813928" sldId="689"/>
        </pc:sldMkLst>
      </pc:sldChg>
      <pc:sldChg chg="del">
        <pc:chgData name="יהודה טאוב" userId="80c2dbd02819b45c" providerId="LiveId" clId="{BAE3D6B9-E4FB-4DB5-8CA5-6343C281F73D}" dt="2024-09-03T02:10:03.481" v="261" actId="18676"/>
        <pc:sldMkLst>
          <pc:docMk/>
          <pc:sldMk cId="33016839" sldId="690"/>
        </pc:sldMkLst>
      </pc:sldChg>
      <pc:sldChg chg="del">
        <pc:chgData name="יהודה טאוב" userId="80c2dbd02819b45c" providerId="LiveId" clId="{BAE3D6B9-E4FB-4DB5-8CA5-6343C281F73D}" dt="2024-09-03T02:10:03.481" v="261" actId="18676"/>
        <pc:sldMkLst>
          <pc:docMk/>
          <pc:sldMk cId="3183521097" sldId="691"/>
        </pc:sldMkLst>
      </pc:sldChg>
      <pc:sldChg chg="del">
        <pc:chgData name="יהודה טאוב" userId="80c2dbd02819b45c" providerId="LiveId" clId="{BAE3D6B9-E4FB-4DB5-8CA5-6343C281F73D}" dt="2024-09-03T02:10:03.481" v="261" actId="18676"/>
        <pc:sldMkLst>
          <pc:docMk/>
          <pc:sldMk cId="1476847456" sldId="692"/>
        </pc:sldMkLst>
      </pc:sldChg>
      <pc:sldChg chg="del">
        <pc:chgData name="יהודה טאוב" userId="80c2dbd02819b45c" providerId="LiveId" clId="{BAE3D6B9-E4FB-4DB5-8CA5-6343C281F73D}" dt="2024-09-03T02:10:03.481" v="261" actId="18676"/>
        <pc:sldMkLst>
          <pc:docMk/>
          <pc:sldMk cId="2260355731" sldId="693"/>
        </pc:sldMkLst>
      </pc:sldChg>
      <pc:sldChg chg="del">
        <pc:chgData name="יהודה טאוב" userId="80c2dbd02819b45c" providerId="LiveId" clId="{BAE3D6B9-E4FB-4DB5-8CA5-6343C281F73D}" dt="2024-09-03T02:10:03.481" v="261" actId="18676"/>
        <pc:sldMkLst>
          <pc:docMk/>
          <pc:sldMk cId="414370659" sldId="694"/>
        </pc:sldMkLst>
      </pc:sldChg>
      <pc:sldChg chg="del">
        <pc:chgData name="יהודה טאוב" userId="80c2dbd02819b45c" providerId="LiveId" clId="{BAE3D6B9-E4FB-4DB5-8CA5-6343C281F73D}" dt="2024-09-03T02:10:03.481" v="261" actId="18676"/>
        <pc:sldMkLst>
          <pc:docMk/>
          <pc:sldMk cId="259361860" sldId="695"/>
        </pc:sldMkLst>
      </pc:sldChg>
      <pc:sldChg chg="del">
        <pc:chgData name="יהודה טאוב" userId="80c2dbd02819b45c" providerId="LiveId" clId="{BAE3D6B9-E4FB-4DB5-8CA5-6343C281F73D}" dt="2024-09-03T02:10:03.481" v="261" actId="18676"/>
        <pc:sldMkLst>
          <pc:docMk/>
          <pc:sldMk cId="344070721" sldId="696"/>
        </pc:sldMkLst>
      </pc:sldChg>
      <pc:sldChg chg="del">
        <pc:chgData name="יהודה טאוב" userId="80c2dbd02819b45c" providerId="LiveId" clId="{BAE3D6B9-E4FB-4DB5-8CA5-6343C281F73D}" dt="2024-09-03T02:10:03.481" v="261" actId="18676"/>
        <pc:sldMkLst>
          <pc:docMk/>
          <pc:sldMk cId="3431899221" sldId="697"/>
        </pc:sldMkLst>
      </pc:sldChg>
      <pc:sldChg chg="del">
        <pc:chgData name="יהודה טאוב" userId="80c2dbd02819b45c" providerId="LiveId" clId="{BAE3D6B9-E4FB-4DB5-8CA5-6343C281F73D}" dt="2024-09-03T02:10:03.481" v="261" actId="18676"/>
        <pc:sldMkLst>
          <pc:docMk/>
          <pc:sldMk cId="484775901" sldId="698"/>
        </pc:sldMkLst>
      </pc:sldChg>
      <pc:sldChg chg="del">
        <pc:chgData name="יהודה טאוב" userId="80c2dbd02819b45c" providerId="LiveId" clId="{BAE3D6B9-E4FB-4DB5-8CA5-6343C281F73D}" dt="2024-09-03T02:10:03.481" v="261" actId="18676"/>
        <pc:sldMkLst>
          <pc:docMk/>
          <pc:sldMk cId="3287042119" sldId="699"/>
        </pc:sldMkLst>
      </pc:sldChg>
      <pc:sldChg chg="del">
        <pc:chgData name="יהודה טאוב" userId="80c2dbd02819b45c" providerId="LiveId" clId="{BAE3D6B9-E4FB-4DB5-8CA5-6343C281F73D}" dt="2024-09-03T02:10:03.481" v="261" actId="18676"/>
        <pc:sldMkLst>
          <pc:docMk/>
          <pc:sldMk cId="1858094413" sldId="700"/>
        </pc:sldMkLst>
      </pc:sldChg>
      <pc:sldChg chg="del">
        <pc:chgData name="יהודה טאוב" userId="80c2dbd02819b45c" providerId="LiveId" clId="{BAE3D6B9-E4FB-4DB5-8CA5-6343C281F73D}" dt="2024-09-03T02:10:03.481" v="261" actId="18676"/>
        <pc:sldMkLst>
          <pc:docMk/>
          <pc:sldMk cId="3098675432" sldId="701"/>
        </pc:sldMkLst>
      </pc:sldChg>
      <pc:sldChg chg="del">
        <pc:chgData name="יהודה טאוב" userId="80c2dbd02819b45c" providerId="LiveId" clId="{BAE3D6B9-E4FB-4DB5-8CA5-6343C281F73D}" dt="2024-09-03T02:10:03.481" v="261" actId="18676"/>
        <pc:sldMkLst>
          <pc:docMk/>
          <pc:sldMk cId="2315735507" sldId="702"/>
        </pc:sldMkLst>
      </pc:sldChg>
      <pc:sldChg chg="del">
        <pc:chgData name="יהודה טאוב" userId="80c2dbd02819b45c" providerId="LiveId" clId="{BAE3D6B9-E4FB-4DB5-8CA5-6343C281F73D}" dt="2024-09-03T02:10:03.481" v="261" actId="18676"/>
        <pc:sldMkLst>
          <pc:docMk/>
          <pc:sldMk cId="3394474915" sldId="703"/>
        </pc:sldMkLst>
      </pc:sldChg>
      <pc:sldChg chg="del">
        <pc:chgData name="יהודה טאוב" userId="80c2dbd02819b45c" providerId="LiveId" clId="{BAE3D6B9-E4FB-4DB5-8CA5-6343C281F73D}" dt="2024-09-03T02:10:03.481" v="261" actId="18676"/>
        <pc:sldMkLst>
          <pc:docMk/>
          <pc:sldMk cId="3161809227" sldId="704"/>
        </pc:sldMkLst>
      </pc:sldChg>
      <pc:sldChg chg="modSp add modAnim">
        <pc:chgData name="יהודה טאוב" userId="80c2dbd02819b45c" providerId="LiveId" clId="{BAE3D6B9-E4FB-4DB5-8CA5-6343C281F73D}" dt="2024-09-08T07:43:34.746" v="579" actId="6549"/>
        <pc:sldMkLst>
          <pc:docMk/>
          <pc:sldMk cId="3315750219" sldId="705"/>
        </pc:sldMkLst>
        <pc:spChg chg="mod">
          <ac:chgData name="יהודה טאוב" userId="80c2dbd02819b45c" providerId="LiveId" clId="{BAE3D6B9-E4FB-4DB5-8CA5-6343C281F73D}" dt="2024-09-08T07:43:34.746" v="579" actId="6549"/>
          <ac:spMkLst>
            <pc:docMk/>
            <pc:sldMk cId="3315750219" sldId="705"/>
            <ac:spMk id="3" creationId="{CFBCB363-E023-ECFA-91B1-FC6E0E7B2F9A}"/>
          </ac:spMkLst>
        </pc:spChg>
      </pc:sldChg>
      <pc:sldChg chg="modSp add mod modAnim">
        <pc:chgData name="יהודה טאוב" userId="80c2dbd02819b45c" providerId="LiveId" clId="{BAE3D6B9-E4FB-4DB5-8CA5-6343C281F73D}" dt="2024-09-08T07:58:50.885" v="757" actId="113"/>
        <pc:sldMkLst>
          <pc:docMk/>
          <pc:sldMk cId="4239847630" sldId="706"/>
        </pc:sldMkLst>
        <pc:spChg chg="mod">
          <ac:chgData name="יהודה טאוב" userId="80c2dbd02819b45c" providerId="LiveId" clId="{BAE3D6B9-E4FB-4DB5-8CA5-6343C281F73D}" dt="2024-09-08T07:53:08.265" v="601" actId="20577"/>
          <ac:spMkLst>
            <pc:docMk/>
            <pc:sldMk cId="4239847630" sldId="706"/>
            <ac:spMk id="2" creationId="{6E5E004A-7240-C534-9710-CC2159C6095A}"/>
          </ac:spMkLst>
        </pc:spChg>
        <pc:spChg chg="mod">
          <ac:chgData name="יהודה טאוב" userId="80c2dbd02819b45c" providerId="LiveId" clId="{BAE3D6B9-E4FB-4DB5-8CA5-6343C281F73D}" dt="2024-09-08T07:58:50.885" v="757" actId="113"/>
          <ac:spMkLst>
            <pc:docMk/>
            <pc:sldMk cId="4239847630" sldId="706"/>
            <ac:spMk id="3" creationId="{CFBCB363-E023-ECFA-91B1-FC6E0E7B2F9A}"/>
          </ac:spMkLst>
        </pc:spChg>
      </pc:sldChg>
      <pc:sldChg chg="modSp add mod modAnim">
        <pc:chgData name="יהודה טאוב" userId="80c2dbd02819b45c" providerId="LiveId" clId="{BAE3D6B9-E4FB-4DB5-8CA5-6343C281F73D}" dt="2024-09-08T08:25:54.890" v="773" actId="20577"/>
        <pc:sldMkLst>
          <pc:docMk/>
          <pc:sldMk cId="3718491792" sldId="707"/>
        </pc:sldMkLst>
        <pc:spChg chg="mod">
          <ac:chgData name="יהודה טאוב" userId="80c2dbd02819b45c" providerId="LiveId" clId="{BAE3D6B9-E4FB-4DB5-8CA5-6343C281F73D}" dt="2024-09-08T08:25:54.890" v="773" actId="20577"/>
          <ac:spMkLst>
            <pc:docMk/>
            <pc:sldMk cId="3718491792" sldId="707"/>
            <ac:spMk id="2" creationId="{6E5E004A-7240-C534-9710-CC2159C6095A}"/>
          </ac:spMkLst>
        </pc:spChg>
        <pc:spChg chg="mod">
          <ac:chgData name="יהודה טאוב" userId="80c2dbd02819b45c" providerId="LiveId" clId="{BAE3D6B9-E4FB-4DB5-8CA5-6343C281F73D}" dt="2024-09-08T08:25:49.695" v="758"/>
          <ac:spMkLst>
            <pc:docMk/>
            <pc:sldMk cId="3718491792" sldId="707"/>
            <ac:spMk id="3" creationId="{CFBCB363-E023-ECFA-91B1-FC6E0E7B2F9A}"/>
          </ac:spMkLst>
        </pc:spChg>
      </pc:sldChg>
      <pc:sldChg chg="add">
        <pc:chgData name="יהודה טאוב" userId="80c2dbd02819b45c" providerId="LiveId" clId="{BAE3D6B9-E4FB-4DB5-8CA5-6343C281F73D}" dt="2024-09-03T02:09:52.665" v="230" actId="2890"/>
        <pc:sldMkLst>
          <pc:docMk/>
          <pc:sldMk cId="2918939410" sldId="708"/>
        </pc:sldMkLst>
      </pc:sldChg>
      <pc:sldChg chg="add">
        <pc:chgData name="יהודה טאוב" userId="80c2dbd02819b45c" providerId="LiveId" clId="{BAE3D6B9-E4FB-4DB5-8CA5-6343C281F73D}" dt="2024-09-03T02:09:52.795" v="231" actId="2890"/>
        <pc:sldMkLst>
          <pc:docMk/>
          <pc:sldMk cId="1265608242" sldId="709"/>
        </pc:sldMkLst>
      </pc:sldChg>
      <pc:sldChg chg="add">
        <pc:chgData name="יהודה טאוב" userId="80c2dbd02819b45c" providerId="LiveId" clId="{BAE3D6B9-E4FB-4DB5-8CA5-6343C281F73D}" dt="2024-09-03T02:09:53.284" v="232" actId="2890"/>
        <pc:sldMkLst>
          <pc:docMk/>
          <pc:sldMk cId="3532280628" sldId="710"/>
        </pc:sldMkLst>
      </pc:sldChg>
      <pc:sldChg chg="add">
        <pc:chgData name="יהודה טאוב" userId="80c2dbd02819b45c" providerId="LiveId" clId="{BAE3D6B9-E4FB-4DB5-8CA5-6343C281F73D}" dt="2024-09-03T02:09:53.317" v="233" actId="2890"/>
        <pc:sldMkLst>
          <pc:docMk/>
          <pc:sldMk cId="4279825107" sldId="711"/>
        </pc:sldMkLst>
      </pc:sldChg>
      <pc:sldChg chg="add">
        <pc:chgData name="יהודה טאוב" userId="80c2dbd02819b45c" providerId="LiveId" clId="{BAE3D6B9-E4FB-4DB5-8CA5-6343C281F73D}" dt="2024-09-03T02:09:53.351" v="234" actId="2890"/>
        <pc:sldMkLst>
          <pc:docMk/>
          <pc:sldMk cId="1422663746" sldId="712"/>
        </pc:sldMkLst>
      </pc:sldChg>
      <pc:sldChg chg="add">
        <pc:chgData name="יהודה טאוב" userId="80c2dbd02819b45c" providerId="LiveId" clId="{BAE3D6B9-E4FB-4DB5-8CA5-6343C281F73D}" dt="2024-09-03T02:09:53.381" v="235" actId="2890"/>
        <pc:sldMkLst>
          <pc:docMk/>
          <pc:sldMk cId="3297730523" sldId="713"/>
        </pc:sldMkLst>
      </pc:sldChg>
      <pc:sldChg chg="add">
        <pc:chgData name="יהודה טאוב" userId="80c2dbd02819b45c" providerId="LiveId" clId="{BAE3D6B9-E4FB-4DB5-8CA5-6343C281F73D}" dt="2024-09-03T02:09:53.409" v="236" actId="2890"/>
        <pc:sldMkLst>
          <pc:docMk/>
          <pc:sldMk cId="2876925948" sldId="714"/>
        </pc:sldMkLst>
      </pc:sldChg>
      <pc:sldChg chg="add">
        <pc:chgData name="יהודה טאוב" userId="80c2dbd02819b45c" providerId="LiveId" clId="{BAE3D6B9-E4FB-4DB5-8CA5-6343C281F73D}" dt="2024-09-03T02:09:53.437" v="237" actId="2890"/>
        <pc:sldMkLst>
          <pc:docMk/>
          <pc:sldMk cId="2074035309" sldId="715"/>
        </pc:sldMkLst>
      </pc:sldChg>
      <pc:sldChg chg="add">
        <pc:chgData name="יהודה טאוב" userId="80c2dbd02819b45c" providerId="LiveId" clId="{BAE3D6B9-E4FB-4DB5-8CA5-6343C281F73D}" dt="2024-09-03T02:09:53.466" v="238" actId="2890"/>
        <pc:sldMkLst>
          <pc:docMk/>
          <pc:sldMk cId="2813844276" sldId="716"/>
        </pc:sldMkLst>
      </pc:sldChg>
      <pc:sldChg chg="add">
        <pc:chgData name="יהודה טאוב" userId="80c2dbd02819b45c" providerId="LiveId" clId="{BAE3D6B9-E4FB-4DB5-8CA5-6343C281F73D}" dt="2024-09-03T02:09:53.499" v="239" actId="2890"/>
        <pc:sldMkLst>
          <pc:docMk/>
          <pc:sldMk cId="3445068866" sldId="717"/>
        </pc:sldMkLst>
      </pc:sldChg>
      <pc:sldChg chg="add">
        <pc:chgData name="יהודה טאוב" userId="80c2dbd02819b45c" providerId="LiveId" clId="{BAE3D6B9-E4FB-4DB5-8CA5-6343C281F73D}" dt="2024-09-03T02:09:53.525" v="240" actId="2890"/>
        <pc:sldMkLst>
          <pc:docMk/>
          <pc:sldMk cId="3979044871" sldId="718"/>
        </pc:sldMkLst>
      </pc:sldChg>
      <pc:sldChg chg="add">
        <pc:chgData name="יהודה טאוב" userId="80c2dbd02819b45c" providerId="LiveId" clId="{BAE3D6B9-E4FB-4DB5-8CA5-6343C281F73D}" dt="2024-09-03T02:09:53.551" v="241" actId="2890"/>
        <pc:sldMkLst>
          <pc:docMk/>
          <pc:sldMk cId="4110663420" sldId="719"/>
        </pc:sldMkLst>
      </pc:sldChg>
      <pc:sldChg chg="add">
        <pc:chgData name="יהודה טאוב" userId="80c2dbd02819b45c" providerId="LiveId" clId="{BAE3D6B9-E4FB-4DB5-8CA5-6343C281F73D}" dt="2024-09-03T02:09:53.597" v="242" actId="2890"/>
        <pc:sldMkLst>
          <pc:docMk/>
          <pc:sldMk cId="419956345" sldId="720"/>
        </pc:sldMkLst>
      </pc:sldChg>
      <pc:sldChg chg="add">
        <pc:chgData name="יהודה טאוב" userId="80c2dbd02819b45c" providerId="LiveId" clId="{BAE3D6B9-E4FB-4DB5-8CA5-6343C281F73D}" dt="2024-09-03T02:09:53.623" v="243" actId="2890"/>
        <pc:sldMkLst>
          <pc:docMk/>
          <pc:sldMk cId="2663517949" sldId="721"/>
        </pc:sldMkLst>
      </pc:sldChg>
      <pc:sldChg chg="add">
        <pc:chgData name="יהודה טאוב" userId="80c2dbd02819b45c" providerId="LiveId" clId="{BAE3D6B9-E4FB-4DB5-8CA5-6343C281F73D}" dt="2024-09-03T02:09:53.653" v="244" actId="2890"/>
        <pc:sldMkLst>
          <pc:docMk/>
          <pc:sldMk cId="698368602" sldId="722"/>
        </pc:sldMkLst>
      </pc:sldChg>
      <pc:sldChg chg="add">
        <pc:chgData name="יהודה טאוב" userId="80c2dbd02819b45c" providerId="LiveId" clId="{BAE3D6B9-E4FB-4DB5-8CA5-6343C281F73D}" dt="2024-09-03T02:09:53.683" v="245" actId="2890"/>
        <pc:sldMkLst>
          <pc:docMk/>
          <pc:sldMk cId="2877640089" sldId="723"/>
        </pc:sldMkLst>
      </pc:sldChg>
      <pc:sldChg chg="add">
        <pc:chgData name="יהודה טאוב" userId="80c2dbd02819b45c" providerId="LiveId" clId="{BAE3D6B9-E4FB-4DB5-8CA5-6343C281F73D}" dt="2024-09-03T02:09:53.712" v="246" actId="2890"/>
        <pc:sldMkLst>
          <pc:docMk/>
          <pc:sldMk cId="3933908111" sldId="724"/>
        </pc:sldMkLst>
      </pc:sldChg>
      <pc:sldChg chg="add">
        <pc:chgData name="יהודה טאוב" userId="80c2dbd02819b45c" providerId="LiveId" clId="{BAE3D6B9-E4FB-4DB5-8CA5-6343C281F73D}" dt="2024-09-03T02:09:53.740" v="247" actId="2890"/>
        <pc:sldMkLst>
          <pc:docMk/>
          <pc:sldMk cId="1376010712" sldId="725"/>
        </pc:sldMkLst>
      </pc:sldChg>
      <pc:sldChg chg="add">
        <pc:chgData name="יהודה טאוב" userId="80c2dbd02819b45c" providerId="LiveId" clId="{BAE3D6B9-E4FB-4DB5-8CA5-6343C281F73D}" dt="2024-09-03T02:09:53.770" v="248" actId="2890"/>
        <pc:sldMkLst>
          <pc:docMk/>
          <pc:sldMk cId="3280528445" sldId="726"/>
        </pc:sldMkLst>
      </pc:sldChg>
      <pc:sldChg chg="add">
        <pc:chgData name="יהודה טאוב" userId="80c2dbd02819b45c" providerId="LiveId" clId="{BAE3D6B9-E4FB-4DB5-8CA5-6343C281F73D}" dt="2024-09-03T02:09:53.801" v="249" actId="2890"/>
        <pc:sldMkLst>
          <pc:docMk/>
          <pc:sldMk cId="4158242042" sldId="727"/>
        </pc:sldMkLst>
      </pc:sldChg>
      <pc:sldChg chg="add">
        <pc:chgData name="יהודה טאוב" userId="80c2dbd02819b45c" providerId="LiveId" clId="{BAE3D6B9-E4FB-4DB5-8CA5-6343C281F73D}" dt="2024-09-03T02:09:53.829" v="250" actId="2890"/>
        <pc:sldMkLst>
          <pc:docMk/>
          <pc:sldMk cId="1304994783" sldId="728"/>
        </pc:sldMkLst>
      </pc:sldChg>
      <pc:sldChg chg="add">
        <pc:chgData name="יהודה טאוב" userId="80c2dbd02819b45c" providerId="LiveId" clId="{BAE3D6B9-E4FB-4DB5-8CA5-6343C281F73D}" dt="2024-09-03T02:09:53.856" v="251" actId="2890"/>
        <pc:sldMkLst>
          <pc:docMk/>
          <pc:sldMk cId="1673261775" sldId="729"/>
        </pc:sldMkLst>
      </pc:sldChg>
      <pc:sldChg chg="add">
        <pc:chgData name="יהודה טאוב" userId="80c2dbd02819b45c" providerId="LiveId" clId="{BAE3D6B9-E4FB-4DB5-8CA5-6343C281F73D}" dt="2024-09-03T02:09:53.884" v="252" actId="2890"/>
        <pc:sldMkLst>
          <pc:docMk/>
          <pc:sldMk cId="1546997250" sldId="730"/>
        </pc:sldMkLst>
      </pc:sldChg>
      <pc:sldChg chg="add">
        <pc:chgData name="יהודה טאוב" userId="80c2dbd02819b45c" providerId="LiveId" clId="{BAE3D6B9-E4FB-4DB5-8CA5-6343C281F73D}" dt="2024-09-03T02:09:53.917" v="253" actId="2890"/>
        <pc:sldMkLst>
          <pc:docMk/>
          <pc:sldMk cId="2970010642" sldId="731"/>
        </pc:sldMkLst>
      </pc:sldChg>
      <pc:sldChg chg="add">
        <pc:chgData name="יהודה טאוב" userId="80c2dbd02819b45c" providerId="LiveId" clId="{BAE3D6B9-E4FB-4DB5-8CA5-6343C281F73D}" dt="2024-09-03T02:09:53.947" v="254" actId="2890"/>
        <pc:sldMkLst>
          <pc:docMk/>
          <pc:sldMk cId="1072456097" sldId="732"/>
        </pc:sldMkLst>
      </pc:sldChg>
      <pc:sldChg chg="add">
        <pc:chgData name="יהודה טאוב" userId="80c2dbd02819b45c" providerId="LiveId" clId="{BAE3D6B9-E4FB-4DB5-8CA5-6343C281F73D}" dt="2024-09-03T02:09:53.973" v="255" actId="2890"/>
        <pc:sldMkLst>
          <pc:docMk/>
          <pc:sldMk cId="3615509968" sldId="733"/>
        </pc:sldMkLst>
      </pc:sldChg>
      <pc:sldChg chg="add">
        <pc:chgData name="יהודה טאוב" userId="80c2dbd02819b45c" providerId="LiveId" clId="{BAE3D6B9-E4FB-4DB5-8CA5-6343C281F73D}" dt="2024-09-03T02:09:54.005" v="256" actId="2890"/>
        <pc:sldMkLst>
          <pc:docMk/>
          <pc:sldMk cId="887161376" sldId="734"/>
        </pc:sldMkLst>
      </pc:sldChg>
      <pc:sldChg chg="add">
        <pc:chgData name="יהודה טאוב" userId="80c2dbd02819b45c" providerId="LiveId" clId="{BAE3D6B9-E4FB-4DB5-8CA5-6343C281F73D}" dt="2024-09-03T02:09:54.037" v="257" actId="2890"/>
        <pc:sldMkLst>
          <pc:docMk/>
          <pc:sldMk cId="3766866513" sldId="735"/>
        </pc:sldMkLst>
      </pc:sldChg>
      <pc:sldChg chg="add">
        <pc:chgData name="יהודה טאוב" userId="80c2dbd02819b45c" providerId="LiveId" clId="{BAE3D6B9-E4FB-4DB5-8CA5-6343C281F73D}" dt="2024-09-03T02:09:54.068" v="258" actId="2890"/>
        <pc:sldMkLst>
          <pc:docMk/>
          <pc:sldMk cId="3620327490" sldId="736"/>
        </pc:sldMkLst>
      </pc:sldChg>
    </pc:docChg>
  </pc:docChgLst>
  <pc:docChgLst>
    <pc:chgData name="יהודה טאוב" userId="80c2dbd02819b45c" providerId="LiveId" clId="{1A68895B-7724-EE45-B94B-A95F919ACA1A}"/>
    <pc:docChg chg="undo custSel addSld modSld modSection">
      <pc:chgData name="יהודה טאוב" userId="80c2dbd02819b45c" providerId="LiveId" clId="{1A68895B-7724-EE45-B94B-A95F919ACA1A}" dt="2024-07-15T15:17:36.954" v="1031" actId="20577"/>
      <pc:docMkLst>
        <pc:docMk/>
      </pc:docMkLst>
      <pc:sldChg chg="modSp">
        <pc:chgData name="יהודה טאוב" userId="80c2dbd02819b45c" providerId="LiveId" clId="{1A68895B-7724-EE45-B94B-A95F919ACA1A}" dt="2024-07-15T03:54:00.474" v="55" actId="20577"/>
        <pc:sldMkLst>
          <pc:docMk/>
          <pc:sldMk cId="685444161" sldId="256"/>
        </pc:sldMkLst>
        <pc:spChg chg="mod">
          <ac:chgData name="יהודה טאוב" userId="80c2dbd02819b45c" providerId="LiveId" clId="{1A68895B-7724-EE45-B94B-A95F919ACA1A}" dt="2024-07-15T03:54:00.474" v="55" actId="20577"/>
          <ac:spMkLst>
            <pc:docMk/>
            <pc:sldMk cId="685444161" sldId="256"/>
            <ac:spMk id="2" creationId="{2F2AA11D-C26A-F3CE-D362-D80DA4F55F6F}"/>
          </ac:spMkLst>
        </pc:spChg>
      </pc:sldChg>
      <pc:sldChg chg="modSp">
        <pc:chgData name="יהודה טאוב" userId="80c2dbd02819b45c" providerId="LiveId" clId="{1A68895B-7724-EE45-B94B-A95F919ACA1A}" dt="2024-07-15T03:56:08.662" v="75" actId="20577"/>
        <pc:sldMkLst>
          <pc:docMk/>
          <pc:sldMk cId="1429896432" sldId="670"/>
        </pc:sldMkLst>
        <pc:spChg chg="mod">
          <ac:chgData name="יהודה טאוב" userId="80c2dbd02819b45c" providerId="LiveId" clId="{1A68895B-7724-EE45-B94B-A95F919ACA1A}" dt="2024-07-15T03:56:08.662" v="75" actId="20577"/>
          <ac:spMkLst>
            <pc:docMk/>
            <pc:sldMk cId="1429896432" sldId="670"/>
            <ac:spMk id="2" creationId="{6E5E004A-7240-C534-9710-CC2159C6095A}"/>
          </ac:spMkLst>
        </pc:spChg>
        <pc:spChg chg="mod">
          <ac:chgData name="יהודה טאוב" userId="80c2dbd02819b45c" providerId="LiveId" clId="{1A68895B-7724-EE45-B94B-A95F919ACA1A}" dt="2024-07-15T03:55:49.558" v="56" actId="22"/>
          <ac:spMkLst>
            <pc:docMk/>
            <pc:sldMk cId="1429896432" sldId="670"/>
            <ac:spMk id="3" creationId="{CFBCB363-E023-ECFA-91B1-FC6E0E7B2F9A}"/>
          </ac:spMkLst>
        </pc:spChg>
      </pc:sldChg>
      <pc:sldChg chg="modSp">
        <pc:chgData name="יהודה טאוב" userId="80c2dbd02819b45c" providerId="LiveId" clId="{1A68895B-7724-EE45-B94B-A95F919ACA1A}" dt="2024-07-15T07:39:02.113" v="94" actId="20577"/>
        <pc:sldMkLst>
          <pc:docMk/>
          <pc:sldMk cId="2094133984" sldId="671"/>
        </pc:sldMkLst>
        <pc:spChg chg="mod">
          <ac:chgData name="יהודה טאוב" userId="80c2dbd02819b45c" providerId="LiveId" clId="{1A68895B-7724-EE45-B94B-A95F919ACA1A}" dt="2024-07-15T03:56:33.237" v="86" actId="20577"/>
          <ac:spMkLst>
            <pc:docMk/>
            <pc:sldMk cId="2094133984" sldId="671"/>
            <ac:spMk id="2" creationId="{6E5E004A-7240-C534-9710-CC2159C6095A}"/>
          </ac:spMkLst>
        </pc:spChg>
        <pc:spChg chg="mod">
          <ac:chgData name="יהודה טאוב" userId="80c2dbd02819b45c" providerId="LiveId" clId="{1A68895B-7724-EE45-B94B-A95F919ACA1A}" dt="2024-07-15T07:39:02.113" v="94" actId="20577"/>
          <ac:spMkLst>
            <pc:docMk/>
            <pc:sldMk cId="2094133984" sldId="671"/>
            <ac:spMk id="3" creationId="{CFBCB363-E023-ECFA-91B1-FC6E0E7B2F9A}"/>
          </ac:spMkLst>
        </pc:spChg>
      </pc:sldChg>
      <pc:sldChg chg="modSp">
        <pc:chgData name="יהודה טאוב" userId="80c2dbd02819b45c" providerId="LiveId" clId="{1A68895B-7724-EE45-B94B-A95F919ACA1A}" dt="2024-07-15T07:45:37.086" v="140" actId="20577"/>
        <pc:sldMkLst>
          <pc:docMk/>
          <pc:sldMk cId="8960287" sldId="672"/>
        </pc:sldMkLst>
        <pc:spChg chg="mod">
          <ac:chgData name="יהודה טאוב" userId="80c2dbd02819b45c" providerId="LiveId" clId="{1A68895B-7724-EE45-B94B-A95F919ACA1A}" dt="2024-07-15T07:45:37.086" v="140" actId="20577"/>
          <ac:spMkLst>
            <pc:docMk/>
            <pc:sldMk cId="8960287" sldId="672"/>
            <ac:spMk id="2" creationId="{6E5E004A-7240-C534-9710-CC2159C6095A}"/>
          </ac:spMkLst>
        </pc:spChg>
        <pc:spChg chg="mod">
          <ac:chgData name="יהודה טאוב" userId="80c2dbd02819b45c" providerId="LiveId" clId="{1A68895B-7724-EE45-B94B-A95F919ACA1A}" dt="2024-07-15T07:45:30.228" v="123" actId="20577"/>
          <ac:spMkLst>
            <pc:docMk/>
            <pc:sldMk cId="8960287" sldId="672"/>
            <ac:spMk id="3" creationId="{CFBCB363-E023-ECFA-91B1-FC6E0E7B2F9A}"/>
          </ac:spMkLst>
        </pc:spChg>
      </pc:sldChg>
      <pc:sldChg chg="modSp">
        <pc:chgData name="יהודה טאוב" userId="80c2dbd02819b45c" providerId="LiveId" clId="{1A68895B-7724-EE45-B94B-A95F919ACA1A}" dt="2024-07-15T07:54:53.442" v="191" actId="113"/>
        <pc:sldMkLst>
          <pc:docMk/>
          <pc:sldMk cId="3432683688" sldId="673"/>
        </pc:sldMkLst>
        <pc:spChg chg="mod">
          <ac:chgData name="יהודה טאוב" userId="80c2dbd02819b45c" providerId="LiveId" clId="{1A68895B-7724-EE45-B94B-A95F919ACA1A}" dt="2024-07-15T07:53:02.046" v="155" actId="20577"/>
          <ac:spMkLst>
            <pc:docMk/>
            <pc:sldMk cId="3432683688" sldId="673"/>
            <ac:spMk id="2" creationId="{6E5E004A-7240-C534-9710-CC2159C6095A}"/>
          </ac:spMkLst>
        </pc:spChg>
        <pc:spChg chg="mod">
          <ac:chgData name="יהודה טאוב" userId="80c2dbd02819b45c" providerId="LiveId" clId="{1A68895B-7724-EE45-B94B-A95F919ACA1A}" dt="2024-07-15T07:54:53.442" v="191" actId="113"/>
          <ac:spMkLst>
            <pc:docMk/>
            <pc:sldMk cId="3432683688" sldId="673"/>
            <ac:spMk id="3" creationId="{CFBCB363-E023-ECFA-91B1-FC6E0E7B2F9A}"/>
          </ac:spMkLst>
        </pc:spChg>
      </pc:sldChg>
      <pc:sldChg chg="addSp delSp modSp delAnim">
        <pc:chgData name="יהודה טאוב" userId="80c2dbd02819b45c" providerId="LiveId" clId="{1A68895B-7724-EE45-B94B-A95F919ACA1A}" dt="2024-07-15T08:02:25.984" v="212" actId="14100"/>
        <pc:sldMkLst>
          <pc:docMk/>
          <pc:sldMk cId="3518836960" sldId="674"/>
        </pc:sldMkLst>
        <pc:spChg chg="mod">
          <ac:chgData name="יהודה טאוב" userId="80c2dbd02819b45c" providerId="LiveId" clId="{1A68895B-7724-EE45-B94B-A95F919ACA1A}" dt="2024-07-15T08:02:25.984" v="212" actId="14100"/>
          <ac:spMkLst>
            <pc:docMk/>
            <pc:sldMk cId="3518836960" sldId="674"/>
            <ac:spMk id="2" creationId="{6E5E004A-7240-C534-9710-CC2159C6095A}"/>
          </ac:spMkLst>
        </pc:spChg>
        <pc:spChg chg="del">
          <ac:chgData name="יהודה טאוב" userId="80c2dbd02819b45c" providerId="LiveId" clId="{1A68895B-7724-EE45-B94B-A95F919ACA1A}" dt="2024-07-15T07:56:00.515" v="192" actId="931"/>
          <ac:spMkLst>
            <pc:docMk/>
            <pc:sldMk cId="3518836960" sldId="674"/>
            <ac:spMk id="3" creationId="{CFBCB363-E023-ECFA-91B1-FC6E0E7B2F9A}"/>
          </ac:spMkLst>
        </pc:spChg>
        <pc:spChg chg="add">
          <ac:chgData name="יהודה טאוב" userId="80c2dbd02819b45c" providerId="LiveId" clId="{1A68895B-7724-EE45-B94B-A95F919ACA1A}" dt="2024-07-15T07:56:48.862" v="202" actId="139"/>
          <ac:spMkLst>
            <pc:docMk/>
            <pc:sldMk cId="3518836960" sldId="674"/>
            <ac:spMk id="6" creationId="{B745CC6A-E2C0-D0B1-DF56-CBFD5A50A02D}"/>
          </ac:spMkLst>
        </pc:spChg>
        <pc:spChg chg="add del">
          <ac:chgData name="יהודה טאוב" userId="80c2dbd02819b45c" providerId="LiveId" clId="{1A68895B-7724-EE45-B94B-A95F919ACA1A}" dt="2024-07-15T08:02:00.220" v="207" actId="22"/>
          <ac:spMkLst>
            <pc:docMk/>
            <pc:sldMk cId="3518836960" sldId="674"/>
            <ac:spMk id="8" creationId="{AC33204A-EC93-8D20-30B9-92509B3DD89E}"/>
          </ac:spMkLst>
        </pc:spChg>
        <pc:picChg chg="add mod ord">
          <ac:chgData name="יהודה טאוב" userId="80c2dbd02819b45c" providerId="LiveId" clId="{1A68895B-7724-EE45-B94B-A95F919ACA1A}" dt="2024-07-15T08:02:17.148" v="210" actId="1076"/>
          <ac:picMkLst>
            <pc:docMk/>
            <pc:sldMk cId="3518836960" sldId="674"/>
            <ac:picMk id="5" creationId="{BA60B2BD-BC3F-7DEF-BDFD-1E5187953EE6}"/>
          </ac:picMkLst>
        </pc:picChg>
        <pc:picChg chg="add mod">
          <ac:chgData name="יהודה טאוב" userId="80c2dbd02819b45c" providerId="LiveId" clId="{1A68895B-7724-EE45-B94B-A95F919ACA1A}" dt="2024-07-15T08:02:14.143" v="209" actId="1076"/>
          <ac:picMkLst>
            <pc:docMk/>
            <pc:sldMk cId="3518836960" sldId="674"/>
            <ac:picMk id="9" creationId="{8034C8D3-D4EF-2835-A0A2-AAFAEA4B1CE1}"/>
          </ac:picMkLst>
        </pc:picChg>
      </pc:sldChg>
      <pc:sldChg chg="modSp">
        <pc:chgData name="יהודה טאוב" userId="80c2dbd02819b45c" providerId="LiveId" clId="{1A68895B-7724-EE45-B94B-A95F919ACA1A}" dt="2024-07-15T08:33:55.186" v="513" actId="20577"/>
        <pc:sldMkLst>
          <pc:docMk/>
          <pc:sldMk cId="2790350363" sldId="675"/>
        </pc:sldMkLst>
        <pc:spChg chg="mod">
          <ac:chgData name="יהודה טאוב" userId="80c2dbd02819b45c" providerId="LiveId" clId="{1A68895B-7724-EE45-B94B-A95F919ACA1A}" dt="2024-07-15T08:29:02.123" v="274" actId="20577"/>
          <ac:spMkLst>
            <pc:docMk/>
            <pc:sldMk cId="2790350363" sldId="675"/>
            <ac:spMk id="2" creationId="{6E5E004A-7240-C534-9710-CC2159C6095A}"/>
          </ac:spMkLst>
        </pc:spChg>
        <pc:spChg chg="mod">
          <ac:chgData name="יהודה טאוב" userId="80c2dbd02819b45c" providerId="LiveId" clId="{1A68895B-7724-EE45-B94B-A95F919ACA1A}" dt="2024-07-15T08:33:55.186" v="513" actId="20577"/>
          <ac:spMkLst>
            <pc:docMk/>
            <pc:sldMk cId="2790350363" sldId="675"/>
            <ac:spMk id="3" creationId="{CFBCB363-E023-ECFA-91B1-FC6E0E7B2F9A}"/>
          </ac:spMkLst>
        </pc:spChg>
      </pc:sldChg>
      <pc:sldChg chg="addSp modSp">
        <pc:chgData name="יהודה טאוב" userId="80c2dbd02819b45c" providerId="LiveId" clId="{1A68895B-7724-EE45-B94B-A95F919ACA1A}" dt="2024-07-15T08:40:42.484" v="600" actId="1076"/>
        <pc:sldMkLst>
          <pc:docMk/>
          <pc:sldMk cId="1675713158" sldId="676"/>
        </pc:sldMkLst>
        <pc:spChg chg="mod">
          <ac:chgData name="יהודה טאוב" userId="80c2dbd02819b45c" providerId="LiveId" clId="{1A68895B-7724-EE45-B94B-A95F919ACA1A}" dt="2024-07-15T08:34:17.616" v="557" actId="20577"/>
          <ac:spMkLst>
            <pc:docMk/>
            <pc:sldMk cId="1675713158" sldId="676"/>
            <ac:spMk id="2" creationId="{6E5E004A-7240-C534-9710-CC2159C6095A}"/>
          </ac:spMkLst>
        </pc:spChg>
        <pc:spChg chg="mod">
          <ac:chgData name="יהודה טאוב" userId="80c2dbd02819b45c" providerId="LiveId" clId="{1A68895B-7724-EE45-B94B-A95F919ACA1A}" dt="2024-07-15T08:40:36.186" v="599" actId="14100"/>
          <ac:spMkLst>
            <pc:docMk/>
            <pc:sldMk cId="1675713158" sldId="676"/>
            <ac:spMk id="3" creationId="{CFBCB363-E023-ECFA-91B1-FC6E0E7B2F9A}"/>
          </ac:spMkLst>
        </pc:spChg>
        <pc:picChg chg="add mod">
          <ac:chgData name="יהודה טאוב" userId="80c2dbd02819b45c" providerId="LiveId" clId="{1A68895B-7724-EE45-B94B-A95F919ACA1A}" dt="2024-07-15T08:40:42.484" v="600" actId="1076"/>
          <ac:picMkLst>
            <pc:docMk/>
            <pc:sldMk cId="1675713158" sldId="676"/>
            <ac:picMk id="7" creationId="{C7EF0EFB-EFBC-7AE3-A226-108C3C9F9BDB}"/>
          </ac:picMkLst>
        </pc:picChg>
      </pc:sldChg>
      <pc:sldChg chg="addSp delSp modSp">
        <pc:chgData name="יהודה טאוב" userId="80c2dbd02819b45c" providerId="LiveId" clId="{1A68895B-7724-EE45-B94B-A95F919ACA1A}" dt="2024-07-15T08:47:41.026" v="637" actId="14100"/>
        <pc:sldMkLst>
          <pc:docMk/>
          <pc:sldMk cId="1821326160" sldId="677"/>
        </pc:sldMkLst>
        <pc:spChg chg="mod">
          <ac:chgData name="יהודה טאוב" userId="80c2dbd02819b45c" providerId="LiveId" clId="{1A68895B-7724-EE45-B94B-A95F919ACA1A}" dt="2024-07-15T08:45:10.059" v="612" actId="20577"/>
          <ac:spMkLst>
            <pc:docMk/>
            <pc:sldMk cId="1821326160" sldId="677"/>
            <ac:spMk id="2" creationId="{6E5E004A-7240-C534-9710-CC2159C6095A}"/>
          </ac:spMkLst>
        </pc:spChg>
        <pc:spChg chg="mod">
          <ac:chgData name="יהודה טאוב" userId="80c2dbd02819b45c" providerId="LiveId" clId="{1A68895B-7724-EE45-B94B-A95F919ACA1A}" dt="2024-07-15T08:45:04.179" v="601" actId="22"/>
          <ac:spMkLst>
            <pc:docMk/>
            <pc:sldMk cId="1821326160" sldId="677"/>
            <ac:spMk id="3" creationId="{CFBCB363-E023-ECFA-91B1-FC6E0E7B2F9A}"/>
          </ac:spMkLst>
        </pc:spChg>
        <pc:spChg chg="add del">
          <ac:chgData name="יהודה טאוב" userId="80c2dbd02819b45c" providerId="LiveId" clId="{1A68895B-7724-EE45-B94B-A95F919ACA1A}" dt="2024-07-15T08:47:37.609" v="636" actId="22"/>
          <ac:spMkLst>
            <pc:docMk/>
            <pc:sldMk cId="1821326160" sldId="677"/>
            <ac:spMk id="10" creationId="{F74B8FAB-92A6-1AF6-A4D3-5BE7EAEBE779}"/>
          </ac:spMkLst>
        </pc:spChg>
        <pc:picChg chg="add mod">
          <ac:chgData name="יהודה טאוב" userId="80c2dbd02819b45c" providerId="LiveId" clId="{1A68895B-7724-EE45-B94B-A95F919ACA1A}" dt="2024-07-15T08:47:41.026" v="637" actId="14100"/>
          <ac:picMkLst>
            <pc:docMk/>
            <pc:sldMk cId="1821326160" sldId="677"/>
            <ac:picMk id="7" creationId="{104B2304-4569-3E65-C40A-4A5151B566C6}"/>
          </ac:picMkLst>
        </pc:picChg>
      </pc:sldChg>
      <pc:sldChg chg="modSp">
        <pc:chgData name="יהודה טאוב" userId="80c2dbd02819b45c" providerId="LiveId" clId="{1A68895B-7724-EE45-B94B-A95F919ACA1A}" dt="2024-07-15T08:45:44.263" v="631" actId="20577"/>
        <pc:sldMkLst>
          <pc:docMk/>
          <pc:sldMk cId="211713561" sldId="678"/>
        </pc:sldMkLst>
        <pc:spChg chg="mod">
          <ac:chgData name="יהודה טאוב" userId="80c2dbd02819b45c" providerId="LiveId" clId="{1A68895B-7724-EE45-B94B-A95F919ACA1A}" dt="2024-07-15T08:45:36.216" v="629" actId="20577"/>
          <ac:spMkLst>
            <pc:docMk/>
            <pc:sldMk cId="211713561" sldId="678"/>
            <ac:spMk id="2" creationId="{6E5E004A-7240-C534-9710-CC2159C6095A}"/>
          </ac:spMkLst>
        </pc:spChg>
        <pc:spChg chg="mod">
          <ac:chgData name="יהודה טאוב" userId="80c2dbd02819b45c" providerId="LiveId" clId="{1A68895B-7724-EE45-B94B-A95F919ACA1A}" dt="2024-07-15T08:45:44.263" v="631" actId="20577"/>
          <ac:spMkLst>
            <pc:docMk/>
            <pc:sldMk cId="211713561" sldId="678"/>
            <ac:spMk id="3" creationId="{CFBCB363-E023-ECFA-91B1-FC6E0E7B2F9A}"/>
          </ac:spMkLst>
        </pc:spChg>
      </pc:sldChg>
      <pc:sldChg chg="addSp modSp addAnim delAnim">
        <pc:chgData name="יהודה טאוב" userId="80c2dbd02819b45c" providerId="LiveId" clId="{1A68895B-7724-EE45-B94B-A95F919ACA1A}" dt="2024-07-15T09:02:28.704" v="820" actId="20577"/>
        <pc:sldMkLst>
          <pc:docMk/>
          <pc:sldMk cId="2861537019" sldId="679"/>
        </pc:sldMkLst>
        <pc:spChg chg="mod">
          <ac:chgData name="יהודה טאוב" userId="80c2dbd02819b45c" providerId="LiveId" clId="{1A68895B-7724-EE45-B94B-A95F919ACA1A}" dt="2024-07-15T09:02:28.704" v="820" actId="20577"/>
          <ac:spMkLst>
            <pc:docMk/>
            <pc:sldMk cId="2861537019" sldId="679"/>
            <ac:spMk id="3" creationId="{CFBCB363-E023-ECFA-91B1-FC6E0E7B2F9A}"/>
          </ac:spMkLst>
        </pc:spChg>
        <pc:picChg chg="add mod">
          <ac:chgData name="יהודה טאוב" userId="80c2dbd02819b45c" providerId="LiveId" clId="{1A68895B-7724-EE45-B94B-A95F919ACA1A}" dt="2024-07-15T08:48:56.220" v="641" actId="1076"/>
          <ac:picMkLst>
            <pc:docMk/>
            <pc:sldMk cId="2861537019" sldId="679"/>
            <ac:picMk id="7" creationId="{F13A342C-6C8E-9439-E1F7-5CD30B11E29E}"/>
          </ac:picMkLst>
        </pc:picChg>
      </pc:sldChg>
      <pc:sldChg chg="addSp delSp modSp delAnim">
        <pc:chgData name="יהודה טאוב" userId="80c2dbd02819b45c" providerId="LiveId" clId="{1A68895B-7724-EE45-B94B-A95F919ACA1A}" dt="2024-07-15T14:18:53.918" v="839" actId="1076"/>
        <pc:sldMkLst>
          <pc:docMk/>
          <pc:sldMk cId="244618126" sldId="680"/>
        </pc:sldMkLst>
        <pc:spChg chg="mod">
          <ac:chgData name="יהודה טאוב" userId="80c2dbd02819b45c" providerId="LiveId" clId="{1A68895B-7724-EE45-B94B-A95F919ACA1A}" dt="2024-07-15T14:18:22.365" v="835" actId="20577"/>
          <ac:spMkLst>
            <pc:docMk/>
            <pc:sldMk cId="244618126" sldId="680"/>
            <ac:spMk id="2" creationId="{6E5E004A-7240-C534-9710-CC2159C6095A}"/>
          </ac:spMkLst>
        </pc:spChg>
        <pc:spChg chg="del">
          <ac:chgData name="יהודה טאוב" userId="80c2dbd02819b45c" providerId="LiveId" clId="{1A68895B-7724-EE45-B94B-A95F919ACA1A}" dt="2024-07-15T14:18:24.993" v="836" actId="22"/>
          <ac:spMkLst>
            <pc:docMk/>
            <pc:sldMk cId="244618126" sldId="680"/>
            <ac:spMk id="3" creationId="{CFBCB363-E023-ECFA-91B1-FC6E0E7B2F9A}"/>
          </ac:spMkLst>
        </pc:spChg>
        <pc:picChg chg="add mod">
          <ac:chgData name="יהודה טאוב" userId="80c2dbd02819b45c" providerId="LiveId" clId="{1A68895B-7724-EE45-B94B-A95F919ACA1A}" dt="2024-07-15T14:18:53.918" v="839" actId="1076"/>
          <ac:picMkLst>
            <pc:docMk/>
            <pc:sldMk cId="244618126" sldId="680"/>
            <ac:picMk id="7" creationId="{84CEB074-9E9C-08A2-B875-CC0C6D3AAE07}"/>
          </ac:picMkLst>
        </pc:picChg>
      </pc:sldChg>
      <pc:sldChg chg="addSp delSp modSp delAnim">
        <pc:chgData name="יהודה טאוב" userId="80c2dbd02819b45c" providerId="LiveId" clId="{1A68895B-7724-EE45-B94B-A95F919ACA1A}" dt="2024-07-15T14:23:07.088" v="868" actId="20577"/>
        <pc:sldMkLst>
          <pc:docMk/>
          <pc:sldMk cId="1687471079" sldId="681"/>
        </pc:sldMkLst>
        <pc:spChg chg="mod">
          <ac:chgData name="יהודה טאוב" userId="80c2dbd02819b45c" providerId="LiveId" clId="{1A68895B-7724-EE45-B94B-A95F919ACA1A}" dt="2024-07-15T14:23:07.088" v="868" actId="20577"/>
          <ac:spMkLst>
            <pc:docMk/>
            <pc:sldMk cId="1687471079" sldId="681"/>
            <ac:spMk id="2" creationId="{6E5E004A-7240-C534-9710-CC2159C6095A}"/>
          </ac:spMkLst>
        </pc:spChg>
        <pc:spChg chg="del">
          <ac:chgData name="יהודה טאוב" userId="80c2dbd02819b45c" providerId="LiveId" clId="{1A68895B-7724-EE45-B94B-A95F919ACA1A}" dt="2024-07-15T14:22:18.460" v="840" actId="22"/>
          <ac:spMkLst>
            <pc:docMk/>
            <pc:sldMk cId="1687471079" sldId="681"/>
            <ac:spMk id="3" creationId="{CFBCB363-E023-ECFA-91B1-FC6E0E7B2F9A}"/>
          </ac:spMkLst>
        </pc:spChg>
        <pc:spChg chg="add del mod">
          <ac:chgData name="יהודה טאוב" userId="80c2dbd02819b45c" providerId="LiveId" clId="{1A68895B-7724-EE45-B94B-A95F919ACA1A}" dt="2024-07-15T14:22:48.898" v="844" actId="22"/>
          <ac:spMkLst>
            <pc:docMk/>
            <pc:sldMk cId="1687471079" sldId="681"/>
            <ac:spMk id="12" creationId="{089C6B24-91D6-BC27-B9E9-4E2EDF5189E9}"/>
          </ac:spMkLst>
        </pc:spChg>
        <pc:picChg chg="add del mod">
          <ac:chgData name="יהודה טאוב" userId="80c2dbd02819b45c" providerId="LiveId" clId="{1A68895B-7724-EE45-B94B-A95F919ACA1A}" dt="2024-07-15T14:22:40.572" v="843" actId="478"/>
          <ac:picMkLst>
            <pc:docMk/>
            <pc:sldMk cId="1687471079" sldId="681"/>
            <ac:picMk id="7" creationId="{70CF2259-9EC3-0BF8-28A1-5F154EE1FEAF}"/>
          </ac:picMkLst>
        </pc:picChg>
        <pc:picChg chg="add del">
          <ac:chgData name="יהודה טאוב" userId="80c2dbd02819b45c" providerId="LiveId" clId="{1A68895B-7724-EE45-B94B-A95F919ACA1A}" dt="2024-07-15T14:22:36.172" v="842" actId="478"/>
          <ac:picMkLst>
            <pc:docMk/>
            <pc:sldMk cId="1687471079" sldId="681"/>
            <ac:picMk id="10" creationId="{924C4B07-AB4F-4179-63B0-27D1980AEA12}"/>
          </ac:picMkLst>
        </pc:picChg>
        <pc:picChg chg="add mod">
          <ac:chgData name="יהודה טאוב" userId="80c2dbd02819b45c" providerId="LiveId" clId="{1A68895B-7724-EE45-B94B-A95F919ACA1A}" dt="2024-07-15T14:22:53.642" v="845" actId="14100"/>
          <ac:picMkLst>
            <pc:docMk/>
            <pc:sldMk cId="1687471079" sldId="681"/>
            <ac:picMk id="15" creationId="{8CFA0B6E-00ED-69ED-1C5C-64A85552A720}"/>
          </ac:picMkLst>
        </pc:picChg>
      </pc:sldChg>
      <pc:sldChg chg="addSp delSp modSp delAnim">
        <pc:chgData name="יהודה טאוב" userId="80c2dbd02819b45c" providerId="LiveId" clId="{1A68895B-7724-EE45-B94B-A95F919ACA1A}" dt="2024-07-15T14:24:03.387" v="870" actId="14100"/>
        <pc:sldMkLst>
          <pc:docMk/>
          <pc:sldMk cId="2496468414" sldId="682"/>
        </pc:sldMkLst>
        <pc:spChg chg="del">
          <ac:chgData name="יהודה טאוב" userId="80c2dbd02819b45c" providerId="LiveId" clId="{1A68895B-7724-EE45-B94B-A95F919ACA1A}" dt="2024-07-15T14:23:58.362" v="869" actId="22"/>
          <ac:spMkLst>
            <pc:docMk/>
            <pc:sldMk cId="2496468414" sldId="682"/>
            <ac:spMk id="3" creationId="{CFBCB363-E023-ECFA-91B1-FC6E0E7B2F9A}"/>
          </ac:spMkLst>
        </pc:spChg>
        <pc:picChg chg="add mod">
          <ac:chgData name="יהודה טאוב" userId="80c2dbd02819b45c" providerId="LiveId" clId="{1A68895B-7724-EE45-B94B-A95F919ACA1A}" dt="2024-07-15T14:24:03.387" v="870" actId="14100"/>
          <ac:picMkLst>
            <pc:docMk/>
            <pc:sldMk cId="2496468414" sldId="682"/>
            <ac:picMk id="7" creationId="{97779DC1-458F-6071-F92C-3C36E3A5D2E2}"/>
          </ac:picMkLst>
        </pc:picChg>
      </pc:sldChg>
      <pc:sldChg chg="modSp">
        <pc:chgData name="יהודה טאוב" userId="80c2dbd02819b45c" providerId="LiveId" clId="{1A68895B-7724-EE45-B94B-A95F919ACA1A}" dt="2024-07-15T14:41:26.560" v="895" actId="20577"/>
        <pc:sldMkLst>
          <pc:docMk/>
          <pc:sldMk cId="1786864824" sldId="683"/>
        </pc:sldMkLst>
        <pc:spChg chg="mod">
          <ac:chgData name="יהודה טאוב" userId="80c2dbd02819b45c" providerId="LiveId" clId="{1A68895B-7724-EE45-B94B-A95F919ACA1A}" dt="2024-07-15T14:37:43.566" v="886" actId="20577"/>
          <ac:spMkLst>
            <pc:docMk/>
            <pc:sldMk cId="1786864824" sldId="683"/>
            <ac:spMk id="2" creationId="{6E5E004A-7240-C534-9710-CC2159C6095A}"/>
          </ac:spMkLst>
        </pc:spChg>
        <pc:spChg chg="mod">
          <ac:chgData name="יהודה טאוב" userId="80c2dbd02819b45c" providerId="LiveId" clId="{1A68895B-7724-EE45-B94B-A95F919ACA1A}" dt="2024-07-15T14:41:26.560" v="895" actId="20577"/>
          <ac:spMkLst>
            <pc:docMk/>
            <pc:sldMk cId="1786864824" sldId="683"/>
            <ac:spMk id="3" creationId="{CFBCB363-E023-ECFA-91B1-FC6E0E7B2F9A}"/>
          </ac:spMkLst>
        </pc:spChg>
      </pc:sldChg>
      <pc:sldChg chg="modSp addAnim delAnim">
        <pc:chgData name="יהודה טאוב" userId="80c2dbd02819b45c" providerId="LiveId" clId="{1A68895B-7724-EE45-B94B-A95F919ACA1A}" dt="2024-07-15T15:17:36.954" v="1031" actId="20577"/>
        <pc:sldMkLst>
          <pc:docMk/>
          <pc:sldMk cId="1336269477" sldId="684"/>
        </pc:sldMkLst>
        <pc:spChg chg="mod">
          <ac:chgData name="יהודה טאוב" userId="80c2dbd02819b45c" providerId="LiveId" clId="{1A68895B-7724-EE45-B94B-A95F919ACA1A}" dt="2024-07-15T15:14:21.242" v="1006" actId="20577"/>
          <ac:spMkLst>
            <pc:docMk/>
            <pc:sldMk cId="1336269477" sldId="684"/>
            <ac:spMk id="2" creationId="{6E5E004A-7240-C534-9710-CC2159C6095A}"/>
          </ac:spMkLst>
        </pc:spChg>
        <pc:spChg chg="mod">
          <ac:chgData name="יהודה טאוב" userId="80c2dbd02819b45c" providerId="LiveId" clId="{1A68895B-7724-EE45-B94B-A95F919ACA1A}" dt="2024-07-15T15:17:36.954" v="1031" actId="20577"/>
          <ac:spMkLst>
            <pc:docMk/>
            <pc:sldMk cId="1336269477" sldId="684"/>
            <ac:spMk id="3" creationId="{CFBCB363-E023-ECFA-91B1-FC6E0E7B2F9A}"/>
          </ac:spMkLst>
        </pc:spChg>
      </pc:sldChg>
      <pc:sldChg chg="modSp new">
        <pc:chgData name="יהודה טאוב" userId="80c2dbd02819b45c" providerId="LiveId" clId="{1A68895B-7724-EE45-B94B-A95F919ACA1A}" dt="2024-07-15T14:51:30.534" v="941" actId="6549"/>
        <pc:sldMkLst>
          <pc:docMk/>
          <pc:sldMk cId="3394474915" sldId="703"/>
        </pc:sldMkLst>
        <pc:spChg chg="mod">
          <ac:chgData name="יהודה טאוב" userId="80c2dbd02819b45c" providerId="LiveId" clId="{1A68895B-7724-EE45-B94B-A95F919ACA1A}" dt="2024-07-15T14:49:46.421" v="918" actId="20577"/>
          <ac:spMkLst>
            <pc:docMk/>
            <pc:sldMk cId="3394474915" sldId="703"/>
            <ac:spMk id="2" creationId="{8E0A75F3-421D-AAB7-1263-1F431EB5CEF7}"/>
          </ac:spMkLst>
        </pc:spChg>
        <pc:spChg chg="mod">
          <ac:chgData name="יהודה טאוב" userId="80c2dbd02819b45c" providerId="LiveId" clId="{1A68895B-7724-EE45-B94B-A95F919ACA1A}" dt="2024-07-15T14:51:30.534" v="941" actId="6549"/>
          <ac:spMkLst>
            <pc:docMk/>
            <pc:sldMk cId="3394474915" sldId="703"/>
            <ac:spMk id="3" creationId="{AFDEC6FA-EE31-3BDA-BD0E-2CD1C82F091A}"/>
          </ac:spMkLst>
        </pc:spChg>
      </pc:sldChg>
      <pc:sldChg chg="modSp new">
        <pc:chgData name="יהודה טאוב" userId="80c2dbd02819b45c" providerId="LiveId" clId="{1A68895B-7724-EE45-B94B-A95F919ACA1A}" dt="2024-07-15T15:03:58.927" v="958" actId="6549"/>
        <pc:sldMkLst>
          <pc:docMk/>
          <pc:sldMk cId="3161809227" sldId="704"/>
        </pc:sldMkLst>
        <pc:spChg chg="mod">
          <ac:chgData name="יהודה טאוב" userId="80c2dbd02819b45c" providerId="LiveId" clId="{1A68895B-7724-EE45-B94B-A95F919ACA1A}" dt="2024-07-15T15:03:58.927" v="958" actId="6549"/>
          <ac:spMkLst>
            <pc:docMk/>
            <pc:sldMk cId="3161809227" sldId="704"/>
            <ac:spMk id="3" creationId="{4820E080-F2E9-449A-4B2B-6A2198263F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ה'/אלול/תשפ"ד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9/8/2024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9/8/2024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9/8/2024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9/8/2024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9/8/2024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9/8/2024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9/8/2024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9/8/2024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מסירות נפש במלחמה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השינוי בצה"ל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חוסר נכונות למסירות נפש.</a:t>
            </a:r>
          </a:p>
          <a:p>
            <a:r>
              <a:rPr lang="he-IL" dirty="0"/>
              <a:t>אי הכרה באויב כאויב – והמושג של חפים מפשע.</a:t>
            </a:r>
          </a:p>
          <a:p>
            <a:r>
              <a:rPr lang="he-IL" dirty="0"/>
              <a:t>בקיצור: בעיה אצלנו – חוסר הכרה בטוב -  מסירות למטרה. </a:t>
            </a:r>
          </a:p>
          <a:p>
            <a:r>
              <a:rPr lang="he-IL" dirty="0"/>
              <a:t>בעיה בהם – חוסר הכרה ברע – הריגת </a:t>
            </a:r>
            <a:r>
              <a:rPr lang="he-IL" dirty="0" err="1"/>
              <a:t>האוייב</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המקור למסירות נפש במלחמה?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משנה מסכת סוטה פרק ח משנה ז</a:t>
            </a:r>
          </a:p>
          <a:p>
            <a:r>
              <a:rPr lang="he-IL" dirty="0"/>
              <a:t>במה דברים אמורים (שיש פטור של בנה בית ונטע כרם) במלחמת הרשות אבל במלחמת מצוה </a:t>
            </a:r>
            <a:r>
              <a:rPr lang="he-IL" dirty="0" err="1"/>
              <a:t>הכל</a:t>
            </a:r>
            <a:r>
              <a:rPr lang="he-IL" dirty="0"/>
              <a:t> </a:t>
            </a:r>
            <a:r>
              <a:rPr lang="he-IL" dirty="0" err="1"/>
              <a:t>יוצאין</a:t>
            </a:r>
            <a:r>
              <a:rPr lang="he-IL" dirty="0"/>
              <a:t> אפילו חתן מחדרו וכלה מחופתה. </a:t>
            </a:r>
          </a:p>
          <a:p>
            <a:r>
              <a:rPr lang="he-IL" dirty="0"/>
              <a:t>אמר רבי יהודה במה דברים אמורים במלחמת מצוה אבל במלחמת חובה </a:t>
            </a:r>
            <a:r>
              <a:rPr lang="he-IL" dirty="0" err="1"/>
              <a:t>הכל</a:t>
            </a:r>
            <a:r>
              <a:rPr lang="he-IL" dirty="0"/>
              <a:t> </a:t>
            </a:r>
            <a:r>
              <a:rPr lang="he-IL" dirty="0" err="1"/>
              <a:t>יוצאין</a:t>
            </a:r>
            <a:r>
              <a:rPr lang="he-IL" dirty="0"/>
              <a:t> אפילו חתן מחדרו וכלה מחופתה:</a:t>
            </a:r>
          </a:p>
          <a:p>
            <a:r>
              <a:rPr lang="he-IL" dirty="0"/>
              <a:t>למדנו מכאן – שבמלחמת מצווה כל יהודי צריך לצאת לצבא ולהילחם.</a:t>
            </a:r>
          </a:p>
          <a:p>
            <a:r>
              <a:rPr lang="he-IL" dirty="0"/>
              <a:t>ומוכח שבמלחמת מצווה – צריך מסירות נפש בעד המצווה.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רמב"ם הלכות מלכים פרק ה הלכה א </a:t>
            </a:r>
          </a:p>
          <a:p>
            <a:r>
              <a:rPr lang="he-IL" dirty="0"/>
              <a:t>אין המלך נלחם תחלה אלא מלחמת מצוה, ואי זו היא מלחמת מצוה זו מלחמת שבעה עממים, ומלחמת עמלק, ועזרת ישראל מיד צר שבא עליהם, ואחר כך נלחם במלחמת הרשות והיא המלחמה שנלחם עם שאר העמים כדי להרחיב גבול ישראל ולהרבות בגדולתו ושמעו. </a:t>
            </a:r>
          </a:p>
          <a:p>
            <a:r>
              <a:rPr lang="he-IL" dirty="0"/>
              <a:t>הלכה ב</a:t>
            </a:r>
          </a:p>
          <a:p>
            <a:r>
              <a:rPr lang="he-IL" dirty="0"/>
              <a:t>מלחמת מצוה אינו צריך ליטול בה רשות בית דין, אלא יוצא מעצמו בכל עת, וכופה העם לצאת, אבל מלחמת הרשות אינו מוציא העם בה אלא על פי בית דין של שבעים ואחד.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33157502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עזרת ישראל מיד צר הבא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כתב הרמב"ם: "ואי זו היא מלחמת מצוה זו מלחמת שבעה עממים, ומלחמת עמלק, </a:t>
            </a:r>
            <a:r>
              <a:rPr lang="he-IL" b="1" dirty="0"/>
              <a:t>ועזרת ישראל מיד צר שבא עליהם".</a:t>
            </a:r>
          </a:p>
          <a:p>
            <a:r>
              <a:rPr lang="he-IL" b="1" dirty="0"/>
              <a:t>איזה מצווה מקיימים שמצילים את ישראל מיד צר?</a:t>
            </a:r>
          </a:p>
          <a:p>
            <a:r>
              <a:rPr lang="he-IL" dirty="0"/>
              <a:t>שיירי קרבן </a:t>
            </a:r>
            <a:r>
              <a:rPr lang="he-IL" sz="1100" dirty="0"/>
              <a:t>מסכת סוטה פרק ח הלכה י: </a:t>
            </a:r>
            <a:r>
              <a:rPr lang="he-IL" dirty="0"/>
              <a:t>מי איכא למ"ד </a:t>
            </a:r>
            <a:r>
              <a:rPr lang="he-IL" dirty="0" err="1"/>
              <a:t>דעזרת</a:t>
            </a:r>
            <a:r>
              <a:rPr lang="he-IL" dirty="0"/>
              <a:t> ישראל מיד צר שבא עליהם לאו מצוה היא </a:t>
            </a:r>
            <a:r>
              <a:rPr lang="he-IL" dirty="0" err="1"/>
              <a:t>דהא</a:t>
            </a:r>
            <a:r>
              <a:rPr lang="he-IL" dirty="0"/>
              <a:t> אפי' ביחיד הנרדף איכא עשה ול"ת להצילו </a:t>
            </a:r>
            <a:r>
              <a:rPr lang="he-IL" dirty="0" err="1"/>
              <a:t>כדכתב</a:t>
            </a:r>
            <a:r>
              <a:rPr lang="he-IL" dirty="0"/>
              <a:t> לא תעמוד על דם רעך וכתיב </a:t>
            </a:r>
            <a:r>
              <a:rPr lang="he-IL" dirty="0" err="1"/>
              <a:t>והשבותו</a:t>
            </a:r>
            <a:r>
              <a:rPr lang="he-IL" dirty="0"/>
              <a:t> לו זו אבדת נפש וכן מבואר </a:t>
            </a:r>
            <a:r>
              <a:rPr lang="he-IL" dirty="0" err="1"/>
              <a:t>בסוגיין</a:t>
            </a:r>
            <a:r>
              <a:rPr lang="he-IL" dirty="0"/>
              <a:t>.</a:t>
            </a:r>
          </a:p>
          <a:p>
            <a:r>
              <a:rPr lang="he-IL" dirty="0">
                <a:highlight>
                  <a:srgbClr val="FF00FF"/>
                </a:highlight>
              </a:rPr>
              <a:t>לחייב לצאת למלחמה מחמת מצווה זו – יש קושיה גדולה:</a:t>
            </a:r>
          </a:p>
          <a:p>
            <a:r>
              <a:rPr lang="he-IL" dirty="0"/>
              <a:t>מנחת חינוך </a:t>
            </a:r>
            <a:r>
              <a:rPr lang="he-IL" sz="1200" dirty="0"/>
              <a:t>פרשת קדושים מצוה </a:t>
            </a:r>
            <a:r>
              <a:rPr lang="he-IL" sz="1200" dirty="0" err="1"/>
              <a:t>רלז</a:t>
            </a:r>
            <a:r>
              <a:rPr lang="he-IL" sz="1200" dirty="0"/>
              <a:t> אות ב</a:t>
            </a:r>
          </a:p>
          <a:p>
            <a:r>
              <a:rPr lang="he-IL" dirty="0"/>
              <a:t>וע"ע </a:t>
            </a:r>
            <a:r>
              <a:rPr lang="he-IL" dirty="0" err="1"/>
              <a:t>בכ"מ</a:t>
            </a:r>
            <a:r>
              <a:rPr lang="he-IL" dirty="0"/>
              <a:t> מביא בשם </a:t>
            </a:r>
            <a:r>
              <a:rPr lang="he-IL" dirty="0" err="1"/>
              <a:t>הגמי"י</a:t>
            </a:r>
            <a:r>
              <a:rPr lang="he-IL" dirty="0"/>
              <a:t> </a:t>
            </a:r>
            <a:r>
              <a:rPr lang="he-IL" dirty="0" err="1"/>
              <a:t>דמחויב</a:t>
            </a:r>
            <a:r>
              <a:rPr lang="he-IL" dirty="0"/>
              <a:t> להכניס עצמו בספק סכנה להציל </a:t>
            </a:r>
            <a:r>
              <a:rPr lang="he-IL" dirty="0" err="1"/>
              <a:t>חבירו</a:t>
            </a:r>
            <a:r>
              <a:rPr lang="he-IL" dirty="0"/>
              <a:t> וע"ש שכ' משום </a:t>
            </a:r>
            <a:r>
              <a:rPr lang="he-IL" dirty="0" err="1"/>
              <a:t>דהאחר</a:t>
            </a:r>
            <a:r>
              <a:rPr lang="he-IL" dirty="0"/>
              <a:t> ודאי והוא ספק. והמחבר </a:t>
            </a:r>
            <a:r>
              <a:rPr lang="he-IL" dirty="0" err="1"/>
              <a:t>בח"מ</a:t>
            </a:r>
            <a:r>
              <a:rPr lang="he-IL" dirty="0"/>
              <a:t> השמיטו וע"ש </a:t>
            </a:r>
            <a:r>
              <a:rPr lang="he-IL" dirty="0" err="1"/>
              <a:t>בסמ"ע</a:t>
            </a:r>
            <a:r>
              <a:rPr lang="he-IL" dirty="0"/>
              <a:t> כיון שהפוסקים </a:t>
            </a:r>
            <a:r>
              <a:rPr lang="he-IL" dirty="0" err="1"/>
              <a:t>הרי"ף</a:t>
            </a:r>
            <a:r>
              <a:rPr lang="he-IL" dirty="0"/>
              <a:t> </a:t>
            </a:r>
            <a:r>
              <a:rPr lang="he-IL" dirty="0" err="1"/>
              <a:t>והר"מ</a:t>
            </a:r>
            <a:r>
              <a:rPr lang="he-IL" dirty="0"/>
              <a:t> </a:t>
            </a:r>
            <a:r>
              <a:rPr lang="he-IL" dirty="0" err="1"/>
              <a:t>והרא"ש</a:t>
            </a:r>
            <a:r>
              <a:rPr lang="he-IL" dirty="0"/>
              <a:t> לא הביאו זה ע"כ השמיטו המחבר ג"כ. </a:t>
            </a:r>
          </a:p>
          <a:p>
            <a:r>
              <a:rPr lang="he-IL" dirty="0"/>
              <a:t>ולדידי גוף דין זה צ"ע כיון דהוא רק לאו ואינו עושה מעשה כלל בהעברת הלאו </a:t>
            </a:r>
            <a:r>
              <a:rPr lang="he-IL" b="1" dirty="0">
                <a:solidFill>
                  <a:schemeClr val="accent6">
                    <a:lumMod val="50000"/>
                  </a:schemeClr>
                </a:solidFill>
              </a:rPr>
              <a:t>למה יתחייב להכניס עצמו בס' סכנה והלא וחי בהם כתיב </a:t>
            </a:r>
            <a:r>
              <a:rPr lang="he-IL" b="1" dirty="0" err="1">
                <a:solidFill>
                  <a:schemeClr val="accent6">
                    <a:lumMod val="50000"/>
                  </a:schemeClr>
                </a:solidFill>
              </a:rPr>
              <a:t>ופ"נ</a:t>
            </a:r>
            <a:r>
              <a:rPr lang="he-IL" b="1" dirty="0">
                <a:solidFill>
                  <a:schemeClr val="accent6">
                    <a:lumMod val="50000"/>
                  </a:schemeClr>
                </a:solidFill>
              </a:rPr>
              <a:t> דוחה </a:t>
            </a:r>
            <a:r>
              <a:rPr lang="he-IL" b="1" dirty="0" err="1">
                <a:solidFill>
                  <a:schemeClr val="accent6">
                    <a:lumMod val="50000"/>
                  </a:schemeClr>
                </a:solidFill>
              </a:rPr>
              <a:t>הכל</a:t>
            </a:r>
            <a:r>
              <a:rPr lang="he-IL" b="1" dirty="0">
                <a:solidFill>
                  <a:schemeClr val="accent6">
                    <a:lumMod val="50000"/>
                  </a:schemeClr>
                </a:solidFill>
              </a:rPr>
              <a:t> אפי' ס' פ"נ </a:t>
            </a:r>
            <a:r>
              <a:rPr lang="he-IL" dirty="0"/>
              <a:t>ואי משום פ"נ </a:t>
            </a:r>
            <a:r>
              <a:rPr lang="he-IL" dirty="0" err="1"/>
              <a:t>דאידך</a:t>
            </a:r>
            <a:r>
              <a:rPr lang="he-IL" dirty="0"/>
              <a:t> זה </a:t>
            </a:r>
            <a:r>
              <a:rPr lang="he-IL" dirty="0" err="1"/>
              <a:t>דוקא</a:t>
            </a:r>
            <a:r>
              <a:rPr lang="he-IL" dirty="0"/>
              <a:t> בעושה מעשה כמבואר בראשונים </a:t>
            </a:r>
            <a:r>
              <a:rPr lang="he-IL" dirty="0" err="1"/>
              <a:t>דימסור</a:t>
            </a:r>
            <a:r>
              <a:rPr lang="he-IL" dirty="0"/>
              <a:t> עצמו ולא יהרוג </a:t>
            </a:r>
            <a:r>
              <a:rPr lang="he-IL" dirty="0" err="1"/>
              <a:t>לחבירו</a:t>
            </a:r>
            <a:r>
              <a:rPr lang="he-IL" dirty="0"/>
              <a:t> משום מאי חזית אבל אם רוצים להפילו על </a:t>
            </a:r>
            <a:r>
              <a:rPr lang="he-IL" dirty="0" err="1"/>
              <a:t>חבירו</a:t>
            </a:r>
            <a:r>
              <a:rPr lang="he-IL" dirty="0"/>
              <a:t> א"צ למסור עצמו </a:t>
            </a:r>
            <a:r>
              <a:rPr lang="he-IL" dirty="0" err="1"/>
              <a:t>דאדרבא</a:t>
            </a:r>
            <a:r>
              <a:rPr lang="he-IL" dirty="0"/>
              <a:t> </a:t>
            </a:r>
            <a:r>
              <a:rPr lang="he-IL" dirty="0" err="1"/>
              <a:t>דלמא</a:t>
            </a:r>
            <a:r>
              <a:rPr lang="he-IL" dirty="0"/>
              <a:t> </a:t>
            </a:r>
            <a:r>
              <a:rPr lang="he-IL" dirty="0" err="1"/>
              <a:t>דמא</a:t>
            </a:r>
            <a:r>
              <a:rPr lang="he-IL" dirty="0"/>
              <a:t> </a:t>
            </a:r>
            <a:r>
              <a:rPr lang="he-IL" dirty="0" err="1"/>
              <a:t>דידיה</a:t>
            </a:r>
            <a:r>
              <a:rPr lang="he-IL" dirty="0"/>
              <a:t> סומק טפי א"כ ה"ה בס' סכנה ג"כ א"צ למסור עצמו היכי דלא עביד מעשה .... </a:t>
            </a:r>
          </a:p>
          <a:p>
            <a:r>
              <a:rPr lang="he-IL" dirty="0"/>
              <a:t>ומכל מקום למעשה צריך עיון דין זה ונ"ל </a:t>
            </a:r>
            <a:r>
              <a:rPr lang="he-IL" dirty="0" err="1"/>
              <a:t>דע"כ</a:t>
            </a:r>
            <a:r>
              <a:rPr lang="he-IL" dirty="0"/>
              <a:t> השמיטוהו הראשונים דלא </a:t>
            </a:r>
            <a:r>
              <a:rPr lang="he-IL" dirty="0" err="1"/>
              <a:t>ס"ל</a:t>
            </a:r>
            <a:r>
              <a:rPr lang="he-IL" dirty="0"/>
              <a:t> כן: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423984763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מלחמת קידוש השם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 כן נראה שגדר מלחמת מצוה בעזרת ישראל מיד צר הוא מדין "קידוש השם", שבזה  שכל איש ישראל שיכול לעשות זאת יוצאים חוצץ כולם כאיש אחד נגד הרוצחים  שמגמתם לפגוע באנשים מישראל, שם שמים מתקדש.</a:t>
            </a:r>
            <a:endParaRPr lang="en-US" dirty="0"/>
          </a:p>
          <a:p>
            <a:r>
              <a:rPr lang="he-IL" dirty="0"/>
              <a:t> ומטעם זה יש בזה דין של  מלחמת מצוה לכל פרטיה... ובנידון צר הבא על ישראל באשר הם ישראל, כגון הא  </a:t>
            </a:r>
            <a:r>
              <a:rPr lang="he-IL" dirty="0" err="1"/>
              <a:t>ד"צרו</a:t>
            </a:r>
            <a:r>
              <a:rPr lang="he-IL" dirty="0"/>
              <a:t> על עיירות ישראל" וכגון נידון שלנו שהפרידו במכוון בין יהודים לבין בני אומות  אחרות, והקפידו להשאיר רק יהודים ובעלי נתינות של מדינת ישראל </a:t>
            </a:r>
            <a:r>
              <a:rPr lang="he-IL" dirty="0" err="1"/>
              <a:t>בדוקא</a:t>
            </a:r>
            <a:r>
              <a:rPr lang="he-IL" dirty="0"/>
              <a:t>, הרי אם  יצליח זממם אין לך חילול השם גדול מזה.</a:t>
            </a:r>
            <a:endParaRPr lang="en-US" dirty="0"/>
          </a:p>
          <a:p>
            <a:r>
              <a:rPr lang="he-IL" dirty="0"/>
              <a:t> על כן במלחמה עמהם הרי זה מגדר של  קידוש השם.</a:t>
            </a:r>
            <a:endParaRPr lang="en-US" dirty="0"/>
          </a:p>
          <a:p>
            <a:r>
              <a:rPr lang="he-IL" dirty="0"/>
              <a:t> וכן במלחמת מדין, שמשם למדים כאמור היסוד של מלחמת מצוה בעזרת  ישראל מיד צר, הקב"ה אמר למשה "נקום נקמת בני ישראל מאת </a:t>
            </a:r>
            <a:r>
              <a:rPr lang="he-IL" dirty="0" err="1"/>
              <a:t>המדינים</a:t>
            </a:r>
            <a:r>
              <a:rPr lang="he-IL" dirty="0"/>
              <a:t>".</a:t>
            </a:r>
            <a:endParaRPr lang="en-US" dirty="0"/>
          </a:p>
          <a:p>
            <a:r>
              <a:rPr lang="he-IL" dirty="0"/>
              <a:t> ואילו  </a:t>
            </a:r>
            <a:r>
              <a:rPr lang="he-IL" dirty="0" err="1"/>
              <a:t>מרע"ה</a:t>
            </a:r>
            <a:r>
              <a:rPr lang="he-IL" dirty="0"/>
              <a:t> אמר "לתת נקמת ה' במדין".</a:t>
            </a:r>
            <a:endParaRPr lang="en-US" dirty="0"/>
          </a:p>
          <a:p>
            <a:r>
              <a:rPr lang="he-IL" dirty="0"/>
              <a:t> וברש"י שם: שהעומד נגד ישראל כאילו עומד נגד  הקב"ה.</a:t>
            </a:r>
            <a:endParaRPr lang="en-US" dirty="0"/>
          </a:p>
          <a:p>
            <a:r>
              <a:rPr lang="he-IL" dirty="0"/>
              <a:t> הרי שמלחמה על כבוד ישראל יש בה משום קידוש שם שמים.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71849179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91893941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2656082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35322806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42798251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142266374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29773052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87692594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07403530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8138442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44506886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97904487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1106634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4199563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6635179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6983686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287764008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93390811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3760107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2805284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582420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130499478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167326177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154699725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9700106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072456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61550996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8871613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7668665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62032749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20308</TotalTime>
  <Words>666</Words>
  <Application>Microsoft Office PowerPoint</Application>
  <PresentationFormat>מסך רחב</PresentationFormat>
  <Paragraphs>68</Paragraphs>
  <Slides>35</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35</vt:i4>
      </vt:variant>
    </vt:vector>
  </HeadingPairs>
  <TitlesOfParts>
    <vt:vector size="46"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מסירות נפש במלחמה</vt:lpstr>
      <vt:lpstr>השינוי בצה"ל</vt:lpstr>
      <vt:lpstr>מה המקור למסירות נפש במלחמה?</vt:lpstr>
      <vt:lpstr>מצגת של PowerPoint‏</vt:lpstr>
      <vt:lpstr>עזרת ישראל מיד צר הבא </vt:lpstr>
      <vt:lpstr>מלחמת קידוש השם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21</cp:revision>
  <cp:lastPrinted>2024-02-26T05:45:50Z</cp:lastPrinted>
  <dcterms:created xsi:type="dcterms:W3CDTF">2024-02-23T09:02:47Z</dcterms:created>
  <dcterms:modified xsi:type="dcterms:W3CDTF">2024-09-08T08:26:02Z</dcterms:modified>
</cp:coreProperties>
</file>