
<file path=[Content_Types].xml><?xml version="1.0" encoding="utf-8"?>
<Types xmlns="http://schemas.openxmlformats.org/package/2006/content-types">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autoCompressPictures="0">
  <p:sldMasterIdLst>
    <p:sldMasterId id="2147483648" r:id="rId1"/>
    <p:sldMasterId id="2147483669" r:id="rId2"/>
    <p:sldMasterId id="2147483671" r:id="rId3"/>
  </p:sldMasterIdLst>
  <p:notesMasterIdLst>
    <p:notesMasterId r:id="rId58"/>
  </p:notesMasterIdLst>
  <p:handoutMasterIdLst>
    <p:handoutMasterId r:id="rId59"/>
  </p:handoutMasterIdLst>
  <p:sldIdLst>
    <p:sldId id="256" r:id="rId4"/>
    <p:sldId id="280" r:id="rId5"/>
    <p:sldId id="257" r:id="rId6"/>
    <p:sldId id="258" r:id="rId7"/>
    <p:sldId id="260" r:id="rId8"/>
    <p:sldId id="558" r:id="rId9"/>
    <p:sldId id="277" r:id="rId10"/>
    <p:sldId id="281" r:id="rId11"/>
    <p:sldId id="266" r:id="rId12"/>
    <p:sldId id="267" r:id="rId13"/>
    <p:sldId id="268" r:id="rId14"/>
    <p:sldId id="289" r:id="rId15"/>
    <p:sldId id="291" r:id="rId16"/>
    <p:sldId id="290" r:id="rId17"/>
    <p:sldId id="556" r:id="rId18"/>
    <p:sldId id="557" r:id="rId19"/>
    <p:sldId id="555" r:id="rId20"/>
    <p:sldId id="346" r:id="rId21"/>
    <p:sldId id="293" r:id="rId22"/>
    <p:sldId id="341" r:id="rId23"/>
    <p:sldId id="292" r:id="rId24"/>
    <p:sldId id="261" r:id="rId25"/>
    <p:sldId id="269" r:id="rId26"/>
    <p:sldId id="347" r:id="rId27"/>
    <p:sldId id="349" r:id="rId28"/>
    <p:sldId id="350" r:id="rId29"/>
    <p:sldId id="528" r:id="rId30"/>
    <p:sldId id="529" r:id="rId31"/>
    <p:sldId id="263" r:id="rId32"/>
    <p:sldId id="288" r:id="rId33"/>
    <p:sldId id="287" r:id="rId34"/>
    <p:sldId id="348" r:id="rId35"/>
    <p:sldId id="553" r:id="rId36"/>
    <p:sldId id="285" r:id="rId37"/>
    <p:sldId id="265" r:id="rId38"/>
    <p:sldId id="279" r:id="rId39"/>
    <p:sldId id="342" r:id="rId40"/>
    <p:sldId id="343" r:id="rId41"/>
    <p:sldId id="264" r:id="rId42"/>
    <p:sldId id="554" r:id="rId43"/>
    <p:sldId id="283" r:id="rId44"/>
    <p:sldId id="345" r:id="rId45"/>
    <p:sldId id="271" r:id="rId46"/>
    <p:sldId id="273" r:id="rId47"/>
    <p:sldId id="284" r:id="rId48"/>
    <p:sldId id="272" r:id="rId49"/>
    <p:sldId id="286" r:id="rId50"/>
    <p:sldId id="275" r:id="rId51"/>
    <p:sldId id="282" r:id="rId52"/>
    <p:sldId id="344" r:id="rId53"/>
    <p:sldId id="259" r:id="rId54"/>
    <p:sldId id="270" r:id="rId55"/>
    <p:sldId id="278" r:id="rId56"/>
    <p:sldId id="276" r:id="rId57"/>
  </p:sldIdLst>
  <p:sldSz cx="12192000" cy="6858000"/>
  <p:notesSz cx="6797675" cy="98726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0FCEBC41-9F80-4E13-9CAE-C2311453888B}">
          <p14:sldIdLst>
            <p14:sldId id="256"/>
            <p14:sldId id="280"/>
            <p14:sldId id="257"/>
            <p14:sldId id="258"/>
            <p14:sldId id="260"/>
            <p14:sldId id="558"/>
            <p14:sldId id="277"/>
            <p14:sldId id="281"/>
            <p14:sldId id="266"/>
            <p14:sldId id="267"/>
            <p14:sldId id="268"/>
            <p14:sldId id="289"/>
            <p14:sldId id="291"/>
            <p14:sldId id="290"/>
            <p14:sldId id="556"/>
            <p14:sldId id="557"/>
            <p14:sldId id="555"/>
            <p14:sldId id="346"/>
            <p14:sldId id="293"/>
            <p14:sldId id="341"/>
            <p14:sldId id="292"/>
            <p14:sldId id="261"/>
            <p14:sldId id="269"/>
          </p14:sldIdLst>
        </p14:section>
        <p14:section name="עליה, עמידה וירידה" id="{21C1851D-3792-401E-820C-BB9E674087EF}">
          <p14:sldIdLst>
            <p14:sldId id="347"/>
            <p14:sldId id="349"/>
            <p14:sldId id="350"/>
            <p14:sldId id="528"/>
            <p14:sldId id="529"/>
            <p14:sldId id="263"/>
            <p14:sldId id="288"/>
            <p14:sldId id="287"/>
            <p14:sldId id="348"/>
            <p14:sldId id="553"/>
            <p14:sldId id="285"/>
            <p14:sldId id="265"/>
            <p14:sldId id="279"/>
            <p14:sldId id="342"/>
            <p14:sldId id="343"/>
            <p14:sldId id="264"/>
            <p14:sldId id="554"/>
            <p14:sldId id="283"/>
            <p14:sldId id="345"/>
            <p14:sldId id="271"/>
            <p14:sldId id="273"/>
            <p14:sldId id="284"/>
            <p14:sldId id="272"/>
            <p14:sldId id="286"/>
            <p14:sldId id="275"/>
          </p14:sldIdLst>
        </p14:section>
        <p14:section name="נספכים" id="{DC1E41E2-9CAE-4C82-B04B-E03F2A449054}">
          <p14:sldIdLst>
            <p14:sldId id="282"/>
            <p14:sldId id="344"/>
            <p14:sldId id="259"/>
            <p14:sldId id="270"/>
            <p14:sldId id="278"/>
            <p14:sldId id="276"/>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4660"/>
  </p:normalViewPr>
  <p:slideViewPr>
    <p:cSldViewPr snapToGrid="0">
      <p:cViewPr varScale="1">
        <p:scale>
          <a:sx n="92" d="100"/>
          <a:sy n="92" d="100"/>
        </p:scale>
        <p:origin x="288" y="62"/>
      </p:cViewPr>
      <p:guideLst/>
    </p:cSldViewPr>
  </p:slideViewPr>
  <p:notesTextViewPr>
    <p:cViewPr>
      <p:scale>
        <a:sx n="1" d="1"/>
        <a:sy n="1" d="1"/>
      </p:scale>
      <p:origin x="0" y="0"/>
    </p:cViewPr>
  </p:notesTextViewPr>
  <p:notesViewPr>
    <p:cSldViewPr snapToGrid="0">
      <p:cViewPr varScale="1">
        <p:scale>
          <a:sx n="62" d="100"/>
          <a:sy n="62" d="100"/>
        </p:scale>
        <p:origin x="1834" y="7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notesMaster" Target="notesMasters/notesMaster1.xml"/><Relationship Id="rId5" Type="http://schemas.openxmlformats.org/officeDocument/2006/relationships/slide" Target="slides/slide2.xml"/><Relationship Id="rId61" Type="http://schemas.openxmlformats.org/officeDocument/2006/relationships/viewProps" Target="viewProps.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handoutMaster" Target="handoutMasters/handoutMaster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ED88C5-18A3-46F6-90C6-9FA7A350C6C7}"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32A3E709-E88F-477C-ABB4-B953ED5397DE}">
      <dgm:prSet phldrT="[טקסט]"/>
      <dgm:spPr/>
      <dgm:t>
        <a:bodyPr/>
        <a:lstStyle/>
        <a:p>
          <a:pPr rtl="1"/>
          <a:r>
            <a:rPr lang="he-IL" dirty="0"/>
            <a:t>אהבה - אינה כמו שטועים אנשים ואומרים שזה רצון לתת. 
</a:t>
          </a:r>
        </a:p>
      </dgm:t>
    </dgm:pt>
    <dgm:pt modelId="{44B722B8-E159-4C4D-9541-E58F5C0B153C}" type="parTrans" cxnId="{E814A14A-A95C-4972-9A4B-2F955433F508}">
      <dgm:prSet/>
      <dgm:spPr/>
      <dgm:t>
        <a:bodyPr/>
        <a:lstStyle/>
        <a:p>
          <a:pPr rtl="1"/>
          <a:endParaRPr lang="he-IL"/>
        </a:p>
      </dgm:t>
    </dgm:pt>
    <dgm:pt modelId="{8CB2A713-3901-4C46-92E3-8B6641F9CD26}" type="sibTrans" cxnId="{E814A14A-A95C-4972-9A4B-2F955433F508}">
      <dgm:prSet/>
      <dgm:spPr/>
      <dgm:t>
        <a:bodyPr/>
        <a:lstStyle/>
        <a:p>
          <a:pPr rtl="1"/>
          <a:endParaRPr lang="he-IL"/>
        </a:p>
      </dgm:t>
    </dgm:pt>
    <dgm:pt modelId="{277C7C57-5F8E-47C1-947D-B25D55B7968B}">
      <dgm:prSet phldrT="[טקסט]"/>
      <dgm:spPr/>
      <dgm:t>
        <a:bodyPr/>
        <a:lstStyle/>
        <a:p>
          <a:pPr rtl="1"/>
          <a:r>
            <a:rPr lang="he-IL" dirty="0"/>
            <a:t>האם כל בני האדם יגדירו אהבה באותו האופן?
</a:t>
          </a:r>
        </a:p>
      </dgm:t>
    </dgm:pt>
    <dgm:pt modelId="{16E33D07-3880-430D-8093-8BB2A67B40DA}" type="parTrans" cxnId="{002BAD89-5821-40DC-A02A-BECB3FBD9EBD}">
      <dgm:prSet/>
      <dgm:spPr/>
      <dgm:t>
        <a:bodyPr/>
        <a:lstStyle/>
        <a:p>
          <a:pPr rtl="1"/>
          <a:endParaRPr lang="he-IL"/>
        </a:p>
      </dgm:t>
    </dgm:pt>
    <dgm:pt modelId="{A6F0E51E-651D-495B-A53E-A36CF36113FB}" type="sibTrans" cxnId="{002BAD89-5821-40DC-A02A-BECB3FBD9EBD}">
      <dgm:prSet/>
      <dgm:spPr/>
      <dgm:t>
        <a:bodyPr/>
        <a:lstStyle/>
        <a:p>
          <a:pPr rtl="1"/>
          <a:endParaRPr lang="he-IL"/>
        </a:p>
      </dgm:t>
    </dgm:pt>
    <dgm:pt modelId="{DE13677E-E71C-438B-9A32-AB01D7071958}">
      <dgm:prSet phldrT="[טקסט]"/>
      <dgm:spPr/>
      <dgm:t>
        <a:bodyPr/>
        <a:lstStyle/>
        <a:p>
          <a:pPr rtl="1"/>
          <a:r>
            <a:rPr lang="he-IL" dirty="0"/>
            <a:t>כבר שאל המשורר 
"אומרים יש בעולם אהבה
מה זאת אהבה?"</a:t>
          </a:r>
        </a:p>
      </dgm:t>
    </dgm:pt>
    <dgm:pt modelId="{E5178396-27B2-4A56-94F2-80704DE34993}" type="parTrans" cxnId="{E6B863CF-A628-4183-9173-F40E2C1A46EE}">
      <dgm:prSet/>
      <dgm:spPr/>
      <dgm:t>
        <a:bodyPr/>
        <a:lstStyle/>
        <a:p>
          <a:pPr rtl="1"/>
          <a:endParaRPr lang="he-IL"/>
        </a:p>
      </dgm:t>
    </dgm:pt>
    <dgm:pt modelId="{B29CA6EA-3F5F-492C-B9BE-1CCE85058101}" type="sibTrans" cxnId="{E6B863CF-A628-4183-9173-F40E2C1A46EE}">
      <dgm:prSet/>
      <dgm:spPr/>
      <dgm:t>
        <a:bodyPr/>
        <a:lstStyle/>
        <a:p>
          <a:pPr rtl="1"/>
          <a:endParaRPr lang="he-IL"/>
        </a:p>
      </dgm:t>
    </dgm:pt>
    <dgm:pt modelId="{AFE09D66-75CD-4638-BA3D-CEC8DD442ABA}">
      <dgm:prSet phldrT="[טקסט]"/>
      <dgm:spPr/>
      <dgm:t>
        <a:bodyPr/>
        <a:lstStyle/>
        <a:p>
          <a:pPr rtl="1"/>
          <a:r>
            <a:rPr lang="he-IL" dirty="0"/>
            <a:t>סימן נוסף לאהבה הוא</a:t>
          </a:r>
        </a:p>
        <a:p>
          <a:pPr rtl="1"/>
          <a:r>
            <a:rPr lang="he-IL" dirty="0"/>
            <a:t>הכאב שאדם מרגיש שהוא מתרחק מהאהוב. </a:t>
          </a:r>
        </a:p>
      </dgm:t>
    </dgm:pt>
    <dgm:pt modelId="{7ABC2EFE-F911-4EFD-9637-4A2615799683}" type="parTrans" cxnId="{B3A45D91-F946-40F3-B955-7A565A259443}">
      <dgm:prSet/>
      <dgm:spPr/>
      <dgm:t>
        <a:bodyPr/>
        <a:lstStyle/>
        <a:p>
          <a:pPr rtl="1"/>
          <a:endParaRPr lang="he-IL"/>
        </a:p>
      </dgm:t>
    </dgm:pt>
    <dgm:pt modelId="{0C551F87-0DCF-4A0A-B921-010E3C7E9AAC}" type="sibTrans" cxnId="{B3A45D91-F946-40F3-B955-7A565A259443}">
      <dgm:prSet/>
      <dgm:spPr/>
      <dgm:t>
        <a:bodyPr/>
        <a:lstStyle/>
        <a:p>
          <a:pPr rtl="1"/>
          <a:endParaRPr lang="he-IL"/>
        </a:p>
      </dgm:t>
    </dgm:pt>
    <dgm:pt modelId="{FCAB19EE-7EC6-4820-A7CA-6DC480F8FDF2}">
      <dgm:prSet phldrT="[טקסט]" custT="1"/>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sz="1800" dirty="0"/>
            <a:t>הסימן לאהבה הוא - אדם שנהנה ומתענג מהקרבה לאהוב לו. 
ככל שהוא יותר מתקרב אליו ונמצא עימו - הוא חש יותר הנאה ותענוג. 
אם לא חשים הנאה - זה לא אהבה.
בדיוק כמו שאם לא חשים הנאת ריח מבושם - אז סליחה זה לא בושם.</a:t>
          </a:r>
        </a:p>
        <a:p>
          <a:pPr marL="0" lvl="0" defTabSz="755650" rtl="1">
            <a:lnSpc>
              <a:spcPct val="90000"/>
            </a:lnSpc>
            <a:spcBef>
              <a:spcPct val="0"/>
            </a:spcBef>
            <a:spcAft>
              <a:spcPct val="35000"/>
            </a:spcAft>
            <a:buNone/>
          </a:pPr>
          <a:endParaRPr lang="he-IL" sz="1400" dirty="0"/>
        </a:p>
      </dgm:t>
    </dgm:pt>
    <dgm:pt modelId="{F93212F7-4FF3-47BC-B3AA-CB90BEE6A226}" type="parTrans" cxnId="{88FA49A4-97CD-4262-B2F5-3F7440B5046F}">
      <dgm:prSet/>
      <dgm:spPr/>
      <dgm:t>
        <a:bodyPr/>
        <a:lstStyle/>
        <a:p>
          <a:pPr rtl="1"/>
          <a:endParaRPr lang="he-IL"/>
        </a:p>
      </dgm:t>
    </dgm:pt>
    <dgm:pt modelId="{CF3EDB69-66B7-4F14-9953-6512AE3CB788}" type="sibTrans" cxnId="{88FA49A4-97CD-4262-B2F5-3F7440B5046F}">
      <dgm:prSet/>
      <dgm:spPr/>
      <dgm:t>
        <a:bodyPr/>
        <a:lstStyle/>
        <a:p>
          <a:pPr rtl="1"/>
          <a:endParaRPr lang="he-IL"/>
        </a:p>
      </dgm:t>
    </dgm:pt>
    <dgm:pt modelId="{420AEFEA-FC38-4554-8085-83B39FBE449D}">
      <dgm:prSet/>
      <dgm:spPr/>
      <dgm:t>
        <a:bodyPr/>
        <a:lstStyle/>
        <a:p>
          <a:pPr rtl="1"/>
          <a:r>
            <a:rPr lang="he-IL" dirty="0"/>
            <a:t>הגדרה היסודית של "אהבה", הכוללת את כל סוגי האהבה הקיימים, היא </a:t>
          </a:r>
          <a:r>
            <a:rPr lang="he-IL" b="1" dirty="0"/>
            <a:t>משיכה נפשית להתקרב</a:t>
          </a:r>
          <a:r>
            <a:rPr lang="he-IL" dirty="0"/>
            <a:t> </a:t>
          </a:r>
          <a:r>
            <a:rPr lang="he-IL" b="1" dirty="0"/>
            <a:t>לדבר מסוים</a:t>
          </a:r>
          <a:r>
            <a:rPr lang="he-IL" dirty="0"/>
            <a:t>. </a:t>
          </a:r>
        </a:p>
      </dgm:t>
    </dgm:pt>
    <dgm:pt modelId="{7041FB9F-E555-43B6-AF52-2D2B65BC5835}" type="parTrans" cxnId="{D603B65C-61D6-47A4-8200-219A529FA3D7}">
      <dgm:prSet/>
      <dgm:spPr/>
      <dgm:t>
        <a:bodyPr/>
        <a:lstStyle/>
        <a:p>
          <a:pPr rtl="1"/>
          <a:endParaRPr lang="he-IL"/>
        </a:p>
      </dgm:t>
    </dgm:pt>
    <dgm:pt modelId="{78A360F4-5B47-4630-A76A-FB387012D988}" type="sibTrans" cxnId="{D603B65C-61D6-47A4-8200-219A529FA3D7}">
      <dgm:prSet/>
      <dgm:spPr/>
      <dgm:t>
        <a:bodyPr/>
        <a:lstStyle/>
        <a:p>
          <a:pPr rtl="1"/>
          <a:endParaRPr lang="he-IL"/>
        </a:p>
      </dgm:t>
    </dgm:pt>
    <dgm:pt modelId="{C928BFA9-5FEA-4C7D-9875-9F6989350131}" type="pres">
      <dgm:prSet presAssocID="{D8ED88C5-18A3-46F6-90C6-9FA7A350C6C7}" presName="diagram" presStyleCnt="0">
        <dgm:presLayoutVars>
          <dgm:dir/>
          <dgm:resizeHandles val="exact"/>
        </dgm:presLayoutVars>
      </dgm:prSet>
      <dgm:spPr/>
    </dgm:pt>
    <dgm:pt modelId="{9F015182-84A3-43EF-96B2-F5BA083B5087}" type="pres">
      <dgm:prSet presAssocID="{32A3E709-E88F-477C-ABB4-B953ED5397DE}" presName="node" presStyleLbl="node1" presStyleIdx="0" presStyleCnt="6" custScaleX="90869">
        <dgm:presLayoutVars>
          <dgm:bulletEnabled val="1"/>
        </dgm:presLayoutVars>
      </dgm:prSet>
      <dgm:spPr/>
    </dgm:pt>
    <dgm:pt modelId="{503BBF46-D2B7-47B9-BB95-B502F1DE5B87}" type="pres">
      <dgm:prSet presAssocID="{8CB2A713-3901-4C46-92E3-8B6641F9CD26}" presName="sibTrans" presStyleCnt="0"/>
      <dgm:spPr/>
    </dgm:pt>
    <dgm:pt modelId="{9B494BB1-739E-40C1-BC9C-721307411BE4}" type="pres">
      <dgm:prSet presAssocID="{277C7C57-5F8E-47C1-947D-B25D55B7968B}" presName="node" presStyleLbl="node1" presStyleIdx="1" presStyleCnt="6">
        <dgm:presLayoutVars>
          <dgm:bulletEnabled val="1"/>
        </dgm:presLayoutVars>
      </dgm:prSet>
      <dgm:spPr/>
    </dgm:pt>
    <dgm:pt modelId="{99458259-22A3-4963-B4B9-049F7AB3A19A}" type="pres">
      <dgm:prSet presAssocID="{A6F0E51E-651D-495B-A53E-A36CF36113FB}" presName="sibTrans" presStyleCnt="0"/>
      <dgm:spPr/>
    </dgm:pt>
    <dgm:pt modelId="{0099FA11-4D86-4697-AC2E-47A91183DF66}" type="pres">
      <dgm:prSet presAssocID="{DE13677E-E71C-438B-9A32-AB01D7071958}" presName="node" presStyleLbl="node1" presStyleIdx="2" presStyleCnt="6">
        <dgm:presLayoutVars>
          <dgm:bulletEnabled val="1"/>
        </dgm:presLayoutVars>
      </dgm:prSet>
      <dgm:spPr/>
    </dgm:pt>
    <dgm:pt modelId="{FA2FC38E-C181-4746-B085-462174FABCB1}" type="pres">
      <dgm:prSet presAssocID="{B29CA6EA-3F5F-492C-B9BE-1CCE85058101}" presName="sibTrans" presStyleCnt="0"/>
      <dgm:spPr/>
    </dgm:pt>
    <dgm:pt modelId="{363E6E0C-73BD-4FE7-9918-7E604F5F8D73}" type="pres">
      <dgm:prSet presAssocID="{AFE09D66-75CD-4638-BA3D-CEC8DD442ABA}" presName="node" presStyleLbl="node1" presStyleIdx="3" presStyleCnt="6" custScaleX="88383">
        <dgm:presLayoutVars>
          <dgm:bulletEnabled val="1"/>
        </dgm:presLayoutVars>
      </dgm:prSet>
      <dgm:spPr/>
    </dgm:pt>
    <dgm:pt modelId="{16DF3445-6501-4E34-A74E-E465879FD4F5}" type="pres">
      <dgm:prSet presAssocID="{0C551F87-0DCF-4A0A-B921-010E3C7E9AAC}" presName="sibTrans" presStyleCnt="0"/>
      <dgm:spPr/>
    </dgm:pt>
    <dgm:pt modelId="{36930407-77F1-494F-A13C-7C5D9836E56E}" type="pres">
      <dgm:prSet presAssocID="{FCAB19EE-7EC6-4820-A7CA-6DC480F8FDF2}" presName="node" presStyleLbl="node1" presStyleIdx="4" presStyleCnt="6">
        <dgm:presLayoutVars>
          <dgm:bulletEnabled val="1"/>
        </dgm:presLayoutVars>
      </dgm:prSet>
      <dgm:spPr/>
    </dgm:pt>
    <dgm:pt modelId="{DCBEE6E1-46E5-40A1-A11F-7BA1BCD55DE1}" type="pres">
      <dgm:prSet presAssocID="{CF3EDB69-66B7-4F14-9953-6512AE3CB788}" presName="sibTrans" presStyleCnt="0"/>
      <dgm:spPr/>
    </dgm:pt>
    <dgm:pt modelId="{43E3A756-B45C-4978-A494-CCDCCA093A49}" type="pres">
      <dgm:prSet presAssocID="{420AEFEA-FC38-4554-8085-83B39FBE449D}" presName="node" presStyleLbl="node1" presStyleIdx="5" presStyleCnt="6">
        <dgm:presLayoutVars>
          <dgm:bulletEnabled val="1"/>
        </dgm:presLayoutVars>
      </dgm:prSet>
      <dgm:spPr/>
    </dgm:pt>
  </dgm:ptLst>
  <dgm:cxnLst>
    <dgm:cxn modelId="{D112880A-4DE8-4FB2-9D6B-B23DC78550DD}" type="presOf" srcId="{DE13677E-E71C-438B-9A32-AB01D7071958}" destId="{0099FA11-4D86-4697-AC2E-47A91183DF66}" srcOrd="0" destOrd="0" presId="urn:microsoft.com/office/officeart/2005/8/layout/default"/>
    <dgm:cxn modelId="{CC98063C-AA6F-4FEC-BD00-2BF06805D16D}" type="presOf" srcId="{420AEFEA-FC38-4554-8085-83B39FBE449D}" destId="{43E3A756-B45C-4978-A494-CCDCCA093A49}" srcOrd="0" destOrd="0" presId="urn:microsoft.com/office/officeart/2005/8/layout/default"/>
    <dgm:cxn modelId="{D603B65C-61D6-47A4-8200-219A529FA3D7}" srcId="{D8ED88C5-18A3-46F6-90C6-9FA7A350C6C7}" destId="{420AEFEA-FC38-4554-8085-83B39FBE449D}" srcOrd="5" destOrd="0" parTransId="{7041FB9F-E555-43B6-AF52-2D2B65BC5835}" sibTransId="{78A360F4-5B47-4630-A76A-FB387012D988}"/>
    <dgm:cxn modelId="{EC7E5B69-E99A-46C2-BE15-5C439EF2BA4B}" type="presOf" srcId="{D8ED88C5-18A3-46F6-90C6-9FA7A350C6C7}" destId="{C928BFA9-5FEA-4C7D-9875-9F6989350131}" srcOrd="0" destOrd="0" presId="urn:microsoft.com/office/officeart/2005/8/layout/default"/>
    <dgm:cxn modelId="{E814A14A-A95C-4972-9A4B-2F955433F508}" srcId="{D8ED88C5-18A3-46F6-90C6-9FA7A350C6C7}" destId="{32A3E709-E88F-477C-ABB4-B953ED5397DE}" srcOrd="0" destOrd="0" parTransId="{44B722B8-E159-4C4D-9541-E58F5C0B153C}" sibTransId="{8CB2A713-3901-4C46-92E3-8B6641F9CD26}"/>
    <dgm:cxn modelId="{002BAD89-5821-40DC-A02A-BECB3FBD9EBD}" srcId="{D8ED88C5-18A3-46F6-90C6-9FA7A350C6C7}" destId="{277C7C57-5F8E-47C1-947D-B25D55B7968B}" srcOrd="1" destOrd="0" parTransId="{16E33D07-3880-430D-8093-8BB2A67B40DA}" sibTransId="{A6F0E51E-651D-495B-A53E-A36CF36113FB}"/>
    <dgm:cxn modelId="{B3A45D91-F946-40F3-B955-7A565A259443}" srcId="{D8ED88C5-18A3-46F6-90C6-9FA7A350C6C7}" destId="{AFE09D66-75CD-4638-BA3D-CEC8DD442ABA}" srcOrd="3" destOrd="0" parTransId="{7ABC2EFE-F911-4EFD-9637-4A2615799683}" sibTransId="{0C551F87-0DCF-4A0A-B921-010E3C7E9AAC}"/>
    <dgm:cxn modelId="{88FA49A4-97CD-4262-B2F5-3F7440B5046F}" srcId="{D8ED88C5-18A3-46F6-90C6-9FA7A350C6C7}" destId="{FCAB19EE-7EC6-4820-A7CA-6DC480F8FDF2}" srcOrd="4" destOrd="0" parTransId="{F93212F7-4FF3-47BC-B3AA-CB90BEE6A226}" sibTransId="{CF3EDB69-66B7-4F14-9953-6512AE3CB788}"/>
    <dgm:cxn modelId="{0C9506B6-E52C-464B-8021-C0A8AC1E52FF}" type="presOf" srcId="{AFE09D66-75CD-4638-BA3D-CEC8DD442ABA}" destId="{363E6E0C-73BD-4FE7-9918-7E604F5F8D73}" srcOrd="0" destOrd="0" presId="urn:microsoft.com/office/officeart/2005/8/layout/default"/>
    <dgm:cxn modelId="{B911C0B7-BE0E-4B9C-928C-789C564E4E82}" type="presOf" srcId="{32A3E709-E88F-477C-ABB4-B953ED5397DE}" destId="{9F015182-84A3-43EF-96B2-F5BA083B5087}" srcOrd="0" destOrd="0" presId="urn:microsoft.com/office/officeart/2005/8/layout/default"/>
    <dgm:cxn modelId="{16CDDAC4-F8E4-4ADB-88DA-BA29B36385AD}" type="presOf" srcId="{277C7C57-5F8E-47C1-947D-B25D55B7968B}" destId="{9B494BB1-739E-40C1-BC9C-721307411BE4}" srcOrd="0" destOrd="0" presId="urn:microsoft.com/office/officeart/2005/8/layout/default"/>
    <dgm:cxn modelId="{E6B863CF-A628-4183-9173-F40E2C1A46EE}" srcId="{D8ED88C5-18A3-46F6-90C6-9FA7A350C6C7}" destId="{DE13677E-E71C-438B-9A32-AB01D7071958}" srcOrd="2" destOrd="0" parTransId="{E5178396-27B2-4A56-94F2-80704DE34993}" sibTransId="{B29CA6EA-3F5F-492C-B9BE-1CCE85058101}"/>
    <dgm:cxn modelId="{152086ED-5F04-4D2F-A82E-A99C5446D1E8}" type="presOf" srcId="{FCAB19EE-7EC6-4820-A7CA-6DC480F8FDF2}" destId="{36930407-77F1-494F-A13C-7C5D9836E56E}" srcOrd="0" destOrd="0" presId="urn:microsoft.com/office/officeart/2005/8/layout/default"/>
    <dgm:cxn modelId="{5FA35DBA-8D90-41D1-A54A-D8522D9F85D8}" type="presParOf" srcId="{C928BFA9-5FEA-4C7D-9875-9F6989350131}" destId="{9F015182-84A3-43EF-96B2-F5BA083B5087}" srcOrd="0" destOrd="0" presId="urn:microsoft.com/office/officeart/2005/8/layout/default"/>
    <dgm:cxn modelId="{EDB48787-CC8C-4B3A-B9BB-9DF5E1DCB3E5}" type="presParOf" srcId="{C928BFA9-5FEA-4C7D-9875-9F6989350131}" destId="{503BBF46-D2B7-47B9-BB95-B502F1DE5B87}" srcOrd="1" destOrd="0" presId="urn:microsoft.com/office/officeart/2005/8/layout/default"/>
    <dgm:cxn modelId="{783EB4F1-AAC6-4FC4-9528-C6C26BD2DA76}" type="presParOf" srcId="{C928BFA9-5FEA-4C7D-9875-9F6989350131}" destId="{9B494BB1-739E-40C1-BC9C-721307411BE4}" srcOrd="2" destOrd="0" presId="urn:microsoft.com/office/officeart/2005/8/layout/default"/>
    <dgm:cxn modelId="{228958DB-BC58-46B8-8407-D9241E410887}" type="presParOf" srcId="{C928BFA9-5FEA-4C7D-9875-9F6989350131}" destId="{99458259-22A3-4963-B4B9-049F7AB3A19A}" srcOrd="3" destOrd="0" presId="urn:microsoft.com/office/officeart/2005/8/layout/default"/>
    <dgm:cxn modelId="{11CC2627-8A39-4150-B5CB-B5A6DE842752}" type="presParOf" srcId="{C928BFA9-5FEA-4C7D-9875-9F6989350131}" destId="{0099FA11-4D86-4697-AC2E-47A91183DF66}" srcOrd="4" destOrd="0" presId="urn:microsoft.com/office/officeart/2005/8/layout/default"/>
    <dgm:cxn modelId="{3B333544-EA46-407A-9D4A-C8BE939FBC86}" type="presParOf" srcId="{C928BFA9-5FEA-4C7D-9875-9F6989350131}" destId="{FA2FC38E-C181-4746-B085-462174FABCB1}" srcOrd="5" destOrd="0" presId="urn:microsoft.com/office/officeart/2005/8/layout/default"/>
    <dgm:cxn modelId="{4F7C366D-9A60-420B-BFAD-830D9118AFF8}" type="presParOf" srcId="{C928BFA9-5FEA-4C7D-9875-9F6989350131}" destId="{363E6E0C-73BD-4FE7-9918-7E604F5F8D73}" srcOrd="6" destOrd="0" presId="urn:microsoft.com/office/officeart/2005/8/layout/default"/>
    <dgm:cxn modelId="{1FA62817-0C0B-41F1-AAAA-8E38E13C54B2}" type="presParOf" srcId="{C928BFA9-5FEA-4C7D-9875-9F6989350131}" destId="{16DF3445-6501-4E34-A74E-E465879FD4F5}" srcOrd="7" destOrd="0" presId="urn:microsoft.com/office/officeart/2005/8/layout/default"/>
    <dgm:cxn modelId="{22F148EB-A0A4-4761-96DE-4FD8536B7290}" type="presParOf" srcId="{C928BFA9-5FEA-4C7D-9875-9F6989350131}" destId="{36930407-77F1-494F-A13C-7C5D9836E56E}" srcOrd="8" destOrd="0" presId="urn:microsoft.com/office/officeart/2005/8/layout/default"/>
    <dgm:cxn modelId="{6C00E5A7-53A6-495F-BAEC-15E972BFD783}" type="presParOf" srcId="{C928BFA9-5FEA-4C7D-9875-9F6989350131}" destId="{DCBEE6E1-46E5-40A1-A11F-7BA1BCD55DE1}" srcOrd="9" destOrd="0" presId="urn:microsoft.com/office/officeart/2005/8/layout/default"/>
    <dgm:cxn modelId="{B51162CB-9D98-4567-85F2-E1423C394C30}" type="presParOf" srcId="{C928BFA9-5FEA-4C7D-9875-9F6989350131}" destId="{43E3A756-B45C-4978-A494-CCDCCA093A49}"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8ED88C5-18A3-46F6-90C6-9FA7A350C6C7}"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32A3E709-E88F-477C-ABB4-B953ED5397DE}">
      <dgm:prSet phldrT="[טקסט]"/>
      <dgm:spPr/>
      <dgm:t>
        <a:bodyPr/>
        <a:lstStyle/>
        <a:p>
          <a:pPr rtl="1"/>
          <a:r>
            <a:rPr lang="he-IL" dirty="0"/>
            <a:t>כך יש הנאה גדולה מכולם, שהאדם נהנה ממציאותו של הדבר האהוב לו.</a:t>
          </a:r>
        </a:p>
        <a:p>
          <a:pPr rtl="1"/>
          <a:r>
            <a:rPr lang="he-IL" dirty="0"/>
            <a:t> </a:t>
          </a:r>
        </a:p>
      </dgm:t>
    </dgm:pt>
    <dgm:pt modelId="{44B722B8-E159-4C4D-9541-E58F5C0B153C}" type="parTrans" cxnId="{E814A14A-A95C-4972-9A4B-2F955433F508}">
      <dgm:prSet/>
      <dgm:spPr/>
      <dgm:t>
        <a:bodyPr/>
        <a:lstStyle/>
        <a:p>
          <a:pPr rtl="1"/>
          <a:endParaRPr lang="he-IL"/>
        </a:p>
      </dgm:t>
    </dgm:pt>
    <dgm:pt modelId="{8CB2A713-3901-4C46-92E3-8B6641F9CD26}" type="sibTrans" cxnId="{E814A14A-A95C-4972-9A4B-2F955433F508}">
      <dgm:prSet/>
      <dgm:spPr/>
      <dgm:t>
        <a:bodyPr/>
        <a:lstStyle/>
        <a:p>
          <a:pPr rtl="1"/>
          <a:endParaRPr lang="he-IL"/>
        </a:p>
      </dgm:t>
    </dgm:pt>
    <dgm:pt modelId="{277C7C57-5F8E-47C1-947D-B25D55B7968B}">
      <dgm:prSet phldrT="[טקסט]"/>
      <dgm:spPr/>
      <dgm:t>
        <a:bodyPr/>
        <a:lstStyle/>
        <a:p>
          <a:pPr rtl="1"/>
          <a:r>
            <a:rPr lang="he-IL" dirty="0"/>
            <a:t>כשם שאדם נהנה הנאת </a:t>
          </a:r>
          <a:r>
            <a:rPr lang="he-IL" dirty="0" err="1"/>
            <a:t>חיך</a:t>
          </a:r>
          <a:r>
            <a:rPr lang="he-IL" dirty="0"/>
            <a:t> באכילת מאכל טעים וערב, והעין נהנית </a:t>
          </a:r>
          <a:r>
            <a:rPr lang="he-IL" dirty="0" err="1"/>
            <a:t>בראית</a:t>
          </a:r>
          <a:r>
            <a:rPr lang="he-IL" dirty="0"/>
            <a:t> מראה יפה, והאוזן בשמיעת שיר נעים.</a:t>
          </a:r>
        </a:p>
      </dgm:t>
    </dgm:pt>
    <dgm:pt modelId="{16E33D07-3880-430D-8093-8BB2A67B40DA}" type="parTrans" cxnId="{002BAD89-5821-40DC-A02A-BECB3FBD9EBD}">
      <dgm:prSet/>
      <dgm:spPr/>
      <dgm:t>
        <a:bodyPr/>
        <a:lstStyle/>
        <a:p>
          <a:pPr rtl="1"/>
          <a:endParaRPr lang="he-IL"/>
        </a:p>
      </dgm:t>
    </dgm:pt>
    <dgm:pt modelId="{A6F0E51E-651D-495B-A53E-A36CF36113FB}" type="sibTrans" cxnId="{002BAD89-5821-40DC-A02A-BECB3FBD9EBD}">
      <dgm:prSet/>
      <dgm:spPr/>
      <dgm:t>
        <a:bodyPr/>
        <a:lstStyle/>
        <a:p>
          <a:pPr rtl="1"/>
          <a:endParaRPr lang="he-IL"/>
        </a:p>
      </dgm:t>
    </dgm:pt>
    <dgm:pt modelId="{DE13677E-E71C-438B-9A32-AB01D7071958}">
      <dgm:prSet phldrT="[טקסט]"/>
      <dgm:spPr/>
      <dgm:t>
        <a:bodyPr/>
        <a:lstStyle/>
        <a:p>
          <a:pPr rtl="1"/>
          <a:r>
            <a:rPr lang="he-IL" dirty="0"/>
            <a:t>אהבה היא מין ממיני ההנאה והעינוגים שברא הקב"ה בעולמו להנות בהן את בריותיו. </a:t>
          </a:r>
        </a:p>
      </dgm:t>
    </dgm:pt>
    <dgm:pt modelId="{E5178396-27B2-4A56-94F2-80704DE34993}" type="parTrans" cxnId="{E6B863CF-A628-4183-9173-F40E2C1A46EE}">
      <dgm:prSet/>
      <dgm:spPr/>
      <dgm:t>
        <a:bodyPr/>
        <a:lstStyle/>
        <a:p>
          <a:pPr rtl="1"/>
          <a:endParaRPr lang="he-IL"/>
        </a:p>
      </dgm:t>
    </dgm:pt>
    <dgm:pt modelId="{B29CA6EA-3F5F-492C-B9BE-1CCE85058101}" type="sibTrans" cxnId="{E6B863CF-A628-4183-9173-F40E2C1A46EE}">
      <dgm:prSet/>
      <dgm:spPr/>
      <dgm:t>
        <a:bodyPr/>
        <a:lstStyle/>
        <a:p>
          <a:pPr rtl="1"/>
          <a:endParaRPr lang="he-IL"/>
        </a:p>
      </dgm:t>
    </dgm:pt>
    <dgm:pt modelId="{AFE09D66-75CD-4638-BA3D-CEC8DD442ABA}">
      <dgm:prSet phldrT="[טקסט]"/>
      <dgm:spPr/>
      <dgm:t>
        <a:bodyPr/>
        <a:lstStyle/>
        <a:p>
          <a:pPr rtl="1"/>
          <a:r>
            <a:rPr lang="he-IL" dirty="0"/>
            <a:t>כך מרגשת האם לילדיה האהובים לה, שאינה מסתפקת בעונג </a:t>
          </a:r>
          <a:r>
            <a:rPr lang="he-IL" dirty="0" err="1"/>
            <a:t>שבראית</a:t>
          </a:r>
          <a:r>
            <a:rPr lang="he-IL" dirty="0"/>
            <a:t> בנה, אלא היא מקרבת אותם אליה ומחברת אותם באהבה ובעונג. </a:t>
          </a:r>
        </a:p>
      </dgm:t>
    </dgm:pt>
    <dgm:pt modelId="{7ABC2EFE-F911-4EFD-9637-4A2615799683}" type="parTrans" cxnId="{B3A45D91-F946-40F3-B955-7A565A259443}">
      <dgm:prSet/>
      <dgm:spPr/>
      <dgm:t>
        <a:bodyPr/>
        <a:lstStyle/>
        <a:p>
          <a:pPr rtl="1"/>
          <a:endParaRPr lang="he-IL"/>
        </a:p>
      </dgm:t>
    </dgm:pt>
    <dgm:pt modelId="{0C551F87-0DCF-4A0A-B921-010E3C7E9AAC}" type="sibTrans" cxnId="{B3A45D91-F946-40F3-B955-7A565A259443}">
      <dgm:prSet/>
      <dgm:spPr/>
      <dgm:t>
        <a:bodyPr/>
        <a:lstStyle/>
        <a:p>
          <a:pPr rtl="1"/>
          <a:endParaRPr lang="he-IL"/>
        </a:p>
      </dgm:t>
    </dgm:pt>
    <dgm:pt modelId="{FCAB19EE-7EC6-4820-A7CA-6DC480F8FDF2}">
      <dgm:prSet phldrT="[טקסט]" custT="1"/>
      <dgm:spPr/>
      <dgm:t>
        <a:bodyPr/>
        <a:lstStyle/>
        <a:p>
          <a:pPr marL="0" lvl="0" defTabSz="755650" rtl="1">
            <a:lnSpc>
              <a:spcPct val="90000"/>
            </a:lnSpc>
            <a:spcBef>
              <a:spcPct val="0"/>
            </a:spcBef>
            <a:spcAft>
              <a:spcPct val="35000"/>
            </a:spcAft>
            <a:buNone/>
          </a:pPr>
          <a:r>
            <a:rPr lang="he-IL" sz="1800" dirty="0"/>
            <a:t>ולכן אנו רואים שהאדם האוהב ביותר איזה שהוא דבר, אינו מסתפק בגילויי אהבה רחוקים, אלא הוא מחבק את אותו הדבר, בחפצו להרגיש בכוח המישוש שלו ובכל חושי גופו שהדבר האהוב לו נמצא אצלו קרוב אליו.</a:t>
          </a:r>
        </a:p>
        <a:p>
          <a:pPr marL="0" lvl="0" defTabSz="755650" rtl="1">
            <a:lnSpc>
              <a:spcPct val="90000"/>
            </a:lnSpc>
            <a:spcBef>
              <a:spcPct val="0"/>
            </a:spcBef>
            <a:spcAft>
              <a:spcPct val="35000"/>
            </a:spcAft>
            <a:buNone/>
          </a:pPr>
          <a:r>
            <a:rPr lang="he-IL" sz="1800" dirty="0"/>
            <a:t>עד שהוא רוצה להתאחד עם הדבר האהוב, שיהיה עמו מאוחד תמיד ויתענג על אהבתו. </a:t>
          </a:r>
        </a:p>
      </dgm:t>
    </dgm:pt>
    <dgm:pt modelId="{F93212F7-4FF3-47BC-B3AA-CB90BEE6A226}" type="parTrans" cxnId="{88FA49A4-97CD-4262-B2F5-3F7440B5046F}">
      <dgm:prSet/>
      <dgm:spPr/>
      <dgm:t>
        <a:bodyPr/>
        <a:lstStyle/>
        <a:p>
          <a:pPr rtl="1"/>
          <a:endParaRPr lang="he-IL"/>
        </a:p>
      </dgm:t>
    </dgm:pt>
    <dgm:pt modelId="{CF3EDB69-66B7-4F14-9953-6512AE3CB788}" type="sibTrans" cxnId="{88FA49A4-97CD-4262-B2F5-3F7440B5046F}">
      <dgm:prSet/>
      <dgm:spPr/>
      <dgm:t>
        <a:bodyPr/>
        <a:lstStyle/>
        <a:p>
          <a:pPr rtl="1"/>
          <a:endParaRPr lang="he-IL"/>
        </a:p>
      </dgm:t>
    </dgm:pt>
    <dgm:pt modelId="{420AEFEA-FC38-4554-8085-83B39FBE449D}">
      <dgm:prSet/>
      <dgm:spPr/>
      <dgm:t>
        <a:bodyPr/>
        <a:lstStyle/>
        <a:p>
          <a:pPr rtl="1"/>
          <a:r>
            <a:rPr lang="he-IL" dirty="0"/>
            <a:t>וכל מה שהוא מתקרב יותר הוא מתענג יותר. ולבו נעשה חפץ עוד ועוד להתקרב לאותה מציאות אהובה. </a:t>
          </a:r>
        </a:p>
      </dgm:t>
    </dgm:pt>
    <dgm:pt modelId="{7041FB9F-E555-43B6-AF52-2D2B65BC5835}" type="parTrans" cxnId="{D603B65C-61D6-47A4-8200-219A529FA3D7}">
      <dgm:prSet/>
      <dgm:spPr/>
      <dgm:t>
        <a:bodyPr/>
        <a:lstStyle/>
        <a:p>
          <a:pPr rtl="1"/>
          <a:endParaRPr lang="he-IL"/>
        </a:p>
      </dgm:t>
    </dgm:pt>
    <dgm:pt modelId="{78A360F4-5B47-4630-A76A-FB387012D988}" type="sibTrans" cxnId="{D603B65C-61D6-47A4-8200-219A529FA3D7}">
      <dgm:prSet/>
      <dgm:spPr/>
      <dgm:t>
        <a:bodyPr/>
        <a:lstStyle/>
        <a:p>
          <a:pPr rtl="1"/>
          <a:endParaRPr lang="he-IL"/>
        </a:p>
      </dgm:t>
    </dgm:pt>
    <dgm:pt modelId="{C928BFA9-5FEA-4C7D-9875-9F6989350131}" type="pres">
      <dgm:prSet presAssocID="{D8ED88C5-18A3-46F6-90C6-9FA7A350C6C7}" presName="diagram" presStyleCnt="0">
        <dgm:presLayoutVars>
          <dgm:dir/>
          <dgm:resizeHandles val="exact"/>
        </dgm:presLayoutVars>
      </dgm:prSet>
      <dgm:spPr/>
    </dgm:pt>
    <dgm:pt modelId="{9F015182-84A3-43EF-96B2-F5BA083B5087}" type="pres">
      <dgm:prSet presAssocID="{32A3E709-E88F-477C-ABB4-B953ED5397DE}" presName="node" presStyleLbl="node1" presStyleIdx="0" presStyleCnt="6" custScaleX="90869">
        <dgm:presLayoutVars>
          <dgm:bulletEnabled val="1"/>
        </dgm:presLayoutVars>
      </dgm:prSet>
      <dgm:spPr/>
    </dgm:pt>
    <dgm:pt modelId="{503BBF46-D2B7-47B9-BB95-B502F1DE5B87}" type="pres">
      <dgm:prSet presAssocID="{8CB2A713-3901-4C46-92E3-8B6641F9CD26}" presName="sibTrans" presStyleCnt="0"/>
      <dgm:spPr/>
    </dgm:pt>
    <dgm:pt modelId="{9B494BB1-739E-40C1-BC9C-721307411BE4}" type="pres">
      <dgm:prSet presAssocID="{277C7C57-5F8E-47C1-947D-B25D55B7968B}" presName="node" presStyleLbl="node1" presStyleIdx="1" presStyleCnt="6">
        <dgm:presLayoutVars>
          <dgm:bulletEnabled val="1"/>
        </dgm:presLayoutVars>
      </dgm:prSet>
      <dgm:spPr/>
    </dgm:pt>
    <dgm:pt modelId="{99458259-22A3-4963-B4B9-049F7AB3A19A}" type="pres">
      <dgm:prSet presAssocID="{A6F0E51E-651D-495B-A53E-A36CF36113FB}" presName="sibTrans" presStyleCnt="0"/>
      <dgm:spPr/>
    </dgm:pt>
    <dgm:pt modelId="{0099FA11-4D86-4697-AC2E-47A91183DF66}" type="pres">
      <dgm:prSet presAssocID="{DE13677E-E71C-438B-9A32-AB01D7071958}" presName="node" presStyleLbl="node1" presStyleIdx="2" presStyleCnt="6">
        <dgm:presLayoutVars>
          <dgm:bulletEnabled val="1"/>
        </dgm:presLayoutVars>
      </dgm:prSet>
      <dgm:spPr/>
    </dgm:pt>
    <dgm:pt modelId="{FA2FC38E-C181-4746-B085-462174FABCB1}" type="pres">
      <dgm:prSet presAssocID="{B29CA6EA-3F5F-492C-B9BE-1CCE85058101}" presName="sibTrans" presStyleCnt="0"/>
      <dgm:spPr/>
    </dgm:pt>
    <dgm:pt modelId="{363E6E0C-73BD-4FE7-9918-7E604F5F8D73}" type="pres">
      <dgm:prSet presAssocID="{AFE09D66-75CD-4638-BA3D-CEC8DD442ABA}" presName="node" presStyleLbl="node1" presStyleIdx="3" presStyleCnt="6" custScaleX="88383">
        <dgm:presLayoutVars>
          <dgm:bulletEnabled val="1"/>
        </dgm:presLayoutVars>
      </dgm:prSet>
      <dgm:spPr/>
    </dgm:pt>
    <dgm:pt modelId="{16DF3445-6501-4E34-A74E-E465879FD4F5}" type="pres">
      <dgm:prSet presAssocID="{0C551F87-0DCF-4A0A-B921-010E3C7E9AAC}" presName="sibTrans" presStyleCnt="0"/>
      <dgm:spPr/>
    </dgm:pt>
    <dgm:pt modelId="{36930407-77F1-494F-A13C-7C5D9836E56E}" type="pres">
      <dgm:prSet presAssocID="{FCAB19EE-7EC6-4820-A7CA-6DC480F8FDF2}" presName="node" presStyleLbl="node1" presStyleIdx="4" presStyleCnt="6">
        <dgm:presLayoutVars>
          <dgm:bulletEnabled val="1"/>
        </dgm:presLayoutVars>
      </dgm:prSet>
      <dgm:spPr/>
    </dgm:pt>
    <dgm:pt modelId="{DCBEE6E1-46E5-40A1-A11F-7BA1BCD55DE1}" type="pres">
      <dgm:prSet presAssocID="{CF3EDB69-66B7-4F14-9953-6512AE3CB788}" presName="sibTrans" presStyleCnt="0"/>
      <dgm:spPr/>
    </dgm:pt>
    <dgm:pt modelId="{43E3A756-B45C-4978-A494-CCDCCA093A49}" type="pres">
      <dgm:prSet presAssocID="{420AEFEA-FC38-4554-8085-83B39FBE449D}" presName="node" presStyleLbl="node1" presStyleIdx="5" presStyleCnt="6">
        <dgm:presLayoutVars>
          <dgm:bulletEnabled val="1"/>
        </dgm:presLayoutVars>
      </dgm:prSet>
      <dgm:spPr/>
    </dgm:pt>
  </dgm:ptLst>
  <dgm:cxnLst>
    <dgm:cxn modelId="{D112880A-4DE8-4FB2-9D6B-B23DC78550DD}" type="presOf" srcId="{DE13677E-E71C-438B-9A32-AB01D7071958}" destId="{0099FA11-4D86-4697-AC2E-47A91183DF66}" srcOrd="0" destOrd="0" presId="urn:microsoft.com/office/officeart/2005/8/layout/default"/>
    <dgm:cxn modelId="{CC98063C-AA6F-4FEC-BD00-2BF06805D16D}" type="presOf" srcId="{420AEFEA-FC38-4554-8085-83B39FBE449D}" destId="{43E3A756-B45C-4978-A494-CCDCCA093A49}" srcOrd="0" destOrd="0" presId="urn:microsoft.com/office/officeart/2005/8/layout/default"/>
    <dgm:cxn modelId="{D603B65C-61D6-47A4-8200-219A529FA3D7}" srcId="{D8ED88C5-18A3-46F6-90C6-9FA7A350C6C7}" destId="{420AEFEA-FC38-4554-8085-83B39FBE449D}" srcOrd="5" destOrd="0" parTransId="{7041FB9F-E555-43B6-AF52-2D2B65BC5835}" sibTransId="{78A360F4-5B47-4630-A76A-FB387012D988}"/>
    <dgm:cxn modelId="{EC7E5B69-E99A-46C2-BE15-5C439EF2BA4B}" type="presOf" srcId="{D8ED88C5-18A3-46F6-90C6-9FA7A350C6C7}" destId="{C928BFA9-5FEA-4C7D-9875-9F6989350131}" srcOrd="0" destOrd="0" presId="urn:microsoft.com/office/officeart/2005/8/layout/default"/>
    <dgm:cxn modelId="{E814A14A-A95C-4972-9A4B-2F955433F508}" srcId="{D8ED88C5-18A3-46F6-90C6-9FA7A350C6C7}" destId="{32A3E709-E88F-477C-ABB4-B953ED5397DE}" srcOrd="0" destOrd="0" parTransId="{44B722B8-E159-4C4D-9541-E58F5C0B153C}" sibTransId="{8CB2A713-3901-4C46-92E3-8B6641F9CD26}"/>
    <dgm:cxn modelId="{002BAD89-5821-40DC-A02A-BECB3FBD9EBD}" srcId="{D8ED88C5-18A3-46F6-90C6-9FA7A350C6C7}" destId="{277C7C57-5F8E-47C1-947D-B25D55B7968B}" srcOrd="1" destOrd="0" parTransId="{16E33D07-3880-430D-8093-8BB2A67B40DA}" sibTransId="{A6F0E51E-651D-495B-A53E-A36CF36113FB}"/>
    <dgm:cxn modelId="{B3A45D91-F946-40F3-B955-7A565A259443}" srcId="{D8ED88C5-18A3-46F6-90C6-9FA7A350C6C7}" destId="{AFE09D66-75CD-4638-BA3D-CEC8DD442ABA}" srcOrd="3" destOrd="0" parTransId="{7ABC2EFE-F911-4EFD-9637-4A2615799683}" sibTransId="{0C551F87-0DCF-4A0A-B921-010E3C7E9AAC}"/>
    <dgm:cxn modelId="{88FA49A4-97CD-4262-B2F5-3F7440B5046F}" srcId="{D8ED88C5-18A3-46F6-90C6-9FA7A350C6C7}" destId="{FCAB19EE-7EC6-4820-A7CA-6DC480F8FDF2}" srcOrd="4" destOrd="0" parTransId="{F93212F7-4FF3-47BC-B3AA-CB90BEE6A226}" sibTransId="{CF3EDB69-66B7-4F14-9953-6512AE3CB788}"/>
    <dgm:cxn modelId="{0C9506B6-E52C-464B-8021-C0A8AC1E52FF}" type="presOf" srcId="{AFE09D66-75CD-4638-BA3D-CEC8DD442ABA}" destId="{363E6E0C-73BD-4FE7-9918-7E604F5F8D73}" srcOrd="0" destOrd="0" presId="urn:microsoft.com/office/officeart/2005/8/layout/default"/>
    <dgm:cxn modelId="{B911C0B7-BE0E-4B9C-928C-789C564E4E82}" type="presOf" srcId="{32A3E709-E88F-477C-ABB4-B953ED5397DE}" destId="{9F015182-84A3-43EF-96B2-F5BA083B5087}" srcOrd="0" destOrd="0" presId="urn:microsoft.com/office/officeart/2005/8/layout/default"/>
    <dgm:cxn modelId="{16CDDAC4-F8E4-4ADB-88DA-BA29B36385AD}" type="presOf" srcId="{277C7C57-5F8E-47C1-947D-B25D55B7968B}" destId="{9B494BB1-739E-40C1-BC9C-721307411BE4}" srcOrd="0" destOrd="0" presId="urn:microsoft.com/office/officeart/2005/8/layout/default"/>
    <dgm:cxn modelId="{E6B863CF-A628-4183-9173-F40E2C1A46EE}" srcId="{D8ED88C5-18A3-46F6-90C6-9FA7A350C6C7}" destId="{DE13677E-E71C-438B-9A32-AB01D7071958}" srcOrd="2" destOrd="0" parTransId="{E5178396-27B2-4A56-94F2-80704DE34993}" sibTransId="{B29CA6EA-3F5F-492C-B9BE-1CCE85058101}"/>
    <dgm:cxn modelId="{152086ED-5F04-4D2F-A82E-A99C5446D1E8}" type="presOf" srcId="{FCAB19EE-7EC6-4820-A7CA-6DC480F8FDF2}" destId="{36930407-77F1-494F-A13C-7C5D9836E56E}" srcOrd="0" destOrd="0" presId="urn:microsoft.com/office/officeart/2005/8/layout/default"/>
    <dgm:cxn modelId="{5FA35DBA-8D90-41D1-A54A-D8522D9F85D8}" type="presParOf" srcId="{C928BFA9-5FEA-4C7D-9875-9F6989350131}" destId="{9F015182-84A3-43EF-96B2-F5BA083B5087}" srcOrd="0" destOrd="0" presId="urn:microsoft.com/office/officeart/2005/8/layout/default"/>
    <dgm:cxn modelId="{EDB48787-CC8C-4B3A-B9BB-9DF5E1DCB3E5}" type="presParOf" srcId="{C928BFA9-5FEA-4C7D-9875-9F6989350131}" destId="{503BBF46-D2B7-47B9-BB95-B502F1DE5B87}" srcOrd="1" destOrd="0" presId="urn:microsoft.com/office/officeart/2005/8/layout/default"/>
    <dgm:cxn modelId="{783EB4F1-AAC6-4FC4-9528-C6C26BD2DA76}" type="presParOf" srcId="{C928BFA9-5FEA-4C7D-9875-9F6989350131}" destId="{9B494BB1-739E-40C1-BC9C-721307411BE4}" srcOrd="2" destOrd="0" presId="urn:microsoft.com/office/officeart/2005/8/layout/default"/>
    <dgm:cxn modelId="{228958DB-BC58-46B8-8407-D9241E410887}" type="presParOf" srcId="{C928BFA9-5FEA-4C7D-9875-9F6989350131}" destId="{99458259-22A3-4963-B4B9-049F7AB3A19A}" srcOrd="3" destOrd="0" presId="urn:microsoft.com/office/officeart/2005/8/layout/default"/>
    <dgm:cxn modelId="{11CC2627-8A39-4150-B5CB-B5A6DE842752}" type="presParOf" srcId="{C928BFA9-5FEA-4C7D-9875-9F6989350131}" destId="{0099FA11-4D86-4697-AC2E-47A91183DF66}" srcOrd="4" destOrd="0" presId="urn:microsoft.com/office/officeart/2005/8/layout/default"/>
    <dgm:cxn modelId="{3B333544-EA46-407A-9D4A-C8BE939FBC86}" type="presParOf" srcId="{C928BFA9-5FEA-4C7D-9875-9F6989350131}" destId="{FA2FC38E-C181-4746-B085-462174FABCB1}" srcOrd="5" destOrd="0" presId="urn:microsoft.com/office/officeart/2005/8/layout/default"/>
    <dgm:cxn modelId="{4F7C366D-9A60-420B-BFAD-830D9118AFF8}" type="presParOf" srcId="{C928BFA9-5FEA-4C7D-9875-9F6989350131}" destId="{363E6E0C-73BD-4FE7-9918-7E604F5F8D73}" srcOrd="6" destOrd="0" presId="urn:microsoft.com/office/officeart/2005/8/layout/default"/>
    <dgm:cxn modelId="{1FA62817-0C0B-41F1-AAAA-8E38E13C54B2}" type="presParOf" srcId="{C928BFA9-5FEA-4C7D-9875-9F6989350131}" destId="{16DF3445-6501-4E34-A74E-E465879FD4F5}" srcOrd="7" destOrd="0" presId="urn:microsoft.com/office/officeart/2005/8/layout/default"/>
    <dgm:cxn modelId="{22F148EB-A0A4-4761-96DE-4FD8536B7290}" type="presParOf" srcId="{C928BFA9-5FEA-4C7D-9875-9F6989350131}" destId="{36930407-77F1-494F-A13C-7C5D9836E56E}" srcOrd="8" destOrd="0" presId="urn:microsoft.com/office/officeart/2005/8/layout/default"/>
    <dgm:cxn modelId="{6C00E5A7-53A6-495F-BAEC-15E972BFD783}" type="presParOf" srcId="{C928BFA9-5FEA-4C7D-9875-9F6989350131}" destId="{DCBEE6E1-46E5-40A1-A11F-7BA1BCD55DE1}" srcOrd="9" destOrd="0" presId="urn:microsoft.com/office/officeart/2005/8/layout/default"/>
    <dgm:cxn modelId="{B51162CB-9D98-4567-85F2-E1423C394C30}" type="presParOf" srcId="{C928BFA9-5FEA-4C7D-9875-9F6989350131}" destId="{43E3A756-B45C-4978-A494-CCDCCA093A49}"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015182-84A3-43EF-96B2-F5BA083B5087}">
      <dsp:nvSpPr>
        <dsp:cNvPr id="0" name=""/>
        <dsp:cNvSpPr/>
      </dsp:nvSpPr>
      <dsp:spPr>
        <a:xfrm>
          <a:off x="7207" y="453848"/>
          <a:ext cx="3472815"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1">
            <a:lnSpc>
              <a:spcPct val="90000"/>
            </a:lnSpc>
            <a:spcBef>
              <a:spcPct val="0"/>
            </a:spcBef>
            <a:spcAft>
              <a:spcPct val="35000"/>
            </a:spcAft>
            <a:buNone/>
          </a:pPr>
          <a:r>
            <a:rPr lang="he-IL" sz="2900" kern="1200" dirty="0"/>
            <a:t>אהבה - אינה כמו שטועים אנשים ואומרים שזה רצון לתת. 
</a:t>
          </a:r>
        </a:p>
      </dsp:txBody>
      <dsp:txXfrm>
        <a:off x="7207" y="453848"/>
        <a:ext cx="3472815" cy="2293069"/>
      </dsp:txXfrm>
    </dsp:sp>
    <dsp:sp modelId="{9B494BB1-739E-40C1-BC9C-721307411BE4}">
      <dsp:nvSpPr>
        <dsp:cNvPr id="0" name=""/>
        <dsp:cNvSpPr/>
      </dsp:nvSpPr>
      <dsp:spPr>
        <a:xfrm>
          <a:off x="3862201" y="453848"/>
          <a:ext cx="3821781"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1">
            <a:lnSpc>
              <a:spcPct val="90000"/>
            </a:lnSpc>
            <a:spcBef>
              <a:spcPct val="0"/>
            </a:spcBef>
            <a:spcAft>
              <a:spcPct val="35000"/>
            </a:spcAft>
            <a:buNone/>
          </a:pPr>
          <a:r>
            <a:rPr lang="he-IL" sz="2900" kern="1200" dirty="0"/>
            <a:t>האם כל בני האדם יגדירו אהבה באותו האופן?
</a:t>
          </a:r>
        </a:p>
      </dsp:txBody>
      <dsp:txXfrm>
        <a:off x="3862201" y="453848"/>
        <a:ext cx="3821781" cy="2293069"/>
      </dsp:txXfrm>
    </dsp:sp>
    <dsp:sp modelId="{0099FA11-4D86-4697-AC2E-47A91183DF66}">
      <dsp:nvSpPr>
        <dsp:cNvPr id="0" name=""/>
        <dsp:cNvSpPr/>
      </dsp:nvSpPr>
      <dsp:spPr>
        <a:xfrm>
          <a:off x="8066161" y="453848"/>
          <a:ext cx="3821781"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1">
            <a:lnSpc>
              <a:spcPct val="90000"/>
            </a:lnSpc>
            <a:spcBef>
              <a:spcPct val="0"/>
            </a:spcBef>
            <a:spcAft>
              <a:spcPct val="35000"/>
            </a:spcAft>
            <a:buNone/>
          </a:pPr>
          <a:r>
            <a:rPr lang="he-IL" sz="2900" kern="1200" dirty="0"/>
            <a:t>כבר שאל המשורר 
"אומרים יש בעולם אהבה
מה זאת אהבה?"</a:t>
          </a:r>
        </a:p>
      </dsp:txBody>
      <dsp:txXfrm>
        <a:off x="8066161" y="453848"/>
        <a:ext cx="3821781" cy="2293069"/>
      </dsp:txXfrm>
    </dsp:sp>
    <dsp:sp modelId="{363E6E0C-73BD-4FE7-9918-7E604F5F8D73}">
      <dsp:nvSpPr>
        <dsp:cNvPr id="0" name=""/>
        <dsp:cNvSpPr/>
      </dsp:nvSpPr>
      <dsp:spPr>
        <a:xfrm>
          <a:off x="54712" y="3129096"/>
          <a:ext cx="3377805"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1">
            <a:lnSpc>
              <a:spcPct val="90000"/>
            </a:lnSpc>
            <a:spcBef>
              <a:spcPct val="0"/>
            </a:spcBef>
            <a:spcAft>
              <a:spcPct val="35000"/>
            </a:spcAft>
            <a:buNone/>
          </a:pPr>
          <a:r>
            <a:rPr lang="he-IL" sz="2900" kern="1200" dirty="0"/>
            <a:t>סימן נוסף לאהבה הוא</a:t>
          </a:r>
        </a:p>
        <a:p>
          <a:pPr marL="0" lvl="0" indent="0" algn="ctr" defTabSz="1289050" rtl="1">
            <a:lnSpc>
              <a:spcPct val="90000"/>
            </a:lnSpc>
            <a:spcBef>
              <a:spcPct val="0"/>
            </a:spcBef>
            <a:spcAft>
              <a:spcPct val="35000"/>
            </a:spcAft>
            <a:buNone/>
          </a:pPr>
          <a:r>
            <a:rPr lang="he-IL" sz="2900" kern="1200" dirty="0"/>
            <a:t>הכאב שאדם מרגיש שהוא מתרחק מהאהוב. </a:t>
          </a:r>
        </a:p>
      </dsp:txBody>
      <dsp:txXfrm>
        <a:off x="54712" y="3129096"/>
        <a:ext cx="3377805" cy="2293069"/>
      </dsp:txXfrm>
    </dsp:sp>
    <dsp:sp modelId="{36930407-77F1-494F-A13C-7C5D9836E56E}">
      <dsp:nvSpPr>
        <dsp:cNvPr id="0" name=""/>
        <dsp:cNvSpPr/>
      </dsp:nvSpPr>
      <dsp:spPr>
        <a:xfrm>
          <a:off x="3814696" y="3129096"/>
          <a:ext cx="3821781"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800" kern="1200" dirty="0"/>
            <a:t>הסימן לאהבה הוא - אדם שנהנה ומתענג מהקרבה לאהוב לו. 
ככל שהוא יותר מתקרב אליו ונמצא עימו - הוא חש יותר הנאה ותענוג. 
אם לא חשים הנאה - זה לא אהבה.
בדיוק כמו שאם לא חשים הנאת ריח מבושם - אז סליחה זה לא בושם.</a:t>
          </a:r>
        </a:p>
        <a:p>
          <a:pPr marL="0" lvl="0" algn="ctr" defTabSz="755650" rtl="1">
            <a:lnSpc>
              <a:spcPct val="90000"/>
            </a:lnSpc>
            <a:spcBef>
              <a:spcPct val="0"/>
            </a:spcBef>
            <a:spcAft>
              <a:spcPct val="35000"/>
            </a:spcAft>
            <a:buNone/>
          </a:pPr>
          <a:endParaRPr lang="he-IL" sz="1400" kern="1200" dirty="0"/>
        </a:p>
      </dsp:txBody>
      <dsp:txXfrm>
        <a:off x="3814696" y="3129096"/>
        <a:ext cx="3821781" cy="2293069"/>
      </dsp:txXfrm>
    </dsp:sp>
    <dsp:sp modelId="{43E3A756-B45C-4978-A494-CCDCCA093A49}">
      <dsp:nvSpPr>
        <dsp:cNvPr id="0" name=""/>
        <dsp:cNvSpPr/>
      </dsp:nvSpPr>
      <dsp:spPr>
        <a:xfrm>
          <a:off x="8018656" y="3129096"/>
          <a:ext cx="3821781"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1">
            <a:lnSpc>
              <a:spcPct val="90000"/>
            </a:lnSpc>
            <a:spcBef>
              <a:spcPct val="0"/>
            </a:spcBef>
            <a:spcAft>
              <a:spcPct val="35000"/>
            </a:spcAft>
            <a:buNone/>
          </a:pPr>
          <a:r>
            <a:rPr lang="he-IL" sz="2900" kern="1200" dirty="0"/>
            <a:t>הגדרה היסודית של "אהבה", הכוללת את כל סוגי האהבה הקיימים, היא </a:t>
          </a:r>
          <a:r>
            <a:rPr lang="he-IL" sz="2900" b="1" kern="1200" dirty="0"/>
            <a:t>משיכה נפשית להתקרב</a:t>
          </a:r>
          <a:r>
            <a:rPr lang="he-IL" sz="2900" kern="1200" dirty="0"/>
            <a:t> </a:t>
          </a:r>
          <a:r>
            <a:rPr lang="he-IL" sz="2900" b="1" kern="1200" dirty="0"/>
            <a:t>לדבר מסוים</a:t>
          </a:r>
          <a:r>
            <a:rPr lang="he-IL" sz="2900" kern="1200" dirty="0"/>
            <a:t>. </a:t>
          </a:r>
        </a:p>
      </dsp:txBody>
      <dsp:txXfrm>
        <a:off x="8018656" y="3129096"/>
        <a:ext cx="3821781" cy="22930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015182-84A3-43EF-96B2-F5BA083B5087}">
      <dsp:nvSpPr>
        <dsp:cNvPr id="0" name=""/>
        <dsp:cNvSpPr/>
      </dsp:nvSpPr>
      <dsp:spPr>
        <a:xfrm>
          <a:off x="7207" y="453848"/>
          <a:ext cx="3472815"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r>
            <a:rPr lang="he-IL" sz="2600" kern="1200" dirty="0"/>
            <a:t>כך יש הנאה גדולה מכולם, שהאדם נהנה ממציאותו של הדבר האהוב לו.</a:t>
          </a:r>
        </a:p>
        <a:p>
          <a:pPr marL="0" lvl="0" indent="0" algn="ctr" defTabSz="1155700" rtl="1">
            <a:lnSpc>
              <a:spcPct val="90000"/>
            </a:lnSpc>
            <a:spcBef>
              <a:spcPct val="0"/>
            </a:spcBef>
            <a:spcAft>
              <a:spcPct val="35000"/>
            </a:spcAft>
            <a:buNone/>
          </a:pPr>
          <a:r>
            <a:rPr lang="he-IL" sz="2600" kern="1200" dirty="0"/>
            <a:t> </a:t>
          </a:r>
        </a:p>
      </dsp:txBody>
      <dsp:txXfrm>
        <a:off x="7207" y="453848"/>
        <a:ext cx="3472815" cy="2293069"/>
      </dsp:txXfrm>
    </dsp:sp>
    <dsp:sp modelId="{9B494BB1-739E-40C1-BC9C-721307411BE4}">
      <dsp:nvSpPr>
        <dsp:cNvPr id="0" name=""/>
        <dsp:cNvSpPr/>
      </dsp:nvSpPr>
      <dsp:spPr>
        <a:xfrm>
          <a:off x="3862201" y="453848"/>
          <a:ext cx="3821781"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r>
            <a:rPr lang="he-IL" sz="2600" kern="1200" dirty="0"/>
            <a:t>כשם שאדם נהנה הנאת </a:t>
          </a:r>
          <a:r>
            <a:rPr lang="he-IL" sz="2600" kern="1200" dirty="0" err="1"/>
            <a:t>חיך</a:t>
          </a:r>
          <a:r>
            <a:rPr lang="he-IL" sz="2600" kern="1200" dirty="0"/>
            <a:t> באכילת מאכל טעים וערב, והעין נהנית </a:t>
          </a:r>
          <a:r>
            <a:rPr lang="he-IL" sz="2600" kern="1200" dirty="0" err="1"/>
            <a:t>בראית</a:t>
          </a:r>
          <a:r>
            <a:rPr lang="he-IL" sz="2600" kern="1200" dirty="0"/>
            <a:t> מראה יפה, והאוזן בשמיעת שיר נעים.</a:t>
          </a:r>
        </a:p>
      </dsp:txBody>
      <dsp:txXfrm>
        <a:off x="3862201" y="453848"/>
        <a:ext cx="3821781" cy="2293069"/>
      </dsp:txXfrm>
    </dsp:sp>
    <dsp:sp modelId="{0099FA11-4D86-4697-AC2E-47A91183DF66}">
      <dsp:nvSpPr>
        <dsp:cNvPr id="0" name=""/>
        <dsp:cNvSpPr/>
      </dsp:nvSpPr>
      <dsp:spPr>
        <a:xfrm>
          <a:off x="8066161" y="453848"/>
          <a:ext cx="3821781"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r>
            <a:rPr lang="he-IL" sz="2600" kern="1200" dirty="0"/>
            <a:t>אהבה היא מין ממיני ההנאה והעינוגים שברא הקב"ה בעולמו להנות בהן את בריותיו. </a:t>
          </a:r>
        </a:p>
      </dsp:txBody>
      <dsp:txXfrm>
        <a:off x="8066161" y="453848"/>
        <a:ext cx="3821781" cy="2293069"/>
      </dsp:txXfrm>
    </dsp:sp>
    <dsp:sp modelId="{363E6E0C-73BD-4FE7-9918-7E604F5F8D73}">
      <dsp:nvSpPr>
        <dsp:cNvPr id="0" name=""/>
        <dsp:cNvSpPr/>
      </dsp:nvSpPr>
      <dsp:spPr>
        <a:xfrm>
          <a:off x="54712" y="3129096"/>
          <a:ext cx="3377805"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r>
            <a:rPr lang="he-IL" sz="2600" kern="1200" dirty="0"/>
            <a:t>כך מרגשת האם לילדיה האהובים לה, שאינה מסתפקת בעונג </a:t>
          </a:r>
          <a:r>
            <a:rPr lang="he-IL" sz="2600" kern="1200" dirty="0" err="1"/>
            <a:t>שבראית</a:t>
          </a:r>
          <a:r>
            <a:rPr lang="he-IL" sz="2600" kern="1200" dirty="0"/>
            <a:t> בנה, אלא היא מקרבת אותם אליה ומחברת אותם באהבה ובעונג. </a:t>
          </a:r>
        </a:p>
      </dsp:txBody>
      <dsp:txXfrm>
        <a:off x="54712" y="3129096"/>
        <a:ext cx="3377805" cy="2293069"/>
      </dsp:txXfrm>
    </dsp:sp>
    <dsp:sp modelId="{36930407-77F1-494F-A13C-7C5D9836E56E}">
      <dsp:nvSpPr>
        <dsp:cNvPr id="0" name=""/>
        <dsp:cNvSpPr/>
      </dsp:nvSpPr>
      <dsp:spPr>
        <a:xfrm>
          <a:off x="3814696" y="3129096"/>
          <a:ext cx="3821781"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755650" rtl="1">
            <a:lnSpc>
              <a:spcPct val="90000"/>
            </a:lnSpc>
            <a:spcBef>
              <a:spcPct val="0"/>
            </a:spcBef>
            <a:spcAft>
              <a:spcPct val="35000"/>
            </a:spcAft>
            <a:buNone/>
          </a:pPr>
          <a:r>
            <a:rPr lang="he-IL" sz="1800" kern="1200" dirty="0"/>
            <a:t>ולכן אנו רואים שהאדם האוהב ביותר איזה שהוא דבר, אינו מסתפק בגילויי אהבה רחוקים, אלא הוא מחבק את אותו הדבר, בחפצו להרגיש בכוח המישוש שלו ובכל חושי גופו שהדבר האהוב לו נמצא אצלו קרוב אליו.</a:t>
          </a:r>
        </a:p>
        <a:p>
          <a:pPr marL="0" lvl="0" indent="0" algn="ctr" defTabSz="755650" rtl="1">
            <a:lnSpc>
              <a:spcPct val="90000"/>
            </a:lnSpc>
            <a:spcBef>
              <a:spcPct val="0"/>
            </a:spcBef>
            <a:spcAft>
              <a:spcPct val="35000"/>
            </a:spcAft>
            <a:buNone/>
          </a:pPr>
          <a:r>
            <a:rPr lang="he-IL" sz="1800" kern="1200" dirty="0"/>
            <a:t>עד שהוא רוצה להתאחד עם הדבר האהוב, שיהיה עמו מאוחד תמיד ויתענג על אהבתו. </a:t>
          </a:r>
        </a:p>
      </dsp:txBody>
      <dsp:txXfrm>
        <a:off x="3814696" y="3129096"/>
        <a:ext cx="3821781" cy="2293069"/>
      </dsp:txXfrm>
    </dsp:sp>
    <dsp:sp modelId="{43E3A756-B45C-4978-A494-CCDCCA093A49}">
      <dsp:nvSpPr>
        <dsp:cNvPr id="0" name=""/>
        <dsp:cNvSpPr/>
      </dsp:nvSpPr>
      <dsp:spPr>
        <a:xfrm>
          <a:off x="8018656" y="3129096"/>
          <a:ext cx="3821781"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r>
            <a:rPr lang="he-IL" sz="2600" kern="1200" dirty="0"/>
            <a:t>וכל מה שהוא מתקרב יותר הוא מתענג יותר. ולבו נעשה חפץ עוד ועוד להתקרב לאותה מציאות אהובה. </a:t>
          </a:r>
        </a:p>
      </dsp:txBody>
      <dsp:txXfrm>
        <a:off x="8018656" y="3129096"/>
        <a:ext cx="3821781" cy="229306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a:extLst>
              <a:ext uri="{FF2B5EF4-FFF2-40B4-BE49-F238E27FC236}">
                <a16:creationId xmlns:a16="http://schemas.microsoft.com/office/drawing/2014/main" id="{145BD1AB-731D-32A6-7432-76F2408EE1CB}"/>
              </a:ext>
            </a:extLst>
          </p:cNvPr>
          <p:cNvSpPr>
            <a:spLocks noGrp="1"/>
          </p:cNvSpPr>
          <p:nvPr>
            <p:ph type="hdr" sz="quarter"/>
          </p:nvPr>
        </p:nvSpPr>
        <p:spPr>
          <a:xfrm>
            <a:off x="3852016" y="0"/>
            <a:ext cx="2945659" cy="49534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a:extLst>
              <a:ext uri="{FF2B5EF4-FFF2-40B4-BE49-F238E27FC236}">
                <a16:creationId xmlns:a16="http://schemas.microsoft.com/office/drawing/2014/main" id="{56218A89-8127-54A0-BE3F-4E59E003B76A}"/>
              </a:ext>
            </a:extLst>
          </p:cNvPr>
          <p:cNvSpPr>
            <a:spLocks noGrp="1"/>
          </p:cNvSpPr>
          <p:nvPr>
            <p:ph type="dt" sz="quarter" idx="1"/>
          </p:nvPr>
        </p:nvSpPr>
        <p:spPr>
          <a:xfrm>
            <a:off x="1574" y="0"/>
            <a:ext cx="2945659" cy="495348"/>
          </a:xfrm>
          <a:prstGeom prst="rect">
            <a:avLst/>
          </a:prstGeom>
        </p:spPr>
        <p:txBody>
          <a:bodyPr vert="horz" lIns="91440" tIns="45720" rIns="91440" bIns="45720" rtlCol="1"/>
          <a:lstStyle>
            <a:lvl1pPr algn="l">
              <a:defRPr sz="1200"/>
            </a:lvl1pPr>
          </a:lstStyle>
          <a:p>
            <a:fld id="{644C2B21-86A0-4BF5-9141-D80044C80226}" type="datetimeFigureOut">
              <a:rPr lang="he-IL" smtClean="0"/>
              <a:t>א'/אדר ב/תשפ"ד</a:t>
            </a:fld>
            <a:endParaRPr lang="he-IL"/>
          </a:p>
        </p:txBody>
      </p:sp>
      <p:sp>
        <p:nvSpPr>
          <p:cNvPr id="4" name="מציין מיקום של כותרת תחתונה 3">
            <a:extLst>
              <a:ext uri="{FF2B5EF4-FFF2-40B4-BE49-F238E27FC236}">
                <a16:creationId xmlns:a16="http://schemas.microsoft.com/office/drawing/2014/main" id="{16AC86EA-D1A8-6A75-5E95-CE07421F4673}"/>
              </a:ext>
            </a:extLst>
          </p:cNvPr>
          <p:cNvSpPr>
            <a:spLocks noGrp="1"/>
          </p:cNvSpPr>
          <p:nvPr>
            <p:ph type="ftr" sz="quarter" idx="2"/>
          </p:nvPr>
        </p:nvSpPr>
        <p:spPr>
          <a:xfrm>
            <a:off x="3852016" y="9377317"/>
            <a:ext cx="2945659" cy="495347"/>
          </a:xfrm>
          <a:prstGeom prst="rect">
            <a:avLst/>
          </a:prstGeom>
        </p:spPr>
        <p:txBody>
          <a:bodyPr vert="horz" lIns="91440" tIns="45720" rIns="91440" bIns="45720" rtlCol="1" anchor="b"/>
          <a:lstStyle>
            <a:lvl1pPr algn="r">
              <a:defRPr sz="1200"/>
            </a:lvl1pPr>
          </a:lstStyle>
          <a:p>
            <a:endParaRPr lang="he-IL" dirty="0"/>
          </a:p>
        </p:txBody>
      </p:sp>
      <p:sp>
        <p:nvSpPr>
          <p:cNvPr id="5" name="מציין מיקום של מספר שקופית 4">
            <a:extLst>
              <a:ext uri="{FF2B5EF4-FFF2-40B4-BE49-F238E27FC236}">
                <a16:creationId xmlns:a16="http://schemas.microsoft.com/office/drawing/2014/main" id="{4F18AB4C-B893-A86C-3029-B6F46560EBF7}"/>
              </a:ext>
            </a:extLst>
          </p:cNvPr>
          <p:cNvSpPr>
            <a:spLocks noGrp="1"/>
          </p:cNvSpPr>
          <p:nvPr>
            <p:ph type="sldNum" sz="quarter" idx="3"/>
          </p:nvPr>
        </p:nvSpPr>
        <p:spPr>
          <a:xfrm>
            <a:off x="1574" y="9377317"/>
            <a:ext cx="2945659" cy="495347"/>
          </a:xfrm>
          <a:prstGeom prst="rect">
            <a:avLst/>
          </a:prstGeom>
        </p:spPr>
        <p:txBody>
          <a:bodyPr vert="horz" lIns="91440" tIns="45720" rIns="91440" bIns="45720" rtlCol="1" anchor="b"/>
          <a:lstStyle>
            <a:lvl1pPr algn="l">
              <a:defRPr sz="1200"/>
            </a:lvl1pPr>
          </a:lstStyle>
          <a:p>
            <a:fld id="{2CCAF9C5-E85D-4DAD-90C3-DB8C89691C47}" type="slidenum">
              <a:rPr lang="he-IL" smtClean="0"/>
              <a:t>‹#›</a:t>
            </a:fld>
            <a:endParaRPr lang="he-IL"/>
          </a:p>
        </p:txBody>
      </p:sp>
    </p:spTree>
    <p:extLst>
      <p:ext uri="{BB962C8B-B14F-4D97-AF65-F5344CB8AC3E}">
        <p14:creationId xmlns:p14="http://schemas.microsoft.com/office/powerpoint/2010/main" val="398701692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52016" y="0"/>
            <a:ext cx="2945659" cy="49534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74" y="0"/>
            <a:ext cx="2945659" cy="495348"/>
          </a:xfrm>
          <a:prstGeom prst="rect">
            <a:avLst/>
          </a:prstGeom>
        </p:spPr>
        <p:txBody>
          <a:bodyPr vert="horz" lIns="91440" tIns="45720" rIns="91440" bIns="45720" rtlCol="1"/>
          <a:lstStyle>
            <a:lvl1pPr algn="l">
              <a:defRPr sz="1200"/>
            </a:lvl1pPr>
          </a:lstStyle>
          <a:p>
            <a:fld id="{93271B7B-EA9E-41BA-8E92-957823792B86}" type="datetimeFigureOut">
              <a:rPr lang="he-IL" smtClean="0"/>
              <a:t>א'/אדר ב/תשפ"ד</a:t>
            </a:fld>
            <a:endParaRPr lang="he-IL"/>
          </a:p>
        </p:txBody>
      </p:sp>
      <p:sp>
        <p:nvSpPr>
          <p:cNvPr id="4" name="מציין מיקום של תמונת שקופית 3"/>
          <p:cNvSpPr>
            <a:spLocks noGrp="1" noRot="1" noChangeAspect="1"/>
          </p:cNvSpPr>
          <p:nvPr>
            <p:ph type="sldImg" idx="2"/>
          </p:nvPr>
        </p:nvSpPr>
        <p:spPr>
          <a:xfrm>
            <a:off x="438150" y="1233488"/>
            <a:ext cx="5921375" cy="3332162"/>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79768" y="4751219"/>
            <a:ext cx="5438140" cy="3887361"/>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52016" y="9377317"/>
            <a:ext cx="2945659" cy="49534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74" y="9377317"/>
            <a:ext cx="2945659" cy="495347"/>
          </a:xfrm>
          <a:prstGeom prst="rect">
            <a:avLst/>
          </a:prstGeom>
        </p:spPr>
        <p:txBody>
          <a:bodyPr vert="horz" lIns="91440" tIns="45720" rIns="91440" bIns="45720" rtlCol="1" anchor="b"/>
          <a:lstStyle>
            <a:lvl1pPr algn="l">
              <a:defRPr sz="1200"/>
            </a:lvl1pPr>
          </a:lstStyle>
          <a:p>
            <a:fld id="{735077E8-9545-444B-9F19-741A80E045D1}" type="slidenum">
              <a:rPr lang="he-IL" smtClean="0"/>
              <a:t>‹#›</a:t>
            </a:fld>
            <a:endParaRPr lang="he-IL"/>
          </a:p>
        </p:txBody>
      </p:sp>
    </p:spTree>
    <p:extLst>
      <p:ext uri="{BB962C8B-B14F-4D97-AF65-F5344CB8AC3E}">
        <p14:creationId xmlns:p14="http://schemas.microsoft.com/office/powerpoint/2010/main" val="1191319970"/>
      </p:ext>
    </p:extLst>
  </p:cSld>
  <p:clrMap bg1="lt1" tx1="dk1" bg2="lt2" tx2="dk2" accent1="accent1" accent2="accent2" accent3="accent3" accent4="accent4" accent5="accent5" accent6="accent6" hlink="hlink" folHlink="folHlink"/>
  <p:hf hdr="0" ftr="0" dt="0"/>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735077E8-9545-444B-9F19-741A80E045D1}" type="slidenum">
              <a:rPr lang="he-IL" smtClean="0"/>
              <a:t>5</a:t>
            </a:fld>
            <a:endParaRPr lang="he-IL"/>
          </a:p>
        </p:txBody>
      </p:sp>
    </p:spTree>
    <p:extLst>
      <p:ext uri="{BB962C8B-B14F-4D97-AF65-F5344CB8AC3E}">
        <p14:creationId xmlns:p14="http://schemas.microsoft.com/office/powerpoint/2010/main" val="7704427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sz="1800" dirty="0" err="1">
                <a:effectLst/>
                <a:latin typeface="Times New Roman" panose="02020603050405020304" pitchFamily="18" charset="0"/>
                <a:ea typeface="Calibri" panose="020F0502020204030204" pitchFamily="34" charset="0"/>
                <a:cs typeface="Narkisim" panose="020E0502050101010101" pitchFamily="34" charset="-79"/>
              </a:rPr>
              <a:t>לפ"ז</a:t>
            </a:r>
            <a:r>
              <a:rPr lang="he-IL" sz="1800" dirty="0">
                <a:effectLst/>
                <a:latin typeface="Times New Roman" panose="02020603050405020304" pitchFamily="18" charset="0"/>
                <a:ea typeface="Calibri" panose="020F0502020204030204" pitchFamily="34" charset="0"/>
                <a:cs typeface="Narkisim" panose="020E0502050101010101" pitchFamily="34" charset="-79"/>
              </a:rPr>
              <a:t> מבואר שבברכת "יוצר המאורות" מודים ומהללים על דברים רבים שנראים כאינם קשורים לברכת האור והמאורות; "קדושה" ו"לאל ברוך נעימות יתנו </a:t>
            </a:r>
            <a:r>
              <a:rPr lang="he-IL" sz="1800" dirty="0" err="1">
                <a:effectLst/>
                <a:latin typeface="Times New Roman" panose="02020603050405020304" pitchFamily="18" charset="0"/>
                <a:ea typeface="Calibri" panose="020F0502020204030204" pitchFamily="34" charset="0"/>
                <a:cs typeface="Narkisim" panose="020E0502050101010101" pitchFamily="34" charset="-79"/>
              </a:rPr>
              <a:t>כו</a:t>
            </a:r>
            <a:r>
              <a:rPr lang="he-IL" sz="1800" dirty="0">
                <a:effectLst/>
                <a:latin typeface="Times New Roman" panose="02020603050405020304" pitchFamily="18" charset="0"/>
                <a:ea typeface="Calibri" panose="020F0502020204030204" pitchFamily="34" charset="0"/>
                <a:cs typeface="Narkisim" panose="020E0502050101010101" pitchFamily="34" charset="-79"/>
              </a:rPr>
              <a:t>'", ובשבת מתארים בהרחבה את כל ענין השבת "לאל אשר שבת </a:t>
            </a:r>
            <a:r>
              <a:rPr lang="he-IL" sz="1800" dirty="0" err="1">
                <a:effectLst/>
                <a:latin typeface="Times New Roman" panose="02020603050405020304" pitchFamily="18" charset="0"/>
                <a:ea typeface="Calibri" panose="020F0502020204030204" pitchFamily="34" charset="0"/>
                <a:cs typeface="Narkisim" panose="020E0502050101010101" pitchFamily="34" charset="-79"/>
              </a:rPr>
              <a:t>כו</a:t>
            </a:r>
            <a:r>
              <a:rPr lang="he-IL" sz="1800" dirty="0">
                <a:effectLst/>
                <a:latin typeface="Times New Roman" panose="02020603050405020304" pitchFamily="18" charset="0"/>
                <a:ea typeface="Calibri" panose="020F0502020204030204" pitchFamily="34" charset="0"/>
                <a:cs typeface="Narkisim" panose="020E0502050101010101" pitchFamily="34" charset="-79"/>
              </a:rPr>
              <a:t>'". שלפי האמור </a:t>
            </a:r>
            <a:r>
              <a:rPr lang="he-IL" sz="1800" dirty="0" err="1">
                <a:effectLst/>
                <a:latin typeface="Times New Roman" panose="02020603050405020304" pitchFamily="18" charset="0"/>
                <a:ea typeface="Calibri" panose="020F0502020204030204" pitchFamily="34" charset="0"/>
                <a:cs typeface="Narkisim" panose="020E0502050101010101" pitchFamily="34" charset="-79"/>
              </a:rPr>
              <a:t>הכל</a:t>
            </a:r>
            <a:r>
              <a:rPr lang="he-IL" sz="1800" dirty="0">
                <a:effectLst/>
                <a:latin typeface="Times New Roman" panose="02020603050405020304" pitchFamily="18" charset="0"/>
                <a:ea typeface="Calibri" panose="020F0502020204030204" pitchFamily="34" charset="0"/>
                <a:cs typeface="Narkisim" panose="020E0502050101010101" pitchFamily="34" charset="-79"/>
              </a:rPr>
              <a:t> אכן שייך לאורו של "מדור יונתי". </a:t>
            </a:r>
            <a:endParaRPr lang="en-US" sz="1800" dirty="0">
              <a:effectLst/>
              <a:latin typeface="Times New Roman" panose="02020603050405020304" pitchFamily="18" charset="0"/>
              <a:ea typeface="Calibri" panose="020F0502020204030204" pitchFamily="34" charset="0"/>
              <a:cs typeface="David" panose="020E0502060401010101" pitchFamily="34" charset="-79"/>
            </a:endParaRPr>
          </a:p>
          <a:p>
            <a:endParaRPr lang="he-IL" dirty="0"/>
          </a:p>
        </p:txBody>
      </p:sp>
      <p:sp>
        <p:nvSpPr>
          <p:cNvPr id="4" name="מציין מיקום של מספר שקופית 3"/>
          <p:cNvSpPr>
            <a:spLocks noGrp="1"/>
          </p:cNvSpPr>
          <p:nvPr>
            <p:ph type="sldNum" sz="quarter" idx="5"/>
          </p:nvPr>
        </p:nvSpPr>
        <p:spPr/>
        <p:txBody>
          <a:bodyPr/>
          <a:lstStyle/>
          <a:p>
            <a:fld id="{735077E8-9545-444B-9F19-741A80E045D1}" type="slidenum">
              <a:rPr lang="he-IL" smtClean="0"/>
              <a:t>14</a:t>
            </a:fld>
            <a:endParaRPr lang="he-IL"/>
          </a:p>
        </p:txBody>
      </p:sp>
    </p:spTree>
    <p:extLst>
      <p:ext uri="{BB962C8B-B14F-4D97-AF65-F5344CB8AC3E}">
        <p14:creationId xmlns:p14="http://schemas.microsoft.com/office/powerpoint/2010/main" val="3979966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52">
          <a:extLst>
            <a:ext uri="{FF2B5EF4-FFF2-40B4-BE49-F238E27FC236}">
              <a16:creationId xmlns:a16="http://schemas.microsoft.com/office/drawing/2014/main" id="{DDEE49B5-5E6D-1F20-4CC9-A3D4BDB0397B}"/>
            </a:ext>
          </a:extLst>
        </p:cNvPr>
        <p:cNvGrpSpPr/>
        <p:nvPr/>
      </p:nvGrpSpPr>
      <p:grpSpPr>
        <a:xfrm>
          <a:off x="0" y="0"/>
          <a:ext cx="0" cy="0"/>
          <a:chOff x="0" y="0"/>
          <a:chExt cx="0" cy="0"/>
        </a:xfrm>
      </p:grpSpPr>
      <p:sp>
        <p:nvSpPr>
          <p:cNvPr id="8253" name="Google Shape;8253;gea3a75f2ac_0_128:notes">
            <a:extLst>
              <a:ext uri="{FF2B5EF4-FFF2-40B4-BE49-F238E27FC236}">
                <a16:creationId xmlns:a16="http://schemas.microsoft.com/office/drawing/2014/main" id="{39D97A01-8C58-B7F8-42CD-F94F96325508}"/>
              </a:ext>
            </a:extLst>
          </p:cNvPr>
          <p:cNvSpPr>
            <a:spLocks noGrp="1" noRot="1" noChangeAspect="1"/>
          </p:cNvSpPr>
          <p:nvPr>
            <p:ph type="sldImg" idx="2"/>
          </p:nvPr>
        </p:nvSpPr>
        <p:spPr>
          <a:xfrm>
            <a:off x="107950" y="739775"/>
            <a:ext cx="6581775" cy="37036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54" name="Google Shape;8254;gea3a75f2ac_0_128:notes">
            <a:extLst>
              <a:ext uri="{FF2B5EF4-FFF2-40B4-BE49-F238E27FC236}">
                <a16:creationId xmlns:a16="http://schemas.microsoft.com/office/drawing/2014/main" id="{5756411A-AD94-9D55-C899-01694D9360AD}"/>
              </a:ext>
            </a:extLst>
          </p:cNvPr>
          <p:cNvSpPr txBox="1">
            <a:spLocks noGrp="1"/>
          </p:cNvSpPr>
          <p:nvPr>
            <p:ph type="body" idx="1"/>
          </p:nvPr>
        </p:nvSpPr>
        <p:spPr>
          <a:xfrm>
            <a:off x="679768" y="4689515"/>
            <a:ext cx="5438140" cy="444269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917054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735077E8-9545-444B-9F19-741A80E045D1}" type="slidenum">
              <a:rPr lang="he-IL" smtClean="0"/>
              <a:t>22</a:t>
            </a:fld>
            <a:endParaRPr lang="he-IL"/>
          </a:p>
        </p:txBody>
      </p:sp>
    </p:spTree>
    <p:extLst>
      <p:ext uri="{BB962C8B-B14F-4D97-AF65-F5344CB8AC3E}">
        <p14:creationId xmlns:p14="http://schemas.microsoft.com/office/powerpoint/2010/main" val="38722878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just" rtl="1">
              <a:lnSpc>
                <a:spcPts val="1600"/>
              </a:lnSpc>
              <a:spcAft>
                <a:spcPts val="600"/>
              </a:spcAft>
            </a:pP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וז"ל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הגר"א</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המובאה שם בשנות אליהו:</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pPr algn="just" rtl="1">
              <a:lnSpc>
                <a:spcPts val="1500"/>
              </a:lnSpc>
              <a:spcAft>
                <a:spcPts val="600"/>
              </a:spcAft>
            </a:pPr>
            <a:r>
              <a:rPr lang="he-IL" sz="1800" b="1" dirty="0">
                <a:effectLst/>
                <a:latin typeface="Times New Roman" panose="02020603050405020304" pitchFamily="18" charset="0"/>
                <a:ea typeface="Times New Roman" panose="02020603050405020304" pitchFamily="18" charset="0"/>
                <a:cs typeface="Monotype Hadassah"/>
              </a:rPr>
              <a:t>דברי תורה .. יש בה גם כן "טוב" "ערב" "מועיל". </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pPr marL="342900" lvl="0" indent="-342900" algn="just" rtl="1">
              <a:lnSpc>
                <a:spcPts val="1500"/>
              </a:lnSpc>
              <a:spcAft>
                <a:spcPts val="600"/>
              </a:spcAft>
              <a:buSzPts val="1100"/>
              <a:buFont typeface="Wingdings 3" panose="05040102010807070707" pitchFamily="18" charset="2"/>
              <a:buChar char=""/>
              <a:tabLst>
                <a:tab pos="-163830" algn="l"/>
              </a:tabLst>
            </a:pPr>
            <a:r>
              <a:rPr lang="he-IL" sz="1800" b="1" dirty="0">
                <a:effectLst/>
                <a:latin typeface="Times New Roman" panose="02020603050405020304" pitchFamily="18" charset="0"/>
                <a:ea typeface="Times New Roman" panose="02020603050405020304" pitchFamily="18" charset="0"/>
                <a:cs typeface="Monotype Hadassah"/>
              </a:rPr>
              <a:t>"ערב": היינו שלומד </a:t>
            </a:r>
            <a:r>
              <a:rPr lang="he-IL" sz="1800" b="1" u="sng" dirty="0">
                <a:effectLst/>
                <a:latin typeface="Times New Roman" panose="02020603050405020304" pitchFamily="18" charset="0"/>
                <a:ea typeface="Times New Roman" panose="02020603050405020304" pitchFamily="18" charset="0"/>
                <a:cs typeface="Monotype Hadassah"/>
              </a:rPr>
              <a:t>שלא לשם שמים</a:t>
            </a:r>
            <a:r>
              <a:rPr lang="he-IL" sz="1800" b="1" dirty="0">
                <a:effectLst/>
                <a:latin typeface="Times New Roman" panose="02020603050405020304" pitchFamily="18" charset="0"/>
                <a:ea typeface="Times New Roman" panose="02020603050405020304" pitchFamily="18" charset="0"/>
                <a:cs typeface="Monotype Hadassah"/>
              </a:rPr>
              <a:t> רק מחמת שהוא ערב שנהנה מהחכמה. </a:t>
            </a:r>
            <a:endParaRPr lang="en-US" sz="1800" dirty="0">
              <a:effectLst/>
              <a:latin typeface="Times New Roman" panose="02020603050405020304" pitchFamily="18" charset="0"/>
              <a:ea typeface="Times New Roman" panose="02020603050405020304" pitchFamily="18" charset="0"/>
              <a:cs typeface="Guttman Mantova-Decor" panose="02010401010101010101" pitchFamily="2" charset="-79"/>
            </a:endParaRPr>
          </a:p>
          <a:p>
            <a:pPr marL="342900" lvl="0" indent="-342900" algn="just" rtl="1">
              <a:lnSpc>
                <a:spcPts val="1500"/>
              </a:lnSpc>
              <a:spcAft>
                <a:spcPts val="600"/>
              </a:spcAft>
              <a:buSzPts val="1100"/>
              <a:buFont typeface="Wingdings 3" panose="05040102010807070707" pitchFamily="18" charset="2"/>
              <a:buChar char=""/>
              <a:tabLst>
                <a:tab pos="-163830" algn="l"/>
              </a:tabLst>
            </a:pPr>
            <a:r>
              <a:rPr lang="he-IL" sz="1800" b="1" dirty="0">
                <a:effectLst/>
                <a:latin typeface="Times New Roman" panose="02020603050405020304" pitchFamily="18" charset="0"/>
                <a:ea typeface="Times New Roman" panose="02020603050405020304" pitchFamily="18" charset="0"/>
                <a:cs typeface="Monotype Hadassah"/>
              </a:rPr>
              <a:t>ו"מועיל" שלומד כדי שיהיה בקי בתורה ש"אשרי מי שבא לכאן ותלמודו בידו". ולומד </a:t>
            </a:r>
            <a:r>
              <a:rPr lang="he-IL" sz="1800" b="1" u="sng" dirty="0">
                <a:effectLst/>
                <a:latin typeface="Times New Roman" panose="02020603050405020304" pitchFamily="18" charset="0"/>
                <a:ea typeface="Times New Roman" panose="02020603050405020304" pitchFamily="18" charset="0"/>
                <a:cs typeface="Monotype Hadassah"/>
              </a:rPr>
              <a:t>לשם שמים</a:t>
            </a:r>
            <a:r>
              <a:rPr lang="he-IL" sz="1800" b="1" dirty="0">
                <a:effectLst/>
                <a:latin typeface="Times New Roman" panose="02020603050405020304" pitchFamily="18" charset="0"/>
                <a:ea typeface="Times New Roman" panose="02020603050405020304" pitchFamily="18" charset="0"/>
                <a:cs typeface="Monotype Hadassah"/>
              </a:rPr>
              <a:t> שהשם יתברך </a:t>
            </a:r>
            <a:r>
              <a:rPr lang="he-IL" sz="1800" b="1" dirty="0" err="1">
                <a:effectLst/>
                <a:latin typeface="Times New Roman" panose="02020603050405020304" pitchFamily="18" charset="0"/>
                <a:ea typeface="Times New Roman" panose="02020603050405020304" pitchFamily="18" charset="0"/>
                <a:cs typeface="Monotype Hadassah"/>
              </a:rPr>
              <a:t>צוה</a:t>
            </a:r>
            <a:r>
              <a:rPr lang="he-IL" sz="1800" b="1" dirty="0">
                <a:effectLst/>
                <a:latin typeface="Times New Roman" panose="02020603050405020304" pitchFamily="18" charset="0"/>
                <a:ea typeface="Times New Roman" panose="02020603050405020304" pitchFamily="18" charset="0"/>
                <a:cs typeface="Monotype Hadassah"/>
              </a:rPr>
              <a:t> אותו ללמוד ויהיה גם כן בקי. אבל </a:t>
            </a:r>
            <a:r>
              <a:rPr lang="he-IL" sz="1800" b="1" u="dotted" dirty="0">
                <a:effectLst/>
                <a:latin typeface="Times New Roman" panose="02020603050405020304" pitchFamily="18" charset="0"/>
                <a:ea typeface="Times New Roman" panose="02020603050405020304" pitchFamily="18" charset="0"/>
                <a:cs typeface="Monotype Hadassah"/>
              </a:rPr>
              <a:t>אינו נהנה עדיין כשלומד עד שיהיה בקי</a:t>
            </a:r>
            <a:r>
              <a:rPr lang="he-IL" sz="1800" b="1" dirty="0">
                <a:effectLst/>
                <a:latin typeface="Times New Roman" panose="02020603050405020304" pitchFamily="18" charset="0"/>
                <a:ea typeface="Times New Roman" panose="02020603050405020304" pitchFamily="18" charset="0"/>
                <a:cs typeface="Monotype Hadassah"/>
              </a:rPr>
              <a:t>, שהמבקש אינו בטוב לב עד שיבא מבוקשתו. </a:t>
            </a:r>
            <a:endParaRPr lang="en-US" sz="1800" dirty="0">
              <a:effectLst/>
              <a:latin typeface="Times New Roman" panose="02020603050405020304" pitchFamily="18" charset="0"/>
              <a:ea typeface="Times New Roman" panose="02020603050405020304" pitchFamily="18" charset="0"/>
              <a:cs typeface="Guttman Mantova-Decor" panose="02010401010101010101" pitchFamily="2" charset="-79"/>
            </a:endParaRPr>
          </a:p>
          <a:p>
            <a:pPr marL="342900" lvl="0" indent="-342900" algn="just" rtl="1">
              <a:lnSpc>
                <a:spcPts val="1500"/>
              </a:lnSpc>
              <a:spcAft>
                <a:spcPts val="600"/>
              </a:spcAft>
              <a:buSzPts val="1100"/>
              <a:buFont typeface="Wingdings 3" panose="05040102010807070707" pitchFamily="18" charset="2"/>
              <a:buChar char=""/>
              <a:tabLst>
                <a:tab pos="-163830" algn="l"/>
              </a:tabLst>
            </a:pPr>
            <a:r>
              <a:rPr lang="he-IL" sz="1800" b="1" dirty="0">
                <a:effectLst/>
                <a:latin typeface="Times New Roman" panose="02020603050405020304" pitchFamily="18" charset="0"/>
                <a:ea typeface="Times New Roman" panose="02020603050405020304" pitchFamily="18" charset="0"/>
                <a:cs typeface="Monotype Hadassah"/>
              </a:rPr>
              <a:t>ו"טוב" נקרא גם כן שנהנה תיכף בעת לימודו אף שעדיין אין תלמודו בידו, וגם אחר כך כשתלמודו בידו. ... וזה שאמר הגמרא ברכות ח' ע"א "גדול הנהנה </a:t>
            </a:r>
            <a:r>
              <a:rPr lang="he-IL" sz="1800" b="1" dirty="0" err="1">
                <a:effectLst/>
                <a:latin typeface="Times New Roman" panose="02020603050405020304" pitchFamily="18" charset="0"/>
                <a:ea typeface="Times New Roman" panose="02020603050405020304" pitchFamily="18" charset="0"/>
                <a:cs typeface="Monotype Hadassah"/>
              </a:rPr>
              <a:t>מיגיעו</a:t>
            </a:r>
            <a:r>
              <a:rPr lang="he-IL" sz="1800" b="1" dirty="0">
                <a:effectLst/>
                <a:latin typeface="Times New Roman" panose="02020603050405020304" pitchFamily="18" charset="0"/>
                <a:ea typeface="Times New Roman" panose="02020603050405020304" pitchFamily="18" charset="0"/>
                <a:cs typeface="Monotype Hadassah"/>
              </a:rPr>
              <a:t>" פי' </a:t>
            </a:r>
            <a:r>
              <a:rPr lang="he-IL" sz="1800" b="1" u="dotted" dirty="0" err="1">
                <a:effectLst/>
                <a:latin typeface="Times New Roman" panose="02020603050405020304" pitchFamily="18" charset="0"/>
                <a:ea typeface="Times New Roman" panose="02020603050405020304" pitchFamily="18" charset="0"/>
                <a:cs typeface="Monotype Hadassah"/>
              </a:rPr>
              <a:t>שיהנה</a:t>
            </a:r>
            <a:r>
              <a:rPr lang="he-IL" sz="1800" b="1" u="dotted" dirty="0">
                <a:effectLst/>
                <a:latin typeface="Times New Roman" panose="02020603050405020304" pitchFamily="18" charset="0"/>
                <a:ea typeface="Times New Roman" panose="02020603050405020304" pitchFamily="18" charset="0"/>
                <a:cs typeface="Monotype Hadassah"/>
              </a:rPr>
              <a:t> תיכף בשעת יגיעו</a:t>
            </a:r>
            <a:r>
              <a:rPr lang="he-IL" sz="1800" b="1" dirty="0">
                <a:effectLst/>
                <a:latin typeface="Times New Roman" panose="02020603050405020304" pitchFamily="18" charset="0"/>
                <a:ea typeface="Times New Roman" panose="02020603050405020304" pitchFamily="18" charset="0"/>
                <a:cs typeface="Monotype Hadassah"/>
              </a:rPr>
              <a:t> ... "יותר מירא שמים" היינו מי שיש לו מדת "מועיל" שלומד גם כן לשם שמים, אבל אינו נהנה תיכף. ... "אין כל חדש תחת השמש"... מי שיש לו מדרגת "טוב" אינו נשאר תחת השמש אלא לעילא מעל השמש. </a:t>
            </a:r>
            <a:endParaRPr lang="en-US" sz="1800" dirty="0">
              <a:effectLst/>
              <a:latin typeface="Times New Roman" panose="02020603050405020304" pitchFamily="18" charset="0"/>
              <a:ea typeface="Times New Roman" panose="02020603050405020304" pitchFamily="18" charset="0"/>
              <a:cs typeface="Guttman Mantova-Decor" panose="02010401010101010101" pitchFamily="2" charset="-79"/>
            </a:endParaRPr>
          </a:p>
          <a:p>
            <a:endParaRPr lang="he-IL" dirty="0"/>
          </a:p>
        </p:txBody>
      </p:sp>
      <p:sp>
        <p:nvSpPr>
          <p:cNvPr id="4" name="מציין מיקום של מספר שקופית 3"/>
          <p:cNvSpPr>
            <a:spLocks noGrp="1"/>
          </p:cNvSpPr>
          <p:nvPr>
            <p:ph type="sldNum" sz="quarter" idx="5"/>
          </p:nvPr>
        </p:nvSpPr>
        <p:spPr/>
        <p:txBody>
          <a:bodyPr/>
          <a:lstStyle/>
          <a:p>
            <a:fld id="{735077E8-9545-444B-9F19-741A80E045D1}" type="slidenum">
              <a:rPr lang="he-IL" smtClean="0"/>
              <a:t>36</a:t>
            </a:fld>
            <a:endParaRPr lang="he-IL"/>
          </a:p>
        </p:txBody>
      </p:sp>
    </p:spTree>
    <p:extLst>
      <p:ext uri="{BB962C8B-B14F-4D97-AF65-F5344CB8AC3E}">
        <p14:creationId xmlns:p14="http://schemas.microsoft.com/office/powerpoint/2010/main" val="3676982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just" rtl="1">
              <a:lnSpc>
                <a:spcPts val="1400"/>
              </a:lnSpc>
            </a:pP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וזו כוונת חז"ל במשנה (ברכות נ"ד ע"א) "ואהבת את ה' אלוקיך 'בכל לבבך' - בשני יצריך". ששלמות מצות אהבת ה' היא שכל חלקי הלב ישתתפו באהבה זו, הן החלקים שנהנים משמחה גשמית, והן אלו שנהנים משמחה רוחנית. כאשר האהבה והשמחה של חלקי הנפש הנמוכים, מעוררים את אהבת ה' המורגשת על ידי הנשמה, ומשתתפים עמה, בזה יתאחדו כל מקורות רגשות האהבה והשמחה שבתוך האדם באהבת ה'.</a:t>
            </a:r>
            <a:r>
              <a:rPr lang="he-IL" sz="1800" dirty="0">
                <a:solidFill>
                  <a:srgbClr val="FF0000"/>
                </a:solidFill>
                <a:effectLst/>
                <a:latin typeface="Times New Roman" panose="02020603050405020304" pitchFamily="18" charset="0"/>
                <a:ea typeface="Times New Roman" panose="02020603050405020304" pitchFamily="18" charset="0"/>
                <a:cs typeface="David" panose="020E0502060401010101" pitchFamily="34" charset="-79"/>
              </a:rPr>
              <a:t> </a:t>
            </a:r>
            <a:endParaRPr lang="en-US" sz="1800" dirty="0">
              <a:effectLst/>
              <a:latin typeface="Times New Roman" panose="02020603050405020304" pitchFamily="18" charset="0"/>
              <a:ea typeface="Times New Roman" panose="02020603050405020304" pitchFamily="18" charset="0"/>
              <a:cs typeface="Miriam" panose="020B0502050101010101" pitchFamily="34" charset="-79"/>
            </a:endParaRPr>
          </a:p>
          <a:p>
            <a:pPr algn="just" rtl="1">
              <a:lnSpc>
                <a:spcPts val="1400"/>
              </a:lnSpc>
              <a:tabLst>
                <a:tab pos="147320" algn="l"/>
              </a:tabLst>
            </a:pPr>
            <a:r>
              <a:rPr lang="he-IL" sz="1800" kern="1400" dirty="0">
                <a:effectLst/>
                <a:latin typeface="Arial" panose="020B0604020202020204" pitchFamily="34" charset="0"/>
                <a:ea typeface="Times New Roman" panose="02020603050405020304" pitchFamily="18" charset="0"/>
                <a:cs typeface="David" panose="020E0502060401010101" pitchFamily="34" charset="-79"/>
              </a:rPr>
              <a:t> </a:t>
            </a:r>
            <a:endParaRPr lang="en-US" sz="1800" dirty="0">
              <a:effectLst/>
              <a:latin typeface="Times New Roman" panose="02020603050405020304" pitchFamily="18" charset="0"/>
              <a:ea typeface="Times New Roman" panose="02020603050405020304" pitchFamily="18" charset="0"/>
              <a:cs typeface="Miriam" panose="020B0502050101010101" pitchFamily="34" charset="-79"/>
            </a:endParaRPr>
          </a:p>
          <a:p>
            <a:endParaRPr lang="he-IL" dirty="0"/>
          </a:p>
        </p:txBody>
      </p:sp>
      <p:sp>
        <p:nvSpPr>
          <p:cNvPr id="4" name="מציין מיקום של מספר שקופית 3"/>
          <p:cNvSpPr>
            <a:spLocks noGrp="1"/>
          </p:cNvSpPr>
          <p:nvPr>
            <p:ph type="sldNum" sz="quarter" idx="5"/>
          </p:nvPr>
        </p:nvSpPr>
        <p:spPr/>
        <p:txBody>
          <a:bodyPr/>
          <a:lstStyle/>
          <a:p>
            <a:fld id="{735077E8-9545-444B-9F19-741A80E045D1}" type="slidenum">
              <a:rPr lang="he-IL" smtClean="0"/>
              <a:t>43</a:t>
            </a:fld>
            <a:endParaRPr lang="he-IL"/>
          </a:p>
        </p:txBody>
      </p:sp>
    </p:spTree>
    <p:extLst>
      <p:ext uri="{BB962C8B-B14F-4D97-AF65-F5344CB8AC3E}">
        <p14:creationId xmlns:p14="http://schemas.microsoft.com/office/powerpoint/2010/main" val="16429058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b="0" i="0" dirty="0">
                <a:solidFill>
                  <a:srgbClr val="000000"/>
                </a:solidFill>
                <a:effectLst/>
                <a:latin typeface="Assistant" pitchFamily="2" charset="-79"/>
                <a:cs typeface="Assistant" pitchFamily="2" charset="-79"/>
              </a:rPr>
              <a:t>כאשר נתבונן שוב בשלשת המצבים הללו נבחין כי הן מקבילים לשלשת היסודות הראשונים: 'אש' – המסמלת עלייה והתרוממות, 'מים' – המסמלים את תכונת הירידה והמשיכה כלפי מטה, ו'רוח' המסמלת תקשורת וחיבור 'רוחני' בין שתי נפשות.</a:t>
            </a:r>
            <a:endParaRPr lang="he-IL" dirty="0"/>
          </a:p>
        </p:txBody>
      </p:sp>
      <p:sp>
        <p:nvSpPr>
          <p:cNvPr id="4" name="מציין מיקום של מספר שקופית 3"/>
          <p:cNvSpPr>
            <a:spLocks noGrp="1"/>
          </p:cNvSpPr>
          <p:nvPr>
            <p:ph type="sldNum" sz="quarter" idx="5"/>
          </p:nvPr>
        </p:nvSpPr>
        <p:spPr/>
        <p:txBody>
          <a:bodyPr/>
          <a:lstStyle/>
          <a:p>
            <a:fld id="{735077E8-9545-444B-9F19-741A80E045D1}" type="slidenum">
              <a:rPr lang="he-IL" smtClean="0"/>
              <a:t>45</a:t>
            </a:fld>
            <a:endParaRPr lang="he-IL"/>
          </a:p>
        </p:txBody>
      </p:sp>
    </p:spTree>
    <p:extLst>
      <p:ext uri="{BB962C8B-B14F-4D97-AF65-F5344CB8AC3E}">
        <p14:creationId xmlns:p14="http://schemas.microsoft.com/office/powerpoint/2010/main" val="25013223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3/11/2024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3/11/2024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3/11/2024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3/11/2024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3/11/2024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3/11/2024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3/11/2024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3/11/2024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3/11/2024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3/11/2024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3/11/2024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3/11/2024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3/11/2024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3/11/2024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3/11/2024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3/11/2024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כותרת ותוכן">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nchor="ct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0D366D4-EC6E-4EAB-8D5F-A9BCAD16C69E}" type="datetime1">
              <a:rPr kumimoji="0" lang="en-US" sz="1000" b="0" i="0" u="none" strike="noStrike" kern="1200" cap="none" spc="0" normalizeH="0" baseline="0" noProof="0" smtClean="0">
                <a:ln>
                  <a:noFill/>
                </a:ln>
                <a:solidFill>
                  <a:prstClr val="white"/>
                </a:solidFill>
                <a:effectLst/>
                <a:uLnTx/>
                <a:uFillTx/>
                <a:latin typeface="Calibri" panose="020F0502020204030204"/>
                <a:ea typeface="+mn-ea"/>
                <a:cs typeface="+mn-cs"/>
              </a:rPr>
              <a:t>3/11/2024</a:t>
            </a:fld>
            <a:endPar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88180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2881"/>
        <p:cNvGrpSpPr/>
        <p:nvPr/>
      </p:nvGrpSpPr>
      <p:grpSpPr>
        <a:xfrm>
          <a:off x="0" y="0"/>
          <a:ext cx="0" cy="0"/>
          <a:chOff x="0" y="0"/>
          <a:chExt cx="0" cy="0"/>
        </a:xfrm>
      </p:grpSpPr>
      <p:grpSp>
        <p:nvGrpSpPr>
          <p:cNvPr id="2882" name="Google Shape;2882;p19"/>
          <p:cNvGrpSpPr/>
          <p:nvPr/>
        </p:nvGrpSpPr>
        <p:grpSpPr>
          <a:xfrm rot="-5400000">
            <a:off x="9547634" y="-1420992"/>
            <a:ext cx="1321609" cy="4168672"/>
            <a:chOff x="2953000" y="237950"/>
            <a:chExt cx="1640800" cy="5175475"/>
          </a:xfrm>
        </p:grpSpPr>
        <p:sp>
          <p:nvSpPr>
            <p:cNvPr id="2883" name="Google Shape;2883;p19"/>
            <p:cNvSpPr/>
            <p:nvPr/>
          </p:nvSpPr>
          <p:spPr>
            <a:xfrm>
              <a:off x="3080475" y="597775"/>
              <a:ext cx="816875" cy="4815650"/>
            </a:xfrm>
            <a:custGeom>
              <a:avLst/>
              <a:gdLst/>
              <a:ahLst/>
              <a:cxnLst/>
              <a:rect l="l" t="t" r="r" b="b"/>
              <a:pathLst>
                <a:path w="32675" h="192626" extrusionOk="0">
                  <a:moveTo>
                    <a:pt x="15459" y="0"/>
                  </a:moveTo>
                  <a:cubicBezTo>
                    <a:pt x="15315" y="0"/>
                    <a:pt x="15260" y="268"/>
                    <a:pt x="15393" y="535"/>
                  </a:cubicBezTo>
                  <a:cubicBezTo>
                    <a:pt x="29464" y="30565"/>
                    <a:pt x="32202" y="64656"/>
                    <a:pt x="23231" y="96574"/>
                  </a:cubicBezTo>
                  <a:cubicBezTo>
                    <a:pt x="18510" y="113667"/>
                    <a:pt x="9444" y="129249"/>
                    <a:pt x="4156" y="146625"/>
                  </a:cubicBezTo>
                  <a:cubicBezTo>
                    <a:pt x="1228" y="155785"/>
                    <a:pt x="1" y="165323"/>
                    <a:pt x="567" y="174861"/>
                  </a:cubicBezTo>
                  <a:cubicBezTo>
                    <a:pt x="662" y="176372"/>
                    <a:pt x="850" y="177883"/>
                    <a:pt x="945" y="179299"/>
                  </a:cubicBezTo>
                  <a:cubicBezTo>
                    <a:pt x="1228" y="180716"/>
                    <a:pt x="1511" y="182226"/>
                    <a:pt x="1889" y="183643"/>
                  </a:cubicBezTo>
                  <a:cubicBezTo>
                    <a:pt x="2550" y="186382"/>
                    <a:pt x="3778" y="188931"/>
                    <a:pt x="5478" y="191198"/>
                  </a:cubicBezTo>
                  <a:cubicBezTo>
                    <a:pt x="6271" y="192218"/>
                    <a:pt x="6962" y="192626"/>
                    <a:pt x="7511" y="192626"/>
                  </a:cubicBezTo>
                  <a:cubicBezTo>
                    <a:pt x="7876" y="192626"/>
                    <a:pt x="8178" y="192444"/>
                    <a:pt x="8405" y="192142"/>
                  </a:cubicBezTo>
                  <a:cubicBezTo>
                    <a:pt x="8688" y="191575"/>
                    <a:pt x="8783" y="190914"/>
                    <a:pt x="8783" y="190253"/>
                  </a:cubicBezTo>
                  <a:cubicBezTo>
                    <a:pt x="8594" y="189309"/>
                    <a:pt x="8405" y="188459"/>
                    <a:pt x="8122" y="187515"/>
                  </a:cubicBezTo>
                  <a:cubicBezTo>
                    <a:pt x="5100" y="179960"/>
                    <a:pt x="4439" y="171461"/>
                    <a:pt x="5289" y="163151"/>
                  </a:cubicBezTo>
                  <a:cubicBezTo>
                    <a:pt x="6139" y="154746"/>
                    <a:pt x="8216" y="146530"/>
                    <a:pt x="11238" y="138598"/>
                  </a:cubicBezTo>
                  <a:cubicBezTo>
                    <a:pt x="14166" y="130571"/>
                    <a:pt x="17660" y="122733"/>
                    <a:pt x="20776" y="114706"/>
                  </a:cubicBezTo>
                  <a:cubicBezTo>
                    <a:pt x="24081" y="106585"/>
                    <a:pt x="26631" y="98180"/>
                    <a:pt x="28519" y="89586"/>
                  </a:cubicBezTo>
                  <a:cubicBezTo>
                    <a:pt x="31919" y="74193"/>
                    <a:pt x="32675" y="58423"/>
                    <a:pt x="30975" y="42747"/>
                  </a:cubicBezTo>
                  <a:cubicBezTo>
                    <a:pt x="29086" y="26882"/>
                    <a:pt x="23703" y="11772"/>
                    <a:pt x="15677" y="157"/>
                  </a:cubicBezTo>
                  <a:cubicBezTo>
                    <a:pt x="15594" y="46"/>
                    <a:pt x="15519" y="0"/>
                    <a:pt x="15459"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84" name="Google Shape;2884;p19"/>
            <p:cNvSpPr/>
            <p:nvPr/>
          </p:nvSpPr>
          <p:spPr>
            <a:xfrm>
              <a:off x="3243375" y="237950"/>
              <a:ext cx="339975" cy="555000"/>
            </a:xfrm>
            <a:custGeom>
              <a:avLst/>
              <a:gdLst/>
              <a:ahLst/>
              <a:cxnLst/>
              <a:rect l="l" t="t" r="r" b="b"/>
              <a:pathLst>
                <a:path w="13599" h="22200" extrusionOk="0">
                  <a:moveTo>
                    <a:pt x="6331" y="0"/>
                  </a:moveTo>
                  <a:cubicBezTo>
                    <a:pt x="4047" y="0"/>
                    <a:pt x="1785" y="1645"/>
                    <a:pt x="945" y="3784"/>
                  </a:cubicBezTo>
                  <a:cubicBezTo>
                    <a:pt x="0" y="6617"/>
                    <a:pt x="661" y="9734"/>
                    <a:pt x="2645" y="11906"/>
                  </a:cubicBezTo>
                  <a:cubicBezTo>
                    <a:pt x="4344" y="13700"/>
                    <a:pt x="6327" y="15305"/>
                    <a:pt x="8499" y="16627"/>
                  </a:cubicBezTo>
                  <a:cubicBezTo>
                    <a:pt x="10766" y="17950"/>
                    <a:pt x="12466" y="19838"/>
                    <a:pt x="13599" y="22199"/>
                  </a:cubicBezTo>
                  <a:cubicBezTo>
                    <a:pt x="12749" y="16627"/>
                    <a:pt x="12655" y="12661"/>
                    <a:pt x="12277" y="8789"/>
                  </a:cubicBezTo>
                  <a:cubicBezTo>
                    <a:pt x="12277" y="7090"/>
                    <a:pt x="11899" y="5390"/>
                    <a:pt x="11332" y="3784"/>
                  </a:cubicBezTo>
                  <a:cubicBezTo>
                    <a:pt x="10671" y="2179"/>
                    <a:pt x="9444" y="951"/>
                    <a:pt x="7933" y="290"/>
                  </a:cubicBezTo>
                  <a:cubicBezTo>
                    <a:pt x="7410" y="92"/>
                    <a:pt x="6870" y="0"/>
                    <a:pt x="633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85" name="Google Shape;2885;p19"/>
            <p:cNvSpPr/>
            <p:nvPr/>
          </p:nvSpPr>
          <p:spPr>
            <a:xfrm>
              <a:off x="3758025" y="824825"/>
              <a:ext cx="397950" cy="827475"/>
            </a:xfrm>
            <a:custGeom>
              <a:avLst/>
              <a:gdLst/>
              <a:ahLst/>
              <a:cxnLst/>
              <a:rect l="l" t="t" r="r" b="b"/>
              <a:pathLst>
                <a:path w="15918" h="33099" extrusionOk="0">
                  <a:moveTo>
                    <a:pt x="15794" y="0"/>
                  </a:moveTo>
                  <a:cubicBezTo>
                    <a:pt x="15728" y="0"/>
                    <a:pt x="15620" y="42"/>
                    <a:pt x="15488" y="141"/>
                  </a:cubicBezTo>
                  <a:cubicBezTo>
                    <a:pt x="5761" y="7034"/>
                    <a:pt x="1" y="18178"/>
                    <a:pt x="95" y="30171"/>
                  </a:cubicBezTo>
                  <a:cubicBezTo>
                    <a:pt x="95" y="32154"/>
                    <a:pt x="756" y="33098"/>
                    <a:pt x="1229" y="33098"/>
                  </a:cubicBezTo>
                  <a:cubicBezTo>
                    <a:pt x="1701" y="33004"/>
                    <a:pt x="2173" y="31965"/>
                    <a:pt x="1984" y="30076"/>
                  </a:cubicBezTo>
                  <a:cubicBezTo>
                    <a:pt x="1701" y="24410"/>
                    <a:pt x="2834" y="18744"/>
                    <a:pt x="5195" y="13645"/>
                  </a:cubicBezTo>
                  <a:cubicBezTo>
                    <a:pt x="7461" y="8356"/>
                    <a:pt x="11050" y="3824"/>
                    <a:pt x="15583" y="329"/>
                  </a:cubicBezTo>
                  <a:cubicBezTo>
                    <a:pt x="15890" y="145"/>
                    <a:pt x="15917" y="0"/>
                    <a:pt x="15794"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86" name="Google Shape;2886;p19"/>
            <p:cNvSpPr/>
            <p:nvPr/>
          </p:nvSpPr>
          <p:spPr>
            <a:xfrm>
              <a:off x="4005925" y="610900"/>
              <a:ext cx="332900" cy="340225"/>
            </a:xfrm>
            <a:custGeom>
              <a:avLst/>
              <a:gdLst/>
              <a:ahLst/>
              <a:cxnLst/>
              <a:rect l="l" t="t" r="r" b="b"/>
              <a:pathLst>
                <a:path w="13316" h="13609" extrusionOk="0">
                  <a:moveTo>
                    <a:pt x="9734" y="1"/>
                  </a:moveTo>
                  <a:cubicBezTo>
                    <a:pt x="8338" y="1"/>
                    <a:pt x="7088" y="1057"/>
                    <a:pt x="6044" y="2182"/>
                  </a:cubicBezTo>
                  <a:cubicBezTo>
                    <a:pt x="3589" y="5015"/>
                    <a:pt x="1889" y="10303"/>
                    <a:pt x="0" y="13608"/>
                  </a:cubicBezTo>
                  <a:cubicBezTo>
                    <a:pt x="3211" y="13608"/>
                    <a:pt x="7083" y="11153"/>
                    <a:pt x="9633" y="9736"/>
                  </a:cubicBezTo>
                  <a:cubicBezTo>
                    <a:pt x="12088" y="8414"/>
                    <a:pt x="13316" y="5581"/>
                    <a:pt x="12655" y="2843"/>
                  </a:cubicBezTo>
                  <a:cubicBezTo>
                    <a:pt x="12466" y="1615"/>
                    <a:pt x="11616" y="576"/>
                    <a:pt x="10483" y="104"/>
                  </a:cubicBezTo>
                  <a:cubicBezTo>
                    <a:pt x="10229" y="34"/>
                    <a:pt x="9979" y="1"/>
                    <a:pt x="9734"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87" name="Google Shape;2887;p19"/>
            <p:cNvSpPr/>
            <p:nvPr/>
          </p:nvSpPr>
          <p:spPr>
            <a:xfrm>
              <a:off x="3357200" y="1233750"/>
              <a:ext cx="476750" cy="619500"/>
            </a:xfrm>
            <a:custGeom>
              <a:avLst/>
              <a:gdLst/>
              <a:ahLst/>
              <a:cxnLst/>
              <a:rect l="l" t="t" r="r" b="b"/>
              <a:pathLst>
                <a:path w="19070" h="24780" extrusionOk="0">
                  <a:moveTo>
                    <a:pt x="139" y="1"/>
                  </a:moveTo>
                  <a:cubicBezTo>
                    <a:pt x="12" y="1"/>
                    <a:pt x="1" y="178"/>
                    <a:pt x="264" y="310"/>
                  </a:cubicBezTo>
                  <a:cubicBezTo>
                    <a:pt x="4230" y="2859"/>
                    <a:pt x="7629" y="6259"/>
                    <a:pt x="10179" y="10225"/>
                  </a:cubicBezTo>
                  <a:cubicBezTo>
                    <a:pt x="12823" y="14191"/>
                    <a:pt x="14995" y="18347"/>
                    <a:pt x="16601" y="22785"/>
                  </a:cubicBezTo>
                  <a:cubicBezTo>
                    <a:pt x="17026" y="24146"/>
                    <a:pt x="17681" y="24779"/>
                    <a:pt x="18161" y="24779"/>
                  </a:cubicBezTo>
                  <a:cubicBezTo>
                    <a:pt x="18746" y="24779"/>
                    <a:pt x="19069" y="23837"/>
                    <a:pt x="18395" y="22124"/>
                  </a:cubicBezTo>
                  <a:cubicBezTo>
                    <a:pt x="16506" y="17591"/>
                    <a:pt x="14051" y="13436"/>
                    <a:pt x="11123" y="9564"/>
                  </a:cubicBezTo>
                  <a:cubicBezTo>
                    <a:pt x="8196" y="5692"/>
                    <a:pt x="4608" y="2482"/>
                    <a:pt x="358" y="121"/>
                  </a:cubicBezTo>
                  <a:cubicBezTo>
                    <a:pt x="272" y="35"/>
                    <a:pt x="195" y="1"/>
                    <a:pt x="139"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88" name="Google Shape;2888;p19"/>
            <p:cNvSpPr/>
            <p:nvPr/>
          </p:nvSpPr>
          <p:spPr>
            <a:xfrm>
              <a:off x="3184350" y="1026650"/>
              <a:ext cx="342350" cy="337625"/>
            </a:xfrm>
            <a:custGeom>
              <a:avLst/>
              <a:gdLst/>
              <a:ahLst/>
              <a:cxnLst/>
              <a:rect l="l" t="t" r="r" b="b"/>
              <a:pathLst>
                <a:path w="13694" h="13505" extrusionOk="0">
                  <a:moveTo>
                    <a:pt x="4061" y="0"/>
                  </a:moveTo>
                  <a:cubicBezTo>
                    <a:pt x="1700" y="189"/>
                    <a:pt x="1" y="2928"/>
                    <a:pt x="378" y="5288"/>
                  </a:cubicBezTo>
                  <a:cubicBezTo>
                    <a:pt x="1039" y="7649"/>
                    <a:pt x="2834" y="9538"/>
                    <a:pt x="5100" y="10293"/>
                  </a:cubicBezTo>
                  <a:cubicBezTo>
                    <a:pt x="7366" y="11238"/>
                    <a:pt x="11333" y="13410"/>
                    <a:pt x="13693" y="13504"/>
                  </a:cubicBezTo>
                  <a:cubicBezTo>
                    <a:pt x="12183" y="11521"/>
                    <a:pt x="10955" y="9255"/>
                    <a:pt x="10011" y="6988"/>
                  </a:cubicBezTo>
                  <a:cubicBezTo>
                    <a:pt x="9633" y="5383"/>
                    <a:pt x="8972" y="3777"/>
                    <a:pt x="8122" y="2361"/>
                  </a:cubicBezTo>
                  <a:cubicBezTo>
                    <a:pt x="7272" y="944"/>
                    <a:pt x="5761" y="95"/>
                    <a:pt x="406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89" name="Google Shape;2889;p19"/>
            <p:cNvSpPr/>
            <p:nvPr/>
          </p:nvSpPr>
          <p:spPr>
            <a:xfrm>
              <a:off x="3782750" y="1813200"/>
              <a:ext cx="504700" cy="570525"/>
            </a:xfrm>
            <a:custGeom>
              <a:avLst/>
              <a:gdLst/>
              <a:ahLst/>
              <a:cxnLst/>
              <a:rect l="l" t="t" r="r" b="b"/>
              <a:pathLst>
                <a:path w="20188" h="22821" extrusionOk="0">
                  <a:moveTo>
                    <a:pt x="20044" y="1"/>
                  </a:moveTo>
                  <a:cubicBezTo>
                    <a:pt x="19984" y="1"/>
                    <a:pt x="19898" y="24"/>
                    <a:pt x="19787" y="79"/>
                  </a:cubicBezTo>
                  <a:cubicBezTo>
                    <a:pt x="11666" y="4895"/>
                    <a:pt x="5150" y="11884"/>
                    <a:pt x="806" y="20194"/>
                  </a:cubicBezTo>
                  <a:cubicBezTo>
                    <a:pt x="1" y="21858"/>
                    <a:pt x="294" y="22820"/>
                    <a:pt x="923" y="22820"/>
                  </a:cubicBezTo>
                  <a:cubicBezTo>
                    <a:pt x="1400" y="22820"/>
                    <a:pt x="2071" y="22266"/>
                    <a:pt x="2600" y="21044"/>
                  </a:cubicBezTo>
                  <a:cubicBezTo>
                    <a:pt x="6283" y="12639"/>
                    <a:pt x="12327" y="5462"/>
                    <a:pt x="19976" y="268"/>
                  </a:cubicBezTo>
                  <a:cubicBezTo>
                    <a:pt x="20177" y="135"/>
                    <a:pt x="20188" y="1"/>
                    <a:pt x="20044"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90" name="Google Shape;2890;p19"/>
            <p:cNvSpPr/>
            <p:nvPr/>
          </p:nvSpPr>
          <p:spPr>
            <a:xfrm>
              <a:off x="3477100" y="1945600"/>
              <a:ext cx="283325" cy="842275"/>
            </a:xfrm>
            <a:custGeom>
              <a:avLst/>
              <a:gdLst/>
              <a:ahLst/>
              <a:cxnLst/>
              <a:rect l="l" t="t" r="r" b="b"/>
              <a:pathLst>
                <a:path w="11333" h="33691" extrusionOk="0">
                  <a:moveTo>
                    <a:pt x="284" y="1"/>
                  </a:moveTo>
                  <a:cubicBezTo>
                    <a:pt x="236" y="1"/>
                    <a:pt x="189" y="119"/>
                    <a:pt x="189" y="355"/>
                  </a:cubicBezTo>
                  <a:cubicBezTo>
                    <a:pt x="0" y="3093"/>
                    <a:pt x="284" y="5832"/>
                    <a:pt x="1134" y="8476"/>
                  </a:cubicBezTo>
                  <a:cubicBezTo>
                    <a:pt x="1983" y="11026"/>
                    <a:pt x="3022" y="13576"/>
                    <a:pt x="4155" y="16031"/>
                  </a:cubicBezTo>
                  <a:cubicBezTo>
                    <a:pt x="6422" y="20942"/>
                    <a:pt x="8877" y="25852"/>
                    <a:pt x="9255" y="31046"/>
                  </a:cubicBezTo>
                  <a:cubicBezTo>
                    <a:pt x="9349" y="32746"/>
                    <a:pt x="9727" y="33690"/>
                    <a:pt x="10294" y="33690"/>
                  </a:cubicBezTo>
                  <a:cubicBezTo>
                    <a:pt x="10577" y="33690"/>
                    <a:pt x="10766" y="33501"/>
                    <a:pt x="10955" y="33029"/>
                  </a:cubicBezTo>
                  <a:cubicBezTo>
                    <a:pt x="11238" y="32368"/>
                    <a:pt x="11332" y="31613"/>
                    <a:pt x="11238" y="30857"/>
                  </a:cubicBezTo>
                  <a:cubicBezTo>
                    <a:pt x="10860" y="28024"/>
                    <a:pt x="10010" y="25380"/>
                    <a:pt x="8877" y="22830"/>
                  </a:cubicBezTo>
                  <a:cubicBezTo>
                    <a:pt x="7649" y="20280"/>
                    <a:pt x="6422" y="17920"/>
                    <a:pt x="5194" y="15559"/>
                  </a:cubicBezTo>
                  <a:cubicBezTo>
                    <a:pt x="3872" y="13198"/>
                    <a:pt x="2739" y="10743"/>
                    <a:pt x="1795" y="8193"/>
                  </a:cubicBezTo>
                  <a:cubicBezTo>
                    <a:pt x="850" y="5738"/>
                    <a:pt x="378" y="3093"/>
                    <a:pt x="378" y="355"/>
                  </a:cubicBezTo>
                  <a:cubicBezTo>
                    <a:pt x="378" y="119"/>
                    <a:pt x="331" y="1"/>
                    <a:pt x="284"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91" name="Google Shape;2891;p19"/>
            <p:cNvSpPr/>
            <p:nvPr/>
          </p:nvSpPr>
          <p:spPr>
            <a:xfrm>
              <a:off x="3540850" y="2424800"/>
              <a:ext cx="936750" cy="940200"/>
            </a:xfrm>
            <a:custGeom>
              <a:avLst/>
              <a:gdLst/>
              <a:ahLst/>
              <a:cxnLst/>
              <a:rect l="l" t="t" r="r" b="b"/>
              <a:pathLst>
                <a:path w="37470" h="37608" extrusionOk="0">
                  <a:moveTo>
                    <a:pt x="37394" y="0"/>
                  </a:moveTo>
                  <a:cubicBezTo>
                    <a:pt x="37328" y="0"/>
                    <a:pt x="37193" y="144"/>
                    <a:pt x="37018" y="451"/>
                  </a:cubicBezTo>
                  <a:cubicBezTo>
                    <a:pt x="29180" y="14617"/>
                    <a:pt x="17565" y="26421"/>
                    <a:pt x="3494" y="34542"/>
                  </a:cubicBezTo>
                  <a:cubicBezTo>
                    <a:pt x="1133" y="35864"/>
                    <a:pt x="0" y="36903"/>
                    <a:pt x="283" y="37375"/>
                  </a:cubicBezTo>
                  <a:cubicBezTo>
                    <a:pt x="343" y="37524"/>
                    <a:pt x="533" y="37607"/>
                    <a:pt x="843" y="37607"/>
                  </a:cubicBezTo>
                  <a:cubicBezTo>
                    <a:pt x="1517" y="37607"/>
                    <a:pt x="2756" y="37213"/>
                    <a:pt x="4438" y="36242"/>
                  </a:cubicBezTo>
                  <a:cubicBezTo>
                    <a:pt x="11521" y="31993"/>
                    <a:pt x="17848" y="26704"/>
                    <a:pt x="23325" y="20566"/>
                  </a:cubicBezTo>
                  <a:cubicBezTo>
                    <a:pt x="28802" y="14522"/>
                    <a:pt x="33524" y="7817"/>
                    <a:pt x="37301" y="546"/>
                  </a:cubicBezTo>
                  <a:cubicBezTo>
                    <a:pt x="37453" y="192"/>
                    <a:pt x="37469" y="0"/>
                    <a:pt x="37394"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92" name="Google Shape;2892;p19"/>
            <p:cNvSpPr/>
            <p:nvPr/>
          </p:nvSpPr>
          <p:spPr>
            <a:xfrm>
              <a:off x="3179625" y="2621400"/>
              <a:ext cx="311650" cy="1028775"/>
            </a:xfrm>
            <a:custGeom>
              <a:avLst/>
              <a:gdLst/>
              <a:ahLst/>
              <a:cxnLst/>
              <a:rect l="l" t="t" r="r" b="b"/>
              <a:pathLst>
                <a:path w="12466" h="41151" extrusionOk="0">
                  <a:moveTo>
                    <a:pt x="1217" y="1"/>
                  </a:moveTo>
                  <a:cubicBezTo>
                    <a:pt x="1158" y="1"/>
                    <a:pt x="1087" y="142"/>
                    <a:pt x="1039" y="426"/>
                  </a:cubicBezTo>
                  <a:cubicBezTo>
                    <a:pt x="1" y="6941"/>
                    <a:pt x="1228" y="13646"/>
                    <a:pt x="3117" y="19879"/>
                  </a:cubicBezTo>
                  <a:cubicBezTo>
                    <a:pt x="5100" y="26112"/>
                    <a:pt x="7744" y="32155"/>
                    <a:pt x="9822" y="38294"/>
                  </a:cubicBezTo>
                  <a:cubicBezTo>
                    <a:pt x="10514" y="40198"/>
                    <a:pt x="11207" y="41150"/>
                    <a:pt x="11681" y="41150"/>
                  </a:cubicBezTo>
                  <a:cubicBezTo>
                    <a:pt x="11724" y="41150"/>
                    <a:pt x="11766" y="41142"/>
                    <a:pt x="11805" y="41127"/>
                  </a:cubicBezTo>
                  <a:cubicBezTo>
                    <a:pt x="12277" y="40938"/>
                    <a:pt x="12466" y="39710"/>
                    <a:pt x="11711" y="37633"/>
                  </a:cubicBezTo>
                  <a:cubicBezTo>
                    <a:pt x="9350" y="31400"/>
                    <a:pt x="6422" y="25545"/>
                    <a:pt x="4156" y="19501"/>
                  </a:cubicBezTo>
                  <a:cubicBezTo>
                    <a:pt x="1984" y="13363"/>
                    <a:pt x="473" y="6941"/>
                    <a:pt x="1323" y="426"/>
                  </a:cubicBezTo>
                  <a:cubicBezTo>
                    <a:pt x="1323" y="142"/>
                    <a:pt x="1276" y="1"/>
                    <a:pt x="1217"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93" name="Google Shape;2893;p19"/>
            <p:cNvSpPr/>
            <p:nvPr/>
          </p:nvSpPr>
          <p:spPr>
            <a:xfrm>
              <a:off x="3146575" y="3888875"/>
              <a:ext cx="769775" cy="748250"/>
            </a:xfrm>
            <a:custGeom>
              <a:avLst/>
              <a:gdLst/>
              <a:ahLst/>
              <a:cxnLst/>
              <a:rect l="l" t="t" r="r" b="b"/>
              <a:pathLst>
                <a:path w="30791" h="29930" extrusionOk="0">
                  <a:moveTo>
                    <a:pt x="30732" y="0"/>
                  </a:moveTo>
                  <a:cubicBezTo>
                    <a:pt x="30683" y="0"/>
                    <a:pt x="30593" y="118"/>
                    <a:pt x="30503" y="343"/>
                  </a:cubicBezTo>
                  <a:cubicBezTo>
                    <a:pt x="29086" y="3271"/>
                    <a:pt x="27009" y="5821"/>
                    <a:pt x="24553" y="7993"/>
                  </a:cubicBezTo>
                  <a:cubicBezTo>
                    <a:pt x="22098" y="10070"/>
                    <a:pt x="19454" y="11959"/>
                    <a:pt x="16621" y="13659"/>
                  </a:cubicBezTo>
                  <a:cubicBezTo>
                    <a:pt x="13882" y="15453"/>
                    <a:pt x="11049" y="17247"/>
                    <a:pt x="8405" y="19136"/>
                  </a:cubicBezTo>
                  <a:cubicBezTo>
                    <a:pt x="5667" y="21119"/>
                    <a:pt x="3306" y="23574"/>
                    <a:pt x="1323" y="26407"/>
                  </a:cubicBezTo>
                  <a:cubicBezTo>
                    <a:pt x="1" y="28390"/>
                    <a:pt x="95" y="29712"/>
                    <a:pt x="567" y="29901"/>
                  </a:cubicBezTo>
                  <a:cubicBezTo>
                    <a:pt x="605" y="29920"/>
                    <a:pt x="649" y="29929"/>
                    <a:pt x="698" y="29929"/>
                  </a:cubicBezTo>
                  <a:cubicBezTo>
                    <a:pt x="1151" y="29929"/>
                    <a:pt x="2087" y="29148"/>
                    <a:pt x="3023" y="27446"/>
                  </a:cubicBezTo>
                  <a:cubicBezTo>
                    <a:pt x="4722" y="24802"/>
                    <a:pt x="6894" y="22347"/>
                    <a:pt x="9350" y="20363"/>
                  </a:cubicBezTo>
                  <a:cubicBezTo>
                    <a:pt x="11899" y="18286"/>
                    <a:pt x="14543" y="16492"/>
                    <a:pt x="17282" y="14603"/>
                  </a:cubicBezTo>
                  <a:cubicBezTo>
                    <a:pt x="20021" y="12714"/>
                    <a:pt x="22570" y="10731"/>
                    <a:pt x="24931" y="8465"/>
                  </a:cubicBezTo>
                  <a:cubicBezTo>
                    <a:pt x="27386" y="6198"/>
                    <a:pt x="29370" y="3460"/>
                    <a:pt x="30692" y="438"/>
                  </a:cubicBezTo>
                  <a:cubicBezTo>
                    <a:pt x="30790" y="142"/>
                    <a:pt x="30786" y="0"/>
                    <a:pt x="30732"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94" name="Google Shape;2894;p19"/>
            <p:cNvSpPr/>
            <p:nvPr/>
          </p:nvSpPr>
          <p:spPr>
            <a:xfrm>
              <a:off x="3035625" y="3529425"/>
              <a:ext cx="191250" cy="882725"/>
            </a:xfrm>
            <a:custGeom>
              <a:avLst/>
              <a:gdLst/>
              <a:ahLst/>
              <a:cxnLst/>
              <a:rect l="l" t="t" r="r" b="b"/>
              <a:pathLst>
                <a:path w="7650" h="35309" extrusionOk="0">
                  <a:moveTo>
                    <a:pt x="1560" y="0"/>
                  </a:moveTo>
                  <a:cubicBezTo>
                    <a:pt x="1501" y="0"/>
                    <a:pt x="1412" y="95"/>
                    <a:pt x="1322" y="273"/>
                  </a:cubicBezTo>
                  <a:cubicBezTo>
                    <a:pt x="378" y="2917"/>
                    <a:pt x="0" y="5750"/>
                    <a:pt x="189" y="8489"/>
                  </a:cubicBezTo>
                  <a:cubicBezTo>
                    <a:pt x="284" y="11322"/>
                    <a:pt x="756" y="14060"/>
                    <a:pt x="1417" y="16799"/>
                  </a:cubicBezTo>
                  <a:cubicBezTo>
                    <a:pt x="2833" y="22087"/>
                    <a:pt x="4816" y="27281"/>
                    <a:pt x="5477" y="32569"/>
                  </a:cubicBezTo>
                  <a:cubicBezTo>
                    <a:pt x="5666" y="34364"/>
                    <a:pt x="6138" y="35308"/>
                    <a:pt x="6611" y="35308"/>
                  </a:cubicBezTo>
                  <a:cubicBezTo>
                    <a:pt x="7177" y="35308"/>
                    <a:pt x="7649" y="34269"/>
                    <a:pt x="7366" y="32286"/>
                  </a:cubicBezTo>
                  <a:cubicBezTo>
                    <a:pt x="6422" y="26620"/>
                    <a:pt x="4155" y="21615"/>
                    <a:pt x="2456" y="16421"/>
                  </a:cubicBezTo>
                  <a:cubicBezTo>
                    <a:pt x="1606" y="13777"/>
                    <a:pt x="1039" y="11133"/>
                    <a:pt x="756" y="8489"/>
                  </a:cubicBezTo>
                  <a:cubicBezTo>
                    <a:pt x="472" y="5750"/>
                    <a:pt x="756" y="3012"/>
                    <a:pt x="1606" y="367"/>
                  </a:cubicBezTo>
                  <a:cubicBezTo>
                    <a:pt x="1655" y="118"/>
                    <a:pt x="1626" y="0"/>
                    <a:pt x="1560"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95" name="Google Shape;2895;p19"/>
            <p:cNvSpPr/>
            <p:nvPr/>
          </p:nvSpPr>
          <p:spPr>
            <a:xfrm>
              <a:off x="2953000" y="3248200"/>
              <a:ext cx="231375" cy="399025"/>
            </a:xfrm>
            <a:custGeom>
              <a:avLst/>
              <a:gdLst/>
              <a:ahLst/>
              <a:cxnLst/>
              <a:rect l="l" t="t" r="r" b="b"/>
              <a:pathLst>
                <a:path w="9255" h="15961" extrusionOk="0">
                  <a:moveTo>
                    <a:pt x="5813" y="1"/>
                  </a:moveTo>
                  <a:cubicBezTo>
                    <a:pt x="5079" y="1"/>
                    <a:pt x="4344" y="253"/>
                    <a:pt x="3777" y="756"/>
                  </a:cubicBezTo>
                  <a:cubicBezTo>
                    <a:pt x="2833" y="1417"/>
                    <a:pt x="2172" y="2362"/>
                    <a:pt x="1794" y="3401"/>
                  </a:cubicBezTo>
                  <a:cubicBezTo>
                    <a:pt x="0" y="7650"/>
                    <a:pt x="850" y="12561"/>
                    <a:pt x="3966" y="15960"/>
                  </a:cubicBezTo>
                  <a:cubicBezTo>
                    <a:pt x="5194" y="13694"/>
                    <a:pt x="6516" y="12089"/>
                    <a:pt x="7555" y="10200"/>
                  </a:cubicBezTo>
                  <a:cubicBezTo>
                    <a:pt x="8594" y="8406"/>
                    <a:pt x="9160" y="6328"/>
                    <a:pt x="9160" y="4156"/>
                  </a:cubicBezTo>
                  <a:cubicBezTo>
                    <a:pt x="9255" y="2551"/>
                    <a:pt x="8405" y="945"/>
                    <a:pt x="6894" y="190"/>
                  </a:cubicBezTo>
                  <a:cubicBezTo>
                    <a:pt x="6547" y="64"/>
                    <a:pt x="6180" y="1"/>
                    <a:pt x="5813"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96" name="Google Shape;2896;p19"/>
            <p:cNvSpPr/>
            <p:nvPr/>
          </p:nvSpPr>
          <p:spPr>
            <a:xfrm>
              <a:off x="3099350" y="2454950"/>
              <a:ext cx="236125" cy="368325"/>
            </a:xfrm>
            <a:custGeom>
              <a:avLst/>
              <a:gdLst/>
              <a:ahLst/>
              <a:cxnLst/>
              <a:rect l="l" t="t" r="r" b="b"/>
              <a:pathLst>
                <a:path w="9445" h="14733" extrusionOk="0">
                  <a:moveTo>
                    <a:pt x="5856" y="1"/>
                  </a:moveTo>
                  <a:cubicBezTo>
                    <a:pt x="4723" y="1"/>
                    <a:pt x="3589" y="379"/>
                    <a:pt x="2740" y="1229"/>
                  </a:cubicBezTo>
                  <a:cubicBezTo>
                    <a:pt x="1984" y="2078"/>
                    <a:pt x="1417" y="3023"/>
                    <a:pt x="1134" y="4156"/>
                  </a:cubicBezTo>
                  <a:cubicBezTo>
                    <a:pt x="1" y="8028"/>
                    <a:pt x="1323" y="12089"/>
                    <a:pt x="4345" y="14733"/>
                  </a:cubicBezTo>
                  <a:cubicBezTo>
                    <a:pt x="5667" y="13033"/>
                    <a:pt x="6989" y="11239"/>
                    <a:pt x="8028" y="9256"/>
                  </a:cubicBezTo>
                  <a:cubicBezTo>
                    <a:pt x="8972" y="7650"/>
                    <a:pt x="9444" y="5761"/>
                    <a:pt x="9350" y="3873"/>
                  </a:cubicBezTo>
                  <a:cubicBezTo>
                    <a:pt x="9161" y="1984"/>
                    <a:pt x="7745" y="379"/>
                    <a:pt x="585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97" name="Google Shape;2897;p19"/>
            <p:cNvSpPr/>
            <p:nvPr/>
          </p:nvSpPr>
          <p:spPr>
            <a:xfrm>
              <a:off x="4315200" y="2381625"/>
              <a:ext cx="278600" cy="328325"/>
            </a:xfrm>
            <a:custGeom>
              <a:avLst/>
              <a:gdLst/>
              <a:ahLst/>
              <a:cxnLst/>
              <a:rect l="l" t="t" r="r" b="b"/>
              <a:pathLst>
                <a:path w="11144" h="13133" extrusionOk="0">
                  <a:moveTo>
                    <a:pt x="7000" y="0"/>
                  </a:moveTo>
                  <a:cubicBezTo>
                    <a:pt x="5109" y="0"/>
                    <a:pt x="3258" y="934"/>
                    <a:pt x="2267" y="2556"/>
                  </a:cubicBezTo>
                  <a:cubicBezTo>
                    <a:pt x="95" y="5578"/>
                    <a:pt x="0" y="9450"/>
                    <a:pt x="0" y="13133"/>
                  </a:cubicBezTo>
                  <a:cubicBezTo>
                    <a:pt x="3494" y="12566"/>
                    <a:pt x="5666" y="11905"/>
                    <a:pt x="7555" y="10583"/>
                  </a:cubicBezTo>
                  <a:cubicBezTo>
                    <a:pt x="9444" y="9261"/>
                    <a:pt x="10766" y="7278"/>
                    <a:pt x="10955" y="4917"/>
                  </a:cubicBezTo>
                  <a:cubicBezTo>
                    <a:pt x="11143" y="2651"/>
                    <a:pt x="9538" y="479"/>
                    <a:pt x="7272" y="6"/>
                  </a:cubicBezTo>
                  <a:cubicBezTo>
                    <a:pt x="7181" y="2"/>
                    <a:pt x="7090" y="0"/>
                    <a:pt x="700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98" name="Google Shape;2898;p19"/>
            <p:cNvSpPr/>
            <p:nvPr/>
          </p:nvSpPr>
          <p:spPr>
            <a:xfrm>
              <a:off x="3743875" y="3713850"/>
              <a:ext cx="321100" cy="398450"/>
            </a:xfrm>
            <a:custGeom>
              <a:avLst/>
              <a:gdLst/>
              <a:ahLst/>
              <a:cxnLst/>
              <a:rect l="l" t="t" r="r" b="b"/>
              <a:pathLst>
                <a:path w="12844" h="15938" extrusionOk="0">
                  <a:moveTo>
                    <a:pt x="7572" y="0"/>
                  </a:moveTo>
                  <a:cubicBezTo>
                    <a:pt x="6254" y="0"/>
                    <a:pt x="4981" y="536"/>
                    <a:pt x="3967" y="1395"/>
                  </a:cubicBezTo>
                  <a:cubicBezTo>
                    <a:pt x="1983" y="3189"/>
                    <a:pt x="756" y="5550"/>
                    <a:pt x="378" y="8194"/>
                  </a:cubicBezTo>
                  <a:cubicBezTo>
                    <a:pt x="95" y="10744"/>
                    <a:pt x="0" y="13388"/>
                    <a:pt x="189" y="15938"/>
                  </a:cubicBezTo>
                  <a:cubicBezTo>
                    <a:pt x="4816" y="15182"/>
                    <a:pt x="7649" y="14049"/>
                    <a:pt x="9821" y="12066"/>
                  </a:cubicBezTo>
                  <a:cubicBezTo>
                    <a:pt x="11993" y="9894"/>
                    <a:pt x="12843" y="6872"/>
                    <a:pt x="12182" y="3945"/>
                  </a:cubicBezTo>
                  <a:cubicBezTo>
                    <a:pt x="11805" y="2056"/>
                    <a:pt x="10294" y="545"/>
                    <a:pt x="8405" y="73"/>
                  </a:cubicBezTo>
                  <a:cubicBezTo>
                    <a:pt x="8127" y="24"/>
                    <a:pt x="7848" y="0"/>
                    <a:pt x="7572"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899" name="Google Shape;2899;p19"/>
            <p:cNvSpPr/>
            <p:nvPr/>
          </p:nvSpPr>
          <p:spPr>
            <a:xfrm>
              <a:off x="3321275" y="1772525"/>
              <a:ext cx="250275" cy="408600"/>
            </a:xfrm>
            <a:custGeom>
              <a:avLst/>
              <a:gdLst/>
              <a:ahLst/>
              <a:cxnLst/>
              <a:rect l="l" t="t" r="r" b="b"/>
              <a:pathLst>
                <a:path w="10011" h="16344" extrusionOk="0">
                  <a:moveTo>
                    <a:pt x="6171" y="1"/>
                  </a:moveTo>
                  <a:cubicBezTo>
                    <a:pt x="5117" y="1"/>
                    <a:pt x="4072" y="386"/>
                    <a:pt x="3211" y="1140"/>
                  </a:cubicBezTo>
                  <a:cubicBezTo>
                    <a:pt x="851" y="3217"/>
                    <a:pt x="1" y="6428"/>
                    <a:pt x="1040" y="9450"/>
                  </a:cubicBezTo>
                  <a:cubicBezTo>
                    <a:pt x="1984" y="12283"/>
                    <a:pt x="4250" y="14549"/>
                    <a:pt x="8028" y="16344"/>
                  </a:cubicBezTo>
                  <a:lnTo>
                    <a:pt x="9633" y="7278"/>
                  </a:lnTo>
                  <a:cubicBezTo>
                    <a:pt x="9916" y="6050"/>
                    <a:pt x="10011" y="4917"/>
                    <a:pt x="10011" y="3784"/>
                  </a:cubicBezTo>
                  <a:cubicBezTo>
                    <a:pt x="9916" y="2556"/>
                    <a:pt x="9350" y="1423"/>
                    <a:pt x="8500" y="667"/>
                  </a:cubicBezTo>
                  <a:cubicBezTo>
                    <a:pt x="7769" y="221"/>
                    <a:pt x="6967" y="1"/>
                    <a:pt x="617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00" name="Google Shape;2900;p19"/>
            <p:cNvSpPr/>
            <p:nvPr/>
          </p:nvSpPr>
          <p:spPr>
            <a:xfrm>
              <a:off x="4060225" y="1698900"/>
              <a:ext cx="420250" cy="294525"/>
            </a:xfrm>
            <a:custGeom>
              <a:avLst/>
              <a:gdLst/>
              <a:ahLst/>
              <a:cxnLst/>
              <a:rect l="l" t="t" r="r" b="b"/>
              <a:pathLst>
                <a:path w="16810" h="11781" extrusionOk="0">
                  <a:moveTo>
                    <a:pt x="10341" y="0"/>
                  </a:moveTo>
                  <a:cubicBezTo>
                    <a:pt x="9231" y="0"/>
                    <a:pt x="8122" y="260"/>
                    <a:pt x="7083" y="779"/>
                  </a:cubicBezTo>
                  <a:cubicBezTo>
                    <a:pt x="5100" y="1818"/>
                    <a:pt x="3495" y="3424"/>
                    <a:pt x="2361" y="5407"/>
                  </a:cubicBezTo>
                  <a:cubicBezTo>
                    <a:pt x="1323" y="7390"/>
                    <a:pt x="567" y="9467"/>
                    <a:pt x="0" y="11639"/>
                  </a:cubicBezTo>
                  <a:cubicBezTo>
                    <a:pt x="1086" y="11734"/>
                    <a:pt x="2172" y="11781"/>
                    <a:pt x="3258" y="11781"/>
                  </a:cubicBezTo>
                  <a:cubicBezTo>
                    <a:pt x="4344" y="11781"/>
                    <a:pt x="5430" y="11734"/>
                    <a:pt x="6516" y="11639"/>
                  </a:cubicBezTo>
                  <a:cubicBezTo>
                    <a:pt x="8499" y="11639"/>
                    <a:pt x="10483" y="11262"/>
                    <a:pt x="12371" y="10601"/>
                  </a:cubicBezTo>
                  <a:cubicBezTo>
                    <a:pt x="14354" y="9940"/>
                    <a:pt x="15865" y="8334"/>
                    <a:pt x="16432" y="6351"/>
                  </a:cubicBezTo>
                  <a:cubicBezTo>
                    <a:pt x="16810" y="4085"/>
                    <a:pt x="15676" y="1818"/>
                    <a:pt x="13599" y="779"/>
                  </a:cubicBezTo>
                  <a:cubicBezTo>
                    <a:pt x="12560" y="260"/>
                    <a:pt x="11451" y="0"/>
                    <a:pt x="1034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2901" name="Google Shape;2901;p19"/>
          <p:cNvGrpSpPr/>
          <p:nvPr/>
        </p:nvGrpSpPr>
        <p:grpSpPr>
          <a:xfrm flipH="1">
            <a:off x="-1098259" y="4189247"/>
            <a:ext cx="3561585" cy="3694964"/>
            <a:chOff x="1297425" y="238025"/>
            <a:chExt cx="5004100" cy="5191500"/>
          </a:xfrm>
        </p:grpSpPr>
        <p:sp>
          <p:nvSpPr>
            <p:cNvPr id="2902" name="Google Shape;2902;p19"/>
            <p:cNvSpPr/>
            <p:nvPr/>
          </p:nvSpPr>
          <p:spPr>
            <a:xfrm>
              <a:off x="3514600" y="944475"/>
              <a:ext cx="1504975" cy="2113950"/>
            </a:xfrm>
            <a:custGeom>
              <a:avLst/>
              <a:gdLst/>
              <a:ahLst/>
              <a:cxnLst/>
              <a:rect l="l" t="t" r="r" b="b"/>
              <a:pathLst>
                <a:path w="60199" h="84558" extrusionOk="0">
                  <a:moveTo>
                    <a:pt x="0" y="0"/>
                  </a:moveTo>
                  <a:lnTo>
                    <a:pt x="0" y="0"/>
                  </a:lnTo>
                  <a:cubicBezTo>
                    <a:pt x="140" y="561"/>
                    <a:pt x="280" y="1121"/>
                    <a:pt x="467" y="1635"/>
                  </a:cubicBezTo>
                  <a:cubicBezTo>
                    <a:pt x="654" y="2102"/>
                    <a:pt x="887" y="2709"/>
                    <a:pt x="1168" y="3316"/>
                  </a:cubicBezTo>
                  <a:cubicBezTo>
                    <a:pt x="1448" y="3970"/>
                    <a:pt x="1728" y="4671"/>
                    <a:pt x="2148" y="5371"/>
                  </a:cubicBezTo>
                  <a:cubicBezTo>
                    <a:pt x="2569" y="6118"/>
                    <a:pt x="2989" y="6866"/>
                    <a:pt x="3503" y="7660"/>
                  </a:cubicBezTo>
                  <a:cubicBezTo>
                    <a:pt x="4016" y="8453"/>
                    <a:pt x="4577" y="9247"/>
                    <a:pt x="5184" y="9995"/>
                  </a:cubicBezTo>
                  <a:cubicBezTo>
                    <a:pt x="6445" y="11629"/>
                    <a:pt x="7846" y="13170"/>
                    <a:pt x="9340" y="14571"/>
                  </a:cubicBezTo>
                  <a:cubicBezTo>
                    <a:pt x="10881" y="15972"/>
                    <a:pt x="12469" y="17233"/>
                    <a:pt x="14197" y="18401"/>
                  </a:cubicBezTo>
                  <a:cubicBezTo>
                    <a:pt x="15738" y="19428"/>
                    <a:pt x="17326" y="20316"/>
                    <a:pt x="19008" y="21110"/>
                  </a:cubicBezTo>
                  <a:cubicBezTo>
                    <a:pt x="20268" y="21670"/>
                    <a:pt x="21576" y="22137"/>
                    <a:pt x="22884" y="22511"/>
                  </a:cubicBezTo>
                  <a:cubicBezTo>
                    <a:pt x="23211" y="22604"/>
                    <a:pt x="23491" y="22651"/>
                    <a:pt x="23771" y="22744"/>
                  </a:cubicBezTo>
                  <a:cubicBezTo>
                    <a:pt x="27881" y="27321"/>
                    <a:pt x="31710" y="32178"/>
                    <a:pt x="35213" y="37222"/>
                  </a:cubicBezTo>
                  <a:cubicBezTo>
                    <a:pt x="34232" y="36568"/>
                    <a:pt x="33158" y="36007"/>
                    <a:pt x="32084" y="35494"/>
                  </a:cubicBezTo>
                  <a:cubicBezTo>
                    <a:pt x="30403" y="34700"/>
                    <a:pt x="28675" y="34046"/>
                    <a:pt x="26900" y="33579"/>
                  </a:cubicBezTo>
                  <a:cubicBezTo>
                    <a:pt x="24892" y="33018"/>
                    <a:pt x="22884" y="32645"/>
                    <a:pt x="20829" y="32411"/>
                  </a:cubicBezTo>
                  <a:cubicBezTo>
                    <a:pt x="19340" y="32238"/>
                    <a:pt x="17799" y="32142"/>
                    <a:pt x="16264" y="32142"/>
                  </a:cubicBezTo>
                  <a:cubicBezTo>
                    <a:pt x="15729" y="32142"/>
                    <a:pt x="15195" y="32154"/>
                    <a:pt x="14664" y="32178"/>
                  </a:cubicBezTo>
                  <a:cubicBezTo>
                    <a:pt x="13684" y="32225"/>
                    <a:pt x="12703" y="32271"/>
                    <a:pt x="11816" y="32411"/>
                  </a:cubicBezTo>
                  <a:cubicBezTo>
                    <a:pt x="10881" y="32551"/>
                    <a:pt x="9994" y="32692"/>
                    <a:pt x="9200" y="32878"/>
                  </a:cubicBezTo>
                  <a:cubicBezTo>
                    <a:pt x="8360" y="33018"/>
                    <a:pt x="7659" y="33252"/>
                    <a:pt x="6959" y="33439"/>
                  </a:cubicBezTo>
                  <a:cubicBezTo>
                    <a:pt x="6305" y="33672"/>
                    <a:pt x="5744" y="33859"/>
                    <a:pt x="5231" y="34046"/>
                  </a:cubicBezTo>
                  <a:cubicBezTo>
                    <a:pt x="4717" y="34233"/>
                    <a:pt x="4203" y="34466"/>
                    <a:pt x="3689" y="34700"/>
                  </a:cubicBezTo>
                  <a:cubicBezTo>
                    <a:pt x="4110" y="35073"/>
                    <a:pt x="4577" y="35400"/>
                    <a:pt x="5044" y="35727"/>
                  </a:cubicBezTo>
                  <a:cubicBezTo>
                    <a:pt x="5464" y="36007"/>
                    <a:pt x="5978" y="36334"/>
                    <a:pt x="6585" y="36708"/>
                  </a:cubicBezTo>
                  <a:cubicBezTo>
                    <a:pt x="7192" y="37035"/>
                    <a:pt x="7846" y="37408"/>
                    <a:pt x="8593" y="37782"/>
                  </a:cubicBezTo>
                  <a:cubicBezTo>
                    <a:pt x="9340" y="38109"/>
                    <a:pt x="10181" y="38483"/>
                    <a:pt x="11068" y="38809"/>
                  </a:cubicBezTo>
                  <a:cubicBezTo>
                    <a:pt x="11909" y="39136"/>
                    <a:pt x="12843" y="39417"/>
                    <a:pt x="13777" y="39697"/>
                  </a:cubicBezTo>
                  <a:cubicBezTo>
                    <a:pt x="15785" y="40257"/>
                    <a:pt x="17793" y="40631"/>
                    <a:pt x="19848" y="40864"/>
                  </a:cubicBezTo>
                  <a:cubicBezTo>
                    <a:pt x="21441" y="41045"/>
                    <a:pt x="23034" y="41114"/>
                    <a:pt x="24627" y="41114"/>
                  </a:cubicBezTo>
                  <a:cubicBezTo>
                    <a:pt x="25089" y="41114"/>
                    <a:pt x="25551" y="41108"/>
                    <a:pt x="26013" y="41098"/>
                  </a:cubicBezTo>
                  <a:cubicBezTo>
                    <a:pt x="27881" y="41004"/>
                    <a:pt x="29702" y="40771"/>
                    <a:pt x="31477" y="40397"/>
                  </a:cubicBezTo>
                  <a:cubicBezTo>
                    <a:pt x="32831" y="40117"/>
                    <a:pt x="34186" y="39697"/>
                    <a:pt x="35446" y="39230"/>
                  </a:cubicBezTo>
                  <a:cubicBezTo>
                    <a:pt x="35773" y="39090"/>
                    <a:pt x="36100" y="38950"/>
                    <a:pt x="36334" y="38856"/>
                  </a:cubicBezTo>
                  <a:cubicBezTo>
                    <a:pt x="39790" y="43947"/>
                    <a:pt x="42872" y="49317"/>
                    <a:pt x="45581" y="54828"/>
                  </a:cubicBezTo>
                  <a:cubicBezTo>
                    <a:pt x="45441" y="54735"/>
                    <a:pt x="45254" y="54595"/>
                    <a:pt x="45020" y="54455"/>
                  </a:cubicBezTo>
                  <a:cubicBezTo>
                    <a:pt x="43899" y="53707"/>
                    <a:pt x="42685" y="53007"/>
                    <a:pt x="41471" y="52446"/>
                  </a:cubicBezTo>
                  <a:cubicBezTo>
                    <a:pt x="39790" y="51652"/>
                    <a:pt x="38062" y="50999"/>
                    <a:pt x="36287" y="50532"/>
                  </a:cubicBezTo>
                  <a:cubicBezTo>
                    <a:pt x="34279" y="49971"/>
                    <a:pt x="32271" y="49598"/>
                    <a:pt x="30216" y="49364"/>
                  </a:cubicBezTo>
                  <a:cubicBezTo>
                    <a:pt x="28692" y="49191"/>
                    <a:pt x="27168" y="49095"/>
                    <a:pt x="25644" y="49095"/>
                  </a:cubicBezTo>
                  <a:cubicBezTo>
                    <a:pt x="25113" y="49095"/>
                    <a:pt x="24582" y="49106"/>
                    <a:pt x="24051" y="49131"/>
                  </a:cubicBezTo>
                  <a:cubicBezTo>
                    <a:pt x="23071" y="49177"/>
                    <a:pt x="22090" y="49224"/>
                    <a:pt x="21156" y="49364"/>
                  </a:cubicBezTo>
                  <a:cubicBezTo>
                    <a:pt x="20268" y="49504"/>
                    <a:pt x="19381" y="49644"/>
                    <a:pt x="18587" y="49831"/>
                  </a:cubicBezTo>
                  <a:cubicBezTo>
                    <a:pt x="17747" y="49971"/>
                    <a:pt x="16999" y="50158"/>
                    <a:pt x="16346" y="50391"/>
                  </a:cubicBezTo>
                  <a:cubicBezTo>
                    <a:pt x="15692" y="50625"/>
                    <a:pt x="15085" y="50812"/>
                    <a:pt x="14618" y="50999"/>
                  </a:cubicBezTo>
                  <a:cubicBezTo>
                    <a:pt x="14104" y="51185"/>
                    <a:pt x="13590" y="51419"/>
                    <a:pt x="13076" y="51652"/>
                  </a:cubicBezTo>
                  <a:cubicBezTo>
                    <a:pt x="13497" y="52026"/>
                    <a:pt x="13964" y="52353"/>
                    <a:pt x="14431" y="52680"/>
                  </a:cubicBezTo>
                  <a:cubicBezTo>
                    <a:pt x="14851" y="52960"/>
                    <a:pt x="15412" y="53287"/>
                    <a:pt x="15972" y="53661"/>
                  </a:cubicBezTo>
                  <a:cubicBezTo>
                    <a:pt x="16579" y="53987"/>
                    <a:pt x="17280" y="54361"/>
                    <a:pt x="18027" y="54688"/>
                  </a:cubicBezTo>
                  <a:cubicBezTo>
                    <a:pt x="18774" y="55062"/>
                    <a:pt x="19568" y="55435"/>
                    <a:pt x="20455" y="55715"/>
                  </a:cubicBezTo>
                  <a:cubicBezTo>
                    <a:pt x="21343" y="56042"/>
                    <a:pt x="22230" y="56369"/>
                    <a:pt x="23211" y="56603"/>
                  </a:cubicBezTo>
                  <a:cubicBezTo>
                    <a:pt x="26613" y="57563"/>
                    <a:pt x="30119" y="58044"/>
                    <a:pt x="33668" y="58044"/>
                  </a:cubicBezTo>
                  <a:cubicBezTo>
                    <a:pt x="34260" y="58044"/>
                    <a:pt x="34853" y="58031"/>
                    <a:pt x="35446" y="58004"/>
                  </a:cubicBezTo>
                  <a:cubicBezTo>
                    <a:pt x="37268" y="57957"/>
                    <a:pt x="39089" y="57724"/>
                    <a:pt x="40911" y="57350"/>
                  </a:cubicBezTo>
                  <a:cubicBezTo>
                    <a:pt x="42265" y="57023"/>
                    <a:pt x="43573" y="56649"/>
                    <a:pt x="44880" y="56182"/>
                  </a:cubicBezTo>
                  <a:cubicBezTo>
                    <a:pt x="45347" y="55996"/>
                    <a:pt x="45721" y="55809"/>
                    <a:pt x="46001" y="55669"/>
                  </a:cubicBezTo>
                  <a:cubicBezTo>
                    <a:pt x="46982" y="57817"/>
                    <a:pt x="47962" y="59965"/>
                    <a:pt x="48850" y="62160"/>
                  </a:cubicBezTo>
                  <a:cubicBezTo>
                    <a:pt x="49924" y="64869"/>
                    <a:pt x="50998" y="67671"/>
                    <a:pt x="51932" y="70520"/>
                  </a:cubicBezTo>
                  <a:cubicBezTo>
                    <a:pt x="51699" y="70333"/>
                    <a:pt x="51465" y="70193"/>
                    <a:pt x="51185" y="69959"/>
                  </a:cubicBezTo>
                  <a:cubicBezTo>
                    <a:pt x="50064" y="69212"/>
                    <a:pt x="48850" y="68512"/>
                    <a:pt x="47589" y="67951"/>
                  </a:cubicBezTo>
                  <a:cubicBezTo>
                    <a:pt x="45954" y="67157"/>
                    <a:pt x="44226" y="66504"/>
                    <a:pt x="42405" y="66036"/>
                  </a:cubicBezTo>
                  <a:cubicBezTo>
                    <a:pt x="40444" y="65476"/>
                    <a:pt x="38435" y="65102"/>
                    <a:pt x="36380" y="64869"/>
                  </a:cubicBezTo>
                  <a:cubicBezTo>
                    <a:pt x="34856" y="64696"/>
                    <a:pt x="33332" y="64600"/>
                    <a:pt x="31808" y="64600"/>
                  </a:cubicBezTo>
                  <a:cubicBezTo>
                    <a:pt x="31278" y="64600"/>
                    <a:pt x="30747" y="64611"/>
                    <a:pt x="30216" y="64635"/>
                  </a:cubicBezTo>
                  <a:cubicBezTo>
                    <a:pt x="29188" y="64635"/>
                    <a:pt x="28254" y="64729"/>
                    <a:pt x="27320" y="64869"/>
                  </a:cubicBezTo>
                  <a:cubicBezTo>
                    <a:pt x="26386" y="64962"/>
                    <a:pt x="25546" y="65149"/>
                    <a:pt x="24705" y="65289"/>
                  </a:cubicBezTo>
                  <a:cubicBezTo>
                    <a:pt x="23911" y="65476"/>
                    <a:pt x="23164" y="65663"/>
                    <a:pt x="22510" y="65896"/>
                  </a:cubicBezTo>
                  <a:cubicBezTo>
                    <a:pt x="21856" y="66083"/>
                    <a:pt x="21249" y="66317"/>
                    <a:pt x="20735" y="66457"/>
                  </a:cubicBezTo>
                  <a:cubicBezTo>
                    <a:pt x="20222" y="66690"/>
                    <a:pt x="19708" y="66877"/>
                    <a:pt x="19194" y="67157"/>
                  </a:cubicBezTo>
                  <a:cubicBezTo>
                    <a:pt x="19661" y="67531"/>
                    <a:pt x="20082" y="67858"/>
                    <a:pt x="20549" y="68185"/>
                  </a:cubicBezTo>
                  <a:cubicBezTo>
                    <a:pt x="20969" y="68465"/>
                    <a:pt x="21483" y="68792"/>
                    <a:pt x="22090" y="69166"/>
                  </a:cubicBezTo>
                  <a:cubicBezTo>
                    <a:pt x="22697" y="69492"/>
                    <a:pt x="23397" y="69866"/>
                    <a:pt x="24145" y="70240"/>
                  </a:cubicBezTo>
                  <a:cubicBezTo>
                    <a:pt x="24892" y="70567"/>
                    <a:pt x="25686" y="70940"/>
                    <a:pt x="26573" y="71220"/>
                  </a:cubicBezTo>
                  <a:cubicBezTo>
                    <a:pt x="27461" y="71547"/>
                    <a:pt x="28348" y="71874"/>
                    <a:pt x="29329" y="72154"/>
                  </a:cubicBezTo>
                  <a:cubicBezTo>
                    <a:pt x="31290" y="72668"/>
                    <a:pt x="33345" y="73088"/>
                    <a:pt x="35353" y="73322"/>
                  </a:cubicBezTo>
                  <a:cubicBezTo>
                    <a:pt x="36757" y="73482"/>
                    <a:pt x="38162" y="73554"/>
                    <a:pt x="39566" y="73554"/>
                  </a:cubicBezTo>
                  <a:cubicBezTo>
                    <a:pt x="40216" y="73554"/>
                    <a:pt x="40867" y="73538"/>
                    <a:pt x="41518" y="73509"/>
                  </a:cubicBezTo>
                  <a:cubicBezTo>
                    <a:pt x="43386" y="73462"/>
                    <a:pt x="45207" y="73229"/>
                    <a:pt x="47028" y="72855"/>
                  </a:cubicBezTo>
                  <a:cubicBezTo>
                    <a:pt x="48383" y="72575"/>
                    <a:pt x="49690" y="72154"/>
                    <a:pt x="50951" y="71687"/>
                  </a:cubicBezTo>
                  <a:cubicBezTo>
                    <a:pt x="51465" y="71501"/>
                    <a:pt x="51839" y="71314"/>
                    <a:pt x="52119" y="71174"/>
                  </a:cubicBezTo>
                  <a:cubicBezTo>
                    <a:pt x="53473" y="75283"/>
                    <a:pt x="54361" y="79580"/>
                    <a:pt x="54734" y="83923"/>
                  </a:cubicBezTo>
                  <a:cubicBezTo>
                    <a:pt x="54777" y="84355"/>
                    <a:pt x="55111" y="84558"/>
                    <a:pt x="55447" y="84558"/>
                  </a:cubicBezTo>
                  <a:cubicBezTo>
                    <a:pt x="55837" y="84558"/>
                    <a:pt x="56232" y="84285"/>
                    <a:pt x="56182" y="83783"/>
                  </a:cubicBezTo>
                  <a:cubicBezTo>
                    <a:pt x="55762" y="77478"/>
                    <a:pt x="53847" y="71034"/>
                    <a:pt x="51512" y="65056"/>
                  </a:cubicBezTo>
                  <a:cubicBezTo>
                    <a:pt x="51699" y="64869"/>
                    <a:pt x="51979" y="64542"/>
                    <a:pt x="52306" y="64168"/>
                  </a:cubicBezTo>
                  <a:cubicBezTo>
                    <a:pt x="53193" y="63141"/>
                    <a:pt x="54034" y="62020"/>
                    <a:pt x="54734" y="60853"/>
                  </a:cubicBezTo>
                  <a:cubicBezTo>
                    <a:pt x="55715" y="59265"/>
                    <a:pt x="56556" y="57630"/>
                    <a:pt x="57256" y="55949"/>
                  </a:cubicBezTo>
                  <a:cubicBezTo>
                    <a:pt x="58050" y="54034"/>
                    <a:pt x="58704" y="52073"/>
                    <a:pt x="59171" y="50065"/>
                  </a:cubicBezTo>
                  <a:cubicBezTo>
                    <a:pt x="59638" y="48056"/>
                    <a:pt x="59965" y="46002"/>
                    <a:pt x="60105" y="43947"/>
                  </a:cubicBezTo>
                  <a:cubicBezTo>
                    <a:pt x="60198" y="42966"/>
                    <a:pt x="60198" y="41985"/>
                    <a:pt x="60198" y="41098"/>
                  </a:cubicBezTo>
                  <a:cubicBezTo>
                    <a:pt x="60198" y="40164"/>
                    <a:pt x="60152" y="39276"/>
                    <a:pt x="60058" y="38436"/>
                  </a:cubicBezTo>
                  <a:cubicBezTo>
                    <a:pt x="60011" y="37595"/>
                    <a:pt x="59871" y="36848"/>
                    <a:pt x="59778" y="36147"/>
                  </a:cubicBezTo>
                  <a:cubicBezTo>
                    <a:pt x="59685" y="35494"/>
                    <a:pt x="59498" y="34887"/>
                    <a:pt x="59404" y="34373"/>
                  </a:cubicBezTo>
                  <a:cubicBezTo>
                    <a:pt x="59264" y="33859"/>
                    <a:pt x="59077" y="33299"/>
                    <a:pt x="58891" y="32785"/>
                  </a:cubicBezTo>
                  <a:cubicBezTo>
                    <a:pt x="58470" y="33159"/>
                    <a:pt x="58097" y="33579"/>
                    <a:pt x="57723" y="33999"/>
                  </a:cubicBezTo>
                  <a:cubicBezTo>
                    <a:pt x="57396" y="34373"/>
                    <a:pt x="56976" y="34840"/>
                    <a:pt x="56556" y="35400"/>
                  </a:cubicBezTo>
                  <a:cubicBezTo>
                    <a:pt x="56135" y="35961"/>
                    <a:pt x="55715" y="36568"/>
                    <a:pt x="55248" y="37315"/>
                  </a:cubicBezTo>
                  <a:cubicBezTo>
                    <a:pt x="54828" y="38016"/>
                    <a:pt x="54361" y="38763"/>
                    <a:pt x="53940" y="39603"/>
                  </a:cubicBezTo>
                  <a:cubicBezTo>
                    <a:pt x="53520" y="40444"/>
                    <a:pt x="53100" y="41285"/>
                    <a:pt x="52726" y="42219"/>
                  </a:cubicBezTo>
                  <a:cubicBezTo>
                    <a:pt x="51932" y="44133"/>
                    <a:pt x="51325" y="46095"/>
                    <a:pt x="50858" y="48103"/>
                  </a:cubicBezTo>
                  <a:cubicBezTo>
                    <a:pt x="50391" y="50111"/>
                    <a:pt x="50111" y="52119"/>
                    <a:pt x="49971" y="54174"/>
                  </a:cubicBezTo>
                  <a:cubicBezTo>
                    <a:pt x="49831" y="56042"/>
                    <a:pt x="49877" y="57864"/>
                    <a:pt x="50017" y="59732"/>
                  </a:cubicBezTo>
                  <a:cubicBezTo>
                    <a:pt x="50111" y="60526"/>
                    <a:pt x="50204" y="61273"/>
                    <a:pt x="50344" y="61973"/>
                  </a:cubicBezTo>
                  <a:cubicBezTo>
                    <a:pt x="50157" y="61506"/>
                    <a:pt x="49971" y="61039"/>
                    <a:pt x="49737" y="60619"/>
                  </a:cubicBezTo>
                  <a:cubicBezTo>
                    <a:pt x="47916" y="56276"/>
                    <a:pt x="45861" y="52073"/>
                    <a:pt x="43573" y="48010"/>
                  </a:cubicBezTo>
                  <a:cubicBezTo>
                    <a:pt x="43713" y="47823"/>
                    <a:pt x="43853" y="47636"/>
                    <a:pt x="44086" y="47403"/>
                  </a:cubicBezTo>
                  <a:cubicBezTo>
                    <a:pt x="44974" y="46375"/>
                    <a:pt x="45767" y="45254"/>
                    <a:pt x="46515" y="44087"/>
                  </a:cubicBezTo>
                  <a:cubicBezTo>
                    <a:pt x="47495" y="42499"/>
                    <a:pt x="48336" y="40864"/>
                    <a:pt x="49037" y="39183"/>
                  </a:cubicBezTo>
                  <a:cubicBezTo>
                    <a:pt x="49831" y="37268"/>
                    <a:pt x="50438" y="35307"/>
                    <a:pt x="50905" y="33299"/>
                  </a:cubicBezTo>
                  <a:cubicBezTo>
                    <a:pt x="51418" y="31291"/>
                    <a:pt x="51699" y="29236"/>
                    <a:pt x="51885" y="27227"/>
                  </a:cubicBezTo>
                  <a:cubicBezTo>
                    <a:pt x="51932" y="26200"/>
                    <a:pt x="51979" y="25219"/>
                    <a:pt x="51979" y="24332"/>
                  </a:cubicBezTo>
                  <a:cubicBezTo>
                    <a:pt x="51979" y="23398"/>
                    <a:pt x="51885" y="22511"/>
                    <a:pt x="51839" y="21670"/>
                  </a:cubicBezTo>
                  <a:cubicBezTo>
                    <a:pt x="51745" y="20876"/>
                    <a:pt x="51652" y="20082"/>
                    <a:pt x="51512" y="19428"/>
                  </a:cubicBezTo>
                  <a:cubicBezTo>
                    <a:pt x="51418" y="18728"/>
                    <a:pt x="51278" y="18121"/>
                    <a:pt x="51138" y="17607"/>
                  </a:cubicBezTo>
                  <a:cubicBezTo>
                    <a:pt x="50998" y="17047"/>
                    <a:pt x="50858" y="16533"/>
                    <a:pt x="50624" y="16019"/>
                  </a:cubicBezTo>
                  <a:cubicBezTo>
                    <a:pt x="50251" y="16393"/>
                    <a:pt x="49831" y="16766"/>
                    <a:pt x="49457" y="17233"/>
                  </a:cubicBezTo>
                  <a:cubicBezTo>
                    <a:pt x="49130" y="17607"/>
                    <a:pt x="48756" y="18074"/>
                    <a:pt x="48289" y="18634"/>
                  </a:cubicBezTo>
                  <a:cubicBezTo>
                    <a:pt x="47869" y="19195"/>
                    <a:pt x="47449" y="19849"/>
                    <a:pt x="47028" y="20549"/>
                  </a:cubicBezTo>
                  <a:cubicBezTo>
                    <a:pt x="46561" y="21250"/>
                    <a:pt x="46141" y="21997"/>
                    <a:pt x="45721" y="22838"/>
                  </a:cubicBezTo>
                  <a:cubicBezTo>
                    <a:pt x="45254" y="23678"/>
                    <a:pt x="44880" y="24519"/>
                    <a:pt x="44507" y="25453"/>
                  </a:cubicBezTo>
                  <a:cubicBezTo>
                    <a:pt x="43713" y="27368"/>
                    <a:pt x="43106" y="29329"/>
                    <a:pt x="42592" y="31337"/>
                  </a:cubicBezTo>
                  <a:cubicBezTo>
                    <a:pt x="42125" y="33345"/>
                    <a:pt x="41845" y="35354"/>
                    <a:pt x="41658" y="37408"/>
                  </a:cubicBezTo>
                  <a:cubicBezTo>
                    <a:pt x="41518" y="39276"/>
                    <a:pt x="41518" y="41098"/>
                    <a:pt x="41704" y="42966"/>
                  </a:cubicBezTo>
                  <a:cubicBezTo>
                    <a:pt x="41798" y="43807"/>
                    <a:pt x="41891" y="44600"/>
                    <a:pt x="42031" y="45348"/>
                  </a:cubicBezTo>
                  <a:cubicBezTo>
                    <a:pt x="39696" y="41378"/>
                    <a:pt x="37221" y="37549"/>
                    <a:pt x="34512" y="33859"/>
                  </a:cubicBezTo>
                  <a:cubicBezTo>
                    <a:pt x="34606" y="33672"/>
                    <a:pt x="34746" y="33439"/>
                    <a:pt x="34839" y="33159"/>
                  </a:cubicBezTo>
                  <a:cubicBezTo>
                    <a:pt x="35400" y="31898"/>
                    <a:pt x="35820" y="30590"/>
                    <a:pt x="36147" y="29236"/>
                  </a:cubicBezTo>
                  <a:cubicBezTo>
                    <a:pt x="36614" y="27461"/>
                    <a:pt x="36941" y="25640"/>
                    <a:pt x="37081" y="23772"/>
                  </a:cubicBezTo>
                  <a:cubicBezTo>
                    <a:pt x="37408" y="19662"/>
                    <a:pt x="37128" y="15552"/>
                    <a:pt x="36194" y="11536"/>
                  </a:cubicBezTo>
                  <a:cubicBezTo>
                    <a:pt x="35960" y="10555"/>
                    <a:pt x="35680" y="9621"/>
                    <a:pt x="35400" y="8734"/>
                  </a:cubicBezTo>
                  <a:cubicBezTo>
                    <a:pt x="35120" y="7893"/>
                    <a:pt x="34839" y="7052"/>
                    <a:pt x="34466" y="6258"/>
                  </a:cubicBezTo>
                  <a:cubicBezTo>
                    <a:pt x="34139" y="5511"/>
                    <a:pt x="33812" y="4811"/>
                    <a:pt x="33485" y="4204"/>
                  </a:cubicBezTo>
                  <a:cubicBezTo>
                    <a:pt x="33158" y="3596"/>
                    <a:pt x="32878" y="3036"/>
                    <a:pt x="32598" y="2616"/>
                  </a:cubicBezTo>
                  <a:cubicBezTo>
                    <a:pt x="32271" y="2149"/>
                    <a:pt x="31991" y="1682"/>
                    <a:pt x="31617" y="1261"/>
                  </a:cubicBezTo>
                  <a:cubicBezTo>
                    <a:pt x="31337" y="1728"/>
                    <a:pt x="31103" y="2242"/>
                    <a:pt x="30870" y="2756"/>
                  </a:cubicBezTo>
                  <a:cubicBezTo>
                    <a:pt x="30683" y="3223"/>
                    <a:pt x="30449" y="3783"/>
                    <a:pt x="30216" y="4437"/>
                  </a:cubicBezTo>
                  <a:cubicBezTo>
                    <a:pt x="29982" y="5091"/>
                    <a:pt x="29749" y="5838"/>
                    <a:pt x="29562" y="6632"/>
                  </a:cubicBezTo>
                  <a:cubicBezTo>
                    <a:pt x="29329" y="7473"/>
                    <a:pt x="29142" y="8313"/>
                    <a:pt x="29002" y="9201"/>
                  </a:cubicBezTo>
                  <a:cubicBezTo>
                    <a:pt x="28862" y="10135"/>
                    <a:pt x="28721" y="11115"/>
                    <a:pt x="28628" y="12096"/>
                  </a:cubicBezTo>
                  <a:cubicBezTo>
                    <a:pt x="28488" y="14151"/>
                    <a:pt x="28488" y="16206"/>
                    <a:pt x="28628" y="18261"/>
                  </a:cubicBezTo>
                  <a:cubicBezTo>
                    <a:pt x="28768" y="20316"/>
                    <a:pt x="29095" y="22371"/>
                    <a:pt x="29562" y="24379"/>
                  </a:cubicBezTo>
                  <a:cubicBezTo>
                    <a:pt x="29982" y="26107"/>
                    <a:pt x="30543" y="27835"/>
                    <a:pt x="31243" y="29516"/>
                  </a:cubicBezTo>
                  <a:cubicBezTo>
                    <a:pt x="28862" y="26527"/>
                    <a:pt x="26386" y="23585"/>
                    <a:pt x="23818" y="20689"/>
                  </a:cubicBezTo>
                  <a:cubicBezTo>
                    <a:pt x="23397" y="19615"/>
                    <a:pt x="22884" y="18541"/>
                    <a:pt x="22323" y="17467"/>
                  </a:cubicBezTo>
                  <a:cubicBezTo>
                    <a:pt x="21483" y="15879"/>
                    <a:pt x="20455" y="14338"/>
                    <a:pt x="19334" y="12890"/>
                  </a:cubicBezTo>
                  <a:cubicBezTo>
                    <a:pt x="18074" y="11256"/>
                    <a:pt x="16672" y="9714"/>
                    <a:pt x="15131" y="8313"/>
                  </a:cubicBezTo>
                  <a:cubicBezTo>
                    <a:pt x="13637" y="6912"/>
                    <a:pt x="12049" y="5605"/>
                    <a:pt x="10321" y="4484"/>
                  </a:cubicBezTo>
                  <a:cubicBezTo>
                    <a:pt x="9527" y="3877"/>
                    <a:pt x="8687" y="3410"/>
                    <a:pt x="7893" y="2943"/>
                  </a:cubicBezTo>
                  <a:cubicBezTo>
                    <a:pt x="7052" y="2522"/>
                    <a:pt x="6258" y="2102"/>
                    <a:pt x="5558" y="1775"/>
                  </a:cubicBezTo>
                  <a:cubicBezTo>
                    <a:pt x="4810" y="1448"/>
                    <a:pt x="4063" y="1168"/>
                    <a:pt x="3409" y="934"/>
                  </a:cubicBezTo>
                  <a:cubicBezTo>
                    <a:pt x="2755" y="701"/>
                    <a:pt x="2148" y="514"/>
                    <a:pt x="1681" y="374"/>
                  </a:cubicBezTo>
                  <a:cubicBezTo>
                    <a:pt x="1121" y="234"/>
                    <a:pt x="560" y="94"/>
                    <a:pt x="0"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03" name="Google Shape;2903;p19"/>
            <p:cNvSpPr/>
            <p:nvPr/>
          </p:nvSpPr>
          <p:spPr>
            <a:xfrm>
              <a:off x="1592850" y="2384700"/>
              <a:ext cx="616825" cy="1257675"/>
            </a:xfrm>
            <a:custGeom>
              <a:avLst/>
              <a:gdLst/>
              <a:ahLst/>
              <a:cxnLst/>
              <a:rect l="l" t="t" r="r" b="b"/>
              <a:pathLst>
                <a:path w="24673" h="50307" extrusionOk="0">
                  <a:moveTo>
                    <a:pt x="288" y="0"/>
                  </a:moveTo>
                  <a:cubicBezTo>
                    <a:pt x="146" y="0"/>
                    <a:pt x="0" y="174"/>
                    <a:pt x="139" y="348"/>
                  </a:cubicBezTo>
                  <a:cubicBezTo>
                    <a:pt x="2054" y="3197"/>
                    <a:pt x="3549" y="6326"/>
                    <a:pt x="4576" y="9642"/>
                  </a:cubicBezTo>
                  <a:cubicBezTo>
                    <a:pt x="5604" y="12911"/>
                    <a:pt x="6304" y="16320"/>
                    <a:pt x="7051" y="19683"/>
                  </a:cubicBezTo>
                  <a:cubicBezTo>
                    <a:pt x="7799" y="23232"/>
                    <a:pt x="8733" y="26688"/>
                    <a:pt x="9900" y="30097"/>
                  </a:cubicBezTo>
                  <a:cubicBezTo>
                    <a:pt x="11208" y="33786"/>
                    <a:pt x="12936" y="37336"/>
                    <a:pt x="14991" y="40652"/>
                  </a:cubicBezTo>
                  <a:cubicBezTo>
                    <a:pt x="17092" y="44014"/>
                    <a:pt x="19661" y="47283"/>
                    <a:pt x="23023" y="49525"/>
                  </a:cubicBezTo>
                  <a:cubicBezTo>
                    <a:pt x="23397" y="49805"/>
                    <a:pt x="23864" y="50039"/>
                    <a:pt x="24284" y="50272"/>
                  </a:cubicBezTo>
                  <a:cubicBezTo>
                    <a:pt x="24324" y="50296"/>
                    <a:pt x="24362" y="50306"/>
                    <a:pt x="24398" y="50306"/>
                  </a:cubicBezTo>
                  <a:cubicBezTo>
                    <a:pt x="24570" y="50306"/>
                    <a:pt x="24673" y="50061"/>
                    <a:pt x="24518" y="49945"/>
                  </a:cubicBezTo>
                  <a:lnTo>
                    <a:pt x="24471" y="49945"/>
                  </a:lnTo>
                  <a:cubicBezTo>
                    <a:pt x="20922" y="47984"/>
                    <a:pt x="18213" y="44855"/>
                    <a:pt x="15971" y="41492"/>
                  </a:cubicBezTo>
                  <a:cubicBezTo>
                    <a:pt x="13823" y="38176"/>
                    <a:pt x="12002" y="34674"/>
                    <a:pt x="10601" y="30984"/>
                  </a:cubicBezTo>
                  <a:cubicBezTo>
                    <a:pt x="9386" y="27575"/>
                    <a:pt x="8359" y="24073"/>
                    <a:pt x="7658" y="20523"/>
                  </a:cubicBezTo>
                  <a:cubicBezTo>
                    <a:pt x="6864" y="17161"/>
                    <a:pt x="6164" y="13751"/>
                    <a:pt x="5183" y="10436"/>
                  </a:cubicBezTo>
                  <a:cubicBezTo>
                    <a:pt x="4296" y="7120"/>
                    <a:pt x="2895" y="3991"/>
                    <a:pt x="1120" y="1095"/>
                  </a:cubicBezTo>
                  <a:cubicBezTo>
                    <a:pt x="887" y="768"/>
                    <a:pt x="653" y="395"/>
                    <a:pt x="420" y="68"/>
                  </a:cubicBezTo>
                  <a:cubicBezTo>
                    <a:pt x="384" y="20"/>
                    <a:pt x="336" y="0"/>
                    <a:pt x="288"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04" name="Google Shape;2904;p19"/>
            <p:cNvSpPr/>
            <p:nvPr/>
          </p:nvSpPr>
          <p:spPr>
            <a:xfrm>
              <a:off x="1884300" y="2600225"/>
              <a:ext cx="71650" cy="683100"/>
            </a:xfrm>
            <a:custGeom>
              <a:avLst/>
              <a:gdLst/>
              <a:ahLst/>
              <a:cxnLst/>
              <a:rect l="l" t="t" r="r" b="b"/>
              <a:pathLst>
                <a:path w="2866" h="27324" extrusionOk="0">
                  <a:moveTo>
                    <a:pt x="228" y="0"/>
                  </a:moveTo>
                  <a:cubicBezTo>
                    <a:pt x="108" y="0"/>
                    <a:pt x="0" y="115"/>
                    <a:pt x="63" y="274"/>
                  </a:cubicBezTo>
                  <a:cubicBezTo>
                    <a:pt x="1698" y="3496"/>
                    <a:pt x="2492" y="7139"/>
                    <a:pt x="2399" y="10781"/>
                  </a:cubicBezTo>
                  <a:cubicBezTo>
                    <a:pt x="2305" y="12556"/>
                    <a:pt x="2072" y="14284"/>
                    <a:pt x="1745" y="16012"/>
                  </a:cubicBezTo>
                  <a:cubicBezTo>
                    <a:pt x="1418" y="17787"/>
                    <a:pt x="1044" y="19515"/>
                    <a:pt x="811" y="21289"/>
                  </a:cubicBezTo>
                  <a:cubicBezTo>
                    <a:pt x="530" y="23017"/>
                    <a:pt x="484" y="24792"/>
                    <a:pt x="717" y="26520"/>
                  </a:cubicBezTo>
                  <a:cubicBezTo>
                    <a:pt x="764" y="26753"/>
                    <a:pt x="764" y="26987"/>
                    <a:pt x="811" y="27174"/>
                  </a:cubicBezTo>
                  <a:cubicBezTo>
                    <a:pt x="831" y="27275"/>
                    <a:pt x="912" y="27323"/>
                    <a:pt x="994" y="27323"/>
                  </a:cubicBezTo>
                  <a:cubicBezTo>
                    <a:pt x="1102" y="27323"/>
                    <a:pt x="1211" y="27239"/>
                    <a:pt x="1184" y="27080"/>
                  </a:cubicBezTo>
                  <a:cubicBezTo>
                    <a:pt x="904" y="25352"/>
                    <a:pt x="904" y="23578"/>
                    <a:pt x="1138" y="21850"/>
                  </a:cubicBezTo>
                  <a:cubicBezTo>
                    <a:pt x="1324" y="20075"/>
                    <a:pt x="1698" y="18347"/>
                    <a:pt x="2025" y="16619"/>
                  </a:cubicBezTo>
                  <a:cubicBezTo>
                    <a:pt x="2399" y="14844"/>
                    <a:pt x="2632" y="13070"/>
                    <a:pt x="2772" y="11295"/>
                  </a:cubicBezTo>
                  <a:cubicBezTo>
                    <a:pt x="2866" y="9474"/>
                    <a:pt x="2725" y="7652"/>
                    <a:pt x="2399" y="5878"/>
                  </a:cubicBezTo>
                  <a:cubicBezTo>
                    <a:pt x="2025" y="4056"/>
                    <a:pt x="1464" y="2328"/>
                    <a:pt x="717" y="694"/>
                  </a:cubicBezTo>
                  <a:lnTo>
                    <a:pt x="390" y="87"/>
                  </a:lnTo>
                  <a:cubicBezTo>
                    <a:pt x="345" y="26"/>
                    <a:pt x="285" y="0"/>
                    <a:pt x="228"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05" name="Google Shape;2905;p19"/>
            <p:cNvSpPr/>
            <p:nvPr/>
          </p:nvSpPr>
          <p:spPr>
            <a:xfrm>
              <a:off x="1528600" y="2618175"/>
              <a:ext cx="259625" cy="312675"/>
            </a:xfrm>
            <a:custGeom>
              <a:avLst/>
              <a:gdLst/>
              <a:ahLst/>
              <a:cxnLst/>
              <a:rect l="l" t="t" r="r" b="b"/>
              <a:pathLst>
                <a:path w="10385" h="12507" extrusionOk="0">
                  <a:moveTo>
                    <a:pt x="223" y="1"/>
                  </a:moveTo>
                  <a:cubicBezTo>
                    <a:pt x="112" y="1"/>
                    <a:pt x="1" y="73"/>
                    <a:pt x="1" y="209"/>
                  </a:cubicBezTo>
                  <a:cubicBezTo>
                    <a:pt x="234" y="1190"/>
                    <a:pt x="608" y="2171"/>
                    <a:pt x="1075" y="3011"/>
                  </a:cubicBezTo>
                  <a:cubicBezTo>
                    <a:pt x="1589" y="3899"/>
                    <a:pt x="2102" y="4786"/>
                    <a:pt x="2663" y="5580"/>
                  </a:cubicBezTo>
                  <a:cubicBezTo>
                    <a:pt x="3317" y="6467"/>
                    <a:pt x="3970" y="7355"/>
                    <a:pt x="4624" y="8195"/>
                  </a:cubicBezTo>
                  <a:cubicBezTo>
                    <a:pt x="5325" y="9036"/>
                    <a:pt x="6072" y="9830"/>
                    <a:pt x="6913" y="10530"/>
                  </a:cubicBezTo>
                  <a:cubicBezTo>
                    <a:pt x="7753" y="11278"/>
                    <a:pt x="8641" y="11885"/>
                    <a:pt x="9668" y="12352"/>
                  </a:cubicBezTo>
                  <a:lnTo>
                    <a:pt x="10042" y="12492"/>
                  </a:lnTo>
                  <a:cubicBezTo>
                    <a:pt x="10067" y="12502"/>
                    <a:pt x="10092" y="12507"/>
                    <a:pt x="10115" y="12507"/>
                  </a:cubicBezTo>
                  <a:cubicBezTo>
                    <a:pt x="10301" y="12507"/>
                    <a:pt x="10385" y="12201"/>
                    <a:pt x="10135" y="12118"/>
                  </a:cubicBezTo>
                  <a:cubicBezTo>
                    <a:pt x="9154" y="11745"/>
                    <a:pt x="8267" y="11184"/>
                    <a:pt x="7473" y="10484"/>
                  </a:cubicBezTo>
                  <a:cubicBezTo>
                    <a:pt x="6632" y="9830"/>
                    <a:pt x="5885" y="9083"/>
                    <a:pt x="5185" y="8242"/>
                  </a:cubicBezTo>
                  <a:cubicBezTo>
                    <a:pt x="4484" y="7401"/>
                    <a:pt x="3830" y="6561"/>
                    <a:pt x="3223" y="5673"/>
                  </a:cubicBezTo>
                  <a:cubicBezTo>
                    <a:pt x="2663" y="4879"/>
                    <a:pt x="2102" y="4039"/>
                    <a:pt x="1635" y="3198"/>
                  </a:cubicBezTo>
                  <a:cubicBezTo>
                    <a:pt x="1122" y="2358"/>
                    <a:pt x="748" y="1424"/>
                    <a:pt x="515" y="490"/>
                  </a:cubicBezTo>
                  <a:cubicBezTo>
                    <a:pt x="468" y="396"/>
                    <a:pt x="421" y="256"/>
                    <a:pt x="421" y="116"/>
                  </a:cubicBezTo>
                  <a:cubicBezTo>
                    <a:pt x="382" y="38"/>
                    <a:pt x="302" y="1"/>
                    <a:pt x="223"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06" name="Google Shape;2906;p19"/>
            <p:cNvSpPr/>
            <p:nvPr/>
          </p:nvSpPr>
          <p:spPr>
            <a:xfrm>
              <a:off x="1630150" y="3032850"/>
              <a:ext cx="330600" cy="341325"/>
            </a:xfrm>
            <a:custGeom>
              <a:avLst/>
              <a:gdLst/>
              <a:ahLst/>
              <a:cxnLst/>
              <a:rect l="l" t="t" r="r" b="b"/>
              <a:pathLst>
                <a:path w="13224" h="13653" extrusionOk="0">
                  <a:moveTo>
                    <a:pt x="270" y="1"/>
                  </a:moveTo>
                  <a:cubicBezTo>
                    <a:pt x="140" y="1"/>
                    <a:pt x="1" y="137"/>
                    <a:pt x="95" y="295"/>
                  </a:cubicBezTo>
                  <a:cubicBezTo>
                    <a:pt x="562" y="1416"/>
                    <a:pt x="1169" y="2490"/>
                    <a:pt x="1823" y="3517"/>
                  </a:cubicBezTo>
                  <a:cubicBezTo>
                    <a:pt x="2477" y="4545"/>
                    <a:pt x="3178" y="5572"/>
                    <a:pt x="3971" y="6506"/>
                  </a:cubicBezTo>
                  <a:cubicBezTo>
                    <a:pt x="4765" y="7440"/>
                    <a:pt x="5606" y="8327"/>
                    <a:pt x="6493" y="9168"/>
                  </a:cubicBezTo>
                  <a:cubicBezTo>
                    <a:pt x="7381" y="10009"/>
                    <a:pt x="8315" y="10803"/>
                    <a:pt x="9342" y="11503"/>
                  </a:cubicBezTo>
                  <a:cubicBezTo>
                    <a:pt x="10323" y="12204"/>
                    <a:pt x="11350" y="12858"/>
                    <a:pt x="12424" y="13418"/>
                  </a:cubicBezTo>
                  <a:cubicBezTo>
                    <a:pt x="12565" y="13465"/>
                    <a:pt x="12705" y="13558"/>
                    <a:pt x="12845" y="13605"/>
                  </a:cubicBezTo>
                  <a:cubicBezTo>
                    <a:pt x="12878" y="13638"/>
                    <a:pt x="12913" y="13652"/>
                    <a:pt x="12946" y="13652"/>
                  </a:cubicBezTo>
                  <a:cubicBezTo>
                    <a:pt x="13100" y="13652"/>
                    <a:pt x="13223" y="13355"/>
                    <a:pt x="13032" y="13278"/>
                  </a:cubicBezTo>
                  <a:lnTo>
                    <a:pt x="13032" y="13278"/>
                  </a:lnTo>
                  <a:lnTo>
                    <a:pt x="13032" y="13325"/>
                  </a:lnTo>
                  <a:cubicBezTo>
                    <a:pt x="11911" y="12764"/>
                    <a:pt x="10883" y="12157"/>
                    <a:pt x="9903" y="11456"/>
                  </a:cubicBezTo>
                  <a:cubicBezTo>
                    <a:pt x="8875" y="10756"/>
                    <a:pt x="7941" y="10009"/>
                    <a:pt x="7054" y="9215"/>
                  </a:cubicBezTo>
                  <a:cubicBezTo>
                    <a:pt x="6166" y="8421"/>
                    <a:pt x="5326" y="7534"/>
                    <a:pt x="4532" y="6600"/>
                  </a:cubicBezTo>
                  <a:cubicBezTo>
                    <a:pt x="3738" y="5665"/>
                    <a:pt x="3037" y="4685"/>
                    <a:pt x="2384" y="3704"/>
                  </a:cubicBezTo>
                  <a:cubicBezTo>
                    <a:pt x="1730" y="2677"/>
                    <a:pt x="1123" y="1602"/>
                    <a:pt x="609" y="528"/>
                  </a:cubicBezTo>
                  <a:lnTo>
                    <a:pt x="422" y="108"/>
                  </a:lnTo>
                  <a:cubicBezTo>
                    <a:pt x="392" y="32"/>
                    <a:pt x="332" y="1"/>
                    <a:pt x="270"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07" name="Google Shape;2907;p19"/>
            <p:cNvSpPr/>
            <p:nvPr/>
          </p:nvSpPr>
          <p:spPr>
            <a:xfrm>
              <a:off x="1912550" y="2836475"/>
              <a:ext cx="167150" cy="248125"/>
            </a:xfrm>
            <a:custGeom>
              <a:avLst/>
              <a:gdLst/>
              <a:ahLst/>
              <a:cxnLst/>
              <a:rect l="l" t="t" r="r" b="b"/>
              <a:pathLst>
                <a:path w="6686" h="9925" extrusionOk="0">
                  <a:moveTo>
                    <a:pt x="6499" y="0"/>
                  </a:moveTo>
                  <a:cubicBezTo>
                    <a:pt x="6406" y="0"/>
                    <a:pt x="6312" y="70"/>
                    <a:pt x="6312" y="211"/>
                  </a:cubicBezTo>
                  <a:cubicBezTo>
                    <a:pt x="6312" y="397"/>
                    <a:pt x="6266" y="537"/>
                    <a:pt x="6219" y="724"/>
                  </a:cubicBezTo>
                  <a:cubicBezTo>
                    <a:pt x="6172" y="911"/>
                    <a:pt x="6172" y="1098"/>
                    <a:pt x="6125" y="1331"/>
                  </a:cubicBezTo>
                  <a:cubicBezTo>
                    <a:pt x="6032" y="1705"/>
                    <a:pt x="5939" y="2079"/>
                    <a:pt x="5799" y="2406"/>
                  </a:cubicBezTo>
                  <a:cubicBezTo>
                    <a:pt x="5705" y="2779"/>
                    <a:pt x="5565" y="3153"/>
                    <a:pt x="5378" y="3480"/>
                  </a:cubicBezTo>
                  <a:lnTo>
                    <a:pt x="5285" y="3760"/>
                  </a:lnTo>
                  <a:lnTo>
                    <a:pt x="5285" y="3807"/>
                  </a:lnTo>
                  <a:lnTo>
                    <a:pt x="5238" y="3947"/>
                  </a:lnTo>
                  <a:cubicBezTo>
                    <a:pt x="5145" y="4133"/>
                    <a:pt x="5051" y="4274"/>
                    <a:pt x="4958" y="4460"/>
                  </a:cubicBezTo>
                  <a:cubicBezTo>
                    <a:pt x="4584" y="5114"/>
                    <a:pt x="4164" y="5768"/>
                    <a:pt x="3744" y="6375"/>
                  </a:cubicBezTo>
                  <a:cubicBezTo>
                    <a:pt x="3604" y="6562"/>
                    <a:pt x="3510" y="6702"/>
                    <a:pt x="3370" y="6842"/>
                  </a:cubicBezTo>
                  <a:lnTo>
                    <a:pt x="3323" y="6889"/>
                  </a:lnTo>
                  <a:cubicBezTo>
                    <a:pt x="3277" y="6936"/>
                    <a:pt x="3277" y="6982"/>
                    <a:pt x="3230" y="6982"/>
                  </a:cubicBezTo>
                  <a:lnTo>
                    <a:pt x="3043" y="7216"/>
                  </a:lnTo>
                  <a:cubicBezTo>
                    <a:pt x="2763" y="7496"/>
                    <a:pt x="2483" y="7776"/>
                    <a:pt x="2203" y="8010"/>
                  </a:cubicBezTo>
                  <a:cubicBezTo>
                    <a:pt x="1922" y="8290"/>
                    <a:pt x="1642" y="8523"/>
                    <a:pt x="1362" y="8757"/>
                  </a:cubicBezTo>
                  <a:cubicBezTo>
                    <a:pt x="1222" y="8897"/>
                    <a:pt x="1035" y="8990"/>
                    <a:pt x="895" y="9131"/>
                  </a:cubicBezTo>
                  <a:lnTo>
                    <a:pt x="802" y="9131"/>
                  </a:lnTo>
                  <a:lnTo>
                    <a:pt x="708" y="9224"/>
                  </a:lnTo>
                  <a:lnTo>
                    <a:pt x="475" y="9411"/>
                  </a:lnTo>
                  <a:lnTo>
                    <a:pt x="194" y="9551"/>
                  </a:lnTo>
                  <a:cubicBezTo>
                    <a:pt x="1" y="9667"/>
                    <a:pt x="96" y="9912"/>
                    <a:pt x="268" y="9912"/>
                  </a:cubicBezTo>
                  <a:cubicBezTo>
                    <a:pt x="303" y="9912"/>
                    <a:pt x="341" y="9902"/>
                    <a:pt x="381" y="9878"/>
                  </a:cubicBezTo>
                  <a:lnTo>
                    <a:pt x="381" y="9878"/>
                  </a:lnTo>
                  <a:lnTo>
                    <a:pt x="334" y="9924"/>
                  </a:lnTo>
                  <a:cubicBezTo>
                    <a:pt x="988" y="9551"/>
                    <a:pt x="1595" y="9084"/>
                    <a:pt x="2203" y="8570"/>
                  </a:cubicBezTo>
                  <a:cubicBezTo>
                    <a:pt x="2810" y="8010"/>
                    <a:pt x="3323" y="7449"/>
                    <a:pt x="3837" y="6842"/>
                  </a:cubicBezTo>
                  <a:cubicBezTo>
                    <a:pt x="4304" y="6235"/>
                    <a:pt x="4724" y="5581"/>
                    <a:pt x="5098" y="4927"/>
                  </a:cubicBezTo>
                  <a:cubicBezTo>
                    <a:pt x="5518" y="4227"/>
                    <a:pt x="5799" y="3526"/>
                    <a:pt x="6079" y="2779"/>
                  </a:cubicBezTo>
                  <a:cubicBezTo>
                    <a:pt x="6359" y="2032"/>
                    <a:pt x="6546" y="1285"/>
                    <a:pt x="6639" y="491"/>
                  </a:cubicBezTo>
                  <a:cubicBezTo>
                    <a:pt x="6639" y="397"/>
                    <a:pt x="6686" y="304"/>
                    <a:pt x="6686" y="211"/>
                  </a:cubicBezTo>
                  <a:cubicBezTo>
                    <a:pt x="6686" y="70"/>
                    <a:pt x="6592" y="0"/>
                    <a:pt x="6499"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08" name="Google Shape;2908;p19"/>
            <p:cNvSpPr/>
            <p:nvPr/>
          </p:nvSpPr>
          <p:spPr>
            <a:xfrm>
              <a:off x="1297425" y="2032600"/>
              <a:ext cx="266225" cy="324625"/>
            </a:xfrm>
            <a:custGeom>
              <a:avLst/>
              <a:gdLst/>
              <a:ahLst/>
              <a:cxnLst/>
              <a:rect l="l" t="t" r="r" b="b"/>
              <a:pathLst>
                <a:path w="10649" h="12985" extrusionOk="0">
                  <a:moveTo>
                    <a:pt x="3567" y="0"/>
                  </a:moveTo>
                  <a:cubicBezTo>
                    <a:pt x="1964" y="0"/>
                    <a:pt x="556" y="1427"/>
                    <a:pt x="234" y="2990"/>
                  </a:cubicBezTo>
                  <a:cubicBezTo>
                    <a:pt x="1" y="4625"/>
                    <a:pt x="375" y="6306"/>
                    <a:pt x="1309" y="7660"/>
                  </a:cubicBezTo>
                  <a:cubicBezTo>
                    <a:pt x="3177" y="10696"/>
                    <a:pt x="6399" y="12657"/>
                    <a:pt x="9948" y="12984"/>
                  </a:cubicBezTo>
                  <a:lnTo>
                    <a:pt x="10649" y="10836"/>
                  </a:lnTo>
                  <a:cubicBezTo>
                    <a:pt x="10415" y="7520"/>
                    <a:pt x="9154" y="4391"/>
                    <a:pt x="6959" y="1916"/>
                  </a:cubicBezTo>
                  <a:cubicBezTo>
                    <a:pt x="6072" y="935"/>
                    <a:pt x="4951" y="48"/>
                    <a:pt x="3644" y="1"/>
                  </a:cubicBezTo>
                  <a:cubicBezTo>
                    <a:pt x="3618" y="1"/>
                    <a:pt x="3592" y="0"/>
                    <a:pt x="356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09" name="Google Shape;2909;p19"/>
            <p:cNvSpPr/>
            <p:nvPr/>
          </p:nvSpPr>
          <p:spPr>
            <a:xfrm>
              <a:off x="1518100" y="2299100"/>
              <a:ext cx="87600" cy="95475"/>
            </a:xfrm>
            <a:custGeom>
              <a:avLst/>
              <a:gdLst/>
              <a:ahLst/>
              <a:cxnLst/>
              <a:rect l="l" t="t" r="r" b="b"/>
              <a:pathLst>
                <a:path w="3504" h="3819" extrusionOk="0">
                  <a:moveTo>
                    <a:pt x="1496" y="1"/>
                  </a:moveTo>
                  <a:cubicBezTo>
                    <a:pt x="1221" y="1"/>
                    <a:pt x="958" y="106"/>
                    <a:pt x="748" y="316"/>
                  </a:cubicBezTo>
                  <a:cubicBezTo>
                    <a:pt x="514" y="596"/>
                    <a:pt x="281" y="877"/>
                    <a:pt x="141" y="1250"/>
                  </a:cubicBezTo>
                  <a:cubicBezTo>
                    <a:pt x="94" y="1390"/>
                    <a:pt x="0" y="1577"/>
                    <a:pt x="0" y="1764"/>
                  </a:cubicBezTo>
                  <a:cubicBezTo>
                    <a:pt x="0" y="2138"/>
                    <a:pt x="327" y="2418"/>
                    <a:pt x="654" y="2605"/>
                  </a:cubicBezTo>
                  <a:cubicBezTo>
                    <a:pt x="1495" y="3118"/>
                    <a:pt x="2382" y="3539"/>
                    <a:pt x="3316" y="3772"/>
                  </a:cubicBezTo>
                  <a:lnTo>
                    <a:pt x="3316" y="3819"/>
                  </a:lnTo>
                  <a:cubicBezTo>
                    <a:pt x="3456" y="3352"/>
                    <a:pt x="3503" y="2838"/>
                    <a:pt x="3363" y="2324"/>
                  </a:cubicBezTo>
                  <a:cubicBezTo>
                    <a:pt x="3270" y="2091"/>
                    <a:pt x="3129" y="1857"/>
                    <a:pt x="2989" y="1624"/>
                  </a:cubicBezTo>
                  <a:lnTo>
                    <a:pt x="2429" y="737"/>
                  </a:lnTo>
                  <a:cubicBezTo>
                    <a:pt x="2289" y="410"/>
                    <a:pt x="2055" y="176"/>
                    <a:pt x="1775" y="36"/>
                  </a:cubicBezTo>
                  <a:cubicBezTo>
                    <a:pt x="1682" y="13"/>
                    <a:pt x="1588" y="1"/>
                    <a:pt x="1496"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10" name="Google Shape;2910;p19"/>
            <p:cNvSpPr/>
            <p:nvPr/>
          </p:nvSpPr>
          <p:spPr>
            <a:xfrm>
              <a:off x="1372150" y="2750625"/>
              <a:ext cx="266225" cy="323475"/>
            </a:xfrm>
            <a:custGeom>
              <a:avLst/>
              <a:gdLst/>
              <a:ahLst/>
              <a:cxnLst/>
              <a:rect l="l" t="t" r="r" b="b"/>
              <a:pathLst>
                <a:path w="10649" h="12939" extrusionOk="0">
                  <a:moveTo>
                    <a:pt x="3611" y="1"/>
                  </a:moveTo>
                  <a:cubicBezTo>
                    <a:pt x="1965" y="1"/>
                    <a:pt x="603" y="1428"/>
                    <a:pt x="281" y="2991"/>
                  </a:cubicBezTo>
                  <a:cubicBezTo>
                    <a:pt x="1" y="4625"/>
                    <a:pt x="421" y="6307"/>
                    <a:pt x="1308" y="7661"/>
                  </a:cubicBezTo>
                  <a:cubicBezTo>
                    <a:pt x="3223" y="10696"/>
                    <a:pt x="6399" y="12658"/>
                    <a:pt x="9948" y="12938"/>
                  </a:cubicBezTo>
                  <a:lnTo>
                    <a:pt x="10649" y="10837"/>
                  </a:lnTo>
                  <a:cubicBezTo>
                    <a:pt x="10462" y="7521"/>
                    <a:pt x="9154" y="4392"/>
                    <a:pt x="6959" y="1917"/>
                  </a:cubicBezTo>
                  <a:cubicBezTo>
                    <a:pt x="6119" y="936"/>
                    <a:pt x="4998" y="49"/>
                    <a:pt x="3690" y="2"/>
                  </a:cubicBezTo>
                  <a:cubicBezTo>
                    <a:pt x="3664" y="1"/>
                    <a:pt x="3637" y="1"/>
                    <a:pt x="3611"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11" name="Google Shape;2911;p19"/>
            <p:cNvSpPr/>
            <p:nvPr/>
          </p:nvSpPr>
          <p:spPr>
            <a:xfrm>
              <a:off x="1592825" y="3017150"/>
              <a:ext cx="87575" cy="94300"/>
            </a:xfrm>
            <a:custGeom>
              <a:avLst/>
              <a:gdLst/>
              <a:ahLst/>
              <a:cxnLst/>
              <a:rect l="l" t="t" r="r" b="b"/>
              <a:pathLst>
                <a:path w="3503" h="3772" extrusionOk="0">
                  <a:moveTo>
                    <a:pt x="1516" y="0"/>
                  </a:moveTo>
                  <a:cubicBezTo>
                    <a:pt x="1247" y="0"/>
                    <a:pt x="958" y="106"/>
                    <a:pt x="748" y="316"/>
                  </a:cubicBezTo>
                  <a:cubicBezTo>
                    <a:pt x="514" y="549"/>
                    <a:pt x="327" y="876"/>
                    <a:pt x="187" y="1250"/>
                  </a:cubicBezTo>
                  <a:cubicBezTo>
                    <a:pt x="94" y="1390"/>
                    <a:pt x="47" y="1577"/>
                    <a:pt x="0" y="1763"/>
                  </a:cubicBezTo>
                  <a:cubicBezTo>
                    <a:pt x="47" y="2137"/>
                    <a:pt x="374" y="2417"/>
                    <a:pt x="654" y="2604"/>
                  </a:cubicBezTo>
                  <a:cubicBezTo>
                    <a:pt x="1495" y="3118"/>
                    <a:pt x="2382" y="3538"/>
                    <a:pt x="3316" y="3772"/>
                  </a:cubicBezTo>
                  <a:cubicBezTo>
                    <a:pt x="3503" y="3305"/>
                    <a:pt x="3503" y="2838"/>
                    <a:pt x="3363" y="2324"/>
                  </a:cubicBezTo>
                  <a:cubicBezTo>
                    <a:pt x="3269" y="2090"/>
                    <a:pt x="3176" y="1857"/>
                    <a:pt x="2989" y="1623"/>
                  </a:cubicBezTo>
                  <a:lnTo>
                    <a:pt x="2429" y="689"/>
                  </a:lnTo>
                  <a:cubicBezTo>
                    <a:pt x="2289" y="409"/>
                    <a:pt x="2055" y="176"/>
                    <a:pt x="1775" y="35"/>
                  </a:cubicBezTo>
                  <a:cubicBezTo>
                    <a:pt x="1693" y="12"/>
                    <a:pt x="1606" y="0"/>
                    <a:pt x="1516"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12" name="Google Shape;2912;p19"/>
            <p:cNvSpPr/>
            <p:nvPr/>
          </p:nvSpPr>
          <p:spPr>
            <a:xfrm>
              <a:off x="1766775" y="2367900"/>
              <a:ext cx="134300" cy="213500"/>
            </a:xfrm>
            <a:custGeom>
              <a:avLst/>
              <a:gdLst/>
              <a:ahLst/>
              <a:cxnLst/>
              <a:rect l="l" t="t" r="r" b="b"/>
              <a:pathLst>
                <a:path w="5372" h="8540" extrusionOk="0">
                  <a:moveTo>
                    <a:pt x="2449" y="0"/>
                  </a:moveTo>
                  <a:cubicBezTo>
                    <a:pt x="1699" y="0"/>
                    <a:pt x="969" y="410"/>
                    <a:pt x="561" y="1114"/>
                  </a:cubicBezTo>
                  <a:cubicBezTo>
                    <a:pt x="141" y="2001"/>
                    <a:pt x="1" y="2982"/>
                    <a:pt x="281" y="3916"/>
                  </a:cubicBezTo>
                  <a:cubicBezTo>
                    <a:pt x="748" y="5970"/>
                    <a:pt x="2149" y="7698"/>
                    <a:pt x="4064" y="8539"/>
                  </a:cubicBezTo>
                  <a:lnTo>
                    <a:pt x="4858" y="7465"/>
                  </a:lnTo>
                  <a:cubicBezTo>
                    <a:pt x="5372" y="5597"/>
                    <a:pt x="5278" y="3589"/>
                    <a:pt x="4531" y="1814"/>
                  </a:cubicBezTo>
                  <a:cubicBezTo>
                    <a:pt x="4297" y="1067"/>
                    <a:pt x="3737" y="460"/>
                    <a:pt x="3036" y="86"/>
                  </a:cubicBezTo>
                  <a:cubicBezTo>
                    <a:pt x="2843" y="28"/>
                    <a:pt x="2646" y="0"/>
                    <a:pt x="244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13" name="Google Shape;2913;p19"/>
            <p:cNvSpPr/>
            <p:nvPr/>
          </p:nvSpPr>
          <p:spPr>
            <a:xfrm>
              <a:off x="1854350" y="2550050"/>
              <a:ext cx="45550" cy="62875"/>
            </a:xfrm>
            <a:custGeom>
              <a:avLst/>
              <a:gdLst/>
              <a:ahLst/>
              <a:cxnLst/>
              <a:rect l="l" t="t" r="r" b="b"/>
              <a:pathLst>
                <a:path w="1822" h="2515" extrusionOk="0">
                  <a:moveTo>
                    <a:pt x="1018" y="1"/>
                  </a:moveTo>
                  <a:cubicBezTo>
                    <a:pt x="921" y="1"/>
                    <a:pt x="826" y="27"/>
                    <a:pt x="748" y="86"/>
                  </a:cubicBezTo>
                  <a:cubicBezTo>
                    <a:pt x="561" y="179"/>
                    <a:pt x="374" y="319"/>
                    <a:pt x="234" y="459"/>
                  </a:cubicBezTo>
                  <a:cubicBezTo>
                    <a:pt x="141" y="553"/>
                    <a:pt x="94" y="646"/>
                    <a:pt x="47" y="739"/>
                  </a:cubicBezTo>
                  <a:cubicBezTo>
                    <a:pt x="1" y="973"/>
                    <a:pt x="94" y="1160"/>
                    <a:pt x="234" y="1346"/>
                  </a:cubicBezTo>
                  <a:cubicBezTo>
                    <a:pt x="608" y="1767"/>
                    <a:pt x="1028" y="2187"/>
                    <a:pt x="1495" y="2514"/>
                  </a:cubicBezTo>
                  <a:lnTo>
                    <a:pt x="1542" y="2514"/>
                  </a:lnTo>
                  <a:cubicBezTo>
                    <a:pt x="1682" y="2281"/>
                    <a:pt x="1822" y="2000"/>
                    <a:pt x="1822" y="1673"/>
                  </a:cubicBezTo>
                  <a:cubicBezTo>
                    <a:pt x="1822" y="1533"/>
                    <a:pt x="1775" y="1393"/>
                    <a:pt x="1775" y="1253"/>
                  </a:cubicBezTo>
                  <a:cubicBezTo>
                    <a:pt x="1728" y="1020"/>
                    <a:pt x="1682" y="833"/>
                    <a:pt x="1635" y="599"/>
                  </a:cubicBezTo>
                  <a:cubicBezTo>
                    <a:pt x="1588" y="412"/>
                    <a:pt x="1495" y="272"/>
                    <a:pt x="1402" y="132"/>
                  </a:cubicBezTo>
                  <a:cubicBezTo>
                    <a:pt x="1293" y="51"/>
                    <a:pt x="1153" y="1"/>
                    <a:pt x="1018"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14" name="Google Shape;2914;p19"/>
            <p:cNvSpPr/>
            <p:nvPr/>
          </p:nvSpPr>
          <p:spPr>
            <a:xfrm>
              <a:off x="1423525" y="2414575"/>
              <a:ext cx="133125" cy="212350"/>
            </a:xfrm>
            <a:custGeom>
              <a:avLst/>
              <a:gdLst/>
              <a:ahLst/>
              <a:cxnLst/>
              <a:rect l="l" t="t" r="r" b="b"/>
              <a:pathLst>
                <a:path w="5325" h="8494" extrusionOk="0">
                  <a:moveTo>
                    <a:pt x="2422" y="1"/>
                  </a:moveTo>
                  <a:cubicBezTo>
                    <a:pt x="1651" y="1"/>
                    <a:pt x="931" y="403"/>
                    <a:pt x="561" y="1068"/>
                  </a:cubicBezTo>
                  <a:cubicBezTo>
                    <a:pt x="94" y="1955"/>
                    <a:pt x="1" y="2936"/>
                    <a:pt x="234" y="3917"/>
                  </a:cubicBezTo>
                  <a:cubicBezTo>
                    <a:pt x="701" y="5925"/>
                    <a:pt x="2102" y="7653"/>
                    <a:pt x="4017" y="8493"/>
                  </a:cubicBezTo>
                  <a:lnTo>
                    <a:pt x="4811" y="7419"/>
                  </a:lnTo>
                  <a:cubicBezTo>
                    <a:pt x="5325" y="5551"/>
                    <a:pt x="5231" y="3590"/>
                    <a:pt x="4484" y="1768"/>
                  </a:cubicBezTo>
                  <a:cubicBezTo>
                    <a:pt x="4250" y="1021"/>
                    <a:pt x="3737" y="414"/>
                    <a:pt x="3036" y="87"/>
                  </a:cubicBezTo>
                  <a:cubicBezTo>
                    <a:pt x="2832" y="29"/>
                    <a:pt x="2625" y="1"/>
                    <a:pt x="2422"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15" name="Google Shape;2915;p19"/>
            <p:cNvSpPr/>
            <p:nvPr/>
          </p:nvSpPr>
          <p:spPr>
            <a:xfrm>
              <a:off x="1511100" y="2596075"/>
              <a:ext cx="44375" cy="62375"/>
            </a:xfrm>
            <a:custGeom>
              <a:avLst/>
              <a:gdLst/>
              <a:ahLst/>
              <a:cxnLst/>
              <a:rect l="l" t="t" r="r" b="b"/>
              <a:pathLst>
                <a:path w="1775" h="2495" extrusionOk="0">
                  <a:moveTo>
                    <a:pt x="1011" y="1"/>
                  </a:moveTo>
                  <a:cubicBezTo>
                    <a:pt x="911" y="1"/>
                    <a:pt x="806" y="24"/>
                    <a:pt x="701" y="66"/>
                  </a:cubicBezTo>
                  <a:cubicBezTo>
                    <a:pt x="514" y="159"/>
                    <a:pt x="374" y="299"/>
                    <a:pt x="187" y="440"/>
                  </a:cubicBezTo>
                  <a:cubicBezTo>
                    <a:pt x="140" y="533"/>
                    <a:pt x="47" y="626"/>
                    <a:pt x="0" y="720"/>
                  </a:cubicBezTo>
                  <a:cubicBezTo>
                    <a:pt x="0" y="953"/>
                    <a:pt x="47" y="1140"/>
                    <a:pt x="234" y="1327"/>
                  </a:cubicBezTo>
                  <a:cubicBezTo>
                    <a:pt x="561" y="1747"/>
                    <a:pt x="981" y="2167"/>
                    <a:pt x="1448" y="2494"/>
                  </a:cubicBezTo>
                  <a:lnTo>
                    <a:pt x="1448" y="2448"/>
                  </a:lnTo>
                  <a:cubicBezTo>
                    <a:pt x="1635" y="2214"/>
                    <a:pt x="1728" y="1934"/>
                    <a:pt x="1775" y="1654"/>
                  </a:cubicBezTo>
                  <a:cubicBezTo>
                    <a:pt x="1775" y="1514"/>
                    <a:pt x="1728" y="1327"/>
                    <a:pt x="1682" y="1187"/>
                  </a:cubicBezTo>
                  <a:lnTo>
                    <a:pt x="1541" y="626"/>
                  </a:lnTo>
                  <a:cubicBezTo>
                    <a:pt x="1541" y="440"/>
                    <a:pt x="1448" y="253"/>
                    <a:pt x="1355" y="113"/>
                  </a:cubicBezTo>
                  <a:cubicBezTo>
                    <a:pt x="1252" y="35"/>
                    <a:pt x="1135" y="1"/>
                    <a:pt x="1011"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16" name="Google Shape;2916;p19"/>
            <p:cNvSpPr/>
            <p:nvPr/>
          </p:nvSpPr>
          <p:spPr>
            <a:xfrm>
              <a:off x="1997950" y="2544650"/>
              <a:ext cx="169325" cy="272575"/>
            </a:xfrm>
            <a:custGeom>
              <a:avLst/>
              <a:gdLst/>
              <a:ahLst/>
              <a:cxnLst/>
              <a:rect l="l" t="t" r="r" b="b"/>
              <a:pathLst>
                <a:path w="6773" h="10903" extrusionOk="0">
                  <a:moveTo>
                    <a:pt x="4103" y="0"/>
                  </a:moveTo>
                  <a:cubicBezTo>
                    <a:pt x="3552" y="0"/>
                    <a:pt x="2997" y="165"/>
                    <a:pt x="2523" y="488"/>
                  </a:cubicBezTo>
                  <a:cubicBezTo>
                    <a:pt x="1495" y="1236"/>
                    <a:pt x="841" y="2310"/>
                    <a:pt x="608" y="3524"/>
                  </a:cubicBezTo>
                  <a:cubicBezTo>
                    <a:pt x="1" y="6139"/>
                    <a:pt x="701" y="8848"/>
                    <a:pt x="2429" y="10903"/>
                  </a:cubicBezTo>
                  <a:lnTo>
                    <a:pt x="3924" y="10109"/>
                  </a:lnTo>
                  <a:cubicBezTo>
                    <a:pt x="5512" y="8241"/>
                    <a:pt x="6492" y="5906"/>
                    <a:pt x="6632" y="3431"/>
                  </a:cubicBezTo>
                  <a:cubicBezTo>
                    <a:pt x="6773" y="2450"/>
                    <a:pt x="6492" y="1469"/>
                    <a:pt x="5885" y="675"/>
                  </a:cubicBezTo>
                  <a:cubicBezTo>
                    <a:pt x="5383" y="223"/>
                    <a:pt x="4745" y="0"/>
                    <a:pt x="410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17" name="Google Shape;2917;p19"/>
            <p:cNvSpPr/>
            <p:nvPr/>
          </p:nvSpPr>
          <p:spPr>
            <a:xfrm>
              <a:off x="2045825" y="2785675"/>
              <a:ext cx="52575" cy="80600"/>
            </a:xfrm>
            <a:custGeom>
              <a:avLst/>
              <a:gdLst/>
              <a:ahLst/>
              <a:cxnLst/>
              <a:rect l="l" t="t" r="r" b="b"/>
              <a:pathLst>
                <a:path w="2103" h="3224" extrusionOk="0">
                  <a:moveTo>
                    <a:pt x="1355" y="1"/>
                  </a:moveTo>
                  <a:cubicBezTo>
                    <a:pt x="1075" y="1"/>
                    <a:pt x="794" y="48"/>
                    <a:pt x="561" y="188"/>
                  </a:cubicBezTo>
                  <a:cubicBezTo>
                    <a:pt x="421" y="234"/>
                    <a:pt x="281" y="281"/>
                    <a:pt x="187" y="374"/>
                  </a:cubicBezTo>
                  <a:cubicBezTo>
                    <a:pt x="47" y="608"/>
                    <a:pt x="1" y="888"/>
                    <a:pt x="94" y="1168"/>
                  </a:cubicBezTo>
                  <a:cubicBezTo>
                    <a:pt x="234" y="1869"/>
                    <a:pt x="514" y="2569"/>
                    <a:pt x="888" y="3177"/>
                  </a:cubicBezTo>
                  <a:lnTo>
                    <a:pt x="888" y="3223"/>
                  </a:lnTo>
                  <a:cubicBezTo>
                    <a:pt x="1215" y="3036"/>
                    <a:pt x="1495" y="2756"/>
                    <a:pt x="1682" y="2476"/>
                  </a:cubicBezTo>
                  <a:cubicBezTo>
                    <a:pt x="1775" y="2243"/>
                    <a:pt x="1822" y="2056"/>
                    <a:pt x="1869" y="1869"/>
                  </a:cubicBezTo>
                  <a:cubicBezTo>
                    <a:pt x="1915" y="1635"/>
                    <a:pt x="1962" y="1355"/>
                    <a:pt x="2055" y="1075"/>
                  </a:cubicBezTo>
                  <a:cubicBezTo>
                    <a:pt x="2102" y="841"/>
                    <a:pt x="2102" y="608"/>
                    <a:pt x="2055" y="421"/>
                  </a:cubicBezTo>
                  <a:cubicBezTo>
                    <a:pt x="1915" y="141"/>
                    <a:pt x="1635" y="1"/>
                    <a:pt x="1355"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18" name="Google Shape;2918;p19"/>
            <p:cNvSpPr/>
            <p:nvPr/>
          </p:nvSpPr>
          <p:spPr>
            <a:xfrm>
              <a:off x="4356150" y="238025"/>
              <a:ext cx="1634800" cy="2728000"/>
            </a:xfrm>
            <a:custGeom>
              <a:avLst/>
              <a:gdLst/>
              <a:ahLst/>
              <a:cxnLst/>
              <a:rect l="l" t="t" r="r" b="b"/>
              <a:pathLst>
                <a:path w="65392" h="109120" extrusionOk="0">
                  <a:moveTo>
                    <a:pt x="28615" y="0"/>
                  </a:moveTo>
                  <a:cubicBezTo>
                    <a:pt x="18721" y="0"/>
                    <a:pt x="24272" y="26364"/>
                    <a:pt x="27657" y="29333"/>
                  </a:cubicBezTo>
                  <a:cubicBezTo>
                    <a:pt x="27704" y="32041"/>
                    <a:pt x="27797" y="34703"/>
                    <a:pt x="27937" y="37365"/>
                  </a:cubicBezTo>
                  <a:cubicBezTo>
                    <a:pt x="24916" y="31128"/>
                    <a:pt x="16206" y="20200"/>
                    <a:pt x="10072" y="20200"/>
                  </a:cubicBezTo>
                  <a:cubicBezTo>
                    <a:pt x="8811" y="20200"/>
                    <a:pt x="7660" y="20661"/>
                    <a:pt x="6688" y="21720"/>
                  </a:cubicBezTo>
                  <a:cubicBezTo>
                    <a:pt x="0" y="29045"/>
                    <a:pt x="22609" y="41689"/>
                    <a:pt x="27926" y="41689"/>
                  </a:cubicBezTo>
                  <a:cubicBezTo>
                    <a:pt x="28067" y="41689"/>
                    <a:pt x="28195" y="41680"/>
                    <a:pt x="28311" y="41662"/>
                  </a:cubicBezTo>
                  <a:cubicBezTo>
                    <a:pt x="28731" y="46425"/>
                    <a:pt x="29338" y="51189"/>
                    <a:pt x="30226" y="55906"/>
                  </a:cubicBezTo>
                  <a:cubicBezTo>
                    <a:pt x="26786" y="50409"/>
                    <a:pt x="17028" y="40721"/>
                    <a:pt x="10710" y="40721"/>
                  </a:cubicBezTo>
                  <a:cubicBezTo>
                    <a:pt x="9137" y="40721"/>
                    <a:pt x="7778" y="41321"/>
                    <a:pt x="6782" y="42736"/>
                  </a:cubicBezTo>
                  <a:cubicBezTo>
                    <a:pt x="1263" y="50558"/>
                    <a:pt x="23561" y="59754"/>
                    <a:pt x="29812" y="59754"/>
                  </a:cubicBezTo>
                  <a:cubicBezTo>
                    <a:pt x="30279" y="59754"/>
                    <a:pt x="30657" y="59702"/>
                    <a:pt x="30926" y="59595"/>
                  </a:cubicBezTo>
                  <a:cubicBezTo>
                    <a:pt x="31860" y="63985"/>
                    <a:pt x="32981" y="68328"/>
                    <a:pt x="34335" y="72625"/>
                  </a:cubicBezTo>
                  <a:cubicBezTo>
                    <a:pt x="29977" y="67445"/>
                    <a:pt x="21163" y="60296"/>
                    <a:pt x="15421" y="60296"/>
                  </a:cubicBezTo>
                  <a:cubicBezTo>
                    <a:pt x="13658" y="60296"/>
                    <a:pt x="12184" y="60971"/>
                    <a:pt x="11218" y="62584"/>
                  </a:cubicBezTo>
                  <a:cubicBezTo>
                    <a:pt x="6389" y="70545"/>
                    <a:pt x="27859" y="77979"/>
                    <a:pt x="34787" y="77979"/>
                  </a:cubicBezTo>
                  <a:cubicBezTo>
                    <a:pt x="35296" y="77979"/>
                    <a:pt x="35727" y="77939"/>
                    <a:pt x="36063" y="77856"/>
                  </a:cubicBezTo>
                  <a:cubicBezTo>
                    <a:pt x="37044" y="80518"/>
                    <a:pt x="38072" y="83133"/>
                    <a:pt x="39192" y="85748"/>
                  </a:cubicBezTo>
                  <a:cubicBezTo>
                    <a:pt x="40360" y="88457"/>
                    <a:pt x="41621" y="91165"/>
                    <a:pt x="43022" y="93921"/>
                  </a:cubicBezTo>
                  <a:cubicBezTo>
                    <a:pt x="38837" y="90197"/>
                    <a:pt x="28675" y="84659"/>
                    <a:pt x="22120" y="84659"/>
                  </a:cubicBezTo>
                  <a:cubicBezTo>
                    <a:pt x="19386" y="84659"/>
                    <a:pt x="17279" y="85623"/>
                    <a:pt x="16495" y="88083"/>
                  </a:cubicBezTo>
                  <a:cubicBezTo>
                    <a:pt x="14190" y="95237"/>
                    <a:pt x="28449" y="98108"/>
                    <a:pt x="37598" y="98108"/>
                  </a:cubicBezTo>
                  <a:cubicBezTo>
                    <a:pt x="41052" y="98108"/>
                    <a:pt x="43778" y="97699"/>
                    <a:pt x="44610" y="96956"/>
                  </a:cubicBezTo>
                  <a:cubicBezTo>
                    <a:pt x="46851" y="101206"/>
                    <a:pt x="49513" y="105176"/>
                    <a:pt x="52549" y="108819"/>
                  </a:cubicBezTo>
                  <a:cubicBezTo>
                    <a:pt x="52736" y="109031"/>
                    <a:pt x="52974" y="109120"/>
                    <a:pt x="53208" y="109120"/>
                  </a:cubicBezTo>
                  <a:cubicBezTo>
                    <a:pt x="53849" y="109120"/>
                    <a:pt x="54463" y="108454"/>
                    <a:pt x="53950" y="107838"/>
                  </a:cubicBezTo>
                  <a:cubicBezTo>
                    <a:pt x="50868" y="104149"/>
                    <a:pt x="48159" y="100179"/>
                    <a:pt x="45917" y="95929"/>
                  </a:cubicBezTo>
                  <a:cubicBezTo>
                    <a:pt x="50541" y="93921"/>
                    <a:pt x="65392" y="72532"/>
                    <a:pt x="56285" y="68609"/>
                  </a:cubicBezTo>
                  <a:cubicBezTo>
                    <a:pt x="55643" y="68333"/>
                    <a:pt x="55024" y="68204"/>
                    <a:pt x="54429" y="68204"/>
                  </a:cubicBezTo>
                  <a:cubicBezTo>
                    <a:pt x="47665" y="68204"/>
                    <a:pt x="43967" y="84872"/>
                    <a:pt x="44096" y="92426"/>
                  </a:cubicBezTo>
                  <a:cubicBezTo>
                    <a:pt x="42882" y="89998"/>
                    <a:pt x="41808" y="87569"/>
                    <a:pt x="40780" y="85141"/>
                  </a:cubicBezTo>
                  <a:cubicBezTo>
                    <a:pt x="39613" y="82432"/>
                    <a:pt x="38539" y="79724"/>
                    <a:pt x="37605" y="76968"/>
                  </a:cubicBezTo>
                  <a:lnTo>
                    <a:pt x="37605" y="76968"/>
                  </a:lnTo>
                  <a:cubicBezTo>
                    <a:pt x="37640" y="76971"/>
                    <a:pt x="37677" y="76973"/>
                    <a:pt x="37715" y="76973"/>
                  </a:cubicBezTo>
                  <a:cubicBezTo>
                    <a:pt x="42033" y="76973"/>
                    <a:pt x="62564" y="58795"/>
                    <a:pt x="54417" y="52777"/>
                  </a:cubicBezTo>
                  <a:cubicBezTo>
                    <a:pt x="53542" y="52126"/>
                    <a:pt x="52642" y="51833"/>
                    <a:pt x="51732" y="51833"/>
                  </a:cubicBezTo>
                  <a:cubicBezTo>
                    <a:pt x="44866" y="51833"/>
                    <a:pt x="37470" y="68536"/>
                    <a:pt x="36811" y="74680"/>
                  </a:cubicBezTo>
                  <a:cubicBezTo>
                    <a:pt x="35083" y="69543"/>
                    <a:pt x="33682" y="64265"/>
                    <a:pt x="32561" y="58941"/>
                  </a:cubicBezTo>
                  <a:cubicBezTo>
                    <a:pt x="37558" y="58428"/>
                    <a:pt x="58106" y="42362"/>
                    <a:pt x="50588" y="35964"/>
                  </a:cubicBezTo>
                  <a:cubicBezTo>
                    <a:pt x="49675" y="35187"/>
                    <a:pt x="48700" y="34840"/>
                    <a:pt x="47691" y="34840"/>
                  </a:cubicBezTo>
                  <a:cubicBezTo>
                    <a:pt x="41366" y="34840"/>
                    <a:pt x="33707" y="48479"/>
                    <a:pt x="31814" y="55205"/>
                  </a:cubicBezTo>
                  <a:cubicBezTo>
                    <a:pt x="30973" y="50582"/>
                    <a:pt x="30319" y="45912"/>
                    <a:pt x="29899" y="41195"/>
                  </a:cubicBezTo>
                  <a:lnTo>
                    <a:pt x="29899" y="41195"/>
                  </a:lnTo>
                  <a:cubicBezTo>
                    <a:pt x="29985" y="41204"/>
                    <a:pt x="30078" y="41209"/>
                    <a:pt x="30176" y="41209"/>
                  </a:cubicBezTo>
                  <a:cubicBezTo>
                    <a:pt x="35375" y="41209"/>
                    <a:pt x="57561" y="28119"/>
                    <a:pt x="50961" y="20786"/>
                  </a:cubicBezTo>
                  <a:cubicBezTo>
                    <a:pt x="49994" y="19714"/>
                    <a:pt x="48858" y="19246"/>
                    <a:pt x="47620" y="19246"/>
                  </a:cubicBezTo>
                  <a:cubicBezTo>
                    <a:pt x="41202" y="19246"/>
                    <a:pt x="32053" y="31818"/>
                    <a:pt x="29665" y="37926"/>
                  </a:cubicBezTo>
                  <a:cubicBezTo>
                    <a:pt x="29478" y="34890"/>
                    <a:pt x="29338" y="31854"/>
                    <a:pt x="29292" y="28866"/>
                  </a:cubicBezTo>
                  <a:cubicBezTo>
                    <a:pt x="32934" y="24242"/>
                    <a:pt x="38445" y="378"/>
                    <a:pt x="28825" y="4"/>
                  </a:cubicBezTo>
                  <a:cubicBezTo>
                    <a:pt x="28754" y="1"/>
                    <a:pt x="28684" y="0"/>
                    <a:pt x="28615"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19" name="Google Shape;2919;p19"/>
            <p:cNvSpPr/>
            <p:nvPr/>
          </p:nvSpPr>
          <p:spPr>
            <a:xfrm>
              <a:off x="2527725" y="2431225"/>
              <a:ext cx="1178825" cy="1590400"/>
            </a:xfrm>
            <a:custGeom>
              <a:avLst/>
              <a:gdLst/>
              <a:ahLst/>
              <a:cxnLst/>
              <a:rect l="l" t="t" r="r" b="b"/>
              <a:pathLst>
                <a:path w="47153" h="63616" extrusionOk="0">
                  <a:moveTo>
                    <a:pt x="1149" y="1"/>
                  </a:moveTo>
                  <a:cubicBezTo>
                    <a:pt x="256" y="1"/>
                    <a:pt x="0" y="1527"/>
                    <a:pt x="1040" y="1943"/>
                  </a:cubicBezTo>
                  <a:cubicBezTo>
                    <a:pt x="24857" y="11564"/>
                    <a:pt x="41343" y="37716"/>
                    <a:pt x="45173" y="62889"/>
                  </a:cubicBezTo>
                  <a:cubicBezTo>
                    <a:pt x="45248" y="63396"/>
                    <a:pt x="45595" y="63616"/>
                    <a:pt x="45970" y="63616"/>
                  </a:cubicBezTo>
                  <a:cubicBezTo>
                    <a:pt x="46529" y="63616"/>
                    <a:pt x="47152" y="63129"/>
                    <a:pt x="47041" y="62375"/>
                  </a:cubicBezTo>
                  <a:cubicBezTo>
                    <a:pt x="43164" y="36549"/>
                    <a:pt x="26632" y="10163"/>
                    <a:pt x="1507" y="75"/>
                  </a:cubicBezTo>
                  <a:cubicBezTo>
                    <a:pt x="1379" y="24"/>
                    <a:pt x="1259" y="1"/>
                    <a:pt x="1149"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20" name="Google Shape;2920;p19"/>
            <p:cNvSpPr/>
            <p:nvPr/>
          </p:nvSpPr>
          <p:spPr>
            <a:xfrm>
              <a:off x="2170750" y="2518325"/>
              <a:ext cx="326950" cy="316425"/>
            </a:xfrm>
            <a:custGeom>
              <a:avLst/>
              <a:gdLst/>
              <a:ahLst/>
              <a:cxnLst/>
              <a:rect l="l" t="t" r="r" b="b"/>
              <a:pathLst>
                <a:path w="13078" h="12657" extrusionOk="0">
                  <a:moveTo>
                    <a:pt x="13077" y="0"/>
                  </a:moveTo>
                  <a:lnTo>
                    <a:pt x="13077" y="0"/>
                  </a:lnTo>
                  <a:cubicBezTo>
                    <a:pt x="1" y="2662"/>
                    <a:pt x="1822" y="12656"/>
                    <a:pt x="1822" y="12656"/>
                  </a:cubicBezTo>
                  <a:cubicBezTo>
                    <a:pt x="2709" y="7613"/>
                    <a:pt x="11583" y="3923"/>
                    <a:pt x="11583" y="3923"/>
                  </a:cubicBezTo>
                  <a:lnTo>
                    <a:pt x="13077" y="0"/>
                  </a:ln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21" name="Google Shape;2921;p19"/>
            <p:cNvSpPr/>
            <p:nvPr/>
          </p:nvSpPr>
          <p:spPr>
            <a:xfrm>
              <a:off x="2066850" y="2438275"/>
              <a:ext cx="489225" cy="272700"/>
            </a:xfrm>
            <a:custGeom>
              <a:avLst/>
              <a:gdLst/>
              <a:ahLst/>
              <a:cxnLst/>
              <a:rect l="l" t="t" r="r" b="b"/>
              <a:pathLst>
                <a:path w="19569" h="10908" extrusionOk="0">
                  <a:moveTo>
                    <a:pt x="14696" y="1"/>
                  </a:moveTo>
                  <a:cubicBezTo>
                    <a:pt x="2204" y="1"/>
                    <a:pt x="0" y="10908"/>
                    <a:pt x="0" y="10908"/>
                  </a:cubicBezTo>
                  <a:cubicBezTo>
                    <a:pt x="3095" y="5178"/>
                    <a:pt x="10091" y="4193"/>
                    <a:pt x="14536" y="4193"/>
                  </a:cubicBezTo>
                  <a:cubicBezTo>
                    <a:pt x="16865" y="4193"/>
                    <a:pt x="18494" y="4463"/>
                    <a:pt x="18494" y="4463"/>
                  </a:cubicBezTo>
                  <a:lnTo>
                    <a:pt x="19568" y="494"/>
                  </a:lnTo>
                  <a:cubicBezTo>
                    <a:pt x="17792" y="153"/>
                    <a:pt x="16172" y="1"/>
                    <a:pt x="14696"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22" name="Google Shape;2922;p19"/>
            <p:cNvSpPr/>
            <p:nvPr/>
          </p:nvSpPr>
          <p:spPr>
            <a:xfrm>
              <a:off x="2004975" y="2352475"/>
              <a:ext cx="580275" cy="144850"/>
            </a:xfrm>
            <a:custGeom>
              <a:avLst/>
              <a:gdLst/>
              <a:ahLst/>
              <a:cxnLst/>
              <a:rect l="l" t="t" r="r" b="b"/>
              <a:pathLst>
                <a:path w="23211" h="5794" extrusionOk="0">
                  <a:moveTo>
                    <a:pt x="13506" y="1"/>
                  </a:moveTo>
                  <a:cubicBezTo>
                    <a:pt x="4867" y="1"/>
                    <a:pt x="0" y="5794"/>
                    <a:pt x="0" y="5794"/>
                  </a:cubicBezTo>
                  <a:cubicBezTo>
                    <a:pt x="3038" y="3779"/>
                    <a:pt x="6542" y="3116"/>
                    <a:pt x="9836" y="3116"/>
                  </a:cubicBezTo>
                  <a:cubicBezTo>
                    <a:pt x="16162" y="3116"/>
                    <a:pt x="21716" y="5560"/>
                    <a:pt x="21716" y="5560"/>
                  </a:cubicBezTo>
                  <a:lnTo>
                    <a:pt x="23211" y="2291"/>
                  </a:lnTo>
                  <a:cubicBezTo>
                    <a:pt x="19594" y="627"/>
                    <a:pt x="16346" y="1"/>
                    <a:pt x="13506"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23" name="Google Shape;2923;p19"/>
            <p:cNvSpPr/>
            <p:nvPr/>
          </p:nvSpPr>
          <p:spPr>
            <a:xfrm>
              <a:off x="2512850" y="1980075"/>
              <a:ext cx="235850" cy="407500"/>
            </a:xfrm>
            <a:custGeom>
              <a:avLst/>
              <a:gdLst/>
              <a:ahLst/>
              <a:cxnLst/>
              <a:rect l="l" t="t" r="r" b="b"/>
              <a:pathLst>
                <a:path w="9434" h="16300" extrusionOk="0">
                  <a:moveTo>
                    <a:pt x="9434" y="1"/>
                  </a:moveTo>
                  <a:cubicBezTo>
                    <a:pt x="9433" y="1"/>
                    <a:pt x="0" y="3831"/>
                    <a:pt x="4717" y="16300"/>
                  </a:cubicBezTo>
                  <a:lnTo>
                    <a:pt x="7239" y="12937"/>
                  </a:lnTo>
                  <a:cubicBezTo>
                    <a:pt x="7239" y="12937"/>
                    <a:pt x="5651" y="3457"/>
                    <a:pt x="9434"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24" name="Google Shape;2924;p19"/>
            <p:cNvSpPr/>
            <p:nvPr/>
          </p:nvSpPr>
          <p:spPr>
            <a:xfrm>
              <a:off x="2313200" y="1920525"/>
              <a:ext cx="361950" cy="552275"/>
            </a:xfrm>
            <a:custGeom>
              <a:avLst/>
              <a:gdLst/>
              <a:ahLst/>
              <a:cxnLst/>
              <a:rect l="l" t="t" r="r" b="b"/>
              <a:pathLst>
                <a:path w="14478" h="22091" extrusionOk="0">
                  <a:moveTo>
                    <a:pt x="10041" y="1"/>
                  </a:moveTo>
                  <a:cubicBezTo>
                    <a:pt x="10040" y="2"/>
                    <a:pt x="1" y="9575"/>
                    <a:pt x="11676" y="22091"/>
                  </a:cubicBezTo>
                  <a:lnTo>
                    <a:pt x="14478" y="19055"/>
                  </a:lnTo>
                  <a:cubicBezTo>
                    <a:pt x="14478" y="19055"/>
                    <a:pt x="5184" y="8641"/>
                    <a:pt x="10041"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25" name="Google Shape;2925;p19"/>
            <p:cNvSpPr/>
            <p:nvPr/>
          </p:nvSpPr>
          <p:spPr>
            <a:xfrm>
              <a:off x="2249000" y="1982425"/>
              <a:ext cx="386450" cy="537075"/>
            </a:xfrm>
            <a:custGeom>
              <a:avLst/>
              <a:gdLst/>
              <a:ahLst/>
              <a:cxnLst/>
              <a:rect l="l" t="t" r="r" b="b"/>
              <a:pathLst>
                <a:path w="15458" h="21483" extrusionOk="0">
                  <a:moveTo>
                    <a:pt x="4016" y="0"/>
                  </a:moveTo>
                  <a:cubicBezTo>
                    <a:pt x="4016" y="1"/>
                    <a:pt x="0" y="12703"/>
                    <a:pt x="13496" y="21483"/>
                  </a:cubicBezTo>
                  <a:lnTo>
                    <a:pt x="15458" y="18494"/>
                  </a:lnTo>
                  <a:cubicBezTo>
                    <a:pt x="15458" y="18494"/>
                    <a:pt x="3829" y="10601"/>
                    <a:pt x="4016"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26" name="Google Shape;2926;p19"/>
            <p:cNvSpPr/>
            <p:nvPr/>
          </p:nvSpPr>
          <p:spPr>
            <a:xfrm>
              <a:off x="2450950" y="2285975"/>
              <a:ext cx="301250" cy="330600"/>
            </a:xfrm>
            <a:custGeom>
              <a:avLst/>
              <a:gdLst/>
              <a:ahLst/>
              <a:cxnLst/>
              <a:rect l="l" t="t" r="r" b="b"/>
              <a:pathLst>
                <a:path w="12050" h="13224" extrusionOk="0">
                  <a:moveTo>
                    <a:pt x="9715" y="1"/>
                  </a:moveTo>
                  <a:cubicBezTo>
                    <a:pt x="9715" y="1"/>
                    <a:pt x="1" y="3036"/>
                    <a:pt x="375" y="13217"/>
                  </a:cubicBezTo>
                  <a:cubicBezTo>
                    <a:pt x="375" y="13217"/>
                    <a:pt x="487" y="13223"/>
                    <a:pt x="688" y="13223"/>
                  </a:cubicBezTo>
                  <a:cubicBezTo>
                    <a:pt x="1937" y="13223"/>
                    <a:pt x="6620" y="12981"/>
                    <a:pt x="9154" y="9481"/>
                  </a:cubicBezTo>
                  <a:cubicBezTo>
                    <a:pt x="12050" y="5418"/>
                    <a:pt x="9715" y="1"/>
                    <a:pt x="9715"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27" name="Google Shape;2927;p19"/>
            <p:cNvSpPr/>
            <p:nvPr/>
          </p:nvSpPr>
          <p:spPr>
            <a:xfrm>
              <a:off x="2731175" y="1950450"/>
              <a:ext cx="405150" cy="169750"/>
            </a:xfrm>
            <a:custGeom>
              <a:avLst/>
              <a:gdLst/>
              <a:ahLst/>
              <a:cxnLst/>
              <a:rect l="l" t="t" r="r" b="b"/>
              <a:pathLst>
                <a:path w="16206" h="6790" extrusionOk="0">
                  <a:moveTo>
                    <a:pt x="5512" y="1"/>
                  </a:moveTo>
                  <a:cubicBezTo>
                    <a:pt x="2251" y="1"/>
                    <a:pt x="0" y="1559"/>
                    <a:pt x="0" y="1559"/>
                  </a:cubicBezTo>
                  <a:cubicBezTo>
                    <a:pt x="455" y="1441"/>
                    <a:pt x="926" y="1386"/>
                    <a:pt x="1407" y="1386"/>
                  </a:cubicBezTo>
                  <a:cubicBezTo>
                    <a:pt x="6221" y="1386"/>
                    <a:pt x="12049" y="6790"/>
                    <a:pt x="12049" y="6790"/>
                  </a:cubicBezTo>
                  <a:lnTo>
                    <a:pt x="16206" y="6510"/>
                  </a:lnTo>
                  <a:cubicBezTo>
                    <a:pt x="12431" y="1341"/>
                    <a:pt x="8536" y="1"/>
                    <a:pt x="5512"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28" name="Google Shape;2928;p19"/>
            <p:cNvSpPr/>
            <p:nvPr/>
          </p:nvSpPr>
          <p:spPr>
            <a:xfrm>
              <a:off x="2781375" y="1795375"/>
              <a:ext cx="441350" cy="359850"/>
            </a:xfrm>
            <a:custGeom>
              <a:avLst/>
              <a:gdLst/>
              <a:ahLst/>
              <a:cxnLst/>
              <a:rect l="l" t="t" r="r" b="b"/>
              <a:pathLst>
                <a:path w="17654" h="14394" extrusionOk="0">
                  <a:moveTo>
                    <a:pt x="2620" y="1"/>
                  </a:moveTo>
                  <a:cubicBezTo>
                    <a:pt x="1035" y="1"/>
                    <a:pt x="0" y="243"/>
                    <a:pt x="0" y="243"/>
                  </a:cubicBezTo>
                  <a:cubicBezTo>
                    <a:pt x="9948" y="897"/>
                    <a:pt x="13591" y="14394"/>
                    <a:pt x="13591" y="14394"/>
                  </a:cubicBezTo>
                  <a:lnTo>
                    <a:pt x="17654" y="13693"/>
                  </a:lnTo>
                  <a:cubicBezTo>
                    <a:pt x="14680" y="1663"/>
                    <a:pt x="6767" y="1"/>
                    <a:pt x="2620"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29" name="Google Shape;2929;p19"/>
            <p:cNvSpPr/>
            <p:nvPr/>
          </p:nvSpPr>
          <p:spPr>
            <a:xfrm>
              <a:off x="2950675" y="1655500"/>
              <a:ext cx="322250" cy="491575"/>
            </a:xfrm>
            <a:custGeom>
              <a:avLst/>
              <a:gdLst/>
              <a:ahLst/>
              <a:cxnLst/>
              <a:rect l="l" t="t" r="r" b="b"/>
              <a:pathLst>
                <a:path w="12890" h="19663" extrusionOk="0">
                  <a:moveTo>
                    <a:pt x="0" y="1"/>
                  </a:moveTo>
                  <a:lnTo>
                    <a:pt x="0" y="1"/>
                  </a:lnTo>
                  <a:cubicBezTo>
                    <a:pt x="9014" y="5652"/>
                    <a:pt x="9294" y="19662"/>
                    <a:pt x="9294" y="19662"/>
                  </a:cubicBezTo>
                  <a:lnTo>
                    <a:pt x="12843" y="19662"/>
                  </a:lnTo>
                  <a:cubicBezTo>
                    <a:pt x="12890" y="3597"/>
                    <a:pt x="1" y="1"/>
                    <a:pt x="0"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30" name="Google Shape;2930;p19"/>
            <p:cNvSpPr/>
            <p:nvPr/>
          </p:nvSpPr>
          <p:spPr>
            <a:xfrm>
              <a:off x="3311425" y="2055125"/>
              <a:ext cx="419175" cy="146825"/>
            </a:xfrm>
            <a:custGeom>
              <a:avLst/>
              <a:gdLst/>
              <a:ahLst/>
              <a:cxnLst/>
              <a:rect l="l" t="t" r="r" b="b"/>
              <a:pathLst>
                <a:path w="16767" h="5873" extrusionOk="0">
                  <a:moveTo>
                    <a:pt x="10065" y="1"/>
                  </a:moveTo>
                  <a:cubicBezTo>
                    <a:pt x="7278" y="1"/>
                    <a:pt x="3804" y="1143"/>
                    <a:pt x="1" y="4985"/>
                  </a:cubicBezTo>
                  <a:lnTo>
                    <a:pt x="4064" y="5872"/>
                  </a:lnTo>
                  <a:cubicBezTo>
                    <a:pt x="4064" y="5872"/>
                    <a:pt x="9748" y="2016"/>
                    <a:pt x="14357" y="2016"/>
                  </a:cubicBezTo>
                  <a:cubicBezTo>
                    <a:pt x="15212" y="2016"/>
                    <a:pt x="16029" y="2149"/>
                    <a:pt x="16767" y="2463"/>
                  </a:cubicBezTo>
                  <a:cubicBezTo>
                    <a:pt x="16767" y="2463"/>
                    <a:pt x="14156" y="1"/>
                    <a:pt x="10065"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31" name="Google Shape;2931;p19"/>
            <p:cNvSpPr/>
            <p:nvPr/>
          </p:nvSpPr>
          <p:spPr>
            <a:xfrm>
              <a:off x="3222700" y="1904150"/>
              <a:ext cx="485725" cy="319975"/>
            </a:xfrm>
            <a:custGeom>
              <a:avLst/>
              <a:gdLst/>
              <a:ahLst/>
              <a:cxnLst/>
              <a:rect l="l" t="t" r="r" b="b"/>
              <a:pathLst>
                <a:path w="19429" h="12799" extrusionOk="0">
                  <a:moveTo>
                    <a:pt x="14599" y="0"/>
                  </a:moveTo>
                  <a:cubicBezTo>
                    <a:pt x="10244" y="0"/>
                    <a:pt x="3937" y="1890"/>
                    <a:pt x="1" y="11491"/>
                  </a:cubicBezTo>
                  <a:lnTo>
                    <a:pt x="3924" y="12798"/>
                  </a:lnTo>
                  <a:cubicBezTo>
                    <a:pt x="3924" y="12798"/>
                    <a:pt x="9196" y="761"/>
                    <a:pt x="18546" y="761"/>
                  </a:cubicBezTo>
                  <a:cubicBezTo>
                    <a:pt x="18837" y="761"/>
                    <a:pt x="19131" y="772"/>
                    <a:pt x="19428" y="796"/>
                  </a:cubicBezTo>
                  <a:cubicBezTo>
                    <a:pt x="19428" y="796"/>
                    <a:pt x="17425" y="0"/>
                    <a:pt x="14599"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32" name="Google Shape;2932;p19"/>
            <p:cNvSpPr/>
            <p:nvPr/>
          </p:nvSpPr>
          <p:spPr>
            <a:xfrm>
              <a:off x="3172500" y="1754750"/>
              <a:ext cx="389975" cy="451850"/>
            </a:xfrm>
            <a:custGeom>
              <a:avLst/>
              <a:gdLst/>
              <a:ahLst/>
              <a:cxnLst/>
              <a:rect l="l" t="t" r="r" b="b"/>
              <a:pathLst>
                <a:path w="15599" h="18074" extrusionOk="0">
                  <a:moveTo>
                    <a:pt x="15599" y="0"/>
                  </a:moveTo>
                  <a:lnTo>
                    <a:pt x="15599" y="0"/>
                  </a:lnTo>
                  <a:cubicBezTo>
                    <a:pt x="15598" y="0"/>
                    <a:pt x="2336" y="1635"/>
                    <a:pt x="0" y="17560"/>
                  </a:cubicBezTo>
                  <a:lnTo>
                    <a:pt x="3550" y="18074"/>
                  </a:lnTo>
                  <a:cubicBezTo>
                    <a:pt x="3550" y="18074"/>
                    <a:pt x="5885" y="4250"/>
                    <a:pt x="15599"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33" name="Google Shape;2933;p19"/>
            <p:cNvSpPr/>
            <p:nvPr/>
          </p:nvSpPr>
          <p:spPr>
            <a:xfrm>
              <a:off x="3032400" y="2082925"/>
              <a:ext cx="396975" cy="200525"/>
            </a:xfrm>
            <a:custGeom>
              <a:avLst/>
              <a:gdLst/>
              <a:ahLst/>
              <a:cxnLst/>
              <a:rect l="l" t="t" r="r" b="b"/>
              <a:pathLst>
                <a:path w="15879" h="8021" extrusionOk="0">
                  <a:moveTo>
                    <a:pt x="5928" y="1"/>
                  </a:moveTo>
                  <a:cubicBezTo>
                    <a:pt x="4116" y="1"/>
                    <a:pt x="2122" y="414"/>
                    <a:pt x="0" y="1491"/>
                  </a:cubicBezTo>
                  <a:cubicBezTo>
                    <a:pt x="0" y="1491"/>
                    <a:pt x="2102" y="6955"/>
                    <a:pt x="7006" y="7889"/>
                  </a:cubicBezTo>
                  <a:cubicBezTo>
                    <a:pt x="7477" y="7980"/>
                    <a:pt x="7941" y="8021"/>
                    <a:pt x="8394" y="8021"/>
                  </a:cubicBezTo>
                  <a:cubicBezTo>
                    <a:pt x="12605" y="8021"/>
                    <a:pt x="15879" y="4480"/>
                    <a:pt x="15879" y="4480"/>
                  </a:cubicBezTo>
                  <a:cubicBezTo>
                    <a:pt x="15879" y="4480"/>
                    <a:pt x="11894" y="1"/>
                    <a:pt x="5928"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34" name="Google Shape;2934;p19"/>
            <p:cNvSpPr/>
            <p:nvPr/>
          </p:nvSpPr>
          <p:spPr>
            <a:xfrm>
              <a:off x="3203925" y="2155300"/>
              <a:ext cx="498375" cy="1812950"/>
            </a:xfrm>
            <a:custGeom>
              <a:avLst/>
              <a:gdLst/>
              <a:ahLst/>
              <a:cxnLst/>
              <a:rect l="l" t="t" r="r" b="b"/>
              <a:pathLst>
                <a:path w="19935" h="72518" extrusionOk="0">
                  <a:moveTo>
                    <a:pt x="1097" y="1"/>
                  </a:moveTo>
                  <a:cubicBezTo>
                    <a:pt x="562" y="1"/>
                    <a:pt x="0" y="383"/>
                    <a:pt x="51" y="1071"/>
                  </a:cubicBezTo>
                  <a:cubicBezTo>
                    <a:pt x="2199" y="25122"/>
                    <a:pt x="9812" y="49314"/>
                    <a:pt x="17844" y="71917"/>
                  </a:cubicBezTo>
                  <a:cubicBezTo>
                    <a:pt x="17996" y="72340"/>
                    <a:pt x="18331" y="72517"/>
                    <a:pt x="18677" y="72517"/>
                  </a:cubicBezTo>
                  <a:cubicBezTo>
                    <a:pt x="19289" y="72517"/>
                    <a:pt x="19934" y="71962"/>
                    <a:pt x="19666" y="71217"/>
                  </a:cubicBezTo>
                  <a:cubicBezTo>
                    <a:pt x="11680" y="48707"/>
                    <a:pt x="4161" y="24749"/>
                    <a:pt x="2013" y="838"/>
                  </a:cubicBezTo>
                  <a:cubicBezTo>
                    <a:pt x="1970" y="265"/>
                    <a:pt x="1543" y="1"/>
                    <a:pt x="1097"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35" name="Google Shape;2935;p19"/>
            <p:cNvSpPr/>
            <p:nvPr/>
          </p:nvSpPr>
          <p:spPr>
            <a:xfrm>
              <a:off x="2271150" y="4159000"/>
              <a:ext cx="804475" cy="435750"/>
            </a:xfrm>
            <a:custGeom>
              <a:avLst/>
              <a:gdLst/>
              <a:ahLst/>
              <a:cxnLst/>
              <a:rect l="l" t="t" r="r" b="b"/>
              <a:pathLst>
                <a:path w="32179" h="17430" extrusionOk="0">
                  <a:moveTo>
                    <a:pt x="5869" y="1"/>
                  </a:moveTo>
                  <a:cubicBezTo>
                    <a:pt x="3583" y="1"/>
                    <a:pt x="1958" y="575"/>
                    <a:pt x="1402" y="1764"/>
                  </a:cubicBezTo>
                  <a:cubicBezTo>
                    <a:pt x="1" y="4659"/>
                    <a:pt x="5512" y="10123"/>
                    <a:pt x="13638" y="13999"/>
                  </a:cubicBezTo>
                  <a:cubicBezTo>
                    <a:pt x="18419" y="16238"/>
                    <a:pt x="23069" y="17430"/>
                    <a:pt x="26360" y="17430"/>
                  </a:cubicBezTo>
                  <a:cubicBezTo>
                    <a:pt x="28629" y="17430"/>
                    <a:pt x="30252" y="16863"/>
                    <a:pt x="30824" y="15681"/>
                  </a:cubicBezTo>
                  <a:cubicBezTo>
                    <a:pt x="32178" y="12738"/>
                    <a:pt x="26714" y="7274"/>
                    <a:pt x="18588" y="3445"/>
                  </a:cubicBezTo>
                  <a:cubicBezTo>
                    <a:pt x="13797" y="1187"/>
                    <a:pt x="9152" y="1"/>
                    <a:pt x="5869"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36" name="Google Shape;2936;p19"/>
            <p:cNvSpPr/>
            <p:nvPr/>
          </p:nvSpPr>
          <p:spPr>
            <a:xfrm>
              <a:off x="1393175" y="3742500"/>
              <a:ext cx="804450" cy="436650"/>
            </a:xfrm>
            <a:custGeom>
              <a:avLst/>
              <a:gdLst/>
              <a:ahLst/>
              <a:cxnLst/>
              <a:rect l="l" t="t" r="r" b="b"/>
              <a:pathLst>
                <a:path w="32178" h="17466" extrusionOk="0">
                  <a:moveTo>
                    <a:pt x="5879" y="1"/>
                  </a:moveTo>
                  <a:cubicBezTo>
                    <a:pt x="3576" y="1"/>
                    <a:pt x="1931" y="587"/>
                    <a:pt x="1355" y="1798"/>
                  </a:cubicBezTo>
                  <a:cubicBezTo>
                    <a:pt x="0" y="4693"/>
                    <a:pt x="5464" y="10157"/>
                    <a:pt x="13591" y="13987"/>
                  </a:cubicBezTo>
                  <a:cubicBezTo>
                    <a:pt x="18372" y="16268"/>
                    <a:pt x="23008" y="17465"/>
                    <a:pt x="26290" y="17465"/>
                  </a:cubicBezTo>
                  <a:cubicBezTo>
                    <a:pt x="28586" y="17465"/>
                    <a:pt x="30219" y="16879"/>
                    <a:pt x="30777" y="15668"/>
                  </a:cubicBezTo>
                  <a:cubicBezTo>
                    <a:pt x="32178" y="12773"/>
                    <a:pt x="26714" y="7309"/>
                    <a:pt x="18588" y="3479"/>
                  </a:cubicBezTo>
                  <a:cubicBezTo>
                    <a:pt x="13806" y="1198"/>
                    <a:pt x="9170" y="1"/>
                    <a:pt x="5879"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37" name="Google Shape;2937;p19"/>
            <p:cNvSpPr/>
            <p:nvPr/>
          </p:nvSpPr>
          <p:spPr>
            <a:xfrm>
              <a:off x="2195275" y="3356125"/>
              <a:ext cx="493900" cy="745875"/>
            </a:xfrm>
            <a:custGeom>
              <a:avLst/>
              <a:gdLst/>
              <a:ahLst/>
              <a:cxnLst/>
              <a:rect l="l" t="t" r="r" b="b"/>
              <a:pathLst>
                <a:path w="19756" h="29835" extrusionOk="0">
                  <a:moveTo>
                    <a:pt x="15891" y="1"/>
                  </a:moveTo>
                  <a:cubicBezTo>
                    <a:pt x="12852" y="1"/>
                    <a:pt x="8061" y="5150"/>
                    <a:pt x="4624" y="12443"/>
                  </a:cubicBezTo>
                  <a:cubicBezTo>
                    <a:pt x="794" y="20522"/>
                    <a:pt x="0" y="28228"/>
                    <a:pt x="2943" y="29629"/>
                  </a:cubicBezTo>
                  <a:cubicBezTo>
                    <a:pt x="3239" y="29768"/>
                    <a:pt x="3563" y="29835"/>
                    <a:pt x="3910" y="29835"/>
                  </a:cubicBezTo>
                  <a:cubicBezTo>
                    <a:pt x="6941" y="29835"/>
                    <a:pt x="11695" y="24686"/>
                    <a:pt x="15132" y="17393"/>
                  </a:cubicBezTo>
                  <a:cubicBezTo>
                    <a:pt x="19008" y="9267"/>
                    <a:pt x="19755" y="1561"/>
                    <a:pt x="16860" y="207"/>
                  </a:cubicBezTo>
                  <a:cubicBezTo>
                    <a:pt x="16563" y="68"/>
                    <a:pt x="16238" y="1"/>
                    <a:pt x="15891"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38" name="Google Shape;2938;p19"/>
            <p:cNvSpPr/>
            <p:nvPr/>
          </p:nvSpPr>
          <p:spPr>
            <a:xfrm>
              <a:off x="1780800" y="4234950"/>
              <a:ext cx="491550" cy="746225"/>
            </a:xfrm>
            <a:custGeom>
              <a:avLst/>
              <a:gdLst/>
              <a:ahLst/>
              <a:cxnLst/>
              <a:rect l="l" t="t" r="r" b="b"/>
              <a:pathLst>
                <a:path w="19662" h="29849" extrusionOk="0">
                  <a:moveTo>
                    <a:pt x="15815" y="1"/>
                  </a:moveTo>
                  <a:cubicBezTo>
                    <a:pt x="12774" y="1"/>
                    <a:pt x="8003" y="5140"/>
                    <a:pt x="4577" y="12409"/>
                  </a:cubicBezTo>
                  <a:cubicBezTo>
                    <a:pt x="748" y="20535"/>
                    <a:pt x="0" y="28241"/>
                    <a:pt x="2896" y="29642"/>
                  </a:cubicBezTo>
                  <a:cubicBezTo>
                    <a:pt x="3193" y="29781"/>
                    <a:pt x="3516" y="29848"/>
                    <a:pt x="3863" y="29848"/>
                  </a:cubicBezTo>
                  <a:cubicBezTo>
                    <a:pt x="6895" y="29848"/>
                    <a:pt x="11653" y="24699"/>
                    <a:pt x="15132" y="17406"/>
                  </a:cubicBezTo>
                  <a:cubicBezTo>
                    <a:pt x="18914" y="9280"/>
                    <a:pt x="19662" y="1574"/>
                    <a:pt x="16813" y="220"/>
                  </a:cubicBezTo>
                  <a:cubicBezTo>
                    <a:pt x="16508" y="72"/>
                    <a:pt x="16173" y="1"/>
                    <a:pt x="15815"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39" name="Google Shape;2939;p19"/>
            <p:cNvSpPr/>
            <p:nvPr/>
          </p:nvSpPr>
          <p:spPr>
            <a:xfrm>
              <a:off x="2185925" y="4239650"/>
              <a:ext cx="425025" cy="772175"/>
            </a:xfrm>
            <a:custGeom>
              <a:avLst/>
              <a:gdLst/>
              <a:ahLst/>
              <a:cxnLst/>
              <a:rect l="l" t="t" r="r" b="b"/>
              <a:pathLst>
                <a:path w="17001" h="30887" extrusionOk="0">
                  <a:moveTo>
                    <a:pt x="3734" y="1"/>
                  </a:moveTo>
                  <a:cubicBezTo>
                    <a:pt x="3476" y="1"/>
                    <a:pt x="3227" y="42"/>
                    <a:pt x="2990" y="125"/>
                  </a:cubicBezTo>
                  <a:cubicBezTo>
                    <a:pt x="1" y="1200"/>
                    <a:pt x="1" y="8952"/>
                    <a:pt x="2990" y="17405"/>
                  </a:cubicBezTo>
                  <a:cubicBezTo>
                    <a:pt x="5788" y="25197"/>
                    <a:pt x="10174" y="30886"/>
                    <a:pt x="13220" y="30886"/>
                  </a:cubicBezTo>
                  <a:cubicBezTo>
                    <a:pt x="13479" y="30886"/>
                    <a:pt x="13727" y="30846"/>
                    <a:pt x="13964" y="30762"/>
                  </a:cubicBezTo>
                  <a:cubicBezTo>
                    <a:pt x="17000" y="29688"/>
                    <a:pt x="17000" y="21935"/>
                    <a:pt x="13964" y="13482"/>
                  </a:cubicBezTo>
                  <a:cubicBezTo>
                    <a:pt x="11209" y="5690"/>
                    <a:pt x="6787" y="1"/>
                    <a:pt x="373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40" name="Google Shape;2940;p19"/>
            <p:cNvSpPr/>
            <p:nvPr/>
          </p:nvSpPr>
          <p:spPr>
            <a:xfrm>
              <a:off x="1857850" y="3324300"/>
              <a:ext cx="425000" cy="772425"/>
            </a:xfrm>
            <a:custGeom>
              <a:avLst/>
              <a:gdLst/>
              <a:ahLst/>
              <a:cxnLst/>
              <a:rect l="l" t="t" r="r" b="b"/>
              <a:pathLst>
                <a:path w="17000" h="30897" extrusionOk="0">
                  <a:moveTo>
                    <a:pt x="3734" y="1"/>
                  </a:moveTo>
                  <a:cubicBezTo>
                    <a:pt x="3476" y="1"/>
                    <a:pt x="3227" y="41"/>
                    <a:pt x="2990" y="125"/>
                  </a:cubicBezTo>
                  <a:cubicBezTo>
                    <a:pt x="1" y="1246"/>
                    <a:pt x="1" y="8952"/>
                    <a:pt x="2990" y="17405"/>
                  </a:cubicBezTo>
                  <a:cubicBezTo>
                    <a:pt x="5822" y="25216"/>
                    <a:pt x="10192" y="30897"/>
                    <a:pt x="13202" y="30897"/>
                  </a:cubicBezTo>
                  <a:cubicBezTo>
                    <a:pt x="13467" y="30897"/>
                    <a:pt x="13722" y="30852"/>
                    <a:pt x="13964" y="30762"/>
                  </a:cubicBezTo>
                  <a:cubicBezTo>
                    <a:pt x="17000" y="29687"/>
                    <a:pt x="17000" y="21935"/>
                    <a:pt x="13964" y="13482"/>
                  </a:cubicBezTo>
                  <a:cubicBezTo>
                    <a:pt x="11209" y="5690"/>
                    <a:pt x="6787" y="1"/>
                    <a:pt x="373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41" name="Google Shape;2941;p19"/>
            <p:cNvSpPr/>
            <p:nvPr/>
          </p:nvSpPr>
          <p:spPr>
            <a:xfrm>
              <a:off x="2281675" y="3811075"/>
              <a:ext cx="820800" cy="387350"/>
            </a:xfrm>
            <a:custGeom>
              <a:avLst/>
              <a:gdLst/>
              <a:ahLst/>
              <a:cxnLst/>
              <a:rect l="l" t="t" r="r" b="b"/>
              <a:pathLst>
                <a:path w="32832" h="15494" extrusionOk="0">
                  <a:moveTo>
                    <a:pt x="25861" y="1"/>
                  </a:moveTo>
                  <a:cubicBezTo>
                    <a:pt x="22732" y="1"/>
                    <a:pt x="18681" y="759"/>
                    <a:pt x="14431" y="2277"/>
                  </a:cubicBezTo>
                  <a:cubicBezTo>
                    <a:pt x="5978" y="5266"/>
                    <a:pt x="0" y="10216"/>
                    <a:pt x="1074" y="13252"/>
                  </a:cubicBezTo>
                  <a:cubicBezTo>
                    <a:pt x="1635" y="14747"/>
                    <a:pt x="3841" y="15494"/>
                    <a:pt x="6970" y="15494"/>
                  </a:cubicBezTo>
                  <a:cubicBezTo>
                    <a:pt x="10099" y="15494"/>
                    <a:pt x="14151" y="14747"/>
                    <a:pt x="18401" y="13252"/>
                  </a:cubicBezTo>
                  <a:cubicBezTo>
                    <a:pt x="26854" y="10216"/>
                    <a:pt x="32831" y="5266"/>
                    <a:pt x="31757" y="2277"/>
                  </a:cubicBezTo>
                  <a:cubicBezTo>
                    <a:pt x="31197" y="759"/>
                    <a:pt x="28990" y="1"/>
                    <a:pt x="25861"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42" name="Google Shape;2942;p19"/>
            <p:cNvSpPr/>
            <p:nvPr/>
          </p:nvSpPr>
          <p:spPr>
            <a:xfrm>
              <a:off x="1366325" y="4137975"/>
              <a:ext cx="820800" cy="388250"/>
            </a:xfrm>
            <a:custGeom>
              <a:avLst/>
              <a:gdLst/>
              <a:ahLst/>
              <a:cxnLst/>
              <a:rect l="l" t="t" r="r" b="b"/>
              <a:pathLst>
                <a:path w="32832" h="15530" extrusionOk="0">
                  <a:moveTo>
                    <a:pt x="25885" y="1"/>
                  </a:moveTo>
                  <a:cubicBezTo>
                    <a:pt x="22756" y="1"/>
                    <a:pt x="18704" y="760"/>
                    <a:pt x="14478" y="2278"/>
                  </a:cubicBezTo>
                  <a:cubicBezTo>
                    <a:pt x="5978" y="5313"/>
                    <a:pt x="0" y="10217"/>
                    <a:pt x="1121" y="13253"/>
                  </a:cubicBezTo>
                  <a:cubicBezTo>
                    <a:pt x="1658" y="14770"/>
                    <a:pt x="3865" y="15529"/>
                    <a:pt x="6994" y="15529"/>
                  </a:cubicBezTo>
                  <a:cubicBezTo>
                    <a:pt x="10123" y="15529"/>
                    <a:pt x="14174" y="14770"/>
                    <a:pt x="18401" y="13253"/>
                  </a:cubicBezTo>
                  <a:cubicBezTo>
                    <a:pt x="26854" y="10217"/>
                    <a:pt x="32831" y="5313"/>
                    <a:pt x="31757" y="2278"/>
                  </a:cubicBezTo>
                  <a:cubicBezTo>
                    <a:pt x="31220" y="760"/>
                    <a:pt x="29014" y="1"/>
                    <a:pt x="25885"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43" name="Google Shape;2943;p19"/>
            <p:cNvSpPr/>
            <p:nvPr/>
          </p:nvSpPr>
          <p:spPr>
            <a:xfrm>
              <a:off x="2314350" y="4022100"/>
              <a:ext cx="813800" cy="291925"/>
            </a:xfrm>
            <a:custGeom>
              <a:avLst/>
              <a:gdLst/>
              <a:ahLst/>
              <a:cxnLst/>
              <a:rect l="l" t="t" r="r" b="b"/>
              <a:pathLst>
                <a:path w="32552" h="11677" extrusionOk="0">
                  <a:moveTo>
                    <a:pt x="16253" y="1"/>
                  </a:moveTo>
                  <a:cubicBezTo>
                    <a:pt x="7286" y="1"/>
                    <a:pt x="1" y="2616"/>
                    <a:pt x="1" y="5839"/>
                  </a:cubicBezTo>
                  <a:cubicBezTo>
                    <a:pt x="1" y="9061"/>
                    <a:pt x="7286" y="11676"/>
                    <a:pt x="16253" y="11676"/>
                  </a:cubicBezTo>
                  <a:cubicBezTo>
                    <a:pt x="25220" y="11676"/>
                    <a:pt x="32552" y="9061"/>
                    <a:pt x="32552" y="5839"/>
                  </a:cubicBezTo>
                  <a:cubicBezTo>
                    <a:pt x="32552" y="2616"/>
                    <a:pt x="25266" y="1"/>
                    <a:pt x="1625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44" name="Google Shape;2944;p19"/>
            <p:cNvSpPr/>
            <p:nvPr/>
          </p:nvSpPr>
          <p:spPr>
            <a:xfrm>
              <a:off x="1341800" y="4022100"/>
              <a:ext cx="813800" cy="291925"/>
            </a:xfrm>
            <a:custGeom>
              <a:avLst/>
              <a:gdLst/>
              <a:ahLst/>
              <a:cxnLst/>
              <a:rect l="l" t="t" r="r" b="b"/>
              <a:pathLst>
                <a:path w="32552" h="11677" extrusionOk="0">
                  <a:moveTo>
                    <a:pt x="16253" y="1"/>
                  </a:moveTo>
                  <a:cubicBezTo>
                    <a:pt x="7286" y="1"/>
                    <a:pt x="1" y="2616"/>
                    <a:pt x="1" y="5839"/>
                  </a:cubicBezTo>
                  <a:cubicBezTo>
                    <a:pt x="1" y="9061"/>
                    <a:pt x="7286" y="11676"/>
                    <a:pt x="16253" y="11676"/>
                  </a:cubicBezTo>
                  <a:cubicBezTo>
                    <a:pt x="25266" y="11676"/>
                    <a:pt x="32551" y="9061"/>
                    <a:pt x="32551" y="5839"/>
                  </a:cubicBezTo>
                  <a:cubicBezTo>
                    <a:pt x="32551" y="2616"/>
                    <a:pt x="25266" y="1"/>
                    <a:pt x="16253"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45" name="Google Shape;2945;p19"/>
            <p:cNvSpPr/>
            <p:nvPr/>
          </p:nvSpPr>
          <p:spPr>
            <a:xfrm>
              <a:off x="2087850" y="3276050"/>
              <a:ext cx="291925" cy="812625"/>
            </a:xfrm>
            <a:custGeom>
              <a:avLst/>
              <a:gdLst/>
              <a:ahLst/>
              <a:cxnLst/>
              <a:rect l="l" t="t" r="r" b="b"/>
              <a:pathLst>
                <a:path w="11677" h="32505" extrusionOk="0">
                  <a:moveTo>
                    <a:pt x="5838" y="1"/>
                  </a:moveTo>
                  <a:cubicBezTo>
                    <a:pt x="2616" y="1"/>
                    <a:pt x="1" y="7286"/>
                    <a:pt x="1" y="16253"/>
                  </a:cubicBezTo>
                  <a:cubicBezTo>
                    <a:pt x="1" y="25219"/>
                    <a:pt x="2616" y="32505"/>
                    <a:pt x="5838" y="32505"/>
                  </a:cubicBezTo>
                  <a:cubicBezTo>
                    <a:pt x="9061" y="32505"/>
                    <a:pt x="11676" y="25219"/>
                    <a:pt x="11676" y="16253"/>
                  </a:cubicBezTo>
                  <a:cubicBezTo>
                    <a:pt x="11676" y="7286"/>
                    <a:pt x="9061" y="1"/>
                    <a:pt x="5838"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46" name="Google Shape;2946;p19"/>
            <p:cNvSpPr/>
            <p:nvPr/>
          </p:nvSpPr>
          <p:spPr>
            <a:xfrm>
              <a:off x="2087850" y="4247450"/>
              <a:ext cx="291925" cy="813800"/>
            </a:xfrm>
            <a:custGeom>
              <a:avLst/>
              <a:gdLst/>
              <a:ahLst/>
              <a:cxnLst/>
              <a:rect l="l" t="t" r="r" b="b"/>
              <a:pathLst>
                <a:path w="11677" h="32552" extrusionOk="0">
                  <a:moveTo>
                    <a:pt x="5838" y="0"/>
                  </a:moveTo>
                  <a:cubicBezTo>
                    <a:pt x="2616" y="0"/>
                    <a:pt x="1" y="7286"/>
                    <a:pt x="1" y="16299"/>
                  </a:cubicBezTo>
                  <a:cubicBezTo>
                    <a:pt x="1" y="25266"/>
                    <a:pt x="2616" y="32551"/>
                    <a:pt x="5838" y="32551"/>
                  </a:cubicBezTo>
                  <a:cubicBezTo>
                    <a:pt x="9061" y="32551"/>
                    <a:pt x="11676" y="25266"/>
                    <a:pt x="11676" y="16299"/>
                  </a:cubicBezTo>
                  <a:cubicBezTo>
                    <a:pt x="11676" y="7286"/>
                    <a:pt x="9061" y="0"/>
                    <a:pt x="5838"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47" name="Google Shape;2947;p19"/>
            <p:cNvSpPr/>
            <p:nvPr/>
          </p:nvSpPr>
          <p:spPr>
            <a:xfrm>
              <a:off x="2233800" y="4205975"/>
              <a:ext cx="688875" cy="611375"/>
            </a:xfrm>
            <a:custGeom>
              <a:avLst/>
              <a:gdLst/>
              <a:ahLst/>
              <a:cxnLst/>
              <a:rect l="l" t="t" r="r" b="b"/>
              <a:pathLst>
                <a:path w="27555" h="24455" extrusionOk="0">
                  <a:moveTo>
                    <a:pt x="4338" y="1"/>
                  </a:moveTo>
                  <a:cubicBezTo>
                    <a:pt x="3471" y="1"/>
                    <a:pt x="2770" y="234"/>
                    <a:pt x="2289" y="725"/>
                  </a:cubicBezTo>
                  <a:cubicBezTo>
                    <a:pt x="0" y="3014"/>
                    <a:pt x="3316" y="10019"/>
                    <a:pt x="9668" y="16370"/>
                  </a:cubicBezTo>
                  <a:cubicBezTo>
                    <a:pt x="14627" y="21366"/>
                    <a:pt x="20048" y="24455"/>
                    <a:pt x="23227" y="24455"/>
                  </a:cubicBezTo>
                  <a:cubicBezTo>
                    <a:pt x="24090" y="24455"/>
                    <a:pt x="24788" y="24228"/>
                    <a:pt x="25266" y="23749"/>
                  </a:cubicBezTo>
                  <a:cubicBezTo>
                    <a:pt x="27554" y="21461"/>
                    <a:pt x="24239" y="14455"/>
                    <a:pt x="17887" y="8104"/>
                  </a:cubicBezTo>
                  <a:cubicBezTo>
                    <a:pt x="12900" y="3117"/>
                    <a:pt x="7509" y="1"/>
                    <a:pt x="4338"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48" name="Google Shape;2948;p19"/>
            <p:cNvSpPr/>
            <p:nvPr/>
          </p:nvSpPr>
          <p:spPr>
            <a:xfrm>
              <a:off x="1546125" y="3519475"/>
              <a:ext cx="688875" cy="610675"/>
            </a:xfrm>
            <a:custGeom>
              <a:avLst/>
              <a:gdLst/>
              <a:ahLst/>
              <a:cxnLst/>
              <a:rect l="l" t="t" r="r" b="b"/>
              <a:pathLst>
                <a:path w="27555" h="24427" extrusionOk="0">
                  <a:moveTo>
                    <a:pt x="4362" y="0"/>
                  </a:moveTo>
                  <a:cubicBezTo>
                    <a:pt x="3489" y="0"/>
                    <a:pt x="2780" y="233"/>
                    <a:pt x="2289" y="725"/>
                  </a:cubicBezTo>
                  <a:cubicBezTo>
                    <a:pt x="0" y="2966"/>
                    <a:pt x="3316" y="9972"/>
                    <a:pt x="9668" y="16323"/>
                  </a:cubicBezTo>
                  <a:cubicBezTo>
                    <a:pt x="14655" y="21311"/>
                    <a:pt x="20046" y="24426"/>
                    <a:pt x="23239" y="24426"/>
                  </a:cubicBezTo>
                  <a:cubicBezTo>
                    <a:pt x="24112" y="24426"/>
                    <a:pt x="24821" y="24193"/>
                    <a:pt x="25313" y="23702"/>
                  </a:cubicBezTo>
                  <a:cubicBezTo>
                    <a:pt x="27554" y="21460"/>
                    <a:pt x="24285" y="14455"/>
                    <a:pt x="17934" y="8104"/>
                  </a:cubicBezTo>
                  <a:cubicBezTo>
                    <a:pt x="12946" y="3116"/>
                    <a:pt x="7555" y="0"/>
                    <a:pt x="4362"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49" name="Google Shape;2949;p19"/>
            <p:cNvSpPr/>
            <p:nvPr/>
          </p:nvSpPr>
          <p:spPr>
            <a:xfrm>
              <a:off x="2233800" y="3519475"/>
              <a:ext cx="688875" cy="610675"/>
            </a:xfrm>
            <a:custGeom>
              <a:avLst/>
              <a:gdLst/>
              <a:ahLst/>
              <a:cxnLst/>
              <a:rect l="l" t="t" r="r" b="b"/>
              <a:pathLst>
                <a:path w="27555" h="24427" extrusionOk="0">
                  <a:moveTo>
                    <a:pt x="23217" y="0"/>
                  </a:moveTo>
                  <a:cubicBezTo>
                    <a:pt x="20046" y="0"/>
                    <a:pt x="14655" y="3116"/>
                    <a:pt x="9668" y="8104"/>
                  </a:cubicBezTo>
                  <a:cubicBezTo>
                    <a:pt x="3316" y="14455"/>
                    <a:pt x="0" y="21413"/>
                    <a:pt x="2289" y="23702"/>
                  </a:cubicBezTo>
                  <a:cubicBezTo>
                    <a:pt x="2770" y="24193"/>
                    <a:pt x="3471" y="24426"/>
                    <a:pt x="4338" y="24426"/>
                  </a:cubicBezTo>
                  <a:cubicBezTo>
                    <a:pt x="7509" y="24426"/>
                    <a:pt x="12900" y="21311"/>
                    <a:pt x="17887" y="16323"/>
                  </a:cubicBezTo>
                  <a:cubicBezTo>
                    <a:pt x="24239" y="9972"/>
                    <a:pt x="27554" y="2966"/>
                    <a:pt x="25266" y="725"/>
                  </a:cubicBezTo>
                  <a:cubicBezTo>
                    <a:pt x="24785" y="233"/>
                    <a:pt x="24084" y="0"/>
                    <a:pt x="23217"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50" name="Google Shape;2950;p19"/>
            <p:cNvSpPr/>
            <p:nvPr/>
          </p:nvSpPr>
          <p:spPr>
            <a:xfrm>
              <a:off x="1546125" y="4205975"/>
              <a:ext cx="688875" cy="611850"/>
            </a:xfrm>
            <a:custGeom>
              <a:avLst/>
              <a:gdLst/>
              <a:ahLst/>
              <a:cxnLst/>
              <a:rect l="l" t="t" r="r" b="b"/>
              <a:pathLst>
                <a:path w="27555" h="24474" extrusionOk="0">
                  <a:moveTo>
                    <a:pt x="23239" y="1"/>
                  </a:moveTo>
                  <a:cubicBezTo>
                    <a:pt x="20046" y="1"/>
                    <a:pt x="14655" y="3117"/>
                    <a:pt x="9668" y="8104"/>
                  </a:cubicBezTo>
                  <a:cubicBezTo>
                    <a:pt x="3316" y="14455"/>
                    <a:pt x="0" y="21461"/>
                    <a:pt x="2289" y="23749"/>
                  </a:cubicBezTo>
                  <a:cubicBezTo>
                    <a:pt x="2780" y="24240"/>
                    <a:pt x="3489" y="24473"/>
                    <a:pt x="4362" y="24473"/>
                  </a:cubicBezTo>
                  <a:cubicBezTo>
                    <a:pt x="7555" y="24473"/>
                    <a:pt x="12946" y="21358"/>
                    <a:pt x="17934" y="16370"/>
                  </a:cubicBezTo>
                  <a:cubicBezTo>
                    <a:pt x="24285" y="10019"/>
                    <a:pt x="27554" y="3014"/>
                    <a:pt x="25313" y="725"/>
                  </a:cubicBezTo>
                  <a:cubicBezTo>
                    <a:pt x="24821" y="234"/>
                    <a:pt x="24112" y="1"/>
                    <a:pt x="23239"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51" name="Google Shape;2951;p19"/>
            <p:cNvSpPr/>
            <p:nvPr/>
          </p:nvSpPr>
          <p:spPr>
            <a:xfrm>
              <a:off x="1997950" y="3991750"/>
              <a:ext cx="413350" cy="353750"/>
            </a:xfrm>
            <a:custGeom>
              <a:avLst/>
              <a:gdLst/>
              <a:ahLst/>
              <a:cxnLst/>
              <a:rect l="l" t="t" r="r" b="b"/>
              <a:pathLst>
                <a:path w="16534" h="14150" extrusionOk="0">
                  <a:moveTo>
                    <a:pt x="9481" y="1"/>
                  </a:moveTo>
                  <a:cubicBezTo>
                    <a:pt x="3176" y="1"/>
                    <a:pt x="1" y="7613"/>
                    <a:pt x="4484" y="12050"/>
                  </a:cubicBezTo>
                  <a:cubicBezTo>
                    <a:pt x="5920" y="13501"/>
                    <a:pt x="7689" y="14149"/>
                    <a:pt x="9424" y="14149"/>
                  </a:cubicBezTo>
                  <a:cubicBezTo>
                    <a:pt x="13051" y="14149"/>
                    <a:pt x="16533" y="11317"/>
                    <a:pt x="16533" y="7053"/>
                  </a:cubicBezTo>
                  <a:cubicBezTo>
                    <a:pt x="16533" y="3176"/>
                    <a:pt x="13357" y="1"/>
                    <a:pt x="9481"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52" name="Google Shape;2952;p19"/>
            <p:cNvSpPr/>
            <p:nvPr/>
          </p:nvSpPr>
          <p:spPr>
            <a:xfrm>
              <a:off x="4399575" y="2438000"/>
              <a:ext cx="1901950" cy="1389450"/>
            </a:xfrm>
            <a:custGeom>
              <a:avLst/>
              <a:gdLst/>
              <a:ahLst/>
              <a:cxnLst/>
              <a:rect l="l" t="t" r="r" b="b"/>
              <a:pathLst>
                <a:path w="76078" h="55578" extrusionOk="0">
                  <a:moveTo>
                    <a:pt x="62940" y="1"/>
                  </a:moveTo>
                  <a:cubicBezTo>
                    <a:pt x="55797" y="1"/>
                    <a:pt x="48702" y="1218"/>
                    <a:pt x="41939" y="3634"/>
                  </a:cubicBezTo>
                  <a:cubicBezTo>
                    <a:pt x="36568" y="5595"/>
                    <a:pt x="31431" y="8210"/>
                    <a:pt x="26714" y="11526"/>
                  </a:cubicBezTo>
                  <a:cubicBezTo>
                    <a:pt x="21997" y="14795"/>
                    <a:pt x="17747" y="18671"/>
                    <a:pt x="14058" y="23061"/>
                  </a:cubicBezTo>
                  <a:cubicBezTo>
                    <a:pt x="7800" y="30440"/>
                    <a:pt x="3317" y="39220"/>
                    <a:pt x="1028" y="48654"/>
                  </a:cubicBezTo>
                  <a:cubicBezTo>
                    <a:pt x="608" y="50288"/>
                    <a:pt x="374" y="51689"/>
                    <a:pt x="188" y="52623"/>
                  </a:cubicBezTo>
                  <a:cubicBezTo>
                    <a:pt x="47" y="53558"/>
                    <a:pt x="1" y="54165"/>
                    <a:pt x="1" y="54165"/>
                  </a:cubicBezTo>
                  <a:cubicBezTo>
                    <a:pt x="1" y="54165"/>
                    <a:pt x="561" y="54305"/>
                    <a:pt x="1495" y="54538"/>
                  </a:cubicBezTo>
                  <a:cubicBezTo>
                    <a:pt x="2476" y="54725"/>
                    <a:pt x="3830" y="54959"/>
                    <a:pt x="5512" y="55145"/>
                  </a:cubicBezTo>
                  <a:cubicBezTo>
                    <a:pt x="7943" y="55436"/>
                    <a:pt x="10375" y="55577"/>
                    <a:pt x="12807" y="55577"/>
                  </a:cubicBezTo>
                  <a:cubicBezTo>
                    <a:pt x="14672" y="55577"/>
                    <a:pt x="16537" y="55494"/>
                    <a:pt x="18401" y="55332"/>
                  </a:cubicBezTo>
                  <a:cubicBezTo>
                    <a:pt x="23772" y="54865"/>
                    <a:pt x="29002" y="53698"/>
                    <a:pt x="34093" y="51923"/>
                  </a:cubicBezTo>
                  <a:cubicBezTo>
                    <a:pt x="39464" y="50008"/>
                    <a:pt x="44601" y="47393"/>
                    <a:pt x="49318" y="44124"/>
                  </a:cubicBezTo>
                  <a:cubicBezTo>
                    <a:pt x="54034" y="40855"/>
                    <a:pt x="58331" y="36978"/>
                    <a:pt x="62020" y="32635"/>
                  </a:cubicBezTo>
                  <a:cubicBezTo>
                    <a:pt x="68278" y="25210"/>
                    <a:pt x="72762" y="16430"/>
                    <a:pt x="75050" y="6996"/>
                  </a:cubicBezTo>
                  <a:cubicBezTo>
                    <a:pt x="75470" y="5361"/>
                    <a:pt x="75704" y="3960"/>
                    <a:pt x="75844" y="2980"/>
                  </a:cubicBezTo>
                  <a:cubicBezTo>
                    <a:pt x="76031" y="2046"/>
                    <a:pt x="76077" y="1439"/>
                    <a:pt x="76077" y="1439"/>
                  </a:cubicBezTo>
                  <a:cubicBezTo>
                    <a:pt x="76077" y="1439"/>
                    <a:pt x="75517" y="1298"/>
                    <a:pt x="74536" y="1112"/>
                  </a:cubicBezTo>
                  <a:cubicBezTo>
                    <a:pt x="73602" y="878"/>
                    <a:pt x="72201" y="645"/>
                    <a:pt x="70520" y="458"/>
                  </a:cubicBezTo>
                  <a:cubicBezTo>
                    <a:pt x="67996" y="153"/>
                    <a:pt x="65465" y="1"/>
                    <a:pt x="62940"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53" name="Google Shape;2953;p19"/>
            <p:cNvSpPr/>
            <p:nvPr/>
          </p:nvSpPr>
          <p:spPr>
            <a:xfrm>
              <a:off x="4478125" y="2539200"/>
              <a:ext cx="1728500" cy="1198175"/>
            </a:xfrm>
            <a:custGeom>
              <a:avLst/>
              <a:gdLst/>
              <a:ahLst/>
              <a:cxnLst/>
              <a:rect l="l" t="t" r="r" b="b"/>
              <a:pathLst>
                <a:path w="69140" h="47927" extrusionOk="0">
                  <a:moveTo>
                    <a:pt x="68154" y="1"/>
                  </a:moveTo>
                  <a:cubicBezTo>
                    <a:pt x="68040" y="1"/>
                    <a:pt x="67920" y="31"/>
                    <a:pt x="67798" y="99"/>
                  </a:cubicBezTo>
                  <a:lnTo>
                    <a:pt x="43934" y="16632"/>
                  </a:lnTo>
                  <a:cubicBezTo>
                    <a:pt x="47530" y="12428"/>
                    <a:pt x="50939" y="7245"/>
                    <a:pt x="50425" y="2341"/>
                  </a:cubicBezTo>
                  <a:cubicBezTo>
                    <a:pt x="50359" y="1897"/>
                    <a:pt x="50018" y="1685"/>
                    <a:pt x="49684" y="1685"/>
                  </a:cubicBezTo>
                  <a:cubicBezTo>
                    <a:pt x="49315" y="1685"/>
                    <a:pt x="48953" y="1944"/>
                    <a:pt x="48978" y="2434"/>
                  </a:cubicBezTo>
                  <a:cubicBezTo>
                    <a:pt x="49631" y="9113"/>
                    <a:pt x="42486" y="16351"/>
                    <a:pt x="38283" y="20555"/>
                  </a:cubicBezTo>
                  <a:lnTo>
                    <a:pt x="26608" y="28587"/>
                  </a:lnTo>
                  <a:cubicBezTo>
                    <a:pt x="31091" y="23030"/>
                    <a:pt x="34874" y="16165"/>
                    <a:pt x="34874" y="9159"/>
                  </a:cubicBezTo>
                  <a:cubicBezTo>
                    <a:pt x="34874" y="8722"/>
                    <a:pt x="34557" y="8520"/>
                    <a:pt x="34219" y="8520"/>
                  </a:cubicBezTo>
                  <a:cubicBezTo>
                    <a:pt x="33836" y="8520"/>
                    <a:pt x="33426" y="8781"/>
                    <a:pt x="33426" y="9253"/>
                  </a:cubicBezTo>
                  <a:cubicBezTo>
                    <a:pt x="33426" y="17799"/>
                    <a:pt x="27355" y="26112"/>
                    <a:pt x="21751" y="31950"/>
                  </a:cubicBezTo>
                  <a:lnTo>
                    <a:pt x="14932" y="36667"/>
                  </a:lnTo>
                  <a:cubicBezTo>
                    <a:pt x="18902" y="31343"/>
                    <a:pt x="22451" y="24711"/>
                    <a:pt x="21657" y="18313"/>
                  </a:cubicBezTo>
                  <a:cubicBezTo>
                    <a:pt x="21592" y="17876"/>
                    <a:pt x="21250" y="17674"/>
                    <a:pt x="20914" y="17674"/>
                  </a:cubicBezTo>
                  <a:cubicBezTo>
                    <a:pt x="20533" y="17674"/>
                    <a:pt x="20160" y="17934"/>
                    <a:pt x="20210" y="18406"/>
                  </a:cubicBezTo>
                  <a:cubicBezTo>
                    <a:pt x="21144" y="26065"/>
                    <a:pt x="15446" y="34145"/>
                    <a:pt x="10869" y="39515"/>
                  </a:cubicBezTo>
                  <a:lnTo>
                    <a:pt x="548" y="46661"/>
                  </a:lnTo>
                  <a:cubicBezTo>
                    <a:pt x="1" y="47130"/>
                    <a:pt x="403" y="47927"/>
                    <a:pt x="987" y="47927"/>
                  </a:cubicBezTo>
                  <a:cubicBezTo>
                    <a:pt x="1100" y="47927"/>
                    <a:pt x="1221" y="47897"/>
                    <a:pt x="1342" y="47828"/>
                  </a:cubicBezTo>
                  <a:lnTo>
                    <a:pt x="11710" y="40683"/>
                  </a:lnTo>
                  <a:cubicBezTo>
                    <a:pt x="15957" y="39127"/>
                    <a:pt x="21412" y="37534"/>
                    <a:pt x="26576" y="37534"/>
                  </a:cubicBezTo>
                  <a:cubicBezTo>
                    <a:pt x="29475" y="37534"/>
                    <a:pt x="32282" y="38036"/>
                    <a:pt x="34734" y="39329"/>
                  </a:cubicBezTo>
                  <a:cubicBezTo>
                    <a:pt x="34851" y="39387"/>
                    <a:pt x="34963" y="39413"/>
                    <a:pt x="35068" y="39413"/>
                  </a:cubicBezTo>
                  <a:cubicBezTo>
                    <a:pt x="35715" y="39413"/>
                    <a:pt x="36064" y="38423"/>
                    <a:pt x="35341" y="38021"/>
                  </a:cubicBezTo>
                  <a:cubicBezTo>
                    <a:pt x="32737" y="36676"/>
                    <a:pt x="29762" y="36151"/>
                    <a:pt x="26688" y="36151"/>
                  </a:cubicBezTo>
                  <a:cubicBezTo>
                    <a:pt x="23037" y="36151"/>
                    <a:pt x="19247" y="36892"/>
                    <a:pt x="15773" y="37881"/>
                  </a:cubicBezTo>
                  <a:lnTo>
                    <a:pt x="22591" y="33164"/>
                  </a:lnTo>
                  <a:cubicBezTo>
                    <a:pt x="27774" y="30915"/>
                    <a:pt x="34185" y="28893"/>
                    <a:pt x="40300" y="28893"/>
                  </a:cubicBezTo>
                  <a:cubicBezTo>
                    <a:pt x="42946" y="28893"/>
                    <a:pt x="45538" y="29272"/>
                    <a:pt x="47950" y="30175"/>
                  </a:cubicBezTo>
                  <a:cubicBezTo>
                    <a:pt x="48047" y="30211"/>
                    <a:pt x="48141" y="30227"/>
                    <a:pt x="48230" y="30227"/>
                  </a:cubicBezTo>
                  <a:cubicBezTo>
                    <a:pt x="48953" y="30227"/>
                    <a:pt x="49347" y="29158"/>
                    <a:pt x="48557" y="28867"/>
                  </a:cubicBezTo>
                  <a:cubicBezTo>
                    <a:pt x="45952" y="27907"/>
                    <a:pt x="43164" y="27501"/>
                    <a:pt x="40326" y="27501"/>
                  </a:cubicBezTo>
                  <a:cubicBezTo>
                    <a:pt x="35991" y="27501"/>
                    <a:pt x="31541" y="28447"/>
                    <a:pt x="27448" y="29801"/>
                  </a:cubicBezTo>
                  <a:lnTo>
                    <a:pt x="39124" y="21722"/>
                  </a:lnTo>
                  <a:cubicBezTo>
                    <a:pt x="43219" y="19851"/>
                    <a:pt x="49502" y="17019"/>
                    <a:pt x="54928" y="17019"/>
                  </a:cubicBezTo>
                  <a:cubicBezTo>
                    <a:pt x="56679" y="17019"/>
                    <a:pt x="58342" y="17315"/>
                    <a:pt x="59812" y="18033"/>
                  </a:cubicBezTo>
                  <a:cubicBezTo>
                    <a:pt x="59904" y="18063"/>
                    <a:pt x="59991" y="18077"/>
                    <a:pt x="60073" y="18077"/>
                  </a:cubicBezTo>
                  <a:cubicBezTo>
                    <a:pt x="60741" y="18077"/>
                    <a:pt x="61044" y="17146"/>
                    <a:pt x="60419" y="16772"/>
                  </a:cubicBezTo>
                  <a:cubicBezTo>
                    <a:pt x="58775" y="15967"/>
                    <a:pt x="56924" y="15639"/>
                    <a:pt x="54983" y="15639"/>
                  </a:cubicBezTo>
                  <a:cubicBezTo>
                    <a:pt x="51631" y="15639"/>
                    <a:pt x="48011" y="16616"/>
                    <a:pt x="44728" y="17799"/>
                  </a:cubicBezTo>
                  <a:lnTo>
                    <a:pt x="68592" y="1267"/>
                  </a:lnTo>
                  <a:cubicBezTo>
                    <a:pt x="69140" y="798"/>
                    <a:pt x="68738" y="1"/>
                    <a:pt x="68154"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54" name="Google Shape;2954;p19"/>
            <p:cNvSpPr/>
            <p:nvPr/>
          </p:nvSpPr>
          <p:spPr>
            <a:xfrm>
              <a:off x="4434600" y="3800275"/>
              <a:ext cx="1823725" cy="797300"/>
            </a:xfrm>
            <a:custGeom>
              <a:avLst/>
              <a:gdLst/>
              <a:ahLst/>
              <a:cxnLst/>
              <a:rect l="l" t="t" r="r" b="b"/>
              <a:pathLst>
                <a:path w="72949" h="31892" extrusionOk="0">
                  <a:moveTo>
                    <a:pt x="4344" y="1"/>
                  </a:moveTo>
                  <a:lnTo>
                    <a:pt x="2149" y="5558"/>
                  </a:lnTo>
                  <a:lnTo>
                    <a:pt x="1" y="11116"/>
                  </a:lnTo>
                  <a:cubicBezTo>
                    <a:pt x="1" y="11116"/>
                    <a:pt x="34708" y="31892"/>
                    <a:pt x="47015" y="31892"/>
                  </a:cubicBezTo>
                  <a:cubicBezTo>
                    <a:pt x="50910" y="31892"/>
                    <a:pt x="52561" y="29811"/>
                    <a:pt x="50158" y="24332"/>
                  </a:cubicBezTo>
                  <a:cubicBezTo>
                    <a:pt x="72949" y="14338"/>
                    <a:pt x="4344" y="1"/>
                    <a:pt x="4344"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55" name="Google Shape;2955;p19"/>
            <p:cNvSpPr/>
            <p:nvPr/>
          </p:nvSpPr>
          <p:spPr>
            <a:xfrm>
              <a:off x="2344725" y="3134925"/>
              <a:ext cx="1823700" cy="796150"/>
            </a:xfrm>
            <a:custGeom>
              <a:avLst/>
              <a:gdLst/>
              <a:ahLst/>
              <a:cxnLst/>
              <a:rect l="l" t="t" r="r" b="b"/>
              <a:pathLst>
                <a:path w="72948" h="31846" extrusionOk="0">
                  <a:moveTo>
                    <a:pt x="25934" y="1"/>
                  </a:moveTo>
                  <a:cubicBezTo>
                    <a:pt x="22039" y="1"/>
                    <a:pt x="20388" y="2082"/>
                    <a:pt x="22790" y="7560"/>
                  </a:cubicBezTo>
                  <a:cubicBezTo>
                    <a:pt x="0" y="17554"/>
                    <a:pt x="68605" y="31845"/>
                    <a:pt x="68605" y="31845"/>
                  </a:cubicBezTo>
                  <a:lnTo>
                    <a:pt x="70800" y="26334"/>
                  </a:lnTo>
                  <a:lnTo>
                    <a:pt x="72948" y="20777"/>
                  </a:lnTo>
                  <a:cubicBezTo>
                    <a:pt x="72948" y="20777"/>
                    <a:pt x="38240" y="1"/>
                    <a:pt x="25934"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56" name="Google Shape;2956;p19"/>
            <p:cNvSpPr/>
            <p:nvPr/>
          </p:nvSpPr>
          <p:spPr>
            <a:xfrm>
              <a:off x="3321800" y="3998750"/>
              <a:ext cx="1045125" cy="1369925"/>
            </a:xfrm>
            <a:custGeom>
              <a:avLst/>
              <a:gdLst/>
              <a:ahLst/>
              <a:cxnLst/>
              <a:rect l="l" t="t" r="r" b="b"/>
              <a:pathLst>
                <a:path w="41805" h="54797" extrusionOk="0">
                  <a:moveTo>
                    <a:pt x="30736" y="1"/>
                  </a:moveTo>
                  <a:cubicBezTo>
                    <a:pt x="30736" y="1"/>
                    <a:pt x="1" y="51279"/>
                    <a:pt x="13261" y="51279"/>
                  </a:cubicBezTo>
                  <a:cubicBezTo>
                    <a:pt x="14362" y="51279"/>
                    <a:pt x="15768" y="50925"/>
                    <a:pt x="17519" y="50158"/>
                  </a:cubicBezTo>
                  <a:cubicBezTo>
                    <a:pt x="18936" y="53405"/>
                    <a:pt x="20442" y="54797"/>
                    <a:pt x="21983" y="54797"/>
                  </a:cubicBezTo>
                  <a:cubicBezTo>
                    <a:pt x="31260" y="54797"/>
                    <a:pt x="41804" y="4344"/>
                    <a:pt x="41804" y="4344"/>
                  </a:cubicBezTo>
                  <a:lnTo>
                    <a:pt x="36247" y="2196"/>
                  </a:lnTo>
                  <a:lnTo>
                    <a:pt x="3073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57" name="Google Shape;2957;p19"/>
            <p:cNvSpPr/>
            <p:nvPr/>
          </p:nvSpPr>
          <p:spPr>
            <a:xfrm>
              <a:off x="4236125" y="2362725"/>
              <a:ext cx="1045575" cy="1369850"/>
            </a:xfrm>
            <a:custGeom>
              <a:avLst/>
              <a:gdLst/>
              <a:ahLst/>
              <a:cxnLst/>
              <a:rect l="l" t="t" r="r" b="b"/>
              <a:pathLst>
                <a:path w="41823" h="54794" extrusionOk="0">
                  <a:moveTo>
                    <a:pt x="19824" y="1"/>
                  </a:moveTo>
                  <a:cubicBezTo>
                    <a:pt x="10546" y="1"/>
                    <a:pt x="1" y="50497"/>
                    <a:pt x="1" y="50497"/>
                  </a:cubicBezTo>
                  <a:lnTo>
                    <a:pt x="5558" y="52646"/>
                  </a:lnTo>
                  <a:lnTo>
                    <a:pt x="11069" y="54794"/>
                  </a:lnTo>
                  <a:cubicBezTo>
                    <a:pt x="11069" y="54794"/>
                    <a:pt x="41822" y="3525"/>
                    <a:pt x="28532" y="3525"/>
                  </a:cubicBezTo>
                  <a:cubicBezTo>
                    <a:pt x="27432" y="3525"/>
                    <a:pt x="26031" y="3876"/>
                    <a:pt x="24285" y="4636"/>
                  </a:cubicBezTo>
                  <a:cubicBezTo>
                    <a:pt x="22869" y="1392"/>
                    <a:pt x="21364" y="1"/>
                    <a:pt x="19824"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58" name="Google Shape;2958;p19"/>
            <p:cNvSpPr/>
            <p:nvPr/>
          </p:nvSpPr>
          <p:spPr>
            <a:xfrm>
              <a:off x="4245475" y="3990575"/>
              <a:ext cx="1100250" cy="1360250"/>
            </a:xfrm>
            <a:custGeom>
              <a:avLst/>
              <a:gdLst/>
              <a:ahLst/>
              <a:cxnLst/>
              <a:rect l="l" t="t" r="r" b="b"/>
              <a:pathLst>
                <a:path w="44010" h="54410" extrusionOk="0">
                  <a:moveTo>
                    <a:pt x="10928" y="1"/>
                  </a:moveTo>
                  <a:lnTo>
                    <a:pt x="5464" y="2383"/>
                  </a:lnTo>
                  <a:lnTo>
                    <a:pt x="0" y="4764"/>
                  </a:lnTo>
                  <a:cubicBezTo>
                    <a:pt x="0" y="4764"/>
                    <a:pt x="12480" y="54410"/>
                    <a:pt x="21764" y="54410"/>
                  </a:cubicBezTo>
                  <a:cubicBezTo>
                    <a:pt x="23346" y="54410"/>
                    <a:pt x="24834" y="52969"/>
                    <a:pt x="26153" y="49598"/>
                  </a:cubicBezTo>
                  <a:cubicBezTo>
                    <a:pt x="27814" y="50248"/>
                    <a:pt x="29158" y="50549"/>
                    <a:pt x="30223" y="50549"/>
                  </a:cubicBezTo>
                  <a:cubicBezTo>
                    <a:pt x="44010" y="50549"/>
                    <a:pt x="10928" y="1"/>
                    <a:pt x="10928"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59" name="Google Shape;2959;p19"/>
            <p:cNvSpPr/>
            <p:nvPr/>
          </p:nvSpPr>
          <p:spPr>
            <a:xfrm>
              <a:off x="3257300" y="2381250"/>
              <a:ext cx="1100275" cy="1360675"/>
            </a:xfrm>
            <a:custGeom>
              <a:avLst/>
              <a:gdLst/>
              <a:ahLst/>
              <a:cxnLst/>
              <a:rect l="l" t="t" r="r" b="b"/>
              <a:pathLst>
                <a:path w="44011" h="54427" extrusionOk="0">
                  <a:moveTo>
                    <a:pt x="22255" y="0"/>
                  </a:moveTo>
                  <a:cubicBezTo>
                    <a:pt x="20670" y="0"/>
                    <a:pt x="19179" y="1445"/>
                    <a:pt x="17858" y="4829"/>
                  </a:cubicBezTo>
                  <a:cubicBezTo>
                    <a:pt x="16197" y="4180"/>
                    <a:pt x="14853" y="3878"/>
                    <a:pt x="13788" y="3878"/>
                  </a:cubicBezTo>
                  <a:cubicBezTo>
                    <a:pt x="1" y="3878"/>
                    <a:pt x="33082" y="54426"/>
                    <a:pt x="33082" y="54426"/>
                  </a:cubicBezTo>
                  <a:lnTo>
                    <a:pt x="38546" y="52045"/>
                  </a:lnTo>
                  <a:lnTo>
                    <a:pt x="44011" y="49616"/>
                  </a:lnTo>
                  <a:cubicBezTo>
                    <a:pt x="44011" y="49616"/>
                    <a:pt x="31538" y="0"/>
                    <a:pt x="22255"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60" name="Google Shape;2960;p19"/>
            <p:cNvSpPr/>
            <p:nvPr/>
          </p:nvSpPr>
          <p:spPr>
            <a:xfrm>
              <a:off x="2357550" y="3810775"/>
              <a:ext cx="1819050" cy="838475"/>
            </a:xfrm>
            <a:custGeom>
              <a:avLst/>
              <a:gdLst/>
              <a:ahLst/>
              <a:cxnLst/>
              <a:rect l="l" t="t" r="r" b="b"/>
              <a:pathLst>
                <a:path w="72762" h="33539" extrusionOk="0">
                  <a:moveTo>
                    <a:pt x="67998" y="1"/>
                  </a:moveTo>
                  <a:cubicBezTo>
                    <a:pt x="67998" y="1"/>
                    <a:pt x="1" y="17047"/>
                    <a:pt x="23165" y="26107"/>
                  </a:cubicBezTo>
                  <a:cubicBezTo>
                    <a:pt x="21065" y="31476"/>
                    <a:pt x="22603" y="33538"/>
                    <a:pt x="26205" y="33538"/>
                  </a:cubicBezTo>
                  <a:cubicBezTo>
                    <a:pt x="38144" y="33538"/>
                    <a:pt x="72762" y="10882"/>
                    <a:pt x="72762" y="10882"/>
                  </a:cubicBezTo>
                  <a:lnTo>
                    <a:pt x="70380" y="5418"/>
                  </a:lnTo>
                  <a:lnTo>
                    <a:pt x="67998"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61" name="Google Shape;2961;p19"/>
            <p:cNvSpPr/>
            <p:nvPr/>
          </p:nvSpPr>
          <p:spPr>
            <a:xfrm>
              <a:off x="4426425" y="3082100"/>
              <a:ext cx="1819050" cy="838450"/>
            </a:xfrm>
            <a:custGeom>
              <a:avLst/>
              <a:gdLst/>
              <a:ahLst/>
              <a:cxnLst/>
              <a:rect l="l" t="t" r="r" b="b"/>
              <a:pathLst>
                <a:path w="72762" h="33538" extrusionOk="0">
                  <a:moveTo>
                    <a:pt x="46517" y="1"/>
                  </a:moveTo>
                  <a:cubicBezTo>
                    <a:pt x="34591" y="1"/>
                    <a:pt x="1" y="22656"/>
                    <a:pt x="1" y="22656"/>
                  </a:cubicBezTo>
                  <a:lnTo>
                    <a:pt x="2383" y="28120"/>
                  </a:lnTo>
                  <a:lnTo>
                    <a:pt x="4764" y="33538"/>
                  </a:lnTo>
                  <a:cubicBezTo>
                    <a:pt x="4764" y="33538"/>
                    <a:pt x="72762" y="16538"/>
                    <a:pt x="49551" y="7432"/>
                  </a:cubicBezTo>
                  <a:cubicBezTo>
                    <a:pt x="51651" y="2063"/>
                    <a:pt x="50116" y="1"/>
                    <a:pt x="46517"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62" name="Google Shape;2962;p19"/>
            <p:cNvSpPr/>
            <p:nvPr/>
          </p:nvSpPr>
          <p:spPr>
            <a:xfrm>
              <a:off x="4343550" y="3898350"/>
              <a:ext cx="1654425" cy="1158175"/>
            </a:xfrm>
            <a:custGeom>
              <a:avLst/>
              <a:gdLst/>
              <a:ahLst/>
              <a:cxnLst/>
              <a:rect l="l" t="t" r="r" b="b"/>
              <a:pathLst>
                <a:path w="66177" h="46327" extrusionOk="0">
                  <a:moveTo>
                    <a:pt x="8220" y="0"/>
                  </a:moveTo>
                  <a:lnTo>
                    <a:pt x="4110" y="4297"/>
                  </a:lnTo>
                  <a:lnTo>
                    <a:pt x="0" y="8547"/>
                  </a:lnTo>
                  <a:cubicBezTo>
                    <a:pt x="0" y="8547"/>
                    <a:pt x="28037" y="46327"/>
                    <a:pt x="37904" y="46327"/>
                  </a:cubicBezTo>
                  <a:cubicBezTo>
                    <a:pt x="40084" y="46327"/>
                    <a:pt x="41377" y="44482"/>
                    <a:pt x="41284" y="39977"/>
                  </a:cubicBezTo>
                  <a:cubicBezTo>
                    <a:pt x="66176" y="39463"/>
                    <a:pt x="8220" y="0"/>
                    <a:pt x="8220"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63" name="Google Shape;2963;p19"/>
            <p:cNvSpPr/>
            <p:nvPr/>
          </p:nvSpPr>
          <p:spPr>
            <a:xfrm>
              <a:off x="4394900" y="3950900"/>
              <a:ext cx="709900" cy="772500"/>
            </a:xfrm>
            <a:custGeom>
              <a:avLst/>
              <a:gdLst/>
              <a:ahLst/>
              <a:cxnLst/>
              <a:rect l="l" t="t" r="r" b="b"/>
              <a:pathLst>
                <a:path w="28396" h="30900" extrusionOk="0">
                  <a:moveTo>
                    <a:pt x="4157" y="0"/>
                  </a:moveTo>
                  <a:lnTo>
                    <a:pt x="1" y="4297"/>
                  </a:lnTo>
                  <a:cubicBezTo>
                    <a:pt x="1" y="4297"/>
                    <a:pt x="20228" y="30899"/>
                    <a:pt x="23945" y="30899"/>
                  </a:cubicBezTo>
                  <a:cubicBezTo>
                    <a:pt x="24059" y="30899"/>
                    <a:pt x="24157" y="30874"/>
                    <a:pt x="24239" y="30823"/>
                  </a:cubicBezTo>
                  <a:cubicBezTo>
                    <a:pt x="26994" y="29095"/>
                    <a:pt x="10230" y="9995"/>
                    <a:pt x="10229" y="9994"/>
                  </a:cubicBezTo>
                  <a:lnTo>
                    <a:pt x="10229" y="9994"/>
                  </a:lnTo>
                  <a:cubicBezTo>
                    <a:pt x="10230" y="9995"/>
                    <a:pt x="23396" y="20061"/>
                    <a:pt x="26652" y="20061"/>
                  </a:cubicBezTo>
                  <a:cubicBezTo>
                    <a:pt x="26992" y="20061"/>
                    <a:pt x="27224" y="19951"/>
                    <a:pt x="27321" y="19708"/>
                  </a:cubicBezTo>
                  <a:cubicBezTo>
                    <a:pt x="28395" y="17093"/>
                    <a:pt x="4157" y="0"/>
                    <a:pt x="4157"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64" name="Google Shape;2964;p19"/>
            <p:cNvSpPr/>
            <p:nvPr/>
          </p:nvSpPr>
          <p:spPr>
            <a:xfrm>
              <a:off x="2605075" y="2675875"/>
              <a:ext cx="1654425" cy="1158275"/>
            </a:xfrm>
            <a:custGeom>
              <a:avLst/>
              <a:gdLst/>
              <a:ahLst/>
              <a:cxnLst/>
              <a:rect l="l" t="t" r="r" b="b"/>
              <a:pathLst>
                <a:path w="66177" h="46331" extrusionOk="0">
                  <a:moveTo>
                    <a:pt x="28277" y="0"/>
                  </a:moveTo>
                  <a:cubicBezTo>
                    <a:pt x="26094" y="0"/>
                    <a:pt x="24799" y="1846"/>
                    <a:pt x="24892" y="6354"/>
                  </a:cubicBezTo>
                  <a:cubicBezTo>
                    <a:pt x="1" y="6868"/>
                    <a:pt x="57910" y="46331"/>
                    <a:pt x="57910" y="46331"/>
                  </a:cubicBezTo>
                  <a:lnTo>
                    <a:pt x="62067" y="42034"/>
                  </a:lnTo>
                  <a:lnTo>
                    <a:pt x="66177" y="37738"/>
                  </a:lnTo>
                  <a:cubicBezTo>
                    <a:pt x="66177" y="37738"/>
                    <a:pt x="38148" y="0"/>
                    <a:pt x="2827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65" name="Google Shape;2965;p19"/>
            <p:cNvSpPr/>
            <p:nvPr/>
          </p:nvSpPr>
          <p:spPr>
            <a:xfrm>
              <a:off x="3498250" y="3007950"/>
              <a:ext cx="709875" cy="773675"/>
            </a:xfrm>
            <a:custGeom>
              <a:avLst/>
              <a:gdLst/>
              <a:ahLst/>
              <a:cxnLst/>
              <a:rect l="l" t="t" r="r" b="b"/>
              <a:pathLst>
                <a:path w="28395" h="30947" extrusionOk="0">
                  <a:moveTo>
                    <a:pt x="4450" y="0"/>
                  </a:moveTo>
                  <a:cubicBezTo>
                    <a:pt x="4337" y="0"/>
                    <a:pt x="4238" y="25"/>
                    <a:pt x="4157" y="77"/>
                  </a:cubicBezTo>
                  <a:cubicBezTo>
                    <a:pt x="1401" y="1805"/>
                    <a:pt x="18167" y="20905"/>
                    <a:pt x="18167" y="20905"/>
                  </a:cubicBezTo>
                  <a:cubicBezTo>
                    <a:pt x="18167" y="20905"/>
                    <a:pt x="5045" y="10873"/>
                    <a:pt x="1761" y="10873"/>
                  </a:cubicBezTo>
                  <a:cubicBezTo>
                    <a:pt x="1411" y="10873"/>
                    <a:pt x="1173" y="10987"/>
                    <a:pt x="1074" y="11238"/>
                  </a:cubicBezTo>
                  <a:cubicBezTo>
                    <a:pt x="0" y="13854"/>
                    <a:pt x="24238" y="30946"/>
                    <a:pt x="24238" y="30946"/>
                  </a:cubicBezTo>
                  <a:lnTo>
                    <a:pt x="28395" y="26603"/>
                  </a:lnTo>
                  <a:cubicBezTo>
                    <a:pt x="28395" y="26603"/>
                    <a:pt x="8168" y="0"/>
                    <a:pt x="4450"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66" name="Google Shape;2966;p19"/>
            <p:cNvSpPr/>
            <p:nvPr/>
          </p:nvSpPr>
          <p:spPr>
            <a:xfrm>
              <a:off x="2663875" y="3908850"/>
              <a:ext cx="1606125" cy="1187000"/>
            </a:xfrm>
            <a:custGeom>
              <a:avLst/>
              <a:gdLst/>
              <a:ahLst/>
              <a:cxnLst/>
              <a:rect l="l" t="t" r="r" b="b"/>
              <a:pathLst>
                <a:path w="64245" h="47480" extrusionOk="0">
                  <a:moveTo>
                    <a:pt x="55652" y="1"/>
                  </a:moveTo>
                  <a:cubicBezTo>
                    <a:pt x="55652" y="1"/>
                    <a:pt x="1" y="41289"/>
                    <a:pt x="23861" y="41289"/>
                  </a:cubicBezTo>
                  <a:cubicBezTo>
                    <a:pt x="23994" y="41289"/>
                    <a:pt x="24130" y="41288"/>
                    <a:pt x="24268" y="41285"/>
                  </a:cubicBezTo>
                  <a:cubicBezTo>
                    <a:pt x="24359" y="45673"/>
                    <a:pt x="25665" y="47480"/>
                    <a:pt x="27754" y="47480"/>
                  </a:cubicBezTo>
                  <a:cubicBezTo>
                    <a:pt x="37491" y="47480"/>
                    <a:pt x="64245" y="8220"/>
                    <a:pt x="64245" y="8220"/>
                  </a:cubicBezTo>
                  <a:lnTo>
                    <a:pt x="59948" y="4111"/>
                  </a:lnTo>
                  <a:lnTo>
                    <a:pt x="55652"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67" name="Google Shape;2967;p19"/>
            <p:cNvSpPr/>
            <p:nvPr/>
          </p:nvSpPr>
          <p:spPr>
            <a:xfrm>
              <a:off x="3402500" y="3959050"/>
              <a:ext cx="814975" cy="685000"/>
            </a:xfrm>
            <a:custGeom>
              <a:avLst/>
              <a:gdLst/>
              <a:ahLst/>
              <a:cxnLst/>
              <a:rect l="l" t="t" r="r" b="b"/>
              <a:pathLst>
                <a:path w="32599" h="27400" extrusionOk="0">
                  <a:moveTo>
                    <a:pt x="28255" y="1"/>
                  </a:moveTo>
                  <a:cubicBezTo>
                    <a:pt x="28255" y="1"/>
                    <a:pt x="1" y="21530"/>
                    <a:pt x="1729" y="24239"/>
                  </a:cubicBezTo>
                  <a:cubicBezTo>
                    <a:pt x="1860" y="24448"/>
                    <a:pt x="2091" y="24545"/>
                    <a:pt x="2407" y="24545"/>
                  </a:cubicBezTo>
                  <a:cubicBezTo>
                    <a:pt x="6247" y="24545"/>
                    <a:pt x="22556" y="10229"/>
                    <a:pt x="22558" y="10229"/>
                  </a:cubicBezTo>
                  <a:lnTo>
                    <a:pt x="22558" y="10229"/>
                  </a:lnTo>
                  <a:cubicBezTo>
                    <a:pt x="22557" y="10230"/>
                    <a:pt x="10275" y="26294"/>
                    <a:pt x="12890" y="27368"/>
                  </a:cubicBezTo>
                  <a:cubicBezTo>
                    <a:pt x="12944" y="27389"/>
                    <a:pt x="13003" y="27400"/>
                    <a:pt x="13069" y="27400"/>
                  </a:cubicBezTo>
                  <a:cubicBezTo>
                    <a:pt x="16163" y="27400"/>
                    <a:pt x="32598" y="4157"/>
                    <a:pt x="32598" y="4157"/>
                  </a:cubicBezTo>
                  <a:lnTo>
                    <a:pt x="28255" y="1"/>
                  </a:ln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68" name="Google Shape;2968;p19"/>
            <p:cNvSpPr/>
            <p:nvPr/>
          </p:nvSpPr>
          <p:spPr>
            <a:xfrm>
              <a:off x="4334200" y="2636225"/>
              <a:ext cx="1603450" cy="1187425"/>
            </a:xfrm>
            <a:custGeom>
              <a:avLst/>
              <a:gdLst/>
              <a:ahLst/>
              <a:cxnLst/>
              <a:rect l="l" t="t" r="r" b="b"/>
              <a:pathLst>
                <a:path w="64138" h="47497" extrusionOk="0">
                  <a:moveTo>
                    <a:pt x="36486" y="1"/>
                  </a:moveTo>
                  <a:cubicBezTo>
                    <a:pt x="26744" y="1"/>
                    <a:pt x="0" y="39277"/>
                    <a:pt x="0" y="39277"/>
                  </a:cubicBezTo>
                  <a:lnTo>
                    <a:pt x="4297" y="43387"/>
                  </a:lnTo>
                  <a:lnTo>
                    <a:pt x="8594" y="47497"/>
                  </a:lnTo>
                  <a:cubicBezTo>
                    <a:pt x="8594" y="47497"/>
                    <a:pt x="64137" y="6208"/>
                    <a:pt x="40423" y="6208"/>
                  </a:cubicBezTo>
                  <a:cubicBezTo>
                    <a:pt x="40277" y="6208"/>
                    <a:pt x="40129" y="6209"/>
                    <a:pt x="39977" y="6212"/>
                  </a:cubicBezTo>
                  <a:cubicBezTo>
                    <a:pt x="39886" y="1812"/>
                    <a:pt x="38578" y="1"/>
                    <a:pt x="36486"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69" name="Google Shape;2969;p19"/>
            <p:cNvSpPr/>
            <p:nvPr/>
          </p:nvSpPr>
          <p:spPr>
            <a:xfrm>
              <a:off x="4385575" y="3088375"/>
              <a:ext cx="814950" cy="683900"/>
            </a:xfrm>
            <a:custGeom>
              <a:avLst/>
              <a:gdLst/>
              <a:ahLst/>
              <a:cxnLst/>
              <a:rect l="l" t="t" r="r" b="b"/>
              <a:pathLst>
                <a:path w="32598" h="27356" extrusionOk="0">
                  <a:moveTo>
                    <a:pt x="19521" y="1"/>
                  </a:moveTo>
                  <a:cubicBezTo>
                    <a:pt x="16405" y="1"/>
                    <a:pt x="0" y="23199"/>
                    <a:pt x="0" y="23199"/>
                  </a:cubicBezTo>
                  <a:lnTo>
                    <a:pt x="4344" y="27356"/>
                  </a:lnTo>
                  <a:cubicBezTo>
                    <a:pt x="4344" y="27356"/>
                    <a:pt x="32598" y="5873"/>
                    <a:pt x="30870" y="3118"/>
                  </a:cubicBezTo>
                  <a:cubicBezTo>
                    <a:pt x="30741" y="2915"/>
                    <a:pt x="30514" y="2821"/>
                    <a:pt x="30204" y="2821"/>
                  </a:cubicBezTo>
                  <a:cubicBezTo>
                    <a:pt x="26387" y="2821"/>
                    <a:pt x="10041" y="17128"/>
                    <a:pt x="10041" y="17128"/>
                  </a:cubicBezTo>
                  <a:cubicBezTo>
                    <a:pt x="10041" y="17128"/>
                    <a:pt x="22324" y="1109"/>
                    <a:pt x="19708" y="35"/>
                  </a:cubicBezTo>
                  <a:cubicBezTo>
                    <a:pt x="19653" y="12"/>
                    <a:pt x="19590" y="1"/>
                    <a:pt x="19521"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70" name="Google Shape;2970;p19"/>
            <p:cNvSpPr/>
            <p:nvPr/>
          </p:nvSpPr>
          <p:spPr>
            <a:xfrm>
              <a:off x="3956250" y="4064150"/>
              <a:ext cx="756500" cy="1365375"/>
            </a:xfrm>
            <a:custGeom>
              <a:avLst/>
              <a:gdLst/>
              <a:ahLst/>
              <a:cxnLst/>
              <a:rect l="l" t="t" r="r" b="b"/>
              <a:pathLst>
                <a:path w="30260" h="54615" extrusionOk="0">
                  <a:moveTo>
                    <a:pt x="19929" y="0"/>
                  </a:moveTo>
                  <a:lnTo>
                    <a:pt x="13951" y="140"/>
                  </a:lnTo>
                  <a:lnTo>
                    <a:pt x="8020" y="234"/>
                  </a:lnTo>
                  <a:cubicBezTo>
                    <a:pt x="8020" y="234"/>
                    <a:pt x="0" y="54614"/>
                    <a:pt x="10129" y="54614"/>
                  </a:cubicBezTo>
                  <a:cubicBezTo>
                    <a:pt x="11439" y="54614"/>
                    <a:pt x="13052" y="53705"/>
                    <a:pt x="15025" y="51652"/>
                  </a:cubicBezTo>
                  <a:cubicBezTo>
                    <a:pt x="17024" y="53568"/>
                    <a:pt x="18639" y="54419"/>
                    <a:pt x="19931" y="54419"/>
                  </a:cubicBezTo>
                  <a:cubicBezTo>
                    <a:pt x="30259" y="54419"/>
                    <a:pt x="19929" y="0"/>
                    <a:pt x="19929"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71" name="Google Shape;2971;p19"/>
            <p:cNvSpPr/>
            <p:nvPr/>
          </p:nvSpPr>
          <p:spPr>
            <a:xfrm>
              <a:off x="4112375" y="4065300"/>
              <a:ext cx="394650" cy="900550"/>
            </a:xfrm>
            <a:custGeom>
              <a:avLst/>
              <a:gdLst/>
              <a:ahLst/>
              <a:cxnLst/>
              <a:rect l="l" t="t" r="r" b="b"/>
              <a:pathLst>
                <a:path w="15786" h="36022" extrusionOk="0">
                  <a:moveTo>
                    <a:pt x="10742" y="1"/>
                  </a:moveTo>
                  <a:lnTo>
                    <a:pt x="4764" y="141"/>
                  </a:lnTo>
                  <a:cubicBezTo>
                    <a:pt x="4764" y="141"/>
                    <a:pt x="0" y="35307"/>
                    <a:pt x="3129" y="36008"/>
                  </a:cubicBezTo>
                  <a:cubicBezTo>
                    <a:pt x="3173" y="36017"/>
                    <a:pt x="3216" y="36022"/>
                    <a:pt x="3258" y="36022"/>
                  </a:cubicBezTo>
                  <a:cubicBezTo>
                    <a:pt x="6349" y="36022"/>
                    <a:pt x="7939" y="11396"/>
                    <a:pt x="7939" y="11396"/>
                  </a:cubicBezTo>
                  <a:cubicBezTo>
                    <a:pt x="7939" y="11396"/>
                    <a:pt x="10459" y="30355"/>
                    <a:pt x="13003" y="30355"/>
                  </a:cubicBezTo>
                  <a:cubicBezTo>
                    <a:pt x="13074" y="30355"/>
                    <a:pt x="13146" y="30341"/>
                    <a:pt x="13217" y="30310"/>
                  </a:cubicBezTo>
                  <a:cubicBezTo>
                    <a:pt x="15785" y="29236"/>
                    <a:pt x="10742" y="1"/>
                    <a:pt x="10742"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72" name="Google Shape;2972;p19"/>
            <p:cNvSpPr/>
            <p:nvPr/>
          </p:nvSpPr>
          <p:spPr>
            <a:xfrm>
              <a:off x="3890300" y="2302675"/>
              <a:ext cx="756425" cy="1365700"/>
            </a:xfrm>
            <a:custGeom>
              <a:avLst/>
              <a:gdLst/>
              <a:ahLst/>
              <a:cxnLst/>
              <a:rect l="l" t="t" r="r" b="b"/>
              <a:pathLst>
                <a:path w="30257" h="54628" extrusionOk="0">
                  <a:moveTo>
                    <a:pt x="20137" y="0"/>
                  </a:moveTo>
                  <a:cubicBezTo>
                    <a:pt x="18826" y="0"/>
                    <a:pt x="17211" y="913"/>
                    <a:pt x="15235" y="2975"/>
                  </a:cubicBezTo>
                  <a:cubicBezTo>
                    <a:pt x="13236" y="1059"/>
                    <a:pt x="11620" y="208"/>
                    <a:pt x="10329" y="208"/>
                  </a:cubicBezTo>
                  <a:cubicBezTo>
                    <a:pt x="1" y="208"/>
                    <a:pt x="10331" y="54627"/>
                    <a:pt x="10331" y="54627"/>
                  </a:cubicBezTo>
                  <a:lnTo>
                    <a:pt x="16262" y="54487"/>
                  </a:lnTo>
                  <a:lnTo>
                    <a:pt x="22240" y="54394"/>
                  </a:lnTo>
                  <a:cubicBezTo>
                    <a:pt x="22240" y="54394"/>
                    <a:pt x="30256" y="0"/>
                    <a:pt x="20137"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73" name="Google Shape;2973;p19"/>
            <p:cNvSpPr/>
            <p:nvPr/>
          </p:nvSpPr>
          <p:spPr>
            <a:xfrm>
              <a:off x="4096025" y="2765475"/>
              <a:ext cx="394650" cy="900550"/>
            </a:xfrm>
            <a:custGeom>
              <a:avLst/>
              <a:gdLst/>
              <a:ahLst/>
              <a:cxnLst/>
              <a:rect l="l" t="t" r="r" b="b"/>
              <a:pathLst>
                <a:path w="15786" h="36022" extrusionOk="0">
                  <a:moveTo>
                    <a:pt x="12528" y="1"/>
                  </a:moveTo>
                  <a:cubicBezTo>
                    <a:pt x="9437" y="1"/>
                    <a:pt x="7846" y="24673"/>
                    <a:pt x="7846" y="24673"/>
                  </a:cubicBezTo>
                  <a:cubicBezTo>
                    <a:pt x="7846" y="24673"/>
                    <a:pt x="5321" y="5671"/>
                    <a:pt x="2774" y="5671"/>
                  </a:cubicBezTo>
                  <a:cubicBezTo>
                    <a:pt x="2706" y="5671"/>
                    <a:pt x="2637" y="5684"/>
                    <a:pt x="2569" y="5713"/>
                  </a:cubicBezTo>
                  <a:cubicBezTo>
                    <a:pt x="0" y="6833"/>
                    <a:pt x="4997" y="36022"/>
                    <a:pt x="4997" y="36022"/>
                  </a:cubicBezTo>
                  <a:lnTo>
                    <a:pt x="11022" y="35928"/>
                  </a:lnTo>
                  <a:cubicBezTo>
                    <a:pt x="11022" y="35928"/>
                    <a:pt x="15785" y="762"/>
                    <a:pt x="12656" y="15"/>
                  </a:cubicBezTo>
                  <a:cubicBezTo>
                    <a:pt x="12613" y="5"/>
                    <a:pt x="12570" y="1"/>
                    <a:pt x="12528"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74" name="Google Shape;2974;p19"/>
            <p:cNvSpPr/>
            <p:nvPr/>
          </p:nvSpPr>
          <p:spPr>
            <a:xfrm>
              <a:off x="2607375" y="3645550"/>
              <a:ext cx="1495675" cy="487875"/>
            </a:xfrm>
            <a:custGeom>
              <a:avLst/>
              <a:gdLst/>
              <a:ahLst/>
              <a:cxnLst/>
              <a:rect l="l" t="t" r="r" b="b"/>
              <a:pathLst>
                <a:path w="59827" h="19515" extrusionOk="0">
                  <a:moveTo>
                    <a:pt x="23355" y="1"/>
                  </a:moveTo>
                  <a:cubicBezTo>
                    <a:pt x="10038" y="1"/>
                    <a:pt x="0" y="2139"/>
                    <a:pt x="8221" y="10019"/>
                  </a:cubicBezTo>
                  <a:cubicBezTo>
                    <a:pt x="1201" y="17344"/>
                    <a:pt x="8466" y="19515"/>
                    <a:pt x="19542" y="19515"/>
                  </a:cubicBezTo>
                  <a:cubicBezTo>
                    <a:pt x="35653" y="19515"/>
                    <a:pt x="59827" y="14923"/>
                    <a:pt x="59827" y="14923"/>
                  </a:cubicBezTo>
                  <a:lnTo>
                    <a:pt x="59733" y="8992"/>
                  </a:lnTo>
                  <a:lnTo>
                    <a:pt x="59593" y="3014"/>
                  </a:lnTo>
                  <a:cubicBezTo>
                    <a:pt x="59593" y="3014"/>
                    <a:pt x="39164" y="1"/>
                    <a:pt x="2335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75" name="Google Shape;2975;p19"/>
            <p:cNvSpPr/>
            <p:nvPr/>
          </p:nvSpPr>
          <p:spPr>
            <a:xfrm>
              <a:off x="3184175" y="3728125"/>
              <a:ext cx="917700" cy="297625"/>
            </a:xfrm>
            <a:custGeom>
              <a:avLst/>
              <a:gdLst/>
              <a:ahLst/>
              <a:cxnLst/>
              <a:rect l="l" t="t" r="r" b="b"/>
              <a:pathLst>
                <a:path w="36708" h="11905" extrusionOk="0">
                  <a:moveTo>
                    <a:pt x="6488" y="0"/>
                  </a:moveTo>
                  <a:cubicBezTo>
                    <a:pt x="3154" y="0"/>
                    <a:pt x="874" y="292"/>
                    <a:pt x="701" y="1065"/>
                  </a:cubicBezTo>
                  <a:cubicBezTo>
                    <a:pt x="1" y="4241"/>
                    <a:pt x="25359" y="5922"/>
                    <a:pt x="25359" y="5922"/>
                  </a:cubicBezTo>
                  <a:cubicBezTo>
                    <a:pt x="25359" y="5922"/>
                    <a:pt x="5278" y="8584"/>
                    <a:pt x="6399" y="11153"/>
                  </a:cubicBezTo>
                  <a:cubicBezTo>
                    <a:pt x="6620" y="11691"/>
                    <a:pt x="8035" y="11905"/>
                    <a:pt x="10142" y="11905"/>
                  </a:cubicBezTo>
                  <a:cubicBezTo>
                    <a:pt x="18272" y="11905"/>
                    <a:pt x="36708" y="8724"/>
                    <a:pt x="36708" y="8724"/>
                  </a:cubicBezTo>
                  <a:lnTo>
                    <a:pt x="36568" y="2700"/>
                  </a:lnTo>
                  <a:cubicBezTo>
                    <a:pt x="36568" y="2700"/>
                    <a:pt x="16641" y="0"/>
                    <a:pt x="6488"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76" name="Google Shape;2976;p19"/>
            <p:cNvSpPr/>
            <p:nvPr/>
          </p:nvSpPr>
          <p:spPr>
            <a:xfrm>
              <a:off x="4498825" y="3598400"/>
              <a:ext cx="1496850" cy="487375"/>
            </a:xfrm>
            <a:custGeom>
              <a:avLst/>
              <a:gdLst/>
              <a:ahLst/>
              <a:cxnLst/>
              <a:rect l="l" t="t" r="r" b="b"/>
              <a:pathLst>
                <a:path w="59874" h="19495" extrusionOk="0">
                  <a:moveTo>
                    <a:pt x="40295" y="1"/>
                  </a:moveTo>
                  <a:cubicBezTo>
                    <a:pt x="24171" y="1"/>
                    <a:pt x="0" y="4573"/>
                    <a:pt x="0" y="4573"/>
                  </a:cubicBezTo>
                  <a:lnTo>
                    <a:pt x="140" y="10551"/>
                  </a:lnTo>
                  <a:lnTo>
                    <a:pt x="281" y="16482"/>
                  </a:lnTo>
                  <a:cubicBezTo>
                    <a:pt x="281" y="16482"/>
                    <a:pt x="20710" y="19495"/>
                    <a:pt x="36518" y="19495"/>
                  </a:cubicBezTo>
                  <a:cubicBezTo>
                    <a:pt x="49836" y="19495"/>
                    <a:pt x="59874" y="17356"/>
                    <a:pt x="51652" y="9477"/>
                  </a:cubicBezTo>
                  <a:cubicBezTo>
                    <a:pt x="58677" y="2166"/>
                    <a:pt x="51392" y="1"/>
                    <a:pt x="4029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77" name="Google Shape;2977;p19"/>
            <p:cNvSpPr/>
            <p:nvPr/>
          </p:nvSpPr>
          <p:spPr>
            <a:xfrm>
              <a:off x="4501150" y="3706150"/>
              <a:ext cx="918875" cy="297250"/>
            </a:xfrm>
            <a:custGeom>
              <a:avLst/>
              <a:gdLst/>
              <a:ahLst/>
              <a:cxnLst/>
              <a:rect l="l" t="t" r="r" b="b"/>
              <a:pathLst>
                <a:path w="36755" h="11890" extrusionOk="0">
                  <a:moveTo>
                    <a:pt x="26680" y="1"/>
                  </a:moveTo>
                  <a:cubicBezTo>
                    <a:pt x="18573" y="1"/>
                    <a:pt x="1" y="3205"/>
                    <a:pt x="1" y="3205"/>
                  </a:cubicBezTo>
                  <a:lnTo>
                    <a:pt x="141" y="9230"/>
                  </a:lnTo>
                  <a:cubicBezTo>
                    <a:pt x="141" y="9230"/>
                    <a:pt x="19971" y="11889"/>
                    <a:pt x="30146" y="11889"/>
                  </a:cubicBezTo>
                  <a:cubicBezTo>
                    <a:pt x="33521" y="11889"/>
                    <a:pt x="35833" y="11597"/>
                    <a:pt x="36008" y="10817"/>
                  </a:cubicBezTo>
                  <a:cubicBezTo>
                    <a:pt x="36755" y="7688"/>
                    <a:pt x="11396" y="6007"/>
                    <a:pt x="11396" y="6007"/>
                  </a:cubicBezTo>
                  <a:cubicBezTo>
                    <a:pt x="11396" y="6007"/>
                    <a:pt x="31431" y="3345"/>
                    <a:pt x="30357" y="730"/>
                  </a:cubicBezTo>
                  <a:cubicBezTo>
                    <a:pt x="30129" y="209"/>
                    <a:pt x="28744" y="1"/>
                    <a:pt x="26680"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978" name="Google Shape;2978;p19"/>
            <p:cNvSpPr/>
            <p:nvPr/>
          </p:nvSpPr>
          <p:spPr>
            <a:xfrm>
              <a:off x="3862525" y="3504825"/>
              <a:ext cx="872250" cy="721950"/>
            </a:xfrm>
            <a:custGeom>
              <a:avLst/>
              <a:gdLst/>
              <a:ahLst/>
              <a:cxnLst/>
              <a:rect l="l" t="t" r="r" b="b"/>
              <a:pathLst>
                <a:path w="34890" h="28878" extrusionOk="0">
                  <a:moveTo>
                    <a:pt x="17635" y="0"/>
                  </a:moveTo>
                  <a:cubicBezTo>
                    <a:pt x="15723" y="0"/>
                    <a:pt x="13741" y="395"/>
                    <a:pt x="11769" y="1264"/>
                  </a:cubicBezTo>
                  <a:cubicBezTo>
                    <a:pt x="0" y="6401"/>
                    <a:pt x="327" y="23214"/>
                    <a:pt x="12283" y="27884"/>
                  </a:cubicBezTo>
                  <a:cubicBezTo>
                    <a:pt x="14012" y="28558"/>
                    <a:pt x="15791" y="28878"/>
                    <a:pt x="17541" y="28878"/>
                  </a:cubicBezTo>
                  <a:cubicBezTo>
                    <a:pt x="23305" y="28878"/>
                    <a:pt x="28742" y="25408"/>
                    <a:pt x="30963" y="19711"/>
                  </a:cubicBezTo>
                  <a:cubicBezTo>
                    <a:pt x="34890" y="9759"/>
                    <a:pt x="27133" y="0"/>
                    <a:pt x="17635"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grpSp>
      <p:sp>
        <p:nvSpPr>
          <p:cNvPr id="2979" name="Google Shape;2979;p19"/>
          <p:cNvSpPr txBox="1">
            <a:spLocks noGrp="1"/>
          </p:cNvSpPr>
          <p:nvPr>
            <p:ph type="title" hasCustomPrompt="1"/>
          </p:nvPr>
        </p:nvSpPr>
        <p:spPr>
          <a:xfrm>
            <a:off x="3570400" y="965433"/>
            <a:ext cx="5051200" cy="9520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5000"/>
              <a:buNone/>
              <a:defRPr sz="6667"/>
            </a:lvl1pPr>
            <a:lvl2pPr lvl="1" algn="ctr" rtl="0">
              <a:spcBef>
                <a:spcPts val="0"/>
              </a:spcBef>
              <a:spcAft>
                <a:spcPts val="0"/>
              </a:spcAft>
              <a:buSzPts val="5000"/>
              <a:buNone/>
              <a:defRPr sz="6667"/>
            </a:lvl2pPr>
            <a:lvl3pPr lvl="2" algn="ctr" rtl="0">
              <a:spcBef>
                <a:spcPts val="0"/>
              </a:spcBef>
              <a:spcAft>
                <a:spcPts val="0"/>
              </a:spcAft>
              <a:buSzPts val="5000"/>
              <a:buNone/>
              <a:defRPr sz="6667"/>
            </a:lvl3pPr>
            <a:lvl4pPr lvl="3" algn="ctr" rtl="0">
              <a:spcBef>
                <a:spcPts val="0"/>
              </a:spcBef>
              <a:spcAft>
                <a:spcPts val="0"/>
              </a:spcAft>
              <a:buSzPts val="5000"/>
              <a:buNone/>
              <a:defRPr sz="6667"/>
            </a:lvl4pPr>
            <a:lvl5pPr lvl="4" algn="ctr" rtl="0">
              <a:spcBef>
                <a:spcPts val="0"/>
              </a:spcBef>
              <a:spcAft>
                <a:spcPts val="0"/>
              </a:spcAft>
              <a:buSzPts val="5000"/>
              <a:buNone/>
              <a:defRPr sz="6667"/>
            </a:lvl5pPr>
            <a:lvl6pPr lvl="5" algn="ctr" rtl="0">
              <a:spcBef>
                <a:spcPts val="0"/>
              </a:spcBef>
              <a:spcAft>
                <a:spcPts val="0"/>
              </a:spcAft>
              <a:buSzPts val="5000"/>
              <a:buNone/>
              <a:defRPr sz="6667"/>
            </a:lvl6pPr>
            <a:lvl7pPr lvl="6" algn="ctr" rtl="0">
              <a:spcBef>
                <a:spcPts val="0"/>
              </a:spcBef>
              <a:spcAft>
                <a:spcPts val="0"/>
              </a:spcAft>
              <a:buSzPts val="5000"/>
              <a:buNone/>
              <a:defRPr sz="6667"/>
            </a:lvl7pPr>
            <a:lvl8pPr lvl="7" algn="ctr" rtl="0">
              <a:spcBef>
                <a:spcPts val="0"/>
              </a:spcBef>
              <a:spcAft>
                <a:spcPts val="0"/>
              </a:spcAft>
              <a:buSzPts val="5000"/>
              <a:buNone/>
              <a:defRPr sz="6667"/>
            </a:lvl8pPr>
            <a:lvl9pPr lvl="8" algn="ctr" rtl="0">
              <a:spcBef>
                <a:spcPts val="0"/>
              </a:spcBef>
              <a:spcAft>
                <a:spcPts val="0"/>
              </a:spcAft>
              <a:buSzPts val="5000"/>
              <a:buNone/>
              <a:defRPr sz="6667"/>
            </a:lvl9pPr>
          </a:lstStyle>
          <a:p>
            <a:r>
              <a:t>xx%</a:t>
            </a:r>
          </a:p>
        </p:txBody>
      </p:sp>
      <p:sp>
        <p:nvSpPr>
          <p:cNvPr id="2980" name="Google Shape;2980;p19"/>
          <p:cNvSpPr txBox="1">
            <a:spLocks noGrp="1"/>
          </p:cNvSpPr>
          <p:nvPr>
            <p:ph type="subTitle" idx="1"/>
          </p:nvPr>
        </p:nvSpPr>
        <p:spPr>
          <a:xfrm>
            <a:off x="3570400" y="1909556"/>
            <a:ext cx="5051200" cy="6604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1400"/>
              <a:buNone/>
              <a:defRPr sz="1867"/>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981" name="Google Shape;2981;p19"/>
          <p:cNvSpPr txBox="1">
            <a:spLocks noGrp="1"/>
          </p:cNvSpPr>
          <p:nvPr>
            <p:ph type="title" idx="2" hasCustomPrompt="1"/>
          </p:nvPr>
        </p:nvSpPr>
        <p:spPr>
          <a:xfrm>
            <a:off x="3570400" y="2474233"/>
            <a:ext cx="5051200" cy="9520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5000"/>
              <a:buNone/>
              <a:defRPr sz="6667"/>
            </a:lvl1pPr>
            <a:lvl2pPr lvl="1" algn="ctr" rtl="0">
              <a:spcBef>
                <a:spcPts val="0"/>
              </a:spcBef>
              <a:spcAft>
                <a:spcPts val="0"/>
              </a:spcAft>
              <a:buSzPts val="5000"/>
              <a:buNone/>
              <a:defRPr sz="6667"/>
            </a:lvl2pPr>
            <a:lvl3pPr lvl="2" algn="ctr" rtl="0">
              <a:spcBef>
                <a:spcPts val="0"/>
              </a:spcBef>
              <a:spcAft>
                <a:spcPts val="0"/>
              </a:spcAft>
              <a:buSzPts val="5000"/>
              <a:buNone/>
              <a:defRPr sz="6667"/>
            </a:lvl3pPr>
            <a:lvl4pPr lvl="3" algn="ctr" rtl="0">
              <a:spcBef>
                <a:spcPts val="0"/>
              </a:spcBef>
              <a:spcAft>
                <a:spcPts val="0"/>
              </a:spcAft>
              <a:buSzPts val="5000"/>
              <a:buNone/>
              <a:defRPr sz="6667"/>
            </a:lvl4pPr>
            <a:lvl5pPr lvl="4" algn="ctr" rtl="0">
              <a:spcBef>
                <a:spcPts val="0"/>
              </a:spcBef>
              <a:spcAft>
                <a:spcPts val="0"/>
              </a:spcAft>
              <a:buSzPts val="5000"/>
              <a:buNone/>
              <a:defRPr sz="6667"/>
            </a:lvl5pPr>
            <a:lvl6pPr lvl="5" algn="ctr" rtl="0">
              <a:spcBef>
                <a:spcPts val="0"/>
              </a:spcBef>
              <a:spcAft>
                <a:spcPts val="0"/>
              </a:spcAft>
              <a:buSzPts val="5000"/>
              <a:buNone/>
              <a:defRPr sz="6667"/>
            </a:lvl6pPr>
            <a:lvl7pPr lvl="6" algn="ctr" rtl="0">
              <a:spcBef>
                <a:spcPts val="0"/>
              </a:spcBef>
              <a:spcAft>
                <a:spcPts val="0"/>
              </a:spcAft>
              <a:buSzPts val="5000"/>
              <a:buNone/>
              <a:defRPr sz="6667"/>
            </a:lvl7pPr>
            <a:lvl8pPr lvl="7" algn="ctr" rtl="0">
              <a:spcBef>
                <a:spcPts val="0"/>
              </a:spcBef>
              <a:spcAft>
                <a:spcPts val="0"/>
              </a:spcAft>
              <a:buSzPts val="5000"/>
              <a:buNone/>
              <a:defRPr sz="6667"/>
            </a:lvl8pPr>
            <a:lvl9pPr lvl="8" algn="ctr" rtl="0">
              <a:spcBef>
                <a:spcPts val="0"/>
              </a:spcBef>
              <a:spcAft>
                <a:spcPts val="0"/>
              </a:spcAft>
              <a:buSzPts val="5000"/>
              <a:buNone/>
              <a:defRPr sz="6667"/>
            </a:lvl9pPr>
          </a:lstStyle>
          <a:p>
            <a:r>
              <a:t>xx%</a:t>
            </a:r>
          </a:p>
        </p:txBody>
      </p:sp>
      <p:sp>
        <p:nvSpPr>
          <p:cNvPr id="2982" name="Google Shape;2982;p19"/>
          <p:cNvSpPr txBox="1">
            <a:spLocks noGrp="1"/>
          </p:cNvSpPr>
          <p:nvPr>
            <p:ph type="subTitle" idx="3"/>
          </p:nvPr>
        </p:nvSpPr>
        <p:spPr>
          <a:xfrm>
            <a:off x="3570400" y="3418456"/>
            <a:ext cx="5051200" cy="6604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1400"/>
              <a:buNone/>
              <a:defRPr sz="1867"/>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983" name="Google Shape;2983;p19"/>
          <p:cNvSpPr txBox="1">
            <a:spLocks noGrp="1"/>
          </p:cNvSpPr>
          <p:nvPr>
            <p:ph type="title" idx="4" hasCustomPrompt="1"/>
          </p:nvPr>
        </p:nvSpPr>
        <p:spPr>
          <a:xfrm>
            <a:off x="3570400" y="4002467"/>
            <a:ext cx="5051200" cy="9136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5000"/>
              <a:buNone/>
              <a:defRPr sz="6667"/>
            </a:lvl1pPr>
            <a:lvl2pPr lvl="1" algn="ctr" rtl="0">
              <a:spcBef>
                <a:spcPts val="0"/>
              </a:spcBef>
              <a:spcAft>
                <a:spcPts val="0"/>
              </a:spcAft>
              <a:buSzPts val="5000"/>
              <a:buNone/>
              <a:defRPr sz="6667"/>
            </a:lvl2pPr>
            <a:lvl3pPr lvl="2" algn="ctr" rtl="0">
              <a:spcBef>
                <a:spcPts val="0"/>
              </a:spcBef>
              <a:spcAft>
                <a:spcPts val="0"/>
              </a:spcAft>
              <a:buSzPts val="5000"/>
              <a:buNone/>
              <a:defRPr sz="6667"/>
            </a:lvl3pPr>
            <a:lvl4pPr lvl="3" algn="ctr" rtl="0">
              <a:spcBef>
                <a:spcPts val="0"/>
              </a:spcBef>
              <a:spcAft>
                <a:spcPts val="0"/>
              </a:spcAft>
              <a:buSzPts val="5000"/>
              <a:buNone/>
              <a:defRPr sz="6667"/>
            </a:lvl4pPr>
            <a:lvl5pPr lvl="4" algn="ctr" rtl="0">
              <a:spcBef>
                <a:spcPts val="0"/>
              </a:spcBef>
              <a:spcAft>
                <a:spcPts val="0"/>
              </a:spcAft>
              <a:buSzPts val="5000"/>
              <a:buNone/>
              <a:defRPr sz="6667"/>
            </a:lvl5pPr>
            <a:lvl6pPr lvl="5" algn="ctr" rtl="0">
              <a:spcBef>
                <a:spcPts val="0"/>
              </a:spcBef>
              <a:spcAft>
                <a:spcPts val="0"/>
              </a:spcAft>
              <a:buSzPts val="5000"/>
              <a:buNone/>
              <a:defRPr sz="6667"/>
            </a:lvl6pPr>
            <a:lvl7pPr lvl="6" algn="ctr" rtl="0">
              <a:spcBef>
                <a:spcPts val="0"/>
              </a:spcBef>
              <a:spcAft>
                <a:spcPts val="0"/>
              </a:spcAft>
              <a:buSzPts val="5000"/>
              <a:buNone/>
              <a:defRPr sz="6667"/>
            </a:lvl7pPr>
            <a:lvl8pPr lvl="7" algn="ctr" rtl="0">
              <a:spcBef>
                <a:spcPts val="0"/>
              </a:spcBef>
              <a:spcAft>
                <a:spcPts val="0"/>
              </a:spcAft>
              <a:buSzPts val="5000"/>
              <a:buNone/>
              <a:defRPr sz="6667"/>
            </a:lvl8pPr>
            <a:lvl9pPr lvl="8" algn="ctr" rtl="0">
              <a:spcBef>
                <a:spcPts val="0"/>
              </a:spcBef>
              <a:spcAft>
                <a:spcPts val="0"/>
              </a:spcAft>
              <a:buSzPts val="5000"/>
              <a:buNone/>
              <a:defRPr sz="6667"/>
            </a:lvl9pPr>
          </a:lstStyle>
          <a:p>
            <a:r>
              <a:t>xx%</a:t>
            </a:r>
          </a:p>
        </p:txBody>
      </p:sp>
      <p:sp>
        <p:nvSpPr>
          <p:cNvPr id="2984" name="Google Shape;2984;p19"/>
          <p:cNvSpPr txBox="1">
            <a:spLocks noGrp="1"/>
          </p:cNvSpPr>
          <p:nvPr>
            <p:ph type="subTitle" idx="5"/>
          </p:nvPr>
        </p:nvSpPr>
        <p:spPr>
          <a:xfrm>
            <a:off x="3570400" y="4927356"/>
            <a:ext cx="5051200" cy="6604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1400"/>
              <a:buNone/>
              <a:defRPr sz="1867"/>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extLst>
      <p:ext uri="{BB962C8B-B14F-4D97-AF65-F5344CB8AC3E}">
        <p14:creationId xmlns:p14="http://schemas.microsoft.com/office/powerpoint/2010/main" val="36669273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theme" Target="../theme/theme3.xml"/><Relationship Id="rId1"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3/11/2024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BF66B28-3BE0-4B00-84C3-5073BD954794}" type="datetime1">
              <a:rPr lang="en-US" smtClean="0"/>
              <a:t>3/11/2024</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194695803"/>
      </p:ext>
    </p:extLst>
  </p:cSld>
  <p:clrMap bg1="dk1" tx1="lt1" bg2="dk2" tx2="lt2" accent1="accent1" accent2="accent2" accent3="accent3" accent4="accent4" accent5="accent5" accent6="accent6" hlink="hlink" folHlink="folHlink"/>
  <p:sldLayoutIdLst>
    <p:sldLayoutId id="2147483670" r:id="rId1"/>
  </p:sldLayoutIdLst>
  <p:hf hdr="0" ftr="0" dt="0"/>
  <p:txStyles>
    <p:titleStyle>
      <a:lvl1pPr algn="l" defTabSz="457200" rtl="1" eaLnBrk="1" latinLnBrk="0" hangingPunct="1">
        <a:spcBef>
          <a:spcPct val="0"/>
        </a:spcBef>
        <a:buNone/>
        <a:defRPr sz="3600" kern="1200" cap="all">
          <a:ln w="3175" cmpd="sng">
            <a:noFill/>
          </a:ln>
          <a:solidFill>
            <a:schemeClr val="tx1"/>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85750" indent="-285750" algn="r" defTabSz="457200" rtl="1"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r" defTabSz="457200" rtl="1"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r" defTabSz="457200" rtl="1"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r" defTabSz="457200" rtl="1"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r" defTabSz="457200" rtl="1"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r" defTabSz="457200" rtl="1"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r" defTabSz="457200" rtl="1"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r" defTabSz="457200" rtl="1"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r" defTabSz="457200" rtl="1"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42933" y="593367"/>
            <a:ext cx="103024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2"/>
              </a:buClr>
              <a:buSzPts val="2800"/>
              <a:buFont typeface="Vidaloka"/>
              <a:buNone/>
              <a:defRPr sz="2800">
                <a:solidFill>
                  <a:schemeClr val="dk2"/>
                </a:solidFill>
                <a:latin typeface="Vidaloka"/>
                <a:ea typeface="Vidaloka"/>
                <a:cs typeface="Vidaloka"/>
                <a:sym typeface="Vidaloka"/>
              </a:defRPr>
            </a:lvl1pPr>
            <a:lvl2pPr lvl="1">
              <a:spcBef>
                <a:spcPts val="0"/>
              </a:spcBef>
              <a:spcAft>
                <a:spcPts val="0"/>
              </a:spcAft>
              <a:buClr>
                <a:schemeClr val="dk2"/>
              </a:buClr>
              <a:buSzPts val="2800"/>
              <a:buFont typeface="Vidaloka"/>
              <a:buNone/>
              <a:defRPr sz="2800">
                <a:solidFill>
                  <a:schemeClr val="dk2"/>
                </a:solidFill>
                <a:latin typeface="Vidaloka"/>
                <a:ea typeface="Vidaloka"/>
                <a:cs typeface="Vidaloka"/>
                <a:sym typeface="Vidaloka"/>
              </a:defRPr>
            </a:lvl2pPr>
            <a:lvl3pPr lvl="2">
              <a:spcBef>
                <a:spcPts val="0"/>
              </a:spcBef>
              <a:spcAft>
                <a:spcPts val="0"/>
              </a:spcAft>
              <a:buClr>
                <a:schemeClr val="dk2"/>
              </a:buClr>
              <a:buSzPts val="2800"/>
              <a:buFont typeface="Vidaloka"/>
              <a:buNone/>
              <a:defRPr sz="2800">
                <a:solidFill>
                  <a:schemeClr val="dk2"/>
                </a:solidFill>
                <a:latin typeface="Vidaloka"/>
                <a:ea typeface="Vidaloka"/>
                <a:cs typeface="Vidaloka"/>
                <a:sym typeface="Vidaloka"/>
              </a:defRPr>
            </a:lvl3pPr>
            <a:lvl4pPr lvl="3">
              <a:spcBef>
                <a:spcPts val="0"/>
              </a:spcBef>
              <a:spcAft>
                <a:spcPts val="0"/>
              </a:spcAft>
              <a:buClr>
                <a:schemeClr val="dk2"/>
              </a:buClr>
              <a:buSzPts val="2800"/>
              <a:buFont typeface="Vidaloka"/>
              <a:buNone/>
              <a:defRPr sz="2800">
                <a:solidFill>
                  <a:schemeClr val="dk2"/>
                </a:solidFill>
                <a:latin typeface="Vidaloka"/>
                <a:ea typeface="Vidaloka"/>
                <a:cs typeface="Vidaloka"/>
                <a:sym typeface="Vidaloka"/>
              </a:defRPr>
            </a:lvl4pPr>
            <a:lvl5pPr lvl="4">
              <a:spcBef>
                <a:spcPts val="0"/>
              </a:spcBef>
              <a:spcAft>
                <a:spcPts val="0"/>
              </a:spcAft>
              <a:buClr>
                <a:schemeClr val="dk2"/>
              </a:buClr>
              <a:buSzPts val="2800"/>
              <a:buFont typeface="Vidaloka"/>
              <a:buNone/>
              <a:defRPr sz="2800">
                <a:solidFill>
                  <a:schemeClr val="dk2"/>
                </a:solidFill>
                <a:latin typeface="Vidaloka"/>
                <a:ea typeface="Vidaloka"/>
                <a:cs typeface="Vidaloka"/>
                <a:sym typeface="Vidaloka"/>
              </a:defRPr>
            </a:lvl5pPr>
            <a:lvl6pPr lvl="5">
              <a:spcBef>
                <a:spcPts val="0"/>
              </a:spcBef>
              <a:spcAft>
                <a:spcPts val="0"/>
              </a:spcAft>
              <a:buClr>
                <a:schemeClr val="dk2"/>
              </a:buClr>
              <a:buSzPts val="2800"/>
              <a:buFont typeface="Vidaloka"/>
              <a:buNone/>
              <a:defRPr sz="2800">
                <a:solidFill>
                  <a:schemeClr val="dk2"/>
                </a:solidFill>
                <a:latin typeface="Vidaloka"/>
                <a:ea typeface="Vidaloka"/>
                <a:cs typeface="Vidaloka"/>
                <a:sym typeface="Vidaloka"/>
              </a:defRPr>
            </a:lvl6pPr>
            <a:lvl7pPr lvl="6">
              <a:spcBef>
                <a:spcPts val="0"/>
              </a:spcBef>
              <a:spcAft>
                <a:spcPts val="0"/>
              </a:spcAft>
              <a:buClr>
                <a:schemeClr val="dk2"/>
              </a:buClr>
              <a:buSzPts val="2800"/>
              <a:buFont typeface="Vidaloka"/>
              <a:buNone/>
              <a:defRPr sz="2800">
                <a:solidFill>
                  <a:schemeClr val="dk2"/>
                </a:solidFill>
                <a:latin typeface="Vidaloka"/>
                <a:ea typeface="Vidaloka"/>
                <a:cs typeface="Vidaloka"/>
                <a:sym typeface="Vidaloka"/>
              </a:defRPr>
            </a:lvl7pPr>
            <a:lvl8pPr lvl="7">
              <a:spcBef>
                <a:spcPts val="0"/>
              </a:spcBef>
              <a:spcAft>
                <a:spcPts val="0"/>
              </a:spcAft>
              <a:buClr>
                <a:schemeClr val="dk2"/>
              </a:buClr>
              <a:buSzPts val="2800"/>
              <a:buFont typeface="Vidaloka"/>
              <a:buNone/>
              <a:defRPr sz="2800">
                <a:solidFill>
                  <a:schemeClr val="dk2"/>
                </a:solidFill>
                <a:latin typeface="Vidaloka"/>
                <a:ea typeface="Vidaloka"/>
                <a:cs typeface="Vidaloka"/>
                <a:sym typeface="Vidaloka"/>
              </a:defRPr>
            </a:lvl8pPr>
            <a:lvl9pPr lvl="8">
              <a:spcBef>
                <a:spcPts val="0"/>
              </a:spcBef>
              <a:spcAft>
                <a:spcPts val="0"/>
              </a:spcAft>
              <a:buClr>
                <a:schemeClr val="dk2"/>
              </a:buClr>
              <a:buSzPts val="2800"/>
              <a:buFont typeface="Vidaloka"/>
              <a:buNone/>
              <a:defRPr sz="2800">
                <a:solidFill>
                  <a:schemeClr val="dk2"/>
                </a:solidFill>
                <a:latin typeface="Vidaloka"/>
                <a:ea typeface="Vidaloka"/>
                <a:cs typeface="Vidaloka"/>
                <a:sym typeface="Vidaloka"/>
              </a:defRPr>
            </a:lvl9pPr>
          </a:lstStyle>
          <a:p>
            <a:endParaRPr/>
          </a:p>
        </p:txBody>
      </p:sp>
      <p:sp>
        <p:nvSpPr>
          <p:cNvPr id="7" name="Google Shape;7;p1"/>
          <p:cNvSpPr txBox="1">
            <a:spLocks noGrp="1"/>
          </p:cNvSpPr>
          <p:nvPr>
            <p:ph type="body" idx="1"/>
          </p:nvPr>
        </p:nvSpPr>
        <p:spPr>
          <a:xfrm>
            <a:off x="942933" y="1536633"/>
            <a:ext cx="103024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ABeeZee"/>
              <a:buChar char="●"/>
              <a:defRPr sz="1800">
                <a:solidFill>
                  <a:schemeClr val="dk2"/>
                </a:solidFill>
                <a:latin typeface="ABeeZee"/>
                <a:ea typeface="ABeeZee"/>
                <a:cs typeface="ABeeZee"/>
                <a:sym typeface="ABeeZee"/>
              </a:defRPr>
            </a:lvl1pPr>
            <a:lvl2pPr marL="914400" lvl="1" indent="-317500">
              <a:lnSpc>
                <a:spcPct val="115000"/>
              </a:lnSpc>
              <a:spcBef>
                <a:spcPts val="0"/>
              </a:spcBef>
              <a:spcAft>
                <a:spcPts val="0"/>
              </a:spcAft>
              <a:buClr>
                <a:schemeClr val="dk2"/>
              </a:buClr>
              <a:buSzPts val="1400"/>
              <a:buFont typeface="ABeeZee"/>
              <a:buChar char="○"/>
              <a:defRPr>
                <a:solidFill>
                  <a:schemeClr val="dk2"/>
                </a:solidFill>
                <a:latin typeface="ABeeZee"/>
                <a:ea typeface="ABeeZee"/>
                <a:cs typeface="ABeeZee"/>
                <a:sym typeface="ABeeZee"/>
              </a:defRPr>
            </a:lvl2pPr>
            <a:lvl3pPr marL="1371600" lvl="2" indent="-317500">
              <a:lnSpc>
                <a:spcPct val="115000"/>
              </a:lnSpc>
              <a:spcBef>
                <a:spcPts val="0"/>
              </a:spcBef>
              <a:spcAft>
                <a:spcPts val="0"/>
              </a:spcAft>
              <a:buClr>
                <a:schemeClr val="dk2"/>
              </a:buClr>
              <a:buSzPts val="1400"/>
              <a:buFont typeface="ABeeZee"/>
              <a:buChar char="■"/>
              <a:defRPr>
                <a:solidFill>
                  <a:schemeClr val="dk2"/>
                </a:solidFill>
                <a:latin typeface="ABeeZee"/>
                <a:ea typeface="ABeeZee"/>
                <a:cs typeface="ABeeZee"/>
                <a:sym typeface="ABeeZee"/>
              </a:defRPr>
            </a:lvl3pPr>
            <a:lvl4pPr marL="1828800" lvl="3" indent="-317500">
              <a:lnSpc>
                <a:spcPct val="115000"/>
              </a:lnSpc>
              <a:spcBef>
                <a:spcPts val="0"/>
              </a:spcBef>
              <a:spcAft>
                <a:spcPts val="0"/>
              </a:spcAft>
              <a:buClr>
                <a:schemeClr val="dk2"/>
              </a:buClr>
              <a:buSzPts val="1400"/>
              <a:buFont typeface="ABeeZee"/>
              <a:buChar char="●"/>
              <a:defRPr>
                <a:solidFill>
                  <a:schemeClr val="dk2"/>
                </a:solidFill>
                <a:latin typeface="ABeeZee"/>
                <a:ea typeface="ABeeZee"/>
                <a:cs typeface="ABeeZee"/>
                <a:sym typeface="ABeeZee"/>
              </a:defRPr>
            </a:lvl4pPr>
            <a:lvl5pPr marL="2286000" lvl="4" indent="-317500">
              <a:lnSpc>
                <a:spcPct val="115000"/>
              </a:lnSpc>
              <a:spcBef>
                <a:spcPts val="0"/>
              </a:spcBef>
              <a:spcAft>
                <a:spcPts val="0"/>
              </a:spcAft>
              <a:buClr>
                <a:schemeClr val="dk2"/>
              </a:buClr>
              <a:buSzPts val="1400"/>
              <a:buFont typeface="ABeeZee"/>
              <a:buChar char="○"/>
              <a:defRPr>
                <a:solidFill>
                  <a:schemeClr val="dk2"/>
                </a:solidFill>
                <a:latin typeface="ABeeZee"/>
                <a:ea typeface="ABeeZee"/>
                <a:cs typeface="ABeeZee"/>
                <a:sym typeface="ABeeZee"/>
              </a:defRPr>
            </a:lvl5pPr>
            <a:lvl6pPr marL="2743200" lvl="5" indent="-317500">
              <a:lnSpc>
                <a:spcPct val="115000"/>
              </a:lnSpc>
              <a:spcBef>
                <a:spcPts val="0"/>
              </a:spcBef>
              <a:spcAft>
                <a:spcPts val="0"/>
              </a:spcAft>
              <a:buClr>
                <a:schemeClr val="dk2"/>
              </a:buClr>
              <a:buSzPts val="1400"/>
              <a:buFont typeface="ABeeZee"/>
              <a:buChar char="■"/>
              <a:defRPr>
                <a:solidFill>
                  <a:schemeClr val="dk2"/>
                </a:solidFill>
                <a:latin typeface="ABeeZee"/>
                <a:ea typeface="ABeeZee"/>
                <a:cs typeface="ABeeZee"/>
                <a:sym typeface="ABeeZee"/>
              </a:defRPr>
            </a:lvl6pPr>
            <a:lvl7pPr marL="3200400" lvl="6" indent="-317500">
              <a:lnSpc>
                <a:spcPct val="115000"/>
              </a:lnSpc>
              <a:spcBef>
                <a:spcPts val="0"/>
              </a:spcBef>
              <a:spcAft>
                <a:spcPts val="0"/>
              </a:spcAft>
              <a:buClr>
                <a:schemeClr val="dk2"/>
              </a:buClr>
              <a:buSzPts val="1400"/>
              <a:buFont typeface="ABeeZee"/>
              <a:buChar char="●"/>
              <a:defRPr>
                <a:solidFill>
                  <a:schemeClr val="dk2"/>
                </a:solidFill>
                <a:latin typeface="ABeeZee"/>
                <a:ea typeface="ABeeZee"/>
                <a:cs typeface="ABeeZee"/>
                <a:sym typeface="ABeeZee"/>
              </a:defRPr>
            </a:lvl7pPr>
            <a:lvl8pPr marL="3657600" lvl="7" indent="-317500">
              <a:lnSpc>
                <a:spcPct val="115000"/>
              </a:lnSpc>
              <a:spcBef>
                <a:spcPts val="0"/>
              </a:spcBef>
              <a:spcAft>
                <a:spcPts val="0"/>
              </a:spcAft>
              <a:buClr>
                <a:schemeClr val="dk2"/>
              </a:buClr>
              <a:buSzPts val="1400"/>
              <a:buFont typeface="ABeeZee"/>
              <a:buChar char="○"/>
              <a:defRPr>
                <a:solidFill>
                  <a:schemeClr val="dk2"/>
                </a:solidFill>
                <a:latin typeface="ABeeZee"/>
                <a:ea typeface="ABeeZee"/>
                <a:cs typeface="ABeeZee"/>
                <a:sym typeface="ABeeZee"/>
              </a:defRPr>
            </a:lvl8pPr>
            <a:lvl9pPr marL="4114800" lvl="8" indent="-317500">
              <a:lnSpc>
                <a:spcPct val="115000"/>
              </a:lnSpc>
              <a:spcBef>
                <a:spcPts val="0"/>
              </a:spcBef>
              <a:spcAft>
                <a:spcPts val="0"/>
              </a:spcAft>
              <a:buClr>
                <a:schemeClr val="dk2"/>
              </a:buClr>
              <a:buSzPts val="1400"/>
              <a:buFont typeface="ABeeZee"/>
              <a:buChar char="■"/>
              <a:defRPr>
                <a:solidFill>
                  <a:schemeClr val="dk2"/>
                </a:solidFill>
                <a:latin typeface="ABeeZee"/>
                <a:ea typeface="ABeeZee"/>
                <a:cs typeface="ABeeZee"/>
                <a:sym typeface="ABeeZee"/>
              </a:defRPr>
            </a:lvl9pPr>
          </a:lstStyle>
          <a:p>
            <a:endParaRPr/>
          </a:p>
        </p:txBody>
      </p:sp>
    </p:spTree>
    <p:extLst>
      <p:ext uri="{BB962C8B-B14F-4D97-AF65-F5344CB8AC3E}">
        <p14:creationId xmlns:p14="http://schemas.microsoft.com/office/powerpoint/2010/main" val="2432779307"/>
      </p:ext>
    </p:extLst>
  </p:cSld>
  <p:clrMap bg1="lt1" tx1="dk1" bg2="dk2" tx2="lt2" accent1="accent1" accent2="accent2" accent3="accent3" accent4="accent4" accent5="accent5" accent6="accent6" hlink="hlink" folHlink="folHlink"/>
  <p:sldLayoutIdLst>
    <p:sldLayoutId id="2147483672"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1.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microsoft.com/office/2007/relationships/media" Target="../media/media2.mp3"/><Relationship Id="rId1" Type="http://schemas.openxmlformats.org/officeDocument/2006/relationships/audio" Target="NULL" TargetMode="External"/><Relationship Id="rId5" Type="http://schemas.openxmlformats.org/officeDocument/2006/relationships/image" Target="../media/image21.png"/><Relationship Id="rId4" Type="http://schemas.openxmlformats.org/officeDocument/2006/relationships/image" Target="../media/image25.jpeg"/></Relationships>
</file>

<file path=ppt/slides/_rels/slide4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hyperlink" Target="https://he.wikipedia.org/wiki/%D7%94%D7%A9%D7%95%D7%90%D7%94" TargetMode="External"/><Relationship Id="rId2" Type="http://schemas.openxmlformats.org/officeDocument/2006/relationships/hyperlink" Target="https://he.wikipedia.org/wiki/%D7%9E%D7%97%D7%A0%D7%94_%D7%94%D7%A9%D7%9E%D7%93%D7%94" TargetMode="External"/><Relationship Id="rId1" Type="http://schemas.openxmlformats.org/officeDocument/2006/relationships/slideLayout" Target="../slideLayouts/slideLayout5.xml"/><Relationship Id="rId4" Type="http://schemas.openxmlformats.org/officeDocument/2006/relationships/hyperlink" Target="https://he.wikipedia.org/wiki/%D7%A9%D7%A2%D7%9E%D7%95%D7%9D"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41DA9AC-9D3B-9558-FAA3-26BE0956F773}"/>
              </a:ext>
            </a:extLst>
          </p:cNvPr>
          <p:cNvSpPr>
            <a:spLocks noGrp="1"/>
          </p:cNvSpPr>
          <p:nvPr>
            <p:ph type="ctrTitle"/>
          </p:nvPr>
        </p:nvSpPr>
        <p:spPr>
          <a:xfrm>
            <a:off x="1507067" y="596348"/>
            <a:ext cx="7766936" cy="1765189"/>
          </a:xfrm>
        </p:spPr>
        <p:txBody>
          <a:bodyPr/>
          <a:lstStyle/>
          <a:p>
            <a:pPr algn="ctr"/>
            <a:r>
              <a:rPr lang="he-IL" dirty="0"/>
              <a:t>שלוש אהבות </a:t>
            </a:r>
            <a:br>
              <a:rPr lang="he-IL" dirty="0"/>
            </a:br>
            <a:r>
              <a:rPr lang="he-IL" dirty="0"/>
              <a:t>בשלוש תקופות</a:t>
            </a:r>
          </a:p>
        </p:txBody>
      </p:sp>
      <p:sp>
        <p:nvSpPr>
          <p:cNvPr id="3" name="כותרת משנה 2">
            <a:extLst>
              <a:ext uri="{FF2B5EF4-FFF2-40B4-BE49-F238E27FC236}">
                <a16:creationId xmlns:a16="http://schemas.microsoft.com/office/drawing/2014/main" id="{75F566CA-9E50-26E9-0A14-0EB59D7E9728}"/>
              </a:ext>
            </a:extLst>
          </p:cNvPr>
          <p:cNvSpPr>
            <a:spLocks noGrp="1"/>
          </p:cNvSpPr>
          <p:nvPr>
            <p:ph type="subTitle" idx="1"/>
          </p:nvPr>
        </p:nvSpPr>
        <p:spPr>
          <a:xfrm>
            <a:off x="1395749" y="5761101"/>
            <a:ext cx="7766936" cy="1096899"/>
          </a:xfrm>
        </p:spPr>
        <p:txBody>
          <a:bodyPr/>
          <a:lstStyle/>
          <a:p>
            <a:endParaRPr lang="he-IL" dirty="0"/>
          </a:p>
        </p:txBody>
      </p:sp>
      <p:pic>
        <p:nvPicPr>
          <p:cNvPr id="1026" name="Picture 2">
            <a:extLst>
              <a:ext uri="{FF2B5EF4-FFF2-40B4-BE49-F238E27FC236}">
                <a16:creationId xmlns:a16="http://schemas.microsoft.com/office/drawing/2014/main" id="{2F0761DB-78B1-FA8E-8AC2-2C68D0F2FE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2056" y="2610836"/>
            <a:ext cx="5592914" cy="3909234"/>
          </a:xfrm>
          <a:prstGeom prst="rect">
            <a:avLst/>
          </a:prstGeom>
          <a:noFill/>
          <a:extLst>
            <a:ext uri="{909E8E84-426E-40DD-AFC4-6F175D3DCCD1}">
              <a14:hiddenFill xmlns:a14="http://schemas.microsoft.com/office/drawing/2010/main">
                <a:solidFill>
                  <a:srgbClr val="FFFFFF"/>
                </a:solidFill>
              </a14:hiddenFill>
            </a:ext>
          </a:extLst>
        </p:spPr>
      </p:pic>
      <p:sp>
        <p:nvSpPr>
          <p:cNvPr id="4" name="מציין מיקום של מספר שקופית 3">
            <a:extLst>
              <a:ext uri="{FF2B5EF4-FFF2-40B4-BE49-F238E27FC236}">
                <a16:creationId xmlns:a16="http://schemas.microsoft.com/office/drawing/2014/main" id="{03B91C2B-91DE-16E7-199B-71FCF818C1D4}"/>
              </a:ext>
            </a:extLst>
          </p:cNvPr>
          <p:cNvSpPr>
            <a:spLocks noGrp="1"/>
          </p:cNvSpPr>
          <p:nvPr>
            <p:ph type="sldNum" sz="quarter" idx="12"/>
          </p:nvPr>
        </p:nvSpPr>
        <p:spPr/>
        <p:txBody>
          <a:bodyPr/>
          <a:lstStyle/>
          <a:p>
            <a:fld id="{D57F1E4F-1CFF-5643-939E-217C01CDF565}" type="slidenum">
              <a:rPr lang="en-US" smtClean="0"/>
              <a:pPr/>
              <a:t>1</a:t>
            </a:fld>
            <a:endParaRPr lang="en-US" dirty="0"/>
          </a:p>
        </p:txBody>
      </p:sp>
    </p:spTree>
    <p:extLst>
      <p:ext uri="{BB962C8B-B14F-4D97-AF65-F5344CB8AC3E}">
        <p14:creationId xmlns:p14="http://schemas.microsoft.com/office/powerpoint/2010/main" val="5807430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30B5B0B-C960-DE43-8D64-E96DEC837E83}"/>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06FD4797-C021-D387-A45D-30F5CA4081B5}"/>
              </a:ext>
            </a:extLst>
          </p:cNvPr>
          <p:cNvSpPr>
            <a:spLocks noGrp="1"/>
          </p:cNvSpPr>
          <p:nvPr>
            <p:ph idx="1"/>
          </p:nvPr>
        </p:nvSpPr>
        <p:spPr>
          <a:xfrm>
            <a:off x="677333" y="2160589"/>
            <a:ext cx="9635509" cy="4697411"/>
          </a:xfrm>
        </p:spPr>
        <p:txBody>
          <a:bodyPr>
            <a:normAutofit fontScale="92500" lnSpcReduction="20000"/>
          </a:bodyPr>
          <a:lstStyle/>
          <a:p>
            <a:pPr algn="ctr"/>
            <a:r>
              <a:rPr lang="he-IL" sz="2000" dirty="0"/>
              <a:t>כשם שפרח זקוק למים כדי לגדול, כל אדם צריך להיות נאהב כדי להרגיש ניזון.</a:t>
            </a:r>
          </a:p>
          <a:p>
            <a:pPr algn="ctr"/>
            <a:r>
              <a:rPr lang="he-IL" sz="2000" dirty="0"/>
              <a:t>המקובלים מרחיקים לכת ואומרים שאלוקים ברא את היקום כדי לחוות אהבה.</a:t>
            </a:r>
          </a:p>
          <a:p>
            <a:pPr algn="ctr"/>
            <a:r>
              <a:rPr lang="he-IL" sz="2000" dirty="0"/>
              <a:t>רבי עקיבא אומר שאהבת הזולת כפי שאתה אוהב את עצמך היא "עיקרון מרכזי בתורה". </a:t>
            </a:r>
          </a:p>
          <a:p>
            <a:pPr algn="ctr"/>
            <a:r>
              <a:rPr lang="he-IL" sz="2000" dirty="0"/>
              <a:t>והחכם הגדול הלל אף הכריז "אהבה היא כל התורה כולה; כל השאר פרשנות."</a:t>
            </a:r>
          </a:p>
          <a:p>
            <a:pPr algn="ctr"/>
            <a:r>
              <a:rPr lang="he-IL" sz="2000" dirty="0"/>
              <a:t>אז אהבה היא קריטית. אבל מהי באמת אהבה? </a:t>
            </a:r>
          </a:p>
          <a:p>
            <a:pPr algn="ctr"/>
            <a:r>
              <a:rPr lang="he-IL" sz="2000" dirty="0"/>
              <a:t>האם אהבה פירושה לקבל אחרים בדיוק כפי שהם?</a:t>
            </a:r>
          </a:p>
          <a:p>
            <a:pPr algn="ctr"/>
            <a:r>
              <a:rPr lang="he-IL" sz="2000" dirty="0"/>
              <a:t>הנה הבעיה. אהבה. זו מילה טעונה בת ארבע אותיות</a:t>
            </a:r>
          </a:p>
          <a:p>
            <a:pPr algn="ctr"/>
            <a:r>
              <a:rPr lang="he-IL" sz="2000" dirty="0"/>
              <a:t>מצד אחד, אם אני לא מקבל את האחר כפי שהוא, האם זה לא אומר שאני לא באמת אוהב אותו? אני אוהב רק את מה שאני רוצה לעשות ממנו.</a:t>
            </a:r>
          </a:p>
          <a:p>
            <a:pPr algn="ctr"/>
            <a:r>
              <a:rPr lang="he-IL" sz="2000" dirty="0"/>
              <a:t>מצד שני, לאהוב מישהו אומר גם שאני דואגת לו ורוצה בטובתו. ומכיוון שמעט מאוד אנשים הם הטובים ביותר שהם יכולים להיות, האם אכפתיות למישהו אינה משמעה לא לקבל אותו כמו שהוא, אלא להאמין בפוטנציאל שלו להיות טוב יותר, ולעשות כל מה שאני יכול כדי לחשוף את הפוטנציאל הזה?</a:t>
            </a:r>
          </a:p>
          <a:p>
            <a:pPr algn="ctr"/>
            <a:r>
              <a:rPr lang="he-IL" sz="2000" dirty="0"/>
              <a:t>אז מהי אהבה?</a:t>
            </a:r>
          </a:p>
        </p:txBody>
      </p:sp>
      <p:pic>
        <p:nvPicPr>
          <p:cNvPr id="3076" name="Picture 4" descr="3 סוגי אהבה">
            <a:extLst>
              <a:ext uri="{FF2B5EF4-FFF2-40B4-BE49-F238E27FC236}">
                <a16:creationId xmlns:a16="http://schemas.microsoft.com/office/drawing/2014/main" id="{8F2C1FAD-4301-DA00-E951-4FA79416D7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9425" y="63611"/>
            <a:ext cx="6770619" cy="2146852"/>
          </a:xfrm>
          <a:prstGeom prst="rect">
            <a:avLst/>
          </a:prstGeom>
          <a:noFill/>
          <a:extLst>
            <a:ext uri="{909E8E84-426E-40DD-AFC4-6F175D3DCCD1}">
              <a14:hiddenFill xmlns:a14="http://schemas.microsoft.com/office/drawing/2010/main">
                <a:solidFill>
                  <a:srgbClr val="FFFFFF"/>
                </a:solidFill>
              </a14:hiddenFill>
            </a:ext>
          </a:extLst>
        </p:spPr>
      </p:pic>
      <p:sp>
        <p:nvSpPr>
          <p:cNvPr id="4" name="מציין מיקום של מספר שקופית 3">
            <a:extLst>
              <a:ext uri="{FF2B5EF4-FFF2-40B4-BE49-F238E27FC236}">
                <a16:creationId xmlns:a16="http://schemas.microsoft.com/office/drawing/2014/main" id="{B0045FE1-C177-EBA7-C56F-020367CD56C1}"/>
              </a:ext>
            </a:extLst>
          </p:cNvPr>
          <p:cNvSpPr>
            <a:spLocks noGrp="1"/>
          </p:cNvSpPr>
          <p:nvPr>
            <p:ph type="sldNum" sz="quarter" idx="12"/>
          </p:nvPr>
        </p:nvSpPr>
        <p:spPr/>
        <p:txBody>
          <a:bodyPr/>
          <a:lstStyle/>
          <a:p>
            <a:fld id="{519954A3-9DFD-4C44-94BA-B95130A3BA1C}" type="slidenum">
              <a:rPr lang="en-US" smtClean="0"/>
              <a:t>2</a:t>
            </a:fld>
            <a:endParaRPr lang="en-US" dirty="0"/>
          </a:p>
        </p:txBody>
      </p:sp>
    </p:spTree>
    <p:extLst>
      <p:ext uri="{BB962C8B-B14F-4D97-AF65-F5344CB8AC3E}">
        <p14:creationId xmlns:p14="http://schemas.microsoft.com/office/powerpoint/2010/main" val="39507596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90CF99-5E79-6431-5B9E-3308E55F6E6C}"/>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471E83EE-67AE-254A-3102-7374C1D93793}"/>
              </a:ext>
            </a:extLst>
          </p:cNvPr>
          <p:cNvSpPr>
            <a:spLocks noGrp="1"/>
          </p:cNvSpPr>
          <p:nvPr>
            <p:ph type="title"/>
          </p:nvPr>
        </p:nvSpPr>
        <p:spPr>
          <a:xfrm>
            <a:off x="685801" y="174929"/>
            <a:ext cx="10131425" cy="580445"/>
          </a:xfrm>
        </p:spPr>
        <p:txBody>
          <a:bodyPr>
            <a:normAutofit fontScale="90000"/>
          </a:bodyPr>
          <a:lstStyle/>
          <a:p>
            <a:pPr algn="ctr"/>
            <a:r>
              <a:rPr lang="he-IL" dirty="0"/>
              <a:t>מהי אהבה?</a:t>
            </a:r>
          </a:p>
        </p:txBody>
      </p:sp>
      <p:graphicFrame>
        <p:nvGraphicFramePr>
          <p:cNvPr id="4" name="מציין מיקום תוכן 3">
            <a:extLst>
              <a:ext uri="{FF2B5EF4-FFF2-40B4-BE49-F238E27FC236}">
                <a16:creationId xmlns:a16="http://schemas.microsoft.com/office/drawing/2014/main" id="{A4344897-D1BF-60A6-0EB0-F80BE5A55394}"/>
              </a:ext>
            </a:extLst>
          </p:cNvPr>
          <p:cNvGraphicFramePr>
            <a:graphicFrameLocks noGrp="1"/>
          </p:cNvGraphicFramePr>
          <p:nvPr>
            <p:ph idx="1"/>
          </p:nvPr>
        </p:nvGraphicFramePr>
        <p:xfrm>
          <a:off x="190831" y="858742"/>
          <a:ext cx="11895151" cy="58760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מציין מיקום של מספר שקופית 2">
            <a:extLst>
              <a:ext uri="{FF2B5EF4-FFF2-40B4-BE49-F238E27FC236}">
                <a16:creationId xmlns:a16="http://schemas.microsoft.com/office/drawing/2014/main" id="{C6656FCC-8707-8F6B-7167-6C2FBDF49EC3}"/>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109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FD47E8-EE27-B93F-F47D-FBDF2BA36896}"/>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2CCF5B82-C4DD-6E5D-031E-8D18B60A0644}"/>
              </a:ext>
            </a:extLst>
          </p:cNvPr>
          <p:cNvSpPr>
            <a:spLocks noGrp="1"/>
          </p:cNvSpPr>
          <p:nvPr>
            <p:ph type="title"/>
          </p:nvPr>
        </p:nvSpPr>
        <p:spPr>
          <a:xfrm>
            <a:off x="685801" y="174929"/>
            <a:ext cx="10131425" cy="580445"/>
          </a:xfrm>
        </p:spPr>
        <p:txBody>
          <a:bodyPr>
            <a:normAutofit fontScale="90000"/>
          </a:bodyPr>
          <a:lstStyle/>
          <a:p>
            <a:pPr algn="ctr"/>
            <a:r>
              <a:rPr lang="he-IL" b="1" dirty="0">
                <a:solidFill>
                  <a:schemeClr val="accent5">
                    <a:lumMod val="50000"/>
                  </a:schemeClr>
                </a:solidFill>
                <a:highlight>
                  <a:srgbClr val="FFFF00"/>
                </a:highlight>
              </a:rPr>
              <a:t>אהבה היא תענוג אלוקי</a:t>
            </a:r>
          </a:p>
        </p:txBody>
      </p:sp>
      <p:graphicFrame>
        <p:nvGraphicFramePr>
          <p:cNvPr id="4" name="מציין מיקום תוכן 3">
            <a:extLst>
              <a:ext uri="{FF2B5EF4-FFF2-40B4-BE49-F238E27FC236}">
                <a16:creationId xmlns:a16="http://schemas.microsoft.com/office/drawing/2014/main" id="{968A43B6-0093-C6F9-5E8F-3FF7C0407418}"/>
              </a:ext>
            </a:extLst>
          </p:cNvPr>
          <p:cNvGraphicFramePr>
            <a:graphicFrameLocks noGrp="1"/>
          </p:cNvGraphicFramePr>
          <p:nvPr>
            <p:ph idx="1"/>
          </p:nvPr>
        </p:nvGraphicFramePr>
        <p:xfrm>
          <a:off x="190831" y="858742"/>
          <a:ext cx="11895151" cy="58760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מציין מיקום של מספר שקופית 2">
            <a:extLst>
              <a:ext uri="{FF2B5EF4-FFF2-40B4-BE49-F238E27FC236}">
                <a16:creationId xmlns:a16="http://schemas.microsoft.com/office/drawing/2014/main" id="{70278B26-06C4-B4CE-4603-9EE49C9722D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47161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6B15F-FDAB-6D11-AC5D-F4F30DA909E8}"/>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64C8DB39-DA41-ABAC-1745-9CE161E693B0}"/>
              </a:ext>
            </a:extLst>
          </p:cNvPr>
          <p:cNvSpPr>
            <a:spLocks noGrp="1"/>
          </p:cNvSpPr>
          <p:nvPr>
            <p:ph type="title"/>
          </p:nvPr>
        </p:nvSpPr>
        <p:spPr>
          <a:xfrm>
            <a:off x="677333" y="609600"/>
            <a:ext cx="10287515" cy="1320800"/>
          </a:xfrm>
        </p:spPr>
        <p:txBody>
          <a:bodyPr>
            <a:normAutofit/>
          </a:bodyPr>
          <a:lstStyle/>
          <a:p>
            <a:pPr algn="ctr"/>
            <a:r>
              <a:rPr lang="he-IL" sz="4000" b="1" dirty="0">
                <a:effectLst>
                  <a:glow rad="520700">
                    <a:schemeClr val="accent6">
                      <a:satMod val="175000"/>
                      <a:alpha val="40000"/>
                    </a:schemeClr>
                  </a:glow>
                </a:effectLst>
              </a:rPr>
              <a:t>ספר העיקרים ג' סוגי אהבה</a:t>
            </a:r>
            <a:br>
              <a:rPr lang="he-IL" dirty="0"/>
            </a:br>
            <a:r>
              <a:rPr lang="he-IL" dirty="0" err="1"/>
              <a:t>טע"ם</a:t>
            </a:r>
            <a:endParaRPr lang="he-IL" sz="2000" dirty="0"/>
          </a:p>
        </p:txBody>
      </p:sp>
      <p:sp>
        <p:nvSpPr>
          <p:cNvPr id="9" name="מציין מיקום טקסט 8">
            <a:extLst>
              <a:ext uri="{FF2B5EF4-FFF2-40B4-BE49-F238E27FC236}">
                <a16:creationId xmlns:a16="http://schemas.microsoft.com/office/drawing/2014/main" id="{C91EF660-BDBE-02EC-44AD-2B6FC81660F9}"/>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אהבת הטוב</a:t>
            </a:r>
          </a:p>
        </p:txBody>
      </p:sp>
      <p:sp>
        <p:nvSpPr>
          <p:cNvPr id="11" name="מציין מיקום טקסט 10">
            <a:extLst>
              <a:ext uri="{FF2B5EF4-FFF2-40B4-BE49-F238E27FC236}">
                <a16:creationId xmlns:a16="http://schemas.microsoft.com/office/drawing/2014/main" id="{80808BF2-D5A0-A427-0AE9-9DAEB8CDCC24}"/>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אהבת המועיל</a:t>
            </a:r>
          </a:p>
        </p:txBody>
      </p:sp>
      <p:sp>
        <p:nvSpPr>
          <p:cNvPr id="12" name="מציין מיקום תוכן 11">
            <a:extLst>
              <a:ext uri="{FF2B5EF4-FFF2-40B4-BE49-F238E27FC236}">
                <a16:creationId xmlns:a16="http://schemas.microsoft.com/office/drawing/2014/main" id="{6D5BDFAA-4A32-6F2C-89FC-43646A9644CE}"/>
              </a:ext>
            </a:extLst>
          </p:cNvPr>
          <p:cNvSpPr>
            <a:spLocks noGrp="1"/>
          </p:cNvSpPr>
          <p:nvPr>
            <p:ph sz="quarter" idx="4"/>
          </p:nvPr>
        </p:nvSpPr>
        <p:spPr>
          <a:xfrm>
            <a:off x="4251805" y="2698335"/>
            <a:ext cx="3240000" cy="3304117"/>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fontScale="77500" lnSpcReduction="20000"/>
          </a:bodyPr>
          <a:lstStyle/>
          <a:p>
            <a:r>
              <a:rPr lang="he-IL" dirty="0"/>
              <a:t>שיאהב האדם הדבר הנאהב מצד התועלת שיקבל ממנו בלבד.  </a:t>
            </a:r>
          </a:p>
          <a:p>
            <a:r>
              <a:rPr lang="he-IL" sz="1800" dirty="0">
                <a:effectLst/>
                <a:latin typeface="Times New Roman" panose="02020603050405020304" pitchFamily="18" charset="0"/>
                <a:ea typeface="Times New Roman" panose="02020603050405020304" pitchFamily="18" charset="0"/>
                <a:cs typeface="David" panose="020E0502060401010101" pitchFamily="34" charset="-79"/>
              </a:rPr>
              <a:t>אם היה מקום כלשהו בעולם, כגון אולם רחב ממדים, שבו היו נאספים כל הדברים הרבים - כולל בני אדם - שעזרו לנו במשך חיינו ועל ידם קבלנו את כל צרכינו החיוניים הרבים מאז שנולדנו, </a:t>
            </a:r>
          </a:p>
          <a:p>
            <a:r>
              <a:rPr lang="he-IL" sz="1800" dirty="0">
                <a:effectLst/>
                <a:latin typeface="Times New Roman" panose="02020603050405020304" pitchFamily="18" charset="0"/>
                <a:ea typeface="Times New Roman" panose="02020603050405020304" pitchFamily="18" charset="0"/>
                <a:cs typeface="David" panose="020E0502060401010101" pitchFamily="34" charset="-79"/>
              </a:rPr>
              <a:t>הכניסה לתוך אולם כזה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היתה</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מעוררת בנו תחושה נעימה ביותר. היינו חשים שמחה מיוחדת לפגוש את כל האנשים והחפצים הנמצאים בו, שעל ידם הגענו עד הלום, ולהיזכר באותם דברים רבים שזמן רב כבר נשכחו מאיתנו. </a:t>
            </a:r>
          </a:p>
          <a:p>
            <a:endParaRPr lang="he-IL" dirty="0"/>
          </a:p>
          <a:p>
            <a:endParaRPr lang="he-IL" dirty="0"/>
          </a:p>
        </p:txBody>
      </p:sp>
      <p:sp>
        <p:nvSpPr>
          <p:cNvPr id="18" name="מציין מיקום תוכן 17">
            <a:extLst>
              <a:ext uri="{FF2B5EF4-FFF2-40B4-BE49-F238E27FC236}">
                <a16:creationId xmlns:a16="http://schemas.microsoft.com/office/drawing/2014/main" id="{5F22BD50-F2D7-D388-01A9-3DA4596EA352}"/>
              </a:ext>
            </a:extLst>
          </p:cNvPr>
          <p:cNvSpPr>
            <a:spLocks noGrp="1"/>
          </p:cNvSpPr>
          <p:nvPr>
            <p:ph sz="half" idx="2"/>
          </p:nvPr>
        </p:nvSpPr>
        <p:spPr>
          <a:xfrm>
            <a:off x="675745" y="2737245"/>
            <a:ext cx="3240000" cy="3304117"/>
          </a:xfrm>
          <a:solidFill>
            <a:srgbClr val="00B0F0">
              <a:alpha val="31000"/>
            </a:srgbClr>
          </a:solidFill>
        </p:spPr>
        <p:txBody>
          <a:bodyPr>
            <a:normAutofit fontScale="77500" lnSpcReduction="20000"/>
          </a:bodyPr>
          <a:lstStyle/>
          <a:p>
            <a:pPr marL="0" indent="0" algn="just">
              <a:buNone/>
            </a:pPr>
            <a:r>
              <a:rPr lang="he-IL" dirty="0">
                <a:solidFill>
                  <a:prstClr val="black">
                    <a:lumMod val="75000"/>
                    <a:lumOff val="25000"/>
                  </a:prstClr>
                </a:solidFill>
              </a:rPr>
              <a:t>אהבת הטוב הוא שיאהב האדם הדבר הנאהב מצד שהוא טוב גמור מבלתי שיתערב באהבה ההיא קבלת תועלת ולא קבלת ערבות כלל, אבל יאהב הטוב מצד מה שהוא טוב בלבד. </a:t>
            </a:r>
          </a:p>
          <a:p>
            <a:pPr marL="0" indent="0" algn="just">
              <a:buNone/>
            </a:pPr>
            <a:r>
              <a:rPr lang="he-IL" dirty="0">
                <a:cs typeface="+mj-cs"/>
              </a:rPr>
              <a:t>אולם האהבה אשר תהיה בעבור הטוב בעצמו הנה זאת האהבה לא </a:t>
            </a:r>
            <a:r>
              <a:rPr lang="he-IL" dirty="0" err="1">
                <a:cs typeface="+mj-cs"/>
              </a:rPr>
              <a:t>תפסד</a:t>
            </a:r>
            <a:r>
              <a:rPr lang="he-IL" dirty="0">
                <a:cs typeface="+mj-cs"/>
              </a:rPr>
              <a:t> ולא תשתנה, לפי שהאוהב לא יאהב האהוב בעבור שהוא טוב אליו כלומר בצרוף אל האוהב, </a:t>
            </a:r>
          </a:p>
          <a:p>
            <a:pPr marL="0" indent="0" algn="just">
              <a:buNone/>
            </a:pPr>
            <a:r>
              <a:rPr lang="he-IL" dirty="0">
                <a:cs typeface="+mj-cs"/>
              </a:rPr>
              <a:t>אבל למה שהתבאר לו שזה האהוב טוב בעצמו, והאהוב הוא הידוע אצל האוהב, והוא הדבר הנאהב בלבד החקוק </a:t>
            </a:r>
            <a:r>
              <a:rPr lang="he-IL" dirty="0" err="1">
                <a:cs typeface="+mj-cs"/>
              </a:rPr>
              <a:t>בלבו</a:t>
            </a:r>
            <a:r>
              <a:rPr lang="he-IL" dirty="0">
                <a:cs typeface="+mj-cs"/>
              </a:rPr>
              <a:t> עד שיצדק עליהם יחד גדר האהבה, </a:t>
            </a:r>
          </a:p>
          <a:p>
            <a:pPr marL="0" indent="0" algn="just">
              <a:buNone/>
            </a:pPr>
            <a:r>
              <a:rPr lang="he-IL" dirty="0">
                <a:cs typeface="+mj-cs"/>
              </a:rPr>
              <a:t>כי האהבה היא התאחד דבר הנאהב עם האוהב </a:t>
            </a:r>
            <a:r>
              <a:rPr lang="he-IL" dirty="0" err="1">
                <a:cs typeface="+mj-cs"/>
              </a:rPr>
              <a:t>והתדבקם</a:t>
            </a:r>
            <a:r>
              <a:rPr lang="he-IL" dirty="0">
                <a:cs typeface="+mj-cs"/>
              </a:rPr>
              <a:t> יחד דבוק שכלי בשלמות. </a:t>
            </a:r>
            <a:endParaRPr lang="he-IL" dirty="0"/>
          </a:p>
          <a:p>
            <a:endParaRPr lang="he-IL" dirty="0"/>
          </a:p>
        </p:txBody>
      </p:sp>
      <p:sp>
        <p:nvSpPr>
          <p:cNvPr id="20" name="תיבת טקסט 19">
            <a:extLst>
              <a:ext uri="{FF2B5EF4-FFF2-40B4-BE49-F238E27FC236}">
                <a16:creationId xmlns:a16="http://schemas.microsoft.com/office/drawing/2014/main" id="{5C997AF9-04E6-0EE3-FC1A-76BE0C175A21}"/>
              </a:ext>
            </a:extLst>
          </p:cNvPr>
          <p:cNvSpPr txBox="1"/>
          <p:nvPr/>
        </p:nvSpPr>
        <p:spPr>
          <a:xfrm>
            <a:off x="7723761" y="2733472"/>
            <a:ext cx="3240000" cy="1200329"/>
          </a:xfrm>
          <a:prstGeom prst="rect">
            <a:avLst/>
          </a:prstGeom>
          <a:solidFill>
            <a:srgbClr val="FF0000">
              <a:alpha val="15000"/>
            </a:srgbClr>
          </a:solidFill>
        </p:spPr>
        <p:txBody>
          <a:bodyPr wrap="square" rtlCol="1">
            <a:spAutoFit/>
          </a:bodyPr>
          <a:lstStyle/>
          <a:p>
            <a:pPr marL="342900" marR="0" lvl="0" indent="-342900" algn="just"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שיאהב האדם הדבר הנאהב מצד הערבות המגיע לו ממנו לא בעבור שהוא טוב ולא מועיל אלא שהוא ערב בלבד </a:t>
            </a:r>
          </a:p>
        </p:txBody>
      </p:sp>
      <p:sp>
        <p:nvSpPr>
          <p:cNvPr id="22" name="תיבת טקסט 21">
            <a:extLst>
              <a:ext uri="{FF2B5EF4-FFF2-40B4-BE49-F238E27FC236}">
                <a16:creationId xmlns:a16="http://schemas.microsoft.com/office/drawing/2014/main" id="{B2757D9F-EE51-E4E0-32AD-5D14920F4708}"/>
              </a:ext>
            </a:extLst>
          </p:cNvPr>
          <p:cNvSpPr txBox="1"/>
          <p:nvPr/>
        </p:nvSpPr>
        <p:spPr>
          <a:xfrm>
            <a:off x="7704305" y="215954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אהבת הערב</a:t>
            </a:r>
          </a:p>
        </p:txBody>
      </p:sp>
      <p:pic>
        <p:nvPicPr>
          <p:cNvPr id="2052" name="Picture 4" descr="ספר העיקרים לרבי יוסף אלבו עם באורו של הרב מרדכי דוד נויגרשל - הרב מרדכי  נויגרשל">
            <a:extLst>
              <a:ext uri="{FF2B5EF4-FFF2-40B4-BE49-F238E27FC236}">
                <a16:creationId xmlns:a16="http://schemas.microsoft.com/office/drawing/2014/main" id="{08A81E93-CD06-D86E-BEF9-FF4D0C3C09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36116" y="0"/>
            <a:ext cx="1800225" cy="2543175"/>
          </a:xfrm>
          <a:prstGeom prst="rect">
            <a:avLst/>
          </a:prstGeom>
          <a:noFill/>
          <a:extLst>
            <a:ext uri="{909E8E84-426E-40DD-AFC4-6F175D3DCCD1}">
              <a14:hiddenFill xmlns:a14="http://schemas.microsoft.com/office/drawing/2010/main">
                <a:solidFill>
                  <a:srgbClr val="FFFFFF"/>
                </a:solidFill>
              </a14:hiddenFill>
            </a:ext>
          </a:extLst>
        </p:spPr>
      </p:pic>
      <p:sp>
        <p:nvSpPr>
          <p:cNvPr id="2" name="מציין מיקום של מספר שקופית 1">
            <a:extLst>
              <a:ext uri="{FF2B5EF4-FFF2-40B4-BE49-F238E27FC236}">
                <a16:creationId xmlns:a16="http://schemas.microsoft.com/office/drawing/2014/main" id="{D9932607-45E4-6599-5286-B8FCFA1AA746}"/>
              </a:ext>
            </a:extLst>
          </p:cNvPr>
          <p:cNvSpPr>
            <a:spLocks noGrp="1"/>
          </p:cNvSpPr>
          <p:nvPr>
            <p:ph type="sldNum" sz="quarter" idx="12"/>
          </p:nvPr>
        </p:nvSpPr>
        <p:spPr/>
        <p:txBody>
          <a:bodyPr/>
          <a:lstStyle/>
          <a:p>
            <a:fld id="{D57F1E4F-1CFF-5643-939E-217C01CDF565}" type="slidenum">
              <a:rPr lang="en-US" smtClean="0"/>
              <a:pPr/>
              <a:t>5</a:t>
            </a:fld>
            <a:endParaRPr lang="en-US" dirty="0"/>
          </a:p>
        </p:txBody>
      </p:sp>
    </p:spTree>
    <p:extLst>
      <p:ext uri="{BB962C8B-B14F-4D97-AF65-F5344CB8AC3E}">
        <p14:creationId xmlns:p14="http://schemas.microsoft.com/office/powerpoint/2010/main" val="5929229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E7A10BE-8B73-53F3-3F28-493D70992EB6}"/>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81053367-F78B-3850-F8AC-2F678507DC5D}"/>
              </a:ext>
            </a:extLst>
          </p:cNvPr>
          <p:cNvSpPr>
            <a:spLocks noGrp="1"/>
          </p:cNvSpPr>
          <p:nvPr>
            <p:ph idx="1"/>
          </p:nvPr>
        </p:nvSpPr>
        <p:spPr/>
        <p:txBody>
          <a:bodyPr/>
          <a:lstStyle/>
          <a:p>
            <a:r>
              <a:rPr lang="he-IL" dirty="0"/>
              <a:t>פירוש המשנה לרמב"ם מסכת אבות פרק א משנה ו</a:t>
            </a:r>
          </a:p>
          <a:p>
            <a:pPr algn="just"/>
            <a:r>
              <a:rPr lang="he-IL" dirty="0"/>
              <a:t>והחברים - שלושה מינים: חבר תועלת, וחבר נחת, וחבר מעלה. </a:t>
            </a:r>
          </a:p>
          <a:p>
            <a:pPr algn="just"/>
            <a:r>
              <a:rPr lang="he-IL" dirty="0"/>
              <a:t>אמנם חבר התועלת, הרי הוא כחברות שני השותפים, וחברות המלך וחייליו. </a:t>
            </a:r>
          </a:p>
          <a:p>
            <a:pPr algn="just"/>
            <a:r>
              <a:rPr lang="he-IL" dirty="0"/>
              <a:t>ואמנם חבר הנחת, הרי הוא שני מינים: חבר הנאה, וחבר בטחון. אמנם חבר ההנאה, הרי הוא כחברות הזכרים לנקבות וכיוצא בה. ואמנם חבר הבטחון, הרי הוא שיהיה לאדם חבר שתבטח נפשו בו, לא ישמר ממנו לא במעשה ולא בדיבור, ויגלה לו כל </a:t>
            </a:r>
            <a:r>
              <a:rPr lang="he-IL" dirty="0" err="1"/>
              <a:t>עניניו</a:t>
            </a:r>
            <a:r>
              <a:rPr lang="he-IL" dirty="0"/>
              <a:t>, הנאה מהם והמגונה, מבלי חשש ממנו שישיגהו בכל זה חסרון, לא אצלו ולא אצל זולתו. כי אם יגיע לנפש בטחון באיש עד לזה </a:t>
            </a:r>
            <a:r>
              <a:rPr lang="he-IL" dirty="0" err="1"/>
              <a:t>השעור</a:t>
            </a:r>
            <a:r>
              <a:rPr lang="he-IL" dirty="0"/>
              <a:t> - תמצא רוב נחת בשיחתו ובחברותו. </a:t>
            </a:r>
          </a:p>
          <a:p>
            <a:pPr algn="just"/>
            <a:r>
              <a:rPr lang="he-IL" dirty="0"/>
              <a:t>ואוהב המעלה, </a:t>
            </a:r>
            <a:r>
              <a:rPr lang="he-IL" dirty="0">
                <a:highlight>
                  <a:srgbClr val="FFFF00"/>
                </a:highlight>
              </a:rPr>
              <a:t>הוא שתהיה </a:t>
            </a:r>
            <a:r>
              <a:rPr lang="he-IL" dirty="0" err="1">
                <a:highlight>
                  <a:srgbClr val="FFFF00"/>
                </a:highlight>
              </a:rPr>
              <a:t>תאות</a:t>
            </a:r>
            <a:r>
              <a:rPr lang="he-IL" dirty="0">
                <a:highlight>
                  <a:srgbClr val="FFFF00"/>
                </a:highlight>
              </a:rPr>
              <a:t> שניהם וכוונתם למטרה אחת, והיא: הטוב</a:t>
            </a:r>
            <a:r>
              <a:rPr lang="he-IL" dirty="0"/>
              <a:t>, וירצה כל אחד </a:t>
            </a:r>
            <a:r>
              <a:rPr lang="he-IL" dirty="0" err="1"/>
              <a:t>להעזר</a:t>
            </a:r>
            <a:r>
              <a:rPr lang="he-IL" dirty="0"/>
              <a:t> בחברו בהגיע הטוב ההוא לשניהם יחד. </a:t>
            </a:r>
          </a:p>
          <a:p>
            <a:pPr algn="just"/>
            <a:r>
              <a:rPr lang="he-IL" dirty="0"/>
              <a:t>וזה הוא החבר אשר </a:t>
            </a:r>
            <a:r>
              <a:rPr lang="he-IL" dirty="0" err="1"/>
              <a:t>ציוה</a:t>
            </a:r>
            <a:r>
              <a:rPr lang="he-IL" dirty="0"/>
              <a:t> לקנותו, והוא כחברות הרב לתלמיד והתלמיד לרב.</a:t>
            </a:r>
          </a:p>
          <a:p>
            <a:endParaRPr lang="he-IL" dirty="0"/>
          </a:p>
        </p:txBody>
      </p:sp>
      <p:sp>
        <p:nvSpPr>
          <p:cNvPr id="4" name="מציין מיקום של מספר שקופית 3">
            <a:extLst>
              <a:ext uri="{FF2B5EF4-FFF2-40B4-BE49-F238E27FC236}">
                <a16:creationId xmlns:a16="http://schemas.microsoft.com/office/drawing/2014/main" id="{1FFE72FC-CF59-90FF-7648-3A8CD1598EB4}"/>
              </a:ext>
            </a:extLst>
          </p:cNvPr>
          <p:cNvSpPr>
            <a:spLocks noGrp="1"/>
          </p:cNvSpPr>
          <p:nvPr>
            <p:ph type="sldNum" sz="quarter" idx="12"/>
          </p:nvPr>
        </p:nvSpPr>
        <p:spPr/>
        <p:txBody>
          <a:bodyPr/>
          <a:lstStyle/>
          <a:p>
            <a:fld id="{519954A3-9DFD-4C44-94BA-B95130A3BA1C}" type="slidenum">
              <a:rPr lang="en-US" smtClean="0"/>
              <a:t>6</a:t>
            </a:fld>
            <a:endParaRPr lang="en-US" dirty="0"/>
          </a:p>
        </p:txBody>
      </p:sp>
    </p:spTree>
    <p:extLst>
      <p:ext uri="{BB962C8B-B14F-4D97-AF65-F5344CB8AC3E}">
        <p14:creationId xmlns:p14="http://schemas.microsoft.com/office/powerpoint/2010/main" val="27410168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9DF0E-8B4D-2750-B98D-A3B4E66B92A5}"/>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55956E84-1A74-DCA8-9F95-C7F34921427A}"/>
              </a:ext>
            </a:extLst>
          </p:cNvPr>
          <p:cNvSpPr>
            <a:spLocks noGrp="1"/>
          </p:cNvSpPr>
          <p:nvPr>
            <p:ph type="title"/>
          </p:nvPr>
        </p:nvSpPr>
        <p:spPr>
          <a:xfrm>
            <a:off x="677333" y="609600"/>
            <a:ext cx="10279563" cy="1320800"/>
          </a:xfrm>
        </p:spPr>
        <p:txBody>
          <a:bodyPr>
            <a:normAutofit fontScale="90000"/>
          </a:bodyPr>
          <a:lstStyle/>
          <a:p>
            <a:pPr algn="ctr"/>
            <a:r>
              <a:rPr lang="he-IL" dirty="0"/>
              <a:t>שלושה סוגי אהבות בזוגיות</a:t>
            </a:r>
            <a:br>
              <a:rPr lang="he-IL" dirty="0"/>
            </a:br>
            <a:br>
              <a:rPr lang="he-IL" dirty="0"/>
            </a:br>
            <a:endParaRPr lang="he-IL" dirty="0"/>
          </a:p>
        </p:txBody>
      </p:sp>
      <p:sp>
        <p:nvSpPr>
          <p:cNvPr id="9" name="מציין מיקום טקסט 8">
            <a:extLst>
              <a:ext uri="{FF2B5EF4-FFF2-40B4-BE49-F238E27FC236}">
                <a16:creationId xmlns:a16="http://schemas.microsoft.com/office/drawing/2014/main" id="{D4188339-69D0-630E-FBE3-507E44AAB79C}"/>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אהבת הטוב</a:t>
            </a:r>
          </a:p>
        </p:txBody>
      </p:sp>
      <p:sp>
        <p:nvSpPr>
          <p:cNvPr id="11" name="מציין מיקום טקסט 10">
            <a:extLst>
              <a:ext uri="{FF2B5EF4-FFF2-40B4-BE49-F238E27FC236}">
                <a16:creationId xmlns:a16="http://schemas.microsoft.com/office/drawing/2014/main" id="{CA211EE0-51EE-BC06-C42B-66A5977A8904}"/>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אהבת המועיל</a:t>
            </a:r>
          </a:p>
        </p:txBody>
      </p:sp>
      <p:sp>
        <p:nvSpPr>
          <p:cNvPr id="12" name="מציין מיקום תוכן 11">
            <a:extLst>
              <a:ext uri="{FF2B5EF4-FFF2-40B4-BE49-F238E27FC236}">
                <a16:creationId xmlns:a16="http://schemas.microsoft.com/office/drawing/2014/main" id="{6AFF2E2A-4C75-4911-7F35-448577FA97C2}"/>
              </a:ext>
            </a:extLst>
          </p:cNvPr>
          <p:cNvSpPr>
            <a:spLocks noGrp="1"/>
          </p:cNvSpPr>
          <p:nvPr>
            <p:ph sz="quarter" idx="4"/>
          </p:nvPr>
        </p:nvSpPr>
        <p:spPr>
          <a:xfrm>
            <a:off x="4251805" y="2698335"/>
            <a:ext cx="3240000" cy="4076176"/>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fontScale="77500" lnSpcReduction="20000"/>
          </a:bodyPr>
          <a:lstStyle/>
          <a:p>
            <a:pPr algn="just" rtl="1"/>
            <a:r>
              <a:rPr lang="he-IL" sz="2200" b="1" i="0" dirty="0">
                <a:solidFill>
                  <a:srgbClr val="004159"/>
                </a:solidFill>
                <a:effectLst/>
                <a:latin typeface="Heebo-Regular"/>
              </a:rPr>
              <a:t>אהבת תועלת – </a:t>
            </a:r>
            <a:r>
              <a:rPr lang="he-IL" sz="2200" b="0" i="0" dirty="0">
                <a:solidFill>
                  <a:srgbClr val="004159"/>
                </a:solidFill>
                <a:effectLst/>
                <a:latin typeface="Heebo-Regular"/>
              </a:rPr>
              <a:t>אהבה במדרגה בינונית. זו אהבה שבה אחד נותן לשני מה שחסר לו ומועיל לו. </a:t>
            </a:r>
          </a:p>
          <a:p>
            <a:pPr algn="just" rtl="1"/>
            <a:r>
              <a:rPr lang="he-IL" sz="2200" b="0" i="0" dirty="0">
                <a:solidFill>
                  <a:srgbClr val="004159"/>
                </a:solidFill>
                <a:effectLst/>
                <a:latin typeface="Heebo-Regular"/>
              </a:rPr>
              <a:t>למשל, בני זוג שאחד מהם מביא את הפרנסה שזה מה שחסר לה, והיא מביאה לו שרות של בית – בישול, כביסה ועוד.</a:t>
            </a:r>
          </a:p>
          <a:p>
            <a:pPr marL="0" indent="0" algn="just" rtl="1">
              <a:buNone/>
            </a:pPr>
            <a:r>
              <a:rPr lang="he-IL" sz="2200" b="0" i="0" dirty="0">
                <a:solidFill>
                  <a:srgbClr val="004159"/>
                </a:solidFill>
                <a:effectLst/>
                <a:latin typeface="Heebo-Regular"/>
              </a:rPr>
              <a:t>יש תועלת? יש אהבה. אין תועלת? אין אהבה. מדובר ביחסי "ספק – לקוח". כל אחד מבני הזוג יהיה לעיתים הספק ובנושאים אחרים יהיה הלקוח. הקשר תלוי בתועלת שמקבלים ומפיקים מבן/בת הזוג.</a:t>
            </a:r>
          </a:p>
          <a:p>
            <a:pPr marL="0" indent="0" algn="just" rtl="1">
              <a:buNone/>
            </a:pPr>
            <a:r>
              <a:rPr lang="he-IL" sz="2200" b="0" i="0" dirty="0">
                <a:solidFill>
                  <a:srgbClr val="004159"/>
                </a:solidFill>
                <a:effectLst/>
                <a:latin typeface="Heebo-Regular"/>
              </a:rPr>
              <a:t>אהבה זו אינה יציבה. זו אהבה מהבהבת – פעם יש ופעם אין, כמו רמזור שמהבהב…</a:t>
            </a:r>
          </a:p>
          <a:p>
            <a:endParaRPr lang="he-IL" dirty="0"/>
          </a:p>
        </p:txBody>
      </p:sp>
      <p:sp>
        <p:nvSpPr>
          <p:cNvPr id="18" name="מציין מיקום תוכן 17">
            <a:extLst>
              <a:ext uri="{FF2B5EF4-FFF2-40B4-BE49-F238E27FC236}">
                <a16:creationId xmlns:a16="http://schemas.microsoft.com/office/drawing/2014/main" id="{C4E6EEC3-5919-CA75-C08F-F5A68949F06A}"/>
              </a:ext>
            </a:extLst>
          </p:cNvPr>
          <p:cNvSpPr>
            <a:spLocks noGrp="1"/>
          </p:cNvSpPr>
          <p:nvPr>
            <p:ph sz="half" idx="2"/>
          </p:nvPr>
        </p:nvSpPr>
        <p:spPr>
          <a:xfrm>
            <a:off x="675745" y="2737246"/>
            <a:ext cx="3240000" cy="3886192"/>
          </a:xfrm>
          <a:solidFill>
            <a:srgbClr val="00B0F0">
              <a:alpha val="31000"/>
            </a:srgbClr>
          </a:solidFill>
        </p:spPr>
        <p:txBody>
          <a:bodyPr>
            <a:normAutofit fontScale="77500" lnSpcReduction="20000"/>
          </a:bodyPr>
          <a:lstStyle/>
          <a:p>
            <a:pPr algn="just" rtl="1"/>
            <a:r>
              <a:rPr lang="he-IL" b="1" i="0" dirty="0">
                <a:solidFill>
                  <a:srgbClr val="004159"/>
                </a:solidFill>
                <a:effectLst/>
                <a:latin typeface="Heebo-Regular"/>
              </a:rPr>
              <a:t>אהבת מעלה – </a:t>
            </a:r>
            <a:r>
              <a:rPr lang="he-IL" b="0" i="0" dirty="0">
                <a:solidFill>
                  <a:srgbClr val="004159"/>
                </a:solidFill>
                <a:effectLst/>
                <a:latin typeface="Heebo-Regular"/>
              </a:rPr>
              <a:t>באהבת מעלה שני בני הזוג מעלים אחד את השני. כל אחד מוציא את הטוב שבשני. </a:t>
            </a:r>
          </a:p>
          <a:p>
            <a:pPr algn="just" rtl="1"/>
            <a:r>
              <a:rPr lang="he-IL" b="0" i="0" dirty="0">
                <a:solidFill>
                  <a:srgbClr val="004159"/>
                </a:solidFill>
                <a:effectLst/>
                <a:latin typeface="Heebo-Regular"/>
              </a:rPr>
              <a:t>כל אחד תורם לשני ומצמיח אותו לכיוונו. כל אחד תורם לגילוי הגודל האמיתי של חברו.</a:t>
            </a:r>
          </a:p>
          <a:p>
            <a:pPr algn="just" rtl="1"/>
            <a:r>
              <a:rPr lang="he-IL" b="0" i="0" dirty="0">
                <a:solidFill>
                  <a:srgbClr val="004159"/>
                </a:solidFill>
                <a:effectLst/>
                <a:latin typeface="Heebo-Regular"/>
              </a:rPr>
              <a:t>באהבת מעלה אפשר לשבח ולומר 'האדם הזה אוהב או אהוב… רואים את זה על הפנים שלו' (בניגוד למי שלא חווה אהבה ופניו מרירות). </a:t>
            </a:r>
          </a:p>
          <a:p>
            <a:pPr algn="just" rtl="1"/>
            <a:r>
              <a:rPr lang="he-IL" b="0" i="0" dirty="0">
                <a:solidFill>
                  <a:srgbClr val="004159"/>
                </a:solidFill>
                <a:effectLst/>
                <a:latin typeface="Heebo-Regular"/>
              </a:rPr>
              <a:t>אדם שחי באהבת מעלה יהיה הנוח לבריות, יגיע להישגים וישבחו אותו על התנהלותו המונעת מאהבה.</a:t>
            </a:r>
          </a:p>
          <a:p>
            <a:endParaRPr lang="he-IL" dirty="0"/>
          </a:p>
        </p:txBody>
      </p:sp>
      <p:sp>
        <p:nvSpPr>
          <p:cNvPr id="20" name="תיבת טקסט 19">
            <a:extLst>
              <a:ext uri="{FF2B5EF4-FFF2-40B4-BE49-F238E27FC236}">
                <a16:creationId xmlns:a16="http://schemas.microsoft.com/office/drawing/2014/main" id="{F00B8BAE-7096-AB62-C9FD-F5F281CFC1F8}"/>
              </a:ext>
            </a:extLst>
          </p:cNvPr>
          <p:cNvSpPr txBox="1"/>
          <p:nvPr/>
        </p:nvSpPr>
        <p:spPr>
          <a:xfrm>
            <a:off x="7723761" y="2733472"/>
            <a:ext cx="3240000" cy="4780796"/>
          </a:xfrm>
          <a:prstGeom prst="rect">
            <a:avLst/>
          </a:prstGeom>
          <a:solidFill>
            <a:srgbClr val="FF0000">
              <a:alpha val="15000"/>
            </a:srgbClr>
          </a:solidFill>
        </p:spPr>
        <p:txBody>
          <a:bodyPr wrap="square" rtlCol="1">
            <a:spAutoFit/>
          </a:bodyPr>
          <a:lstStyle/>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lang="he-IL" b="1" i="0" dirty="0">
                <a:solidFill>
                  <a:srgbClr val="004159"/>
                </a:solidFill>
                <a:effectLst/>
                <a:latin typeface="Heebo-Regular"/>
              </a:rPr>
              <a:t>אהבת הנאה – </a:t>
            </a:r>
            <a:r>
              <a:rPr lang="he-IL" b="0" i="0" dirty="0">
                <a:solidFill>
                  <a:srgbClr val="004159"/>
                </a:solidFill>
                <a:effectLst/>
                <a:latin typeface="Heebo-Regular"/>
              </a:rPr>
              <a:t>זוהי אהבה נמוכה. תאוות, יצרים, חומריות או כל קשר שמביא תענוג. זו מערכת יחסים שמתבססת על הנאה פיזית. </a:t>
            </a:r>
          </a:p>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lang="he-IL" b="0" i="0" dirty="0">
                <a:solidFill>
                  <a:srgbClr val="004159"/>
                </a:solidFill>
                <a:effectLst/>
                <a:latin typeface="Heebo-Regular"/>
              </a:rPr>
              <a:t>אהבת הנאה קיימת בכל מקרה של קשר שמספק תאווה למשהו. </a:t>
            </a:r>
          </a:p>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lang="he-IL" b="0" i="0" dirty="0">
                <a:solidFill>
                  <a:srgbClr val="004159"/>
                </a:solidFill>
                <a:effectLst/>
                <a:latin typeface="Heebo-Regular"/>
              </a:rPr>
              <a:t>לרוב, האהבה תלויה בסיפוק ההנאה. אם תסתיים אספקת ההנאה – יסתיים הקשר.</a:t>
            </a:r>
          </a:p>
          <a:p>
            <a:pPr algn="just" rtl="1"/>
            <a:r>
              <a:rPr lang="he-IL" b="0" i="0" dirty="0">
                <a:solidFill>
                  <a:srgbClr val="004159"/>
                </a:solidFill>
                <a:effectLst/>
                <a:latin typeface="Heebo-Regular"/>
              </a:rPr>
              <a:t>אהבה זו אינה בטוחה והיא כמו כוכב מנצנץ – פעם יש אור ופעם אין…</a:t>
            </a:r>
          </a:p>
          <a:p>
            <a:br>
              <a:rPr lang="he-IL" dirty="0"/>
            </a:br>
            <a:endPar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endParaRPr>
          </a:p>
        </p:txBody>
      </p:sp>
      <p:sp>
        <p:nvSpPr>
          <p:cNvPr id="22" name="תיבת טקסט 21">
            <a:extLst>
              <a:ext uri="{FF2B5EF4-FFF2-40B4-BE49-F238E27FC236}">
                <a16:creationId xmlns:a16="http://schemas.microsoft.com/office/drawing/2014/main" id="{F1E15759-FC5D-F176-69BD-81BF25D9750F}"/>
              </a:ext>
            </a:extLst>
          </p:cNvPr>
          <p:cNvSpPr txBox="1"/>
          <p:nvPr/>
        </p:nvSpPr>
        <p:spPr>
          <a:xfrm>
            <a:off x="7704305" y="215954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אהבת הערב</a:t>
            </a:r>
          </a:p>
        </p:txBody>
      </p:sp>
      <p:pic>
        <p:nvPicPr>
          <p:cNvPr id="2" name="Picture 2" descr="4 סוגי אהבות - זוגיות ונישואין">
            <a:extLst>
              <a:ext uri="{FF2B5EF4-FFF2-40B4-BE49-F238E27FC236}">
                <a16:creationId xmlns:a16="http://schemas.microsoft.com/office/drawing/2014/main" id="{1E73E321-3CD9-C5F2-99E2-F5C32CCA67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666" y="90985"/>
            <a:ext cx="2600325" cy="1762125"/>
          </a:xfrm>
          <a:prstGeom prst="rect">
            <a:avLst/>
          </a:prstGeom>
          <a:noFill/>
          <a:extLst>
            <a:ext uri="{909E8E84-426E-40DD-AFC4-6F175D3DCCD1}">
              <a14:hiddenFill xmlns:a14="http://schemas.microsoft.com/office/drawing/2010/main">
                <a:solidFill>
                  <a:srgbClr val="FFFFFF"/>
                </a:solidFill>
              </a14:hiddenFill>
            </a:ext>
          </a:extLst>
        </p:spPr>
      </p:pic>
      <p:sp>
        <p:nvSpPr>
          <p:cNvPr id="4" name="מציין מיקום של מספר שקופית 3">
            <a:extLst>
              <a:ext uri="{FF2B5EF4-FFF2-40B4-BE49-F238E27FC236}">
                <a16:creationId xmlns:a16="http://schemas.microsoft.com/office/drawing/2014/main" id="{5AAEA3D2-5478-F1AC-CF29-A5BD0C5676BE}"/>
              </a:ext>
            </a:extLst>
          </p:cNvPr>
          <p:cNvSpPr>
            <a:spLocks noGrp="1"/>
          </p:cNvSpPr>
          <p:nvPr>
            <p:ph type="sldNum" sz="quarter" idx="12"/>
          </p:nvPr>
        </p:nvSpPr>
        <p:spPr/>
        <p:txBody>
          <a:bodyPr/>
          <a:lstStyle/>
          <a:p>
            <a:fld id="{D57F1E4F-1CFF-5643-939E-217C01CDF565}" type="slidenum">
              <a:rPr lang="en-US" smtClean="0"/>
              <a:pPr/>
              <a:t>7</a:t>
            </a:fld>
            <a:endParaRPr lang="en-US" dirty="0"/>
          </a:p>
        </p:txBody>
      </p:sp>
    </p:spTree>
    <p:extLst>
      <p:ext uri="{BB962C8B-B14F-4D97-AF65-F5344CB8AC3E}">
        <p14:creationId xmlns:p14="http://schemas.microsoft.com/office/powerpoint/2010/main" val="41012490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57199-9934-7E28-1D50-2D5F2F50E631}"/>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8140C6AC-C51C-5A5B-DD74-0BB8E54C4892}"/>
              </a:ext>
            </a:extLst>
          </p:cNvPr>
          <p:cNvSpPr>
            <a:spLocks noGrp="1"/>
          </p:cNvSpPr>
          <p:nvPr>
            <p:ph type="title"/>
          </p:nvPr>
        </p:nvSpPr>
        <p:spPr>
          <a:xfrm>
            <a:off x="677333" y="326003"/>
            <a:ext cx="10279563" cy="1604397"/>
          </a:xfrm>
        </p:spPr>
        <p:txBody>
          <a:bodyPr>
            <a:noAutofit/>
          </a:bodyPr>
          <a:lstStyle/>
          <a:p>
            <a:pPr algn="ctr"/>
            <a:r>
              <a:rPr lang="he-IL" sz="2400" b="0" i="0" dirty="0">
                <a:solidFill>
                  <a:srgbClr val="666666"/>
                </a:solidFill>
                <a:effectLst/>
                <a:latin typeface="Lato" panose="020F0502020204030203" pitchFamily="34" charset="0"/>
              </a:rPr>
              <a:t>בגמ' </a:t>
            </a:r>
            <a:r>
              <a:rPr lang="he-IL" sz="1800" b="0" i="0" dirty="0">
                <a:solidFill>
                  <a:srgbClr val="666666"/>
                </a:solidFill>
                <a:effectLst/>
                <a:latin typeface="Lato" panose="020F0502020204030203" pitchFamily="34" charset="0"/>
              </a:rPr>
              <a:t>(תענית לא א) </a:t>
            </a:r>
            <a:r>
              <a:rPr lang="he-IL" sz="2400" b="0" i="0" dirty="0">
                <a:solidFill>
                  <a:srgbClr val="666666"/>
                </a:solidFill>
                <a:effectLst/>
                <a:latin typeface="Lato" panose="020F0502020204030203" pitchFamily="34" charset="0"/>
              </a:rPr>
              <a:t>מבואר בעניין שידוכים שהיו ג' כיתות של נשים, מיוחסות, יפות וכעורות. </a:t>
            </a:r>
            <a:br>
              <a:rPr lang="he-IL" sz="2400" b="0" i="0" dirty="0">
                <a:solidFill>
                  <a:srgbClr val="666666"/>
                </a:solidFill>
                <a:effectLst/>
                <a:latin typeface="Lato" panose="020F0502020204030203" pitchFamily="34" charset="0"/>
              </a:rPr>
            </a:br>
            <a:r>
              <a:rPr lang="he-IL" sz="2400" b="0" i="0" dirty="0">
                <a:solidFill>
                  <a:srgbClr val="666666"/>
                </a:solidFill>
                <a:effectLst/>
                <a:latin typeface="Lato" panose="020F0502020204030203" pitchFamily="34" charset="0"/>
              </a:rPr>
              <a:t>המיוחסות היו אומרות "אין </a:t>
            </a:r>
            <a:r>
              <a:rPr lang="he-IL" sz="2400" b="0" i="0" dirty="0" err="1">
                <a:solidFill>
                  <a:srgbClr val="666666"/>
                </a:solidFill>
                <a:effectLst/>
                <a:latin typeface="Lato" panose="020F0502020204030203" pitchFamily="34" charset="0"/>
              </a:rPr>
              <a:t>אשה</a:t>
            </a:r>
            <a:r>
              <a:rPr lang="he-IL" sz="2400" b="0" i="0" dirty="0">
                <a:solidFill>
                  <a:srgbClr val="666666"/>
                </a:solidFill>
                <a:effectLst/>
                <a:latin typeface="Lato" panose="020F0502020204030203" pitchFamily="34" charset="0"/>
              </a:rPr>
              <a:t> אלא לבנים", היפות היו אומרות "אין </a:t>
            </a:r>
            <a:r>
              <a:rPr lang="he-IL" sz="2400" b="0" i="0" dirty="0" err="1">
                <a:solidFill>
                  <a:srgbClr val="666666"/>
                </a:solidFill>
                <a:effectLst/>
                <a:latin typeface="Lato" panose="020F0502020204030203" pitchFamily="34" charset="0"/>
              </a:rPr>
              <a:t>אשה</a:t>
            </a:r>
            <a:r>
              <a:rPr lang="he-IL" sz="2400" b="0" i="0" dirty="0">
                <a:solidFill>
                  <a:srgbClr val="666666"/>
                </a:solidFill>
                <a:effectLst/>
                <a:latin typeface="Lato" panose="020F0502020204030203" pitchFamily="34" charset="0"/>
              </a:rPr>
              <a:t> אלא ליופי" וכעורות היו אומרות "קחו </a:t>
            </a:r>
            <a:r>
              <a:rPr lang="he-IL" sz="2400" b="0" i="0" dirty="0" err="1">
                <a:solidFill>
                  <a:srgbClr val="666666"/>
                </a:solidFill>
                <a:effectLst/>
                <a:latin typeface="Lato" panose="020F0502020204030203" pitchFamily="34" charset="0"/>
              </a:rPr>
              <a:t>מקחכם</a:t>
            </a:r>
            <a:r>
              <a:rPr lang="he-IL" sz="2400" b="0" i="0" dirty="0">
                <a:solidFill>
                  <a:srgbClr val="666666"/>
                </a:solidFill>
                <a:effectLst/>
                <a:latin typeface="Lato" panose="020F0502020204030203" pitchFamily="34" charset="0"/>
              </a:rPr>
              <a:t> לשם שמים". </a:t>
            </a:r>
            <a:endParaRPr lang="he-IL" sz="2400" dirty="0"/>
          </a:p>
        </p:txBody>
      </p:sp>
      <p:sp>
        <p:nvSpPr>
          <p:cNvPr id="9" name="מציין מיקום טקסט 8">
            <a:extLst>
              <a:ext uri="{FF2B5EF4-FFF2-40B4-BE49-F238E27FC236}">
                <a16:creationId xmlns:a16="http://schemas.microsoft.com/office/drawing/2014/main" id="{765EFEC5-1619-3259-673D-C715EC8EB5EF}"/>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אהבת הטוב</a:t>
            </a:r>
          </a:p>
        </p:txBody>
      </p:sp>
      <p:sp>
        <p:nvSpPr>
          <p:cNvPr id="11" name="מציין מיקום טקסט 10">
            <a:extLst>
              <a:ext uri="{FF2B5EF4-FFF2-40B4-BE49-F238E27FC236}">
                <a16:creationId xmlns:a16="http://schemas.microsoft.com/office/drawing/2014/main" id="{D4CD5504-9EFE-88D2-D032-C87CD338EDA2}"/>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אהבת המועיל</a:t>
            </a:r>
          </a:p>
        </p:txBody>
      </p:sp>
      <p:sp>
        <p:nvSpPr>
          <p:cNvPr id="12" name="מציין מיקום תוכן 11">
            <a:extLst>
              <a:ext uri="{FF2B5EF4-FFF2-40B4-BE49-F238E27FC236}">
                <a16:creationId xmlns:a16="http://schemas.microsoft.com/office/drawing/2014/main" id="{FC47005A-C3A3-855D-4D92-D4E43709D4E8}"/>
              </a:ext>
            </a:extLst>
          </p:cNvPr>
          <p:cNvSpPr>
            <a:spLocks noGrp="1"/>
          </p:cNvSpPr>
          <p:nvPr>
            <p:ph sz="quarter" idx="4"/>
          </p:nvPr>
        </p:nvSpPr>
        <p:spPr>
          <a:xfrm>
            <a:off x="4251805" y="2698335"/>
            <a:ext cx="3240000" cy="3304117"/>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lstStyle/>
          <a:p>
            <a:r>
              <a:rPr lang="he-IL" dirty="0">
                <a:solidFill>
                  <a:srgbClr val="666666"/>
                </a:solidFill>
                <a:latin typeface="Lato" panose="020F0502020204030203" pitchFamily="34" charset="0"/>
              </a:rPr>
              <a:t>ולקיחה לשם שמים – מועיל. וכל אחת טוענת את המעלה השייכת אליה.</a:t>
            </a:r>
            <a:endParaRPr lang="he-IL" dirty="0"/>
          </a:p>
        </p:txBody>
      </p:sp>
      <p:sp>
        <p:nvSpPr>
          <p:cNvPr id="18" name="מציין מיקום תוכן 17">
            <a:extLst>
              <a:ext uri="{FF2B5EF4-FFF2-40B4-BE49-F238E27FC236}">
                <a16:creationId xmlns:a16="http://schemas.microsoft.com/office/drawing/2014/main" id="{EE7E8F03-0F6E-4CC2-0BBF-B7C363FFA5AD}"/>
              </a:ext>
            </a:extLst>
          </p:cNvPr>
          <p:cNvSpPr>
            <a:spLocks noGrp="1"/>
          </p:cNvSpPr>
          <p:nvPr>
            <p:ph sz="half" idx="2"/>
          </p:nvPr>
        </p:nvSpPr>
        <p:spPr>
          <a:xfrm>
            <a:off x="675745" y="2737245"/>
            <a:ext cx="3240000" cy="3304117"/>
          </a:xfrm>
          <a:solidFill>
            <a:srgbClr val="00B0F0">
              <a:alpha val="31000"/>
            </a:srgbClr>
          </a:solidFill>
        </p:spPr>
        <p:txBody>
          <a:bodyPr/>
          <a:lstStyle/>
          <a:p>
            <a:r>
              <a:rPr lang="he-IL" dirty="0">
                <a:solidFill>
                  <a:srgbClr val="666666"/>
                </a:solidFill>
                <a:latin typeface="Lato" panose="020F0502020204030203" pitchFamily="34" charset="0"/>
              </a:rPr>
              <a:t>יחוס שמחשיב את האדם ומכבדו – טוב.</a:t>
            </a:r>
            <a:endParaRPr lang="he-IL" dirty="0"/>
          </a:p>
        </p:txBody>
      </p:sp>
      <p:sp>
        <p:nvSpPr>
          <p:cNvPr id="20" name="תיבת טקסט 19">
            <a:extLst>
              <a:ext uri="{FF2B5EF4-FFF2-40B4-BE49-F238E27FC236}">
                <a16:creationId xmlns:a16="http://schemas.microsoft.com/office/drawing/2014/main" id="{B81D5662-1F85-0CCC-47C0-C5E0066D6D75}"/>
              </a:ext>
            </a:extLst>
          </p:cNvPr>
          <p:cNvSpPr txBox="1"/>
          <p:nvPr/>
        </p:nvSpPr>
        <p:spPr>
          <a:xfrm>
            <a:off x="7723761" y="2733472"/>
            <a:ext cx="3240000" cy="1328569"/>
          </a:xfrm>
          <a:prstGeom prst="rect">
            <a:avLst/>
          </a:prstGeom>
          <a:solidFill>
            <a:srgbClr val="FF0000">
              <a:alpha val="15000"/>
            </a:srgbClr>
          </a:solidFill>
        </p:spPr>
        <p:txBody>
          <a:bodyPr wrap="square" rtlCol="1">
            <a:spAutoFit/>
          </a:bodyPr>
          <a:lstStyle/>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lang="he-IL" sz="1800" b="0" i="0" dirty="0">
                <a:solidFill>
                  <a:srgbClr val="666666"/>
                </a:solidFill>
                <a:effectLst/>
                <a:latin typeface="Lato" panose="020F0502020204030203" pitchFamily="34" charset="0"/>
              </a:rPr>
              <a:t>וביאר </a:t>
            </a:r>
            <a:r>
              <a:rPr lang="he-IL" sz="1800" b="0" i="0" dirty="0" err="1">
                <a:solidFill>
                  <a:srgbClr val="666666"/>
                </a:solidFill>
                <a:effectLst/>
                <a:latin typeface="Lato" panose="020F0502020204030203" pitchFamily="34" charset="0"/>
              </a:rPr>
              <a:t>המהרש"א</a:t>
            </a:r>
            <a:r>
              <a:rPr lang="he-IL" sz="1800" b="0" i="0" dirty="0">
                <a:solidFill>
                  <a:srgbClr val="666666"/>
                </a:solidFill>
                <a:effectLst/>
                <a:latin typeface="Lato" panose="020F0502020204030203" pitchFamily="34" charset="0"/>
              </a:rPr>
              <a:t> שג' טענות אלו מתחלקות לערב, טוב ומועיל.</a:t>
            </a:r>
          </a:p>
          <a:p>
            <a:pPr marL="342900" lvl="0" indent="-342900" algn="r" rtl="1">
              <a:spcBef>
                <a:spcPts val="1000"/>
              </a:spcBef>
              <a:buClr>
                <a:srgbClr val="F496CB">
                  <a:lumMod val="75000"/>
                </a:srgbClr>
              </a:buClr>
              <a:buSzPct val="80000"/>
              <a:buFont typeface="Wingdings 3" charset="2"/>
              <a:buChar char=""/>
              <a:defRPr/>
            </a:pPr>
            <a:r>
              <a:rPr lang="he-IL" dirty="0">
                <a:solidFill>
                  <a:srgbClr val="666666"/>
                </a:solidFill>
                <a:latin typeface="Lato" panose="020F0502020204030203" pitchFamily="34" charset="0"/>
              </a:rPr>
              <a:t>היופי החיצוני והפנימי – ערב. </a:t>
            </a:r>
            <a:endPar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endParaRPr>
          </a:p>
        </p:txBody>
      </p:sp>
      <p:sp>
        <p:nvSpPr>
          <p:cNvPr id="22" name="תיבת טקסט 21">
            <a:extLst>
              <a:ext uri="{FF2B5EF4-FFF2-40B4-BE49-F238E27FC236}">
                <a16:creationId xmlns:a16="http://schemas.microsoft.com/office/drawing/2014/main" id="{3652EE66-244B-6062-524B-904DEF0401E4}"/>
              </a:ext>
            </a:extLst>
          </p:cNvPr>
          <p:cNvSpPr txBox="1"/>
          <p:nvPr/>
        </p:nvSpPr>
        <p:spPr>
          <a:xfrm>
            <a:off x="7704305" y="215954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אהבת הערב</a:t>
            </a:r>
          </a:p>
        </p:txBody>
      </p:sp>
      <p:pic>
        <p:nvPicPr>
          <p:cNvPr id="5124" name="Picture 4" descr="בחן את עצמך: ענו על 10 השאלות הבאות וגלו איזה סוג של בני זוג אתם | מבחני  אהבה ומשפחה | בחן את עצמך">
            <a:extLst>
              <a:ext uri="{FF2B5EF4-FFF2-40B4-BE49-F238E27FC236}">
                <a16:creationId xmlns:a16="http://schemas.microsoft.com/office/drawing/2014/main" id="{764243F6-FB15-9121-923D-04D52CA083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1818" y="4192201"/>
            <a:ext cx="2714625" cy="1685925"/>
          </a:xfrm>
          <a:prstGeom prst="rect">
            <a:avLst/>
          </a:prstGeom>
          <a:noFill/>
          <a:extLst>
            <a:ext uri="{909E8E84-426E-40DD-AFC4-6F175D3DCCD1}">
              <a14:hiddenFill xmlns:a14="http://schemas.microsoft.com/office/drawing/2010/main">
                <a:solidFill>
                  <a:srgbClr val="FFFFFF"/>
                </a:solidFill>
              </a14:hiddenFill>
            </a:ext>
          </a:extLst>
        </p:spPr>
      </p:pic>
      <p:sp>
        <p:nvSpPr>
          <p:cNvPr id="2" name="מציין מיקום של מספר שקופית 1">
            <a:extLst>
              <a:ext uri="{FF2B5EF4-FFF2-40B4-BE49-F238E27FC236}">
                <a16:creationId xmlns:a16="http://schemas.microsoft.com/office/drawing/2014/main" id="{B79E62C3-F58A-3A26-5796-FB449FFB6745}"/>
              </a:ext>
            </a:extLst>
          </p:cNvPr>
          <p:cNvSpPr>
            <a:spLocks noGrp="1"/>
          </p:cNvSpPr>
          <p:nvPr>
            <p:ph type="sldNum" sz="quarter" idx="12"/>
          </p:nvPr>
        </p:nvSpPr>
        <p:spPr/>
        <p:txBody>
          <a:bodyPr/>
          <a:lstStyle/>
          <a:p>
            <a:fld id="{D57F1E4F-1CFF-5643-939E-217C01CDF565}" type="slidenum">
              <a:rPr lang="en-US" smtClean="0"/>
              <a:pPr/>
              <a:t>8</a:t>
            </a:fld>
            <a:endParaRPr lang="en-US" dirty="0"/>
          </a:p>
        </p:txBody>
      </p:sp>
    </p:spTree>
    <p:extLst>
      <p:ext uri="{BB962C8B-B14F-4D97-AF65-F5344CB8AC3E}">
        <p14:creationId xmlns:p14="http://schemas.microsoft.com/office/powerpoint/2010/main" val="6470631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1023DC2-00E0-931F-E019-E1AA663234A5}"/>
              </a:ext>
            </a:extLst>
          </p:cNvPr>
          <p:cNvSpPr>
            <a:spLocks noGrp="1"/>
          </p:cNvSpPr>
          <p:nvPr>
            <p:ph type="title"/>
          </p:nvPr>
        </p:nvSpPr>
        <p:spPr>
          <a:xfrm>
            <a:off x="677333" y="609600"/>
            <a:ext cx="9506901" cy="1320800"/>
          </a:xfrm>
        </p:spPr>
        <p:txBody>
          <a:bodyPr/>
          <a:lstStyle/>
          <a:p>
            <a:pPr algn="ctr"/>
            <a:r>
              <a:rPr lang="he-IL" dirty="0"/>
              <a:t>אהבת דגים</a:t>
            </a:r>
          </a:p>
        </p:txBody>
      </p:sp>
      <p:sp>
        <p:nvSpPr>
          <p:cNvPr id="3" name="מציין מיקום תוכן 2">
            <a:extLst>
              <a:ext uri="{FF2B5EF4-FFF2-40B4-BE49-F238E27FC236}">
                <a16:creationId xmlns:a16="http://schemas.microsoft.com/office/drawing/2014/main" id="{AE8C06AD-8E8E-2A5B-2D7E-B05F6B036529}"/>
              </a:ext>
            </a:extLst>
          </p:cNvPr>
          <p:cNvSpPr>
            <a:spLocks noGrp="1"/>
          </p:cNvSpPr>
          <p:nvPr>
            <p:ph idx="1"/>
          </p:nvPr>
        </p:nvSpPr>
        <p:spPr>
          <a:xfrm>
            <a:off x="677333" y="2160589"/>
            <a:ext cx="9490123" cy="4697411"/>
          </a:xfrm>
        </p:spPr>
        <p:txBody>
          <a:bodyPr>
            <a:normAutofit fontScale="92500" lnSpcReduction="20000"/>
          </a:bodyPr>
          <a:lstStyle/>
          <a:p>
            <a:r>
              <a:rPr lang="he-IL" sz="2000" dirty="0">
                <a:effectLst/>
                <a:latin typeface="Calibri" panose="020F0502020204030204" pitchFamily="34" charset="0"/>
                <a:ea typeface="Calibri" panose="020F0502020204030204" pitchFamily="34" charset="0"/>
                <a:cs typeface="Arial" panose="020B0604020202020204" pitchFamily="34" charset="0"/>
              </a:rPr>
              <a:t>נתאר לעצמנו אדם היושב במסעדה ולשאלת המלצר מה הנך חפץ לאכול? הוא משיב "אני מאד אוהב דגים", המלצר נחפז אל המטבח להכין מנה דגים מפוארת. בשולחן ליד יושב לו סועד תמים השומע את הדו שיח ומבין לתומו מן השיחה שעוד רגע קט ישוב המלצר עם צנצנת ובתוכה דגי נוי והמזמין יתבונן בהנאה, יאכילם ואולי אף ישחק עמם. מה רבה הייתה תדהמתו בראותו את המלצר מגיח כשבידיו מגש ועליו דג צלוי ומתובל המונח על מצע ירקות, המזמין בראותו את הדג לא הסתיר את שביעות רצונו ומיד ביתר את הדג לחתיכות בעזרת סכינו תוך שהוא מכניס אל פיו לועס ובולע. הסועד התמים נחרד ופורץ בקול זעקה "כך עושים לאהובים?" הרי אם אתה אוהב את הדגים מדוע אתה אוכל אותם ומתענג מכך</a:t>
            </a:r>
            <a:r>
              <a:rPr lang="en-US" sz="2000" dirty="0">
                <a:effectLst/>
                <a:latin typeface="Calibri" panose="020F0502020204030204" pitchFamily="34" charset="0"/>
                <a:ea typeface="Calibri" panose="020F0502020204030204" pitchFamily="34" charset="0"/>
                <a:cs typeface="Arial" panose="020B0604020202020204" pitchFamily="34" charset="0"/>
              </a:rPr>
              <a:t>?</a:t>
            </a:r>
            <a:endParaRPr lang="he-IL" sz="2000" dirty="0">
              <a:effectLst/>
              <a:latin typeface="Calibri" panose="020F0502020204030204" pitchFamily="34" charset="0"/>
              <a:ea typeface="Calibri" panose="020F0502020204030204" pitchFamily="34" charset="0"/>
              <a:cs typeface="Arial" panose="020B0604020202020204" pitchFamily="34" charset="0"/>
            </a:endParaRPr>
          </a:p>
          <a:p>
            <a:r>
              <a:rPr lang="he-IL" sz="2000" dirty="0">
                <a:effectLst/>
                <a:latin typeface="Calibri" panose="020F0502020204030204" pitchFamily="34" charset="0"/>
                <a:ea typeface="Calibri" panose="020F0502020204030204" pitchFamily="34" charset="0"/>
                <a:cs typeface="Arial" panose="020B0604020202020204" pitchFamily="34" charset="0"/>
              </a:rPr>
              <a:t>אכן צדק הסועד התמים אילו באמת אהב האיש את הדגים ודאי לא היה אוכל אותם, אלא שאת עצמו הוא אוהב ולפיכך הוא מפנק את עצמו במנת דגים העשויה היטב</a:t>
            </a:r>
            <a:r>
              <a:rPr lang="en-US" sz="2000" dirty="0">
                <a:effectLst/>
                <a:latin typeface="Calibri" panose="020F0502020204030204" pitchFamily="34" charset="0"/>
                <a:ea typeface="Calibri" panose="020F0502020204030204" pitchFamily="34" charset="0"/>
                <a:cs typeface="Arial" panose="020B0604020202020204" pitchFamily="34" charset="0"/>
              </a:rPr>
              <a:t>.</a:t>
            </a:r>
            <a:endParaRPr lang="he-IL" sz="2000" dirty="0">
              <a:effectLst/>
              <a:latin typeface="Calibri" panose="020F0502020204030204" pitchFamily="34" charset="0"/>
              <a:ea typeface="Calibri" panose="020F0502020204030204" pitchFamily="34" charset="0"/>
              <a:cs typeface="Arial" panose="020B0604020202020204" pitchFamily="34" charset="0"/>
            </a:endParaRPr>
          </a:p>
          <a:p>
            <a:r>
              <a:rPr lang="he-IL" sz="2000" b="1" dirty="0">
                <a:effectLst/>
                <a:latin typeface="Calibri" panose="020F0502020204030204" pitchFamily="34" charset="0"/>
                <a:ea typeface="Calibri" panose="020F0502020204030204" pitchFamily="34" charset="0"/>
                <a:cs typeface="Arial" panose="020B0604020202020204" pitchFamily="34" charset="0"/>
              </a:rPr>
              <a:t>העולם טועה בהבנת המושג "אהבה", לאנשים נדמה ש"אהבה" פירושה תחושת נעימות הממלאת את האדם בהימצאו בחברת מי שמוגדר אצלו כאהובו. אך למעשה אין זה המושג "אהבה</a:t>
            </a:r>
            <a:r>
              <a:rPr lang="en-US" sz="2000" b="1" dirty="0">
                <a:effectLst/>
                <a:latin typeface="Calibri" panose="020F0502020204030204" pitchFamily="34" charset="0"/>
                <a:ea typeface="Calibri" panose="020F0502020204030204" pitchFamily="34" charset="0"/>
                <a:cs typeface="Arial" panose="020B0604020202020204" pitchFamily="34" charset="0"/>
              </a:rPr>
              <a:t>".</a:t>
            </a:r>
            <a:br>
              <a:rPr lang="en-US" sz="2000" b="1" dirty="0">
                <a:effectLst/>
                <a:latin typeface="Calibri" panose="020F0502020204030204" pitchFamily="34" charset="0"/>
                <a:ea typeface="Calibri" panose="020F0502020204030204" pitchFamily="34" charset="0"/>
                <a:cs typeface="Arial" panose="020B0604020202020204" pitchFamily="34" charset="0"/>
              </a:rPr>
            </a:br>
            <a:br>
              <a:rPr lang="en-US" sz="2000" b="1" dirty="0">
                <a:effectLst/>
                <a:latin typeface="Calibri" panose="020F0502020204030204" pitchFamily="34" charset="0"/>
                <a:ea typeface="Calibri" panose="020F0502020204030204" pitchFamily="34" charset="0"/>
                <a:cs typeface="Arial" panose="020B0604020202020204" pitchFamily="34" charset="0"/>
              </a:rPr>
            </a:br>
            <a:r>
              <a:rPr lang="he-IL" sz="2000" b="1" dirty="0">
                <a:effectLst/>
                <a:latin typeface="Calibri" panose="020F0502020204030204" pitchFamily="34" charset="0"/>
                <a:ea typeface="Calibri" panose="020F0502020204030204" pitchFamily="34" charset="0"/>
                <a:cs typeface="Arial" panose="020B0604020202020204" pitchFamily="34" charset="0"/>
              </a:rPr>
              <a:t>אהבה אמיתית היא זו אשר מעוררת את האדם להעניק לחברו עזרה, לשמחו ולהשפיע עליו נעימות וכל טוב. המילה "אהבה" נגזרת מלשון "הב"! ומי שמוצא באהבה מקור לסיפוק הנאתו בלבד אינו נחשב לאוהב אמיתי</a:t>
            </a:r>
            <a:r>
              <a:rPr lang="en-US" sz="2000" b="1" dirty="0">
                <a:effectLst/>
                <a:latin typeface="Calibri" panose="020F0502020204030204" pitchFamily="34" charset="0"/>
                <a:ea typeface="Calibri" panose="020F0502020204030204" pitchFamily="34" charset="0"/>
                <a:cs typeface="Arial" panose="020B0604020202020204" pitchFamily="34" charset="0"/>
              </a:rPr>
              <a:t>.</a:t>
            </a:r>
            <a:br>
              <a:rPr lang="en-US" sz="2000" dirty="0">
                <a:effectLst/>
                <a:latin typeface="Calibri" panose="020F0502020204030204" pitchFamily="34" charset="0"/>
                <a:ea typeface="Calibri" panose="020F0502020204030204" pitchFamily="34" charset="0"/>
                <a:cs typeface="Arial" panose="020B0604020202020204" pitchFamily="34" charset="0"/>
              </a:rPr>
            </a:br>
            <a:endParaRPr lang="he-IL" sz="2000" dirty="0"/>
          </a:p>
        </p:txBody>
      </p:sp>
      <p:pic>
        <p:nvPicPr>
          <p:cNvPr id="7170" name="Picture 2" descr="אהבת הים - מסעדת דגים כשרה למהדרין בירושלים - KOSHER ONLY">
            <a:extLst>
              <a:ext uri="{FF2B5EF4-FFF2-40B4-BE49-F238E27FC236}">
                <a16:creationId xmlns:a16="http://schemas.microsoft.com/office/drawing/2014/main" id="{FBEEE50C-AD5A-614A-2FF8-B87D27F5DD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0279" y="330973"/>
            <a:ext cx="2857500" cy="1600200"/>
          </a:xfrm>
          <a:prstGeom prst="rect">
            <a:avLst/>
          </a:prstGeom>
          <a:noFill/>
          <a:extLst>
            <a:ext uri="{909E8E84-426E-40DD-AFC4-6F175D3DCCD1}">
              <a14:hiddenFill xmlns:a14="http://schemas.microsoft.com/office/drawing/2010/main">
                <a:solidFill>
                  <a:srgbClr val="FFFFFF"/>
                </a:solidFill>
              </a14:hiddenFill>
            </a:ext>
          </a:extLst>
        </p:spPr>
      </p:pic>
      <p:sp>
        <p:nvSpPr>
          <p:cNvPr id="4" name="מציין מיקום של מספר שקופית 3">
            <a:extLst>
              <a:ext uri="{FF2B5EF4-FFF2-40B4-BE49-F238E27FC236}">
                <a16:creationId xmlns:a16="http://schemas.microsoft.com/office/drawing/2014/main" id="{EA77D8CE-61F0-A6C2-50F1-41E48F3A8D39}"/>
              </a:ext>
            </a:extLst>
          </p:cNvPr>
          <p:cNvSpPr>
            <a:spLocks noGrp="1"/>
          </p:cNvSpPr>
          <p:nvPr>
            <p:ph type="sldNum" sz="quarter" idx="12"/>
          </p:nvPr>
        </p:nvSpPr>
        <p:spPr/>
        <p:txBody>
          <a:bodyPr/>
          <a:lstStyle/>
          <a:p>
            <a:fld id="{519954A3-9DFD-4C44-94BA-B95130A3BA1C}" type="slidenum">
              <a:rPr lang="en-US" smtClean="0"/>
              <a:t>9</a:t>
            </a:fld>
            <a:endParaRPr lang="en-US" dirty="0"/>
          </a:p>
        </p:txBody>
      </p:sp>
    </p:spTree>
    <p:extLst>
      <p:ext uri="{BB962C8B-B14F-4D97-AF65-F5344CB8AC3E}">
        <p14:creationId xmlns:p14="http://schemas.microsoft.com/office/powerpoint/2010/main" val="28569240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BCE2D-EE71-9D42-69A4-10B6B8A32B78}"/>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43C111BD-D1B6-5033-DE8E-C0277BA23650}"/>
              </a:ext>
            </a:extLst>
          </p:cNvPr>
          <p:cNvSpPr>
            <a:spLocks noGrp="1"/>
          </p:cNvSpPr>
          <p:nvPr>
            <p:ph type="title"/>
          </p:nvPr>
        </p:nvSpPr>
        <p:spPr>
          <a:xfrm>
            <a:off x="677333" y="609600"/>
            <a:ext cx="9506901" cy="1320800"/>
          </a:xfrm>
        </p:spPr>
        <p:txBody>
          <a:bodyPr/>
          <a:lstStyle/>
          <a:p>
            <a:pPr algn="ctr"/>
            <a:r>
              <a:rPr lang="he-IL" dirty="0"/>
              <a:t>אהבת ברמה נמוכה</a:t>
            </a:r>
          </a:p>
        </p:txBody>
      </p:sp>
      <p:sp>
        <p:nvSpPr>
          <p:cNvPr id="3" name="מציין מיקום תוכן 2">
            <a:extLst>
              <a:ext uri="{FF2B5EF4-FFF2-40B4-BE49-F238E27FC236}">
                <a16:creationId xmlns:a16="http://schemas.microsoft.com/office/drawing/2014/main" id="{612683B6-754C-22C5-7629-8839A6871444}"/>
              </a:ext>
            </a:extLst>
          </p:cNvPr>
          <p:cNvSpPr>
            <a:spLocks noGrp="1"/>
          </p:cNvSpPr>
          <p:nvPr>
            <p:ph idx="1"/>
          </p:nvPr>
        </p:nvSpPr>
        <p:spPr>
          <a:xfrm>
            <a:off x="677333" y="2160589"/>
            <a:ext cx="9490123" cy="4697411"/>
          </a:xfrm>
        </p:spPr>
        <p:txBody>
          <a:bodyPr>
            <a:normAutofit/>
          </a:bodyPr>
          <a:lstStyle/>
          <a:p>
            <a:pPr algn="r" rtl="1">
              <a:lnSpc>
                <a:spcPct val="107000"/>
              </a:lnSpc>
              <a:spcAft>
                <a:spcPts val="800"/>
              </a:spcAft>
            </a:pPr>
            <a:r>
              <a:rPr lang="he-IL" sz="2000" dirty="0">
                <a:effectLst/>
                <a:latin typeface="Calibri" panose="020F0502020204030204" pitchFamily="34" charset="0"/>
                <a:ea typeface="Calibri" panose="020F0502020204030204" pitchFamily="34" charset="0"/>
                <a:cs typeface="Arial" panose="020B0604020202020204" pitchFamily="34" charset="0"/>
              </a:rPr>
              <a:t>ויש הרבה להתבונן בזה, שלכאורה הגדרת אהבה הראשונית בכל מקום בעולם היא שמחמת ההנאה שנגרמה לך מהדבר, אתה מרגיש רצון להתקרב אליו ולהתחבר אליו ולהנות ממנו עוד ועוד.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2000" dirty="0">
                <a:effectLst/>
                <a:latin typeface="Calibri" panose="020F0502020204030204" pitchFamily="34" charset="0"/>
                <a:ea typeface="Calibri" panose="020F0502020204030204" pitchFamily="34" charset="0"/>
                <a:cs typeface="Arial" panose="020B0604020202020204" pitchFamily="34" charset="0"/>
              </a:rPr>
              <a:t>אדם שנהנה מהדגים, הוא אוהב את הטעם של הדגים (סליחה, הוא מעולם לא אהב את הדגים, ולכן אין כאן אהבה מזויפת, זוהי אהבה אמיתית לטעם של דגים), ולכן שהמלצר שואל מה הוא אוהב? הוא אומר דגים – כלומר אני מאוד נהנה מטעם של דגים.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2000" dirty="0">
                <a:effectLst/>
                <a:latin typeface="Calibri" panose="020F0502020204030204" pitchFamily="34" charset="0"/>
                <a:ea typeface="Calibri" panose="020F0502020204030204" pitchFamily="34" charset="0"/>
                <a:cs typeface="Arial" panose="020B0604020202020204" pitchFamily="34" charset="0"/>
              </a:rPr>
              <a:t>אמת יש דרגה נפלא – אהבת הטוב בה האדם, מחמת ההנאה מהאדם, עלה דרגה וכבר איננו אוהב את הזולת מחמת הטוב, אלא אוהב אותו כבר בעצם. גם אם כרגע לא יהיה את אותו הנאה היא ימשיך לאהוב את הזולת, וישמח להעניק לו ולתת לו, וכמו שרואים בחוש בזוג זקנים שהאחד נמצא בבית חולים, </a:t>
            </a:r>
            <a:r>
              <a:rPr lang="he-IL" sz="2000" dirty="0" err="1">
                <a:effectLst/>
                <a:latin typeface="Calibri" panose="020F0502020204030204" pitchFamily="34" charset="0"/>
                <a:ea typeface="Calibri" panose="020F0502020204030204" pitchFamily="34" charset="0"/>
                <a:cs typeface="Arial" panose="020B0604020202020204" pitchFamily="34" charset="0"/>
              </a:rPr>
              <a:t>ורעיתו</a:t>
            </a:r>
            <a:r>
              <a:rPr lang="he-IL" sz="2000" dirty="0">
                <a:effectLst/>
                <a:latin typeface="Calibri" panose="020F0502020204030204" pitchFamily="34" charset="0"/>
                <a:ea typeface="Calibri" panose="020F0502020204030204" pitchFamily="34" charset="0"/>
                <a:cs typeface="Arial" panose="020B0604020202020204" pitchFamily="34" charset="0"/>
              </a:rPr>
              <a:t> מעניקה לו ומסורה לו, ללא כוונה לשום תמורה, גם שיודעת שבקרוב הוא עולם לבית מועד לכל חי.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2000" dirty="0">
                <a:effectLst/>
                <a:latin typeface="Calibri" panose="020F0502020204030204" pitchFamily="34" charset="0"/>
                <a:ea typeface="Calibri" panose="020F0502020204030204" pitchFamily="34" charset="0"/>
                <a:cs typeface="Arial" panose="020B0604020202020204" pitchFamily="34" charset="0"/>
              </a:rPr>
              <a:t>אבל לכאורה כל אהבה של אחותי ורעיתי  - היא אהבת דגים, ואין כאן כל אהבה </a:t>
            </a:r>
            <a:r>
              <a:rPr lang="he-IL" sz="2000" dirty="0" err="1">
                <a:effectLst/>
                <a:latin typeface="Calibri" panose="020F0502020204030204" pitchFamily="34" charset="0"/>
                <a:ea typeface="Calibri" panose="020F0502020204030204" pitchFamily="34" charset="0"/>
                <a:cs typeface="Arial" panose="020B0604020202020204" pitchFamily="34" charset="0"/>
              </a:rPr>
              <a:t>מזוייפת</a:t>
            </a:r>
            <a:r>
              <a:rPr lang="he-IL" sz="2000" dirty="0">
                <a:effectLst/>
                <a:latin typeface="Calibri" panose="020F0502020204030204" pitchFamily="34" charset="0"/>
                <a:ea typeface="Calibri" panose="020F0502020204030204" pitchFamily="34" charset="0"/>
                <a:cs typeface="Arial" panose="020B0604020202020204" pitchFamily="34" charset="0"/>
              </a:rPr>
              <a:t>. </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8194" name="Picture 2" descr="מגזין אקווה לדגי נוי: אהבת דגים לא מסתיימת באקווריום-ציקלידים על בולים">
            <a:extLst>
              <a:ext uri="{FF2B5EF4-FFF2-40B4-BE49-F238E27FC236}">
                <a16:creationId xmlns:a16="http://schemas.microsoft.com/office/drawing/2014/main" id="{E00BB501-399F-1DB2-1575-00F7EC0EE6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00" y="315113"/>
            <a:ext cx="2781300" cy="1647825"/>
          </a:xfrm>
          <a:prstGeom prst="rect">
            <a:avLst/>
          </a:prstGeom>
          <a:noFill/>
          <a:extLst>
            <a:ext uri="{909E8E84-426E-40DD-AFC4-6F175D3DCCD1}">
              <a14:hiddenFill xmlns:a14="http://schemas.microsoft.com/office/drawing/2010/main">
                <a:solidFill>
                  <a:srgbClr val="FFFFFF"/>
                </a:solidFill>
              </a14:hiddenFill>
            </a:ext>
          </a:extLst>
        </p:spPr>
      </p:pic>
      <p:sp>
        <p:nvSpPr>
          <p:cNvPr id="4" name="מציין מיקום של מספר שקופית 3">
            <a:extLst>
              <a:ext uri="{FF2B5EF4-FFF2-40B4-BE49-F238E27FC236}">
                <a16:creationId xmlns:a16="http://schemas.microsoft.com/office/drawing/2014/main" id="{6BE205BF-BCC7-8419-8898-F63D067C9F42}"/>
              </a:ext>
            </a:extLst>
          </p:cNvPr>
          <p:cNvSpPr>
            <a:spLocks noGrp="1"/>
          </p:cNvSpPr>
          <p:nvPr>
            <p:ph type="sldNum" sz="quarter" idx="12"/>
          </p:nvPr>
        </p:nvSpPr>
        <p:spPr/>
        <p:txBody>
          <a:bodyPr/>
          <a:lstStyle/>
          <a:p>
            <a:fld id="{519954A3-9DFD-4C44-94BA-B95130A3BA1C}" type="slidenum">
              <a:rPr lang="en-US" smtClean="0"/>
              <a:t>10</a:t>
            </a:fld>
            <a:endParaRPr lang="en-US" dirty="0"/>
          </a:p>
        </p:txBody>
      </p:sp>
    </p:spTree>
    <p:extLst>
      <p:ext uri="{BB962C8B-B14F-4D97-AF65-F5344CB8AC3E}">
        <p14:creationId xmlns:p14="http://schemas.microsoft.com/office/powerpoint/2010/main" val="2736804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AF89AF-6E30-458E-8FF6-2C1089ECEA87}"/>
            </a:ext>
          </a:extLst>
        </p:cNvPr>
        <p:cNvGrpSpPr/>
        <p:nvPr/>
      </p:nvGrpSpPr>
      <p:grpSpPr>
        <a:xfrm>
          <a:off x="0" y="0"/>
          <a:ext cx="0" cy="0"/>
          <a:chOff x="0" y="0"/>
          <a:chExt cx="0" cy="0"/>
        </a:xfrm>
      </p:grpSpPr>
      <p:pic>
        <p:nvPicPr>
          <p:cNvPr id="9218" name="Picture 2" descr="אהבת הבורא - WSLibrary">
            <a:extLst>
              <a:ext uri="{FF2B5EF4-FFF2-40B4-BE49-F238E27FC236}">
                <a16:creationId xmlns:a16="http://schemas.microsoft.com/office/drawing/2014/main" id="{F9E76566-2067-7392-DD65-483896D300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947" y="0"/>
            <a:ext cx="2146852" cy="2146852"/>
          </a:xfrm>
          <a:prstGeom prst="rect">
            <a:avLst/>
          </a:prstGeom>
          <a:noFill/>
          <a:extLst>
            <a:ext uri="{909E8E84-426E-40DD-AFC4-6F175D3DCCD1}">
              <a14:hiddenFill xmlns:a14="http://schemas.microsoft.com/office/drawing/2010/main">
                <a:solidFill>
                  <a:srgbClr val="FFFFFF"/>
                </a:solidFill>
              </a14:hiddenFill>
            </a:ext>
          </a:extLst>
        </p:spPr>
      </p:pic>
      <p:sp>
        <p:nvSpPr>
          <p:cNvPr id="2" name="כותרת 1">
            <a:extLst>
              <a:ext uri="{FF2B5EF4-FFF2-40B4-BE49-F238E27FC236}">
                <a16:creationId xmlns:a16="http://schemas.microsoft.com/office/drawing/2014/main" id="{5227E903-09AD-48BC-4366-D28AFC4B3DFF}"/>
              </a:ext>
            </a:extLst>
          </p:cNvPr>
          <p:cNvSpPr>
            <a:spLocks noGrp="1"/>
          </p:cNvSpPr>
          <p:nvPr>
            <p:ph type="title"/>
          </p:nvPr>
        </p:nvSpPr>
        <p:spPr>
          <a:xfrm>
            <a:off x="677333" y="609600"/>
            <a:ext cx="9506901" cy="816528"/>
          </a:xfrm>
        </p:spPr>
        <p:txBody>
          <a:bodyPr/>
          <a:lstStyle/>
          <a:p>
            <a:pPr algn="ctr"/>
            <a:r>
              <a:rPr lang="he-IL" dirty="0"/>
              <a:t>באהבת הבורא</a:t>
            </a:r>
          </a:p>
        </p:txBody>
      </p:sp>
      <p:sp>
        <p:nvSpPr>
          <p:cNvPr id="3" name="מציין מיקום תוכן 2">
            <a:extLst>
              <a:ext uri="{FF2B5EF4-FFF2-40B4-BE49-F238E27FC236}">
                <a16:creationId xmlns:a16="http://schemas.microsoft.com/office/drawing/2014/main" id="{375E7F8E-40EC-8BF3-838B-CDC16D5DE73E}"/>
              </a:ext>
            </a:extLst>
          </p:cNvPr>
          <p:cNvSpPr>
            <a:spLocks noGrp="1"/>
          </p:cNvSpPr>
          <p:nvPr>
            <p:ph idx="1"/>
          </p:nvPr>
        </p:nvSpPr>
        <p:spPr>
          <a:xfrm>
            <a:off x="677333" y="1426129"/>
            <a:ext cx="9490123" cy="5431872"/>
          </a:xfrm>
        </p:spPr>
        <p:txBody>
          <a:bodyPr>
            <a:normAutofit/>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ולהיות השם יתברך הוא הטוב הגמור שאין בו רע כלל אחר שאין בו העדר ולא אפשרות, תהיה האהבה אליו אהבת הטוב מצד מה שהוא טוב ותתוסף האהבה הזאת כפי שיעור הידיעה בו יתברך, אחר שאמרנו כי אהבת הטוב תהיה מצד הידיעה בו לבד.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ואמנם אחר שהוא יתברך יוצר </a:t>
            </a:r>
            <a:r>
              <a:rPr lang="he-IL" sz="1800" dirty="0" err="1">
                <a:effectLst/>
                <a:latin typeface="Calibri" panose="020F0502020204030204" pitchFamily="34" charset="0"/>
                <a:ea typeface="Calibri" panose="020F0502020204030204" pitchFamily="34" charset="0"/>
                <a:cs typeface="Arial" panose="020B0604020202020204" pitchFamily="34" charset="0"/>
              </a:rPr>
              <a:t>הכל</a:t>
            </a:r>
            <a:r>
              <a:rPr lang="he-IL" sz="1800" dirty="0">
                <a:effectLst/>
                <a:latin typeface="Calibri" panose="020F0502020204030204" pitchFamily="34" charset="0"/>
                <a:ea typeface="Calibri" panose="020F0502020204030204" pitchFamily="34" charset="0"/>
                <a:cs typeface="Arial" panose="020B0604020202020204" pitchFamily="34" charset="0"/>
              </a:rPr>
              <a:t> וחונן ונותן המציאות לכל נמצא ונותן נשמה לכל אשר נשמת רוח חיים באפיו, הנה הוא מועיל, וראוי שיהיה נאהב מצד מה שהוא מועיל גם כן.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וכאשר נבחין הדרך אשר בו מכין מזון לכל אשר ברא, כי לא ברא הדברים ההכרחיים לבעל חי או על אדם לצורך חיותם בלבד, אבל גם הדברים המענגים שאינם הכרחיים להם מצד חיותם, כאלו תאמר כי האדם אפשר שיתקיים במזון הלחם בלבד ואולם נבראו התאנים והענבים </a:t>
            </a:r>
            <a:r>
              <a:rPr lang="he-IL" sz="1800" dirty="0" err="1">
                <a:effectLst/>
                <a:latin typeface="Calibri" panose="020F0502020204030204" pitchFamily="34" charset="0"/>
                <a:ea typeface="Calibri" panose="020F0502020204030204" pitchFamily="34" charset="0"/>
                <a:cs typeface="Arial" panose="020B0604020202020204" pitchFamily="34" charset="0"/>
              </a:rPr>
              <a:t>והרמונים</a:t>
            </a:r>
            <a:r>
              <a:rPr lang="he-IL" sz="1800" dirty="0">
                <a:effectLst/>
                <a:latin typeface="Calibri" panose="020F0502020204030204" pitchFamily="34" charset="0"/>
                <a:ea typeface="Calibri" panose="020F0502020204030204" pitchFamily="34" charset="0"/>
                <a:cs typeface="Arial" panose="020B0604020202020204" pitchFamily="34" charset="0"/>
              </a:rPr>
              <a:t> וזולתם מן הפירות שהם מענגים אף אם אינם הכרחיים לו לקיום מציאותו, והנה מזה הצד ראוי שיהיה נאהב גם כן מצד הערב, כלומר מצד שברא הדברים הערבים והמענגים.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ובעבור זה עם היותו אחד אחדות גמורה </a:t>
            </a:r>
            <a:r>
              <a:rPr lang="he-IL" sz="1800" dirty="0" err="1">
                <a:effectLst/>
                <a:latin typeface="Calibri" panose="020F0502020204030204" pitchFamily="34" charset="0"/>
                <a:ea typeface="Calibri" panose="020F0502020204030204" pitchFamily="34" charset="0"/>
                <a:cs typeface="Arial" panose="020B0604020202020204" pitchFamily="34" charset="0"/>
              </a:rPr>
              <a:t>יאותו</a:t>
            </a:r>
            <a:r>
              <a:rPr lang="he-IL" sz="1800" dirty="0">
                <a:effectLst/>
                <a:latin typeface="Calibri" panose="020F0502020204030204" pitchFamily="34" charset="0"/>
                <a:ea typeface="Calibri" panose="020F0502020204030204" pitchFamily="34" charset="0"/>
                <a:cs typeface="Arial" panose="020B0604020202020204" pitchFamily="34" charset="0"/>
              </a:rPr>
              <a:t> אליו כל מיני האהבה, אם אהבת הטוב ואם אהבת המועיל ואם אהבת הערב, וראוי לפי זה שיהיה נאהב בתכלית מה שאפשר בכל מיני האהבה, כי לא ידומה שאפשר שימצא יותר טוב ולא יותר מועיל ולא יותר מענג ממנו. </a:t>
            </a:r>
          </a:p>
          <a:p>
            <a:pPr algn="just" rtl="1">
              <a:lnSpc>
                <a:spcPct val="107000"/>
              </a:lnSpc>
              <a:spcAft>
                <a:spcPts val="800"/>
              </a:spcAft>
            </a:pPr>
            <a:r>
              <a:rPr lang="he-IL" b="0" i="0" dirty="0" err="1">
                <a:solidFill>
                  <a:srgbClr val="000000"/>
                </a:solidFill>
                <a:effectLst/>
                <a:latin typeface="Arial" panose="020B0604020202020204" pitchFamily="34" charset="0"/>
              </a:rPr>
              <a:t>הגר"א</a:t>
            </a:r>
            <a:r>
              <a:rPr lang="he-IL" b="0" i="0" dirty="0">
                <a:solidFill>
                  <a:srgbClr val="000000"/>
                </a:solidFill>
                <a:effectLst/>
                <a:latin typeface="Arial" panose="020B0604020202020204" pitchFamily="34" charset="0"/>
              </a:rPr>
              <a:t> </a:t>
            </a:r>
            <a:r>
              <a:rPr lang="he-IL" b="0" i="0" dirty="0" err="1">
                <a:solidFill>
                  <a:srgbClr val="000000"/>
                </a:solidFill>
                <a:effectLst/>
                <a:latin typeface="Arial" panose="020B0604020202020204" pitchFamily="34" charset="0"/>
              </a:rPr>
              <a:t>אד"א</a:t>
            </a:r>
            <a:r>
              <a:rPr lang="he-IL" b="0" i="0" dirty="0">
                <a:solidFill>
                  <a:srgbClr val="000000"/>
                </a:solidFill>
                <a:effectLst/>
                <a:latin typeface="Arial" panose="020B0604020202020204" pitchFamily="34" charset="0"/>
              </a:rPr>
              <a:t> בראשית (ג' – ו') וז"ל: כל טובת העולם נחלקים לשלשה אלו, </a:t>
            </a:r>
            <a:r>
              <a:rPr lang="he-IL" b="1" i="0" dirty="0">
                <a:solidFill>
                  <a:srgbClr val="000000"/>
                </a:solidFill>
                <a:effectLst/>
                <a:latin typeface="Arial" panose="020B0604020202020204" pitchFamily="34" charset="0"/>
              </a:rPr>
              <a:t>טוב</a:t>
            </a:r>
            <a:r>
              <a:rPr lang="he-IL" b="0" i="0" dirty="0">
                <a:solidFill>
                  <a:srgbClr val="000000"/>
                </a:solidFill>
                <a:effectLst/>
                <a:latin typeface="Arial" panose="020B0604020202020204" pitchFamily="34" charset="0"/>
              </a:rPr>
              <a:t> </a:t>
            </a:r>
            <a:r>
              <a:rPr lang="he-IL" b="1" i="0" dirty="0">
                <a:solidFill>
                  <a:srgbClr val="000000"/>
                </a:solidFill>
                <a:effectLst/>
                <a:latin typeface="Arial" panose="020B0604020202020204" pitchFamily="34" charset="0"/>
              </a:rPr>
              <a:t>ערב</a:t>
            </a:r>
            <a:r>
              <a:rPr lang="he-IL" b="0" i="0" dirty="0">
                <a:solidFill>
                  <a:srgbClr val="000000"/>
                </a:solidFill>
                <a:effectLst/>
                <a:latin typeface="Arial" panose="020B0604020202020204" pitchFamily="34" charset="0"/>
              </a:rPr>
              <a:t> </a:t>
            </a:r>
            <a:r>
              <a:rPr lang="he-IL" b="1" i="0" dirty="0">
                <a:solidFill>
                  <a:srgbClr val="000000"/>
                </a:solidFill>
                <a:effectLst/>
                <a:latin typeface="Arial" panose="020B0604020202020204" pitchFamily="34" charset="0"/>
              </a:rPr>
              <a:t>מועיל</a:t>
            </a:r>
            <a:r>
              <a:rPr lang="he-IL" b="0" i="0" dirty="0">
                <a:solidFill>
                  <a:srgbClr val="000000"/>
                </a:solidFill>
                <a:effectLst/>
                <a:latin typeface="Arial" panose="020B0604020202020204" pitchFamily="34" charset="0"/>
              </a:rPr>
              <a:t>, והסימן "</a:t>
            </a:r>
            <a:r>
              <a:rPr lang="he-IL" b="0" i="0" dirty="0" err="1">
                <a:solidFill>
                  <a:srgbClr val="000000"/>
                </a:solidFill>
                <a:effectLst/>
                <a:latin typeface="Arial" panose="020B0604020202020204" pitchFamily="34" charset="0"/>
              </a:rPr>
              <a:t>טע"מו</a:t>
            </a:r>
            <a:r>
              <a:rPr lang="he-IL" b="0" i="0" dirty="0">
                <a:solidFill>
                  <a:srgbClr val="000000"/>
                </a:solidFill>
                <a:effectLst/>
                <a:latin typeface="Arial" panose="020B0604020202020204" pitchFamily="34" charset="0"/>
              </a:rPr>
              <a:t> וראו כי </a:t>
            </a:r>
            <a:r>
              <a:rPr lang="he-IL" b="1" i="0" dirty="0">
                <a:solidFill>
                  <a:srgbClr val="000000"/>
                </a:solidFill>
                <a:effectLst/>
                <a:latin typeface="Arial" panose="020B0604020202020204" pitchFamily="34" charset="0"/>
              </a:rPr>
              <a:t>טוב"</a:t>
            </a:r>
            <a:r>
              <a:rPr lang="he-IL" b="0" i="0" dirty="0">
                <a:solidFill>
                  <a:srgbClr val="000000"/>
                </a:solidFill>
                <a:effectLst/>
                <a:latin typeface="Arial" panose="020B0604020202020204" pitchFamily="34" charset="0"/>
              </a:rPr>
              <a:t> כי </a:t>
            </a:r>
            <a:r>
              <a:rPr lang="he-IL" b="0" i="0" dirty="0" err="1">
                <a:solidFill>
                  <a:srgbClr val="000000"/>
                </a:solidFill>
                <a:effectLst/>
                <a:latin typeface="Arial" panose="020B0604020202020204" pitchFamily="34" charset="0"/>
              </a:rPr>
              <a:t>מהש"י</a:t>
            </a:r>
            <a:r>
              <a:rPr lang="he-IL" b="0" i="0" dirty="0">
                <a:solidFill>
                  <a:srgbClr val="000000"/>
                </a:solidFill>
                <a:effectLst/>
                <a:latin typeface="Arial" panose="020B0604020202020204" pitchFamily="34" charset="0"/>
              </a:rPr>
              <a:t> יגיע לנו כל שלשה אלו. עכ"ל.</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מציין מיקום של מספר שקופית 3">
            <a:extLst>
              <a:ext uri="{FF2B5EF4-FFF2-40B4-BE49-F238E27FC236}">
                <a16:creationId xmlns:a16="http://schemas.microsoft.com/office/drawing/2014/main" id="{22D8720F-75FC-D955-EFE6-6BB3EB2AB1A0}"/>
              </a:ext>
            </a:extLst>
          </p:cNvPr>
          <p:cNvSpPr>
            <a:spLocks noGrp="1"/>
          </p:cNvSpPr>
          <p:nvPr>
            <p:ph type="sldNum" sz="quarter" idx="12"/>
          </p:nvPr>
        </p:nvSpPr>
        <p:spPr/>
        <p:txBody>
          <a:bodyPr/>
          <a:lstStyle/>
          <a:p>
            <a:fld id="{519954A3-9DFD-4C44-94BA-B95130A3BA1C}" type="slidenum">
              <a:rPr lang="en-US" smtClean="0"/>
              <a:t>11</a:t>
            </a:fld>
            <a:endParaRPr lang="en-US" dirty="0"/>
          </a:p>
        </p:txBody>
      </p:sp>
    </p:spTree>
    <p:extLst>
      <p:ext uri="{BB962C8B-B14F-4D97-AF65-F5344CB8AC3E}">
        <p14:creationId xmlns:p14="http://schemas.microsoft.com/office/powerpoint/2010/main" val="4387464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F32DF-AA2A-A8FE-E0EA-9D1BBDA554A9}"/>
            </a:ext>
          </a:extLst>
        </p:cNvPr>
        <p:cNvGrpSpPr/>
        <p:nvPr/>
      </p:nvGrpSpPr>
      <p:grpSpPr>
        <a:xfrm>
          <a:off x="0" y="0"/>
          <a:ext cx="0" cy="0"/>
          <a:chOff x="0" y="0"/>
          <a:chExt cx="0" cy="0"/>
        </a:xfrm>
      </p:grpSpPr>
      <p:sp>
        <p:nvSpPr>
          <p:cNvPr id="9" name="מציין מיקום טקסט 8">
            <a:extLst>
              <a:ext uri="{FF2B5EF4-FFF2-40B4-BE49-F238E27FC236}">
                <a16:creationId xmlns:a16="http://schemas.microsoft.com/office/drawing/2014/main" id="{54885B3F-FD23-DB9B-5677-8305245F232E}"/>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אהבת הטוב</a:t>
            </a:r>
          </a:p>
        </p:txBody>
      </p:sp>
      <p:sp>
        <p:nvSpPr>
          <p:cNvPr id="11" name="מציין מיקום טקסט 10">
            <a:extLst>
              <a:ext uri="{FF2B5EF4-FFF2-40B4-BE49-F238E27FC236}">
                <a16:creationId xmlns:a16="http://schemas.microsoft.com/office/drawing/2014/main" id="{E36EAA72-C632-297D-892B-679EC283C607}"/>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אהבת המועיל</a:t>
            </a:r>
          </a:p>
        </p:txBody>
      </p:sp>
      <p:sp>
        <p:nvSpPr>
          <p:cNvPr id="12" name="מציין מיקום תוכן 11">
            <a:extLst>
              <a:ext uri="{FF2B5EF4-FFF2-40B4-BE49-F238E27FC236}">
                <a16:creationId xmlns:a16="http://schemas.microsoft.com/office/drawing/2014/main" id="{3553A023-53F0-C5AC-D39E-F736AE12A8D7}"/>
              </a:ext>
            </a:extLst>
          </p:cNvPr>
          <p:cNvSpPr>
            <a:spLocks noGrp="1"/>
          </p:cNvSpPr>
          <p:nvPr>
            <p:ph sz="quarter" idx="4"/>
          </p:nvPr>
        </p:nvSpPr>
        <p:spPr>
          <a:xfrm>
            <a:off x="4251805" y="2698335"/>
            <a:ext cx="3240000" cy="3304117"/>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lnSpcReduction="10000"/>
          </a:bodyPr>
          <a:lstStyle/>
          <a:p>
            <a:r>
              <a:rPr lang="he-IL" b="1" dirty="0">
                <a:latin typeface="Times New Roman" panose="02020603050405020304" pitchFamily="18" charset="0"/>
                <a:ea typeface="Times New Roman" panose="02020603050405020304" pitchFamily="18" charset="0"/>
                <a:cs typeface="David" panose="020E0502060401010101" pitchFamily="34" charset="-79"/>
              </a:rPr>
              <a:t>"אחותי" - </a:t>
            </a:r>
            <a:r>
              <a:rPr lang="he-IL" dirty="0">
                <a:latin typeface="Times New Roman" panose="02020603050405020304" pitchFamily="18" charset="0"/>
                <a:ea typeface="Times New Roman" panose="02020603050405020304" pitchFamily="18" charset="0"/>
                <a:cs typeface="David" panose="020E0502060401010101" pitchFamily="34" charset="-79"/>
              </a:rPr>
              <a:t>אהבת האדם למה שמועיל לו. </a:t>
            </a:r>
          </a:p>
          <a:p>
            <a:r>
              <a:rPr lang="he-IL" sz="1800" dirty="0">
                <a:effectLst/>
                <a:latin typeface="Times New Roman" panose="02020603050405020304" pitchFamily="18" charset="0"/>
                <a:ea typeface="Times New Roman" panose="02020603050405020304" pitchFamily="18" charset="0"/>
                <a:cs typeface="Miriam" panose="020B0502050101010101" pitchFamily="34" charset="-79"/>
              </a:rPr>
              <a:t>מלשון "וְאָח לְצָרָה יִוָּלֵד"</a:t>
            </a:r>
          </a:p>
          <a:p>
            <a:pPr marL="0" indent="0">
              <a:buNone/>
            </a:pPr>
            <a:r>
              <a:rPr lang="en-US" dirty="0">
                <a:effectLst/>
              </a:rPr>
              <a:t> </a:t>
            </a:r>
            <a:r>
              <a:rPr lang="he-IL" sz="1800" dirty="0">
                <a:effectLst/>
                <a:latin typeface="Times New Roman" panose="02020603050405020304" pitchFamily="18" charset="0"/>
                <a:ea typeface="Calibri" panose="020F0502020204030204" pitchFamily="34" charset="0"/>
                <a:cs typeface="Narkisim" panose="020E0502050101010101" pitchFamily="34" charset="-79"/>
              </a:rPr>
              <a:t>מצודות דוד משלי (י"ז - י"ז) "ואח לצרה יולד" ... אהבת האח ... בבוא צרה על אחיו אז ישוב להשתדל בו כי עצמו ובשרו הוא, ואם כן הרי הוא כאלו האח נולד לתועלת וצרה. עכ"ל.</a:t>
            </a:r>
            <a:endParaRPr lang="en-US" sz="1800" dirty="0">
              <a:effectLst/>
              <a:latin typeface="Times New Roman" panose="02020603050405020304" pitchFamily="18" charset="0"/>
              <a:ea typeface="Calibri" panose="020F0502020204030204" pitchFamily="34" charset="0"/>
              <a:cs typeface="David" panose="020E0502060401010101" pitchFamily="34" charset="-79"/>
            </a:endParaRPr>
          </a:p>
          <a:p>
            <a:endParaRPr lang="he-IL" dirty="0">
              <a:solidFill>
                <a:prstClr val="black">
                  <a:lumMod val="75000"/>
                  <a:lumOff val="25000"/>
                </a:prstClr>
              </a:solidFill>
            </a:endParaRPr>
          </a:p>
          <a:p>
            <a:endParaRPr lang="he-IL" dirty="0"/>
          </a:p>
        </p:txBody>
      </p:sp>
      <p:sp>
        <p:nvSpPr>
          <p:cNvPr id="18" name="מציין מיקום תוכן 17">
            <a:extLst>
              <a:ext uri="{FF2B5EF4-FFF2-40B4-BE49-F238E27FC236}">
                <a16:creationId xmlns:a16="http://schemas.microsoft.com/office/drawing/2014/main" id="{D22E5B4B-1697-F625-8E88-B3310C13A98E}"/>
              </a:ext>
            </a:extLst>
          </p:cNvPr>
          <p:cNvSpPr>
            <a:spLocks noGrp="1"/>
          </p:cNvSpPr>
          <p:nvPr>
            <p:ph sz="half" idx="2"/>
          </p:nvPr>
        </p:nvSpPr>
        <p:spPr>
          <a:xfrm>
            <a:off x="675745" y="2737245"/>
            <a:ext cx="3240000" cy="4013412"/>
          </a:xfrm>
          <a:solidFill>
            <a:srgbClr val="00B0F0">
              <a:alpha val="31000"/>
            </a:srgbClr>
          </a:solidFill>
        </p:spPr>
        <p:txBody>
          <a:bodyPr>
            <a:normAutofit lnSpcReduction="10000"/>
          </a:bodyPr>
          <a:lstStyle/>
          <a:p>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"יונתי"  - </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האהבה למה שהוא מכבד (שמרגיש שהוא "טוב" אמיתי).</a:t>
            </a:r>
          </a:p>
          <a:p>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a:t>
            </a:r>
            <a:r>
              <a:rPr lang="he-IL" sz="1800" b="1" dirty="0" err="1">
                <a:effectLst/>
                <a:latin typeface="Times New Roman" panose="02020603050405020304" pitchFamily="18" charset="0"/>
                <a:ea typeface="Times New Roman" panose="02020603050405020304" pitchFamily="18" charset="0"/>
                <a:cs typeface="David" panose="020E0502060401010101" pitchFamily="34" charset="-79"/>
              </a:rPr>
              <a:t>תמתי</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 - </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האהבה המורגשת כלפי מי שאוהב אותו "כמים הפנים לפנים", בלי סיבה נוספת </a:t>
            </a:r>
            <a:r>
              <a:rPr lang="he-IL" sz="1800" dirty="0">
                <a:effectLst/>
                <a:latin typeface="Times New Roman" panose="02020603050405020304" pitchFamily="18" charset="0"/>
                <a:ea typeface="Times New Roman" panose="02020603050405020304" pitchFamily="18" charset="0"/>
                <a:cs typeface="Miriam" panose="020B0502050101010101" pitchFamily="34" charset="-79"/>
              </a:rPr>
              <a:t>(אהבה 'בלי </a:t>
            </a:r>
            <a:r>
              <a:rPr lang="he-IL" sz="1800" dirty="0" err="1">
                <a:effectLst/>
                <a:latin typeface="Times New Roman" panose="02020603050405020304" pitchFamily="18" charset="0"/>
                <a:ea typeface="Times New Roman" panose="02020603050405020304" pitchFamily="18" charset="0"/>
                <a:cs typeface="Miriam" panose="020B0502050101010101" pitchFamily="34" charset="-79"/>
              </a:rPr>
              <a:t>טע"ם</a:t>
            </a:r>
            <a:r>
              <a:rPr lang="he-IL" sz="1800" dirty="0">
                <a:effectLst/>
                <a:latin typeface="Times New Roman" panose="02020603050405020304" pitchFamily="18" charset="0"/>
                <a:ea typeface="Times New Roman" panose="02020603050405020304" pitchFamily="18" charset="0"/>
                <a:cs typeface="Miriam" panose="020B0502050101010101" pitchFamily="34" charset="-79"/>
              </a:rPr>
              <a:t>' - טוב ערב או מועיל. לשון </a:t>
            </a:r>
            <a:r>
              <a:rPr lang="he-IL" sz="1800" dirty="0" err="1">
                <a:effectLst/>
                <a:latin typeface="Times New Roman" panose="02020603050405020304" pitchFamily="18" charset="0"/>
                <a:ea typeface="Times New Roman" panose="02020603050405020304" pitchFamily="18" charset="0"/>
                <a:cs typeface="Miriam" panose="020B0502050101010101" pitchFamily="34" charset="-79"/>
              </a:rPr>
              <a:t>הגר"א</a:t>
            </a:r>
            <a:r>
              <a:rPr lang="he-IL" sz="1800" dirty="0">
                <a:effectLst/>
                <a:latin typeface="Times New Roman" panose="02020603050405020304" pitchFamily="18" charset="0"/>
                <a:ea typeface="Times New Roman" panose="02020603050405020304" pitchFamily="18" charset="0"/>
                <a:cs typeface="Miriam" panose="020B0502050101010101" pitchFamily="34" charset="-79"/>
              </a:rPr>
              <a:t> בת"ז שם)</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r>
              <a:rPr lang="he-IL" sz="1800" dirty="0">
                <a:effectLst/>
                <a:latin typeface="Times New Roman" panose="02020603050405020304" pitchFamily="18" charset="0"/>
                <a:ea typeface="Times New Roman" panose="02020603050405020304" pitchFamily="18" charset="0"/>
                <a:cs typeface="David" panose="020E0502060401010101" pitchFamily="34" charset="-79"/>
              </a:rPr>
              <a:t>"</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תמתי</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מתארת אהבה מסוג "כמים הפנים לפנים", ששני סוגי אהבה אלו, אהבת "כמים הפנים לפנים" ואהבת ההזדהות, הם בעומקם אחד.</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endParaRPr lang="he-IL" dirty="0"/>
          </a:p>
        </p:txBody>
      </p:sp>
      <p:sp>
        <p:nvSpPr>
          <p:cNvPr id="20" name="תיבת טקסט 19">
            <a:extLst>
              <a:ext uri="{FF2B5EF4-FFF2-40B4-BE49-F238E27FC236}">
                <a16:creationId xmlns:a16="http://schemas.microsoft.com/office/drawing/2014/main" id="{7BDD2A9D-6C6B-35A4-B133-56C88A23D9B9}"/>
              </a:ext>
            </a:extLst>
          </p:cNvPr>
          <p:cNvSpPr txBox="1"/>
          <p:nvPr/>
        </p:nvSpPr>
        <p:spPr>
          <a:xfrm>
            <a:off x="7723761" y="2733472"/>
            <a:ext cx="3240000" cy="435247"/>
          </a:xfrm>
          <a:prstGeom prst="rect">
            <a:avLst/>
          </a:prstGeom>
          <a:solidFill>
            <a:srgbClr val="FF0000">
              <a:alpha val="15000"/>
            </a:srgbClr>
          </a:solidFill>
        </p:spPr>
        <p:txBody>
          <a:bodyPr wrap="square" rtlCol="1">
            <a:spAutoFit/>
          </a:bodyPr>
          <a:lstStyle/>
          <a:p>
            <a:pPr marL="342900" lvl="0" indent="-342900" algn="just" rtl="1">
              <a:lnSpc>
                <a:spcPts val="1200"/>
              </a:lnSpc>
              <a:spcAft>
                <a:spcPts val="600"/>
              </a:spcAft>
              <a:buSzPts val="800"/>
              <a:buFont typeface="Symbol" panose="05050102010706020507" pitchFamily="18" charset="2"/>
              <a:buBlip>
                <a:blip r:embed="rId2"/>
              </a:buBlip>
              <a:tabLst>
                <a:tab pos="24130" algn="l"/>
                <a:tab pos="147320" algn="l"/>
                <a:tab pos="328930" algn="l"/>
                <a:tab pos="557530" algn="l"/>
              </a:tabLst>
            </a:pPr>
            <a:r>
              <a:rPr lang="he-IL" sz="2000" b="1" dirty="0">
                <a:effectLst/>
                <a:latin typeface="Times New Roman" panose="02020603050405020304" pitchFamily="18" charset="0"/>
                <a:ea typeface="Times New Roman" panose="02020603050405020304" pitchFamily="18" charset="0"/>
                <a:cs typeface="David" panose="020E0502060401010101" pitchFamily="34" charset="-79"/>
              </a:rPr>
              <a:t>"רעיתי" - </a:t>
            </a:r>
            <a:r>
              <a:rPr lang="he-IL" sz="2000" dirty="0">
                <a:effectLst/>
                <a:latin typeface="Times New Roman" panose="02020603050405020304" pitchFamily="18" charset="0"/>
                <a:ea typeface="Times New Roman" panose="02020603050405020304" pitchFamily="18" charset="0"/>
                <a:cs typeface="David" panose="020E0502060401010101" pitchFamily="34" charset="-79"/>
              </a:rPr>
              <a:t>האהבה למה שגורם לו נעימות.</a:t>
            </a:r>
            <a:endParaRPr lang="en-US" sz="2000" dirty="0">
              <a:effectLst/>
              <a:latin typeface="Times New Roman" panose="02020603050405020304" pitchFamily="18" charset="0"/>
              <a:ea typeface="Times New Roman" panose="02020603050405020304" pitchFamily="18" charset="0"/>
              <a:cs typeface="David" panose="020E0502060401010101" pitchFamily="34" charset="-79"/>
            </a:endParaRPr>
          </a:p>
        </p:txBody>
      </p:sp>
      <p:sp>
        <p:nvSpPr>
          <p:cNvPr id="22" name="תיבת טקסט 21">
            <a:extLst>
              <a:ext uri="{FF2B5EF4-FFF2-40B4-BE49-F238E27FC236}">
                <a16:creationId xmlns:a16="http://schemas.microsoft.com/office/drawing/2014/main" id="{BFA5EB56-4327-B41D-BAB5-0CC882020B1D}"/>
              </a:ext>
            </a:extLst>
          </p:cNvPr>
          <p:cNvSpPr txBox="1"/>
          <p:nvPr/>
        </p:nvSpPr>
        <p:spPr>
          <a:xfrm>
            <a:off x="7704305" y="215954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אהבת הערב</a:t>
            </a:r>
          </a:p>
        </p:txBody>
      </p:sp>
      <p:sp>
        <p:nvSpPr>
          <p:cNvPr id="2" name="מציין מיקום של מספר שקופית 1">
            <a:extLst>
              <a:ext uri="{FF2B5EF4-FFF2-40B4-BE49-F238E27FC236}">
                <a16:creationId xmlns:a16="http://schemas.microsoft.com/office/drawing/2014/main" id="{18E869F1-F9B4-612C-5A98-9DD53E7DF944}"/>
              </a:ext>
            </a:extLst>
          </p:cNvPr>
          <p:cNvSpPr>
            <a:spLocks noGrp="1"/>
          </p:cNvSpPr>
          <p:nvPr>
            <p:ph type="sldNum" sz="quarter" idx="12"/>
          </p:nvPr>
        </p:nvSpPr>
        <p:spPr/>
        <p:txBody>
          <a:bodyPr/>
          <a:lstStyle/>
          <a:p>
            <a:fld id="{D57F1E4F-1CFF-5643-939E-217C01CDF565}" type="slidenum">
              <a:rPr lang="en-US" smtClean="0"/>
              <a:pPr/>
              <a:t>12</a:t>
            </a:fld>
            <a:endParaRPr lang="en-US" dirty="0"/>
          </a:p>
        </p:txBody>
      </p:sp>
      <p:sp>
        <p:nvSpPr>
          <p:cNvPr id="4" name="Rectangle 2">
            <a:extLst>
              <a:ext uri="{FF2B5EF4-FFF2-40B4-BE49-F238E27FC236}">
                <a16:creationId xmlns:a16="http://schemas.microsoft.com/office/drawing/2014/main" id="{66A1355A-D8D5-D001-AEEA-879A7593127A}"/>
              </a:ext>
            </a:extLst>
          </p:cNvPr>
          <p:cNvSpPr>
            <a:spLocks noGrp="1" noChangeArrowheads="1"/>
          </p:cNvSpPr>
          <p:nvPr>
            <p:ph type="title"/>
          </p:nvPr>
        </p:nvSpPr>
        <p:spPr bwMode="auto">
          <a:xfrm>
            <a:off x="2311465" y="408226"/>
            <a:ext cx="7011855" cy="172354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he-IL" altLang="he-IL" sz="2000" b="0" i="0" u="none" strike="noStrike" cap="none" normalizeH="0" baseline="0" dirty="0">
                <a:ln>
                  <a:noFill/>
                </a:ln>
                <a:solidFill>
                  <a:srgbClr val="202122"/>
                </a:solidFill>
                <a:effectLst/>
                <a:latin typeface="Taamey Frank CLM"/>
                <a:cs typeface="Arial" panose="020B0604020202020204" pitchFamily="34" charset="0"/>
              </a:rPr>
              <a:t>אֲנִ֥י יְשֵׁנָ֖ה וְלִבִּ֣י עֵ֑ר ק֣וֹל  דּוֹדִ֣י דוֹפֵ֗ק </a:t>
            </a:r>
            <a:br>
              <a:rPr kumimoji="0" lang="he-IL" altLang="he-IL" sz="1700" b="0" i="0" u="none" strike="noStrike" cap="none" normalizeH="0" baseline="0" dirty="0">
                <a:ln>
                  <a:noFill/>
                </a:ln>
                <a:solidFill>
                  <a:srgbClr val="202122"/>
                </a:solidFill>
                <a:effectLst/>
                <a:latin typeface="Taamey Frank CLM"/>
                <a:cs typeface="Arial" panose="020B0604020202020204" pitchFamily="34" charset="0"/>
              </a:rPr>
            </a:br>
            <a:r>
              <a:rPr lang="he-IL" altLang="he-IL" dirty="0" err="1"/>
              <a:t>פִּתְחִי־לִ֞י</a:t>
            </a:r>
            <a:r>
              <a:rPr lang="he-IL" altLang="he-IL" dirty="0"/>
              <a:t> </a:t>
            </a:r>
            <a:r>
              <a:rPr lang="he-IL" altLang="he-IL" dirty="0" err="1"/>
              <a:t>אֲחֹתִ֤י</a:t>
            </a:r>
            <a:r>
              <a:rPr lang="he-IL" altLang="he-IL" dirty="0"/>
              <a:t> רַעְיָתִי֙ יוֹנָתִ֣י </a:t>
            </a:r>
            <a:r>
              <a:rPr lang="he-IL" altLang="he-IL" dirty="0" err="1"/>
              <a:t>תַמָּתִ֔י</a:t>
            </a:r>
            <a:r>
              <a:rPr lang="he-IL" altLang="he-IL" dirty="0"/>
              <a:t> </a:t>
            </a:r>
            <a:br>
              <a:rPr kumimoji="0" lang="he-IL" altLang="he-IL" sz="1700" b="0" i="0" u="none" strike="noStrike" cap="none" normalizeH="0" baseline="0" dirty="0">
                <a:ln>
                  <a:noFill/>
                </a:ln>
                <a:solidFill>
                  <a:srgbClr val="202122"/>
                </a:solidFill>
                <a:effectLst/>
                <a:latin typeface="Taamey Frank CLM"/>
                <a:cs typeface="Arial" panose="020B0604020202020204" pitchFamily="34" charset="0"/>
              </a:rPr>
            </a:br>
            <a:r>
              <a:rPr kumimoji="0" lang="he-IL" altLang="he-IL" sz="2000" b="0" i="0" u="none" strike="noStrike" cap="none" normalizeH="0" baseline="0" dirty="0">
                <a:ln>
                  <a:noFill/>
                </a:ln>
                <a:solidFill>
                  <a:srgbClr val="202122"/>
                </a:solidFill>
                <a:effectLst/>
                <a:latin typeface="Taamey Frank CLM"/>
                <a:cs typeface="Arial" panose="020B0604020202020204" pitchFamily="34" charset="0"/>
              </a:rPr>
              <a:t>שֶׁרֹּאשִׁי֙ </a:t>
            </a:r>
            <a:r>
              <a:rPr kumimoji="0" lang="he-IL" altLang="he-IL" sz="2000" b="0" i="0" u="none" strike="noStrike" cap="none" normalizeH="0" baseline="0" dirty="0" err="1">
                <a:ln>
                  <a:noFill/>
                </a:ln>
                <a:solidFill>
                  <a:srgbClr val="202122"/>
                </a:solidFill>
                <a:effectLst/>
                <a:latin typeface="Taamey Frank CLM"/>
                <a:cs typeface="Arial" panose="020B0604020202020204" pitchFamily="34" charset="0"/>
              </a:rPr>
              <a:t>נִמְלָא־טָ֔ל</a:t>
            </a:r>
            <a:r>
              <a:rPr kumimoji="0" lang="he-IL" altLang="he-IL" sz="2000" b="0" i="0" u="none" strike="noStrike" cap="none" normalizeH="0" baseline="0" dirty="0">
                <a:ln>
                  <a:noFill/>
                </a:ln>
                <a:solidFill>
                  <a:srgbClr val="202122"/>
                </a:solidFill>
                <a:effectLst/>
                <a:latin typeface="Taamey Frank CLM"/>
                <a:cs typeface="Arial" panose="020B0604020202020204" pitchFamily="34" charset="0"/>
              </a:rPr>
              <a:t> </a:t>
            </a:r>
            <a:r>
              <a:rPr kumimoji="0" lang="he-IL" altLang="he-IL" sz="2000" b="0" i="0" u="none" strike="noStrike" cap="none" normalizeH="0" baseline="0" dirty="0" err="1">
                <a:ln>
                  <a:noFill/>
                </a:ln>
                <a:solidFill>
                  <a:srgbClr val="202122"/>
                </a:solidFill>
                <a:effectLst/>
                <a:latin typeface="Taamey Frank CLM"/>
                <a:cs typeface="Arial" panose="020B0604020202020204" pitchFamily="34" charset="0"/>
              </a:rPr>
              <a:t>קְוֻצּוֹתַ֖י</a:t>
            </a:r>
            <a:r>
              <a:rPr kumimoji="0" lang="he-IL" altLang="he-IL" sz="2000" b="0" i="0" u="none" strike="noStrike" cap="none" normalizeH="0" baseline="0" dirty="0">
                <a:ln>
                  <a:noFill/>
                </a:ln>
                <a:solidFill>
                  <a:srgbClr val="202122"/>
                </a:solidFill>
                <a:effectLst/>
                <a:latin typeface="Taamey Frank CLM"/>
                <a:cs typeface="Arial" panose="020B0604020202020204" pitchFamily="34" charset="0"/>
              </a:rPr>
              <a:t> רְסִ֥יסֵי לָֽיְלָה׃</a:t>
            </a:r>
            <a:endParaRPr kumimoji="0" lang="he-IL" altLang="he-IL" sz="2000" b="0" i="0" u="none" strike="noStrike" cap="none" normalizeH="0" baseline="0" dirty="0">
              <a:ln>
                <a:noFill/>
              </a:ln>
              <a:solidFill>
                <a:srgbClr val="202122"/>
              </a:solidFill>
              <a:effectLst/>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br>
              <a:rPr kumimoji="0" lang="he-IL" altLang="he-IL" sz="800" b="0" i="0" u="none" strike="noStrike" cap="none" normalizeH="0" baseline="0" dirty="0">
                <a:ln>
                  <a:noFill/>
                </a:ln>
                <a:solidFill>
                  <a:schemeClr val="tx1"/>
                </a:solidFill>
                <a:effectLst/>
              </a:rPr>
            </a:br>
            <a:endParaRPr kumimoji="0" lang="he-IL" altLang="he-IL"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321465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72EC103A-F4CA-25AF-401A-0CA9557F6EFA}"/>
              </a:ext>
            </a:extLst>
          </p:cNvPr>
          <p:cNvSpPr>
            <a:spLocks noGrp="1"/>
          </p:cNvSpPr>
          <p:nvPr>
            <p:ph type="sldNum" sz="quarter" idx="12"/>
          </p:nvPr>
        </p:nvSpPr>
        <p:spPr/>
        <p:txBody>
          <a:bodyPr/>
          <a:lstStyle/>
          <a:p>
            <a:fld id="{D57F1E4F-1CFF-5643-939E-217C01CDF565}" type="slidenum">
              <a:rPr lang="en-US" smtClean="0"/>
              <a:pPr/>
              <a:t>13</a:t>
            </a:fld>
            <a:endParaRPr lang="en-US" dirty="0"/>
          </a:p>
        </p:txBody>
      </p:sp>
      <p:pic>
        <p:nvPicPr>
          <p:cNvPr id="3" name="Picture 4" descr="כלי המשכן – ויקיפדיה">
            <a:extLst>
              <a:ext uri="{FF2B5EF4-FFF2-40B4-BE49-F238E27FC236}">
                <a16:creationId xmlns:a16="http://schemas.microsoft.com/office/drawing/2014/main" id="{982614A6-14D2-8F94-85EC-3558AA1A3F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1068" y="278296"/>
            <a:ext cx="4166483" cy="62611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17367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59F93-1454-3983-17DA-E2F680D1D54E}"/>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759EE244-A944-4D83-F924-F3C8553E0CE5}"/>
              </a:ext>
            </a:extLst>
          </p:cNvPr>
          <p:cNvSpPr>
            <a:spLocks noGrp="1"/>
          </p:cNvSpPr>
          <p:nvPr>
            <p:ph type="title"/>
          </p:nvPr>
        </p:nvSpPr>
        <p:spPr>
          <a:xfrm>
            <a:off x="677333" y="609600"/>
            <a:ext cx="10279563" cy="1320800"/>
          </a:xfrm>
        </p:spPr>
        <p:txBody>
          <a:bodyPr/>
          <a:lstStyle/>
          <a:p>
            <a:pPr algn="ctr"/>
            <a:r>
              <a:rPr lang="he-IL" dirty="0"/>
              <a:t>המשכן – בית לאהבה</a:t>
            </a:r>
          </a:p>
        </p:txBody>
      </p:sp>
      <p:sp>
        <p:nvSpPr>
          <p:cNvPr id="9" name="מציין מיקום טקסט 8">
            <a:extLst>
              <a:ext uri="{FF2B5EF4-FFF2-40B4-BE49-F238E27FC236}">
                <a16:creationId xmlns:a16="http://schemas.microsoft.com/office/drawing/2014/main" id="{439A121E-871A-A4F4-43C3-7D49944649BB}"/>
              </a:ext>
            </a:extLst>
          </p:cNvPr>
          <p:cNvSpPr>
            <a:spLocks noGrp="1"/>
          </p:cNvSpPr>
          <p:nvPr>
            <p:ph type="body" idx="1"/>
          </p:nvPr>
        </p:nvSpPr>
        <p:spPr>
          <a:xfrm>
            <a:off x="675745" y="2160983"/>
            <a:ext cx="3240000" cy="576262"/>
          </a:xfrm>
          <a:solidFill>
            <a:srgbClr val="00B0F0">
              <a:alpha val="55000"/>
            </a:srgbClr>
          </a:solidFill>
        </p:spPr>
        <p:txBody>
          <a:bodyPr/>
          <a:lstStyle/>
          <a:p>
            <a:r>
              <a:rPr lang="he-IL" sz="2800" dirty="0">
                <a:effectLst>
                  <a:glow rad="368300">
                    <a:schemeClr val="accent5">
                      <a:satMod val="175000"/>
                      <a:alpha val="40000"/>
                    </a:schemeClr>
                  </a:glow>
                </a:effectLst>
                <a:cs typeface="+mj-cs"/>
              </a:rPr>
              <a:t>   אהבת הטוב</a:t>
            </a:r>
          </a:p>
        </p:txBody>
      </p:sp>
      <p:sp>
        <p:nvSpPr>
          <p:cNvPr id="11" name="מציין מיקום טקסט 10">
            <a:extLst>
              <a:ext uri="{FF2B5EF4-FFF2-40B4-BE49-F238E27FC236}">
                <a16:creationId xmlns:a16="http://schemas.microsoft.com/office/drawing/2014/main" id="{9C83DF8D-B3D3-E6C3-22C4-3DC16C8A4018}"/>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אהבת המועיל</a:t>
            </a:r>
          </a:p>
        </p:txBody>
      </p:sp>
      <p:sp>
        <p:nvSpPr>
          <p:cNvPr id="12" name="מציין מיקום תוכן 11">
            <a:extLst>
              <a:ext uri="{FF2B5EF4-FFF2-40B4-BE49-F238E27FC236}">
                <a16:creationId xmlns:a16="http://schemas.microsoft.com/office/drawing/2014/main" id="{06727FB0-13D8-51EE-1BFA-3216BC38C4D2}"/>
              </a:ext>
            </a:extLst>
          </p:cNvPr>
          <p:cNvSpPr>
            <a:spLocks noGrp="1"/>
          </p:cNvSpPr>
          <p:nvPr>
            <p:ph sz="quarter" idx="4"/>
          </p:nvPr>
        </p:nvSpPr>
        <p:spPr>
          <a:xfrm>
            <a:off x="4251805" y="2698335"/>
            <a:ext cx="3240000" cy="3350127"/>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Autofit/>
          </a:bodyPr>
          <a:lstStyle/>
          <a:p>
            <a:pPr>
              <a:buClr>
                <a:srgbClr val="F496CB">
                  <a:lumMod val="75000"/>
                </a:srgbClr>
              </a:buClr>
              <a:defRPr/>
            </a:pPr>
            <a:r>
              <a:rPr lang="he-IL" sz="1900" b="1" dirty="0">
                <a:latin typeface="Times New Roman" panose="02020603050405020304" pitchFamily="18" charset="0"/>
                <a:ea typeface="Times New Roman" panose="02020603050405020304" pitchFamily="18" charset="0"/>
                <a:cs typeface="David" panose="020E0502060401010101" pitchFamily="34" charset="-79"/>
              </a:rPr>
              <a:t>השולחן עם לחם הפנים</a:t>
            </a:r>
            <a:r>
              <a:rPr lang="he-IL" sz="1900" dirty="0">
                <a:latin typeface="Times New Roman" panose="02020603050405020304" pitchFamily="18" charset="0"/>
                <a:ea typeface="Times New Roman" panose="02020603050405020304" pitchFamily="18" charset="0"/>
                <a:cs typeface="David" panose="020E0502060401010101" pitchFamily="34" charset="-79"/>
              </a:rPr>
              <a:t> </a:t>
            </a:r>
            <a:r>
              <a:rPr lang="he-IL" sz="1900" b="1" dirty="0">
                <a:latin typeface="Times New Roman" panose="02020603050405020304" pitchFamily="18" charset="0"/>
                <a:ea typeface="Times New Roman" panose="02020603050405020304" pitchFamily="18" charset="0"/>
                <a:cs typeface="David" panose="020E0502060401010101" pitchFamily="34" charset="-79"/>
              </a:rPr>
              <a:t>-</a:t>
            </a:r>
            <a:r>
              <a:rPr lang="he-IL" sz="1900" dirty="0">
                <a:latin typeface="Times New Roman" panose="02020603050405020304" pitchFamily="18" charset="0"/>
                <a:ea typeface="Times New Roman" panose="02020603050405020304" pitchFamily="18" charset="0"/>
                <a:cs typeface="David" panose="020E0502060401010101" pitchFamily="34" charset="-79"/>
              </a:rPr>
              <a:t> מקבילים לאהבת המועיל ("אחותי") שהרי הלחם הוא הבסיס לקיום החיים הגשמיים  האנושיים - "ולחם לבב אנוש יסעד". </a:t>
            </a:r>
          </a:p>
          <a:p>
            <a:pPr>
              <a:buClr>
                <a:srgbClr val="F496CB">
                  <a:lumMod val="75000"/>
                </a:srgbClr>
              </a:buClr>
              <a:defRPr/>
            </a:pPr>
            <a:r>
              <a:rPr lang="he-IL" sz="1900" dirty="0">
                <a:latin typeface="Times New Roman" panose="02020603050405020304" pitchFamily="18" charset="0"/>
                <a:ea typeface="Times New Roman" panose="02020603050405020304" pitchFamily="18" charset="0"/>
                <a:cs typeface="David" panose="020E0502060401010101" pitchFamily="34" charset="-79"/>
              </a:rPr>
              <a:t>אין בעולם הגשמי דבר המתאים להדגים את תכונתו </a:t>
            </a:r>
            <a:r>
              <a:rPr lang="he-IL" sz="1900" dirty="0" err="1">
                <a:latin typeface="Times New Roman" panose="02020603050405020304" pitchFamily="18" charset="0"/>
                <a:ea typeface="Times New Roman" panose="02020603050405020304" pitchFamily="18" charset="0"/>
                <a:cs typeface="David" panose="020E0502060401010101" pitchFamily="34" charset="-79"/>
              </a:rPr>
              <a:t>ית</a:t>
            </a:r>
            <a:r>
              <a:rPr lang="he-IL" sz="1900" dirty="0">
                <a:latin typeface="Times New Roman" panose="02020603050405020304" pitchFamily="18" charset="0"/>
                <a:ea typeface="Times New Roman" panose="02020603050405020304" pitchFamily="18" charset="0"/>
                <a:cs typeface="David" panose="020E0502060401010101" pitchFamily="34" charset="-79"/>
              </a:rPr>
              <a:t>' שהוא דואג לתועלת ברואיו יותר ממציאות הלחם שהמציא כדי </a:t>
            </a:r>
            <a:r>
              <a:rPr lang="he-IL" sz="1900" dirty="0" err="1">
                <a:latin typeface="Times New Roman" panose="02020603050405020304" pitchFamily="18" charset="0"/>
                <a:ea typeface="Times New Roman" panose="02020603050405020304" pitchFamily="18" charset="0"/>
                <a:cs typeface="David" panose="020E0502060401010101" pitchFamily="34" charset="-79"/>
              </a:rPr>
              <a:t>להחיותם</a:t>
            </a:r>
            <a:r>
              <a:rPr lang="he-IL" sz="1900" dirty="0">
                <a:latin typeface="Times New Roman" panose="02020603050405020304" pitchFamily="18" charset="0"/>
                <a:ea typeface="Times New Roman" panose="02020603050405020304" pitchFamily="18" charset="0"/>
                <a:cs typeface="David" panose="020E0502060401010101" pitchFamily="34" charset="-79"/>
              </a:rPr>
              <a:t>.</a:t>
            </a:r>
            <a:endParaRPr lang="en-US" sz="1900" dirty="0">
              <a:latin typeface="Times New Roman" panose="02020603050405020304" pitchFamily="18" charset="0"/>
              <a:ea typeface="Times New Roman" panose="02020603050405020304" pitchFamily="18" charset="0"/>
              <a:cs typeface="David" panose="020E0502060401010101" pitchFamily="34" charset="-79"/>
            </a:endParaRPr>
          </a:p>
          <a:p>
            <a:pPr lvl="0">
              <a:buClr>
                <a:srgbClr val="F496CB">
                  <a:lumMod val="75000"/>
                </a:srgbClr>
              </a:buClr>
              <a:defRPr/>
            </a:pPr>
            <a:endParaRPr lang="he-IL" sz="1900" dirty="0">
              <a:solidFill>
                <a:prstClr val="black">
                  <a:lumMod val="75000"/>
                  <a:lumOff val="25000"/>
                </a:prstClr>
              </a:solidFill>
            </a:endParaRPr>
          </a:p>
          <a:p>
            <a:endParaRPr lang="he-IL" sz="1900" dirty="0"/>
          </a:p>
        </p:txBody>
      </p:sp>
      <p:sp>
        <p:nvSpPr>
          <p:cNvPr id="18" name="מציין מיקום תוכן 17">
            <a:extLst>
              <a:ext uri="{FF2B5EF4-FFF2-40B4-BE49-F238E27FC236}">
                <a16:creationId xmlns:a16="http://schemas.microsoft.com/office/drawing/2014/main" id="{4FF12E99-BC06-A024-5CEE-F2F6697ACF5A}"/>
              </a:ext>
            </a:extLst>
          </p:cNvPr>
          <p:cNvSpPr>
            <a:spLocks noGrp="1"/>
          </p:cNvSpPr>
          <p:nvPr>
            <p:ph sz="half" idx="2"/>
          </p:nvPr>
        </p:nvSpPr>
        <p:spPr>
          <a:xfrm>
            <a:off x="675745" y="2737245"/>
            <a:ext cx="3240000" cy="3304117"/>
          </a:xfrm>
          <a:solidFill>
            <a:srgbClr val="00B0F0">
              <a:alpha val="31000"/>
            </a:srgbClr>
          </a:solidFill>
        </p:spPr>
        <p:txBody>
          <a:bodyPr>
            <a:normAutofit fontScale="92500" lnSpcReduction="20000"/>
          </a:bodyPr>
          <a:lstStyle/>
          <a:p>
            <a:r>
              <a:rPr lang="he-IL" dirty="0"/>
              <a:t>המנורה - מקבילה לאהבת ה"טוב" ("יונתי"). האור מסמל את הטוב של גילוי כבוד שמים, </a:t>
            </a:r>
          </a:p>
          <a:p>
            <a:r>
              <a:rPr lang="he-IL" dirty="0"/>
              <a:t>שכן כל אור הוא חלק מאור פניו </a:t>
            </a:r>
            <a:r>
              <a:rPr lang="he-IL" dirty="0" err="1"/>
              <a:t>ית</a:t>
            </a:r>
            <a:r>
              <a:rPr lang="he-IL" dirty="0"/>
              <a:t>' שהוא גילוי כבודו </a:t>
            </a:r>
            <a:r>
              <a:rPr lang="he-IL" dirty="0" err="1"/>
              <a:t>ית</a:t>
            </a:r>
            <a:r>
              <a:rPr lang="he-IL" dirty="0"/>
              <a:t>', ולעומתו החושך והרע מסתירים את האור העליון הזה. </a:t>
            </a:r>
          </a:p>
          <a:p>
            <a:r>
              <a:rPr lang="he-IL" dirty="0"/>
              <a:t>כמו שכתוב (ישעיה [כ"ד - ט"ו]) "על כן באורים כבדו ה'", לכן נוהגים להדליק נרות לכבוד שבת וחג, בסעודות מצוה ובאירועי קדושה . הרגשת כבוד שמים – שהיא רגש הכבוד הנובע מההכרה בטוב ה'.</a:t>
            </a:r>
          </a:p>
        </p:txBody>
      </p:sp>
      <p:sp>
        <p:nvSpPr>
          <p:cNvPr id="20" name="תיבת טקסט 19">
            <a:extLst>
              <a:ext uri="{FF2B5EF4-FFF2-40B4-BE49-F238E27FC236}">
                <a16:creationId xmlns:a16="http://schemas.microsoft.com/office/drawing/2014/main" id="{6C4198BF-922E-F838-F36C-593AEDA09AD8}"/>
              </a:ext>
            </a:extLst>
          </p:cNvPr>
          <p:cNvSpPr txBox="1"/>
          <p:nvPr/>
        </p:nvSpPr>
        <p:spPr>
          <a:xfrm>
            <a:off x="7723761" y="2733472"/>
            <a:ext cx="3240000" cy="2308324"/>
          </a:xfrm>
          <a:prstGeom prst="rect">
            <a:avLst/>
          </a:prstGeom>
          <a:solidFill>
            <a:srgbClr val="FF0000">
              <a:alpha val="15000"/>
            </a:srgbClr>
          </a:solidFill>
        </p:spPr>
        <p:txBody>
          <a:bodyPr wrap="square" rtlCol="1">
            <a:spAutoFit/>
          </a:bodyPr>
          <a:lstStyle/>
          <a:p>
            <a:pPr algn="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מזבח הקטורת </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מקביל לאהבת הערב ("רעיתי"), המיוצגת על ידי הריח הנעים של סממני הקטורת.</a:t>
            </a:r>
          </a:p>
          <a:p>
            <a:pPr algn="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הריחות הנעימים של סממנים אלו, הם מציאות שהקב"ה המציא עבורנו רק כדי להנעים לנו ולהוסיף לנו שמחה בחיים. </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pPr algn="r"/>
            <a:endParaRPr lang="he-IL" dirty="0"/>
          </a:p>
        </p:txBody>
      </p:sp>
      <p:sp>
        <p:nvSpPr>
          <p:cNvPr id="22" name="תיבת טקסט 21">
            <a:extLst>
              <a:ext uri="{FF2B5EF4-FFF2-40B4-BE49-F238E27FC236}">
                <a16:creationId xmlns:a16="http://schemas.microsoft.com/office/drawing/2014/main" id="{AE1B67D8-A124-0771-FA40-E69756D953D0}"/>
              </a:ext>
            </a:extLst>
          </p:cNvPr>
          <p:cNvSpPr txBox="1"/>
          <p:nvPr/>
        </p:nvSpPr>
        <p:spPr>
          <a:xfrm>
            <a:off x="7704305" y="215954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אהבת הערב</a:t>
            </a:r>
          </a:p>
        </p:txBody>
      </p:sp>
      <p:sp>
        <p:nvSpPr>
          <p:cNvPr id="2" name="מציין מיקום של מספר שקופית 1">
            <a:extLst>
              <a:ext uri="{FF2B5EF4-FFF2-40B4-BE49-F238E27FC236}">
                <a16:creationId xmlns:a16="http://schemas.microsoft.com/office/drawing/2014/main" id="{BDB0F075-44A6-AFB5-5A54-310C70FDE99E}"/>
              </a:ext>
            </a:extLst>
          </p:cNvPr>
          <p:cNvSpPr>
            <a:spLocks noGrp="1"/>
          </p:cNvSpPr>
          <p:nvPr>
            <p:ph type="sldNum" sz="quarter" idx="12"/>
          </p:nvPr>
        </p:nvSpPr>
        <p:spPr/>
        <p:txBody>
          <a:bodyPr/>
          <a:lstStyle/>
          <a:p>
            <a:fld id="{D57F1E4F-1CFF-5643-939E-217C01CDF565}" type="slidenum">
              <a:rPr lang="en-US" smtClean="0"/>
              <a:pPr/>
              <a:t>14</a:t>
            </a:fld>
            <a:endParaRPr lang="en-US" dirty="0"/>
          </a:p>
        </p:txBody>
      </p:sp>
      <p:pic>
        <p:nvPicPr>
          <p:cNvPr id="15362" name="Picture 2" descr="סדנת בניית דגם בית המקדש - ענק סדנאות להכרת חגי ישראל פעילות לילדים">
            <a:extLst>
              <a:ext uri="{FF2B5EF4-FFF2-40B4-BE49-F238E27FC236}">
                <a16:creationId xmlns:a16="http://schemas.microsoft.com/office/drawing/2014/main" id="{BE9EC982-3AB6-EFC0-5369-A98861CCAB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47201" y="92434"/>
            <a:ext cx="28575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כלי המשכן – ויקיפדיה">
            <a:extLst>
              <a:ext uri="{FF2B5EF4-FFF2-40B4-BE49-F238E27FC236}">
                <a16:creationId xmlns:a16="http://schemas.microsoft.com/office/drawing/2014/main" id="{7216658D-90AA-0B12-3805-A0F85CE2B9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743075" cy="2619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60699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C39596C-23AF-9425-3024-9F55ECE64964}"/>
              </a:ext>
            </a:extLst>
          </p:cNvPr>
          <p:cNvSpPr>
            <a:spLocks noGrp="1"/>
          </p:cNvSpPr>
          <p:nvPr>
            <p:ph type="title"/>
          </p:nvPr>
        </p:nvSpPr>
        <p:spPr/>
        <p:txBody>
          <a:bodyPr/>
          <a:lstStyle/>
          <a:p>
            <a:pPr algn="ctr"/>
            <a:r>
              <a:rPr lang="he-IL" dirty="0">
                <a:effectLst/>
                <a:latin typeface="Times New Roman" panose="02020603050405020304" pitchFamily="18" charset="0"/>
                <a:ea typeface="Times New Roman" panose="02020603050405020304" pitchFamily="18" charset="0"/>
                <a:cs typeface="David" panose="020E0502060401010101" pitchFamily="34" charset="-79"/>
              </a:rPr>
              <a:t>הארון והכרובים שבקודש הקדשים </a:t>
            </a:r>
            <a:endParaRPr lang="he-IL" dirty="0"/>
          </a:p>
        </p:txBody>
      </p:sp>
      <p:sp>
        <p:nvSpPr>
          <p:cNvPr id="3" name="מציין מיקום תוכן 2">
            <a:extLst>
              <a:ext uri="{FF2B5EF4-FFF2-40B4-BE49-F238E27FC236}">
                <a16:creationId xmlns:a16="http://schemas.microsoft.com/office/drawing/2014/main" id="{1507AAFD-CFC9-F949-B5E4-B085C24AB0D3}"/>
              </a:ext>
            </a:extLst>
          </p:cNvPr>
          <p:cNvSpPr>
            <a:spLocks noGrp="1"/>
          </p:cNvSpPr>
          <p:nvPr>
            <p:ph idx="1"/>
          </p:nvPr>
        </p:nvSpPr>
        <p:spPr>
          <a:xfrm>
            <a:off x="677334" y="2160589"/>
            <a:ext cx="9770680" cy="3880773"/>
          </a:xfrm>
        </p:spPr>
        <p:txBody>
          <a:bodyPr>
            <a:normAutofit fontScale="77500" lnSpcReduction="20000"/>
          </a:bodyPr>
          <a:lstStyle/>
          <a:p>
            <a:pPr marL="0" indent="0" algn="just" rtl="1">
              <a:lnSpc>
                <a:spcPct val="150000"/>
              </a:lnSpc>
              <a:spcAft>
                <a:spcPts val="600"/>
              </a:spcAft>
              <a:buNone/>
              <a:tabLst>
                <a:tab pos="24130" algn="l"/>
                <a:tab pos="147320" algn="l"/>
              </a:tabLst>
            </a:pPr>
            <a:r>
              <a:rPr lang="he-IL" sz="1800" dirty="0">
                <a:effectLst/>
                <a:latin typeface="Times New Roman" panose="02020603050405020304" pitchFamily="18" charset="0"/>
                <a:ea typeface="Times New Roman" panose="02020603050405020304" pitchFamily="18" charset="0"/>
                <a:cs typeface="+mj-cs"/>
              </a:rPr>
              <a:t>הארון מסמל את האמצעי להשגת דביקות בה' שהוא מעל כל האמצעים האחרים, הדביקות שאפשר להשיג על ידי לימוד התורה. מבואר בגמרא יומא נ"ד ע"א שהכרובים, הדבוקים מקשה אחת עם הכפורת אשר מעל לארון, מסמלים את האהבה המופלגת בין השי"ת לעם ישראל כאהבת בני זוג, מעין המתואר במגילת שיר השירים, </a:t>
            </a:r>
            <a:r>
              <a:rPr lang="he-IL" sz="1800" b="1" dirty="0">
                <a:effectLst/>
                <a:latin typeface="Times New Roman" panose="02020603050405020304" pitchFamily="18" charset="0"/>
                <a:ea typeface="Times New Roman" panose="02020603050405020304" pitchFamily="18" charset="0"/>
                <a:cs typeface="+mj-cs"/>
              </a:rPr>
              <a:t>שהיא אהבת ההתאחדות, אהבת "</a:t>
            </a:r>
            <a:r>
              <a:rPr lang="he-IL" sz="1800" b="1" dirty="0" err="1">
                <a:effectLst/>
                <a:latin typeface="Times New Roman" panose="02020603050405020304" pitchFamily="18" charset="0"/>
                <a:ea typeface="Times New Roman" panose="02020603050405020304" pitchFamily="18" charset="0"/>
                <a:cs typeface="+mj-cs"/>
              </a:rPr>
              <a:t>תמתי</a:t>
            </a:r>
            <a:r>
              <a:rPr lang="he-IL" sz="1800" b="1" dirty="0">
                <a:effectLst/>
                <a:latin typeface="Times New Roman" panose="02020603050405020304" pitchFamily="18" charset="0"/>
                <a:ea typeface="Times New Roman" panose="02020603050405020304" pitchFamily="18" charset="0"/>
                <a:cs typeface="+mj-cs"/>
              </a:rPr>
              <a:t>". </a:t>
            </a:r>
          </a:p>
          <a:p>
            <a:pPr marL="0" indent="0" algn="just" rtl="1">
              <a:lnSpc>
                <a:spcPct val="150000"/>
              </a:lnSpc>
              <a:spcAft>
                <a:spcPts val="600"/>
              </a:spcAft>
              <a:buNone/>
              <a:tabLst>
                <a:tab pos="24130" algn="l"/>
                <a:tab pos="147320" algn="l"/>
              </a:tabLst>
            </a:pPr>
            <a:r>
              <a:rPr lang="he-IL" sz="1800" dirty="0">
                <a:effectLst/>
                <a:latin typeface="Times New Roman" panose="02020603050405020304" pitchFamily="18" charset="0"/>
                <a:ea typeface="Times New Roman" panose="02020603050405020304" pitchFamily="18" charset="0"/>
                <a:cs typeface="+mj-cs"/>
              </a:rPr>
              <a:t>נמצא שהארון עם הכרובים מדגימים את האחדות המופלאה הקיימת בין קב"ה ישראל ואורייתא.</a:t>
            </a:r>
            <a:endParaRPr lang="en-US" sz="1800" dirty="0">
              <a:effectLst/>
              <a:latin typeface="Times New Roman" panose="02020603050405020304" pitchFamily="18" charset="0"/>
              <a:ea typeface="Times New Roman" panose="02020603050405020304" pitchFamily="18" charset="0"/>
              <a:cs typeface="+mj-cs"/>
            </a:endParaRPr>
          </a:p>
          <a:p>
            <a:pPr algn="just" rtl="1">
              <a:lnSpc>
                <a:spcPct val="150000"/>
              </a:lnSpc>
            </a:pPr>
            <a:r>
              <a:rPr lang="he-IL" sz="1800" dirty="0">
                <a:effectLst/>
                <a:latin typeface="Times New Roman" panose="02020603050405020304" pitchFamily="18" charset="0"/>
                <a:ea typeface="Calibri" panose="020F0502020204030204" pitchFamily="34" charset="0"/>
                <a:cs typeface="+mj-cs"/>
              </a:rPr>
              <a:t>כמו שאמרו (כתובות קי"א ע"ב) שקיום מצוות "ובו תדבק" הוא על ידי הדביקות לתורה וללומדיה. וע"ע </a:t>
            </a:r>
            <a:r>
              <a:rPr lang="he-IL" sz="1800" dirty="0" err="1">
                <a:effectLst/>
                <a:latin typeface="Times New Roman" panose="02020603050405020304" pitchFamily="18" charset="0"/>
                <a:ea typeface="Calibri" panose="020F0502020204030204" pitchFamily="34" charset="0"/>
                <a:cs typeface="+mj-cs"/>
              </a:rPr>
              <a:t>זוה"ק</a:t>
            </a:r>
            <a:r>
              <a:rPr lang="he-IL" sz="1800" dirty="0">
                <a:effectLst/>
                <a:latin typeface="Times New Roman" panose="02020603050405020304" pitchFamily="18" charset="0"/>
                <a:ea typeface="Calibri" panose="020F0502020204030204" pitchFamily="34" charset="0"/>
                <a:cs typeface="+mj-cs"/>
              </a:rPr>
              <a:t> (</a:t>
            </a:r>
            <a:r>
              <a:rPr lang="he-IL" sz="1800" dirty="0" err="1">
                <a:effectLst/>
                <a:latin typeface="Times New Roman" panose="02020603050405020304" pitchFamily="18" charset="0"/>
                <a:ea typeface="Calibri" panose="020F0502020204030204" pitchFamily="34" charset="0"/>
                <a:cs typeface="+mj-cs"/>
              </a:rPr>
              <a:t>ח"ג</a:t>
            </a:r>
            <a:r>
              <a:rPr lang="he-IL" sz="1800" dirty="0">
                <a:effectLst/>
                <a:latin typeface="Times New Roman" panose="02020603050405020304" pitchFamily="18" charset="0"/>
                <a:ea typeface="Calibri" panose="020F0502020204030204" pitchFamily="34" charset="0"/>
                <a:cs typeface="+mj-cs"/>
              </a:rPr>
              <a:t> ט' ע"ב) "כל מאן </a:t>
            </a:r>
            <a:r>
              <a:rPr lang="he-IL" sz="1800" dirty="0" err="1">
                <a:effectLst/>
                <a:latin typeface="Times New Roman" panose="02020603050405020304" pitchFamily="18" charset="0"/>
                <a:ea typeface="Calibri" panose="020F0502020204030204" pitchFamily="34" charset="0"/>
                <a:cs typeface="+mj-cs"/>
              </a:rPr>
              <a:t>דאשתדל</a:t>
            </a:r>
            <a:r>
              <a:rPr lang="he-IL" sz="1800" dirty="0">
                <a:effectLst/>
                <a:latin typeface="Times New Roman" panose="02020603050405020304" pitchFamily="18" charset="0"/>
                <a:ea typeface="Calibri" panose="020F0502020204030204" pitchFamily="34" charset="0"/>
                <a:cs typeface="+mj-cs"/>
              </a:rPr>
              <a:t> </a:t>
            </a:r>
            <a:r>
              <a:rPr lang="he-IL" sz="1800" dirty="0" err="1">
                <a:effectLst/>
                <a:latin typeface="Times New Roman" panose="02020603050405020304" pitchFamily="18" charset="0"/>
                <a:ea typeface="Calibri" panose="020F0502020204030204" pitchFamily="34" charset="0"/>
                <a:cs typeface="+mj-cs"/>
              </a:rPr>
              <a:t>באורייתא</a:t>
            </a:r>
            <a:r>
              <a:rPr lang="he-IL" sz="1800" dirty="0">
                <a:effectLst/>
                <a:latin typeface="Times New Roman" panose="02020603050405020304" pitchFamily="18" charset="0"/>
                <a:ea typeface="Calibri" panose="020F0502020204030204" pitchFamily="34" charset="0"/>
                <a:cs typeface="+mj-cs"/>
              </a:rPr>
              <a:t> כאילו אחיד בקב"ה", ושם (</a:t>
            </a:r>
            <a:r>
              <a:rPr lang="he-IL" sz="1800" dirty="0" err="1">
                <a:effectLst/>
                <a:latin typeface="Times New Roman" panose="02020603050405020304" pitchFamily="18" charset="0"/>
                <a:ea typeface="Calibri" panose="020F0502020204030204" pitchFamily="34" charset="0"/>
                <a:cs typeface="+mj-cs"/>
              </a:rPr>
              <a:t>ח"ג</a:t>
            </a:r>
            <a:r>
              <a:rPr lang="he-IL" sz="1800" dirty="0">
                <a:effectLst/>
                <a:latin typeface="Times New Roman" panose="02020603050405020304" pitchFamily="18" charset="0"/>
                <a:ea typeface="Calibri" panose="020F0502020204030204" pitchFamily="34" charset="0"/>
                <a:cs typeface="+mj-cs"/>
              </a:rPr>
              <a:t> ק"ס ע"ב) "</a:t>
            </a:r>
            <a:r>
              <a:rPr lang="he-IL" sz="1800" dirty="0" err="1">
                <a:effectLst/>
                <a:latin typeface="Times New Roman" panose="02020603050405020304" pitchFamily="18" charset="0"/>
                <a:ea typeface="Calibri" panose="020F0502020204030204" pitchFamily="34" charset="0"/>
                <a:cs typeface="+mj-cs"/>
              </a:rPr>
              <a:t>זכאה</a:t>
            </a:r>
            <a:r>
              <a:rPr lang="he-IL" sz="1800" dirty="0">
                <a:effectLst/>
                <a:latin typeface="Times New Roman" panose="02020603050405020304" pitchFamily="18" charset="0"/>
                <a:ea typeface="Calibri" panose="020F0502020204030204" pitchFamily="34" charset="0"/>
                <a:cs typeface="+mj-cs"/>
              </a:rPr>
              <a:t> </a:t>
            </a:r>
            <a:r>
              <a:rPr lang="he-IL" sz="1800" dirty="0" err="1">
                <a:effectLst/>
                <a:latin typeface="Times New Roman" panose="02020603050405020304" pitchFamily="18" charset="0"/>
                <a:ea typeface="Calibri" panose="020F0502020204030204" pitchFamily="34" charset="0"/>
                <a:cs typeface="+mj-cs"/>
              </a:rPr>
              <a:t>חולקהון</a:t>
            </a:r>
            <a:r>
              <a:rPr lang="he-IL" sz="1800" dirty="0">
                <a:effectLst/>
                <a:latin typeface="Times New Roman" panose="02020603050405020304" pitchFamily="18" charset="0"/>
                <a:ea typeface="Calibri" panose="020F0502020204030204" pitchFamily="34" charset="0"/>
                <a:cs typeface="+mj-cs"/>
              </a:rPr>
              <a:t> דאינון </a:t>
            </a:r>
            <a:r>
              <a:rPr lang="he-IL" sz="1800" dirty="0" err="1">
                <a:effectLst/>
                <a:latin typeface="Times New Roman" panose="02020603050405020304" pitchFamily="18" charset="0"/>
                <a:ea typeface="Calibri" panose="020F0502020204030204" pitchFamily="34" charset="0"/>
                <a:cs typeface="+mj-cs"/>
              </a:rPr>
              <a:t>דמשתדלי</a:t>
            </a:r>
            <a:r>
              <a:rPr lang="he-IL" sz="1800" dirty="0">
                <a:effectLst/>
                <a:latin typeface="Times New Roman" panose="02020603050405020304" pitchFamily="18" charset="0"/>
                <a:ea typeface="Calibri" panose="020F0502020204030204" pitchFamily="34" charset="0"/>
                <a:cs typeface="+mj-cs"/>
              </a:rPr>
              <a:t> </a:t>
            </a:r>
            <a:r>
              <a:rPr lang="he-IL" sz="1800" dirty="0" err="1">
                <a:effectLst/>
                <a:latin typeface="Times New Roman" panose="02020603050405020304" pitchFamily="18" charset="0"/>
                <a:ea typeface="Calibri" panose="020F0502020204030204" pitchFamily="34" charset="0"/>
                <a:cs typeface="+mj-cs"/>
              </a:rPr>
              <a:t>באורייתא</a:t>
            </a:r>
            <a:r>
              <a:rPr lang="he-IL" sz="1800" dirty="0">
                <a:effectLst/>
                <a:latin typeface="Times New Roman" panose="02020603050405020304" pitchFamily="18" charset="0"/>
                <a:ea typeface="Calibri" panose="020F0502020204030204" pitchFamily="34" charset="0"/>
                <a:cs typeface="+mj-cs"/>
              </a:rPr>
              <a:t> לשמה, </a:t>
            </a:r>
            <a:r>
              <a:rPr lang="he-IL" sz="1800" dirty="0" err="1">
                <a:effectLst/>
                <a:latin typeface="Times New Roman" panose="02020603050405020304" pitchFamily="18" charset="0"/>
                <a:ea typeface="Calibri" panose="020F0502020204030204" pitchFamily="34" charset="0"/>
                <a:cs typeface="+mj-cs"/>
              </a:rPr>
              <a:t>דהא</a:t>
            </a:r>
            <a:r>
              <a:rPr lang="he-IL" sz="1800" dirty="0">
                <a:effectLst/>
                <a:latin typeface="Times New Roman" panose="02020603050405020304" pitchFamily="18" charset="0"/>
                <a:ea typeface="Calibri" panose="020F0502020204030204" pitchFamily="34" charset="0"/>
                <a:cs typeface="+mj-cs"/>
              </a:rPr>
              <a:t> מתקשרי בקב"ה ממש". </a:t>
            </a:r>
            <a:endParaRPr lang="en-US" sz="1800" dirty="0">
              <a:effectLst/>
              <a:latin typeface="Times New Roman" panose="02020603050405020304" pitchFamily="18" charset="0"/>
              <a:ea typeface="Calibri" panose="020F0502020204030204" pitchFamily="34" charset="0"/>
              <a:cs typeface="+mj-cs"/>
            </a:endParaRPr>
          </a:p>
          <a:p>
            <a:pPr algn="just" rtl="1">
              <a:lnSpc>
                <a:spcPct val="150000"/>
              </a:lnSpc>
            </a:pPr>
            <a:r>
              <a:rPr lang="he-IL" sz="1800" dirty="0">
                <a:effectLst/>
                <a:latin typeface="Narkisim" panose="020E0502050101010101" pitchFamily="34" charset="-79"/>
                <a:ea typeface="Calibri" panose="020F0502020204030204" pitchFamily="34" charset="0"/>
                <a:cs typeface="+mj-cs"/>
              </a:rPr>
              <a:t>ע' </a:t>
            </a:r>
            <a:r>
              <a:rPr lang="he-IL" sz="1800" dirty="0" err="1">
                <a:effectLst/>
                <a:latin typeface="Narkisim" panose="020E0502050101010101" pitchFamily="34" charset="-79"/>
                <a:ea typeface="Calibri" panose="020F0502020204030204" pitchFamily="34" charset="0"/>
                <a:cs typeface="+mj-cs"/>
              </a:rPr>
              <a:t>גר"א</a:t>
            </a:r>
            <a:r>
              <a:rPr lang="he-IL" sz="1800" dirty="0">
                <a:effectLst/>
                <a:latin typeface="Narkisim" panose="020E0502050101010101" pitchFamily="34" charset="-79"/>
                <a:ea typeface="Calibri" panose="020F0502020204030204" pitchFamily="34" charset="0"/>
                <a:cs typeface="+mj-cs"/>
              </a:rPr>
              <a:t> מובא ריש הפרק : "</a:t>
            </a:r>
            <a:r>
              <a:rPr lang="he-IL" sz="1800" dirty="0" err="1">
                <a:effectLst/>
                <a:latin typeface="Narkisim" panose="020E0502050101010101" pitchFamily="34" charset="-79"/>
                <a:ea typeface="Calibri" panose="020F0502020204030204" pitchFamily="34" charset="0"/>
                <a:cs typeface="+mj-cs"/>
              </a:rPr>
              <a:t>תמתי</a:t>
            </a:r>
            <a:r>
              <a:rPr lang="he-IL" sz="1800" dirty="0">
                <a:effectLst/>
                <a:latin typeface="Narkisim" panose="020E0502050101010101" pitchFamily="34" charset="-79"/>
                <a:ea typeface="Calibri" panose="020F0502020204030204" pitchFamily="34" charset="0"/>
                <a:cs typeface="+mj-cs"/>
              </a:rPr>
              <a:t>" - בבחינת כמים הפנים לפנים כן לב האדם לאדם, כי היא מתלוות </a:t>
            </a:r>
            <a:r>
              <a:rPr lang="he-IL" sz="1800" dirty="0" err="1">
                <a:effectLst/>
                <a:latin typeface="Narkisim" panose="020E0502050101010101" pitchFamily="34" charset="-79"/>
                <a:ea typeface="Calibri" panose="020F0502020204030204" pitchFamily="34" charset="0"/>
                <a:cs typeface="+mj-cs"/>
              </a:rPr>
              <a:t>ומתדבקת</a:t>
            </a:r>
            <a:r>
              <a:rPr lang="he-IL" sz="1800" dirty="0">
                <a:effectLst/>
                <a:latin typeface="Narkisim" panose="020E0502050101010101" pitchFamily="34" charset="-79"/>
                <a:ea typeface="Calibri" panose="020F0502020204030204" pitchFamily="34" charset="0"/>
                <a:cs typeface="+mj-cs"/>
              </a:rPr>
              <a:t> בבן זוגה". היינו שהמלה "</a:t>
            </a:r>
            <a:r>
              <a:rPr lang="he-IL" sz="1800" dirty="0" err="1">
                <a:effectLst/>
                <a:latin typeface="Narkisim" panose="020E0502050101010101" pitchFamily="34" charset="-79"/>
                <a:ea typeface="Calibri" panose="020F0502020204030204" pitchFamily="34" charset="0"/>
                <a:cs typeface="+mj-cs"/>
              </a:rPr>
              <a:t>תמתי</a:t>
            </a:r>
            <a:r>
              <a:rPr lang="he-IL" sz="1800" dirty="0">
                <a:effectLst/>
                <a:latin typeface="Narkisim" panose="020E0502050101010101" pitchFamily="34" charset="-79"/>
                <a:ea typeface="Calibri" panose="020F0502020204030204" pitchFamily="34" charset="0"/>
                <a:cs typeface="+mj-cs"/>
              </a:rPr>
              <a:t>" דבוקה למלה "יונתי", שהקב"ה מתאר את כנסת ישראל כ"יונה תמה". וע' רש"י שיר השירים פרק ו פסוק ט: אחת היא יונתי - אחת היא הנבחרת לי ל"יונה תמה" שהיא תמימת לב עם בן זוגה.</a:t>
            </a:r>
            <a:endParaRPr lang="en-US" sz="1800" dirty="0">
              <a:effectLst/>
              <a:latin typeface="Times New Roman" panose="02020603050405020304" pitchFamily="18" charset="0"/>
              <a:ea typeface="Calibri" panose="020F0502020204030204" pitchFamily="34" charset="0"/>
              <a:cs typeface="+mj-cs"/>
            </a:endParaRPr>
          </a:p>
          <a:p>
            <a:pPr algn="just" rtl="1">
              <a:lnSpc>
                <a:spcPct val="150000"/>
              </a:lnSpc>
            </a:pPr>
            <a:r>
              <a:rPr lang="he-IL" sz="1800" dirty="0">
                <a:effectLst/>
                <a:latin typeface="Narkisim" panose="020E0502050101010101" pitchFamily="34" charset="-79"/>
                <a:ea typeface="Calibri" panose="020F0502020204030204" pitchFamily="34" charset="0"/>
                <a:cs typeface="+mj-cs"/>
              </a:rPr>
              <a:t>ע' זוהר חלק ג' דף ע"ג ע"א "תנינן ג' דרגין אינון מתקשרן דא </a:t>
            </a:r>
            <a:r>
              <a:rPr lang="he-IL" sz="1800" dirty="0" err="1">
                <a:effectLst/>
                <a:latin typeface="Narkisim" panose="020E0502050101010101" pitchFamily="34" charset="-79"/>
                <a:ea typeface="Calibri" panose="020F0502020204030204" pitchFamily="34" charset="0"/>
                <a:cs typeface="+mj-cs"/>
              </a:rPr>
              <a:t>בדא</a:t>
            </a:r>
            <a:r>
              <a:rPr lang="he-IL" sz="1800" dirty="0">
                <a:effectLst/>
                <a:latin typeface="Narkisim" panose="020E0502050101010101" pitchFamily="34" charset="-79"/>
                <a:ea typeface="Calibri" panose="020F0502020204030204" pitchFamily="34" charset="0"/>
                <a:cs typeface="+mj-cs"/>
              </a:rPr>
              <a:t> קב"ה אורייתא וישראל".</a:t>
            </a:r>
            <a:endParaRPr lang="en-US" sz="1800" dirty="0">
              <a:effectLst/>
              <a:latin typeface="Times New Roman" panose="02020603050405020304" pitchFamily="18" charset="0"/>
              <a:ea typeface="Calibri" panose="020F0502020204030204" pitchFamily="34" charset="0"/>
              <a:cs typeface="+mj-cs"/>
            </a:endParaRPr>
          </a:p>
          <a:p>
            <a:pPr algn="just">
              <a:lnSpc>
                <a:spcPct val="150000"/>
              </a:lnSpc>
            </a:pPr>
            <a:endParaRPr lang="he-IL" dirty="0">
              <a:cs typeface="+mj-cs"/>
            </a:endParaRPr>
          </a:p>
        </p:txBody>
      </p:sp>
      <p:sp>
        <p:nvSpPr>
          <p:cNvPr id="4" name="מציין מיקום של מספר שקופית 3">
            <a:extLst>
              <a:ext uri="{FF2B5EF4-FFF2-40B4-BE49-F238E27FC236}">
                <a16:creationId xmlns:a16="http://schemas.microsoft.com/office/drawing/2014/main" id="{4C2306C6-F6BE-1113-BF8B-0C1F0CB2A1D9}"/>
              </a:ext>
            </a:extLst>
          </p:cNvPr>
          <p:cNvSpPr>
            <a:spLocks noGrp="1"/>
          </p:cNvSpPr>
          <p:nvPr>
            <p:ph type="sldNum" sz="quarter" idx="12"/>
          </p:nvPr>
        </p:nvSpPr>
        <p:spPr/>
        <p:txBody>
          <a:bodyPr/>
          <a:lstStyle/>
          <a:p>
            <a:fld id="{519954A3-9DFD-4C44-94BA-B95130A3BA1C}" type="slidenum">
              <a:rPr lang="en-US" smtClean="0"/>
              <a:t>15</a:t>
            </a:fld>
            <a:endParaRPr lang="en-US" dirty="0"/>
          </a:p>
        </p:txBody>
      </p:sp>
    </p:spTree>
    <p:extLst>
      <p:ext uri="{BB962C8B-B14F-4D97-AF65-F5344CB8AC3E}">
        <p14:creationId xmlns:p14="http://schemas.microsoft.com/office/powerpoint/2010/main" val="19404851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EE00CB7-7B88-81CB-16F3-D25907F64492}"/>
              </a:ext>
            </a:extLst>
          </p:cNvPr>
          <p:cNvSpPr>
            <a:spLocks noGrp="1"/>
          </p:cNvSpPr>
          <p:nvPr>
            <p:ph type="title"/>
          </p:nvPr>
        </p:nvSpPr>
        <p:spPr/>
        <p:txBody>
          <a:bodyPr/>
          <a:lstStyle/>
          <a:p>
            <a:pPr algn="ctr"/>
            <a:r>
              <a:rPr lang="he-IL" dirty="0"/>
              <a:t>משולש אהבה</a:t>
            </a:r>
          </a:p>
        </p:txBody>
      </p:sp>
      <p:sp>
        <p:nvSpPr>
          <p:cNvPr id="3" name="מציין מיקום תוכן 2">
            <a:extLst>
              <a:ext uri="{FF2B5EF4-FFF2-40B4-BE49-F238E27FC236}">
                <a16:creationId xmlns:a16="http://schemas.microsoft.com/office/drawing/2014/main" id="{5A90C765-7C89-AB4F-898B-DF3509487CA0}"/>
              </a:ext>
            </a:extLst>
          </p:cNvPr>
          <p:cNvSpPr>
            <a:spLocks noGrp="1"/>
          </p:cNvSpPr>
          <p:nvPr>
            <p:ph idx="1"/>
          </p:nvPr>
        </p:nvSpPr>
        <p:spPr>
          <a:xfrm>
            <a:off x="677333" y="1542553"/>
            <a:ext cx="9595751" cy="5128591"/>
          </a:xfrm>
        </p:spPr>
        <p:txBody>
          <a:bodyPr>
            <a:noAutofit/>
          </a:bodyPr>
          <a:lstStyle/>
          <a:p>
            <a:pPr algn="r"/>
            <a:r>
              <a:rPr lang="he-IL"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rPr>
              <a:t>פרופסור </a:t>
            </a:r>
            <a:r>
              <a:rPr lang="he-IL" sz="1600" b="1" dirty="0" err="1">
                <a:solidFill>
                  <a:schemeClr val="tx1">
                    <a:lumMod val="95000"/>
                    <a:lumOff val="5000"/>
                  </a:schemeClr>
                </a:solidFill>
                <a:effectLst/>
                <a:latin typeface="Times New Roman" panose="02020603050405020304" pitchFamily="18" charset="0"/>
                <a:ea typeface="Times New Roman" panose="02020603050405020304" pitchFamily="18" charset="0"/>
                <a:cs typeface="+mj-cs"/>
              </a:rPr>
              <a:t>סטנברג</a:t>
            </a:r>
            <a:r>
              <a:rPr lang="he-IL"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rPr>
              <a:t> שהיה פסיכולוג קוגניטיבי באוניברסיטת יל שאל בעבודתו בשנות השמונים של המאה הקודמת את השאלה מה מאפיין מערכות יחסים יציבות שאנשים מדווחים עליהן כעל יחסים מאושרים</a:t>
            </a:r>
            <a:r>
              <a:rPr lang="en-US" sz="1600" b="1" dirty="0">
                <a:solidFill>
                  <a:schemeClr val="tx1">
                    <a:lumMod val="95000"/>
                    <a:lumOff val="5000"/>
                  </a:schemeClr>
                </a:solidFill>
                <a:effectLst/>
                <a:latin typeface="Arial" panose="020B0604020202020204" pitchFamily="34" charset="0"/>
                <a:ea typeface="Times New Roman" panose="02020603050405020304" pitchFamily="18" charset="0"/>
                <a:cs typeface="+mj-cs"/>
              </a:rPr>
              <a:t>.</a:t>
            </a:r>
            <a:endParaRPr lang="en-US"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endParaRPr>
          </a:p>
          <a:p>
            <a:pPr algn="r"/>
            <a:r>
              <a:rPr lang="he-IL"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rPr>
              <a:t>מתוך מחקרו עם מאות זוגות הוא אפיין </a:t>
            </a:r>
            <a:r>
              <a:rPr lang="he-IL" sz="1600" b="1" dirty="0">
                <a:solidFill>
                  <a:schemeClr val="tx1">
                    <a:lumMod val="95000"/>
                    <a:lumOff val="5000"/>
                  </a:schemeClr>
                </a:solidFill>
                <a:effectLst/>
                <a:highlight>
                  <a:srgbClr val="FFFF00"/>
                </a:highlight>
                <a:latin typeface="Times New Roman" panose="02020603050405020304" pitchFamily="18" charset="0"/>
                <a:ea typeface="Times New Roman" panose="02020603050405020304" pitchFamily="18" charset="0"/>
                <a:cs typeface="+mj-cs"/>
              </a:rPr>
              <a:t>שלושה מרכיבים במערכות יחסים וכינה את התיאוריה שלו משולש האהבה</a:t>
            </a:r>
            <a:r>
              <a:rPr lang="en-US" sz="1600" b="1" dirty="0">
                <a:solidFill>
                  <a:schemeClr val="tx1">
                    <a:lumMod val="95000"/>
                    <a:lumOff val="5000"/>
                  </a:schemeClr>
                </a:solidFill>
                <a:effectLst/>
                <a:latin typeface="Arial" panose="020B0604020202020204" pitchFamily="34" charset="0"/>
                <a:ea typeface="Times New Roman" panose="02020603050405020304" pitchFamily="18" charset="0"/>
                <a:cs typeface="+mj-cs"/>
              </a:rPr>
              <a:t>.</a:t>
            </a:r>
            <a:endParaRPr lang="en-US"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endParaRPr>
          </a:p>
          <a:p>
            <a:pPr algn="r"/>
            <a:r>
              <a:rPr lang="he-IL"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rPr>
              <a:t>רכיב נשמתי – אינטימיות, רכיב הכרתי – מחויבות, רכיב נפש/פיזי – תשוקה.</a:t>
            </a:r>
            <a:endParaRPr lang="en-US"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endParaRPr>
          </a:p>
          <a:p>
            <a:pPr algn="r"/>
            <a:r>
              <a:rPr lang="he-IL"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rPr>
              <a:t>בעברית אינטימיות, מחויבות, תשוקה יוצרים לנו </a:t>
            </a:r>
            <a:r>
              <a:rPr lang="he-IL" sz="1600" b="1" dirty="0">
                <a:solidFill>
                  <a:schemeClr val="tx1">
                    <a:lumMod val="95000"/>
                    <a:lumOff val="5000"/>
                  </a:schemeClr>
                </a:solidFill>
                <a:effectLst/>
                <a:highlight>
                  <a:srgbClr val="FFFF00"/>
                </a:highlight>
                <a:latin typeface="Times New Roman" panose="02020603050405020304" pitchFamily="18" charset="0"/>
                <a:ea typeface="Times New Roman" panose="02020603050405020304" pitchFamily="18" charset="0"/>
                <a:cs typeface="+mj-cs"/>
              </a:rPr>
              <a:t>ראשי תיבות בעברית </a:t>
            </a:r>
            <a:r>
              <a:rPr lang="he-IL" sz="1600" b="1" dirty="0" err="1">
                <a:solidFill>
                  <a:schemeClr val="tx1">
                    <a:lumMod val="95000"/>
                    <a:lumOff val="5000"/>
                  </a:schemeClr>
                </a:solidFill>
                <a:effectLst/>
                <a:highlight>
                  <a:srgbClr val="FFFF00"/>
                </a:highlight>
                <a:latin typeface="Times New Roman" panose="02020603050405020304" pitchFamily="18" charset="0"/>
                <a:ea typeface="Times New Roman" panose="02020603050405020304" pitchFamily="18" charset="0"/>
                <a:cs typeface="+mj-cs"/>
              </a:rPr>
              <a:t>א.מ.ת</a:t>
            </a:r>
            <a:r>
              <a:rPr lang="he-IL" sz="1600" b="1" dirty="0">
                <a:solidFill>
                  <a:schemeClr val="tx1">
                    <a:lumMod val="95000"/>
                    <a:lumOff val="5000"/>
                  </a:schemeClr>
                </a:solidFill>
                <a:effectLst/>
                <a:highlight>
                  <a:srgbClr val="FFFF00"/>
                </a:highlight>
                <a:latin typeface="Times New Roman" panose="02020603050405020304" pitchFamily="18" charset="0"/>
                <a:ea typeface="Times New Roman" panose="02020603050405020304" pitchFamily="18" charset="0"/>
                <a:cs typeface="+mj-cs"/>
              </a:rPr>
              <a:t> </a:t>
            </a:r>
            <a:r>
              <a:rPr lang="he-IL"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rPr>
              <a:t>לכן אנחנו נוהגים לדבר על משולש האמת. אז אולי בכל זאת עברית היא שפת האהבה</a:t>
            </a:r>
            <a:r>
              <a:rPr lang="en-US" sz="1600" b="1" dirty="0">
                <a:solidFill>
                  <a:schemeClr val="tx1">
                    <a:lumMod val="95000"/>
                    <a:lumOff val="5000"/>
                  </a:schemeClr>
                </a:solidFill>
                <a:effectLst/>
                <a:latin typeface="Arial" panose="020B0604020202020204" pitchFamily="34" charset="0"/>
                <a:ea typeface="Times New Roman" panose="02020603050405020304" pitchFamily="18" charset="0"/>
                <a:cs typeface="+mj-cs"/>
              </a:rPr>
              <a:t>?</a:t>
            </a:r>
            <a:endParaRPr lang="en-US"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endParaRPr>
          </a:p>
          <a:p>
            <a:pPr algn="r"/>
            <a:r>
              <a:rPr lang="en-US" sz="1600" b="1" dirty="0">
                <a:solidFill>
                  <a:schemeClr val="tx1">
                    <a:lumMod val="95000"/>
                    <a:lumOff val="5000"/>
                  </a:schemeClr>
                </a:solidFill>
                <a:effectLst/>
                <a:latin typeface="Arial" panose="020B0604020202020204" pitchFamily="34" charset="0"/>
                <a:ea typeface="Times New Roman" panose="02020603050405020304" pitchFamily="18" charset="0"/>
                <a:cs typeface="+mj-cs"/>
              </a:rPr>
              <a:t> </a:t>
            </a:r>
            <a:r>
              <a:rPr lang="he-IL"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rPr>
              <a:t>אז בקצרה, מה נמצא בכל קדקוד של המשולש</a:t>
            </a:r>
            <a:r>
              <a:rPr lang="en-US" sz="1600" b="1" dirty="0">
                <a:solidFill>
                  <a:schemeClr val="tx1">
                    <a:lumMod val="95000"/>
                    <a:lumOff val="5000"/>
                  </a:schemeClr>
                </a:solidFill>
                <a:effectLst/>
                <a:latin typeface="Arial" panose="020B0604020202020204" pitchFamily="34" charset="0"/>
                <a:ea typeface="Times New Roman" panose="02020603050405020304" pitchFamily="18" charset="0"/>
                <a:cs typeface="+mj-cs"/>
              </a:rPr>
              <a:t>?</a:t>
            </a:r>
            <a:endParaRPr lang="en-US"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endParaRPr>
          </a:p>
          <a:p>
            <a:pPr algn="r"/>
            <a:r>
              <a:rPr lang="en-US" sz="1600" b="1" dirty="0">
                <a:solidFill>
                  <a:schemeClr val="tx1">
                    <a:lumMod val="95000"/>
                    <a:lumOff val="5000"/>
                  </a:schemeClr>
                </a:solidFill>
                <a:effectLst/>
                <a:latin typeface="Arial" panose="020B0604020202020204" pitchFamily="34" charset="0"/>
                <a:ea typeface="Times New Roman" panose="02020603050405020304" pitchFamily="18" charset="0"/>
                <a:cs typeface="+mj-cs"/>
              </a:rPr>
              <a:t> </a:t>
            </a:r>
            <a:r>
              <a:rPr lang="he-IL" sz="1600" b="1" dirty="0">
                <a:solidFill>
                  <a:schemeClr val="tx1">
                    <a:lumMod val="95000"/>
                    <a:lumOff val="5000"/>
                  </a:schemeClr>
                </a:solidFill>
                <a:effectLst/>
                <a:highlight>
                  <a:srgbClr val="FFFF00"/>
                </a:highlight>
                <a:latin typeface="Times New Roman" panose="02020603050405020304" pitchFamily="18" charset="0"/>
                <a:ea typeface="Times New Roman" panose="02020603050405020304" pitchFamily="18" charset="0"/>
                <a:cs typeface="+mj-cs"/>
              </a:rPr>
              <a:t>אינטימיות/איחוד: </a:t>
            </a:r>
            <a:r>
              <a:rPr lang="he-IL"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rPr>
              <a:t>עניינה בלהיות חברים הכי טובים, במתן תמיכה הדדית, ביכולת לתקשר את הפגיעות ולמצוא נחמה זה בזרועות זה. אנשים שיוצרים אינטימיות טובה בוטחים ביכולת לשתף גם את הפחדים, גם את החולשות והפגיעות ובטוחים שבני הזוג לא ישתמשו בזה נגדם</a:t>
            </a:r>
            <a:r>
              <a:rPr lang="he-IL" sz="1600" b="1" dirty="0">
                <a:solidFill>
                  <a:schemeClr val="tx1">
                    <a:lumMod val="95000"/>
                    <a:lumOff val="5000"/>
                  </a:schemeClr>
                </a:solidFill>
                <a:latin typeface="Arial" panose="020B0604020202020204" pitchFamily="34" charset="0"/>
                <a:ea typeface="Times New Roman" panose="02020603050405020304" pitchFamily="18" charset="0"/>
                <a:cs typeface="+mj-cs"/>
              </a:rPr>
              <a:t>.</a:t>
            </a:r>
            <a:r>
              <a:rPr lang="en-US" sz="1600" b="1" dirty="0">
                <a:solidFill>
                  <a:schemeClr val="tx1">
                    <a:lumMod val="95000"/>
                    <a:lumOff val="5000"/>
                  </a:schemeClr>
                </a:solidFill>
                <a:effectLst/>
                <a:latin typeface="Arial" panose="020B0604020202020204" pitchFamily="34" charset="0"/>
                <a:ea typeface="Times New Roman" panose="02020603050405020304" pitchFamily="18" charset="0"/>
                <a:cs typeface="+mj-cs"/>
              </a:rPr>
              <a:t> </a:t>
            </a:r>
            <a:endParaRPr lang="en-US"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endParaRPr>
          </a:p>
          <a:p>
            <a:pPr algn="r"/>
            <a:r>
              <a:rPr lang="he-IL" sz="1600" b="1" dirty="0">
                <a:solidFill>
                  <a:schemeClr val="tx1">
                    <a:lumMod val="95000"/>
                    <a:lumOff val="5000"/>
                  </a:schemeClr>
                </a:solidFill>
                <a:effectLst/>
                <a:highlight>
                  <a:srgbClr val="FFFF00"/>
                </a:highlight>
                <a:latin typeface="Times New Roman" panose="02020603050405020304" pitchFamily="18" charset="0"/>
                <a:ea typeface="Times New Roman" panose="02020603050405020304" pitchFamily="18" charset="0"/>
                <a:cs typeface="+mj-cs"/>
              </a:rPr>
              <a:t>מחויבות </a:t>
            </a:r>
            <a:r>
              <a:rPr lang="he-IL"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rPr>
              <a:t>עוסקת בהסכמה שלנו לצלוח יחד את הקשיים, המשברים וההפתעות של החיים, אנחנו מחויבים להישאר יחד בטוב וברע. זה הדבק של מערכות יחסים</a:t>
            </a:r>
            <a:r>
              <a:rPr lang="en-US" sz="1600" b="1" dirty="0">
                <a:solidFill>
                  <a:schemeClr val="tx1">
                    <a:lumMod val="95000"/>
                    <a:lumOff val="5000"/>
                  </a:schemeClr>
                </a:solidFill>
                <a:effectLst/>
                <a:latin typeface="Arial" panose="020B0604020202020204" pitchFamily="34" charset="0"/>
                <a:ea typeface="Times New Roman" panose="02020603050405020304" pitchFamily="18" charset="0"/>
                <a:cs typeface="+mj-cs"/>
              </a:rPr>
              <a:t>. </a:t>
            </a:r>
            <a:endParaRPr lang="en-US"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endParaRPr>
          </a:p>
          <a:p>
            <a:pPr algn="r">
              <a:spcAft>
                <a:spcPts val="1620"/>
              </a:spcAft>
            </a:pPr>
            <a:r>
              <a:rPr lang="he-IL" sz="1600" b="1" dirty="0">
                <a:solidFill>
                  <a:schemeClr val="tx1">
                    <a:lumMod val="95000"/>
                    <a:lumOff val="5000"/>
                  </a:schemeClr>
                </a:solidFill>
                <a:effectLst/>
                <a:highlight>
                  <a:srgbClr val="FFFF00"/>
                </a:highlight>
                <a:latin typeface="Times New Roman" panose="02020603050405020304" pitchFamily="18" charset="0"/>
                <a:ea typeface="Times New Roman" panose="02020603050405020304" pitchFamily="18" charset="0"/>
                <a:cs typeface="+mj-cs"/>
              </a:rPr>
              <a:t>תשוקה</a:t>
            </a:r>
            <a:r>
              <a:rPr lang="he-IL" sz="1600" b="1" dirty="0">
                <a:solidFill>
                  <a:schemeClr val="tx1">
                    <a:lumMod val="95000"/>
                    <a:lumOff val="5000"/>
                  </a:schemeClr>
                </a:solidFill>
                <a:effectLst/>
                <a:latin typeface="Times New Roman" panose="02020603050405020304" pitchFamily="18" charset="0"/>
                <a:ea typeface="Times New Roman" panose="02020603050405020304" pitchFamily="18" charset="0"/>
                <a:cs typeface="+mj-cs"/>
              </a:rPr>
              <a:t> היא מינית בעיקרה וניזונה הן ממשיכה רגשית והן ממשיכה פיזית לבן/בת הזוג. יש זוגות שמתאהבים מתוך שיחות ושיתוף ויש זוגות שמתאהבים לאחר שיצרו חיבור מיני מעולה, על כל פנים ביטויה של התשוקה במערכת יחסים ארוכה היא שביעות רצון מתדירות ואיכות קיום יחסי המין</a:t>
            </a:r>
            <a:r>
              <a:rPr lang="en-US" sz="1600" b="1" dirty="0">
                <a:solidFill>
                  <a:schemeClr val="tx1">
                    <a:lumMod val="95000"/>
                    <a:lumOff val="5000"/>
                  </a:schemeClr>
                </a:solidFill>
                <a:effectLst/>
                <a:latin typeface="Arial" panose="020B0604020202020204" pitchFamily="34" charset="0"/>
                <a:ea typeface="Times New Roman" panose="02020603050405020304" pitchFamily="18" charset="0"/>
                <a:cs typeface="+mj-cs"/>
              </a:rPr>
              <a:t>.</a:t>
            </a:r>
            <a:endParaRPr lang="he-IL" sz="1600" b="1" dirty="0">
              <a:solidFill>
                <a:schemeClr val="tx1">
                  <a:lumMod val="95000"/>
                  <a:lumOff val="5000"/>
                </a:schemeClr>
              </a:solidFill>
              <a:cs typeface="+mj-cs"/>
            </a:endParaRPr>
          </a:p>
        </p:txBody>
      </p:sp>
      <p:sp>
        <p:nvSpPr>
          <p:cNvPr id="4" name="מציין מיקום של מספר שקופית 3">
            <a:extLst>
              <a:ext uri="{FF2B5EF4-FFF2-40B4-BE49-F238E27FC236}">
                <a16:creationId xmlns:a16="http://schemas.microsoft.com/office/drawing/2014/main" id="{07029CD8-D532-3BFB-4750-6F3CC2DBCC79}"/>
              </a:ext>
            </a:extLst>
          </p:cNvPr>
          <p:cNvSpPr>
            <a:spLocks noGrp="1"/>
          </p:cNvSpPr>
          <p:nvPr>
            <p:ph type="sldNum" sz="quarter" idx="12"/>
          </p:nvPr>
        </p:nvSpPr>
        <p:spPr/>
        <p:txBody>
          <a:bodyPr/>
          <a:lstStyle/>
          <a:p>
            <a:fld id="{519954A3-9DFD-4C44-94BA-B95130A3BA1C}" type="slidenum">
              <a:rPr lang="en-US" smtClean="0"/>
              <a:t>16</a:t>
            </a:fld>
            <a:endParaRPr lang="en-US" dirty="0"/>
          </a:p>
        </p:txBody>
      </p:sp>
    </p:spTree>
    <p:extLst>
      <p:ext uri="{BB962C8B-B14F-4D97-AF65-F5344CB8AC3E}">
        <p14:creationId xmlns:p14="http://schemas.microsoft.com/office/powerpoint/2010/main" val="35097328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B868662-EEF3-EC5D-F1AE-6C053A3E5AAE}"/>
              </a:ext>
            </a:extLst>
          </p:cNvPr>
          <p:cNvSpPr>
            <a:spLocks noGrp="1"/>
          </p:cNvSpPr>
          <p:nvPr>
            <p:ph type="title"/>
          </p:nvPr>
        </p:nvSpPr>
        <p:spPr/>
        <p:txBody>
          <a:bodyPr/>
          <a:lstStyle/>
          <a:p>
            <a:pPr algn="ctr"/>
            <a:r>
              <a:rPr lang="he-IL" dirty="0"/>
              <a:t>אהבת ההתאחדות</a:t>
            </a:r>
          </a:p>
        </p:txBody>
      </p:sp>
      <p:sp>
        <p:nvSpPr>
          <p:cNvPr id="3" name="מציין מיקום תוכן 2">
            <a:extLst>
              <a:ext uri="{FF2B5EF4-FFF2-40B4-BE49-F238E27FC236}">
                <a16:creationId xmlns:a16="http://schemas.microsoft.com/office/drawing/2014/main" id="{45120FAD-6A6D-BE8C-AAD2-12A5C32BE875}"/>
              </a:ext>
            </a:extLst>
          </p:cNvPr>
          <p:cNvSpPr>
            <a:spLocks noGrp="1"/>
          </p:cNvSpPr>
          <p:nvPr>
            <p:ph idx="1"/>
          </p:nvPr>
        </p:nvSpPr>
        <p:spPr/>
        <p:txBody>
          <a:bodyPr/>
          <a:lstStyle/>
          <a:p>
            <a:r>
              <a:rPr lang="he-IL" b="0" i="0" dirty="0">
                <a:solidFill>
                  <a:srgbClr val="202122"/>
                </a:solidFill>
                <a:effectLst/>
                <a:latin typeface="Arial" panose="020B0604020202020204" pitchFamily="34" charset="0"/>
              </a:rPr>
              <a:t>חוזה </a:t>
            </a:r>
            <a:r>
              <a:rPr lang="he-IL" b="0" i="0" dirty="0" err="1">
                <a:solidFill>
                  <a:srgbClr val="202122"/>
                </a:solidFill>
                <a:effectLst/>
                <a:latin typeface="Arial" panose="020B0604020202020204" pitchFamily="34" charset="0"/>
              </a:rPr>
              <a:t>אורטגה</a:t>
            </a:r>
            <a:r>
              <a:rPr lang="he-IL" b="0" i="0" dirty="0">
                <a:solidFill>
                  <a:srgbClr val="202122"/>
                </a:solidFill>
                <a:effectLst/>
                <a:latin typeface="Arial" panose="020B0604020202020204" pitchFamily="34" charset="0"/>
              </a:rPr>
              <a:t> אי </a:t>
            </a:r>
            <a:r>
              <a:rPr lang="he-IL" b="0" i="0" dirty="0" err="1">
                <a:solidFill>
                  <a:srgbClr val="202122"/>
                </a:solidFill>
                <a:effectLst/>
                <a:latin typeface="Arial" panose="020B0604020202020204" pitchFamily="34" charset="0"/>
              </a:rPr>
              <a:t>גאסט</a:t>
            </a:r>
            <a:r>
              <a:rPr lang="he-IL" b="0" i="0" dirty="0">
                <a:solidFill>
                  <a:srgbClr val="202122"/>
                </a:solidFill>
                <a:effectLst/>
                <a:latin typeface="Arial" panose="020B0604020202020204" pitchFamily="34" charset="0"/>
              </a:rPr>
              <a:t> כותב בהרחבה על הקשרים בין אינטימיות לאהבה, בספרו:</a:t>
            </a:r>
            <a:endParaRPr lang="he-IL" dirty="0"/>
          </a:p>
          <a:p>
            <a:pPr algn="just"/>
            <a:r>
              <a:rPr lang="he-IL" dirty="0"/>
              <a:t>"אהבתו של אדם הרי היא מה שהינו, ועל כן נוכל למצוא באהבה את הגילוי המכריע ביותר של מהות האדם המסוים... כאשר הזולת, המושא, נעתר למאוהב, מגיע תור של 'איחוד' שמכוח חלחול הדדי, מצב שבו מעביר כל אחד את שורשי הווייתו אל השני וחי - הוגה, משתוקק, פועל - לא מתוך עצמו אלא כביכול מתוך האחר. ושוב האהוב איננו עוד מושא חיצוני להגות בו, שהרי הוא בתוך הנושא, כרוך בו ומאוחד עמו... האהבה מאחדת את בני הזוג באיחוד כה הדוק ומקיף עד שלא נותר מרחק דרוש לתפיסת התמורה שמחולל כל אחד בבן זוגו[13]... </a:t>
            </a:r>
          </a:p>
          <a:p>
            <a:pPr algn="just"/>
            <a:r>
              <a:rPr lang="he-IL" dirty="0"/>
              <a:t>יש דחף מוזר למוסס את האישיות שלנו בזו של האחר ולשאוף אל תוכנו את אישיותו של האהוב. זו תשוקה רבת מסתורין; לפיה עונג האהבה כרוך כולו בהרגשת היותנו חדירים מבחינה נפשית להשתכנות הזולת בתוכנו"[14].</a:t>
            </a:r>
          </a:p>
        </p:txBody>
      </p:sp>
      <p:sp>
        <p:nvSpPr>
          <p:cNvPr id="4" name="מציין מיקום של מספר שקופית 3">
            <a:extLst>
              <a:ext uri="{FF2B5EF4-FFF2-40B4-BE49-F238E27FC236}">
                <a16:creationId xmlns:a16="http://schemas.microsoft.com/office/drawing/2014/main" id="{F63A0836-9BB2-9685-D849-537D142E7810}"/>
              </a:ext>
            </a:extLst>
          </p:cNvPr>
          <p:cNvSpPr>
            <a:spLocks noGrp="1"/>
          </p:cNvSpPr>
          <p:nvPr>
            <p:ph type="sldNum" sz="quarter" idx="12"/>
          </p:nvPr>
        </p:nvSpPr>
        <p:spPr/>
        <p:txBody>
          <a:bodyPr/>
          <a:lstStyle/>
          <a:p>
            <a:fld id="{519954A3-9DFD-4C44-94BA-B95130A3BA1C}" type="slidenum">
              <a:rPr lang="en-US" smtClean="0"/>
              <a:pPr/>
              <a:t>17</a:t>
            </a:fld>
            <a:endParaRPr lang="en-US" dirty="0"/>
          </a:p>
        </p:txBody>
      </p:sp>
    </p:spTree>
    <p:extLst>
      <p:ext uri="{BB962C8B-B14F-4D97-AF65-F5344CB8AC3E}">
        <p14:creationId xmlns:p14="http://schemas.microsoft.com/office/powerpoint/2010/main" val="30943188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2CDEB58-C399-C5EA-EAD9-442AA45FA018}"/>
              </a:ext>
            </a:extLst>
          </p:cNvPr>
          <p:cNvSpPr>
            <a:spLocks noGrp="1"/>
          </p:cNvSpPr>
          <p:nvPr>
            <p:ph type="title"/>
          </p:nvPr>
        </p:nvSpPr>
        <p:spPr/>
        <p:txBody>
          <a:bodyPr/>
          <a:lstStyle/>
          <a:p>
            <a:pPr algn="ctr"/>
            <a:r>
              <a:rPr lang="he-IL" dirty="0"/>
              <a:t>סדר </a:t>
            </a:r>
            <a:r>
              <a:rPr lang="he-IL" dirty="0" err="1"/>
              <a:t>העליה</a:t>
            </a:r>
            <a:endParaRPr lang="he-IL" dirty="0"/>
          </a:p>
        </p:txBody>
      </p:sp>
      <p:sp>
        <p:nvSpPr>
          <p:cNvPr id="3" name="מציין מיקום תוכן 2">
            <a:extLst>
              <a:ext uri="{FF2B5EF4-FFF2-40B4-BE49-F238E27FC236}">
                <a16:creationId xmlns:a16="http://schemas.microsoft.com/office/drawing/2014/main" id="{758E893F-D6EB-455B-B036-1DC575B42B6C}"/>
              </a:ext>
            </a:extLst>
          </p:cNvPr>
          <p:cNvSpPr>
            <a:spLocks noGrp="1"/>
          </p:cNvSpPr>
          <p:nvPr>
            <p:ph idx="1"/>
          </p:nvPr>
        </p:nvSpPr>
        <p:spPr/>
        <p:txBody>
          <a:bodyPr/>
          <a:lstStyle/>
          <a:p>
            <a:r>
              <a:rPr lang="he-IL" b="0" i="0" dirty="0">
                <a:solidFill>
                  <a:srgbClr val="222222"/>
                </a:solidFill>
                <a:effectLst/>
                <a:latin typeface="Arial" panose="020B0604020202020204" pitchFamily="34" charset="0"/>
              </a:rPr>
              <a:t>כמו שהנכנס למקדש פוגש קודם ערב ואח"כ מועיל, </a:t>
            </a:r>
          </a:p>
          <a:p>
            <a:r>
              <a:rPr lang="he-IL" b="0" i="0" dirty="0">
                <a:solidFill>
                  <a:srgbClr val="222222"/>
                </a:solidFill>
                <a:effectLst/>
                <a:latin typeface="Arial" panose="020B0604020202020204" pitchFamily="34" charset="0"/>
              </a:rPr>
              <a:t>כך דרך העבודה באהבת ה' מתחילה בשימת לב לכל הדברים המיותרים שהקב"ה שם בעולם כדי להנעים את חיינו. </a:t>
            </a:r>
          </a:p>
          <a:p>
            <a:endParaRPr lang="he-IL" b="0" i="0" dirty="0">
              <a:solidFill>
                <a:srgbClr val="222222"/>
              </a:solidFill>
              <a:effectLst/>
              <a:latin typeface="Arial" panose="020B0604020202020204" pitchFamily="34" charset="0"/>
            </a:endParaRPr>
          </a:p>
          <a:p>
            <a:r>
              <a:rPr lang="he-IL" b="0" i="0" dirty="0">
                <a:solidFill>
                  <a:srgbClr val="222222"/>
                </a:solidFill>
                <a:effectLst/>
                <a:latin typeface="Arial" panose="020B0604020202020204" pitchFamily="34" charset="0"/>
              </a:rPr>
              <a:t>וכן הוא סדר חגי השנה (שהם קורס שנתי באהבת ה'): </a:t>
            </a:r>
          </a:p>
          <a:p>
            <a:r>
              <a:rPr lang="he-IL" b="0" i="0" dirty="0">
                <a:solidFill>
                  <a:srgbClr val="222222"/>
                </a:solidFill>
                <a:effectLst/>
                <a:latin typeface="Arial" panose="020B0604020202020204" pitchFamily="34" charset="0"/>
              </a:rPr>
              <a:t>מתחילים עם 'חג האביב' (ערב</a:t>
            </a:r>
            <a:r>
              <a:rPr lang="he-IL" dirty="0">
                <a:solidFill>
                  <a:srgbClr val="222222"/>
                </a:solidFill>
                <a:latin typeface="Arial" panose="020B0604020202020204" pitchFamily="34" charset="0"/>
              </a:rPr>
              <a:t>) יציאת מצרים </a:t>
            </a:r>
            <a:r>
              <a:rPr lang="he-IL" dirty="0" err="1">
                <a:solidFill>
                  <a:srgbClr val="222222"/>
                </a:solidFill>
                <a:latin typeface="Arial" panose="020B0604020202020204" pitchFamily="34" charset="0"/>
              </a:rPr>
              <a:t>היתה</a:t>
            </a:r>
            <a:r>
              <a:rPr lang="he-IL" dirty="0">
                <a:solidFill>
                  <a:srgbClr val="222222"/>
                </a:solidFill>
                <a:latin typeface="Arial" panose="020B0604020202020204" pitchFamily="34" charset="0"/>
              </a:rPr>
              <a:t> רווחה נעימות בלי תועלת אמיתית. </a:t>
            </a:r>
            <a:endParaRPr lang="he-IL" b="0" i="0" dirty="0">
              <a:solidFill>
                <a:srgbClr val="222222"/>
              </a:solidFill>
              <a:effectLst/>
              <a:latin typeface="Arial" panose="020B0604020202020204" pitchFamily="34" charset="0"/>
            </a:endParaRPr>
          </a:p>
          <a:p>
            <a:r>
              <a:rPr lang="he-IL" b="0" i="0" dirty="0">
                <a:solidFill>
                  <a:srgbClr val="222222"/>
                </a:solidFill>
                <a:effectLst/>
                <a:latin typeface="Arial" panose="020B0604020202020204" pitchFamily="34" charset="0"/>
              </a:rPr>
              <a:t>ואח"כ 'חג הקציר' (מועיל), קבלת התורה שאז הגיעו כ"י לתועלת של היציאה.</a:t>
            </a:r>
            <a:endParaRPr lang="he-IL" dirty="0"/>
          </a:p>
        </p:txBody>
      </p:sp>
      <p:sp>
        <p:nvSpPr>
          <p:cNvPr id="4" name="מציין מיקום של מספר שקופית 3">
            <a:extLst>
              <a:ext uri="{FF2B5EF4-FFF2-40B4-BE49-F238E27FC236}">
                <a16:creationId xmlns:a16="http://schemas.microsoft.com/office/drawing/2014/main" id="{253E26D3-334F-2373-82AA-997D073CBEFF}"/>
              </a:ext>
            </a:extLst>
          </p:cNvPr>
          <p:cNvSpPr>
            <a:spLocks noGrp="1"/>
          </p:cNvSpPr>
          <p:nvPr>
            <p:ph type="sldNum" sz="quarter" idx="12"/>
          </p:nvPr>
        </p:nvSpPr>
        <p:spPr/>
        <p:txBody>
          <a:bodyPr/>
          <a:lstStyle/>
          <a:p>
            <a:fld id="{519954A3-9DFD-4C44-94BA-B95130A3BA1C}" type="slidenum">
              <a:rPr lang="en-US" smtClean="0"/>
              <a:t>18</a:t>
            </a:fld>
            <a:endParaRPr lang="en-US" dirty="0"/>
          </a:p>
        </p:txBody>
      </p:sp>
    </p:spTree>
    <p:extLst>
      <p:ext uri="{BB962C8B-B14F-4D97-AF65-F5344CB8AC3E}">
        <p14:creationId xmlns:p14="http://schemas.microsoft.com/office/powerpoint/2010/main" val="19639290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4B70D75-AF43-99A5-2ED8-A5BD5551311C}"/>
              </a:ext>
            </a:extLst>
          </p:cNvPr>
          <p:cNvSpPr>
            <a:spLocks noGrp="1"/>
          </p:cNvSpPr>
          <p:nvPr>
            <p:ph type="title"/>
          </p:nvPr>
        </p:nvSpPr>
        <p:spPr/>
        <p:txBody>
          <a:bodyPr/>
          <a:lstStyle/>
          <a:p>
            <a:pPr algn="ctr"/>
            <a:r>
              <a:rPr lang="he-IL" dirty="0"/>
              <a:t>ספר העיקרים</a:t>
            </a:r>
          </a:p>
        </p:txBody>
      </p:sp>
      <p:sp>
        <p:nvSpPr>
          <p:cNvPr id="3" name="מציין מיקום תוכן 2">
            <a:extLst>
              <a:ext uri="{FF2B5EF4-FFF2-40B4-BE49-F238E27FC236}">
                <a16:creationId xmlns:a16="http://schemas.microsoft.com/office/drawing/2014/main" id="{7E7B938C-C4DD-978C-04DC-DCD170C65A9E}"/>
              </a:ext>
            </a:extLst>
          </p:cNvPr>
          <p:cNvSpPr>
            <a:spLocks noGrp="1"/>
          </p:cNvSpPr>
          <p:nvPr>
            <p:ph idx="1"/>
          </p:nvPr>
        </p:nvSpPr>
        <p:spPr/>
        <p:txBody>
          <a:bodyPr/>
          <a:lstStyle/>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ספרו הגדול של רבי יוסף אלבו הוא 'ספר העיקרים', בספר זה מתפלמס רבי יוסף אלבו עם הרמב"ם הקובע כי יש י"ג עיקרים ליהדות. </a:t>
            </a:r>
          </a:p>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רבי יוסף אלבו לא חולק על אמיתות אף אחד מהעיקרים של הרמב"ם אלא רק על היותם עיקרים. </a:t>
            </a:r>
          </a:p>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הוא מצמצם את העיקרים לשלושה - </a:t>
            </a:r>
          </a:p>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1" i="0" u="none" strike="noStrike" kern="1200" cap="none" spc="0" normalizeH="0" baseline="0" noProof="0" dirty="0">
                <a:ln>
                  <a:noFill/>
                </a:ln>
                <a:solidFill>
                  <a:prstClr val="black">
                    <a:lumMod val="75000"/>
                    <a:lumOff val="25000"/>
                  </a:prstClr>
                </a:solidFill>
                <a:effectLst/>
                <a:highlight>
                  <a:srgbClr val="FFFF00"/>
                </a:highlight>
                <a:uLnTx/>
                <a:uFillTx/>
                <a:latin typeface="Trebuchet MS" panose="020B0603020202020204"/>
                <a:ea typeface="+mn-ea"/>
                <a:cs typeface="Gisha" panose="020B0502040204020203" pitchFamily="34" charset="-79"/>
              </a:rPr>
              <a:t>מציאות ה', </a:t>
            </a:r>
          </a:p>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1" i="0" u="none" strike="noStrike" kern="1200" cap="none" spc="0" normalizeH="0" baseline="0" noProof="0" dirty="0">
                <a:ln>
                  <a:noFill/>
                </a:ln>
                <a:solidFill>
                  <a:prstClr val="black">
                    <a:lumMod val="75000"/>
                    <a:lumOff val="25000"/>
                  </a:prstClr>
                </a:solidFill>
                <a:effectLst/>
                <a:highlight>
                  <a:srgbClr val="FFFF00"/>
                </a:highlight>
                <a:uLnTx/>
                <a:uFillTx/>
                <a:latin typeface="Trebuchet MS" panose="020B0603020202020204"/>
                <a:ea typeface="+mn-ea"/>
                <a:cs typeface="Gisha" panose="020B0502040204020203" pitchFamily="34" charset="-79"/>
              </a:rPr>
              <a:t>תורה מן השמים </a:t>
            </a:r>
          </a:p>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1" i="0" u="none" strike="noStrike" kern="1200" cap="none" spc="0" normalizeH="0" baseline="0" noProof="0" dirty="0">
                <a:ln>
                  <a:noFill/>
                </a:ln>
                <a:solidFill>
                  <a:prstClr val="black">
                    <a:lumMod val="75000"/>
                    <a:lumOff val="25000"/>
                  </a:prstClr>
                </a:solidFill>
                <a:effectLst/>
                <a:highlight>
                  <a:srgbClr val="FFFF00"/>
                </a:highlight>
                <a:uLnTx/>
                <a:uFillTx/>
                <a:latin typeface="Trebuchet MS" panose="020B0603020202020204"/>
                <a:ea typeface="+mn-ea"/>
                <a:cs typeface="Gisha" panose="020B0502040204020203" pitchFamily="34" charset="-79"/>
              </a:rPr>
              <a:t>ושכר ועונש. </a:t>
            </a:r>
          </a:p>
          <a:p>
            <a:endParaRPr lang="he-IL" dirty="0"/>
          </a:p>
        </p:txBody>
      </p:sp>
      <p:sp>
        <p:nvSpPr>
          <p:cNvPr id="4" name="מציין מיקום של מספר שקופית 3">
            <a:extLst>
              <a:ext uri="{FF2B5EF4-FFF2-40B4-BE49-F238E27FC236}">
                <a16:creationId xmlns:a16="http://schemas.microsoft.com/office/drawing/2014/main" id="{1BDEE224-8417-AB71-F4D5-B290835AFB8D}"/>
              </a:ext>
            </a:extLst>
          </p:cNvPr>
          <p:cNvSpPr>
            <a:spLocks noGrp="1"/>
          </p:cNvSpPr>
          <p:nvPr>
            <p:ph type="sldNum" sz="quarter" idx="12"/>
          </p:nvPr>
        </p:nvSpPr>
        <p:spPr/>
        <p:txBody>
          <a:bodyPr/>
          <a:lstStyle/>
          <a:p>
            <a:fld id="{519954A3-9DFD-4C44-94BA-B95130A3BA1C}" type="slidenum">
              <a:rPr lang="en-US" smtClean="0"/>
              <a:t>19</a:t>
            </a:fld>
            <a:endParaRPr lang="en-US" dirty="0"/>
          </a:p>
        </p:txBody>
      </p:sp>
    </p:spTree>
    <p:extLst>
      <p:ext uri="{BB962C8B-B14F-4D97-AF65-F5344CB8AC3E}">
        <p14:creationId xmlns:p14="http://schemas.microsoft.com/office/powerpoint/2010/main" val="1498176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255">
          <a:extLst>
            <a:ext uri="{FF2B5EF4-FFF2-40B4-BE49-F238E27FC236}">
              <a16:creationId xmlns:a16="http://schemas.microsoft.com/office/drawing/2014/main" id="{DC62A988-F1BB-9FA7-33CC-77CED4A05936}"/>
            </a:ext>
          </a:extLst>
        </p:cNvPr>
        <p:cNvGrpSpPr/>
        <p:nvPr/>
      </p:nvGrpSpPr>
      <p:grpSpPr>
        <a:xfrm>
          <a:off x="0" y="0"/>
          <a:ext cx="0" cy="0"/>
          <a:chOff x="0" y="0"/>
          <a:chExt cx="0" cy="0"/>
        </a:xfrm>
      </p:grpSpPr>
      <p:sp>
        <p:nvSpPr>
          <p:cNvPr id="20" name="תיבת טקסט 19">
            <a:extLst>
              <a:ext uri="{FF2B5EF4-FFF2-40B4-BE49-F238E27FC236}">
                <a16:creationId xmlns:a16="http://schemas.microsoft.com/office/drawing/2014/main" id="{B5A57E2C-D223-424C-D80D-AD40BEFBFC1C}"/>
              </a:ext>
            </a:extLst>
          </p:cNvPr>
          <p:cNvSpPr txBox="1"/>
          <p:nvPr/>
        </p:nvSpPr>
        <p:spPr>
          <a:xfrm>
            <a:off x="293616" y="274867"/>
            <a:ext cx="3407883" cy="379656"/>
          </a:xfrm>
          <a:prstGeom prst="rect">
            <a:avLst/>
          </a:prstGeom>
          <a:noFill/>
        </p:spPr>
        <p:txBody>
          <a:bodyPr wrap="square">
            <a:spAutoFit/>
          </a:bodyPr>
          <a:lstStyle/>
          <a:p>
            <a:pPr defTabSz="1219170">
              <a:buClr>
                <a:srgbClr val="000000"/>
              </a:buClr>
            </a:pPr>
            <a:r>
              <a:rPr lang="he-IL" sz="1867" b="1" dirty="0">
                <a:solidFill>
                  <a:srgbClr val="C00000"/>
                </a:solidFill>
                <a:latin typeface="Gisha" panose="020B0502040204020203" pitchFamily="34" charset="-79"/>
                <a:ea typeface="Tahoma" panose="020B0604030504040204" pitchFamily="34" charset="0"/>
                <a:cs typeface="Gisha" panose="020B0502040204020203" pitchFamily="34" charset="-79"/>
                <a:sym typeface="Arial"/>
              </a:rPr>
              <a:t>הישג 5 - הבנה ופרשנות</a:t>
            </a:r>
            <a:endParaRPr lang="he-IL" sz="1867" kern="0" dirty="0">
              <a:solidFill>
                <a:srgbClr val="000000"/>
              </a:solidFill>
              <a:latin typeface="Gisha" panose="020B0502040204020203" pitchFamily="34" charset="-79"/>
              <a:cs typeface="Gisha" panose="020B0502040204020203" pitchFamily="34" charset="-79"/>
              <a:sym typeface="Arial"/>
            </a:endParaRPr>
          </a:p>
        </p:txBody>
      </p:sp>
      <p:sp>
        <p:nvSpPr>
          <p:cNvPr id="17" name="תיבת טקסט 16">
            <a:extLst>
              <a:ext uri="{FF2B5EF4-FFF2-40B4-BE49-F238E27FC236}">
                <a16:creationId xmlns:a16="http://schemas.microsoft.com/office/drawing/2014/main" id="{963DD5BB-B2E7-8CE3-59EA-5F89FD7BDA74}"/>
              </a:ext>
            </a:extLst>
          </p:cNvPr>
          <p:cNvSpPr txBox="1"/>
          <p:nvPr/>
        </p:nvSpPr>
        <p:spPr>
          <a:xfrm>
            <a:off x="1456268" y="1382863"/>
            <a:ext cx="10300137" cy="5264133"/>
          </a:xfrm>
          <a:prstGeom prst="rect">
            <a:avLst/>
          </a:prstGeom>
          <a:noFill/>
        </p:spPr>
        <p:txBody>
          <a:bodyPr wrap="square" rtlCol="1">
            <a:spAutoFit/>
          </a:bodyPr>
          <a:lstStyle/>
          <a:p>
            <a:pPr algn="r" defTabSz="1219170" rtl="1">
              <a:buClr>
                <a:srgbClr val="000000"/>
              </a:buClr>
            </a:pPr>
            <a:r>
              <a:rPr lang="he-IL" sz="1867" b="1" kern="0" dirty="0">
                <a:solidFill>
                  <a:srgbClr val="C00000"/>
                </a:solidFill>
                <a:latin typeface="Gisha" panose="020B0502040204020203" pitchFamily="34" charset="-79"/>
                <a:cs typeface="Gisha" panose="020B0502040204020203" pitchFamily="34" charset="-79"/>
                <a:sym typeface="Arial"/>
              </a:rPr>
              <a:t>הרב יוסף אלבו- ספר העיקרים מאמר א פרק ד:</a:t>
            </a:r>
          </a:p>
          <a:p>
            <a:pPr algn="r" defTabSz="1219170" rtl="1">
              <a:buClr>
                <a:srgbClr val="000000"/>
              </a:buClr>
            </a:pPr>
            <a:endParaRPr lang="he-IL" sz="1867" b="1" kern="0" dirty="0">
              <a:solidFill>
                <a:srgbClr val="C00000"/>
              </a:solidFill>
              <a:latin typeface="Gisha" panose="020B0502040204020203" pitchFamily="34" charset="-79"/>
              <a:cs typeface="Gisha" panose="020B0502040204020203" pitchFamily="34" charset="-79"/>
              <a:sym typeface="Arial"/>
            </a:endParaRPr>
          </a:p>
          <a:p>
            <a:pPr algn="r" defTabSz="1219170" rtl="1">
              <a:buClr>
                <a:srgbClr val="000000"/>
              </a:buClr>
            </a:pPr>
            <a:r>
              <a:rPr lang="he-IL" sz="1867" kern="0" dirty="0">
                <a:solidFill>
                  <a:srgbClr val="002060"/>
                </a:solidFill>
                <a:latin typeface="Gisha" panose="020B0502040204020203" pitchFamily="34" charset="-79"/>
                <a:cs typeface="Gisha" panose="020B0502040204020203" pitchFamily="34" charset="-79"/>
                <a:sym typeface="Arial"/>
              </a:rPr>
              <a:t>העיקריים הכוללים וההכרחיים לדת הא-</a:t>
            </a:r>
            <a:r>
              <a:rPr lang="he-IL" sz="1867" kern="0" dirty="0" err="1">
                <a:solidFill>
                  <a:srgbClr val="002060"/>
                </a:solidFill>
                <a:latin typeface="Gisha" panose="020B0502040204020203" pitchFamily="34" charset="-79"/>
                <a:cs typeface="Gisha" panose="020B0502040204020203" pitchFamily="34" charset="-79"/>
                <a:sym typeface="Arial"/>
              </a:rPr>
              <a:t>לוהית</a:t>
            </a:r>
            <a:r>
              <a:rPr lang="he-IL" sz="1867" kern="0" dirty="0">
                <a:solidFill>
                  <a:srgbClr val="002060"/>
                </a:solidFill>
                <a:latin typeface="Gisha" panose="020B0502040204020203" pitchFamily="34" charset="-79"/>
                <a:cs typeface="Gisha" panose="020B0502040204020203" pitchFamily="34" charset="-79"/>
                <a:sym typeface="Arial"/>
              </a:rPr>
              <a:t> הם שלושה, והם : </a:t>
            </a:r>
            <a:r>
              <a:rPr lang="he-IL" sz="1867" b="1" kern="0" dirty="0">
                <a:solidFill>
                  <a:srgbClr val="002060"/>
                </a:solidFill>
                <a:latin typeface="Gisha" panose="020B0502040204020203" pitchFamily="34" charset="-79"/>
                <a:cs typeface="Gisha" panose="020B0502040204020203" pitchFamily="34" charset="-79"/>
                <a:sym typeface="Arial"/>
              </a:rPr>
              <a:t>מציאות השם, וההשגחה לשכר ועונש ותורה מן השמים</a:t>
            </a:r>
            <a:r>
              <a:rPr lang="he-IL" sz="1867" kern="0" dirty="0">
                <a:solidFill>
                  <a:srgbClr val="002060"/>
                </a:solidFill>
                <a:latin typeface="Gisha" panose="020B0502040204020203" pitchFamily="34" charset="-79"/>
                <a:cs typeface="Gisha" panose="020B0502040204020203" pitchFamily="34" charset="-79"/>
                <a:sym typeface="Arial"/>
              </a:rPr>
              <a:t>....והמורה על היות ג' העיקרים הללו שורש ויסוד לאמונה אשר בה יגיע האדם אל הצלחתו האמיתית,  היא מה שיסדו לנו אנשי כנסת הגדולה בתפילת מוסף של ראש השנה שלוש ברכות, שהם: </a:t>
            </a:r>
            <a:r>
              <a:rPr lang="he-IL" sz="1867" b="1" kern="0" dirty="0">
                <a:solidFill>
                  <a:srgbClr val="002060"/>
                </a:solidFill>
                <a:latin typeface="Gisha" panose="020B0502040204020203" pitchFamily="34" charset="-79"/>
                <a:cs typeface="Gisha" panose="020B0502040204020203" pitchFamily="34" charset="-79"/>
                <a:sym typeface="Arial"/>
              </a:rPr>
              <a:t>מלכויות, זיכרונות ושופרות</a:t>
            </a:r>
            <a:r>
              <a:rPr lang="he-IL" sz="1867" kern="0" dirty="0">
                <a:solidFill>
                  <a:srgbClr val="002060"/>
                </a:solidFill>
                <a:latin typeface="Gisha" panose="020B0502040204020203" pitchFamily="34" charset="-79"/>
                <a:cs typeface="Gisha" panose="020B0502040204020203" pitchFamily="34" charset="-79"/>
                <a:sym typeface="Arial"/>
              </a:rPr>
              <a:t>, שהם </a:t>
            </a:r>
            <a:r>
              <a:rPr lang="he-IL" sz="1867" b="1" kern="0" dirty="0">
                <a:solidFill>
                  <a:srgbClr val="002060"/>
                </a:solidFill>
                <a:latin typeface="Gisha" panose="020B0502040204020203" pitchFamily="34" charset="-79"/>
                <a:cs typeface="Gisha" panose="020B0502040204020203" pitchFamily="34" charset="-79"/>
                <a:sym typeface="Arial"/>
              </a:rPr>
              <a:t>כנגד שלושה עיקרים הללו</a:t>
            </a:r>
            <a:r>
              <a:rPr lang="he-IL" sz="1867" kern="0" dirty="0">
                <a:solidFill>
                  <a:srgbClr val="002060"/>
                </a:solidFill>
                <a:latin typeface="Gisha" panose="020B0502040204020203" pitchFamily="34" charset="-79"/>
                <a:cs typeface="Gisha" panose="020B0502040204020203" pitchFamily="34" charset="-79"/>
                <a:sym typeface="Arial"/>
              </a:rPr>
              <a:t>, להעיר לב האדם כי בהאמנת העיקרים הללו עם סעיפיהם ושורשיהם כפי מה שראוי, יזכה האדם בדינו לפני השם.</a:t>
            </a:r>
          </a:p>
          <a:p>
            <a:pPr algn="r" defTabSz="1219170" rtl="1">
              <a:buClr>
                <a:srgbClr val="000000"/>
              </a:buClr>
            </a:pPr>
            <a:endParaRPr lang="he-IL" sz="1867" kern="0" dirty="0">
              <a:solidFill>
                <a:srgbClr val="002060"/>
              </a:solidFill>
              <a:latin typeface="Gisha" panose="020B0502040204020203" pitchFamily="34" charset="-79"/>
              <a:cs typeface="Gisha" panose="020B0502040204020203" pitchFamily="34" charset="-79"/>
              <a:sym typeface="Arial"/>
            </a:endParaRPr>
          </a:p>
          <a:p>
            <a:pPr algn="r" defTabSz="1219170" rtl="1">
              <a:buClr>
                <a:srgbClr val="000000"/>
              </a:buClr>
            </a:pPr>
            <a:r>
              <a:rPr lang="he-IL" sz="1867" kern="0" dirty="0">
                <a:solidFill>
                  <a:srgbClr val="002060"/>
                </a:solidFill>
                <a:latin typeface="Gisha" panose="020B0502040204020203" pitchFamily="34" charset="-79"/>
                <a:cs typeface="Gisha" panose="020B0502040204020203" pitchFamily="34" charset="-79"/>
                <a:sym typeface="Arial"/>
              </a:rPr>
              <a:t>[א] כי ברכת </a:t>
            </a:r>
            <a:r>
              <a:rPr lang="he-IL" sz="1867" b="1" kern="0" dirty="0" err="1">
                <a:solidFill>
                  <a:srgbClr val="002060"/>
                </a:solidFill>
                <a:latin typeface="Gisha" panose="020B0502040204020203" pitchFamily="34" charset="-79"/>
                <a:cs typeface="Gisha" panose="020B0502040204020203" pitchFamily="34" charset="-79"/>
                <a:sym typeface="Arial"/>
              </a:rPr>
              <a:t>מלכיות</a:t>
            </a:r>
            <a:r>
              <a:rPr lang="he-IL" sz="1867" b="1" kern="0" dirty="0">
                <a:solidFill>
                  <a:srgbClr val="002060"/>
                </a:solidFill>
                <a:latin typeface="Gisha" panose="020B0502040204020203" pitchFamily="34" charset="-79"/>
                <a:cs typeface="Gisha" panose="020B0502040204020203" pitchFamily="34" charset="-79"/>
                <a:sym typeface="Arial"/>
              </a:rPr>
              <a:t> היא כנגד עיקר מציאות השם</a:t>
            </a:r>
            <a:r>
              <a:rPr lang="he-IL" sz="1867" kern="0" dirty="0">
                <a:solidFill>
                  <a:srgbClr val="002060"/>
                </a:solidFill>
                <a:latin typeface="Gisha" panose="020B0502040204020203" pitchFamily="34" charset="-79"/>
                <a:cs typeface="Gisha" panose="020B0502040204020203" pitchFamily="34" charset="-79"/>
                <a:sym typeface="Arial"/>
              </a:rPr>
              <a:t>, ויורה על זה נוסח הברכה:</a:t>
            </a:r>
          </a:p>
          <a:p>
            <a:pPr algn="r" defTabSz="1219170" rtl="1">
              <a:buClr>
                <a:srgbClr val="000000"/>
              </a:buClr>
            </a:pPr>
            <a:r>
              <a:rPr lang="he-IL" sz="1867" kern="0" dirty="0">
                <a:solidFill>
                  <a:srgbClr val="002060"/>
                </a:solidFill>
                <a:latin typeface="Gisha" panose="020B0502040204020203" pitchFamily="34" charset="-79"/>
                <a:cs typeface="Gisha" panose="020B0502040204020203" pitchFamily="34" charset="-79"/>
                <a:sym typeface="Arial"/>
              </a:rPr>
              <a:t>"על כן נקווה לך ה' אלוהינו לראות במהרה בתפארת עוזך, להעביר גלולים מן הארץ ואלילים כרות יכרתון ......ויקבלו כולם את עול מלכותך"</a:t>
            </a:r>
          </a:p>
          <a:p>
            <a:pPr algn="r" defTabSz="1219170" rtl="1">
              <a:buClr>
                <a:srgbClr val="000000"/>
              </a:buClr>
            </a:pPr>
            <a:endParaRPr lang="he-IL" sz="1867" kern="0" dirty="0">
              <a:solidFill>
                <a:srgbClr val="002060"/>
              </a:solidFill>
              <a:latin typeface="Gisha" panose="020B0502040204020203" pitchFamily="34" charset="-79"/>
              <a:cs typeface="Gisha" panose="020B0502040204020203" pitchFamily="34" charset="-79"/>
              <a:sym typeface="Arial"/>
            </a:endParaRPr>
          </a:p>
          <a:p>
            <a:pPr algn="r" defTabSz="1219170" rtl="1">
              <a:buClr>
                <a:srgbClr val="000000"/>
              </a:buClr>
            </a:pPr>
            <a:r>
              <a:rPr lang="he-IL" sz="1867" kern="0" dirty="0">
                <a:solidFill>
                  <a:srgbClr val="002060"/>
                </a:solidFill>
                <a:latin typeface="Gisha" panose="020B0502040204020203" pitchFamily="34" charset="-79"/>
                <a:cs typeface="Gisha" panose="020B0502040204020203" pitchFamily="34" charset="-79"/>
                <a:sym typeface="Arial"/>
              </a:rPr>
              <a:t>[ב] וכן ברכת </a:t>
            </a:r>
            <a:r>
              <a:rPr lang="he-IL" sz="1867" b="1" kern="0" dirty="0">
                <a:solidFill>
                  <a:srgbClr val="002060"/>
                </a:solidFill>
                <a:latin typeface="Gisha" panose="020B0502040204020203" pitchFamily="34" charset="-79"/>
                <a:cs typeface="Gisha" panose="020B0502040204020203" pitchFamily="34" charset="-79"/>
                <a:sym typeface="Arial"/>
              </a:rPr>
              <a:t>זיכרונות מורה על ההשגחה והשכר והעונש </a:t>
            </a:r>
            <a:r>
              <a:rPr lang="he-IL" sz="1867" kern="0" dirty="0">
                <a:solidFill>
                  <a:srgbClr val="002060"/>
                </a:solidFill>
                <a:latin typeface="Gisha" panose="020B0502040204020203" pitchFamily="34" charset="-79"/>
                <a:cs typeface="Gisha" panose="020B0502040204020203" pitchFamily="34" charset="-79"/>
                <a:sym typeface="Arial"/>
              </a:rPr>
              <a:t>וכן יורה נוסח הברכה:</a:t>
            </a:r>
          </a:p>
          <a:p>
            <a:pPr algn="r" defTabSz="1219170" rtl="1">
              <a:buClr>
                <a:srgbClr val="000000"/>
              </a:buClr>
            </a:pPr>
            <a:r>
              <a:rPr lang="he-IL" sz="1867" kern="0" dirty="0">
                <a:solidFill>
                  <a:srgbClr val="002060"/>
                </a:solidFill>
                <a:latin typeface="Gisha" panose="020B0502040204020203" pitchFamily="34" charset="-79"/>
                <a:cs typeface="Gisha" panose="020B0502040204020203" pitchFamily="34" charset="-79"/>
                <a:sym typeface="Arial"/>
              </a:rPr>
              <a:t>"אתה זוכר מעשה עולם ופקד כל יצורי קדם ".</a:t>
            </a:r>
          </a:p>
          <a:p>
            <a:pPr algn="r" defTabSz="1219170" rtl="1">
              <a:buClr>
                <a:srgbClr val="000000"/>
              </a:buClr>
            </a:pPr>
            <a:endParaRPr lang="he-IL" sz="1867" kern="0" dirty="0">
              <a:solidFill>
                <a:srgbClr val="002060"/>
              </a:solidFill>
              <a:latin typeface="Gisha" panose="020B0502040204020203" pitchFamily="34" charset="-79"/>
              <a:cs typeface="Gisha" panose="020B0502040204020203" pitchFamily="34" charset="-79"/>
              <a:sym typeface="Arial"/>
            </a:endParaRPr>
          </a:p>
          <a:p>
            <a:pPr algn="r" defTabSz="1219170" rtl="1">
              <a:buClr>
                <a:srgbClr val="000000"/>
              </a:buClr>
            </a:pPr>
            <a:r>
              <a:rPr lang="he-IL" sz="1867" kern="0" dirty="0">
                <a:solidFill>
                  <a:srgbClr val="002060"/>
                </a:solidFill>
                <a:latin typeface="Gisha" panose="020B0502040204020203" pitchFamily="34" charset="-79"/>
                <a:cs typeface="Gisha" panose="020B0502040204020203" pitchFamily="34" charset="-79"/>
                <a:sym typeface="Arial"/>
              </a:rPr>
              <a:t>[ג] וברכת </a:t>
            </a:r>
            <a:r>
              <a:rPr lang="he-IL" sz="1867" b="1" kern="0" dirty="0">
                <a:solidFill>
                  <a:srgbClr val="002060"/>
                </a:solidFill>
                <a:latin typeface="Gisha" panose="020B0502040204020203" pitchFamily="34" charset="-79"/>
                <a:cs typeface="Gisha" panose="020B0502040204020203" pitchFamily="34" charset="-79"/>
                <a:sym typeface="Arial"/>
              </a:rPr>
              <a:t>שופרות היא לרמוז על העיקר השלישי שהוא תורה מן השמים</a:t>
            </a:r>
            <a:r>
              <a:rPr lang="he-IL" sz="1867" kern="0" dirty="0">
                <a:solidFill>
                  <a:srgbClr val="002060"/>
                </a:solidFill>
                <a:latin typeface="Gisha" panose="020B0502040204020203" pitchFamily="34" charset="-79"/>
                <a:cs typeface="Gisha" panose="020B0502040204020203" pitchFamily="34" charset="-79"/>
                <a:sym typeface="Arial"/>
              </a:rPr>
              <a:t>, ועל כן היא מתחילת:</a:t>
            </a:r>
          </a:p>
          <a:p>
            <a:pPr algn="r" defTabSz="1219170" rtl="1">
              <a:buClr>
                <a:srgbClr val="000000"/>
              </a:buClr>
            </a:pPr>
            <a:r>
              <a:rPr lang="he-IL" sz="1867" kern="0" dirty="0">
                <a:solidFill>
                  <a:srgbClr val="002060"/>
                </a:solidFill>
                <a:latin typeface="Gisha" panose="020B0502040204020203" pitchFamily="34" charset="-79"/>
                <a:cs typeface="Gisha" panose="020B0502040204020203" pitchFamily="34" charset="-79"/>
                <a:sym typeface="Arial"/>
              </a:rPr>
              <a:t>"אתה נגלית בענן כבודך על עם </a:t>
            </a:r>
            <a:r>
              <a:rPr lang="he-IL" sz="1867" kern="0" dirty="0" err="1">
                <a:solidFill>
                  <a:srgbClr val="002060"/>
                </a:solidFill>
                <a:latin typeface="Gisha" panose="020B0502040204020203" pitchFamily="34" charset="-79"/>
                <a:cs typeface="Gisha" panose="020B0502040204020203" pitchFamily="34" charset="-79"/>
                <a:sym typeface="Arial"/>
              </a:rPr>
              <a:t>קדשך</a:t>
            </a:r>
            <a:r>
              <a:rPr lang="he-IL" sz="1867" kern="0" dirty="0">
                <a:solidFill>
                  <a:srgbClr val="002060"/>
                </a:solidFill>
                <a:latin typeface="Gisha" panose="020B0502040204020203" pitchFamily="34" charset="-79"/>
                <a:cs typeface="Gisha" panose="020B0502040204020203" pitchFamily="34" charset="-79"/>
                <a:sym typeface="Arial"/>
              </a:rPr>
              <a:t> לדבר עמם, מן השמים השמעתם קולך".  ולפי שמתן תורה היה באמצעות קול שופר חזק מאוד כמוהו לא נהיה מן העולם - נקראת שופרות</a:t>
            </a:r>
          </a:p>
        </p:txBody>
      </p:sp>
      <p:sp>
        <p:nvSpPr>
          <p:cNvPr id="12" name="תיבת טקסט 11">
            <a:extLst>
              <a:ext uri="{FF2B5EF4-FFF2-40B4-BE49-F238E27FC236}">
                <a16:creationId xmlns:a16="http://schemas.microsoft.com/office/drawing/2014/main" id="{5B4FB3DD-27BC-48F9-7FC2-07AC87C339FC}"/>
              </a:ext>
            </a:extLst>
          </p:cNvPr>
          <p:cNvSpPr txBox="1"/>
          <p:nvPr/>
        </p:nvSpPr>
        <p:spPr>
          <a:xfrm>
            <a:off x="3453814" y="685236"/>
            <a:ext cx="5940681" cy="666977"/>
          </a:xfrm>
          <a:prstGeom prst="rect">
            <a:avLst/>
          </a:prstGeom>
          <a:noFill/>
        </p:spPr>
        <p:txBody>
          <a:bodyPr wrap="square" rtlCol="1">
            <a:spAutoFit/>
          </a:bodyPr>
          <a:lstStyle/>
          <a:p>
            <a:pPr algn="r" defTabSz="1219170">
              <a:buClr>
                <a:srgbClr val="000000"/>
              </a:buClr>
            </a:pPr>
            <a:r>
              <a:rPr lang="he-IL" sz="1867" b="1" kern="0" dirty="0">
                <a:solidFill>
                  <a:srgbClr val="487962"/>
                </a:solidFill>
                <a:latin typeface="Gisha" panose="020B0502040204020203" pitchFamily="34" charset="-79"/>
                <a:cs typeface="Gisha" panose="020B0502040204020203" pitchFamily="34" charset="-79"/>
                <a:sym typeface="Arial"/>
              </a:rPr>
              <a:t>הרב יוסף אלבו מסביר מדוע אנשי כנסת הגדולה תקנו לומר פסוקים ובהם זיכרונות, מלכויות ושופרות</a:t>
            </a:r>
          </a:p>
        </p:txBody>
      </p:sp>
      <p:pic>
        <p:nvPicPr>
          <p:cNvPr id="14" name="תמונה 13">
            <a:extLst>
              <a:ext uri="{FF2B5EF4-FFF2-40B4-BE49-F238E27FC236}">
                <a16:creationId xmlns:a16="http://schemas.microsoft.com/office/drawing/2014/main" id="{76BC56C1-0F91-9DA1-2B84-A4A4216C10E4}"/>
              </a:ext>
            </a:extLst>
          </p:cNvPr>
          <p:cNvPicPr>
            <a:picLocks noChangeAspect="1"/>
          </p:cNvPicPr>
          <p:nvPr/>
        </p:nvPicPr>
        <p:blipFill>
          <a:blip r:embed="rId3"/>
          <a:stretch>
            <a:fillRect/>
          </a:stretch>
        </p:blipFill>
        <p:spPr>
          <a:xfrm>
            <a:off x="293617" y="933685"/>
            <a:ext cx="1302465" cy="1957256"/>
          </a:xfrm>
          <a:prstGeom prst="rect">
            <a:avLst/>
          </a:prstGeom>
        </p:spPr>
      </p:pic>
    </p:spTree>
    <p:extLst>
      <p:ext uri="{BB962C8B-B14F-4D97-AF65-F5344CB8AC3E}">
        <p14:creationId xmlns:p14="http://schemas.microsoft.com/office/powerpoint/2010/main" val="25899862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F099C-A987-9151-BCD3-7C22CDE7B4AC}"/>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74D49B2C-3B9E-F3A7-1688-6C7A336E28E0}"/>
              </a:ext>
            </a:extLst>
          </p:cNvPr>
          <p:cNvSpPr>
            <a:spLocks noGrp="1"/>
          </p:cNvSpPr>
          <p:nvPr>
            <p:ph type="title"/>
          </p:nvPr>
        </p:nvSpPr>
        <p:spPr>
          <a:xfrm>
            <a:off x="677333" y="609600"/>
            <a:ext cx="10279563" cy="1320800"/>
          </a:xfrm>
        </p:spPr>
        <p:txBody>
          <a:bodyPr/>
          <a:lstStyle/>
          <a:p>
            <a:pPr algn="ctr"/>
            <a:r>
              <a:rPr lang="he-IL" dirty="0"/>
              <a:t>ג' עיקרי היהדות – העיקרים</a:t>
            </a:r>
          </a:p>
        </p:txBody>
      </p:sp>
      <p:sp>
        <p:nvSpPr>
          <p:cNvPr id="9" name="מציין מיקום טקסט 8">
            <a:extLst>
              <a:ext uri="{FF2B5EF4-FFF2-40B4-BE49-F238E27FC236}">
                <a16:creationId xmlns:a16="http://schemas.microsoft.com/office/drawing/2014/main" id="{A361FC98-9BBB-0D34-1816-ED78C4C0F262}"/>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שכר ועונש</a:t>
            </a:r>
          </a:p>
        </p:txBody>
      </p:sp>
      <p:sp>
        <p:nvSpPr>
          <p:cNvPr id="11" name="מציין מיקום טקסט 10">
            <a:extLst>
              <a:ext uri="{FF2B5EF4-FFF2-40B4-BE49-F238E27FC236}">
                <a16:creationId xmlns:a16="http://schemas.microsoft.com/office/drawing/2014/main" id="{F8A7B800-2B3F-E5BC-74DA-14FB989E5F8C}"/>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תורה מן השמים</a:t>
            </a:r>
          </a:p>
        </p:txBody>
      </p:sp>
      <p:sp>
        <p:nvSpPr>
          <p:cNvPr id="12" name="מציין מיקום תוכן 11">
            <a:extLst>
              <a:ext uri="{FF2B5EF4-FFF2-40B4-BE49-F238E27FC236}">
                <a16:creationId xmlns:a16="http://schemas.microsoft.com/office/drawing/2014/main" id="{B2C53E6F-9FF9-DBB2-D5BB-53D9055D44B3}"/>
              </a:ext>
            </a:extLst>
          </p:cNvPr>
          <p:cNvSpPr>
            <a:spLocks noGrp="1"/>
          </p:cNvSpPr>
          <p:nvPr>
            <p:ph sz="quarter" idx="4"/>
          </p:nvPr>
        </p:nvSpPr>
        <p:spPr>
          <a:xfrm>
            <a:off x="4251805" y="2698335"/>
            <a:ext cx="3240000" cy="3304117"/>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lstStyle/>
          <a:p>
            <a:r>
              <a:rPr lang="he-IL" dirty="0"/>
              <a:t>מתן תורה - הווה</a:t>
            </a:r>
          </a:p>
          <a:p>
            <a:r>
              <a:rPr lang="he-IL" dirty="0"/>
              <a:t>שופרות	</a:t>
            </a:r>
          </a:p>
          <a:p>
            <a:r>
              <a:rPr lang="he-IL" dirty="0"/>
              <a:t>מתן תורה – שבת בבוקר. </a:t>
            </a:r>
          </a:p>
          <a:p>
            <a:r>
              <a:rPr lang="he-IL" dirty="0"/>
              <a:t>שבועות – מתן תורה</a:t>
            </a:r>
          </a:p>
          <a:p>
            <a:endParaRPr lang="he-IL" dirty="0"/>
          </a:p>
        </p:txBody>
      </p:sp>
      <p:sp>
        <p:nvSpPr>
          <p:cNvPr id="18" name="מציין מיקום תוכן 17">
            <a:extLst>
              <a:ext uri="{FF2B5EF4-FFF2-40B4-BE49-F238E27FC236}">
                <a16:creationId xmlns:a16="http://schemas.microsoft.com/office/drawing/2014/main" id="{F49DB0F5-A4A5-A26C-6024-EE32E35D3E0E}"/>
              </a:ext>
            </a:extLst>
          </p:cNvPr>
          <p:cNvSpPr>
            <a:spLocks noGrp="1"/>
          </p:cNvSpPr>
          <p:nvPr>
            <p:ph sz="half" idx="2"/>
          </p:nvPr>
        </p:nvSpPr>
        <p:spPr>
          <a:xfrm>
            <a:off x="675745" y="2737245"/>
            <a:ext cx="3240000" cy="3304117"/>
          </a:xfrm>
          <a:solidFill>
            <a:srgbClr val="00B0F0">
              <a:alpha val="31000"/>
            </a:srgbClr>
          </a:solidFill>
        </p:spPr>
        <p:txBody>
          <a:bodyPr/>
          <a:lstStyle/>
          <a:p>
            <a:r>
              <a:rPr lang="he-IL" dirty="0"/>
              <a:t>עולם הבא – עתיד. </a:t>
            </a:r>
          </a:p>
          <a:p>
            <a:r>
              <a:rPr lang="he-IL" dirty="0" err="1"/>
              <a:t>זכרונות</a:t>
            </a:r>
            <a:endParaRPr lang="he-IL" dirty="0"/>
          </a:p>
          <a:p>
            <a:r>
              <a:rPr lang="he-IL" dirty="0"/>
              <a:t>שבת לעתיד לבוא– סעודה ג.  </a:t>
            </a:r>
          </a:p>
          <a:p>
            <a:r>
              <a:rPr lang="he-IL" dirty="0"/>
              <a:t>סוכות – ענני כבוד שכר ועונש.</a:t>
            </a:r>
          </a:p>
        </p:txBody>
      </p:sp>
      <p:sp>
        <p:nvSpPr>
          <p:cNvPr id="20" name="תיבת טקסט 19">
            <a:extLst>
              <a:ext uri="{FF2B5EF4-FFF2-40B4-BE49-F238E27FC236}">
                <a16:creationId xmlns:a16="http://schemas.microsoft.com/office/drawing/2014/main" id="{CBAEEF5D-552B-02C2-4BB0-E6ECB7E4D1CA}"/>
              </a:ext>
            </a:extLst>
          </p:cNvPr>
          <p:cNvSpPr txBox="1"/>
          <p:nvPr/>
        </p:nvSpPr>
        <p:spPr>
          <a:xfrm>
            <a:off x="7723761" y="2733472"/>
            <a:ext cx="3240000" cy="1585049"/>
          </a:xfrm>
          <a:prstGeom prst="rect">
            <a:avLst/>
          </a:prstGeom>
          <a:solidFill>
            <a:srgbClr val="FF0000">
              <a:alpha val="15000"/>
            </a:srgbClr>
          </a:solidFill>
        </p:spPr>
        <p:txBody>
          <a:bodyPr wrap="square" rtlCol="1">
            <a:spAutoFit/>
          </a:bodyPr>
          <a:lstStyle/>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lang="he-IL" dirty="0">
                <a:solidFill>
                  <a:prstClr val="black">
                    <a:lumMod val="75000"/>
                    <a:lumOff val="25000"/>
                  </a:prstClr>
                </a:solidFill>
                <a:latin typeface="Trebuchet MS" panose="020B0603020202020204"/>
                <a:cs typeface="Gisha" panose="020B0502040204020203" pitchFamily="34" charset="-79"/>
              </a:rPr>
              <a:t>בריאת העולם - עבר</a:t>
            </a:r>
          </a:p>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lang="he-IL" dirty="0">
                <a:solidFill>
                  <a:prstClr val="black">
                    <a:lumMod val="75000"/>
                    <a:lumOff val="25000"/>
                  </a:prstClr>
                </a:solidFill>
                <a:latin typeface="Trebuchet MS" panose="020B0603020202020204"/>
                <a:cs typeface="Gisha" panose="020B0502040204020203" pitchFamily="34" charset="-79"/>
              </a:rPr>
              <a:t>מלכויות.</a:t>
            </a:r>
          </a:p>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lang="he-IL" dirty="0">
                <a:solidFill>
                  <a:prstClr val="black">
                    <a:lumMod val="75000"/>
                    <a:lumOff val="25000"/>
                  </a:prstClr>
                </a:solidFill>
                <a:latin typeface="Trebuchet MS" panose="020B0603020202020204"/>
                <a:cs typeface="Gisha" panose="020B0502040204020203" pitchFamily="34" charset="-79"/>
              </a:rPr>
              <a:t>שבת בראשית – ליל שבת.</a:t>
            </a:r>
          </a:p>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lang="he-IL" dirty="0">
                <a:solidFill>
                  <a:prstClr val="black">
                    <a:lumMod val="75000"/>
                    <a:lumOff val="25000"/>
                  </a:prstClr>
                </a:solidFill>
                <a:latin typeface="Trebuchet MS" panose="020B0603020202020204"/>
                <a:cs typeface="Gisha" panose="020B0502040204020203" pitchFamily="34" charset="-79"/>
              </a:rPr>
              <a:t>	פסח – בריאת העם</a:t>
            </a:r>
            <a:endPar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endParaRPr>
          </a:p>
        </p:txBody>
      </p:sp>
      <p:sp>
        <p:nvSpPr>
          <p:cNvPr id="22" name="תיבת טקסט 21">
            <a:extLst>
              <a:ext uri="{FF2B5EF4-FFF2-40B4-BE49-F238E27FC236}">
                <a16:creationId xmlns:a16="http://schemas.microsoft.com/office/drawing/2014/main" id="{557DE97A-1D40-F118-AEBB-9510C4C8A334}"/>
              </a:ext>
            </a:extLst>
          </p:cNvPr>
          <p:cNvSpPr txBox="1"/>
          <p:nvPr/>
        </p:nvSpPr>
        <p:spPr>
          <a:xfrm>
            <a:off x="7704305" y="215954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מציאות השם</a:t>
            </a:r>
          </a:p>
        </p:txBody>
      </p:sp>
      <p:sp>
        <p:nvSpPr>
          <p:cNvPr id="2" name="מציין מיקום של מספר שקופית 1">
            <a:extLst>
              <a:ext uri="{FF2B5EF4-FFF2-40B4-BE49-F238E27FC236}">
                <a16:creationId xmlns:a16="http://schemas.microsoft.com/office/drawing/2014/main" id="{0FAD73BF-2354-99C3-EF94-18ABDE4398C6}"/>
              </a:ext>
            </a:extLst>
          </p:cNvPr>
          <p:cNvSpPr>
            <a:spLocks noGrp="1"/>
          </p:cNvSpPr>
          <p:nvPr>
            <p:ph type="sldNum" sz="quarter" idx="12"/>
          </p:nvPr>
        </p:nvSpPr>
        <p:spPr/>
        <p:txBody>
          <a:bodyPr/>
          <a:lstStyle/>
          <a:p>
            <a:fld id="{D57F1E4F-1CFF-5643-939E-217C01CDF565}" type="slidenum">
              <a:rPr lang="en-US" smtClean="0"/>
              <a:pPr/>
              <a:t>21</a:t>
            </a:fld>
            <a:endParaRPr lang="en-US" dirty="0"/>
          </a:p>
        </p:txBody>
      </p:sp>
      <p:sp>
        <p:nvSpPr>
          <p:cNvPr id="3" name="חץ: שמאלה 2">
            <a:extLst>
              <a:ext uri="{FF2B5EF4-FFF2-40B4-BE49-F238E27FC236}">
                <a16:creationId xmlns:a16="http://schemas.microsoft.com/office/drawing/2014/main" id="{D3FA473A-3A27-E320-F58C-C55496090924}"/>
              </a:ext>
            </a:extLst>
          </p:cNvPr>
          <p:cNvSpPr/>
          <p:nvPr/>
        </p:nvSpPr>
        <p:spPr>
          <a:xfrm>
            <a:off x="373711" y="4969565"/>
            <a:ext cx="10797872" cy="2011680"/>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1600" b="1" dirty="0">
                <a:solidFill>
                  <a:schemeClr val="accent5">
                    <a:lumMod val="50000"/>
                  </a:schemeClr>
                </a:solidFill>
              </a:rPr>
              <a:t>גבורות ה' פרק </a:t>
            </a:r>
            <a:r>
              <a:rPr lang="he-IL" sz="1600" b="1" dirty="0" err="1">
                <a:solidFill>
                  <a:schemeClr val="accent5">
                    <a:lumMod val="50000"/>
                  </a:schemeClr>
                </a:solidFill>
              </a:rPr>
              <a:t>מז</a:t>
            </a:r>
            <a:endParaRPr lang="he-IL" sz="1600" b="1" dirty="0">
              <a:solidFill>
                <a:schemeClr val="accent5">
                  <a:lumMod val="50000"/>
                </a:schemeClr>
              </a:solidFill>
            </a:endParaRPr>
          </a:p>
          <a:p>
            <a:pPr algn="ctr"/>
            <a:r>
              <a:rPr lang="he-IL" sz="1600" b="1" dirty="0">
                <a:solidFill>
                  <a:schemeClr val="accent5">
                    <a:lumMod val="50000"/>
                  </a:schemeClr>
                </a:solidFill>
              </a:rPr>
              <a:t>וכנגד אלו שלש אמונות שהם שרשים ויסוד לדת </a:t>
            </a:r>
            <a:r>
              <a:rPr lang="he-IL" sz="1600" b="1" dirty="0" err="1">
                <a:solidFill>
                  <a:schemeClr val="accent5">
                    <a:lumMod val="50000"/>
                  </a:schemeClr>
                </a:solidFill>
              </a:rPr>
              <a:t>צוה</a:t>
            </a:r>
            <a:r>
              <a:rPr lang="he-IL" sz="1600" b="1" dirty="0">
                <a:solidFill>
                  <a:schemeClr val="accent5">
                    <a:lumMod val="50000"/>
                  </a:schemeClr>
                </a:solidFill>
              </a:rPr>
              <a:t> השם יתברך בשלשה רגלים, ונקראים רגלים על שם שהם רגלי הדת שעומד עליהם הדת, כי חג הפסח בו נודע שהוא יתברך כל יכול על ידי אותות ומופתים עד קריעת ים סוף שהיה בשביעי של פסח ובו נודע בבירור </a:t>
            </a:r>
            <a:r>
              <a:rPr lang="he-IL" sz="1600" b="1" dirty="0" err="1">
                <a:solidFill>
                  <a:schemeClr val="accent5">
                    <a:lumMod val="50000"/>
                  </a:schemeClr>
                </a:solidFill>
              </a:rPr>
              <a:t>שהכל</a:t>
            </a:r>
            <a:r>
              <a:rPr lang="he-IL" sz="1600" b="1" dirty="0">
                <a:solidFill>
                  <a:schemeClr val="accent5">
                    <a:lumMod val="50000"/>
                  </a:schemeClr>
                </a:solidFill>
              </a:rPr>
              <a:t> </a:t>
            </a:r>
            <a:r>
              <a:rPr lang="he-IL" sz="1600" b="1" dirty="0" err="1">
                <a:solidFill>
                  <a:schemeClr val="accent5">
                    <a:lumMod val="50000"/>
                  </a:schemeClr>
                </a:solidFill>
              </a:rPr>
              <a:t>ביכלתו</a:t>
            </a:r>
            <a:r>
              <a:rPr lang="he-IL" sz="1600" b="1" dirty="0">
                <a:solidFill>
                  <a:schemeClr val="accent5">
                    <a:lumMod val="50000"/>
                  </a:schemeClr>
                </a:solidFill>
              </a:rPr>
              <a:t> ואין חוץ ממנו, וחג השבועות בו נודע נתינת התורה, וחג הסוכות שהושיב אותם בענני כבוד בשמירתו וזה מורה על ההשגחה והשמירה שהיה עליהם ולא עזב אותם שהושיב אותם בסכות שהיא השמירה, וכמו שאנו אומרים פורס סכת שלום עלינו ועל כל עמו ישראל ועל ירושלים. </a:t>
            </a:r>
          </a:p>
        </p:txBody>
      </p:sp>
    </p:spTree>
    <p:extLst>
      <p:ext uri="{BB962C8B-B14F-4D97-AF65-F5344CB8AC3E}">
        <p14:creationId xmlns:p14="http://schemas.microsoft.com/office/powerpoint/2010/main" val="42167936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E56A37-EADD-A2B8-FBEE-27450185EB1E}"/>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BC070C8D-7EE7-6E59-8538-4F062ADF32FB}"/>
              </a:ext>
            </a:extLst>
          </p:cNvPr>
          <p:cNvSpPr>
            <a:spLocks noGrp="1"/>
          </p:cNvSpPr>
          <p:nvPr>
            <p:ph type="title"/>
          </p:nvPr>
        </p:nvSpPr>
        <p:spPr>
          <a:xfrm>
            <a:off x="677333" y="75501"/>
            <a:ext cx="10629421" cy="755009"/>
          </a:xfrm>
        </p:spPr>
        <p:txBody>
          <a:bodyPr>
            <a:normAutofit/>
          </a:bodyPr>
          <a:lstStyle/>
          <a:p>
            <a:pPr algn="ctr"/>
            <a:r>
              <a:rPr lang="he-IL" dirty="0"/>
              <a:t>אהבה שאינה תלויה בדבר</a:t>
            </a:r>
          </a:p>
        </p:txBody>
      </p:sp>
      <p:sp>
        <p:nvSpPr>
          <p:cNvPr id="9" name="מציין מיקום טקסט 8">
            <a:extLst>
              <a:ext uri="{FF2B5EF4-FFF2-40B4-BE49-F238E27FC236}">
                <a16:creationId xmlns:a16="http://schemas.microsoft.com/office/drawing/2014/main" id="{66927525-22C2-AB92-6044-D6B25AF55F90}"/>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אהבת הטוב</a:t>
            </a:r>
          </a:p>
        </p:txBody>
      </p:sp>
      <p:sp>
        <p:nvSpPr>
          <p:cNvPr id="11" name="מציין מיקום טקסט 10">
            <a:extLst>
              <a:ext uri="{FF2B5EF4-FFF2-40B4-BE49-F238E27FC236}">
                <a16:creationId xmlns:a16="http://schemas.microsoft.com/office/drawing/2014/main" id="{C7DCB2FD-A96B-38DC-D17F-0B04BD3591B1}"/>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אהבת המועיל</a:t>
            </a:r>
          </a:p>
        </p:txBody>
      </p:sp>
      <p:sp>
        <p:nvSpPr>
          <p:cNvPr id="12" name="מציין מיקום תוכן 11">
            <a:extLst>
              <a:ext uri="{FF2B5EF4-FFF2-40B4-BE49-F238E27FC236}">
                <a16:creationId xmlns:a16="http://schemas.microsoft.com/office/drawing/2014/main" id="{E03FC8A2-DD60-C3BE-C7B0-E251DEE2A67F}"/>
              </a:ext>
            </a:extLst>
          </p:cNvPr>
          <p:cNvSpPr>
            <a:spLocks noGrp="1"/>
          </p:cNvSpPr>
          <p:nvPr>
            <p:ph sz="quarter" idx="4"/>
          </p:nvPr>
        </p:nvSpPr>
        <p:spPr>
          <a:xfrm>
            <a:off x="4251805" y="2698335"/>
            <a:ext cx="3240000" cy="3304117"/>
          </a:xfrm>
        </p:spPr>
        <p:txBody>
          <a:bodyPr>
            <a:normAutofit fontScale="92500" lnSpcReduction="20000"/>
          </a:bodyPr>
          <a:lstStyle/>
          <a:p>
            <a:pPr marL="0" indent="0">
              <a:buNone/>
            </a:pPr>
            <a:r>
              <a:rPr lang="he-IL" dirty="0">
                <a:cs typeface="+mj-cs"/>
              </a:rPr>
              <a:t>אהבת המועיל והערב ישתנו ויתחלפו בפחות ויתר כפי רוב קבלת התועלת או התענוג, ואפשר </a:t>
            </a:r>
            <a:r>
              <a:rPr lang="he-IL" dirty="0" err="1">
                <a:cs typeface="+mj-cs"/>
              </a:rPr>
              <a:t>שיפסדו</a:t>
            </a:r>
            <a:r>
              <a:rPr lang="he-IL" dirty="0">
                <a:cs typeface="+mj-cs"/>
              </a:rPr>
              <a:t>. </a:t>
            </a:r>
          </a:p>
          <a:p>
            <a:pPr marL="0" indent="0" algn="ctr">
              <a:buNone/>
            </a:pPr>
            <a:r>
              <a:rPr lang="he-IL" dirty="0">
                <a:cs typeface="+mj-cs"/>
              </a:rPr>
              <a:t>ספר העיקרים</a:t>
            </a:r>
          </a:p>
          <a:p>
            <a:pPr marL="0" indent="0" algn="just">
              <a:buNone/>
            </a:pPr>
            <a:r>
              <a:rPr lang="he-IL" dirty="0">
                <a:cs typeface="+mj-cs"/>
              </a:rPr>
              <a:t>במועיל והערב הנה אין האהוב הוא הידוע, אבל התועלת המגיע אל האוהב או התענוג המגיע אליו. </a:t>
            </a:r>
          </a:p>
          <a:p>
            <a:pPr marL="0" indent="0" algn="just">
              <a:buNone/>
            </a:pPr>
            <a:r>
              <a:rPr lang="he-IL" dirty="0">
                <a:cs typeface="+mj-cs"/>
              </a:rPr>
              <a:t>ולזה אי אפשר שיתאחד האוהב עם האהוב, ומזה הצד תשתנה בהשתנות קבלת התועלת או התענוג, או </a:t>
            </a:r>
            <a:r>
              <a:rPr lang="he-IL" dirty="0" err="1">
                <a:cs typeface="+mj-cs"/>
              </a:rPr>
              <a:t>תפסד</a:t>
            </a:r>
            <a:r>
              <a:rPr lang="he-IL" dirty="0">
                <a:cs typeface="+mj-cs"/>
              </a:rPr>
              <a:t>. </a:t>
            </a:r>
          </a:p>
        </p:txBody>
      </p:sp>
      <p:sp>
        <p:nvSpPr>
          <p:cNvPr id="18" name="מציין מיקום תוכן 17">
            <a:extLst>
              <a:ext uri="{FF2B5EF4-FFF2-40B4-BE49-F238E27FC236}">
                <a16:creationId xmlns:a16="http://schemas.microsoft.com/office/drawing/2014/main" id="{044B2E45-7BA0-D423-82EB-7435B47F61F0}"/>
              </a:ext>
            </a:extLst>
          </p:cNvPr>
          <p:cNvSpPr>
            <a:spLocks noGrp="1"/>
          </p:cNvSpPr>
          <p:nvPr>
            <p:ph sz="half" idx="2"/>
          </p:nvPr>
        </p:nvSpPr>
        <p:spPr>
          <a:xfrm>
            <a:off x="675745" y="2737245"/>
            <a:ext cx="3240000" cy="3304117"/>
          </a:xfrm>
        </p:spPr>
        <p:txBody>
          <a:bodyPr>
            <a:normAutofit fontScale="92500" lnSpcReduction="20000"/>
          </a:bodyPr>
          <a:lstStyle/>
          <a:p>
            <a:pPr marL="0" indent="0" algn="just">
              <a:buNone/>
            </a:pPr>
            <a:r>
              <a:rPr lang="he-IL" dirty="0">
                <a:cs typeface="+mj-cs"/>
              </a:rPr>
              <a:t>אולם האהבה אשר תהיה בעבור הטוב בעצמו הנה זאת האהבה לא </a:t>
            </a:r>
            <a:r>
              <a:rPr lang="he-IL" dirty="0" err="1">
                <a:cs typeface="+mj-cs"/>
              </a:rPr>
              <a:t>תפסד</a:t>
            </a:r>
            <a:r>
              <a:rPr lang="he-IL" dirty="0">
                <a:cs typeface="+mj-cs"/>
              </a:rPr>
              <a:t> ולא תשתנה, לפי שהאוהב לא יאהב האהוב בעבור שהוא טוב אליו כלומר בצרוף אל האוהב, </a:t>
            </a:r>
          </a:p>
          <a:p>
            <a:pPr marL="0" indent="0" algn="just">
              <a:buNone/>
            </a:pPr>
            <a:r>
              <a:rPr lang="he-IL" dirty="0">
                <a:cs typeface="+mj-cs"/>
              </a:rPr>
              <a:t>אבל למה שהתבאר לו שזה האהוב טוב בעצמו, והאהוב הוא הידוע אצל האוהב, והוא הדבר הנאהב בלבד החקוק </a:t>
            </a:r>
            <a:r>
              <a:rPr lang="he-IL" dirty="0" err="1">
                <a:cs typeface="+mj-cs"/>
              </a:rPr>
              <a:t>בלבו</a:t>
            </a:r>
            <a:r>
              <a:rPr lang="he-IL" dirty="0">
                <a:cs typeface="+mj-cs"/>
              </a:rPr>
              <a:t> עד שיצדק עליהם יחד גדר האהבה, </a:t>
            </a:r>
          </a:p>
          <a:p>
            <a:pPr marL="0" indent="0" algn="just">
              <a:buNone/>
            </a:pPr>
            <a:r>
              <a:rPr lang="he-IL" dirty="0">
                <a:cs typeface="+mj-cs"/>
              </a:rPr>
              <a:t>כי האהבה היא התאחד דבר הנאהב עם האוהב </a:t>
            </a:r>
            <a:r>
              <a:rPr lang="he-IL" dirty="0" err="1">
                <a:cs typeface="+mj-cs"/>
              </a:rPr>
              <a:t>והתדבקם</a:t>
            </a:r>
            <a:r>
              <a:rPr lang="he-IL" dirty="0">
                <a:cs typeface="+mj-cs"/>
              </a:rPr>
              <a:t> יחד דבוק שכלי בשלמות. </a:t>
            </a:r>
            <a:endParaRPr lang="he-IL" dirty="0"/>
          </a:p>
        </p:txBody>
      </p:sp>
      <p:sp>
        <p:nvSpPr>
          <p:cNvPr id="22" name="תיבת טקסט 21">
            <a:extLst>
              <a:ext uri="{FF2B5EF4-FFF2-40B4-BE49-F238E27FC236}">
                <a16:creationId xmlns:a16="http://schemas.microsoft.com/office/drawing/2014/main" id="{78F843EC-CD22-4F58-EFF6-84003D62F0FE}"/>
              </a:ext>
            </a:extLst>
          </p:cNvPr>
          <p:cNvSpPr txBox="1"/>
          <p:nvPr/>
        </p:nvSpPr>
        <p:spPr>
          <a:xfrm>
            <a:off x="7704305" y="215954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אהבת הערב</a:t>
            </a:r>
          </a:p>
        </p:txBody>
      </p:sp>
      <p:sp>
        <p:nvSpPr>
          <p:cNvPr id="4" name="תיבת טקסט 3">
            <a:extLst>
              <a:ext uri="{FF2B5EF4-FFF2-40B4-BE49-F238E27FC236}">
                <a16:creationId xmlns:a16="http://schemas.microsoft.com/office/drawing/2014/main" id="{477ADDB7-1AFE-D18D-583A-DC541C0B969A}"/>
              </a:ext>
            </a:extLst>
          </p:cNvPr>
          <p:cNvSpPr txBox="1"/>
          <p:nvPr/>
        </p:nvSpPr>
        <p:spPr>
          <a:xfrm>
            <a:off x="7720717" y="2814762"/>
            <a:ext cx="3164619" cy="3416320"/>
          </a:xfrm>
          <a:prstGeom prst="rect">
            <a:avLst/>
          </a:prstGeom>
          <a:noFill/>
        </p:spPr>
        <p:txBody>
          <a:bodyPr wrap="square" rtlCol="1">
            <a:spAutoFit/>
          </a:bodyPr>
          <a:lstStyle/>
          <a:p>
            <a:pPr algn="r"/>
            <a:r>
              <a:rPr lang="he-IL" dirty="0"/>
              <a:t>ר' עובדיה </a:t>
            </a:r>
            <a:r>
              <a:rPr lang="he-IL" dirty="0" err="1"/>
              <a:t>מברטנורא</a:t>
            </a:r>
            <a:endParaRPr lang="he-IL" dirty="0"/>
          </a:p>
          <a:p>
            <a:pPr algn="r"/>
            <a:endParaRPr lang="he-IL" dirty="0"/>
          </a:p>
          <a:p>
            <a:pPr algn="r"/>
            <a:r>
              <a:rPr lang="he-IL" dirty="0"/>
              <a:t>אהבה שהיא תלויה בדבר בטל - שאינו מתקיים, כשיתבטל הדבר שהיה סבה לאותה אהבה, גם האהבה בטלה. </a:t>
            </a:r>
          </a:p>
          <a:p>
            <a:pPr algn="r"/>
            <a:r>
              <a:rPr lang="he-IL" dirty="0"/>
              <a:t>וכל אהבה שאינה תלויה בדבר בטל אלא בדבר קיים, כגון אהבת הצדיקים והחכמים, אינה בטלה לעולם. כשם שהדבר שהוא סבה לאותה אהבה אינה בטל, כך אין האהבה בטלה: </a:t>
            </a:r>
          </a:p>
        </p:txBody>
      </p:sp>
      <p:pic>
        <p:nvPicPr>
          <p:cNvPr id="6146" name="Picture 2" descr="סיפורים ומעשיות חז&quot;ל - פרקי אבות - אהבה שאינה תלויה בדבר לא בטלה לעולם -  YouTube">
            <a:extLst>
              <a:ext uri="{FF2B5EF4-FFF2-40B4-BE49-F238E27FC236}">
                <a16:creationId xmlns:a16="http://schemas.microsoft.com/office/drawing/2014/main" id="{19540431-2B19-39D7-D666-32D951E04D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2808" y="5173318"/>
            <a:ext cx="2857500" cy="1600200"/>
          </a:xfrm>
          <a:prstGeom prst="rect">
            <a:avLst/>
          </a:prstGeom>
          <a:noFill/>
          <a:extLst>
            <a:ext uri="{909E8E84-426E-40DD-AFC4-6F175D3DCCD1}">
              <a14:hiddenFill xmlns:a14="http://schemas.microsoft.com/office/drawing/2010/main">
                <a:solidFill>
                  <a:srgbClr val="FFFFFF"/>
                </a:solidFill>
              </a14:hiddenFill>
            </a:ext>
          </a:extLst>
        </p:spPr>
      </p:pic>
      <p:sp>
        <p:nvSpPr>
          <p:cNvPr id="5" name="מציין מיקום של מספר שקופית 4">
            <a:extLst>
              <a:ext uri="{FF2B5EF4-FFF2-40B4-BE49-F238E27FC236}">
                <a16:creationId xmlns:a16="http://schemas.microsoft.com/office/drawing/2014/main" id="{F7DCA394-CE04-A1BF-3DDE-35056478B895}"/>
              </a:ext>
            </a:extLst>
          </p:cNvPr>
          <p:cNvSpPr>
            <a:spLocks noGrp="1"/>
          </p:cNvSpPr>
          <p:nvPr>
            <p:ph type="sldNum" sz="quarter" idx="12"/>
          </p:nvPr>
        </p:nvSpPr>
        <p:spPr/>
        <p:txBody>
          <a:bodyPr/>
          <a:lstStyle/>
          <a:p>
            <a:fld id="{D57F1E4F-1CFF-5643-939E-217C01CDF565}" type="slidenum">
              <a:rPr lang="en-US" smtClean="0"/>
              <a:pPr/>
              <a:t>22</a:t>
            </a:fld>
            <a:endParaRPr lang="en-US" dirty="0"/>
          </a:p>
        </p:txBody>
      </p:sp>
      <p:sp>
        <p:nvSpPr>
          <p:cNvPr id="10" name="מלבן: פינות מעוגלות 9">
            <a:extLst>
              <a:ext uri="{FF2B5EF4-FFF2-40B4-BE49-F238E27FC236}">
                <a16:creationId xmlns:a16="http://schemas.microsoft.com/office/drawing/2014/main" id="{992E026A-ED00-3ED1-88EA-EA6B6154F134}"/>
              </a:ext>
            </a:extLst>
          </p:cNvPr>
          <p:cNvSpPr/>
          <p:nvPr/>
        </p:nvSpPr>
        <p:spPr>
          <a:xfrm>
            <a:off x="453005" y="771788"/>
            <a:ext cx="10435905" cy="127512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b="1" dirty="0">
                <a:solidFill>
                  <a:schemeClr val="accent5">
                    <a:lumMod val="50000"/>
                  </a:schemeClr>
                </a:solidFill>
              </a:rPr>
              <a:t>משנה מסכת אבות</a:t>
            </a:r>
            <a:br>
              <a:rPr lang="he-IL" sz="2800" b="1" dirty="0">
                <a:solidFill>
                  <a:schemeClr val="accent5">
                    <a:lumMod val="50000"/>
                  </a:schemeClr>
                </a:solidFill>
              </a:rPr>
            </a:br>
            <a:r>
              <a:rPr lang="he-IL" sz="2800" b="1" dirty="0">
                <a:solidFill>
                  <a:schemeClr val="accent5">
                    <a:lumMod val="50000"/>
                  </a:schemeClr>
                </a:solidFill>
              </a:rPr>
              <a:t>כל אהבה שהיא תלויה בדבר בטל דבר בטלה אהבה </a:t>
            </a:r>
          </a:p>
          <a:p>
            <a:pPr algn="ctr"/>
            <a:r>
              <a:rPr lang="he-IL" sz="2800" b="1" dirty="0">
                <a:solidFill>
                  <a:schemeClr val="accent5">
                    <a:lumMod val="50000"/>
                  </a:schemeClr>
                </a:solidFill>
              </a:rPr>
              <a:t>ושאינה תלויה בדבר אינה בטלה לעולם </a:t>
            </a:r>
          </a:p>
        </p:txBody>
      </p:sp>
    </p:spTree>
    <p:extLst>
      <p:ext uri="{BB962C8B-B14F-4D97-AF65-F5344CB8AC3E}">
        <p14:creationId xmlns:p14="http://schemas.microsoft.com/office/powerpoint/2010/main" val="3474368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bg/>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
                                            <p:bg/>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8">
                                            <p:txEl>
                                              <p:pRg st="1" end="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8">
                                            <p:txEl>
                                              <p:pRg st="2" end="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61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build="p" animBg="1"/>
      <p:bldP spid="11" grpId="0" build="p" animBg="1"/>
      <p:bldP spid="12" grpId="0" build="p"/>
      <p:bldP spid="18" grpId="0" build="p"/>
      <p:bldP spid="4" grpId="0"/>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99EB0-7429-B98F-AF7D-26F467E21F02}"/>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C8DEC4C5-EBED-F121-8A3D-E7D16FAEC04B}"/>
              </a:ext>
            </a:extLst>
          </p:cNvPr>
          <p:cNvSpPr>
            <a:spLocks noGrp="1"/>
          </p:cNvSpPr>
          <p:nvPr>
            <p:ph type="title"/>
          </p:nvPr>
        </p:nvSpPr>
        <p:spPr>
          <a:xfrm>
            <a:off x="677333" y="609600"/>
            <a:ext cx="9506901" cy="816528"/>
          </a:xfrm>
        </p:spPr>
        <p:txBody>
          <a:bodyPr/>
          <a:lstStyle/>
          <a:p>
            <a:pPr algn="ctr"/>
            <a:r>
              <a:rPr lang="he-IL" dirty="0"/>
              <a:t>תאוה ואהבה – האם הם אחד?</a:t>
            </a:r>
          </a:p>
        </p:txBody>
      </p:sp>
      <p:sp>
        <p:nvSpPr>
          <p:cNvPr id="3" name="מציין מיקום תוכן 2">
            <a:extLst>
              <a:ext uri="{FF2B5EF4-FFF2-40B4-BE49-F238E27FC236}">
                <a16:creationId xmlns:a16="http://schemas.microsoft.com/office/drawing/2014/main" id="{61E3E4F1-6EBA-0500-2AA2-BC9EB88E99E3}"/>
              </a:ext>
            </a:extLst>
          </p:cNvPr>
          <p:cNvSpPr>
            <a:spLocks noGrp="1"/>
          </p:cNvSpPr>
          <p:nvPr>
            <p:ph idx="1"/>
          </p:nvPr>
        </p:nvSpPr>
        <p:spPr>
          <a:xfrm>
            <a:off x="677333" y="1426129"/>
            <a:ext cx="9490123" cy="5431872"/>
          </a:xfrm>
        </p:spPr>
        <p:txBody>
          <a:bodyPr>
            <a:normAutofit/>
          </a:bodyPr>
          <a:lstStyle/>
          <a:p>
            <a:pPr algn="just" rtl="1">
              <a:lnSpc>
                <a:spcPct val="107000"/>
              </a:lnSpc>
              <a:spcAft>
                <a:spcPts val="800"/>
              </a:spcAft>
            </a:pPr>
            <a:r>
              <a:rPr lang="he-IL" sz="1800" dirty="0" err="1">
                <a:effectLst/>
                <a:latin typeface="Calibri" panose="020F0502020204030204" pitchFamily="34" charset="0"/>
                <a:ea typeface="Calibri" panose="020F0502020204030204" pitchFamily="34" charset="0"/>
                <a:cs typeface="Arial" panose="020B0604020202020204" pitchFamily="34" charset="0"/>
              </a:rPr>
              <a:t>מלבי"ם</a:t>
            </a:r>
            <a:r>
              <a:rPr lang="he-IL" sz="1800" dirty="0">
                <a:effectLst/>
                <a:latin typeface="Calibri" panose="020F0502020204030204" pitchFamily="34" charset="0"/>
                <a:ea typeface="Calibri" panose="020F0502020204030204" pitchFamily="34" charset="0"/>
                <a:cs typeface="Arial" panose="020B0604020202020204" pitchFamily="34" charset="0"/>
              </a:rPr>
              <a:t> בראשית פרק לד פסוק ג</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ויאהב את הנערה, אהבת הערב מצד יפיה, ואז וידבר על לב הנערה, שעד עתה </a:t>
            </a:r>
            <a:r>
              <a:rPr lang="he-IL" sz="1800" dirty="0" err="1">
                <a:effectLst/>
                <a:latin typeface="Calibri" panose="020F0502020204030204" pitchFamily="34" charset="0"/>
                <a:ea typeface="Calibri" panose="020F0502020204030204" pitchFamily="34" charset="0"/>
                <a:cs typeface="Arial" panose="020B0604020202020204" pitchFamily="34" charset="0"/>
              </a:rPr>
              <a:t>שהיתה</a:t>
            </a:r>
            <a:r>
              <a:rPr lang="he-IL" sz="1800" dirty="0">
                <a:effectLst/>
                <a:latin typeface="Calibri" panose="020F0502020204030204" pitchFamily="34" charset="0"/>
                <a:ea typeface="Calibri" panose="020F0502020204030204" pitchFamily="34" charset="0"/>
                <a:cs typeface="Arial" panose="020B0604020202020204" pitchFamily="34" charset="0"/>
              </a:rPr>
              <a:t> רק תאוה בהמיית שלא יצדק עליה בעצם לשון אהבה, שאם היה אוהבה באמת לא היה עושה לה הנבלה הזאת שהיה כרצח בעצמותיה, רק שהאהבה </a:t>
            </a:r>
            <a:r>
              <a:rPr lang="he-IL" sz="1800" dirty="0" err="1">
                <a:effectLst/>
                <a:latin typeface="Calibri" panose="020F0502020204030204" pitchFamily="34" charset="0"/>
                <a:ea typeface="Calibri" panose="020F0502020204030204" pitchFamily="34" charset="0"/>
                <a:cs typeface="Arial" panose="020B0604020202020204" pitchFamily="34" charset="0"/>
              </a:rPr>
              <a:t>האמיתיית</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נתחדשה</a:t>
            </a:r>
            <a:r>
              <a:rPr lang="he-IL" sz="1800" dirty="0">
                <a:effectLst/>
                <a:latin typeface="Calibri" panose="020F0502020204030204" pitchFamily="34" charset="0"/>
                <a:ea typeface="Calibri" panose="020F0502020204030204" pitchFamily="34" charset="0"/>
                <a:cs typeface="Arial" panose="020B0604020202020204" pitchFamily="34" charset="0"/>
              </a:rPr>
              <a:t> אחר שסרה </a:t>
            </a:r>
            <a:r>
              <a:rPr lang="he-IL" sz="1800" dirty="0" err="1">
                <a:effectLst/>
                <a:latin typeface="Calibri" panose="020F0502020204030204" pitchFamily="34" charset="0"/>
                <a:ea typeface="Calibri" panose="020F0502020204030204" pitchFamily="34" charset="0"/>
                <a:cs typeface="Arial" panose="020B0604020202020204" pitchFamily="34" charset="0"/>
              </a:rPr>
              <a:t>התאוה</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הבהמיית</a:t>
            </a:r>
            <a:r>
              <a:rPr lang="he-IL" sz="1800" dirty="0">
                <a:effectLst/>
                <a:latin typeface="Calibri" panose="020F0502020204030204" pitchFamily="34" charset="0"/>
                <a:ea typeface="Calibri" panose="020F0502020204030204" pitchFamily="34" charset="0"/>
                <a:cs typeface="Arial" panose="020B0604020202020204" pitchFamily="34" charset="0"/>
              </a:rPr>
              <a:t>, ואז התחרט על שענה אותה, וידבר על לבה לנחמה מצערה ויגונה:</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תאב. </a:t>
            </a:r>
            <a:r>
              <a:rPr lang="he-IL" sz="1800" dirty="0" err="1">
                <a:effectLst/>
                <a:latin typeface="Calibri" panose="020F0502020204030204" pitchFamily="34" charset="0"/>
                <a:ea typeface="Calibri" panose="020F0502020204030204" pitchFamily="34" charset="0"/>
                <a:cs typeface="Arial" panose="020B0604020202020204" pitchFamily="34" charset="0"/>
              </a:rPr>
              <a:t>תאבתי</a:t>
            </a:r>
            <a:r>
              <a:rPr lang="he-IL" sz="1800" dirty="0">
                <a:effectLst/>
                <a:latin typeface="Calibri" panose="020F0502020204030204" pitchFamily="34" charset="0"/>
                <a:ea typeface="Calibri" panose="020F0502020204030204" pitchFamily="34" charset="0"/>
                <a:cs typeface="Arial" panose="020B0604020202020204" pitchFamily="34" charset="0"/>
              </a:rPr>
              <a:t> לישועתך (תהלים קיט, </a:t>
            </a:r>
            <a:r>
              <a:rPr lang="he-IL" sz="1800" dirty="0" err="1">
                <a:effectLst/>
                <a:latin typeface="Calibri" panose="020F0502020204030204" pitchFamily="34" charset="0"/>
                <a:ea typeface="Calibri" panose="020F0502020204030204" pitchFamily="34" charset="0"/>
                <a:cs typeface="Arial" panose="020B0604020202020204" pitchFamily="34" charset="0"/>
              </a:rPr>
              <a:t>קעד</a:t>
            </a:r>
            <a:r>
              <a:rPr lang="he-IL" sz="1800" dirty="0">
                <a:effectLst/>
                <a:latin typeface="Calibri" panose="020F0502020204030204" pitchFamily="34" charset="0"/>
                <a:ea typeface="Calibri" panose="020F0502020204030204" pitchFamily="34" charset="0"/>
                <a:cs typeface="Arial" panose="020B0604020202020204" pitchFamily="34" charset="0"/>
              </a:rPr>
              <a:t>.), הנה </a:t>
            </a:r>
            <a:r>
              <a:rPr lang="he-IL" sz="1800" dirty="0" err="1">
                <a:effectLst/>
                <a:latin typeface="Calibri" panose="020F0502020204030204" pitchFamily="34" charset="0"/>
                <a:ea typeface="Calibri" panose="020F0502020204030204" pitchFamily="34" charset="0"/>
                <a:cs typeface="Arial" panose="020B0604020202020204" pitchFamily="34" charset="0"/>
              </a:rPr>
              <a:t>תאבתי</a:t>
            </a:r>
            <a:r>
              <a:rPr lang="he-IL" sz="1800" dirty="0">
                <a:effectLst/>
                <a:latin typeface="Calibri" panose="020F0502020204030204" pitchFamily="34" charset="0"/>
                <a:ea typeface="Calibri" panose="020F0502020204030204" pitchFamily="34" charset="0"/>
                <a:cs typeface="Arial" panose="020B0604020202020204" pitchFamily="34" charset="0"/>
              </a:rPr>
              <a:t> לפקודיך (שם קיט, מ.). גרסה נפשי לתאבה (שם קיט, כ.), ענין תאוה וחשק. </a:t>
            </a:r>
          </a:p>
        </p:txBody>
      </p:sp>
      <p:sp>
        <p:nvSpPr>
          <p:cNvPr id="4" name="מציין מיקום של מספר שקופית 3">
            <a:extLst>
              <a:ext uri="{FF2B5EF4-FFF2-40B4-BE49-F238E27FC236}">
                <a16:creationId xmlns:a16="http://schemas.microsoft.com/office/drawing/2014/main" id="{CFF192F2-B50A-A44F-08EA-AFAFC6068691}"/>
              </a:ext>
            </a:extLst>
          </p:cNvPr>
          <p:cNvSpPr>
            <a:spLocks noGrp="1"/>
          </p:cNvSpPr>
          <p:nvPr>
            <p:ph type="sldNum" sz="quarter" idx="12"/>
          </p:nvPr>
        </p:nvSpPr>
        <p:spPr/>
        <p:txBody>
          <a:bodyPr/>
          <a:lstStyle/>
          <a:p>
            <a:fld id="{519954A3-9DFD-4C44-94BA-B95130A3BA1C}" type="slidenum">
              <a:rPr lang="en-US" smtClean="0"/>
              <a:t>23</a:t>
            </a:fld>
            <a:endParaRPr lang="en-US" dirty="0"/>
          </a:p>
        </p:txBody>
      </p:sp>
    </p:spTree>
    <p:extLst>
      <p:ext uri="{BB962C8B-B14F-4D97-AF65-F5344CB8AC3E}">
        <p14:creationId xmlns:p14="http://schemas.microsoft.com/office/powerpoint/2010/main" val="18162424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CF7F15C4-3947-29F7-E814-9A9C1D81693A}"/>
              </a:ext>
            </a:extLst>
          </p:cNvPr>
          <p:cNvSpPr>
            <a:spLocks noGrp="1"/>
          </p:cNvSpPr>
          <p:nvPr>
            <p:ph type="sldNum" sz="quarter" idx="12"/>
          </p:nvPr>
        </p:nvSpPr>
        <p:spPr/>
        <p:txBody>
          <a:bodyPr/>
          <a:lstStyle/>
          <a:p>
            <a:fld id="{D57F1E4F-1CFF-5643-939E-217C01CDF565}" type="slidenum">
              <a:rPr lang="en-US" smtClean="0"/>
              <a:pPr/>
              <a:t>24</a:t>
            </a:fld>
            <a:endParaRPr lang="en-US" dirty="0"/>
          </a:p>
        </p:txBody>
      </p:sp>
    </p:spTree>
    <p:extLst>
      <p:ext uri="{BB962C8B-B14F-4D97-AF65-F5344CB8AC3E}">
        <p14:creationId xmlns:p14="http://schemas.microsoft.com/office/powerpoint/2010/main" val="4755712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FDF0873-7E7B-4612-A2CF-6E211D7A6723}"/>
              </a:ext>
            </a:extLst>
          </p:cNvPr>
          <p:cNvSpPr>
            <a:spLocks noGrp="1"/>
          </p:cNvSpPr>
          <p:nvPr>
            <p:ph type="title"/>
          </p:nvPr>
        </p:nvSpPr>
        <p:spPr/>
        <p:txBody>
          <a:bodyPr/>
          <a:lstStyle/>
          <a:p>
            <a:pPr algn="ctr"/>
            <a:r>
              <a:rPr lang="he-IL" dirty="0"/>
              <a:t>התפתחות האדם בגיל הבוגר</a:t>
            </a:r>
          </a:p>
        </p:txBody>
      </p:sp>
      <p:sp>
        <p:nvSpPr>
          <p:cNvPr id="3" name="מציין מיקום תוכן 2">
            <a:extLst>
              <a:ext uri="{FF2B5EF4-FFF2-40B4-BE49-F238E27FC236}">
                <a16:creationId xmlns:a16="http://schemas.microsoft.com/office/drawing/2014/main" id="{B86F1C61-EF06-D673-58F8-074623448B40}"/>
              </a:ext>
            </a:extLst>
          </p:cNvPr>
          <p:cNvSpPr>
            <a:spLocks noGrp="1"/>
          </p:cNvSpPr>
          <p:nvPr>
            <p:ph idx="1"/>
          </p:nvPr>
        </p:nvSpPr>
        <p:spPr/>
        <p:txBody>
          <a:bodyPr>
            <a:normAutofit/>
          </a:bodyPr>
          <a:lstStyle/>
          <a:p>
            <a:pPr algn="r" rtl="1"/>
            <a:r>
              <a:rPr lang="he-IL" sz="1800" dirty="0">
                <a:effectLst/>
                <a:latin typeface="Times New Roman" panose="02020603050405020304" pitchFamily="18" charset="0"/>
                <a:ea typeface="Times New Roman" panose="02020603050405020304" pitchFamily="18" charset="0"/>
                <a:cs typeface="David" panose="020E0502060401010101" pitchFamily="34" charset="-79"/>
              </a:rPr>
              <a:t>ארבעת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המימדים</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המשמעותיים בחייו של אדם בוגר בכל שלבי ההתפתחות. </a:t>
            </a:r>
            <a:endParaRPr lang="en-US" sz="1800" dirty="0">
              <a:effectLst/>
              <a:latin typeface="Times New Roman" panose="02020603050405020304" pitchFamily="18" charset="0"/>
              <a:ea typeface="Times New Roman" panose="02020603050405020304" pitchFamily="18" charset="0"/>
            </a:endParaRPr>
          </a:p>
          <a:p>
            <a:pPr algn="r" rtl="1"/>
            <a:r>
              <a:rPr lang="he-IL" sz="1800" dirty="0">
                <a:effectLst/>
                <a:latin typeface="Times New Roman" panose="02020603050405020304" pitchFamily="18" charset="0"/>
                <a:ea typeface="Times New Roman" panose="02020603050405020304" pitchFamily="18" charset="0"/>
                <a:cs typeface="David" panose="020E0502060401010101" pitchFamily="34" charset="-79"/>
              </a:rPr>
              <a:t>בנקודות זמן שונות ואצל אנשים שונים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המימדים</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האלה נמצאים בסדרי עדיפויות שונים.</a:t>
            </a:r>
            <a:endParaRPr lang="en-US" sz="1800" dirty="0">
              <a:effectLst/>
              <a:latin typeface="Times New Roman" panose="02020603050405020304" pitchFamily="18" charset="0"/>
              <a:ea typeface="Times New Roman" panose="02020603050405020304" pitchFamily="18" charset="0"/>
            </a:endParaRPr>
          </a:p>
          <a:p>
            <a:pPr algn="r" rtl="1"/>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קריירה-</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כל מה שקשור לתחום העבודה בחיי אדם.</a:t>
            </a:r>
            <a:endParaRPr lang="en-US" sz="1800" dirty="0">
              <a:effectLst/>
              <a:latin typeface="Times New Roman" panose="02020603050405020304" pitchFamily="18" charset="0"/>
              <a:ea typeface="Times New Roman" panose="02020603050405020304" pitchFamily="18" charset="0"/>
            </a:endParaRPr>
          </a:p>
          <a:p>
            <a:pPr algn="r" rtl="1"/>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משפחה-</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הורים, אחים, דודים. </a:t>
            </a:r>
          </a:p>
          <a:p>
            <a:pPr algn="r" rtl="1"/>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אינטימיות-</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זוגיות.</a:t>
            </a:r>
            <a:endParaRPr lang="en-US" sz="1800" dirty="0">
              <a:effectLst/>
              <a:latin typeface="Times New Roman" panose="02020603050405020304" pitchFamily="18" charset="0"/>
              <a:ea typeface="Times New Roman" panose="02020603050405020304" pitchFamily="18" charset="0"/>
            </a:endParaRPr>
          </a:p>
          <a:p>
            <a:pPr algn="r" rtl="1"/>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התפתחות עצמית-</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פנימית, רוחנית, אישית- אני מול עצמי וההתפתחות של.  </a:t>
            </a:r>
            <a:endParaRPr lang="en-US" sz="1800" dirty="0">
              <a:effectLst/>
              <a:latin typeface="Times New Roman" panose="02020603050405020304" pitchFamily="18" charset="0"/>
              <a:ea typeface="Times New Roman" panose="02020603050405020304" pitchFamily="18" charset="0"/>
            </a:endParaRPr>
          </a:p>
          <a:p>
            <a:r>
              <a:rPr lang="he-IL" dirty="0"/>
              <a:t> </a:t>
            </a:r>
          </a:p>
          <a:p>
            <a:endParaRPr lang="he-IL" dirty="0"/>
          </a:p>
        </p:txBody>
      </p:sp>
      <p:sp>
        <p:nvSpPr>
          <p:cNvPr id="4" name="מציין מיקום של מספר שקופית 3">
            <a:extLst>
              <a:ext uri="{FF2B5EF4-FFF2-40B4-BE49-F238E27FC236}">
                <a16:creationId xmlns:a16="http://schemas.microsoft.com/office/drawing/2014/main" id="{C8C0AC66-DC2F-DA4F-4FC0-1C668B697B73}"/>
              </a:ext>
            </a:extLst>
          </p:cNvPr>
          <p:cNvSpPr>
            <a:spLocks noGrp="1"/>
          </p:cNvSpPr>
          <p:nvPr>
            <p:ph type="sldNum" sz="quarter" idx="12"/>
          </p:nvPr>
        </p:nvSpPr>
        <p:spPr/>
        <p:txBody>
          <a:bodyPr/>
          <a:lstStyle/>
          <a:p>
            <a:fld id="{519954A3-9DFD-4C44-94BA-B95130A3BA1C}" type="slidenum">
              <a:rPr lang="en-US" smtClean="0"/>
              <a:t>25</a:t>
            </a:fld>
            <a:endParaRPr lang="en-US" dirty="0"/>
          </a:p>
        </p:txBody>
      </p:sp>
    </p:spTree>
    <p:extLst>
      <p:ext uri="{BB962C8B-B14F-4D97-AF65-F5344CB8AC3E}">
        <p14:creationId xmlns:p14="http://schemas.microsoft.com/office/powerpoint/2010/main" val="2188443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6B8AA3-330F-BD00-4DD5-232D34A37851}"/>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DD50941C-1658-640C-A966-B0F255EC09D3}"/>
              </a:ext>
            </a:extLst>
          </p:cNvPr>
          <p:cNvSpPr>
            <a:spLocks noGrp="1"/>
          </p:cNvSpPr>
          <p:nvPr>
            <p:ph type="title"/>
          </p:nvPr>
        </p:nvSpPr>
        <p:spPr/>
        <p:txBody>
          <a:bodyPr/>
          <a:lstStyle/>
          <a:p>
            <a:pPr algn="ctr"/>
            <a:r>
              <a:rPr lang="he-IL" dirty="0"/>
              <a:t>התפתחות האדם בגיל הבוגר</a:t>
            </a:r>
          </a:p>
        </p:txBody>
      </p:sp>
      <p:sp>
        <p:nvSpPr>
          <p:cNvPr id="3" name="מציין מיקום תוכן 2">
            <a:extLst>
              <a:ext uri="{FF2B5EF4-FFF2-40B4-BE49-F238E27FC236}">
                <a16:creationId xmlns:a16="http://schemas.microsoft.com/office/drawing/2014/main" id="{785A8D02-5C8D-66B7-75B8-76583DAB096F}"/>
              </a:ext>
            </a:extLst>
          </p:cNvPr>
          <p:cNvSpPr>
            <a:spLocks noGrp="1"/>
          </p:cNvSpPr>
          <p:nvPr>
            <p:ph idx="1"/>
          </p:nvPr>
        </p:nvSpPr>
        <p:spPr>
          <a:xfrm>
            <a:off x="677333" y="1510749"/>
            <a:ext cx="9778631" cy="4530614"/>
          </a:xfrm>
        </p:spPr>
        <p:txBody>
          <a:bodyPr>
            <a:normAutofit/>
          </a:bodyPr>
          <a:lstStyle/>
          <a:p>
            <a:r>
              <a:rPr lang="he-IL" sz="1800" b="1" u="sng" dirty="0">
                <a:effectLst/>
                <a:latin typeface="Times New Roman" panose="02020603050405020304" pitchFamily="18" charset="0"/>
                <a:ea typeface="Times New Roman" panose="02020603050405020304" pitchFamily="18" charset="0"/>
                <a:cs typeface="David" panose="020E0502060401010101" pitchFamily="34" charset="-79"/>
              </a:rPr>
              <a:t>התיאוריה של </a:t>
            </a:r>
            <a:r>
              <a:rPr lang="he-IL" sz="1800" b="1" u="sng" dirty="0" err="1">
                <a:effectLst/>
                <a:latin typeface="Times New Roman" panose="02020603050405020304" pitchFamily="18" charset="0"/>
                <a:ea typeface="Times New Roman" panose="02020603050405020304" pitchFamily="18" charset="0"/>
                <a:cs typeface="David" panose="020E0502060401010101" pitchFamily="34" charset="-79"/>
              </a:rPr>
              <a:t>לוינסון</a:t>
            </a:r>
            <a:r>
              <a:rPr lang="he-IL" sz="1800" b="1" u="sng" dirty="0">
                <a:effectLst/>
                <a:latin typeface="Times New Roman" panose="02020603050405020304" pitchFamily="18" charset="0"/>
                <a:ea typeface="Times New Roman" panose="02020603050405020304" pitchFamily="18" charset="0"/>
                <a:cs typeface="David" panose="020E0502060401010101" pitchFamily="34" charset="-79"/>
              </a:rPr>
              <a:t>- "עונות בחיי אדם"- תיאורית מעברים</a:t>
            </a:r>
            <a:endParaRPr lang="en-US" sz="1800" dirty="0">
              <a:effectLst/>
              <a:latin typeface="Times New Roman" panose="02020603050405020304" pitchFamily="18" charset="0"/>
              <a:ea typeface="Times New Roman" panose="02020603050405020304" pitchFamily="18" charset="0"/>
            </a:endParaRPr>
          </a:p>
          <a:p>
            <a:r>
              <a:rPr lang="he-IL" sz="1800" u="sng" dirty="0">
                <a:effectLst/>
                <a:latin typeface="Times New Roman" panose="02020603050405020304" pitchFamily="18" charset="0"/>
                <a:ea typeface="Times New Roman" panose="02020603050405020304" pitchFamily="18" charset="0"/>
                <a:cs typeface="David" panose="020E0502060401010101" pitchFamily="34" charset="-79"/>
              </a:rPr>
              <a:t>מגיל 60 ועד המוות- הבגרות המאוחרת:</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בשלב זה האדם עושה אינטגרציה של החלום שלו, מימוש החלום שלו וקבלה והשלמה עם המציאות.  בשלב זה על פי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לוינסון</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אנשים כבר לא עושים שינויים מהותיים אלא רק בדיקה מנטאלית וניסיון לקבל את המציאות.  </a:t>
            </a:r>
          </a:p>
          <a:p>
            <a:r>
              <a:rPr lang="he-IL" sz="1800" b="1" u="sng" dirty="0">
                <a:effectLst/>
                <a:latin typeface="Times New Roman" panose="02020603050405020304" pitchFamily="18" charset="0"/>
                <a:ea typeface="Times New Roman" panose="02020603050405020304" pitchFamily="18" charset="0"/>
                <a:cs typeface="David" panose="020E0502060401010101" pitchFamily="34" charset="-79"/>
              </a:rPr>
              <a:t>התיאוריה של אריקסון- התיאוריה הפסיכוסוציאלית- תיאורית הקונפליקט</a:t>
            </a:r>
          </a:p>
          <a:p>
            <a:r>
              <a:rPr lang="he-IL" sz="1800" u="sng" dirty="0">
                <a:effectLst/>
                <a:latin typeface="Times New Roman" panose="02020603050405020304" pitchFamily="18" charset="0"/>
                <a:ea typeface="Times New Roman" panose="02020603050405020304" pitchFamily="18" charset="0"/>
                <a:cs typeface="David" panose="020E0502060401010101" pitchFamily="34" charset="-79"/>
              </a:rPr>
              <a:t>שלב 8: גיל 65 ועד המוות- אחדות האגו מול ייאוש-</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השלב הזה מאוד משמעותי.  האגו מגיע למלוא תפארתו, כל החלקים מרכיבים את השלב, מגיעים לאותו אדם מבוגר שיש לו הבנה על החיים ועל עצמו, מקבל את עצמו בלי תסכולים ובלי חרטות והוא נהנה מהזקנה וממה שהשיג בחיים.  אנשים כאלה בדרך כלל יהיו שלווים, חכמים ולעומתם אלו שמסתכלים בשלב הזה אחורה וחשים אכזבה, פספוס, החמצה הם אלה שנמצאים במצב של ייאוש והכרה שאי אפשר לתקן- מאוחר מדי.</a:t>
            </a:r>
            <a:endParaRPr lang="en-US" sz="1800" dirty="0">
              <a:effectLst/>
              <a:latin typeface="Times New Roman" panose="02020603050405020304" pitchFamily="18" charset="0"/>
              <a:ea typeface="Times New Roman" panose="02020603050405020304" pitchFamily="18" charset="0"/>
            </a:endParaRPr>
          </a:p>
          <a:p>
            <a:pPr algn="r" rtl="1"/>
            <a:r>
              <a:rPr lang="he-IL" sz="1800" dirty="0">
                <a:effectLst/>
                <a:latin typeface="Times New Roman" panose="02020603050405020304" pitchFamily="18" charset="0"/>
                <a:ea typeface="Times New Roman" panose="02020603050405020304" pitchFamily="18" charset="0"/>
                <a:cs typeface="David" panose="020E0502060401010101" pitchFamily="34" charset="-79"/>
              </a:rPr>
              <a:t> </a:t>
            </a:r>
            <a:endParaRPr lang="en-US" sz="1800" dirty="0">
              <a:effectLst/>
              <a:latin typeface="Times New Roman" panose="02020603050405020304" pitchFamily="18" charset="0"/>
              <a:ea typeface="Times New Roman" panose="02020603050405020304" pitchFamily="18" charset="0"/>
            </a:endParaRPr>
          </a:p>
          <a:p>
            <a:endParaRPr lang="en-US" sz="1800" dirty="0">
              <a:effectLst/>
              <a:latin typeface="Times New Roman" panose="02020603050405020304" pitchFamily="18" charset="0"/>
              <a:ea typeface="Times New Roman" panose="02020603050405020304" pitchFamily="18" charset="0"/>
            </a:endParaRPr>
          </a:p>
        </p:txBody>
      </p:sp>
      <p:sp>
        <p:nvSpPr>
          <p:cNvPr id="4" name="מציין מיקום של מספר שקופית 3">
            <a:extLst>
              <a:ext uri="{FF2B5EF4-FFF2-40B4-BE49-F238E27FC236}">
                <a16:creationId xmlns:a16="http://schemas.microsoft.com/office/drawing/2014/main" id="{9161E484-38AA-7427-51B1-D0CC7F68CE09}"/>
              </a:ext>
            </a:extLst>
          </p:cNvPr>
          <p:cNvSpPr>
            <a:spLocks noGrp="1"/>
          </p:cNvSpPr>
          <p:nvPr>
            <p:ph type="sldNum" sz="quarter" idx="12"/>
          </p:nvPr>
        </p:nvSpPr>
        <p:spPr/>
        <p:txBody>
          <a:bodyPr/>
          <a:lstStyle/>
          <a:p>
            <a:fld id="{519954A3-9DFD-4C44-94BA-B95130A3BA1C}" type="slidenum">
              <a:rPr lang="en-US" smtClean="0"/>
              <a:t>26</a:t>
            </a:fld>
            <a:endParaRPr lang="en-US" dirty="0"/>
          </a:p>
        </p:txBody>
      </p:sp>
    </p:spTree>
    <p:extLst>
      <p:ext uri="{BB962C8B-B14F-4D97-AF65-F5344CB8AC3E}">
        <p14:creationId xmlns:p14="http://schemas.microsoft.com/office/powerpoint/2010/main" val="39468152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0A2D7E-A47B-55C6-B559-0F649A9D27B0}"/>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04813896-59D9-721C-3CC4-3F8B4A9476BD}"/>
              </a:ext>
            </a:extLst>
          </p:cNvPr>
          <p:cNvSpPr>
            <a:spLocks noGrp="1"/>
          </p:cNvSpPr>
          <p:nvPr>
            <p:ph type="title"/>
          </p:nvPr>
        </p:nvSpPr>
        <p:spPr>
          <a:xfrm>
            <a:off x="1745673" y="624110"/>
            <a:ext cx="9758939" cy="1280890"/>
          </a:xfrm>
        </p:spPr>
        <p:txBody>
          <a:bodyPr/>
          <a:lstStyle/>
          <a:p>
            <a:pPr lvl="0" algn="ctr" rtl="1"/>
            <a:r>
              <a:rPr lang="he-IL" sz="3600" b="1" i="0" dirty="0"/>
              <a:t>"הזקנים בחברה המערבית"</a:t>
            </a:r>
          </a:p>
        </p:txBody>
      </p:sp>
      <p:sp>
        <p:nvSpPr>
          <p:cNvPr id="3" name="מציין מיקום תוכן 2">
            <a:extLst>
              <a:ext uri="{FF2B5EF4-FFF2-40B4-BE49-F238E27FC236}">
                <a16:creationId xmlns:a16="http://schemas.microsoft.com/office/drawing/2014/main" id="{9DA0E631-D88B-4833-CCC2-6C33608A93D0}"/>
              </a:ext>
            </a:extLst>
          </p:cNvPr>
          <p:cNvSpPr>
            <a:spLocks noGrp="1"/>
          </p:cNvSpPr>
          <p:nvPr>
            <p:ph idx="1"/>
          </p:nvPr>
        </p:nvSpPr>
        <p:spPr>
          <a:xfrm>
            <a:off x="411892" y="1400432"/>
            <a:ext cx="10717427" cy="5280454"/>
          </a:xfrm>
        </p:spPr>
        <p:txBody>
          <a:bodyPr>
            <a:normAutofit fontScale="92500"/>
          </a:bodyPr>
          <a:lstStyle/>
          <a:p>
            <a:pPr algn="r" rtl="1"/>
            <a:r>
              <a:rPr lang="he-IL" dirty="0">
                <a:effectLst/>
                <a:latin typeface="Times New Roman" panose="02020603050405020304" pitchFamily="18" charset="0"/>
                <a:ea typeface="Times New Roman" panose="02020603050405020304" pitchFamily="18" charset="0"/>
                <a:cs typeface="David" panose="020E0502060401010101" pitchFamily="34" charset="-79"/>
              </a:rPr>
              <a:t>אנשים זקנים בחברה המערבית נתקלים באפליה על רקע היותם זקנים. דבר זה בעייתי משום שכולנו יודעים ורוצים להגיע לגיל הזקנה.</a:t>
            </a:r>
            <a:endParaRPr lang="en-US" dirty="0">
              <a:effectLst/>
              <a:latin typeface="Times New Roman" panose="02020603050405020304" pitchFamily="18" charset="0"/>
              <a:ea typeface="Times New Roman" panose="02020603050405020304" pitchFamily="18" charset="0"/>
            </a:endParaRPr>
          </a:p>
          <a:p>
            <a:pPr algn="r" rtl="1"/>
            <a:r>
              <a:rPr lang="he-IL" dirty="0">
                <a:effectLst/>
                <a:latin typeface="Times New Roman" panose="02020603050405020304" pitchFamily="18" charset="0"/>
                <a:ea typeface="Times New Roman" panose="02020603050405020304" pitchFamily="18" charset="0"/>
                <a:cs typeface="David" panose="020E0502060401010101" pitchFamily="34" charset="-79"/>
              </a:rPr>
              <a:t>החברה לא נותנת לזקנים הרבה קרדיט ומתייחסת אליהם כאל חסרי ישע וכאל נטל.</a:t>
            </a:r>
            <a:endParaRPr lang="en-US" dirty="0">
              <a:effectLst/>
              <a:latin typeface="Times New Roman" panose="02020603050405020304" pitchFamily="18" charset="0"/>
              <a:ea typeface="Times New Roman" panose="02020603050405020304" pitchFamily="18" charset="0"/>
            </a:endParaRPr>
          </a:p>
          <a:p>
            <a:pPr algn="r" rtl="1"/>
            <a:r>
              <a:rPr lang="he-IL" u="sng" dirty="0">
                <a:effectLst/>
                <a:latin typeface="Times New Roman" panose="02020603050405020304" pitchFamily="18" charset="0"/>
                <a:ea typeface="Times New Roman" panose="02020603050405020304" pitchFamily="18" charset="0"/>
                <a:cs typeface="David" panose="020E0502060401010101" pitchFamily="34" charset="-79"/>
              </a:rPr>
              <a:t>שני הסברים לכך:</a:t>
            </a:r>
            <a:endParaRPr lang="en-US" dirty="0">
              <a:effectLst/>
              <a:latin typeface="Times New Roman" panose="02020603050405020304" pitchFamily="18" charset="0"/>
              <a:ea typeface="Times New Roman" panose="02020603050405020304" pitchFamily="18" charset="0"/>
            </a:endParaRPr>
          </a:p>
          <a:p>
            <a:pPr marL="342900" lvl="0" indent="-342900" algn="r" rtl="1">
              <a:buFont typeface="+mj-lt"/>
              <a:buAutoNum type="arabicPeriod"/>
              <a:tabLst>
                <a:tab pos="457200" algn="l"/>
              </a:tabLst>
            </a:pPr>
            <a:r>
              <a:rPr lang="he-IL" b="1" dirty="0">
                <a:effectLst/>
                <a:latin typeface="Times New Roman" panose="02020603050405020304" pitchFamily="18" charset="0"/>
                <a:ea typeface="Times New Roman" panose="02020603050405020304" pitchFamily="18" charset="0"/>
                <a:cs typeface="David" panose="020E0502060401010101" pitchFamily="34" charset="-79"/>
              </a:rPr>
              <a:t>הסבר סוציו ביולוגי:</a:t>
            </a:r>
            <a:r>
              <a:rPr lang="he-IL" dirty="0">
                <a:effectLst/>
                <a:latin typeface="Times New Roman" panose="02020603050405020304" pitchFamily="18" charset="0"/>
                <a:ea typeface="Times New Roman" panose="02020603050405020304" pitchFamily="18" charset="0"/>
                <a:cs typeface="David" panose="020E0502060401010101" pitchFamily="34" charset="-79"/>
              </a:rPr>
              <a:t> מנסה להסביר דברים סוציולוגיים על ידי דברים ביולוגיים. הסיבה שאנו לא "אוהבים" זקנים היא ראשית משום שאינם יכולים להתרבות, הם לא נחוצים והם בעצם גם לא מגדלים ילדים.  הטבע צריך את בעלי החיים כל עוד הם יכולים להרבות את גזעם. ושנית, אנו מתייחסים לזקנים בצורה לא טובה משום שאינם אטרקטיביים גופנית, כלומר כל עוד יש משיכה פיזית בין זכרים ונקבות אז יש להם קיום בסביבתם הטבעית, ברגע שאינם מושכים ואף דוחים אין להם זכות קיום.                                               </a:t>
            </a:r>
            <a:endParaRPr lang="en-US" dirty="0">
              <a:effectLst/>
              <a:latin typeface="Times New Roman" panose="02020603050405020304" pitchFamily="18" charset="0"/>
              <a:ea typeface="Times New Roman" panose="02020603050405020304" pitchFamily="18" charset="0"/>
            </a:endParaRPr>
          </a:p>
          <a:p>
            <a:pPr marL="342900" lvl="0" indent="-342900" algn="r" rtl="1">
              <a:buFont typeface="+mj-lt"/>
              <a:buAutoNum type="arabicPeriod"/>
              <a:tabLst>
                <a:tab pos="457200" algn="l"/>
              </a:tabLst>
            </a:pPr>
            <a:r>
              <a:rPr lang="he-IL" b="1" dirty="0">
                <a:effectLst/>
                <a:latin typeface="Times New Roman" panose="02020603050405020304" pitchFamily="18" charset="0"/>
                <a:ea typeface="Times New Roman" panose="02020603050405020304" pitchFamily="18" charset="0"/>
                <a:cs typeface="David" panose="020E0502060401010101" pitchFamily="34" charset="-79"/>
              </a:rPr>
              <a:t>הסבר כלכלי:</a:t>
            </a:r>
            <a:r>
              <a:rPr lang="he-IL" dirty="0">
                <a:effectLst/>
                <a:latin typeface="Times New Roman" panose="02020603050405020304" pitchFamily="18" charset="0"/>
                <a:ea typeface="Times New Roman" panose="02020603050405020304" pitchFamily="18" charset="0"/>
                <a:cs typeface="David" panose="020E0502060401010101" pitchFamily="34" charset="-79"/>
              </a:rPr>
              <a:t> ברגע שהאדם פורש משוק העבודה, הוא כבר לא יצרני ואז הוא מאבד מהשפעתו ומכוחו ומבחינת הסביבה הוא הופך לנטל- צריך לפרנס, לכלכל אותו ולטפל בו ולכן הוא הופך מאדם יצרני לחברה לאדם שהוא נטל עליה. </a:t>
            </a:r>
            <a:endParaRPr lang="en-US" dirty="0">
              <a:effectLst/>
              <a:latin typeface="Times New Roman" panose="02020603050405020304" pitchFamily="18" charset="0"/>
              <a:ea typeface="Times New Roman" panose="02020603050405020304" pitchFamily="18" charset="0"/>
            </a:endParaRPr>
          </a:p>
          <a:p>
            <a:pPr algn="r" rtl="1"/>
            <a:r>
              <a:rPr lang="he-IL" dirty="0">
                <a:effectLst/>
                <a:latin typeface="Times New Roman" panose="02020603050405020304" pitchFamily="18" charset="0"/>
                <a:ea typeface="Times New Roman" panose="02020603050405020304" pitchFamily="18" charset="0"/>
                <a:cs typeface="David" panose="020E0502060401010101" pitchFamily="34" charset="-79"/>
              </a:rPr>
              <a:t>חשוב לומר שבחברות ובתרבויות מסורתיות, היחס הוא אחר לגמרי </a:t>
            </a:r>
            <a:r>
              <a:rPr lang="he-IL" u="sng" dirty="0">
                <a:effectLst/>
                <a:latin typeface="Times New Roman" panose="02020603050405020304" pitchFamily="18" charset="0"/>
                <a:ea typeface="Times New Roman" panose="02020603050405020304" pitchFamily="18" charset="0"/>
                <a:cs typeface="David" panose="020E0502060401010101" pitchFamily="34" charset="-79"/>
              </a:rPr>
              <a:t>מ-2 סיבות:</a:t>
            </a:r>
            <a:endParaRPr lang="en-US" dirty="0">
              <a:effectLst/>
              <a:latin typeface="Times New Roman" panose="02020603050405020304" pitchFamily="18" charset="0"/>
              <a:ea typeface="Times New Roman" panose="02020603050405020304" pitchFamily="18" charset="0"/>
            </a:endParaRPr>
          </a:p>
          <a:p>
            <a:pPr marL="342900" lvl="0" indent="-342900" algn="r" rtl="1">
              <a:buFont typeface="+mj-lt"/>
              <a:buAutoNum type="arabicPeriod"/>
              <a:tabLst>
                <a:tab pos="457200" algn="l"/>
              </a:tabLst>
            </a:pPr>
            <a:r>
              <a:rPr lang="he-IL" b="1" dirty="0">
                <a:effectLst/>
                <a:latin typeface="Times New Roman" panose="02020603050405020304" pitchFamily="18" charset="0"/>
                <a:ea typeface="Times New Roman" panose="02020603050405020304" pitchFamily="18" charset="0"/>
                <a:cs typeface="David" panose="020E0502060401010101" pitchFamily="34" charset="-79"/>
              </a:rPr>
              <a:t>כלכלי-</a:t>
            </a:r>
            <a:r>
              <a:rPr lang="he-IL" dirty="0">
                <a:effectLst/>
                <a:latin typeface="Times New Roman" panose="02020603050405020304" pitchFamily="18" charset="0"/>
                <a:ea typeface="Times New Roman" panose="02020603050405020304" pitchFamily="18" charset="0"/>
                <a:cs typeface="David" panose="020E0502060401010101" pitchFamily="34" charset="-79"/>
              </a:rPr>
              <a:t> הזקנים הם בעלי הרכוש ולכן כל בני המשפחה ממשיכים לתת להם כבוד.</a:t>
            </a:r>
            <a:endParaRPr lang="en-US" dirty="0">
              <a:effectLst/>
              <a:latin typeface="Times New Roman" panose="02020603050405020304" pitchFamily="18" charset="0"/>
              <a:ea typeface="Times New Roman" panose="02020603050405020304" pitchFamily="18" charset="0"/>
            </a:endParaRPr>
          </a:p>
          <a:p>
            <a:pPr marL="342900" lvl="0" indent="-342900" algn="r" rtl="1">
              <a:buFont typeface="+mj-lt"/>
              <a:buAutoNum type="arabicPeriod"/>
              <a:tabLst>
                <a:tab pos="457200" algn="l"/>
              </a:tabLst>
            </a:pPr>
            <a:r>
              <a:rPr lang="he-IL" b="1" dirty="0">
                <a:effectLst/>
                <a:latin typeface="Times New Roman" panose="02020603050405020304" pitchFamily="18" charset="0"/>
                <a:ea typeface="Times New Roman" panose="02020603050405020304" pitchFamily="18" charset="0"/>
                <a:cs typeface="David" panose="020E0502060401010101" pitchFamily="34" charset="-79"/>
              </a:rPr>
              <a:t>תרבותי-</a:t>
            </a:r>
            <a:r>
              <a:rPr lang="he-IL" dirty="0">
                <a:effectLst/>
                <a:latin typeface="Times New Roman" panose="02020603050405020304" pitchFamily="18" charset="0"/>
                <a:ea typeface="Times New Roman" panose="02020603050405020304" pitchFamily="18" charset="0"/>
                <a:cs typeface="David" panose="020E0502060401010101" pitchFamily="34" charset="-79"/>
              </a:rPr>
              <a:t> אנשים זקנים הם בעלי ידע והבנה על העולם שלצעירים אין, יש להם ידע וסודות שאנו צריכים לקחת מהם על כל מיני נושאים כמו- עיבוד האדמה.</a:t>
            </a:r>
            <a:endParaRPr lang="en-US" dirty="0">
              <a:effectLst/>
              <a:latin typeface="Times New Roman" panose="02020603050405020304" pitchFamily="18" charset="0"/>
              <a:ea typeface="Times New Roman" panose="02020603050405020304" pitchFamily="18" charset="0"/>
            </a:endParaRPr>
          </a:p>
          <a:p>
            <a:pPr marL="342900" lvl="0" indent="-342900" algn="r" rtl="1">
              <a:buFont typeface="Symbol" panose="05050102010706020507" pitchFamily="18" charset="2"/>
              <a:buChar char=""/>
              <a:tabLst>
                <a:tab pos="457200" algn="l"/>
              </a:tabLst>
            </a:pPr>
            <a:r>
              <a:rPr lang="he-IL" dirty="0">
                <a:effectLst/>
                <a:latin typeface="Times New Roman" panose="02020603050405020304" pitchFamily="18" charset="0"/>
                <a:ea typeface="Times New Roman" panose="02020603050405020304" pitchFamily="18" charset="0"/>
                <a:cs typeface="David" panose="020E0502060401010101" pitchFamily="34" charset="-79"/>
              </a:rPr>
              <a:t>כיום, טכנולוגיה ומחשבים הם סוג של שפה ולצעירים זוהי כמו שפת אם ולזקנים ולמבוגרים זוהי שפה זרה ולכן הנחיתות הטכנולוגית של הזקנים הפכה אותם ללא רלוונטיים.</a:t>
            </a:r>
            <a:endParaRPr lang="en-US" dirty="0">
              <a:effectLst/>
              <a:latin typeface="Times New Roman" panose="02020603050405020304" pitchFamily="18" charset="0"/>
              <a:ea typeface="Times New Roman" panose="02020603050405020304" pitchFamily="18" charset="0"/>
              <a:cs typeface="David" panose="020E0502060401010101" pitchFamily="34" charset="-79"/>
            </a:endParaRPr>
          </a:p>
        </p:txBody>
      </p:sp>
    </p:spTree>
    <p:extLst>
      <p:ext uri="{BB962C8B-B14F-4D97-AF65-F5344CB8AC3E}">
        <p14:creationId xmlns:p14="http://schemas.microsoft.com/office/powerpoint/2010/main" val="9924403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2CE847-DAFB-499C-D53C-E90218526A8C}"/>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0F91D31D-E979-826E-7051-C4884E121C74}"/>
              </a:ext>
            </a:extLst>
          </p:cNvPr>
          <p:cNvSpPr>
            <a:spLocks noGrp="1"/>
          </p:cNvSpPr>
          <p:nvPr>
            <p:ph type="title"/>
          </p:nvPr>
        </p:nvSpPr>
        <p:spPr>
          <a:xfrm>
            <a:off x="1745673" y="624110"/>
            <a:ext cx="9758939" cy="1280890"/>
          </a:xfrm>
        </p:spPr>
        <p:txBody>
          <a:bodyPr/>
          <a:lstStyle/>
          <a:p>
            <a:pPr lvl="0" algn="ctr" rtl="1"/>
            <a:r>
              <a:rPr lang="he-IL" sz="3600" b="1" i="0" dirty="0"/>
              <a:t>"הזדקנות טובה - במדע"</a:t>
            </a:r>
          </a:p>
        </p:txBody>
      </p:sp>
      <p:sp>
        <p:nvSpPr>
          <p:cNvPr id="3" name="מציין מיקום תוכן 2">
            <a:extLst>
              <a:ext uri="{FF2B5EF4-FFF2-40B4-BE49-F238E27FC236}">
                <a16:creationId xmlns:a16="http://schemas.microsoft.com/office/drawing/2014/main" id="{9CF1BA45-732F-D959-BE8D-2E50E5E84F8E}"/>
              </a:ext>
            </a:extLst>
          </p:cNvPr>
          <p:cNvSpPr>
            <a:spLocks noGrp="1"/>
          </p:cNvSpPr>
          <p:nvPr>
            <p:ph idx="1"/>
          </p:nvPr>
        </p:nvSpPr>
        <p:spPr>
          <a:xfrm>
            <a:off x="280086" y="1400432"/>
            <a:ext cx="10849233" cy="5355210"/>
          </a:xfrm>
        </p:spPr>
        <p:txBody>
          <a:bodyPr>
            <a:normAutofit/>
          </a:bodyPr>
          <a:lstStyle/>
          <a:p>
            <a:pPr algn="r" rtl="1"/>
            <a:r>
              <a:rPr lang="he-IL" sz="1800" dirty="0">
                <a:effectLst/>
                <a:latin typeface="Times New Roman" panose="02020603050405020304" pitchFamily="18" charset="0"/>
                <a:ea typeface="Times New Roman" panose="02020603050405020304" pitchFamily="18" charset="0"/>
                <a:cs typeface="David" panose="020E0502060401010101" pitchFamily="34" charset="-79"/>
              </a:rPr>
              <a:t>הסתגלות לזקנה פירושה הבנייה מחדש של עמדות והתנהגויות של הפרט בתגובה למצב חדש בדרך המאפשרת שילוב הולם בין שאיפותיו וציפיותיו של האדם לבין ציפיותיה ואפשרותה של החברה הסובבת אותו.</a:t>
            </a:r>
            <a:endParaRPr lang="en-US" sz="1800" dirty="0">
              <a:effectLst/>
              <a:latin typeface="Times New Roman" panose="02020603050405020304" pitchFamily="18" charset="0"/>
              <a:ea typeface="Times New Roman" panose="02020603050405020304" pitchFamily="18" charset="0"/>
            </a:endParaRPr>
          </a:p>
          <a:p>
            <a:pPr algn="r" rtl="1"/>
            <a:r>
              <a:rPr lang="he-IL" sz="1800" b="1" u="sng" dirty="0">
                <a:effectLst/>
                <a:latin typeface="Times New Roman" panose="02020603050405020304" pitchFamily="18" charset="0"/>
                <a:ea typeface="Times New Roman" panose="02020603050405020304" pitchFamily="18" charset="0"/>
                <a:cs typeface="David" panose="020E0502060401010101" pitchFamily="34" charset="-79"/>
              </a:rPr>
              <a:t>תיאורית הפעילות:</a:t>
            </a:r>
            <a:endParaRPr lang="en-US" sz="1800" b="1" dirty="0">
              <a:effectLst/>
              <a:latin typeface="Times New Roman" panose="02020603050405020304" pitchFamily="18" charset="0"/>
              <a:ea typeface="Times New Roman" panose="02020603050405020304" pitchFamily="18" charset="0"/>
            </a:endParaRPr>
          </a:p>
          <a:p>
            <a:pPr algn="r" rtl="1"/>
            <a:r>
              <a:rPr lang="he-IL" sz="1800" dirty="0">
                <a:effectLst/>
                <a:latin typeface="Times New Roman" panose="02020603050405020304" pitchFamily="18" charset="0"/>
                <a:ea typeface="Times New Roman" panose="02020603050405020304" pitchFamily="18" charset="0"/>
                <a:cs typeface="David" panose="020E0502060401010101" pitchFamily="34" charset="-79"/>
              </a:rPr>
              <a:t>פותחה על ידי קבוצת חוקרי זקנה מאוני' שיקגו.</a:t>
            </a:r>
            <a:endParaRPr lang="en-US" sz="1800" dirty="0">
              <a:effectLst/>
              <a:latin typeface="Times New Roman" panose="02020603050405020304" pitchFamily="18" charset="0"/>
              <a:ea typeface="Times New Roman" panose="02020603050405020304" pitchFamily="18" charset="0"/>
            </a:endParaRPr>
          </a:p>
          <a:p>
            <a:pPr algn="r" rtl="1"/>
            <a:r>
              <a:rPr lang="he-IL" sz="1800" dirty="0">
                <a:effectLst/>
                <a:latin typeface="Times New Roman" panose="02020603050405020304" pitchFamily="18" charset="0"/>
                <a:ea typeface="Times New Roman" panose="02020603050405020304" pitchFamily="18" charset="0"/>
                <a:cs typeface="David" panose="020E0502060401010101" pitchFamily="34" charset="-79"/>
              </a:rPr>
              <a:t>לזקנים יש צרכים בפעילות גופנית/ חברתית/ מינית כמו לצעירים והירידה בפעילותם נובעת מהלחצים מהחברה ואז על פי התיאוריה ככל שהאדם הזקן ממשיך בחיים פעילים ומוצא לעצמו תחליפים לפעילויות הקודמות ככה זקנתו תהיה טובה יותר.</a:t>
            </a:r>
            <a:endParaRPr lang="en-US" sz="1800" dirty="0">
              <a:effectLst/>
              <a:latin typeface="Times New Roman" panose="02020603050405020304" pitchFamily="18" charset="0"/>
              <a:ea typeface="Times New Roman" panose="02020603050405020304" pitchFamily="18" charset="0"/>
            </a:endParaRPr>
          </a:p>
          <a:p>
            <a:pPr algn="r" rtl="1"/>
            <a:r>
              <a:rPr lang="he-IL" sz="1800" b="1" u="sng" dirty="0">
                <a:effectLst/>
                <a:latin typeface="Times New Roman" panose="02020603050405020304" pitchFamily="18" charset="0"/>
                <a:ea typeface="Times New Roman" panose="02020603050405020304" pitchFamily="18" charset="0"/>
                <a:cs typeface="David" panose="020E0502060401010101" pitchFamily="34" charset="-79"/>
              </a:rPr>
              <a:t>תיאורית ההתנתקות:</a:t>
            </a:r>
            <a:endParaRPr lang="en-US" sz="1800" b="1" dirty="0">
              <a:effectLst/>
              <a:latin typeface="Times New Roman" panose="02020603050405020304" pitchFamily="18" charset="0"/>
              <a:ea typeface="Times New Roman" panose="02020603050405020304" pitchFamily="18" charset="0"/>
            </a:endParaRPr>
          </a:p>
          <a:p>
            <a:pPr algn="r" rtl="1"/>
            <a:r>
              <a:rPr lang="he-IL" sz="1800" dirty="0">
                <a:effectLst/>
                <a:latin typeface="Times New Roman" panose="02020603050405020304" pitchFamily="18" charset="0"/>
                <a:ea typeface="Times New Roman" panose="02020603050405020304" pitchFamily="18" charset="0"/>
                <a:cs typeface="David" panose="020E0502060401010101" pitchFamily="34" charset="-79"/>
              </a:rPr>
              <a:t>ההזדקנות היא תהליך של היפרדות והינתקות של האדם הזקן מהסביבה ומהחברה אליה הוא שייך. זוהי תופעה המתרחשת באופן טבעי- הילדים עוזבים את הבית וההורה נפרד מלהיות הורה וכן כאשר בן/ בת הזוג או חברים, שכנים שנפטרים.  הסתגלותו של הזקן נעשית היטב </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כאשר הוא הולך ומשלים </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עם כך שהוא לאט נפרד מעולמו לקראת הפרדה הגדולה- המוות.</a:t>
            </a:r>
          </a:p>
          <a:p>
            <a:r>
              <a:rPr lang="he-IL" b="1" u="sng" dirty="0">
                <a:latin typeface="Times New Roman" panose="02020603050405020304" pitchFamily="18" charset="0"/>
                <a:ea typeface="Times New Roman" panose="02020603050405020304" pitchFamily="18" charset="0"/>
                <a:cs typeface="David" panose="020E0502060401010101" pitchFamily="34" charset="-79"/>
              </a:rPr>
              <a:t>מחשבת</a:t>
            </a:r>
            <a:r>
              <a:rPr lang="he-IL" sz="1800" b="1" u="sng" dirty="0">
                <a:effectLst/>
                <a:latin typeface="Times New Roman" panose="02020603050405020304" pitchFamily="18" charset="0"/>
                <a:ea typeface="Times New Roman" panose="02020603050405020304" pitchFamily="18" charset="0"/>
                <a:cs typeface="David" panose="020E0502060401010101" pitchFamily="34" charset="-79"/>
              </a:rPr>
              <a:t> היהדות:</a:t>
            </a:r>
            <a:endParaRPr lang="en-US" sz="1800" b="1" dirty="0">
              <a:effectLst/>
              <a:latin typeface="Times New Roman" panose="02020603050405020304" pitchFamily="18" charset="0"/>
              <a:ea typeface="Times New Roman" panose="02020603050405020304" pitchFamily="18" charset="0"/>
            </a:endParaRPr>
          </a:p>
          <a:p>
            <a:pPr algn="r" rtl="1"/>
            <a:r>
              <a:rPr lang="he-IL" sz="1800" dirty="0">
                <a:effectLst/>
                <a:latin typeface="Times New Roman" panose="02020603050405020304" pitchFamily="18" charset="0"/>
                <a:ea typeface="Times New Roman" panose="02020603050405020304" pitchFamily="18" charset="0"/>
                <a:cs typeface="David" panose="020E0502060401010101" pitchFamily="34" charset="-79"/>
              </a:rPr>
              <a:t>ההזדקנות היא תהליך של היפרדות והינתקות של האדם הזקן </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מסגנון החיים אליו היה שייך עד עכשיו</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a:t>
            </a:r>
          </a:p>
          <a:p>
            <a:pPr algn="r" rtl="1"/>
            <a:r>
              <a:rPr lang="he-IL" sz="1800" dirty="0">
                <a:effectLst/>
                <a:latin typeface="Times New Roman" panose="02020603050405020304" pitchFamily="18" charset="0"/>
                <a:ea typeface="Times New Roman" panose="02020603050405020304" pitchFamily="18" charset="0"/>
                <a:cs typeface="David" panose="020E0502060401010101" pitchFamily="34" charset="-79"/>
              </a:rPr>
              <a:t>לזקנים יש צרכים בפעילות רוחנית/חברתית/התפתחותית </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אבל היא שונה משל צעירים</a:t>
            </a:r>
            <a:endParaRPr lang="en-US" sz="18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558085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574EE2-79F7-C840-336C-178E21978CFA}"/>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5416DE6C-65B6-EB4C-E8BB-509C07C3D7C5}"/>
              </a:ext>
            </a:extLst>
          </p:cNvPr>
          <p:cNvSpPr>
            <a:spLocks noGrp="1"/>
          </p:cNvSpPr>
          <p:nvPr>
            <p:ph type="title"/>
          </p:nvPr>
        </p:nvSpPr>
        <p:spPr>
          <a:xfrm>
            <a:off x="677333" y="609600"/>
            <a:ext cx="10279563" cy="1320800"/>
          </a:xfrm>
        </p:spPr>
        <p:txBody>
          <a:bodyPr>
            <a:normAutofit/>
          </a:bodyPr>
          <a:lstStyle/>
          <a:p>
            <a:pPr algn="ctr"/>
            <a:r>
              <a:rPr lang="he-IL" sz="4000" b="1" dirty="0">
                <a:effectLst>
                  <a:glow rad="520700">
                    <a:schemeClr val="accent6">
                      <a:satMod val="175000"/>
                      <a:alpha val="40000"/>
                    </a:schemeClr>
                  </a:glow>
                </a:effectLst>
              </a:rPr>
              <a:t>חיי האדם נחלקים לג' חלקים</a:t>
            </a:r>
          </a:p>
        </p:txBody>
      </p:sp>
      <p:sp>
        <p:nvSpPr>
          <p:cNvPr id="9" name="מציין מיקום טקסט 8">
            <a:extLst>
              <a:ext uri="{FF2B5EF4-FFF2-40B4-BE49-F238E27FC236}">
                <a16:creationId xmlns:a16="http://schemas.microsoft.com/office/drawing/2014/main" id="{AB25B713-87BF-620E-1E2D-343465998294}"/>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שני ירידה</a:t>
            </a:r>
          </a:p>
        </p:txBody>
      </p:sp>
      <p:sp>
        <p:nvSpPr>
          <p:cNvPr id="11" name="מציין מיקום טקסט 10">
            <a:extLst>
              <a:ext uri="{FF2B5EF4-FFF2-40B4-BE49-F238E27FC236}">
                <a16:creationId xmlns:a16="http://schemas.microsoft.com/office/drawing/2014/main" id="{94CC46F7-A5E9-F728-0275-9C2761E120BC}"/>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שני עמידה</a:t>
            </a:r>
          </a:p>
        </p:txBody>
      </p:sp>
      <p:sp>
        <p:nvSpPr>
          <p:cNvPr id="12" name="מציין מיקום תוכן 11">
            <a:extLst>
              <a:ext uri="{FF2B5EF4-FFF2-40B4-BE49-F238E27FC236}">
                <a16:creationId xmlns:a16="http://schemas.microsoft.com/office/drawing/2014/main" id="{50FDF779-DF95-AA6B-83A1-3CF43490A023}"/>
              </a:ext>
            </a:extLst>
          </p:cNvPr>
          <p:cNvSpPr>
            <a:spLocks noGrp="1"/>
          </p:cNvSpPr>
          <p:nvPr>
            <p:ph sz="quarter" idx="4"/>
          </p:nvPr>
        </p:nvSpPr>
        <p:spPr>
          <a:xfrm>
            <a:off x="4251805" y="2698336"/>
            <a:ext cx="3240000" cy="1317074"/>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a:bodyPr>
          <a:lstStyle/>
          <a:p>
            <a:pPr marL="0" indent="0">
              <a:buNone/>
            </a:pPr>
            <a:r>
              <a:rPr lang="he-IL" dirty="0"/>
              <a:t>ובשני העמידה שהם משלשים ועד </a:t>
            </a:r>
            <a:r>
              <a:rPr lang="he-IL" dirty="0" err="1"/>
              <a:t>חמשים</a:t>
            </a:r>
            <a:r>
              <a:rPr lang="he-IL" dirty="0"/>
              <a:t> או קרוב להם.</a:t>
            </a:r>
          </a:p>
          <a:p>
            <a:pPr marL="0" indent="0">
              <a:buNone/>
            </a:pPr>
            <a:r>
              <a:rPr lang="he-IL" dirty="0"/>
              <a:t>דומה לצהרים שהשמש באמצע. </a:t>
            </a:r>
          </a:p>
        </p:txBody>
      </p:sp>
      <p:sp>
        <p:nvSpPr>
          <p:cNvPr id="18" name="מציין מיקום תוכן 17">
            <a:extLst>
              <a:ext uri="{FF2B5EF4-FFF2-40B4-BE49-F238E27FC236}">
                <a16:creationId xmlns:a16="http://schemas.microsoft.com/office/drawing/2014/main" id="{66418584-EAA2-EA43-0751-03E7D995D615}"/>
              </a:ext>
            </a:extLst>
          </p:cNvPr>
          <p:cNvSpPr>
            <a:spLocks noGrp="1"/>
          </p:cNvSpPr>
          <p:nvPr>
            <p:ph sz="half" idx="2"/>
          </p:nvPr>
        </p:nvSpPr>
        <p:spPr>
          <a:xfrm>
            <a:off x="675745" y="2737245"/>
            <a:ext cx="3240000" cy="1254310"/>
          </a:xfrm>
          <a:solidFill>
            <a:srgbClr val="00B0F0">
              <a:alpha val="31000"/>
            </a:srgbClr>
          </a:solidFill>
        </p:spPr>
        <p:txBody>
          <a:bodyPr>
            <a:noAutofit/>
          </a:bodyPr>
          <a:lstStyle/>
          <a:p>
            <a:pPr marL="0" indent="0" algn="just">
              <a:buNone/>
            </a:pPr>
            <a:r>
              <a:rPr lang="he-IL" sz="1500" dirty="0"/>
              <a:t>ובשני הירידה שהם שני הזקנה </a:t>
            </a:r>
            <a:r>
              <a:rPr lang="he-IL" sz="1500" dirty="0" err="1"/>
              <a:t>מנ</a:t>
            </a:r>
            <a:r>
              <a:rPr lang="he-IL" sz="1500" dirty="0"/>
              <a:t>' שנים ואילך.</a:t>
            </a:r>
          </a:p>
          <a:p>
            <a:pPr marL="0" indent="0" algn="just">
              <a:buNone/>
            </a:pPr>
            <a:r>
              <a:rPr lang="he-IL" sz="1500" dirty="0"/>
              <a:t>דומה לערב שהשמש שוקעת. </a:t>
            </a:r>
          </a:p>
        </p:txBody>
      </p:sp>
      <p:sp>
        <p:nvSpPr>
          <p:cNvPr id="20" name="תיבת טקסט 19">
            <a:extLst>
              <a:ext uri="{FF2B5EF4-FFF2-40B4-BE49-F238E27FC236}">
                <a16:creationId xmlns:a16="http://schemas.microsoft.com/office/drawing/2014/main" id="{AB769CCD-EF05-D443-B8B8-4B286927E29A}"/>
              </a:ext>
            </a:extLst>
          </p:cNvPr>
          <p:cNvSpPr txBox="1"/>
          <p:nvPr/>
        </p:nvSpPr>
        <p:spPr>
          <a:xfrm>
            <a:off x="7723761" y="2733472"/>
            <a:ext cx="3240000" cy="1051570"/>
          </a:xfrm>
          <a:prstGeom prst="rect">
            <a:avLst/>
          </a:prstGeom>
          <a:solidFill>
            <a:srgbClr val="FF0000">
              <a:alpha val="15000"/>
            </a:srgbClr>
          </a:solidFill>
        </p:spPr>
        <p:txBody>
          <a:bodyPr wrap="square" rtlCol="1">
            <a:spAutoFit/>
          </a:bodyPr>
          <a:lstStyle/>
          <a:p>
            <a:pPr marR="0" lvl="0" algn="r" defTabSz="457200" rtl="1" eaLnBrk="1" fontAlgn="auto" latinLnBrk="0" hangingPunct="1">
              <a:lnSpc>
                <a:spcPct val="100000"/>
              </a:lnSpc>
              <a:spcBef>
                <a:spcPts val="1000"/>
              </a:spcBef>
              <a:spcAft>
                <a:spcPts val="0"/>
              </a:spcAft>
              <a:buClr>
                <a:srgbClr val="F496CB">
                  <a:lumMod val="75000"/>
                </a:srgbClr>
              </a:buClr>
              <a:buSzPct val="80000"/>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שני </a:t>
            </a:r>
            <a:r>
              <a:rPr kumimoji="0" lang="he-IL"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העליה</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שהם עד שלשים או קרוב להם.</a:t>
            </a:r>
          </a:p>
          <a:p>
            <a:pPr marR="0" lvl="0" algn="r" defTabSz="457200" rtl="1" eaLnBrk="1" fontAlgn="auto" latinLnBrk="0" hangingPunct="1">
              <a:lnSpc>
                <a:spcPct val="100000"/>
              </a:lnSpc>
              <a:spcBef>
                <a:spcPts val="1000"/>
              </a:spcBef>
              <a:spcAft>
                <a:spcPts val="0"/>
              </a:spcAft>
              <a:buClr>
                <a:srgbClr val="F496CB">
                  <a:lumMod val="75000"/>
                </a:srgbClr>
              </a:buClr>
              <a:buSzPct val="80000"/>
              <a:tabLst/>
              <a:defRPr/>
            </a:pPr>
            <a:r>
              <a:rPr lang="he-IL" dirty="0">
                <a:solidFill>
                  <a:prstClr val="black">
                    <a:lumMod val="75000"/>
                    <a:lumOff val="25000"/>
                  </a:prstClr>
                </a:solidFill>
                <a:latin typeface="Trebuchet MS" panose="020B0603020202020204"/>
                <a:cs typeface="Gisha" panose="020B0502040204020203" pitchFamily="34" charset="-79"/>
              </a:rPr>
              <a:t>דומה לבוקר שהשמש עולה. </a:t>
            </a:r>
            <a:endPar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endParaRPr>
          </a:p>
        </p:txBody>
      </p:sp>
      <p:sp>
        <p:nvSpPr>
          <p:cNvPr id="22" name="תיבת טקסט 21">
            <a:extLst>
              <a:ext uri="{FF2B5EF4-FFF2-40B4-BE49-F238E27FC236}">
                <a16:creationId xmlns:a16="http://schemas.microsoft.com/office/drawing/2014/main" id="{D5B20B3B-A5E5-D87A-2AB9-5B455EFB7DDB}"/>
              </a:ext>
            </a:extLst>
          </p:cNvPr>
          <p:cNvSpPr txBox="1"/>
          <p:nvPr/>
        </p:nvSpPr>
        <p:spPr>
          <a:xfrm>
            <a:off x="7704305" y="215954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שני עליה</a:t>
            </a:r>
          </a:p>
        </p:txBody>
      </p:sp>
      <p:pic>
        <p:nvPicPr>
          <p:cNvPr id="10246" name="Picture 6" descr="הילד כאבאל'ה, והזקן המשול כילד">
            <a:extLst>
              <a:ext uri="{FF2B5EF4-FFF2-40B4-BE49-F238E27FC236}">
                <a16:creationId xmlns:a16="http://schemas.microsoft.com/office/drawing/2014/main" id="{87649DFD-0E46-8EEA-7865-0589F3520B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790825" cy="1638300"/>
          </a:xfrm>
          <a:prstGeom prst="rect">
            <a:avLst/>
          </a:prstGeom>
          <a:noFill/>
          <a:extLst>
            <a:ext uri="{909E8E84-426E-40DD-AFC4-6F175D3DCCD1}">
              <a14:hiddenFill xmlns:a14="http://schemas.microsoft.com/office/drawing/2010/main">
                <a:solidFill>
                  <a:srgbClr val="FFFFFF"/>
                </a:solidFill>
              </a14:hiddenFill>
            </a:ext>
          </a:extLst>
        </p:spPr>
      </p:pic>
      <p:sp>
        <p:nvSpPr>
          <p:cNvPr id="4" name="מציין מיקום של מספר שקופית 3">
            <a:extLst>
              <a:ext uri="{FF2B5EF4-FFF2-40B4-BE49-F238E27FC236}">
                <a16:creationId xmlns:a16="http://schemas.microsoft.com/office/drawing/2014/main" id="{D47D6859-558F-A01A-9E48-FE9F480119FB}"/>
              </a:ext>
            </a:extLst>
          </p:cNvPr>
          <p:cNvSpPr>
            <a:spLocks noGrp="1"/>
          </p:cNvSpPr>
          <p:nvPr>
            <p:ph type="sldNum" sz="quarter" idx="12"/>
          </p:nvPr>
        </p:nvSpPr>
        <p:spPr/>
        <p:txBody>
          <a:bodyPr/>
          <a:lstStyle/>
          <a:p>
            <a:fld id="{D57F1E4F-1CFF-5643-939E-217C01CDF565}" type="slidenum">
              <a:rPr lang="en-US" smtClean="0"/>
              <a:pPr/>
              <a:t>29</a:t>
            </a:fld>
            <a:endParaRPr lang="en-US" dirty="0"/>
          </a:p>
        </p:txBody>
      </p:sp>
      <p:sp>
        <p:nvSpPr>
          <p:cNvPr id="6" name="חץ: שמאלה 5">
            <a:extLst>
              <a:ext uri="{FF2B5EF4-FFF2-40B4-BE49-F238E27FC236}">
                <a16:creationId xmlns:a16="http://schemas.microsoft.com/office/drawing/2014/main" id="{EDB42081-82C8-8186-1659-7A5DBCB61DE1}"/>
              </a:ext>
            </a:extLst>
          </p:cNvPr>
          <p:cNvSpPr/>
          <p:nvPr/>
        </p:nvSpPr>
        <p:spPr>
          <a:xfrm>
            <a:off x="310100" y="4142630"/>
            <a:ext cx="10766067" cy="3013544"/>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b="1" dirty="0">
                <a:solidFill>
                  <a:schemeClr val="accent5">
                    <a:lumMod val="50000"/>
                  </a:schemeClr>
                </a:solidFill>
              </a:rPr>
              <a:t>כנגד אלו השלשה זמנים נתקנו לנו ג' תפלות, בקר ערב וצהרים </a:t>
            </a:r>
          </a:p>
          <a:p>
            <a:pPr algn="ctr"/>
            <a:r>
              <a:rPr lang="he-IL" b="1" dirty="0">
                <a:solidFill>
                  <a:schemeClr val="accent5">
                    <a:lumMod val="50000"/>
                  </a:schemeClr>
                </a:solidFill>
              </a:rPr>
              <a:t>להתפלל באלו שלשה זמנים בבקר בזמן </a:t>
            </a:r>
            <a:r>
              <a:rPr lang="he-IL" b="1" dirty="0" err="1">
                <a:solidFill>
                  <a:schemeClr val="accent5">
                    <a:lumMod val="50000"/>
                  </a:schemeClr>
                </a:solidFill>
              </a:rPr>
              <a:t>העליה</a:t>
            </a:r>
            <a:r>
              <a:rPr lang="he-IL" b="1" dirty="0">
                <a:solidFill>
                  <a:schemeClr val="accent5">
                    <a:lumMod val="50000"/>
                  </a:schemeClr>
                </a:solidFill>
              </a:rPr>
              <a:t>, ובצהרים בזמן העמידה, והערב בזמן הירידה, </a:t>
            </a:r>
          </a:p>
          <a:p>
            <a:pPr algn="ctr"/>
            <a:r>
              <a:rPr lang="he-IL" b="1" dirty="0">
                <a:solidFill>
                  <a:schemeClr val="accent5">
                    <a:lumMod val="50000"/>
                  </a:schemeClr>
                </a:solidFill>
              </a:rPr>
              <a:t>להתפלל לפניו שיעזור לנו בשלשה זמנים אלו, </a:t>
            </a:r>
          </a:p>
          <a:p>
            <a:pPr algn="ctr"/>
            <a:r>
              <a:rPr lang="he-IL" b="1" dirty="0">
                <a:solidFill>
                  <a:schemeClr val="accent5">
                    <a:lumMod val="50000"/>
                  </a:schemeClr>
                </a:solidFill>
              </a:rPr>
              <a:t>ולהודות לפניו על </a:t>
            </a:r>
            <a:r>
              <a:rPr lang="he-IL" b="1" dirty="0" err="1">
                <a:solidFill>
                  <a:schemeClr val="accent5">
                    <a:lumMod val="50000"/>
                  </a:schemeClr>
                </a:solidFill>
              </a:rPr>
              <a:t>קיומינו</a:t>
            </a:r>
            <a:r>
              <a:rPr lang="he-IL" b="1" dirty="0">
                <a:solidFill>
                  <a:schemeClr val="accent5">
                    <a:lumMod val="50000"/>
                  </a:schemeClr>
                </a:solidFill>
              </a:rPr>
              <a:t> ועל שהוא מספיק כל צרכינו באלו השלשה זמנים.</a:t>
            </a:r>
          </a:p>
          <a:p>
            <a:pPr algn="ctr"/>
            <a:endParaRPr lang="he-IL" b="1" dirty="0">
              <a:solidFill>
                <a:schemeClr val="accent5">
                  <a:lumMod val="50000"/>
                </a:schemeClr>
              </a:solidFill>
            </a:endParaRPr>
          </a:p>
        </p:txBody>
      </p:sp>
    </p:spTree>
    <p:extLst>
      <p:ext uri="{BB962C8B-B14F-4D97-AF65-F5344CB8AC3E}">
        <p14:creationId xmlns:p14="http://schemas.microsoft.com/office/powerpoint/2010/main" val="3837358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68BDD-A088-79C5-A837-D895135218C3}"/>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995CFB28-EA8A-344B-2BE2-3BF69A98CFC6}"/>
              </a:ext>
            </a:extLst>
          </p:cNvPr>
          <p:cNvSpPr>
            <a:spLocks noGrp="1"/>
          </p:cNvSpPr>
          <p:nvPr>
            <p:ph type="title"/>
          </p:nvPr>
        </p:nvSpPr>
        <p:spPr>
          <a:xfrm>
            <a:off x="677333" y="609600"/>
            <a:ext cx="10279563" cy="1320800"/>
          </a:xfrm>
        </p:spPr>
        <p:txBody>
          <a:bodyPr>
            <a:normAutofit/>
          </a:bodyPr>
          <a:lstStyle/>
          <a:p>
            <a:pPr algn="ctr"/>
            <a:r>
              <a:rPr lang="he-IL" sz="4000" b="1" dirty="0">
                <a:effectLst>
                  <a:glow rad="520700">
                    <a:schemeClr val="accent6">
                      <a:satMod val="175000"/>
                      <a:alpha val="40000"/>
                    </a:schemeClr>
                  </a:glow>
                </a:effectLst>
              </a:rPr>
              <a:t>חיי האדם נחלקים לג' חלקים</a:t>
            </a:r>
          </a:p>
        </p:txBody>
      </p:sp>
      <p:sp>
        <p:nvSpPr>
          <p:cNvPr id="9" name="מציין מיקום טקסט 8">
            <a:extLst>
              <a:ext uri="{FF2B5EF4-FFF2-40B4-BE49-F238E27FC236}">
                <a16:creationId xmlns:a16="http://schemas.microsoft.com/office/drawing/2014/main" id="{BCBA1364-01A3-2772-CAC2-45607E9655E2}"/>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שני ירידה</a:t>
            </a:r>
          </a:p>
        </p:txBody>
      </p:sp>
      <p:sp>
        <p:nvSpPr>
          <p:cNvPr id="11" name="מציין מיקום טקסט 10">
            <a:extLst>
              <a:ext uri="{FF2B5EF4-FFF2-40B4-BE49-F238E27FC236}">
                <a16:creationId xmlns:a16="http://schemas.microsoft.com/office/drawing/2014/main" id="{D5F750FF-DE0E-9C27-045B-B4B146C9B20A}"/>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שני עמידה</a:t>
            </a:r>
          </a:p>
        </p:txBody>
      </p:sp>
      <p:sp>
        <p:nvSpPr>
          <p:cNvPr id="12" name="מציין מיקום תוכן 11">
            <a:extLst>
              <a:ext uri="{FF2B5EF4-FFF2-40B4-BE49-F238E27FC236}">
                <a16:creationId xmlns:a16="http://schemas.microsoft.com/office/drawing/2014/main" id="{3000F2AC-A8F9-F8F5-24EC-18ABF1E367EA}"/>
              </a:ext>
            </a:extLst>
          </p:cNvPr>
          <p:cNvSpPr>
            <a:spLocks noGrp="1"/>
          </p:cNvSpPr>
          <p:nvPr>
            <p:ph sz="quarter" idx="4"/>
          </p:nvPr>
        </p:nvSpPr>
        <p:spPr>
          <a:xfrm>
            <a:off x="4251805" y="2698335"/>
            <a:ext cx="3240000" cy="1253463"/>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a:bodyPr>
          <a:lstStyle/>
          <a:p>
            <a:pPr marL="0" indent="0">
              <a:buNone/>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שבועות שהוא באמצע הקיץ, הוא נגד ימי העמידה, שאז דואג לגוף ולנפש, ועל כן </a:t>
            </a:r>
            <a:r>
              <a:rPr kumimoji="0" lang="he-IL"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מקריבין</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שתי הלחם.</a:t>
            </a:r>
            <a:endParaRPr lang="he-IL" dirty="0"/>
          </a:p>
        </p:txBody>
      </p:sp>
      <p:sp>
        <p:nvSpPr>
          <p:cNvPr id="18" name="מציין מיקום תוכן 17">
            <a:extLst>
              <a:ext uri="{FF2B5EF4-FFF2-40B4-BE49-F238E27FC236}">
                <a16:creationId xmlns:a16="http://schemas.microsoft.com/office/drawing/2014/main" id="{82B23464-596E-2316-91A2-BC98BF027605}"/>
              </a:ext>
            </a:extLst>
          </p:cNvPr>
          <p:cNvSpPr>
            <a:spLocks noGrp="1"/>
          </p:cNvSpPr>
          <p:nvPr>
            <p:ph sz="half" idx="2"/>
          </p:nvPr>
        </p:nvSpPr>
        <p:spPr>
          <a:xfrm>
            <a:off x="675745" y="2737245"/>
            <a:ext cx="3240000" cy="1103235"/>
          </a:xfrm>
          <a:solidFill>
            <a:srgbClr val="00B0F0">
              <a:alpha val="31000"/>
            </a:srgbClr>
          </a:solidFill>
        </p:spPr>
        <p:txBody>
          <a:bodyPr>
            <a:noAutofit/>
          </a:bodyPr>
          <a:lstStyle/>
          <a:p>
            <a:pPr marL="0" indent="0" algn="just">
              <a:buNone/>
            </a:pPr>
            <a:r>
              <a:rPr kumimoji="0" lang="he-IL" sz="16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סוכות שאמרו עליה צא מדירת קבע, הוא נגד ימי הירידה, שאז אינו מרבה במותרות, ודואג עבור הנשמה.</a:t>
            </a:r>
            <a:endParaRPr lang="he-IL" sz="1500" dirty="0"/>
          </a:p>
        </p:txBody>
      </p:sp>
      <p:sp>
        <p:nvSpPr>
          <p:cNvPr id="20" name="תיבת טקסט 19">
            <a:extLst>
              <a:ext uri="{FF2B5EF4-FFF2-40B4-BE49-F238E27FC236}">
                <a16:creationId xmlns:a16="http://schemas.microsoft.com/office/drawing/2014/main" id="{2C7FE7EF-38D8-308C-25B5-10F2E738841A}"/>
              </a:ext>
            </a:extLst>
          </p:cNvPr>
          <p:cNvSpPr txBox="1"/>
          <p:nvPr/>
        </p:nvSpPr>
        <p:spPr>
          <a:xfrm>
            <a:off x="7723761" y="2733472"/>
            <a:ext cx="3240000" cy="1200329"/>
          </a:xfrm>
          <a:prstGeom prst="rect">
            <a:avLst/>
          </a:prstGeom>
          <a:solidFill>
            <a:srgbClr val="FF0000">
              <a:alpha val="15000"/>
            </a:srgbClr>
          </a:solidFill>
        </p:spPr>
        <p:txBody>
          <a:bodyPr wrap="square" rtlCol="1">
            <a:spAutoFit/>
          </a:bodyPr>
          <a:lstStyle/>
          <a:p>
            <a:pPr marR="0" lvl="0" algn="r" defTabSz="457200" rtl="1" eaLnBrk="1" fontAlgn="auto" latinLnBrk="0" hangingPunct="1">
              <a:lnSpc>
                <a:spcPct val="100000"/>
              </a:lnSpc>
              <a:spcBef>
                <a:spcPts val="1000"/>
              </a:spcBef>
              <a:spcAft>
                <a:spcPts val="0"/>
              </a:spcAft>
              <a:buClr>
                <a:srgbClr val="F496CB">
                  <a:lumMod val="75000"/>
                </a:srgbClr>
              </a:buClr>
              <a:buSzPct val="80000"/>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ג' מועדים,  חג הפסח שבזמן האביב, הוא נגד ימי </a:t>
            </a:r>
            <a:r>
              <a:rPr kumimoji="0" lang="he-IL"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העליה</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נגד ימי הילדות, שאז נפש הבהמית מתאווה לחומריות. </a:t>
            </a:r>
          </a:p>
        </p:txBody>
      </p:sp>
      <p:sp>
        <p:nvSpPr>
          <p:cNvPr id="22" name="תיבת טקסט 21">
            <a:extLst>
              <a:ext uri="{FF2B5EF4-FFF2-40B4-BE49-F238E27FC236}">
                <a16:creationId xmlns:a16="http://schemas.microsoft.com/office/drawing/2014/main" id="{B21CF502-9F6F-89F6-903F-A5182E6BF4F7}"/>
              </a:ext>
            </a:extLst>
          </p:cNvPr>
          <p:cNvSpPr txBox="1"/>
          <p:nvPr/>
        </p:nvSpPr>
        <p:spPr>
          <a:xfrm>
            <a:off x="7704305" y="215954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שני עליה</a:t>
            </a:r>
          </a:p>
        </p:txBody>
      </p:sp>
      <p:pic>
        <p:nvPicPr>
          <p:cNvPr id="10246" name="Picture 6" descr="הילד כאבאל'ה, והזקן המשול כילד">
            <a:extLst>
              <a:ext uri="{FF2B5EF4-FFF2-40B4-BE49-F238E27FC236}">
                <a16:creationId xmlns:a16="http://schemas.microsoft.com/office/drawing/2014/main" id="{B69638B8-84B5-A967-3131-6EC8B8CA60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790825" cy="1638300"/>
          </a:xfrm>
          <a:prstGeom prst="rect">
            <a:avLst/>
          </a:prstGeom>
          <a:noFill/>
          <a:extLst>
            <a:ext uri="{909E8E84-426E-40DD-AFC4-6F175D3DCCD1}">
              <a14:hiddenFill xmlns:a14="http://schemas.microsoft.com/office/drawing/2010/main">
                <a:solidFill>
                  <a:srgbClr val="FFFFFF"/>
                </a:solidFill>
              </a14:hiddenFill>
            </a:ext>
          </a:extLst>
        </p:spPr>
      </p:pic>
      <p:sp>
        <p:nvSpPr>
          <p:cNvPr id="2" name="חץ: שמאלה 1">
            <a:extLst>
              <a:ext uri="{FF2B5EF4-FFF2-40B4-BE49-F238E27FC236}">
                <a16:creationId xmlns:a16="http://schemas.microsoft.com/office/drawing/2014/main" id="{06A18D49-A885-1376-1616-55B2E1098F06}"/>
              </a:ext>
            </a:extLst>
          </p:cNvPr>
          <p:cNvSpPr/>
          <p:nvPr/>
        </p:nvSpPr>
        <p:spPr>
          <a:xfrm>
            <a:off x="310101" y="4381169"/>
            <a:ext cx="11410122" cy="2476831"/>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marL="0" indent="0" algn="ctr">
              <a:buNone/>
            </a:pPr>
            <a:r>
              <a:rPr lang="he-IL" sz="1800" b="1" i="0" dirty="0">
                <a:solidFill>
                  <a:srgbClr val="333333"/>
                </a:solidFill>
                <a:effectLst/>
                <a:latin typeface="Almoni neue aaa"/>
              </a:rPr>
              <a:t>שלמה המלך החכם באדם, כתב 3 ספרים בפרקי חייו השונים</a:t>
            </a:r>
            <a:r>
              <a:rPr lang="he-IL" sz="1800" b="0" i="0" dirty="0">
                <a:solidFill>
                  <a:srgbClr val="333333"/>
                </a:solidFill>
                <a:effectLst/>
                <a:latin typeface="Almoni neue aaa"/>
              </a:rPr>
              <a:t>. </a:t>
            </a:r>
          </a:p>
          <a:p>
            <a:pPr marL="0" indent="0" algn="ctr">
              <a:buNone/>
            </a:pPr>
            <a:r>
              <a:rPr lang="he-IL" sz="1800" b="0" i="0" dirty="0">
                <a:solidFill>
                  <a:srgbClr val="333333"/>
                </a:solidFill>
                <a:effectLst/>
                <a:latin typeface="Almoni neue aaa"/>
              </a:rPr>
              <a:t>בגיל צעיר הוא כתב את </a:t>
            </a:r>
            <a:r>
              <a:rPr lang="he-IL" sz="1800" b="1" i="0" dirty="0">
                <a:solidFill>
                  <a:srgbClr val="333333"/>
                </a:solidFill>
                <a:effectLst/>
                <a:latin typeface="Almoni neue aaa"/>
              </a:rPr>
              <a:t>שיר השירים</a:t>
            </a:r>
            <a:r>
              <a:rPr lang="he-IL" sz="1800" b="0" i="0" dirty="0">
                <a:solidFill>
                  <a:srgbClr val="333333"/>
                </a:solidFill>
                <a:effectLst/>
                <a:latin typeface="Almoni neue aaa"/>
              </a:rPr>
              <a:t>, </a:t>
            </a:r>
          </a:p>
          <a:p>
            <a:pPr marL="0" indent="0" algn="ctr">
              <a:buNone/>
            </a:pPr>
            <a:r>
              <a:rPr lang="he-IL" sz="1800" b="0" i="0" dirty="0">
                <a:solidFill>
                  <a:srgbClr val="333333"/>
                </a:solidFill>
                <a:effectLst/>
                <a:latin typeface="Almoni neue aaa"/>
              </a:rPr>
              <a:t>בגיל הביניים והמבוגר את </a:t>
            </a:r>
            <a:r>
              <a:rPr lang="he-IL" sz="1800" b="1" i="0" dirty="0">
                <a:solidFill>
                  <a:srgbClr val="333333"/>
                </a:solidFill>
                <a:effectLst/>
                <a:latin typeface="Almoni neue aaa"/>
              </a:rPr>
              <a:t>משלי</a:t>
            </a:r>
            <a:r>
              <a:rPr lang="he-IL" sz="1800" b="0" i="0" dirty="0">
                <a:solidFill>
                  <a:srgbClr val="333333"/>
                </a:solidFill>
                <a:effectLst/>
                <a:latin typeface="Almoni neue aaa"/>
              </a:rPr>
              <a:t> </a:t>
            </a:r>
          </a:p>
          <a:p>
            <a:pPr marL="0" indent="0" algn="ctr">
              <a:buNone/>
            </a:pPr>
            <a:r>
              <a:rPr lang="he-IL" sz="1800" b="0" i="0" dirty="0">
                <a:solidFill>
                  <a:srgbClr val="333333"/>
                </a:solidFill>
                <a:effectLst/>
                <a:latin typeface="Almoni neue aaa"/>
              </a:rPr>
              <a:t>ובגיל הזקנה את </a:t>
            </a:r>
            <a:r>
              <a:rPr lang="he-IL" sz="1800" b="1" i="0" dirty="0">
                <a:solidFill>
                  <a:srgbClr val="333333"/>
                </a:solidFill>
                <a:effectLst/>
                <a:latin typeface="Almoni neue aaa"/>
              </a:rPr>
              <a:t>קהלת</a:t>
            </a:r>
            <a:r>
              <a:rPr lang="he-IL" sz="1800" b="0" i="0" dirty="0">
                <a:solidFill>
                  <a:srgbClr val="333333"/>
                </a:solidFill>
                <a:effectLst/>
                <a:latin typeface="Almoni neue aaa"/>
              </a:rPr>
              <a:t>.</a:t>
            </a:r>
            <a:endParaRPr lang="he-IL" sz="1800" dirty="0"/>
          </a:p>
        </p:txBody>
      </p:sp>
      <p:sp>
        <p:nvSpPr>
          <p:cNvPr id="3" name="מציין מיקום של מספר שקופית 2">
            <a:extLst>
              <a:ext uri="{FF2B5EF4-FFF2-40B4-BE49-F238E27FC236}">
                <a16:creationId xmlns:a16="http://schemas.microsoft.com/office/drawing/2014/main" id="{604B0083-3FD4-CAD7-891D-CAB1B480874A}"/>
              </a:ext>
            </a:extLst>
          </p:cNvPr>
          <p:cNvSpPr>
            <a:spLocks noGrp="1"/>
          </p:cNvSpPr>
          <p:nvPr>
            <p:ph type="sldNum" sz="quarter" idx="12"/>
          </p:nvPr>
        </p:nvSpPr>
        <p:spPr/>
        <p:txBody>
          <a:bodyPr/>
          <a:lstStyle/>
          <a:p>
            <a:fld id="{D57F1E4F-1CFF-5643-939E-217C01CDF565}" type="slidenum">
              <a:rPr lang="en-US" smtClean="0"/>
              <a:pPr/>
              <a:t>30</a:t>
            </a:fld>
            <a:endParaRPr lang="en-US" dirty="0"/>
          </a:p>
        </p:txBody>
      </p:sp>
    </p:spTree>
    <p:extLst>
      <p:ext uri="{BB962C8B-B14F-4D97-AF65-F5344CB8AC3E}">
        <p14:creationId xmlns:p14="http://schemas.microsoft.com/office/powerpoint/2010/main" val="23702152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629C062-2BC7-A211-436E-0A56B1DBF510}"/>
              </a:ext>
            </a:extLst>
          </p:cNvPr>
          <p:cNvSpPr>
            <a:spLocks noGrp="1"/>
          </p:cNvSpPr>
          <p:nvPr>
            <p:ph type="title"/>
          </p:nvPr>
        </p:nvSpPr>
        <p:spPr/>
        <p:txBody>
          <a:bodyPr>
            <a:normAutofit fontScale="90000"/>
          </a:bodyPr>
          <a:lstStyle/>
          <a:p>
            <a:pPr algn="ctr"/>
            <a:r>
              <a:rPr lang="he-IL" dirty="0"/>
              <a:t>שלושת היסודות </a:t>
            </a:r>
            <a:r>
              <a:rPr lang="he-IL" dirty="0" err="1"/>
              <a:t>אמ"ש</a:t>
            </a:r>
            <a:br>
              <a:rPr lang="he-IL" dirty="0"/>
            </a:br>
            <a:r>
              <a:rPr lang="he-IL" dirty="0"/>
              <a:t>אש – למעלה</a:t>
            </a:r>
            <a:br>
              <a:rPr lang="he-IL" dirty="0"/>
            </a:br>
            <a:r>
              <a:rPr lang="he-IL" dirty="0"/>
              <a:t>רוח – באמצע</a:t>
            </a:r>
            <a:br>
              <a:rPr lang="he-IL" dirty="0"/>
            </a:br>
            <a:r>
              <a:rPr lang="he-IL" dirty="0"/>
              <a:t>מים - למטה</a:t>
            </a:r>
          </a:p>
        </p:txBody>
      </p:sp>
      <p:pic>
        <p:nvPicPr>
          <p:cNvPr id="3" name="תמונה 2">
            <a:extLst>
              <a:ext uri="{FF2B5EF4-FFF2-40B4-BE49-F238E27FC236}">
                <a16:creationId xmlns:a16="http://schemas.microsoft.com/office/drawing/2014/main" id="{825941DB-418E-FACF-1A8B-2748883AA370}"/>
              </a:ext>
            </a:extLst>
          </p:cNvPr>
          <p:cNvPicPr>
            <a:picLocks noChangeAspect="1"/>
          </p:cNvPicPr>
          <p:nvPr/>
        </p:nvPicPr>
        <p:blipFill>
          <a:blip r:embed="rId2"/>
          <a:stretch>
            <a:fillRect/>
          </a:stretch>
        </p:blipFill>
        <p:spPr>
          <a:xfrm>
            <a:off x="587580" y="4350803"/>
            <a:ext cx="10463167" cy="2507197"/>
          </a:xfrm>
          <a:prstGeom prst="rect">
            <a:avLst/>
          </a:prstGeom>
        </p:spPr>
      </p:pic>
      <p:pic>
        <p:nvPicPr>
          <p:cNvPr id="10248" name="Picture 8" descr="היסודות באסטרולוגיה | מעין מדזיני - אסטרולוגית">
            <a:extLst>
              <a:ext uri="{FF2B5EF4-FFF2-40B4-BE49-F238E27FC236}">
                <a16:creationId xmlns:a16="http://schemas.microsoft.com/office/drawing/2014/main" id="{6DE333CB-31B8-94B8-0F0C-4FDAE7B0E2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73943" y="0"/>
            <a:ext cx="2143125" cy="2143125"/>
          </a:xfrm>
          <a:prstGeom prst="rect">
            <a:avLst/>
          </a:prstGeom>
          <a:noFill/>
          <a:extLst>
            <a:ext uri="{909E8E84-426E-40DD-AFC4-6F175D3DCCD1}">
              <a14:hiddenFill xmlns:a14="http://schemas.microsoft.com/office/drawing/2010/main">
                <a:solidFill>
                  <a:srgbClr val="FFFFFF"/>
                </a:solidFill>
              </a14:hiddenFill>
            </a:ext>
          </a:extLst>
        </p:spPr>
      </p:pic>
      <p:sp>
        <p:nvSpPr>
          <p:cNvPr id="4" name="מציין מיקום של מספר שקופית 3">
            <a:extLst>
              <a:ext uri="{FF2B5EF4-FFF2-40B4-BE49-F238E27FC236}">
                <a16:creationId xmlns:a16="http://schemas.microsoft.com/office/drawing/2014/main" id="{F5A9BF84-1A4E-8B94-6A21-B71A679D6EF0}"/>
              </a:ext>
            </a:extLst>
          </p:cNvPr>
          <p:cNvSpPr>
            <a:spLocks noGrp="1"/>
          </p:cNvSpPr>
          <p:nvPr>
            <p:ph type="sldNum" sz="quarter" idx="12"/>
          </p:nvPr>
        </p:nvSpPr>
        <p:spPr/>
        <p:txBody>
          <a:bodyPr/>
          <a:lstStyle/>
          <a:p>
            <a:fld id="{D57F1E4F-1CFF-5643-939E-217C01CDF565}" type="slidenum">
              <a:rPr lang="en-US" smtClean="0"/>
              <a:pPr/>
              <a:t>31</a:t>
            </a:fld>
            <a:endParaRPr lang="en-US" dirty="0"/>
          </a:p>
        </p:txBody>
      </p:sp>
    </p:spTree>
    <p:extLst>
      <p:ext uri="{BB962C8B-B14F-4D97-AF65-F5344CB8AC3E}">
        <p14:creationId xmlns:p14="http://schemas.microsoft.com/office/powerpoint/2010/main" val="37935080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CE762AB5-0286-11C5-7B68-F09DEAC9E2D7}"/>
              </a:ext>
            </a:extLst>
          </p:cNvPr>
          <p:cNvSpPr>
            <a:spLocks noGrp="1"/>
          </p:cNvSpPr>
          <p:nvPr>
            <p:ph type="sldNum" sz="quarter" idx="12"/>
          </p:nvPr>
        </p:nvSpPr>
        <p:spPr/>
        <p:txBody>
          <a:bodyPr/>
          <a:lstStyle/>
          <a:p>
            <a:fld id="{D57F1E4F-1CFF-5643-939E-217C01CDF565}" type="slidenum">
              <a:rPr lang="en-US" smtClean="0"/>
              <a:pPr/>
              <a:t>32</a:t>
            </a:fld>
            <a:endParaRPr lang="en-US" dirty="0"/>
          </a:p>
        </p:txBody>
      </p:sp>
      <p:graphicFrame>
        <p:nvGraphicFramePr>
          <p:cNvPr id="3" name="טבלה 2">
            <a:extLst>
              <a:ext uri="{FF2B5EF4-FFF2-40B4-BE49-F238E27FC236}">
                <a16:creationId xmlns:a16="http://schemas.microsoft.com/office/drawing/2014/main" id="{8A86C358-4376-E0CF-2044-1C1C180C1B93}"/>
              </a:ext>
            </a:extLst>
          </p:cNvPr>
          <p:cNvGraphicFramePr>
            <a:graphicFrameLocks noGrp="1"/>
          </p:cNvGraphicFramePr>
          <p:nvPr>
            <p:extLst>
              <p:ext uri="{D42A27DB-BD31-4B8C-83A1-F6EECF244321}">
                <p14:modId xmlns:p14="http://schemas.microsoft.com/office/powerpoint/2010/main" val="343234667"/>
              </p:ext>
            </p:extLst>
          </p:nvPr>
        </p:nvGraphicFramePr>
        <p:xfrm>
          <a:off x="2032001" y="1"/>
          <a:ext cx="8127999" cy="6776714"/>
        </p:xfrm>
        <a:graphic>
          <a:graphicData uri="http://schemas.openxmlformats.org/drawingml/2006/table">
            <a:tbl>
              <a:tblPr rtl="1" firstRow="1" bandRow="1">
                <a:tableStyleId>{5C22544A-7EE6-4342-B048-85BDC9FD1C3A}</a:tableStyleId>
              </a:tblPr>
              <a:tblGrid>
                <a:gridCol w="2709333">
                  <a:extLst>
                    <a:ext uri="{9D8B030D-6E8A-4147-A177-3AD203B41FA5}">
                      <a16:colId xmlns:a16="http://schemas.microsoft.com/office/drawing/2014/main" val="2583704480"/>
                    </a:ext>
                  </a:extLst>
                </a:gridCol>
                <a:gridCol w="2709333">
                  <a:extLst>
                    <a:ext uri="{9D8B030D-6E8A-4147-A177-3AD203B41FA5}">
                      <a16:colId xmlns:a16="http://schemas.microsoft.com/office/drawing/2014/main" val="3364519573"/>
                    </a:ext>
                  </a:extLst>
                </a:gridCol>
                <a:gridCol w="2709333">
                  <a:extLst>
                    <a:ext uri="{9D8B030D-6E8A-4147-A177-3AD203B41FA5}">
                      <a16:colId xmlns:a16="http://schemas.microsoft.com/office/drawing/2014/main" val="1605610909"/>
                    </a:ext>
                  </a:extLst>
                </a:gridCol>
              </a:tblGrid>
              <a:tr h="375912">
                <a:tc>
                  <a:txBody>
                    <a:bodyPr/>
                    <a:lstStyle/>
                    <a:p>
                      <a:pPr algn="ctr" rtl="1"/>
                      <a:r>
                        <a:rPr lang="he-IL" dirty="0">
                          <a:solidFill>
                            <a:schemeClr val="accent5">
                              <a:lumMod val="50000"/>
                            </a:schemeClr>
                          </a:solidFill>
                        </a:rPr>
                        <a:t>אש</a:t>
                      </a:r>
                    </a:p>
                  </a:txBody>
                  <a:tcPr/>
                </a:tc>
                <a:tc>
                  <a:txBody>
                    <a:bodyPr/>
                    <a:lstStyle/>
                    <a:p>
                      <a:pPr algn="ctr" rtl="1"/>
                      <a:r>
                        <a:rPr lang="he-IL" dirty="0">
                          <a:solidFill>
                            <a:schemeClr val="accent5">
                              <a:lumMod val="50000"/>
                            </a:schemeClr>
                          </a:solidFill>
                        </a:rPr>
                        <a:t>אויר </a:t>
                      </a:r>
                    </a:p>
                  </a:txBody>
                  <a:tcPr/>
                </a:tc>
                <a:tc>
                  <a:txBody>
                    <a:bodyPr/>
                    <a:lstStyle/>
                    <a:p>
                      <a:pPr algn="ctr" rtl="1"/>
                      <a:r>
                        <a:rPr lang="he-IL" dirty="0">
                          <a:solidFill>
                            <a:schemeClr val="accent5">
                              <a:lumMod val="50000"/>
                            </a:schemeClr>
                          </a:solidFill>
                        </a:rPr>
                        <a:t>מים </a:t>
                      </a:r>
                    </a:p>
                  </a:txBody>
                  <a:tcPr/>
                </a:tc>
                <a:extLst>
                  <a:ext uri="{0D108BD9-81ED-4DB2-BD59-A6C34878D82A}">
                    <a16:rowId xmlns:a16="http://schemas.microsoft.com/office/drawing/2014/main" val="647908494"/>
                  </a:ext>
                </a:extLst>
              </a:tr>
              <a:tr h="375912">
                <a:tc>
                  <a:txBody>
                    <a:bodyPr/>
                    <a:lstStyle/>
                    <a:p>
                      <a:pPr algn="ctr" rtl="1"/>
                      <a:r>
                        <a:rPr lang="he-IL" dirty="0">
                          <a:solidFill>
                            <a:schemeClr val="accent5">
                              <a:lumMod val="50000"/>
                            </a:schemeClr>
                          </a:solidFill>
                        </a:rPr>
                        <a:t>שין</a:t>
                      </a:r>
                    </a:p>
                  </a:txBody>
                  <a:tcPr/>
                </a:tc>
                <a:tc>
                  <a:txBody>
                    <a:bodyPr/>
                    <a:lstStyle/>
                    <a:p>
                      <a:pPr algn="ctr" rtl="1"/>
                      <a:r>
                        <a:rPr lang="he-IL" dirty="0">
                          <a:solidFill>
                            <a:schemeClr val="accent5">
                              <a:lumMod val="50000"/>
                            </a:schemeClr>
                          </a:solidFill>
                        </a:rPr>
                        <a:t>אלף</a:t>
                      </a:r>
                    </a:p>
                  </a:txBody>
                  <a:tcPr/>
                </a:tc>
                <a:tc>
                  <a:txBody>
                    <a:bodyPr/>
                    <a:lstStyle/>
                    <a:p>
                      <a:pPr algn="ctr" rtl="1"/>
                      <a:r>
                        <a:rPr lang="he-IL" dirty="0">
                          <a:solidFill>
                            <a:schemeClr val="accent5">
                              <a:lumMod val="50000"/>
                            </a:schemeClr>
                          </a:solidFill>
                        </a:rPr>
                        <a:t>מם</a:t>
                      </a:r>
                    </a:p>
                  </a:txBody>
                  <a:tcPr/>
                </a:tc>
                <a:extLst>
                  <a:ext uri="{0D108BD9-81ED-4DB2-BD59-A6C34878D82A}">
                    <a16:rowId xmlns:a16="http://schemas.microsoft.com/office/drawing/2014/main" val="253598924"/>
                  </a:ext>
                </a:extLst>
              </a:tr>
              <a:tr h="375912">
                <a:tc>
                  <a:txBody>
                    <a:bodyPr/>
                    <a:lstStyle/>
                    <a:p>
                      <a:pPr algn="ctr" rtl="1"/>
                      <a:r>
                        <a:rPr lang="he-IL" dirty="0">
                          <a:solidFill>
                            <a:schemeClr val="accent5">
                              <a:lumMod val="50000"/>
                            </a:schemeClr>
                          </a:solidFill>
                        </a:rPr>
                        <a:t>גובה</a:t>
                      </a:r>
                    </a:p>
                  </a:txBody>
                  <a:tcPr/>
                </a:tc>
                <a:tc>
                  <a:txBody>
                    <a:bodyPr/>
                    <a:lstStyle/>
                    <a:p>
                      <a:pPr algn="ctr" rtl="1"/>
                      <a:r>
                        <a:rPr lang="he-IL" dirty="0">
                          <a:solidFill>
                            <a:schemeClr val="accent5">
                              <a:lumMod val="50000"/>
                            </a:schemeClr>
                          </a:solidFill>
                        </a:rPr>
                        <a:t>אורך</a:t>
                      </a:r>
                    </a:p>
                  </a:txBody>
                  <a:tcPr/>
                </a:tc>
                <a:tc>
                  <a:txBody>
                    <a:bodyPr/>
                    <a:lstStyle/>
                    <a:p>
                      <a:pPr algn="ctr" rtl="1"/>
                      <a:r>
                        <a:rPr lang="he-IL" dirty="0">
                          <a:solidFill>
                            <a:schemeClr val="accent5">
                              <a:lumMod val="50000"/>
                            </a:schemeClr>
                          </a:solidFill>
                        </a:rPr>
                        <a:t>רוחב</a:t>
                      </a:r>
                    </a:p>
                  </a:txBody>
                  <a:tcPr/>
                </a:tc>
                <a:extLst>
                  <a:ext uri="{0D108BD9-81ED-4DB2-BD59-A6C34878D82A}">
                    <a16:rowId xmlns:a16="http://schemas.microsoft.com/office/drawing/2014/main" val="2455273150"/>
                  </a:ext>
                </a:extLst>
              </a:tr>
              <a:tr h="375912">
                <a:tc>
                  <a:txBody>
                    <a:bodyPr/>
                    <a:lstStyle/>
                    <a:p>
                      <a:pPr algn="ctr" rtl="1"/>
                      <a:r>
                        <a:rPr lang="he-IL" dirty="0">
                          <a:solidFill>
                            <a:schemeClr val="accent5">
                              <a:lumMod val="50000"/>
                            </a:schemeClr>
                          </a:solidFill>
                        </a:rPr>
                        <a:t>קיץ</a:t>
                      </a:r>
                    </a:p>
                  </a:txBody>
                  <a:tcPr/>
                </a:tc>
                <a:tc>
                  <a:txBody>
                    <a:bodyPr/>
                    <a:lstStyle/>
                    <a:p>
                      <a:pPr algn="ctr" rtl="1"/>
                      <a:r>
                        <a:rPr lang="he-IL" dirty="0">
                          <a:solidFill>
                            <a:schemeClr val="accent5">
                              <a:lumMod val="50000"/>
                            </a:schemeClr>
                          </a:solidFill>
                        </a:rPr>
                        <a:t>אביב</a:t>
                      </a:r>
                    </a:p>
                  </a:txBody>
                  <a:tcPr/>
                </a:tc>
                <a:tc>
                  <a:txBody>
                    <a:bodyPr/>
                    <a:lstStyle/>
                    <a:p>
                      <a:pPr algn="ctr" rtl="1"/>
                      <a:r>
                        <a:rPr lang="he-IL" dirty="0">
                          <a:solidFill>
                            <a:schemeClr val="accent5">
                              <a:lumMod val="50000"/>
                            </a:schemeClr>
                          </a:solidFill>
                        </a:rPr>
                        <a:t>חורף</a:t>
                      </a:r>
                    </a:p>
                  </a:txBody>
                  <a:tcPr/>
                </a:tc>
                <a:extLst>
                  <a:ext uri="{0D108BD9-81ED-4DB2-BD59-A6C34878D82A}">
                    <a16:rowId xmlns:a16="http://schemas.microsoft.com/office/drawing/2014/main" val="394291269"/>
                  </a:ext>
                </a:extLst>
              </a:tr>
              <a:tr h="375912">
                <a:tc>
                  <a:txBody>
                    <a:bodyPr/>
                    <a:lstStyle/>
                    <a:p>
                      <a:pPr algn="ctr" rtl="1"/>
                      <a:r>
                        <a:rPr lang="he-IL" dirty="0">
                          <a:solidFill>
                            <a:schemeClr val="accent5">
                              <a:lumMod val="50000"/>
                            </a:schemeClr>
                          </a:solidFill>
                        </a:rPr>
                        <a:t>ראש</a:t>
                      </a:r>
                    </a:p>
                  </a:txBody>
                  <a:tcPr/>
                </a:tc>
                <a:tc>
                  <a:txBody>
                    <a:bodyPr/>
                    <a:lstStyle/>
                    <a:p>
                      <a:pPr algn="ctr" rtl="1"/>
                      <a:r>
                        <a:rPr lang="he-IL" dirty="0">
                          <a:solidFill>
                            <a:schemeClr val="accent5">
                              <a:lumMod val="50000"/>
                            </a:schemeClr>
                          </a:solidFill>
                        </a:rPr>
                        <a:t>בטן</a:t>
                      </a:r>
                    </a:p>
                  </a:txBody>
                  <a:tcPr/>
                </a:tc>
                <a:tc>
                  <a:txBody>
                    <a:bodyPr/>
                    <a:lstStyle/>
                    <a:p>
                      <a:pPr algn="ctr" rtl="1"/>
                      <a:r>
                        <a:rPr lang="he-IL" dirty="0">
                          <a:solidFill>
                            <a:schemeClr val="accent5">
                              <a:lumMod val="50000"/>
                            </a:schemeClr>
                          </a:solidFill>
                        </a:rPr>
                        <a:t>גויה</a:t>
                      </a:r>
                    </a:p>
                  </a:txBody>
                  <a:tcPr/>
                </a:tc>
                <a:extLst>
                  <a:ext uri="{0D108BD9-81ED-4DB2-BD59-A6C34878D82A}">
                    <a16:rowId xmlns:a16="http://schemas.microsoft.com/office/drawing/2014/main" val="1648204863"/>
                  </a:ext>
                </a:extLst>
              </a:tr>
              <a:tr h="375912">
                <a:tc>
                  <a:txBody>
                    <a:bodyPr/>
                    <a:lstStyle/>
                    <a:p>
                      <a:pPr algn="ctr" rtl="1"/>
                      <a:r>
                        <a:rPr lang="he-IL" dirty="0">
                          <a:solidFill>
                            <a:schemeClr val="accent5">
                              <a:lumMod val="50000"/>
                            </a:schemeClr>
                          </a:solidFill>
                        </a:rPr>
                        <a:t>נשמה</a:t>
                      </a:r>
                    </a:p>
                  </a:txBody>
                  <a:tcPr/>
                </a:tc>
                <a:tc>
                  <a:txBody>
                    <a:bodyPr/>
                    <a:lstStyle/>
                    <a:p>
                      <a:pPr algn="ctr" rtl="1"/>
                      <a:r>
                        <a:rPr lang="he-IL" dirty="0">
                          <a:solidFill>
                            <a:schemeClr val="accent5">
                              <a:lumMod val="50000"/>
                            </a:schemeClr>
                          </a:solidFill>
                        </a:rPr>
                        <a:t>רוח</a:t>
                      </a:r>
                    </a:p>
                  </a:txBody>
                  <a:tcPr/>
                </a:tc>
                <a:tc>
                  <a:txBody>
                    <a:bodyPr/>
                    <a:lstStyle/>
                    <a:p>
                      <a:pPr algn="ctr" rtl="1"/>
                      <a:r>
                        <a:rPr lang="he-IL" dirty="0">
                          <a:solidFill>
                            <a:schemeClr val="accent5">
                              <a:lumMod val="50000"/>
                            </a:schemeClr>
                          </a:solidFill>
                        </a:rPr>
                        <a:t>נפש</a:t>
                      </a:r>
                    </a:p>
                  </a:txBody>
                  <a:tcPr/>
                </a:tc>
                <a:extLst>
                  <a:ext uri="{0D108BD9-81ED-4DB2-BD59-A6C34878D82A}">
                    <a16:rowId xmlns:a16="http://schemas.microsoft.com/office/drawing/2014/main" val="1333236803"/>
                  </a:ext>
                </a:extLst>
              </a:tr>
              <a:tr h="375912">
                <a:tc>
                  <a:txBody>
                    <a:bodyPr/>
                    <a:lstStyle/>
                    <a:p>
                      <a:pPr algn="ctr" rtl="1"/>
                      <a:r>
                        <a:rPr lang="he-IL" dirty="0">
                          <a:solidFill>
                            <a:schemeClr val="accent5">
                              <a:lumMod val="50000"/>
                            </a:schemeClr>
                          </a:solidFill>
                        </a:rPr>
                        <a:t>חכמה</a:t>
                      </a:r>
                    </a:p>
                  </a:txBody>
                  <a:tcPr/>
                </a:tc>
                <a:tc>
                  <a:txBody>
                    <a:bodyPr/>
                    <a:lstStyle/>
                    <a:p>
                      <a:pPr algn="ctr" rtl="1"/>
                      <a:r>
                        <a:rPr lang="he-IL" dirty="0">
                          <a:solidFill>
                            <a:schemeClr val="accent5">
                              <a:lumMod val="50000"/>
                            </a:schemeClr>
                          </a:solidFill>
                        </a:rPr>
                        <a:t>כתר</a:t>
                      </a:r>
                    </a:p>
                  </a:txBody>
                  <a:tcPr/>
                </a:tc>
                <a:tc>
                  <a:txBody>
                    <a:bodyPr/>
                    <a:lstStyle/>
                    <a:p>
                      <a:pPr algn="ctr" rtl="1"/>
                      <a:r>
                        <a:rPr lang="he-IL" dirty="0">
                          <a:solidFill>
                            <a:schemeClr val="accent5">
                              <a:lumMod val="50000"/>
                            </a:schemeClr>
                          </a:solidFill>
                        </a:rPr>
                        <a:t>בינה</a:t>
                      </a:r>
                    </a:p>
                  </a:txBody>
                  <a:tcPr/>
                </a:tc>
                <a:extLst>
                  <a:ext uri="{0D108BD9-81ED-4DB2-BD59-A6C34878D82A}">
                    <a16:rowId xmlns:a16="http://schemas.microsoft.com/office/drawing/2014/main" val="485581821"/>
                  </a:ext>
                </a:extLst>
              </a:tr>
              <a:tr h="375912">
                <a:tc>
                  <a:txBody>
                    <a:bodyPr/>
                    <a:lstStyle/>
                    <a:p>
                      <a:pPr algn="ctr" rtl="1"/>
                      <a:r>
                        <a:rPr lang="he-IL" dirty="0">
                          <a:solidFill>
                            <a:schemeClr val="accent5">
                              <a:lumMod val="50000"/>
                            </a:schemeClr>
                          </a:solidFill>
                        </a:rPr>
                        <a:t>שמים</a:t>
                      </a:r>
                    </a:p>
                  </a:txBody>
                  <a:tcPr/>
                </a:tc>
                <a:tc>
                  <a:txBody>
                    <a:bodyPr/>
                    <a:lstStyle/>
                    <a:p>
                      <a:pPr algn="ctr" rtl="1"/>
                      <a:r>
                        <a:rPr lang="he-IL" dirty="0">
                          <a:solidFill>
                            <a:schemeClr val="accent5">
                              <a:lumMod val="50000"/>
                            </a:schemeClr>
                          </a:solidFill>
                        </a:rPr>
                        <a:t>אויר</a:t>
                      </a:r>
                    </a:p>
                  </a:txBody>
                  <a:tcPr/>
                </a:tc>
                <a:tc>
                  <a:txBody>
                    <a:bodyPr/>
                    <a:lstStyle/>
                    <a:p>
                      <a:pPr algn="ctr" rtl="1"/>
                      <a:r>
                        <a:rPr lang="he-IL" dirty="0">
                          <a:solidFill>
                            <a:schemeClr val="accent5">
                              <a:lumMod val="50000"/>
                            </a:schemeClr>
                          </a:solidFill>
                        </a:rPr>
                        <a:t>אדמה</a:t>
                      </a:r>
                    </a:p>
                  </a:txBody>
                  <a:tcPr/>
                </a:tc>
                <a:extLst>
                  <a:ext uri="{0D108BD9-81ED-4DB2-BD59-A6C34878D82A}">
                    <a16:rowId xmlns:a16="http://schemas.microsoft.com/office/drawing/2014/main" val="3997584875"/>
                  </a:ext>
                </a:extLst>
              </a:tr>
              <a:tr h="375912">
                <a:tc>
                  <a:txBody>
                    <a:bodyPr/>
                    <a:lstStyle/>
                    <a:p>
                      <a:pPr algn="ctr" rtl="1"/>
                      <a:r>
                        <a:rPr lang="he-IL" dirty="0">
                          <a:solidFill>
                            <a:schemeClr val="accent5">
                              <a:lumMod val="50000"/>
                            </a:schemeClr>
                          </a:solidFill>
                        </a:rPr>
                        <a:t>מדבר</a:t>
                      </a:r>
                    </a:p>
                  </a:txBody>
                  <a:tcPr/>
                </a:tc>
                <a:tc>
                  <a:txBody>
                    <a:bodyPr/>
                    <a:lstStyle/>
                    <a:p>
                      <a:pPr algn="ctr" rtl="1"/>
                      <a:r>
                        <a:rPr lang="he-IL" dirty="0">
                          <a:solidFill>
                            <a:schemeClr val="accent5">
                              <a:lumMod val="50000"/>
                            </a:schemeClr>
                          </a:solidFill>
                        </a:rPr>
                        <a:t>חי</a:t>
                      </a:r>
                    </a:p>
                  </a:txBody>
                  <a:tcPr/>
                </a:tc>
                <a:tc>
                  <a:txBody>
                    <a:bodyPr/>
                    <a:lstStyle/>
                    <a:p>
                      <a:pPr algn="ctr" rtl="1"/>
                      <a:r>
                        <a:rPr lang="he-IL" dirty="0">
                          <a:solidFill>
                            <a:schemeClr val="accent5">
                              <a:lumMod val="50000"/>
                            </a:schemeClr>
                          </a:solidFill>
                        </a:rPr>
                        <a:t>צומח</a:t>
                      </a:r>
                    </a:p>
                  </a:txBody>
                  <a:tcPr/>
                </a:tc>
                <a:extLst>
                  <a:ext uri="{0D108BD9-81ED-4DB2-BD59-A6C34878D82A}">
                    <a16:rowId xmlns:a16="http://schemas.microsoft.com/office/drawing/2014/main" val="3559664760"/>
                  </a:ext>
                </a:extLst>
              </a:tr>
              <a:tr h="375912">
                <a:tc>
                  <a:txBody>
                    <a:bodyPr/>
                    <a:lstStyle/>
                    <a:p>
                      <a:pPr algn="ctr" rtl="1"/>
                      <a:r>
                        <a:rPr lang="he-IL" dirty="0">
                          <a:solidFill>
                            <a:schemeClr val="accent5">
                              <a:lumMod val="50000"/>
                            </a:schemeClr>
                          </a:solidFill>
                        </a:rPr>
                        <a:t>כעס וגאוה</a:t>
                      </a:r>
                    </a:p>
                  </a:txBody>
                  <a:tcPr/>
                </a:tc>
                <a:tc>
                  <a:txBody>
                    <a:bodyPr/>
                    <a:lstStyle/>
                    <a:p>
                      <a:pPr algn="ctr" rtl="1"/>
                      <a:r>
                        <a:rPr lang="he-IL" dirty="0">
                          <a:solidFill>
                            <a:schemeClr val="accent5">
                              <a:lumMod val="50000"/>
                            </a:schemeClr>
                          </a:solidFill>
                        </a:rPr>
                        <a:t>כבוד וליצנות</a:t>
                      </a:r>
                    </a:p>
                  </a:txBody>
                  <a:tcPr/>
                </a:tc>
                <a:tc>
                  <a:txBody>
                    <a:bodyPr/>
                    <a:lstStyle/>
                    <a:p>
                      <a:pPr algn="ctr" rtl="1"/>
                      <a:r>
                        <a:rPr lang="he-IL" dirty="0">
                          <a:solidFill>
                            <a:schemeClr val="accent5">
                              <a:lumMod val="50000"/>
                            </a:schemeClr>
                          </a:solidFill>
                        </a:rPr>
                        <a:t>תענוג</a:t>
                      </a:r>
                    </a:p>
                  </a:txBody>
                  <a:tcPr/>
                </a:tc>
                <a:extLst>
                  <a:ext uri="{0D108BD9-81ED-4DB2-BD59-A6C34878D82A}">
                    <a16:rowId xmlns:a16="http://schemas.microsoft.com/office/drawing/2014/main" val="1513938892"/>
                  </a:ext>
                </a:extLst>
              </a:tr>
              <a:tr h="375912">
                <a:tc>
                  <a:txBody>
                    <a:bodyPr/>
                    <a:lstStyle/>
                    <a:p>
                      <a:pPr algn="ctr" rtl="1"/>
                      <a:r>
                        <a:rPr lang="he-IL" dirty="0">
                          <a:solidFill>
                            <a:schemeClr val="accent5">
                              <a:lumMod val="50000"/>
                            </a:schemeClr>
                          </a:solidFill>
                        </a:rPr>
                        <a:t>אהבה</a:t>
                      </a:r>
                    </a:p>
                  </a:txBody>
                  <a:tcPr/>
                </a:tc>
                <a:tc>
                  <a:txBody>
                    <a:bodyPr/>
                    <a:lstStyle/>
                    <a:p>
                      <a:pPr algn="ctr" rtl="1"/>
                      <a:r>
                        <a:rPr lang="he-IL" dirty="0">
                          <a:solidFill>
                            <a:schemeClr val="accent5">
                              <a:lumMod val="50000"/>
                            </a:schemeClr>
                          </a:solidFill>
                        </a:rPr>
                        <a:t>חמדה (נחמד העץ להשכיל)</a:t>
                      </a:r>
                    </a:p>
                  </a:txBody>
                  <a:tcPr/>
                </a:tc>
                <a:tc>
                  <a:txBody>
                    <a:bodyPr/>
                    <a:lstStyle/>
                    <a:p>
                      <a:pPr algn="ctr" rtl="1"/>
                      <a:r>
                        <a:rPr lang="he-IL" dirty="0">
                          <a:solidFill>
                            <a:schemeClr val="accent5">
                              <a:lumMod val="50000"/>
                            </a:schemeClr>
                          </a:solidFill>
                        </a:rPr>
                        <a:t>תאוה (תאוה הוא לעיניים)</a:t>
                      </a:r>
                    </a:p>
                  </a:txBody>
                  <a:tcPr/>
                </a:tc>
                <a:extLst>
                  <a:ext uri="{0D108BD9-81ED-4DB2-BD59-A6C34878D82A}">
                    <a16:rowId xmlns:a16="http://schemas.microsoft.com/office/drawing/2014/main" val="4143313524"/>
                  </a:ext>
                </a:extLst>
              </a:tr>
              <a:tr h="375912">
                <a:tc>
                  <a:txBody>
                    <a:bodyPr/>
                    <a:lstStyle/>
                    <a:p>
                      <a:pPr algn="ctr" rtl="1"/>
                      <a:r>
                        <a:rPr lang="he-IL" dirty="0">
                          <a:solidFill>
                            <a:schemeClr val="accent5">
                              <a:lumMod val="50000"/>
                            </a:schemeClr>
                          </a:solidFill>
                        </a:rPr>
                        <a:t>מחשבה</a:t>
                      </a:r>
                    </a:p>
                  </a:txBody>
                  <a:tcPr/>
                </a:tc>
                <a:tc>
                  <a:txBody>
                    <a:bodyPr/>
                    <a:lstStyle/>
                    <a:p>
                      <a:pPr algn="ctr" rtl="1"/>
                      <a:r>
                        <a:rPr lang="he-IL" dirty="0">
                          <a:solidFill>
                            <a:schemeClr val="accent5">
                              <a:lumMod val="50000"/>
                            </a:schemeClr>
                          </a:solidFill>
                        </a:rPr>
                        <a:t>דיבור </a:t>
                      </a:r>
                    </a:p>
                  </a:txBody>
                  <a:tcPr/>
                </a:tc>
                <a:tc>
                  <a:txBody>
                    <a:bodyPr/>
                    <a:lstStyle/>
                    <a:p>
                      <a:pPr algn="ctr" rtl="1"/>
                      <a:r>
                        <a:rPr lang="he-IL" dirty="0">
                          <a:solidFill>
                            <a:schemeClr val="accent5">
                              <a:lumMod val="50000"/>
                            </a:schemeClr>
                          </a:solidFill>
                        </a:rPr>
                        <a:t>מעשה</a:t>
                      </a:r>
                    </a:p>
                  </a:txBody>
                  <a:tcPr/>
                </a:tc>
                <a:extLst>
                  <a:ext uri="{0D108BD9-81ED-4DB2-BD59-A6C34878D82A}">
                    <a16:rowId xmlns:a16="http://schemas.microsoft.com/office/drawing/2014/main" val="2182833890"/>
                  </a:ext>
                </a:extLst>
              </a:tr>
              <a:tr h="386210">
                <a:tc>
                  <a:txBody>
                    <a:bodyPr/>
                    <a:lstStyle/>
                    <a:p>
                      <a:pPr algn="ctr" rtl="1"/>
                      <a:r>
                        <a:rPr lang="he-IL" dirty="0">
                          <a:solidFill>
                            <a:schemeClr val="accent5">
                              <a:lumMod val="50000"/>
                            </a:schemeClr>
                          </a:solidFill>
                        </a:rPr>
                        <a:t>בכל לבבך</a:t>
                      </a:r>
                    </a:p>
                  </a:txBody>
                  <a:tcPr/>
                </a:tc>
                <a:tc>
                  <a:txBody>
                    <a:bodyPr/>
                    <a:lstStyle/>
                    <a:p>
                      <a:pPr algn="ctr" rtl="1"/>
                      <a:r>
                        <a:rPr lang="he-IL" dirty="0">
                          <a:solidFill>
                            <a:schemeClr val="accent5">
                              <a:lumMod val="50000"/>
                            </a:schemeClr>
                          </a:solidFill>
                        </a:rPr>
                        <a:t>ובכל נפשך (רצון – רוח) </a:t>
                      </a:r>
                      <a:r>
                        <a:rPr lang="he-IL" sz="100" dirty="0">
                          <a:solidFill>
                            <a:schemeClr val="accent5">
                              <a:lumMod val="50000"/>
                            </a:schemeClr>
                          </a:solidFill>
                        </a:rPr>
                        <a:t>יחזקאל פרק א פסוק </a:t>
                      </a:r>
                      <a:r>
                        <a:rPr lang="he-IL" sz="100" dirty="0" err="1">
                          <a:solidFill>
                            <a:schemeClr val="accent5">
                              <a:lumMod val="50000"/>
                            </a:schemeClr>
                          </a:solidFill>
                        </a:rPr>
                        <a:t>יב</a:t>
                      </a:r>
                      <a:endParaRPr lang="he-IL" sz="100" dirty="0">
                        <a:solidFill>
                          <a:schemeClr val="accent5">
                            <a:lumMod val="50000"/>
                          </a:schemeClr>
                        </a:solidFill>
                      </a:endParaRPr>
                    </a:p>
                    <a:p>
                      <a:pPr algn="ctr" rtl="1"/>
                      <a:r>
                        <a:rPr lang="he-IL" sz="100" dirty="0">
                          <a:solidFill>
                            <a:schemeClr val="accent5">
                              <a:lumMod val="50000"/>
                            </a:schemeClr>
                          </a:solidFill>
                        </a:rPr>
                        <a:t>אֶל אֲשֶׁר יִהְיֶה שָׁמָּה הָרוּחַ לָלֶכֶת יֵלֵכוּ </a:t>
                      </a:r>
                    </a:p>
                  </a:txBody>
                  <a:tcPr/>
                </a:tc>
                <a:tc>
                  <a:txBody>
                    <a:bodyPr/>
                    <a:lstStyle/>
                    <a:p>
                      <a:pPr algn="ctr" rtl="1"/>
                      <a:r>
                        <a:rPr lang="he-IL" dirty="0">
                          <a:solidFill>
                            <a:schemeClr val="accent5">
                              <a:lumMod val="50000"/>
                            </a:schemeClr>
                          </a:solidFill>
                        </a:rPr>
                        <a:t>ובכל מאודך</a:t>
                      </a:r>
                    </a:p>
                  </a:txBody>
                  <a:tcPr/>
                </a:tc>
                <a:extLst>
                  <a:ext uri="{0D108BD9-81ED-4DB2-BD59-A6C34878D82A}">
                    <a16:rowId xmlns:a16="http://schemas.microsoft.com/office/drawing/2014/main" val="2333145073"/>
                  </a:ext>
                </a:extLst>
              </a:tr>
              <a:tr h="375912">
                <a:tc>
                  <a:txBody>
                    <a:bodyPr/>
                    <a:lstStyle/>
                    <a:p>
                      <a:pPr algn="ctr" rtl="1"/>
                      <a:r>
                        <a:rPr lang="he-IL" dirty="0">
                          <a:solidFill>
                            <a:schemeClr val="accent5">
                              <a:lumMod val="50000"/>
                            </a:schemeClr>
                          </a:solidFill>
                        </a:rPr>
                        <a:t>והיו – על לבבך</a:t>
                      </a:r>
                    </a:p>
                  </a:txBody>
                  <a:tcPr/>
                </a:tc>
                <a:tc>
                  <a:txBody>
                    <a:bodyPr/>
                    <a:lstStyle/>
                    <a:p>
                      <a:pPr algn="ctr" rtl="1"/>
                      <a:r>
                        <a:rPr lang="he-IL" dirty="0" err="1">
                          <a:solidFill>
                            <a:schemeClr val="accent5">
                              <a:lumMod val="50000"/>
                            </a:schemeClr>
                          </a:solidFill>
                        </a:rPr>
                        <a:t>ושננתם</a:t>
                      </a:r>
                      <a:r>
                        <a:rPr lang="he-IL" dirty="0">
                          <a:solidFill>
                            <a:schemeClr val="accent5">
                              <a:lumMod val="50000"/>
                            </a:schemeClr>
                          </a:solidFill>
                        </a:rPr>
                        <a:t> לבניך</a:t>
                      </a:r>
                    </a:p>
                  </a:txBody>
                  <a:tcPr/>
                </a:tc>
                <a:tc>
                  <a:txBody>
                    <a:bodyPr/>
                    <a:lstStyle/>
                    <a:p>
                      <a:pPr algn="ctr" rtl="1"/>
                      <a:r>
                        <a:rPr lang="he-IL" dirty="0">
                          <a:solidFill>
                            <a:schemeClr val="accent5">
                              <a:lumMod val="50000"/>
                            </a:schemeClr>
                          </a:solidFill>
                        </a:rPr>
                        <a:t>וקשרתם וכתבתם</a:t>
                      </a:r>
                    </a:p>
                  </a:txBody>
                  <a:tcPr/>
                </a:tc>
                <a:extLst>
                  <a:ext uri="{0D108BD9-81ED-4DB2-BD59-A6C34878D82A}">
                    <a16:rowId xmlns:a16="http://schemas.microsoft.com/office/drawing/2014/main" val="4275243333"/>
                  </a:ext>
                </a:extLst>
              </a:tr>
              <a:tr h="375912">
                <a:tc>
                  <a:txBody>
                    <a:bodyPr/>
                    <a:lstStyle/>
                    <a:p>
                      <a:pPr algn="ctr" rtl="1"/>
                      <a:r>
                        <a:rPr lang="he-IL" dirty="0">
                          <a:solidFill>
                            <a:schemeClr val="accent5">
                              <a:lumMod val="50000"/>
                            </a:schemeClr>
                          </a:solidFill>
                        </a:rPr>
                        <a:t>בשבתך בביתך </a:t>
                      </a:r>
                      <a:r>
                        <a:rPr lang="he-IL" sz="900" dirty="0">
                          <a:solidFill>
                            <a:schemeClr val="accent5">
                              <a:lumMod val="50000"/>
                            </a:schemeClr>
                          </a:solidFill>
                        </a:rPr>
                        <a:t>(קשות מיושב)</a:t>
                      </a:r>
                    </a:p>
                  </a:txBody>
                  <a:tcPr/>
                </a:tc>
                <a:tc>
                  <a:txBody>
                    <a:bodyPr/>
                    <a:lstStyle/>
                    <a:p>
                      <a:pPr algn="ctr" rtl="1"/>
                      <a:r>
                        <a:rPr lang="he-IL" dirty="0">
                          <a:solidFill>
                            <a:schemeClr val="accent5">
                              <a:lumMod val="50000"/>
                            </a:schemeClr>
                          </a:solidFill>
                        </a:rPr>
                        <a:t>ובלכתך בדרך </a:t>
                      </a:r>
                      <a:r>
                        <a:rPr lang="he-IL" sz="600" dirty="0">
                          <a:solidFill>
                            <a:schemeClr val="accent5">
                              <a:lumMod val="50000"/>
                            </a:schemeClr>
                          </a:solidFill>
                        </a:rPr>
                        <a:t>(ראה </a:t>
                      </a:r>
                      <a:r>
                        <a:rPr lang="he-IL" sz="600" dirty="0" err="1">
                          <a:solidFill>
                            <a:schemeClr val="accent5">
                              <a:lumMod val="50000"/>
                            </a:schemeClr>
                          </a:solidFill>
                        </a:rPr>
                        <a:t>גר''א</a:t>
                      </a:r>
                      <a:r>
                        <a:rPr lang="he-IL" sz="600" dirty="0">
                          <a:solidFill>
                            <a:schemeClr val="accent5">
                              <a:lumMod val="50000"/>
                            </a:schemeClr>
                          </a:solidFill>
                        </a:rPr>
                        <a:t> שיחה </a:t>
                      </a:r>
                      <a:r>
                        <a:rPr lang="he-IL" sz="600" dirty="0" err="1">
                          <a:solidFill>
                            <a:schemeClr val="accent5">
                              <a:lumMod val="50000"/>
                            </a:schemeClr>
                          </a:solidFill>
                        </a:rPr>
                        <a:t>מכח</a:t>
                      </a:r>
                      <a:r>
                        <a:rPr lang="he-IL" sz="600" dirty="0">
                          <a:solidFill>
                            <a:schemeClr val="accent5">
                              <a:lumMod val="50000"/>
                            </a:schemeClr>
                          </a:solidFill>
                        </a:rPr>
                        <a:t> הרגל – הליכה)</a:t>
                      </a:r>
                    </a:p>
                  </a:txBody>
                  <a:tcPr/>
                </a:tc>
                <a:tc>
                  <a:txBody>
                    <a:bodyPr/>
                    <a:lstStyle/>
                    <a:p>
                      <a:pPr algn="ctr" rtl="1"/>
                      <a:r>
                        <a:rPr lang="he-IL" dirty="0" err="1">
                          <a:solidFill>
                            <a:schemeClr val="accent5">
                              <a:lumMod val="50000"/>
                            </a:schemeClr>
                          </a:solidFill>
                        </a:rPr>
                        <a:t>ובשכבך</a:t>
                      </a:r>
                      <a:r>
                        <a:rPr lang="he-IL" dirty="0">
                          <a:solidFill>
                            <a:schemeClr val="accent5">
                              <a:lumMod val="50000"/>
                            </a:schemeClr>
                          </a:solidFill>
                        </a:rPr>
                        <a:t> ובקומך</a:t>
                      </a:r>
                    </a:p>
                  </a:txBody>
                  <a:tcPr/>
                </a:tc>
                <a:extLst>
                  <a:ext uri="{0D108BD9-81ED-4DB2-BD59-A6C34878D82A}">
                    <a16:rowId xmlns:a16="http://schemas.microsoft.com/office/drawing/2014/main" val="107879720"/>
                  </a:ext>
                </a:extLst>
              </a:tr>
              <a:tr h="375912">
                <a:tc>
                  <a:txBody>
                    <a:bodyPr/>
                    <a:lstStyle/>
                    <a:p>
                      <a:pPr algn="ctr" rtl="1"/>
                      <a:r>
                        <a:rPr lang="he-IL" dirty="0">
                          <a:solidFill>
                            <a:schemeClr val="accent5">
                              <a:lumMod val="50000"/>
                            </a:schemeClr>
                          </a:solidFill>
                        </a:rPr>
                        <a:t>לטוטפות בין עיניך</a:t>
                      </a:r>
                    </a:p>
                  </a:txBody>
                  <a:tcPr/>
                </a:tc>
                <a:tc>
                  <a:txBody>
                    <a:bodyPr/>
                    <a:lstStyle/>
                    <a:p>
                      <a:pPr algn="ctr" rtl="1"/>
                      <a:r>
                        <a:rPr lang="he-IL" dirty="0">
                          <a:solidFill>
                            <a:schemeClr val="accent5">
                              <a:lumMod val="50000"/>
                            </a:schemeClr>
                          </a:solidFill>
                        </a:rPr>
                        <a:t>וקשרתם על ידיך</a:t>
                      </a:r>
                    </a:p>
                  </a:txBody>
                  <a:tcPr/>
                </a:tc>
                <a:tc>
                  <a:txBody>
                    <a:bodyPr/>
                    <a:lstStyle/>
                    <a:p>
                      <a:pPr algn="ctr" rtl="1"/>
                      <a:r>
                        <a:rPr lang="he-IL" dirty="0">
                          <a:solidFill>
                            <a:schemeClr val="accent5">
                              <a:lumMod val="50000"/>
                            </a:schemeClr>
                          </a:solidFill>
                        </a:rPr>
                        <a:t>וכתבתם על ביתך</a:t>
                      </a:r>
                    </a:p>
                  </a:txBody>
                  <a:tcPr/>
                </a:tc>
                <a:extLst>
                  <a:ext uri="{0D108BD9-81ED-4DB2-BD59-A6C34878D82A}">
                    <a16:rowId xmlns:a16="http://schemas.microsoft.com/office/drawing/2014/main" val="1445048916"/>
                  </a:ext>
                </a:extLst>
              </a:tr>
              <a:tr h="375912">
                <a:tc>
                  <a:txBody>
                    <a:bodyPr/>
                    <a:lstStyle/>
                    <a:p>
                      <a:pPr algn="ctr" rtl="1"/>
                      <a:r>
                        <a:rPr lang="he-IL" dirty="0">
                          <a:solidFill>
                            <a:schemeClr val="accent5">
                              <a:lumMod val="50000"/>
                            </a:schemeClr>
                          </a:solidFill>
                        </a:rPr>
                        <a:t>יצחק</a:t>
                      </a:r>
                    </a:p>
                  </a:txBody>
                  <a:tcPr/>
                </a:tc>
                <a:tc>
                  <a:txBody>
                    <a:bodyPr/>
                    <a:lstStyle/>
                    <a:p>
                      <a:pPr algn="ctr" rtl="1"/>
                      <a:r>
                        <a:rPr lang="he-IL" dirty="0">
                          <a:solidFill>
                            <a:schemeClr val="accent5">
                              <a:lumMod val="50000"/>
                            </a:schemeClr>
                          </a:solidFill>
                        </a:rPr>
                        <a:t>יעקב</a:t>
                      </a:r>
                    </a:p>
                  </a:txBody>
                  <a:tcPr/>
                </a:tc>
                <a:tc>
                  <a:txBody>
                    <a:bodyPr/>
                    <a:lstStyle/>
                    <a:p>
                      <a:pPr algn="ctr" rtl="1"/>
                      <a:r>
                        <a:rPr lang="he-IL" dirty="0">
                          <a:solidFill>
                            <a:schemeClr val="accent5">
                              <a:lumMod val="50000"/>
                            </a:schemeClr>
                          </a:solidFill>
                        </a:rPr>
                        <a:t>אברהם</a:t>
                      </a:r>
                    </a:p>
                  </a:txBody>
                  <a:tcPr/>
                </a:tc>
                <a:extLst>
                  <a:ext uri="{0D108BD9-81ED-4DB2-BD59-A6C34878D82A}">
                    <a16:rowId xmlns:a16="http://schemas.microsoft.com/office/drawing/2014/main" val="3300077743"/>
                  </a:ext>
                </a:extLst>
              </a:tr>
              <a:tr h="375912">
                <a:tc>
                  <a:txBody>
                    <a:bodyPr/>
                    <a:lstStyle/>
                    <a:p>
                      <a:pPr algn="ctr" rtl="1"/>
                      <a:r>
                        <a:rPr lang="he-IL" dirty="0">
                          <a:solidFill>
                            <a:schemeClr val="accent5">
                              <a:lumMod val="50000"/>
                            </a:schemeClr>
                          </a:solidFill>
                        </a:rPr>
                        <a:t>עבודה</a:t>
                      </a:r>
                    </a:p>
                  </a:txBody>
                  <a:tcPr/>
                </a:tc>
                <a:tc>
                  <a:txBody>
                    <a:bodyPr/>
                    <a:lstStyle/>
                    <a:p>
                      <a:pPr algn="ctr" rtl="1"/>
                      <a:r>
                        <a:rPr lang="he-IL" dirty="0">
                          <a:solidFill>
                            <a:schemeClr val="accent5">
                              <a:lumMod val="50000"/>
                            </a:schemeClr>
                          </a:solidFill>
                        </a:rPr>
                        <a:t>תורה</a:t>
                      </a:r>
                    </a:p>
                  </a:txBody>
                  <a:tcPr/>
                </a:tc>
                <a:tc>
                  <a:txBody>
                    <a:bodyPr/>
                    <a:lstStyle/>
                    <a:p>
                      <a:pPr algn="ctr" rtl="1"/>
                      <a:r>
                        <a:rPr lang="he-IL" dirty="0">
                          <a:solidFill>
                            <a:schemeClr val="accent5">
                              <a:lumMod val="50000"/>
                            </a:schemeClr>
                          </a:solidFill>
                        </a:rPr>
                        <a:t>חסד</a:t>
                      </a:r>
                    </a:p>
                  </a:txBody>
                  <a:tcPr/>
                </a:tc>
                <a:extLst>
                  <a:ext uri="{0D108BD9-81ED-4DB2-BD59-A6C34878D82A}">
                    <a16:rowId xmlns:a16="http://schemas.microsoft.com/office/drawing/2014/main" val="272706742"/>
                  </a:ext>
                </a:extLst>
              </a:tr>
            </a:tbl>
          </a:graphicData>
        </a:graphic>
      </p:graphicFrame>
    </p:spTree>
    <p:extLst>
      <p:ext uri="{BB962C8B-B14F-4D97-AF65-F5344CB8AC3E}">
        <p14:creationId xmlns:p14="http://schemas.microsoft.com/office/powerpoint/2010/main" val="25103344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051B01-D5D5-EE98-CA58-592F260D00AA}"/>
            </a:ext>
          </a:extLst>
        </p:cNvPr>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B3DBAF88-48E5-ED42-FE59-B6B6F52997DC}"/>
              </a:ext>
            </a:extLst>
          </p:cNvPr>
          <p:cNvSpPr>
            <a:spLocks noGrp="1"/>
          </p:cNvSpPr>
          <p:nvPr>
            <p:ph type="sldNum" sz="quarter" idx="12"/>
          </p:nvPr>
        </p:nvSpPr>
        <p:spPr/>
        <p:txBody>
          <a:bodyPr/>
          <a:lstStyle/>
          <a:p>
            <a:fld id="{D57F1E4F-1CFF-5643-939E-217C01CDF565}" type="slidenum">
              <a:rPr lang="en-US" smtClean="0"/>
              <a:pPr/>
              <a:t>33</a:t>
            </a:fld>
            <a:endParaRPr lang="en-US" dirty="0"/>
          </a:p>
        </p:txBody>
      </p:sp>
      <p:graphicFrame>
        <p:nvGraphicFramePr>
          <p:cNvPr id="3" name="טבלה 2">
            <a:extLst>
              <a:ext uri="{FF2B5EF4-FFF2-40B4-BE49-F238E27FC236}">
                <a16:creationId xmlns:a16="http://schemas.microsoft.com/office/drawing/2014/main" id="{73917D97-28EB-4095-5247-F17EC2FA7483}"/>
              </a:ext>
            </a:extLst>
          </p:cNvPr>
          <p:cNvGraphicFramePr>
            <a:graphicFrameLocks noGrp="1"/>
          </p:cNvGraphicFramePr>
          <p:nvPr>
            <p:extLst>
              <p:ext uri="{D42A27DB-BD31-4B8C-83A1-F6EECF244321}">
                <p14:modId xmlns:p14="http://schemas.microsoft.com/office/powerpoint/2010/main" val="860621983"/>
              </p:ext>
            </p:extLst>
          </p:nvPr>
        </p:nvGraphicFramePr>
        <p:xfrm>
          <a:off x="2032001" y="1"/>
          <a:ext cx="8127999" cy="6776714"/>
        </p:xfrm>
        <a:graphic>
          <a:graphicData uri="http://schemas.openxmlformats.org/drawingml/2006/table">
            <a:tbl>
              <a:tblPr rtl="1" firstRow="1" bandRow="1">
                <a:tableStyleId>{5C22544A-7EE6-4342-B048-85BDC9FD1C3A}</a:tableStyleId>
              </a:tblPr>
              <a:tblGrid>
                <a:gridCol w="2709333">
                  <a:extLst>
                    <a:ext uri="{9D8B030D-6E8A-4147-A177-3AD203B41FA5}">
                      <a16:colId xmlns:a16="http://schemas.microsoft.com/office/drawing/2014/main" val="2583704480"/>
                    </a:ext>
                  </a:extLst>
                </a:gridCol>
                <a:gridCol w="2709333">
                  <a:extLst>
                    <a:ext uri="{9D8B030D-6E8A-4147-A177-3AD203B41FA5}">
                      <a16:colId xmlns:a16="http://schemas.microsoft.com/office/drawing/2014/main" val="3364519573"/>
                    </a:ext>
                  </a:extLst>
                </a:gridCol>
                <a:gridCol w="2709333">
                  <a:extLst>
                    <a:ext uri="{9D8B030D-6E8A-4147-A177-3AD203B41FA5}">
                      <a16:colId xmlns:a16="http://schemas.microsoft.com/office/drawing/2014/main" val="1605610909"/>
                    </a:ext>
                  </a:extLst>
                </a:gridCol>
              </a:tblGrid>
              <a:tr h="375912">
                <a:tc>
                  <a:txBody>
                    <a:bodyPr/>
                    <a:lstStyle/>
                    <a:p>
                      <a:pPr algn="ctr" rtl="1"/>
                      <a:r>
                        <a:rPr lang="he-IL" dirty="0">
                          <a:solidFill>
                            <a:schemeClr val="accent5">
                              <a:lumMod val="50000"/>
                            </a:schemeClr>
                          </a:solidFill>
                        </a:rPr>
                        <a:t>עולם </a:t>
                      </a:r>
                    </a:p>
                  </a:txBody>
                  <a:tcPr/>
                </a:tc>
                <a:tc>
                  <a:txBody>
                    <a:bodyPr/>
                    <a:lstStyle/>
                    <a:p>
                      <a:pPr algn="ctr" rtl="1"/>
                      <a:r>
                        <a:rPr lang="he-IL" dirty="0">
                          <a:solidFill>
                            <a:schemeClr val="accent5">
                              <a:lumMod val="50000"/>
                            </a:schemeClr>
                          </a:solidFill>
                        </a:rPr>
                        <a:t>שנה </a:t>
                      </a:r>
                    </a:p>
                  </a:txBody>
                  <a:tcPr/>
                </a:tc>
                <a:tc>
                  <a:txBody>
                    <a:bodyPr/>
                    <a:lstStyle/>
                    <a:p>
                      <a:pPr algn="ctr" rtl="1"/>
                      <a:r>
                        <a:rPr lang="he-IL" dirty="0">
                          <a:solidFill>
                            <a:schemeClr val="accent5">
                              <a:lumMod val="50000"/>
                            </a:schemeClr>
                          </a:solidFill>
                        </a:rPr>
                        <a:t>נפש</a:t>
                      </a:r>
                    </a:p>
                  </a:txBody>
                  <a:tcPr/>
                </a:tc>
                <a:extLst>
                  <a:ext uri="{0D108BD9-81ED-4DB2-BD59-A6C34878D82A}">
                    <a16:rowId xmlns:a16="http://schemas.microsoft.com/office/drawing/2014/main" val="647908494"/>
                  </a:ext>
                </a:extLst>
              </a:tr>
              <a:tr h="375912">
                <a:tc>
                  <a:txBody>
                    <a:bodyPr/>
                    <a:lstStyle/>
                    <a:p>
                      <a:pPr algn="ctr" rtl="1"/>
                      <a:r>
                        <a:rPr lang="he-IL" b="1" dirty="0">
                          <a:solidFill>
                            <a:schemeClr val="accent5">
                              <a:lumMod val="50000"/>
                            </a:schemeClr>
                          </a:solidFill>
                        </a:rPr>
                        <a:t>מלך על כסאו</a:t>
                      </a:r>
                    </a:p>
                  </a:txBody>
                  <a:tcPr/>
                </a:tc>
                <a:tc>
                  <a:txBody>
                    <a:bodyPr/>
                    <a:lstStyle/>
                    <a:p>
                      <a:pPr algn="ctr" rtl="1"/>
                      <a:r>
                        <a:rPr lang="he-IL" b="1" dirty="0">
                          <a:solidFill>
                            <a:schemeClr val="accent5">
                              <a:lumMod val="50000"/>
                            </a:schemeClr>
                          </a:solidFill>
                        </a:rPr>
                        <a:t>מלך במדינה</a:t>
                      </a:r>
                    </a:p>
                  </a:txBody>
                  <a:tcPr/>
                </a:tc>
                <a:tc>
                  <a:txBody>
                    <a:bodyPr/>
                    <a:lstStyle/>
                    <a:p>
                      <a:pPr algn="ctr" rtl="1"/>
                      <a:r>
                        <a:rPr lang="he-IL" b="1" dirty="0">
                          <a:solidFill>
                            <a:schemeClr val="accent5">
                              <a:lumMod val="50000"/>
                            </a:schemeClr>
                          </a:solidFill>
                        </a:rPr>
                        <a:t>מלך שנלחם</a:t>
                      </a:r>
                    </a:p>
                  </a:txBody>
                  <a:tcPr/>
                </a:tc>
                <a:extLst>
                  <a:ext uri="{0D108BD9-81ED-4DB2-BD59-A6C34878D82A}">
                    <a16:rowId xmlns:a16="http://schemas.microsoft.com/office/drawing/2014/main" val="253598924"/>
                  </a:ext>
                </a:extLst>
              </a:tr>
              <a:tr h="375912">
                <a:tc>
                  <a:txBody>
                    <a:bodyPr/>
                    <a:lstStyle/>
                    <a:p>
                      <a:pPr algn="ctr" rtl="1"/>
                      <a:r>
                        <a:rPr lang="he-IL" dirty="0">
                          <a:solidFill>
                            <a:schemeClr val="accent5">
                              <a:lumMod val="50000"/>
                            </a:schemeClr>
                          </a:solidFill>
                        </a:rPr>
                        <a:t>מלכויות</a:t>
                      </a:r>
                    </a:p>
                  </a:txBody>
                  <a:tcPr/>
                </a:tc>
                <a:tc>
                  <a:txBody>
                    <a:bodyPr/>
                    <a:lstStyle/>
                    <a:p>
                      <a:pPr algn="ctr" rtl="1"/>
                      <a:r>
                        <a:rPr lang="he-IL" dirty="0" err="1">
                          <a:solidFill>
                            <a:schemeClr val="accent5">
                              <a:lumMod val="50000"/>
                            </a:schemeClr>
                          </a:solidFill>
                        </a:rPr>
                        <a:t>זכרונות</a:t>
                      </a:r>
                      <a:endParaRPr lang="he-IL" dirty="0">
                        <a:solidFill>
                          <a:schemeClr val="accent5">
                            <a:lumMod val="50000"/>
                          </a:schemeClr>
                        </a:solidFill>
                      </a:endParaRPr>
                    </a:p>
                  </a:txBody>
                  <a:tcPr/>
                </a:tc>
                <a:tc>
                  <a:txBody>
                    <a:bodyPr/>
                    <a:lstStyle/>
                    <a:p>
                      <a:pPr algn="ctr" rtl="1"/>
                      <a:r>
                        <a:rPr lang="he-IL" dirty="0">
                          <a:solidFill>
                            <a:schemeClr val="accent5">
                              <a:lumMod val="50000"/>
                            </a:schemeClr>
                          </a:solidFill>
                        </a:rPr>
                        <a:t>שופרות</a:t>
                      </a:r>
                    </a:p>
                  </a:txBody>
                  <a:tcPr/>
                </a:tc>
                <a:extLst>
                  <a:ext uri="{0D108BD9-81ED-4DB2-BD59-A6C34878D82A}">
                    <a16:rowId xmlns:a16="http://schemas.microsoft.com/office/drawing/2014/main" val="2455273150"/>
                  </a:ext>
                </a:extLst>
              </a:tr>
              <a:tr h="375912">
                <a:tc>
                  <a:txBody>
                    <a:bodyPr/>
                    <a:lstStyle/>
                    <a:p>
                      <a:pPr algn="ctr" rtl="1"/>
                      <a:r>
                        <a:rPr lang="he-IL" dirty="0">
                          <a:solidFill>
                            <a:schemeClr val="accent5">
                              <a:lumMod val="50000"/>
                            </a:schemeClr>
                          </a:solidFill>
                        </a:rPr>
                        <a:t>ה' מלך</a:t>
                      </a:r>
                    </a:p>
                  </a:txBody>
                  <a:tcPr/>
                </a:tc>
                <a:tc>
                  <a:txBody>
                    <a:bodyPr/>
                    <a:lstStyle/>
                    <a:p>
                      <a:pPr algn="ctr" rtl="1"/>
                      <a:r>
                        <a:rPr lang="he-IL" dirty="0">
                          <a:solidFill>
                            <a:schemeClr val="accent5">
                              <a:lumMod val="50000"/>
                            </a:schemeClr>
                          </a:solidFill>
                        </a:rPr>
                        <a:t>ה' מלך</a:t>
                      </a:r>
                    </a:p>
                  </a:txBody>
                  <a:tcPr/>
                </a:tc>
                <a:tc>
                  <a:txBody>
                    <a:bodyPr/>
                    <a:lstStyle/>
                    <a:p>
                      <a:pPr algn="ctr" rtl="1"/>
                      <a:r>
                        <a:rPr lang="he-IL" dirty="0">
                          <a:solidFill>
                            <a:schemeClr val="accent5">
                              <a:lumMod val="50000"/>
                            </a:schemeClr>
                          </a:solidFill>
                        </a:rPr>
                        <a:t>ה' ימלוך</a:t>
                      </a:r>
                    </a:p>
                  </a:txBody>
                  <a:tcPr/>
                </a:tc>
                <a:extLst>
                  <a:ext uri="{0D108BD9-81ED-4DB2-BD59-A6C34878D82A}">
                    <a16:rowId xmlns:a16="http://schemas.microsoft.com/office/drawing/2014/main" val="394291269"/>
                  </a:ext>
                </a:extLst>
              </a:tr>
              <a:tr h="375912">
                <a:tc>
                  <a:txBody>
                    <a:bodyPr/>
                    <a:lstStyle/>
                    <a:p>
                      <a:pPr algn="ctr" rtl="1"/>
                      <a:r>
                        <a:rPr lang="he-IL" dirty="0">
                          <a:solidFill>
                            <a:schemeClr val="accent5">
                              <a:lumMod val="50000"/>
                            </a:schemeClr>
                          </a:solidFill>
                        </a:rPr>
                        <a:t>בריאת העולם</a:t>
                      </a:r>
                    </a:p>
                  </a:txBody>
                  <a:tcPr/>
                </a:tc>
                <a:tc>
                  <a:txBody>
                    <a:bodyPr/>
                    <a:lstStyle/>
                    <a:p>
                      <a:pPr algn="ctr" rtl="1"/>
                      <a:r>
                        <a:rPr lang="he-IL" dirty="0">
                          <a:solidFill>
                            <a:schemeClr val="accent5">
                              <a:lumMod val="50000"/>
                            </a:schemeClr>
                          </a:solidFill>
                        </a:rPr>
                        <a:t>מתן תורה</a:t>
                      </a:r>
                    </a:p>
                  </a:txBody>
                  <a:tcPr/>
                </a:tc>
                <a:tc>
                  <a:txBody>
                    <a:bodyPr/>
                    <a:lstStyle/>
                    <a:p>
                      <a:pPr algn="ctr" rtl="1"/>
                      <a:r>
                        <a:rPr lang="he-IL" dirty="0">
                          <a:solidFill>
                            <a:schemeClr val="accent5">
                              <a:lumMod val="50000"/>
                            </a:schemeClr>
                          </a:solidFill>
                        </a:rPr>
                        <a:t>לעתיד לבוא</a:t>
                      </a:r>
                    </a:p>
                  </a:txBody>
                  <a:tcPr/>
                </a:tc>
                <a:extLst>
                  <a:ext uri="{0D108BD9-81ED-4DB2-BD59-A6C34878D82A}">
                    <a16:rowId xmlns:a16="http://schemas.microsoft.com/office/drawing/2014/main" val="1648204863"/>
                  </a:ext>
                </a:extLst>
              </a:tr>
              <a:tr h="375912">
                <a:tc>
                  <a:txBody>
                    <a:bodyPr/>
                    <a:lstStyle/>
                    <a:p>
                      <a:pPr algn="ctr" rtl="1"/>
                      <a:r>
                        <a:rPr lang="he-IL" dirty="0">
                          <a:solidFill>
                            <a:schemeClr val="accent5">
                              <a:lumMod val="50000"/>
                            </a:schemeClr>
                          </a:solidFill>
                        </a:rPr>
                        <a:t>אברהם – קראו אדון</a:t>
                      </a:r>
                    </a:p>
                  </a:txBody>
                  <a:tcPr/>
                </a:tc>
                <a:tc>
                  <a:txBody>
                    <a:bodyPr/>
                    <a:lstStyle/>
                    <a:p>
                      <a:pPr algn="ctr" rtl="1"/>
                      <a:r>
                        <a:rPr lang="he-IL" dirty="0">
                          <a:solidFill>
                            <a:schemeClr val="accent5">
                              <a:lumMod val="50000"/>
                            </a:schemeClr>
                          </a:solidFill>
                        </a:rPr>
                        <a:t>יצחק – דין</a:t>
                      </a:r>
                    </a:p>
                  </a:txBody>
                  <a:tcPr/>
                </a:tc>
                <a:tc>
                  <a:txBody>
                    <a:bodyPr/>
                    <a:lstStyle/>
                    <a:p>
                      <a:pPr algn="ctr" rtl="1"/>
                      <a:r>
                        <a:rPr lang="he-IL" dirty="0">
                          <a:solidFill>
                            <a:schemeClr val="accent5">
                              <a:lumMod val="50000"/>
                            </a:schemeClr>
                          </a:solidFill>
                        </a:rPr>
                        <a:t>יעקב – נלחם בעשיו</a:t>
                      </a:r>
                    </a:p>
                  </a:txBody>
                  <a:tcPr/>
                </a:tc>
                <a:extLst>
                  <a:ext uri="{0D108BD9-81ED-4DB2-BD59-A6C34878D82A}">
                    <a16:rowId xmlns:a16="http://schemas.microsoft.com/office/drawing/2014/main" val="1333236803"/>
                  </a:ext>
                </a:extLst>
              </a:tr>
              <a:tr h="375912">
                <a:tc>
                  <a:txBody>
                    <a:bodyPr/>
                    <a:lstStyle/>
                    <a:p>
                      <a:pPr algn="ctr" rtl="1"/>
                      <a:r>
                        <a:rPr lang="he-IL" dirty="0">
                          <a:solidFill>
                            <a:schemeClr val="accent5">
                              <a:lumMod val="50000"/>
                            </a:schemeClr>
                          </a:solidFill>
                        </a:rPr>
                        <a:t>לבנות בית הבחירה</a:t>
                      </a:r>
                    </a:p>
                  </a:txBody>
                  <a:tcPr/>
                </a:tc>
                <a:tc>
                  <a:txBody>
                    <a:bodyPr/>
                    <a:lstStyle/>
                    <a:p>
                      <a:pPr algn="ctr" rtl="1"/>
                      <a:r>
                        <a:rPr lang="he-IL" dirty="0">
                          <a:solidFill>
                            <a:schemeClr val="accent5">
                              <a:lumMod val="50000"/>
                            </a:schemeClr>
                          </a:solidFill>
                        </a:rPr>
                        <a:t>להעמיד להם מלך</a:t>
                      </a:r>
                    </a:p>
                  </a:txBody>
                  <a:tcPr/>
                </a:tc>
                <a:tc>
                  <a:txBody>
                    <a:bodyPr/>
                    <a:lstStyle/>
                    <a:p>
                      <a:pPr algn="ctr" rtl="1"/>
                      <a:r>
                        <a:rPr lang="he-IL" dirty="0">
                          <a:solidFill>
                            <a:schemeClr val="accent5">
                              <a:lumMod val="50000"/>
                            </a:schemeClr>
                          </a:solidFill>
                        </a:rPr>
                        <a:t>להכרית זרעו של עמלק</a:t>
                      </a:r>
                    </a:p>
                  </a:txBody>
                  <a:tcPr/>
                </a:tc>
                <a:extLst>
                  <a:ext uri="{0D108BD9-81ED-4DB2-BD59-A6C34878D82A}">
                    <a16:rowId xmlns:a16="http://schemas.microsoft.com/office/drawing/2014/main" val="485581821"/>
                  </a:ext>
                </a:extLst>
              </a:tr>
              <a:tr h="375912">
                <a:tc>
                  <a:txBody>
                    <a:bodyPr/>
                    <a:lstStyle/>
                    <a:p>
                      <a:pPr algn="ctr" rtl="1"/>
                      <a:r>
                        <a:rPr lang="he-IL" dirty="0">
                          <a:solidFill>
                            <a:schemeClr val="accent5">
                              <a:lumMod val="50000"/>
                            </a:schemeClr>
                          </a:solidFill>
                        </a:rPr>
                        <a:t>תלי בעולם</a:t>
                      </a:r>
                    </a:p>
                  </a:txBody>
                  <a:tcPr/>
                </a:tc>
                <a:tc>
                  <a:txBody>
                    <a:bodyPr/>
                    <a:lstStyle/>
                    <a:p>
                      <a:pPr algn="ctr" rtl="1"/>
                      <a:r>
                        <a:rPr lang="he-IL" dirty="0">
                          <a:solidFill>
                            <a:schemeClr val="accent5">
                              <a:lumMod val="50000"/>
                            </a:schemeClr>
                          </a:solidFill>
                        </a:rPr>
                        <a:t>גלגל בשנה</a:t>
                      </a:r>
                    </a:p>
                  </a:txBody>
                  <a:tcPr/>
                </a:tc>
                <a:tc>
                  <a:txBody>
                    <a:bodyPr/>
                    <a:lstStyle/>
                    <a:p>
                      <a:pPr algn="ctr" rtl="1"/>
                      <a:r>
                        <a:rPr lang="he-IL" dirty="0">
                          <a:solidFill>
                            <a:schemeClr val="accent5">
                              <a:lumMod val="50000"/>
                            </a:schemeClr>
                          </a:solidFill>
                        </a:rPr>
                        <a:t>לב בנפש</a:t>
                      </a:r>
                    </a:p>
                  </a:txBody>
                  <a:tcPr/>
                </a:tc>
                <a:extLst>
                  <a:ext uri="{0D108BD9-81ED-4DB2-BD59-A6C34878D82A}">
                    <a16:rowId xmlns:a16="http://schemas.microsoft.com/office/drawing/2014/main" val="3997584875"/>
                  </a:ext>
                </a:extLst>
              </a:tr>
              <a:tr h="375912">
                <a:tc>
                  <a:txBody>
                    <a:bodyPr/>
                    <a:lstStyle/>
                    <a:p>
                      <a:pPr algn="ctr" rtl="1"/>
                      <a:r>
                        <a:rPr lang="he-IL" dirty="0">
                          <a:solidFill>
                            <a:schemeClr val="accent5">
                              <a:lumMod val="50000"/>
                            </a:schemeClr>
                          </a:solidFill>
                        </a:rPr>
                        <a:t>מדבר</a:t>
                      </a:r>
                    </a:p>
                  </a:txBody>
                  <a:tcPr/>
                </a:tc>
                <a:tc>
                  <a:txBody>
                    <a:bodyPr/>
                    <a:lstStyle/>
                    <a:p>
                      <a:pPr algn="ctr" rtl="1"/>
                      <a:r>
                        <a:rPr lang="he-IL" dirty="0">
                          <a:solidFill>
                            <a:schemeClr val="accent5">
                              <a:lumMod val="50000"/>
                            </a:schemeClr>
                          </a:solidFill>
                        </a:rPr>
                        <a:t>חי</a:t>
                      </a:r>
                    </a:p>
                  </a:txBody>
                  <a:tcPr/>
                </a:tc>
                <a:tc>
                  <a:txBody>
                    <a:bodyPr/>
                    <a:lstStyle/>
                    <a:p>
                      <a:pPr algn="ctr" rtl="1"/>
                      <a:r>
                        <a:rPr lang="he-IL" dirty="0">
                          <a:solidFill>
                            <a:schemeClr val="accent5">
                              <a:lumMod val="50000"/>
                            </a:schemeClr>
                          </a:solidFill>
                        </a:rPr>
                        <a:t>צומח</a:t>
                      </a:r>
                    </a:p>
                  </a:txBody>
                  <a:tcPr/>
                </a:tc>
                <a:extLst>
                  <a:ext uri="{0D108BD9-81ED-4DB2-BD59-A6C34878D82A}">
                    <a16:rowId xmlns:a16="http://schemas.microsoft.com/office/drawing/2014/main" val="3559664760"/>
                  </a:ext>
                </a:extLst>
              </a:tr>
              <a:tr h="375912">
                <a:tc>
                  <a:txBody>
                    <a:bodyPr/>
                    <a:lstStyle/>
                    <a:p>
                      <a:pPr algn="ctr" rtl="1"/>
                      <a:r>
                        <a:rPr lang="he-IL" sz="400" dirty="0">
                          <a:solidFill>
                            <a:schemeClr val="accent5">
                              <a:lumMod val="50000"/>
                            </a:schemeClr>
                          </a:solidFill>
                        </a:rPr>
                        <a:t>ספר המצוות לרמב"ם מצות עשה </a:t>
                      </a:r>
                      <a:r>
                        <a:rPr lang="he-IL" sz="400" dirty="0" err="1">
                          <a:solidFill>
                            <a:schemeClr val="accent5">
                              <a:lumMod val="50000"/>
                            </a:schemeClr>
                          </a:solidFill>
                        </a:rPr>
                        <a:t>קעג</a:t>
                      </a:r>
                      <a:r>
                        <a:rPr lang="he-IL" sz="400" dirty="0">
                          <a:solidFill>
                            <a:schemeClr val="accent5">
                              <a:lumMod val="50000"/>
                            </a:schemeClr>
                          </a:solidFill>
                        </a:rPr>
                        <a:t> </a:t>
                      </a:r>
                      <a:r>
                        <a:rPr lang="he-IL" sz="1000" dirty="0" err="1">
                          <a:solidFill>
                            <a:schemeClr val="accent5">
                              <a:lumMod val="50000"/>
                            </a:schemeClr>
                          </a:solidFill>
                        </a:rPr>
                        <a:t>שצונו</a:t>
                      </a:r>
                      <a:r>
                        <a:rPr lang="he-IL" sz="1000" dirty="0">
                          <a:solidFill>
                            <a:schemeClr val="accent5">
                              <a:lumMod val="50000"/>
                            </a:schemeClr>
                          </a:solidFill>
                        </a:rPr>
                        <a:t> למנות עלינו מלך מישראל</a:t>
                      </a:r>
                    </a:p>
                  </a:txBody>
                  <a:tcPr/>
                </a:tc>
                <a:tc>
                  <a:txBody>
                    <a:bodyPr/>
                    <a:lstStyle/>
                    <a:p>
                      <a:pPr algn="ctr" rtl="1"/>
                      <a:r>
                        <a:rPr lang="he-IL" dirty="0">
                          <a:solidFill>
                            <a:schemeClr val="accent5">
                              <a:lumMod val="50000"/>
                            </a:schemeClr>
                          </a:solidFill>
                        </a:rPr>
                        <a:t>יקבץ כל </a:t>
                      </a:r>
                      <a:r>
                        <a:rPr lang="he-IL" dirty="0" err="1">
                          <a:solidFill>
                            <a:schemeClr val="accent5">
                              <a:lumMod val="50000"/>
                            </a:schemeClr>
                          </a:solidFill>
                        </a:rPr>
                        <a:t>אומתינו</a:t>
                      </a:r>
                      <a:r>
                        <a:rPr lang="he-IL" dirty="0">
                          <a:solidFill>
                            <a:schemeClr val="accent5">
                              <a:lumMod val="50000"/>
                            </a:schemeClr>
                          </a:solidFill>
                        </a:rPr>
                        <a:t> </a:t>
                      </a:r>
                    </a:p>
                  </a:txBody>
                  <a:tcPr/>
                </a:tc>
                <a:tc>
                  <a:txBody>
                    <a:bodyPr/>
                    <a:lstStyle/>
                    <a:p>
                      <a:pPr algn="ctr" rtl="1"/>
                      <a:r>
                        <a:rPr lang="he-IL" dirty="0">
                          <a:solidFill>
                            <a:schemeClr val="accent5">
                              <a:lumMod val="50000"/>
                            </a:schemeClr>
                          </a:solidFill>
                        </a:rPr>
                        <a:t>וינהיגנו.</a:t>
                      </a:r>
                    </a:p>
                  </a:txBody>
                  <a:tcPr/>
                </a:tc>
                <a:extLst>
                  <a:ext uri="{0D108BD9-81ED-4DB2-BD59-A6C34878D82A}">
                    <a16:rowId xmlns:a16="http://schemas.microsoft.com/office/drawing/2014/main" val="1513938892"/>
                  </a:ext>
                </a:extLst>
              </a:tr>
              <a:tr h="375912">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extLst>
                  <a:ext uri="{0D108BD9-81ED-4DB2-BD59-A6C34878D82A}">
                    <a16:rowId xmlns:a16="http://schemas.microsoft.com/office/drawing/2014/main" val="4143313524"/>
                  </a:ext>
                </a:extLst>
              </a:tr>
              <a:tr h="375912">
                <a:tc>
                  <a:txBody>
                    <a:bodyPr/>
                    <a:lstStyle/>
                    <a:p>
                      <a:pPr algn="ctr" rtl="1"/>
                      <a:r>
                        <a:rPr lang="he-IL" dirty="0">
                          <a:solidFill>
                            <a:schemeClr val="accent5">
                              <a:lumMod val="50000"/>
                            </a:schemeClr>
                          </a:solidFill>
                        </a:rPr>
                        <a:t>ה'</a:t>
                      </a:r>
                    </a:p>
                  </a:txBody>
                  <a:tcPr/>
                </a:tc>
                <a:tc>
                  <a:txBody>
                    <a:bodyPr/>
                    <a:lstStyle/>
                    <a:p>
                      <a:pPr algn="ctr" rtl="1"/>
                      <a:r>
                        <a:rPr lang="he-IL" dirty="0">
                          <a:solidFill>
                            <a:schemeClr val="accent5">
                              <a:lumMod val="50000"/>
                            </a:schemeClr>
                          </a:solidFill>
                        </a:rPr>
                        <a:t>אלוקינו</a:t>
                      </a:r>
                    </a:p>
                  </a:txBody>
                  <a:tcPr/>
                </a:tc>
                <a:tc>
                  <a:txBody>
                    <a:bodyPr/>
                    <a:lstStyle/>
                    <a:p>
                      <a:pPr algn="ctr" rtl="1"/>
                      <a:r>
                        <a:rPr lang="he-IL" dirty="0">
                          <a:solidFill>
                            <a:schemeClr val="accent5">
                              <a:lumMod val="50000"/>
                            </a:schemeClr>
                          </a:solidFill>
                        </a:rPr>
                        <a:t>מלך העולם</a:t>
                      </a:r>
                    </a:p>
                  </a:txBody>
                  <a:tcPr/>
                </a:tc>
                <a:extLst>
                  <a:ext uri="{0D108BD9-81ED-4DB2-BD59-A6C34878D82A}">
                    <a16:rowId xmlns:a16="http://schemas.microsoft.com/office/drawing/2014/main" val="2182833890"/>
                  </a:ext>
                </a:extLst>
              </a:tr>
              <a:tr h="386210">
                <a:tc>
                  <a:txBody>
                    <a:bodyPr/>
                    <a:lstStyle/>
                    <a:p>
                      <a:pPr algn="ctr" rtl="1"/>
                      <a:r>
                        <a:rPr lang="he-IL" dirty="0">
                          <a:solidFill>
                            <a:schemeClr val="accent5">
                              <a:lumMod val="50000"/>
                            </a:schemeClr>
                          </a:solidFill>
                        </a:rPr>
                        <a:t>שמע ישראל ה'</a:t>
                      </a:r>
                    </a:p>
                  </a:txBody>
                  <a:tcPr/>
                </a:tc>
                <a:tc>
                  <a:txBody>
                    <a:bodyPr/>
                    <a:lstStyle/>
                    <a:p>
                      <a:pPr algn="ctr" rtl="1"/>
                      <a:r>
                        <a:rPr lang="he-IL" dirty="0">
                          <a:solidFill>
                            <a:schemeClr val="accent5">
                              <a:lumMod val="50000"/>
                            </a:schemeClr>
                          </a:solidFill>
                        </a:rPr>
                        <a:t>אלוקינו</a:t>
                      </a:r>
                      <a:endParaRPr lang="he-IL" sz="100" dirty="0">
                        <a:solidFill>
                          <a:schemeClr val="accent5">
                            <a:lumMod val="50000"/>
                          </a:schemeClr>
                        </a:solidFill>
                      </a:endParaRPr>
                    </a:p>
                  </a:txBody>
                  <a:tcPr/>
                </a:tc>
                <a:tc>
                  <a:txBody>
                    <a:bodyPr/>
                    <a:lstStyle/>
                    <a:p>
                      <a:pPr algn="ctr" rtl="1"/>
                      <a:r>
                        <a:rPr lang="he-IL" dirty="0">
                          <a:solidFill>
                            <a:schemeClr val="accent5">
                              <a:lumMod val="50000"/>
                            </a:schemeClr>
                          </a:solidFill>
                        </a:rPr>
                        <a:t>ה' אחד</a:t>
                      </a:r>
                    </a:p>
                  </a:txBody>
                  <a:tcPr/>
                </a:tc>
                <a:extLst>
                  <a:ext uri="{0D108BD9-81ED-4DB2-BD59-A6C34878D82A}">
                    <a16:rowId xmlns:a16="http://schemas.microsoft.com/office/drawing/2014/main" val="2333145073"/>
                  </a:ext>
                </a:extLst>
              </a:tr>
              <a:tr h="375912">
                <a:tc>
                  <a:txBody>
                    <a:bodyPr/>
                    <a:lstStyle/>
                    <a:p>
                      <a:pPr algn="ctr" rtl="1"/>
                      <a:r>
                        <a:rPr lang="he-IL" dirty="0">
                          <a:solidFill>
                            <a:schemeClr val="accent5">
                              <a:lumMod val="50000"/>
                            </a:schemeClr>
                          </a:solidFill>
                        </a:rPr>
                        <a:t>סדור שבחיו – ג' ראשונות</a:t>
                      </a:r>
                    </a:p>
                  </a:txBody>
                  <a:tcPr/>
                </a:tc>
                <a:tc>
                  <a:txBody>
                    <a:bodyPr/>
                    <a:lstStyle/>
                    <a:p>
                      <a:pPr algn="ctr" rtl="1"/>
                      <a:r>
                        <a:rPr lang="he-IL" dirty="0">
                          <a:solidFill>
                            <a:schemeClr val="accent5">
                              <a:lumMod val="50000"/>
                            </a:schemeClr>
                          </a:solidFill>
                        </a:rPr>
                        <a:t>בקשות – י"ב אמצעיות</a:t>
                      </a:r>
                    </a:p>
                  </a:txBody>
                  <a:tcPr/>
                </a:tc>
                <a:tc>
                  <a:txBody>
                    <a:bodyPr/>
                    <a:lstStyle/>
                    <a:p>
                      <a:pPr algn="ctr" rtl="1"/>
                      <a:r>
                        <a:rPr lang="he-IL" dirty="0">
                          <a:solidFill>
                            <a:schemeClr val="accent5">
                              <a:lumMod val="50000"/>
                            </a:schemeClr>
                          </a:solidFill>
                        </a:rPr>
                        <a:t>שלום - אחדות – ג' אחרונות </a:t>
                      </a:r>
                    </a:p>
                  </a:txBody>
                  <a:tcPr/>
                </a:tc>
                <a:extLst>
                  <a:ext uri="{0D108BD9-81ED-4DB2-BD59-A6C34878D82A}">
                    <a16:rowId xmlns:a16="http://schemas.microsoft.com/office/drawing/2014/main" val="4275243333"/>
                  </a:ext>
                </a:extLst>
              </a:tr>
              <a:tr h="375912">
                <a:tc>
                  <a:txBody>
                    <a:bodyPr/>
                    <a:lstStyle/>
                    <a:p>
                      <a:pPr algn="ctr" rtl="1"/>
                      <a:endParaRPr lang="he-IL" sz="900" dirty="0">
                        <a:solidFill>
                          <a:schemeClr val="accent5">
                            <a:lumMod val="50000"/>
                          </a:schemeClr>
                        </a:solidFill>
                      </a:endParaRPr>
                    </a:p>
                  </a:txBody>
                  <a:tcPr/>
                </a:tc>
                <a:tc>
                  <a:txBody>
                    <a:bodyPr/>
                    <a:lstStyle/>
                    <a:p>
                      <a:pPr algn="ctr" rtl="1"/>
                      <a:endParaRPr lang="he-IL" sz="600"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extLst>
                  <a:ext uri="{0D108BD9-81ED-4DB2-BD59-A6C34878D82A}">
                    <a16:rowId xmlns:a16="http://schemas.microsoft.com/office/drawing/2014/main" val="107879720"/>
                  </a:ext>
                </a:extLst>
              </a:tr>
              <a:tr h="375912">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extLst>
                  <a:ext uri="{0D108BD9-81ED-4DB2-BD59-A6C34878D82A}">
                    <a16:rowId xmlns:a16="http://schemas.microsoft.com/office/drawing/2014/main" val="1445048916"/>
                  </a:ext>
                </a:extLst>
              </a:tr>
              <a:tr h="375912">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extLst>
                  <a:ext uri="{0D108BD9-81ED-4DB2-BD59-A6C34878D82A}">
                    <a16:rowId xmlns:a16="http://schemas.microsoft.com/office/drawing/2014/main" val="3300077743"/>
                  </a:ext>
                </a:extLst>
              </a:tr>
              <a:tr h="375912">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tc>
                  <a:txBody>
                    <a:bodyPr/>
                    <a:lstStyle/>
                    <a:p>
                      <a:pPr algn="ctr" rtl="1"/>
                      <a:endParaRPr lang="he-IL" dirty="0">
                        <a:solidFill>
                          <a:schemeClr val="accent5">
                            <a:lumMod val="50000"/>
                          </a:schemeClr>
                        </a:solidFill>
                      </a:endParaRPr>
                    </a:p>
                  </a:txBody>
                  <a:tcPr/>
                </a:tc>
                <a:extLst>
                  <a:ext uri="{0D108BD9-81ED-4DB2-BD59-A6C34878D82A}">
                    <a16:rowId xmlns:a16="http://schemas.microsoft.com/office/drawing/2014/main" val="272706742"/>
                  </a:ext>
                </a:extLst>
              </a:tr>
            </a:tbl>
          </a:graphicData>
        </a:graphic>
      </p:graphicFrame>
    </p:spTree>
    <p:extLst>
      <p:ext uri="{BB962C8B-B14F-4D97-AF65-F5344CB8AC3E}">
        <p14:creationId xmlns:p14="http://schemas.microsoft.com/office/powerpoint/2010/main" val="40513093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B092D-C16C-630E-5BA2-A8B68F71406C}"/>
            </a:ext>
          </a:extLst>
        </p:cNvPr>
        <p:cNvGrpSpPr/>
        <p:nvPr/>
      </p:nvGrpSpPr>
      <p:grpSpPr>
        <a:xfrm>
          <a:off x="0" y="0"/>
          <a:ext cx="0" cy="0"/>
          <a:chOff x="0" y="0"/>
          <a:chExt cx="0" cy="0"/>
        </a:xfrm>
      </p:grpSpPr>
      <p:pic>
        <p:nvPicPr>
          <p:cNvPr id="10242" name="Picture 2" descr="הידברות לנוער: בואו נדבר על זה - עליה, ירידה או שניהם יחד? - הידברות">
            <a:extLst>
              <a:ext uri="{FF2B5EF4-FFF2-40B4-BE49-F238E27FC236}">
                <a16:creationId xmlns:a16="http://schemas.microsoft.com/office/drawing/2014/main" id="{8925389A-1B54-7A32-664D-2B11BED018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13" y="0"/>
            <a:ext cx="2609850" cy="1752600"/>
          </a:xfrm>
          <a:prstGeom prst="rect">
            <a:avLst/>
          </a:prstGeom>
          <a:noFill/>
          <a:extLst>
            <a:ext uri="{909E8E84-426E-40DD-AFC4-6F175D3DCCD1}">
              <a14:hiddenFill xmlns:a14="http://schemas.microsoft.com/office/drawing/2010/main">
                <a:solidFill>
                  <a:srgbClr val="FFFFFF"/>
                </a:solidFill>
              </a14:hiddenFill>
            </a:ext>
          </a:extLst>
        </p:spPr>
      </p:pic>
      <p:sp>
        <p:nvSpPr>
          <p:cNvPr id="8" name="כותרת 7">
            <a:extLst>
              <a:ext uri="{FF2B5EF4-FFF2-40B4-BE49-F238E27FC236}">
                <a16:creationId xmlns:a16="http://schemas.microsoft.com/office/drawing/2014/main" id="{CA135C05-8A3D-CED8-24A1-4093B13F0C01}"/>
              </a:ext>
            </a:extLst>
          </p:cNvPr>
          <p:cNvSpPr>
            <a:spLocks noGrp="1"/>
          </p:cNvSpPr>
          <p:nvPr>
            <p:ph type="title"/>
          </p:nvPr>
        </p:nvSpPr>
        <p:spPr>
          <a:xfrm>
            <a:off x="677333" y="609600"/>
            <a:ext cx="10279563" cy="1320800"/>
          </a:xfrm>
        </p:spPr>
        <p:txBody>
          <a:bodyPr>
            <a:normAutofit/>
          </a:bodyPr>
          <a:lstStyle/>
          <a:p>
            <a:pPr algn="r"/>
            <a:r>
              <a:rPr lang="he-IL" dirty="0"/>
              <a:t>       חיי האדם מתחלפים כמיני האהבה </a:t>
            </a:r>
            <a:br>
              <a:rPr lang="he-IL" dirty="0"/>
            </a:br>
            <a:endParaRPr lang="he-IL" dirty="0"/>
          </a:p>
        </p:txBody>
      </p:sp>
      <p:sp>
        <p:nvSpPr>
          <p:cNvPr id="9" name="מציין מיקום טקסט 8">
            <a:extLst>
              <a:ext uri="{FF2B5EF4-FFF2-40B4-BE49-F238E27FC236}">
                <a16:creationId xmlns:a16="http://schemas.microsoft.com/office/drawing/2014/main" id="{C66AAB7C-4D30-73AA-71C8-5D891AC3F8B2}"/>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אהבת הטוב</a:t>
            </a:r>
          </a:p>
        </p:txBody>
      </p:sp>
      <p:sp>
        <p:nvSpPr>
          <p:cNvPr id="11" name="מציין מיקום טקסט 10">
            <a:extLst>
              <a:ext uri="{FF2B5EF4-FFF2-40B4-BE49-F238E27FC236}">
                <a16:creationId xmlns:a16="http://schemas.microsoft.com/office/drawing/2014/main" id="{A7BC799B-9955-CDB2-6868-C7923ED49F86}"/>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אהבת המועיל</a:t>
            </a:r>
          </a:p>
        </p:txBody>
      </p:sp>
      <p:sp>
        <p:nvSpPr>
          <p:cNvPr id="12" name="מציין מיקום תוכן 11">
            <a:extLst>
              <a:ext uri="{FF2B5EF4-FFF2-40B4-BE49-F238E27FC236}">
                <a16:creationId xmlns:a16="http://schemas.microsoft.com/office/drawing/2014/main" id="{EDB8D74C-F7DD-3568-27C3-66C1B68D490B}"/>
              </a:ext>
            </a:extLst>
          </p:cNvPr>
          <p:cNvSpPr>
            <a:spLocks noGrp="1"/>
          </p:cNvSpPr>
          <p:nvPr>
            <p:ph sz="quarter" idx="4"/>
          </p:nvPr>
        </p:nvSpPr>
        <p:spPr>
          <a:xfrm>
            <a:off x="4251805" y="2698335"/>
            <a:ext cx="3240000" cy="3304117"/>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a:bodyPr>
          <a:lstStyle/>
          <a:p>
            <a:pPr marL="0" indent="0">
              <a:buNone/>
            </a:pPr>
            <a:r>
              <a:rPr lang="he-IL" b="1" dirty="0"/>
              <a:t>ובשני העמידה </a:t>
            </a:r>
            <a:r>
              <a:rPr lang="he-IL" dirty="0"/>
              <a:t>שהם משלשים ועד </a:t>
            </a:r>
            <a:r>
              <a:rPr lang="he-IL" dirty="0" err="1"/>
              <a:t>חמשים</a:t>
            </a:r>
            <a:r>
              <a:rPr lang="he-IL" dirty="0"/>
              <a:t> או קרוב להם תגבר על האדם אהבת המועיל.</a:t>
            </a:r>
          </a:p>
          <a:p>
            <a:pPr marL="0" indent="0">
              <a:buNone/>
            </a:pPr>
            <a:r>
              <a:rPr lang="he-IL" dirty="0"/>
              <a:t>וכן מי שירכב על הספינות </a:t>
            </a:r>
            <a:r>
              <a:rPr lang="he-IL" dirty="0" err="1"/>
              <a:t>ויתן</a:t>
            </a:r>
            <a:r>
              <a:rPr lang="he-IL" dirty="0"/>
              <a:t> בים דרך ויסכן עצמו במים עזים </a:t>
            </a:r>
            <a:r>
              <a:rPr lang="he-IL" dirty="0" err="1"/>
              <a:t>ויתן</a:t>
            </a:r>
            <a:r>
              <a:rPr lang="he-IL" dirty="0"/>
              <a:t> בהם נתיבה </a:t>
            </a:r>
            <a:r>
              <a:rPr lang="he-IL" dirty="0" err="1"/>
              <a:t>לתקות</a:t>
            </a:r>
            <a:r>
              <a:rPr lang="he-IL" dirty="0"/>
              <a:t> </a:t>
            </a:r>
            <a:r>
              <a:rPr lang="he-IL" dirty="0" err="1"/>
              <a:t>הריוח</a:t>
            </a:r>
            <a:r>
              <a:rPr lang="he-IL" dirty="0"/>
              <a:t> והתועלת ולא יחוש לתענוג אחר כלל. </a:t>
            </a:r>
          </a:p>
        </p:txBody>
      </p:sp>
      <p:sp>
        <p:nvSpPr>
          <p:cNvPr id="18" name="מציין מיקום תוכן 17">
            <a:extLst>
              <a:ext uri="{FF2B5EF4-FFF2-40B4-BE49-F238E27FC236}">
                <a16:creationId xmlns:a16="http://schemas.microsoft.com/office/drawing/2014/main" id="{28E568BD-FA66-1347-3D02-7FC9A5328C7B}"/>
              </a:ext>
            </a:extLst>
          </p:cNvPr>
          <p:cNvSpPr>
            <a:spLocks noGrp="1"/>
          </p:cNvSpPr>
          <p:nvPr>
            <p:ph sz="half" idx="2"/>
          </p:nvPr>
        </p:nvSpPr>
        <p:spPr>
          <a:xfrm>
            <a:off x="675745" y="2737245"/>
            <a:ext cx="3240000" cy="3890058"/>
          </a:xfrm>
          <a:solidFill>
            <a:srgbClr val="00B0F0">
              <a:alpha val="31000"/>
            </a:srgbClr>
          </a:solidFill>
        </p:spPr>
        <p:txBody>
          <a:bodyPr>
            <a:noAutofit/>
          </a:bodyPr>
          <a:lstStyle/>
          <a:p>
            <a:pPr marL="0" indent="0" algn="just">
              <a:buNone/>
            </a:pPr>
            <a:r>
              <a:rPr lang="he-IL" sz="1500" b="1" dirty="0"/>
              <a:t>ובשני הירידה </a:t>
            </a:r>
            <a:r>
              <a:rPr lang="he-IL" sz="1500" dirty="0"/>
              <a:t>שהם שני הזקנה </a:t>
            </a:r>
            <a:r>
              <a:rPr lang="he-IL" sz="1500" dirty="0" err="1"/>
              <a:t>מנ</a:t>
            </a:r>
            <a:r>
              <a:rPr lang="he-IL" sz="1500" dirty="0"/>
              <a:t>' שנים ואילך לא יחוש האדם למועיל ולא לערב אבל אהבתו בלבד תהיה אל הטוב מצד מה שהוא טוב, </a:t>
            </a:r>
          </a:p>
          <a:p>
            <a:pPr marL="0" indent="0" algn="just">
              <a:buNone/>
            </a:pPr>
            <a:r>
              <a:rPr lang="he-IL" sz="1500" dirty="0"/>
              <a:t>ולזה ימצאו הזקנים נמשכים לעבודת השם ונבדלים מהתאוות יותר מזולתם, כי אחר שיראו שהאהבה אשר מצד הערב או מצד המועיל בלתי קיימות, לא יחושו רק לאהבת הטוב מצד מה שהוא טוב </a:t>
            </a:r>
          </a:p>
          <a:p>
            <a:pPr marL="0" indent="0" algn="just">
              <a:buNone/>
            </a:pPr>
            <a:r>
              <a:rPr lang="he-IL" sz="1500" dirty="0"/>
              <a:t>שהיא </a:t>
            </a:r>
            <a:r>
              <a:rPr lang="he-IL" sz="1500" b="1" dirty="0"/>
              <a:t>אהבה קיימת ובלתי משתנת </a:t>
            </a:r>
            <a:r>
              <a:rPr lang="he-IL" sz="1500" b="1" dirty="0" err="1"/>
              <a:t>בהמצא</a:t>
            </a:r>
            <a:r>
              <a:rPr lang="he-IL" sz="1500" b="1" dirty="0"/>
              <a:t> האהוב שהוא השם כמו שבארנו, וזו היא סבת ישועת הנפש</a:t>
            </a:r>
            <a:r>
              <a:rPr lang="he-IL" sz="1500" dirty="0"/>
              <a:t>. </a:t>
            </a:r>
          </a:p>
        </p:txBody>
      </p:sp>
      <p:sp>
        <p:nvSpPr>
          <p:cNvPr id="20" name="תיבת טקסט 19">
            <a:extLst>
              <a:ext uri="{FF2B5EF4-FFF2-40B4-BE49-F238E27FC236}">
                <a16:creationId xmlns:a16="http://schemas.microsoft.com/office/drawing/2014/main" id="{6B937EB1-0C86-8E46-19C5-DF05F3BA5C65}"/>
              </a:ext>
            </a:extLst>
          </p:cNvPr>
          <p:cNvSpPr txBox="1"/>
          <p:nvPr/>
        </p:nvSpPr>
        <p:spPr>
          <a:xfrm>
            <a:off x="7723761" y="2733472"/>
            <a:ext cx="3240000" cy="3970318"/>
          </a:xfrm>
          <a:prstGeom prst="rect">
            <a:avLst/>
          </a:prstGeom>
          <a:solidFill>
            <a:srgbClr val="FF0000">
              <a:alpha val="15000"/>
            </a:srgbClr>
          </a:solidFill>
        </p:spPr>
        <p:txBody>
          <a:bodyPr wrap="square" rtlCol="1">
            <a:spAutoFit/>
          </a:bodyPr>
          <a:lstStyle/>
          <a:p>
            <a:pPr marR="0" lvl="0" algn="r" defTabSz="457200" rtl="1" eaLnBrk="1" fontAlgn="auto" latinLnBrk="0" hangingPunct="1">
              <a:lnSpc>
                <a:spcPct val="100000"/>
              </a:lnSpc>
              <a:spcBef>
                <a:spcPts val="1000"/>
              </a:spcBef>
              <a:spcAft>
                <a:spcPts val="0"/>
              </a:spcAft>
              <a:buClr>
                <a:srgbClr val="F496CB">
                  <a:lumMod val="75000"/>
                </a:srgbClr>
              </a:buClr>
              <a:buSzPct val="80000"/>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כי </a:t>
            </a:r>
            <a:r>
              <a:rPr kumimoji="0" lang="he-IL"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בשני </a:t>
            </a:r>
            <a:r>
              <a:rPr kumimoji="0" lang="he-IL" sz="1800" b="1"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העליה</a:t>
            </a:r>
            <a:r>
              <a:rPr kumimoji="0" lang="he-IL"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שהם עד שלשים או קרוב להם יאהב האדם הערב וימשך אחריו מאד, ולזה תמצא האהבה הזאת בנערים ובנשים ובאשר הם במדרגת הנערים, כמי שימשך אחר </a:t>
            </a:r>
            <a:r>
              <a:rPr kumimoji="0" lang="he-IL"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תאות</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המשגל לפי שהוא ערב אליו מבלתי שיביט אל </a:t>
            </a:r>
            <a:r>
              <a:rPr kumimoji="0" lang="he-IL"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ההזק</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הנמשך ממנו לגוף ולנפש, הנה הוא דומה אל הנערים הנמשכים אחר </a:t>
            </a:r>
            <a:r>
              <a:rPr kumimoji="0" lang="he-IL"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תאות</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המאכל ולא יבחינו </a:t>
            </a:r>
            <a:r>
              <a:rPr kumimoji="0" lang="he-IL"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ההזק</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הנמשך </a:t>
            </a:r>
            <a:r>
              <a:rPr kumimoji="0" lang="he-IL"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מרבוי</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המאכל, ולא יאהבו דבר אחר אלא מי שיעניקם ככר לחם אחת או אחד משאר התענוגים הערבים. </a:t>
            </a:r>
          </a:p>
        </p:txBody>
      </p:sp>
      <p:sp>
        <p:nvSpPr>
          <p:cNvPr id="22" name="תיבת טקסט 21">
            <a:extLst>
              <a:ext uri="{FF2B5EF4-FFF2-40B4-BE49-F238E27FC236}">
                <a16:creationId xmlns:a16="http://schemas.microsoft.com/office/drawing/2014/main" id="{D3DEFD36-B191-2A2B-7C6A-71E937E9B8B1}"/>
              </a:ext>
            </a:extLst>
          </p:cNvPr>
          <p:cNvSpPr txBox="1"/>
          <p:nvPr/>
        </p:nvSpPr>
        <p:spPr>
          <a:xfrm>
            <a:off x="7704305" y="215954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אהבת הערב</a:t>
            </a:r>
          </a:p>
        </p:txBody>
      </p:sp>
      <p:sp>
        <p:nvSpPr>
          <p:cNvPr id="2" name="מציין מיקום של מספר שקופית 1">
            <a:extLst>
              <a:ext uri="{FF2B5EF4-FFF2-40B4-BE49-F238E27FC236}">
                <a16:creationId xmlns:a16="http://schemas.microsoft.com/office/drawing/2014/main" id="{3CFFCCF0-E556-427B-782E-5CE7FD44E764}"/>
              </a:ext>
            </a:extLst>
          </p:cNvPr>
          <p:cNvSpPr>
            <a:spLocks noGrp="1"/>
          </p:cNvSpPr>
          <p:nvPr>
            <p:ph type="sldNum" sz="quarter" idx="12"/>
          </p:nvPr>
        </p:nvSpPr>
        <p:spPr/>
        <p:txBody>
          <a:bodyPr/>
          <a:lstStyle/>
          <a:p>
            <a:fld id="{D57F1E4F-1CFF-5643-939E-217C01CDF565}" type="slidenum">
              <a:rPr lang="en-US" smtClean="0"/>
              <a:pPr/>
              <a:t>34</a:t>
            </a:fld>
            <a:endParaRPr lang="en-US" dirty="0"/>
          </a:p>
        </p:txBody>
      </p:sp>
    </p:spTree>
    <p:extLst>
      <p:ext uri="{BB962C8B-B14F-4D97-AF65-F5344CB8AC3E}">
        <p14:creationId xmlns:p14="http://schemas.microsoft.com/office/powerpoint/2010/main" val="11452427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B137C-30DF-AF64-7D4B-43EF6DE72789}"/>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20250A87-5511-0CAE-DFC8-4CC3A7176279}"/>
              </a:ext>
            </a:extLst>
          </p:cNvPr>
          <p:cNvSpPr>
            <a:spLocks noGrp="1"/>
          </p:cNvSpPr>
          <p:nvPr>
            <p:ph type="title"/>
          </p:nvPr>
        </p:nvSpPr>
        <p:spPr>
          <a:xfrm>
            <a:off x="677333" y="609600"/>
            <a:ext cx="10279563" cy="1320800"/>
          </a:xfrm>
        </p:spPr>
        <p:txBody>
          <a:bodyPr/>
          <a:lstStyle/>
          <a:p>
            <a:pPr algn="ctr"/>
            <a:r>
              <a:rPr lang="he-IL" dirty="0"/>
              <a:t>אורך ימים אשביעהו</a:t>
            </a:r>
          </a:p>
        </p:txBody>
      </p:sp>
      <p:sp>
        <p:nvSpPr>
          <p:cNvPr id="9" name="מציין מיקום טקסט 8">
            <a:extLst>
              <a:ext uri="{FF2B5EF4-FFF2-40B4-BE49-F238E27FC236}">
                <a16:creationId xmlns:a16="http://schemas.microsoft.com/office/drawing/2014/main" id="{72FBE53D-F822-3150-9DD3-8CF00A7527CA}"/>
              </a:ext>
            </a:extLst>
          </p:cNvPr>
          <p:cNvSpPr>
            <a:spLocks noGrp="1"/>
          </p:cNvSpPr>
          <p:nvPr>
            <p:ph type="body" idx="1"/>
          </p:nvPr>
        </p:nvSpPr>
        <p:spPr>
          <a:xfrm>
            <a:off x="2480692" y="209737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אהבת הטוב</a:t>
            </a:r>
          </a:p>
        </p:txBody>
      </p:sp>
      <p:sp>
        <p:nvSpPr>
          <p:cNvPr id="18" name="מציין מיקום תוכן 17">
            <a:extLst>
              <a:ext uri="{FF2B5EF4-FFF2-40B4-BE49-F238E27FC236}">
                <a16:creationId xmlns:a16="http://schemas.microsoft.com/office/drawing/2014/main" id="{E4C0B3A2-4239-751F-9210-B41CB2C52DF6}"/>
              </a:ext>
            </a:extLst>
          </p:cNvPr>
          <p:cNvSpPr>
            <a:spLocks noGrp="1"/>
          </p:cNvSpPr>
          <p:nvPr>
            <p:ph sz="half" idx="2"/>
          </p:nvPr>
        </p:nvSpPr>
        <p:spPr>
          <a:xfrm>
            <a:off x="675745" y="2737245"/>
            <a:ext cx="6790530" cy="3862338"/>
          </a:xfrm>
          <a:solidFill>
            <a:srgbClr val="00B0F0">
              <a:alpha val="31000"/>
            </a:srgbClr>
          </a:solidFill>
        </p:spPr>
        <p:txBody>
          <a:bodyPr>
            <a:normAutofit fontScale="85000" lnSpcReduction="10000"/>
          </a:bodyPr>
          <a:lstStyle/>
          <a:p>
            <a:r>
              <a:rPr lang="he-IL" sz="2400" dirty="0"/>
              <a:t>לזה אמר הכתוב על הבוטח בה' אורך ימים אשביעהו ואראהו בישועתי (תהלים צ"א ט"ז), </a:t>
            </a:r>
          </a:p>
          <a:p>
            <a:r>
              <a:rPr lang="he-IL" sz="2400" dirty="0"/>
              <a:t>כלומר כי מתוך אריכות הימים והגיעו לימי הזקנה שיחלשו </a:t>
            </a:r>
            <a:r>
              <a:rPr lang="he-IL" sz="2400" dirty="0" err="1"/>
              <a:t>התאות</a:t>
            </a:r>
            <a:r>
              <a:rPr lang="he-IL" sz="2400" dirty="0"/>
              <a:t> יוכל לשער ישועת הנפש </a:t>
            </a:r>
            <a:r>
              <a:rPr lang="he-IL" sz="2400" dirty="0" err="1"/>
              <a:t>והשארותה</a:t>
            </a:r>
            <a:r>
              <a:rPr lang="he-IL" sz="2400" dirty="0"/>
              <a:t>, ויכיר שזה יושג מצד אהבת השם ולזה יהיה נמשך לעבודתו לאהבה אותו, שזה דרך הזקנים להמשך לעבודת השם יותר מזולתם. </a:t>
            </a:r>
          </a:p>
          <a:p>
            <a:endParaRPr lang="he-IL" dirty="0"/>
          </a:p>
          <a:p>
            <a:r>
              <a:rPr lang="he-IL" dirty="0">
                <a:latin typeface="Anka CLM" pitchFamily="2" charset="-79"/>
                <a:cs typeface="DBS-Zohar" pitchFamily="2" charset="-79"/>
              </a:rPr>
              <a:t>וזהו הדרך הנוהג בכלל האנשים, אולם יש מן הזקנים מי שהוא נמשך אחר התענוגים כנערים או אחר המועיל ואחרי השררה כבן ארבעים, ויש בחורים נמשכים אחר אהבת הטוב כזקנים, </a:t>
            </a:r>
          </a:p>
          <a:p>
            <a:r>
              <a:rPr lang="he-IL" dirty="0">
                <a:latin typeface="Anka CLM" pitchFamily="2" charset="-79"/>
                <a:cs typeface="DBS-Zohar" pitchFamily="2" charset="-79"/>
              </a:rPr>
              <a:t>וכן יתחלפו האנשים בזה כפי מזגם </a:t>
            </a:r>
            <a:r>
              <a:rPr lang="he-IL" dirty="0" err="1">
                <a:latin typeface="Anka CLM" pitchFamily="2" charset="-79"/>
                <a:cs typeface="DBS-Zohar" pitchFamily="2" charset="-79"/>
              </a:rPr>
              <a:t>ומנהניהם</a:t>
            </a:r>
            <a:r>
              <a:rPr lang="he-IL" dirty="0">
                <a:latin typeface="Anka CLM" pitchFamily="2" charset="-79"/>
                <a:cs typeface="DBS-Zohar" pitchFamily="2" charset="-79"/>
              </a:rPr>
              <a:t> והנימוסים שגדלו בהם,</a:t>
            </a:r>
          </a:p>
          <a:p>
            <a:r>
              <a:rPr lang="he-IL" dirty="0">
                <a:latin typeface="Anka CLM" pitchFamily="2" charset="-79"/>
                <a:cs typeface="DBS-Zohar" pitchFamily="2" charset="-79"/>
              </a:rPr>
              <a:t>מכל מקום חיי האדם בכלל (באופן כללי) יתחלקו לג' מיני האהבה על הדרך שזכרנו. </a:t>
            </a:r>
          </a:p>
          <a:p>
            <a:endParaRPr lang="he-IL" dirty="0"/>
          </a:p>
        </p:txBody>
      </p:sp>
      <p:sp>
        <p:nvSpPr>
          <p:cNvPr id="20" name="תיבת טקסט 19">
            <a:extLst>
              <a:ext uri="{FF2B5EF4-FFF2-40B4-BE49-F238E27FC236}">
                <a16:creationId xmlns:a16="http://schemas.microsoft.com/office/drawing/2014/main" id="{01A40593-0519-E7F1-8E51-D20E484EC056}"/>
              </a:ext>
            </a:extLst>
          </p:cNvPr>
          <p:cNvSpPr txBox="1"/>
          <p:nvPr/>
        </p:nvSpPr>
        <p:spPr>
          <a:xfrm>
            <a:off x="7723761" y="2733472"/>
            <a:ext cx="3240000" cy="2436564"/>
          </a:xfrm>
          <a:prstGeom prst="rect">
            <a:avLst/>
          </a:prstGeom>
          <a:solidFill>
            <a:srgbClr val="FF0000">
              <a:alpha val="15000"/>
            </a:srgbClr>
          </a:solidFill>
        </p:spPr>
        <p:txBody>
          <a:bodyPr wrap="square" rtlCol="1">
            <a:spAutoFit/>
          </a:bodyPr>
          <a:lstStyle/>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ולפי שהבחור מצד רתיחת הדם והיותו שטוף בתאוות לא ישער גמול הנפש וישועתה, </a:t>
            </a:r>
          </a:p>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כי להיותו שקוע במוחשות ידמה שיתקיימו תמיד ולא יאמין תשועת הנפש </a:t>
            </a:r>
            <a:r>
              <a:rPr kumimoji="0" lang="he-IL"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והשארותה</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שהוא דבר בלתי מוחש. </a:t>
            </a:r>
          </a:p>
        </p:txBody>
      </p:sp>
      <p:sp>
        <p:nvSpPr>
          <p:cNvPr id="22" name="תיבת טקסט 21">
            <a:extLst>
              <a:ext uri="{FF2B5EF4-FFF2-40B4-BE49-F238E27FC236}">
                <a16:creationId xmlns:a16="http://schemas.microsoft.com/office/drawing/2014/main" id="{CEEB83B6-9656-B644-C411-D493F8383FFA}"/>
              </a:ext>
            </a:extLst>
          </p:cNvPr>
          <p:cNvSpPr txBox="1"/>
          <p:nvPr/>
        </p:nvSpPr>
        <p:spPr>
          <a:xfrm>
            <a:off x="7704305" y="215954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אהבת הערב</a:t>
            </a:r>
          </a:p>
        </p:txBody>
      </p:sp>
      <p:sp>
        <p:nvSpPr>
          <p:cNvPr id="2" name="מציין מיקום של מספר שקופית 1">
            <a:extLst>
              <a:ext uri="{FF2B5EF4-FFF2-40B4-BE49-F238E27FC236}">
                <a16:creationId xmlns:a16="http://schemas.microsoft.com/office/drawing/2014/main" id="{9682D010-A99E-0C1D-48AE-62AAF332F9F4}"/>
              </a:ext>
            </a:extLst>
          </p:cNvPr>
          <p:cNvSpPr>
            <a:spLocks noGrp="1"/>
          </p:cNvSpPr>
          <p:nvPr>
            <p:ph type="sldNum" sz="quarter" idx="12"/>
          </p:nvPr>
        </p:nvSpPr>
        <p:spPr/>
        <p:txBody>
          <a:bodyPr/>
          <a:lstStyle/>
          <a:p>
            <a:fld id="{D57F1E4F-1CFF-5643-939E-217C01CDF565}" type="slidenum">
              <a:rPr lang="en-US" smtClean="0"/>
              <a:pPr/>
              <a:t>35</a:t>
            </a:fld>
            <a:endParaRPr lang="en-US" dirty="0"/>
          </a:p>
        </p:txBody>
      </p:sp>
      <p:pic>
        <p:nvPicPr>
          <p:cNvPr id="3" name="להקת להבה וירון בר- אורך ימים  השיבנו  ניגון באבוב - להקה לחתונה">
            <a:hlinkClick r:id="" action="ppaction://media"/>
            <a:extLst>
              <a:ext uri="{FF2B5EF4-FFF2-40B4-BE49-F238E27FC236}">
                <a16:creationId xmlns:a16="http://schemas.microsoft.com/office/drawing/2014/main" id="{3D278621-93A2-DF6F-A703-AB752AD19DC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613480" y="4353366"/>
            <a:ext cx="487363" cy="487363"/>
          </a:xfrm>
          <a:prstGeom prst="rect">
            <a:avLst/>
          </a:prstGeom>
        </p:spPr>
      </p:pic>
    </p:spTree>
    <p:extLst>
      <p:ext uri="{BB962C8B-B14F-4D97-AF65-F5344CB8AC3E}">
        <p14:creationId xmlns:p14="http://schemas.microsoft.com/office/powerpoint/2010/main" val="2077322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572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C627F-667D-008B-F5E5-9EC08A4BFF2D}"/>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0EFC8AFC-1CC2-7279-8A37-554AFEB37F97}"/>
              </a:ext>
            </a:extLst>
          </p:cNvPr>
          <p:cNvSpPr>
            <a:spLocks noGrp="1"/>
          </p:cNvSpPr>
          <p:nvPr>
            <p:ph type="title"/>
          </p:nvPr>
        </p:nvSpPr>
        <p:spPr>
          <a:xfrm>
            <a:off x="677333" y="609600"/>
            <a:ext cx="10279563" cy="1320800"/>
          </a:xfrm>
        </p:spPr>
        <p:txBody>
          <a:bodyPr/>
          <a:lstStyle/>
          <a:p>
            <a:pPr algn="ctr"/>
            <a:r>
              <a:rPr lang="he-IL" dirty="0"/>
              <a:t>לימוד תורה בג' חלקי אהבה</a:t>
            </a:r>
          </a:p>
        </p:txBody>
      </p:sp>
      <p:sp>
        <p:nvSpPr>
          <p:cNvPr id="9" name="מציין מיקום טקסט 8">
            <a:extLst>
              <a:ext uri="{FF2B5EF4-FFF2-40B4-BE49-F238E27FC236}">
                <a16:creationId xmlns:a16="http://schemas.microsoft.com/office/drawing/2014/main" id="{D490B0EE-8F65-1DF3-A8AA-E75EAFF5262E}"/>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אהבת הטוב</a:t>
            </a:r>
          </a:p>
        </p:txBody>
      </p:sp>
      <p:sp>
        <p:nvSpPr>
          <p:cNvPr id="11" name="מציין מיקום טקסט 10">
            <a:extLst>
              <a:ext uri="{FF2B5EF4-FFF2-40B4-BE49-F238E27FC236}">
                <a16:creationId xmlns:a16="http://schemas.microsoft.com/office/drawing/2014/main" id="{6CDF6A3A-4852-D267-0848-EFCBA7A9E14C}"/>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אהבת המועיל</a:t>
            </a:r>
          </a:p>
        </p:txBody>
      </p:sp>
      <p:sp>
        <p:nvSpPr>
          <p:cNvPr id="12" name="מציין מיקום תוכן 11">
            <a:extLst>
              <a:ext uri="{FF2B5EF4-FFF2-40B4-BE49-F238E27FC236}">
                <a16:creationId xmlns:a16="http://schemas.microsoft.com/office/drawing/2014/main" id="{69861339-23FD-B164-F8A1-F2A5CE8F41CA}"/>
              </a:ext>
            </a:extLst>
          </p:cNvPr>
          <p:cNvSpPr>
            <a:spLocks noGrp="1"/>
          </p:cNvSpPr>
          <p:nvPr>
            <p:ph sz="quarter" idx="4"/>
          </p:nvPr>
        </p:nvSpPr>
        <p:spPr>
          <a:xfrm>
            <a:off x="4251805" y="2698335"/>
            <a:ext cx="3240000" cy="3304117"/>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fontScale="85000" lnSpcReduction="10000"/>
          </a:bodyPr>
          <a:lstStyle/>
          <a:p>
            <a:r>
              <a:rPr lang="he-IL" sz="2000" dirty="0"/>
              <a:t>אברכים אוהבים ללמוד הלכה. דברים שמועילים להם ויוכלו לדעת את המעשה עשר יעשון. </a:t>
            </a:r>
          </a:p>
        </p:txBody>
      </p:sp>
      <p:sp>
        <p:nvSpPr>
          <p:cNvPr id="18" name="מציין מיקום תוכן 17">
            <a:extLst>
              <a:ext uri="{FF2B5EF4-FFF2-40B4-BE49-F238E27FC236}">
                <a16:creationId xmlns:a16="http://schemas.microsoft.com/office/drawing/2014/main" id="{1F1D32AC-0097-82FD-C3EB-BFD8263A3BD8}"/>
              </a:ext>
            </a:extLst>
          </p:cNvPr>
          <p:cNvSpPr>
            <a:spLocks noGrp="1"/>
          </p:cNvSpPr>
          <p:nvPr>
            <p:ph sz="half" idx="2"/>
          </p:nvPr>
        </p:nvSpPr>
        <p:spPr>
          <a:xfrm>
            <a:off x="675745" y="2737245"/>
            <a:ext cx="3240000" cy="3304117"/>
          </a:xfrm>
          <a:solidFill>
            <a:srgbClr val="00B0F0">
              <a:alpha val="31000"/>
            </a:srgbClr>
          </a:solidFill>
        </p:spPr>
        <p:txBody>
          <a:bodyPr>
            <a:normAutofit fontScale="85000" lnSpcReduction="10000"/>
          </a:bodyPr>
          <a:lstStyle/>
          <a:p>
            <a:r>
              <a:rPr lang="he-IL" dirty="0"/>
              <a:t>מבוגרים אוהבים ללמוד דברים שמדברים על האמת שבתורה. </a:t>
            </a:r>
          </a:p>
          <a:p>
            <a:r>
              <a:rPr lang="he-IL" dirty="0"/>
              <a:t>מדוע כך זה האמת? מדוע ציוותה התורה כך וכך?</a:t>
            </a:r>
          </a:p>
          <a:p>
            <a:r>
              <a:rPr lang="he-IL" dirty="0"/>
              <a:t>דברים שיש להם משמעות. דברים ...</a:t>
            </a:r>
          </a:p>
          <a:p>
            <a:r>
              <a:rPr lang="he-IL" dirty="0"/>
              <a:t>אפשר גם שטוב יהיה שלומדים בשביל מצוות ה' לעסוק בתורה. </a:t>
            </a:r>
          </a:p>
          <a:p>
            <a:pPr algn="just" rtl="1">
              <a:lnSpc>
                <a:spcPts val="1600"/>
              </a:lnSpc>
              <a:spcAft>
                <a:spcPts val="600"/>
              </a:spcAft>
            </a:pP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כדברי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הגר"א</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במשלי (י"ז – כ"ד): </a:t>
            </a:r>
            <a:r>
              <a:rPr lang="he-IL" sz="1800" b="1" dirty="0">
                <a:effectLst/>
                <a:latin typeface="Times New Roman" panose="02020603050405020304" pitchFamily="18" charset="0"/>
                <a:ea typeface="Times New Roman" panose="02020603050405020304" pitchFamily="18" charset="0"/>
                <a:cs typeface="Monotype Hadassah"/>
              </a:rPr>
              <a:t>אבל הלומד כדי לקיים מצות בוראו יתברך, </a:t>
            </a:r>
            <a:r>
              <a:rPr lang="he-IL" sz="1800" b="1" u="sng" dirty="0">
                <a:effectLst/>
                <a:latin typeface="Times New Roman" panose="02020603050405020304" pitchFamily="18" charset="0"/>
                <a:ea typeface="Times New Roman" panose="02020603050405020304" pitchFamily="18" charset="0"/>
                <a:cs typeface="Monotype Hadassah"/>
              </a:rPr>
              <a:t>טוב לו גם בעת שלומד, כי עושה מצות הבורא יתברך במה שלומד</a:t>
            </a:r>
            <a:r>
              <a:rPr lang="he-IL" sz="1800" b="1" dirty="0">
                <a:effectLst/>
                <a:latin typeface="Times New Roman" panose="02020603050405020304" pitchFamily="18" charset="0"/>
                <a:ea typeface="Times New Roman" panose="02020603050405020304" pitchFamily="18" charset="0"/>
                <a:cs typeface="Monotype Hadassah"/>
              </a:rPr>
              <a:t>... ואז טוב לו אף בעת עמלו.</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endParaRPr lang="he-IL" dirty="0"/>
          </a:p>
        </p:txBody>
      </p:sp>
      <p:sp>
        <p:nvSpPr>
          <p:cNvPr id="20" name="תיבת טקסט 19">
            <a:extLst>
              <a:ext uri="{FF2B5EF4-FFF2-40B4-BE49-F238E27FC236}">
                <a16:creationId xmlns:a16="http://schemas.microsoft.com/office/drawing/2014/main" id="{8DB58F05-A74B-0F09-BB19-569C2F18F76F}"/>
              </a:ext>
            </a:extLst>
          </p:cNvPr>
          <p:cNvSpPr txBox="1"/>
          <p:nvPr/>
        </p:nvSpPr>
        <p:spPr>
          <a:xfrm>
            <a:off x="7723761" y="2733472"/>
            <a:ext cx="3240000" cy="1328569"/>
          </a:xfrm>
          <a:prstGeom prst="rect">
            <a:avLst/>
          </a:prstGeom>
          <a:solidFill>
            <a:srgbClr val="FF0000">
              <a:alpha val="15000"/>
            </a:srgbClr>
          </a:solidFill>
        </p:spPr>
        <p:txBody>
          <a:bodyPr wrap="square" rtlCol="1">
            <a:spAutoFit/>
          </a:bodyPr>
          <a:lstStyle/>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ילדים אוהבים לפתור תרגילים, ללמוד דברים שעושים כיף. </a:t>
            </a:r>
          </a:p>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ללמוד עם פלפול, ושיעורי עיון. </a:t>
            </a:r>
          </a:p>
        </p:txBody>
      </p:sp>
      <p:sp>
        <p:nvSpPr>
          <p:cNvPr id="22" name="תיבת טקסט 21">
            <a:extLst>
              <a:ext uri="{FF2B5EF4-FFF2-40B4-BE49-F238E27FC236}">
                <a16:creationId xmlns:a16="http://schemas.microsoft.com/office/drawing/2014/main" id="{83A1F56C-3D8D-E8C6-A80F-BF9B0864B44C}"/>
              </a:ext>
            </a:extLst>
          </p:cNvPr>
          <p:cNvSpPr txBox="1"/>
          <p:nvPr/>
        </p:nvSpPr>
        <p:spPr>
          <a:xfrm>
            <a:off x="7704305" y="2159540"/>
            <a:ext cx="3240000" cy="523220"/>
          </a:xfrm>
          <a:prstGeom prst="rect">
            <a:avLst/>
          </a:prstGeom>
          <a:solidFill>
            <a:srgbClr val="FF0000"/>
          </a:solidFill>
        </p:spPr>
        <p:txBody>
          <a:bodyPr wrap="square" rtlCol="1">
            <a:spAutoFit/>
          </a:bodyPr>
          <a:lstStyle/>
          <a:p>
            <a:pPr marL="0" marR="0" lvl="0" indent="0" algn="ctr" defTabSz="457200" rtl="1" eaLnBrk="1" fontAlgn="auto" latinLnBrk="0" hangingPunct="1">
              <a:lnSpc>
                <a:spcPct val="100000"/>
              </a:lnSpc>
              <a:spcBef>
                <a:spcPts val="1000"/>
              </a:spcBef>
              <a:spcAft>
                <a:spcPts val="0"/>
              </a:spcAft>
              <a:buClr>
                <a:srgbClr val="F496CB">
                  <a:lumMod val="75000"/>
                </a:srgbClr>
              </a:buClr>
              <a:buSzPct val="80000"/>
              <a:buFontTx/>
              <a:buNone/>
              <a:tabLst/>
              <a:defRPr/>
            </a:pPr>
            <a:r>
              <a:rPr kumimoji="0" lang="he-IL" sz="2800" b="0" i="0" u="none" strike="noStrike" kern="1200" cap="none" spc="0" normalizeH="0" baseline="0" noProof="0" dirty="0">
                <a:ln>
                  <a:noFill/>
                </a:ln>
                <a:solidFill>
                  <a:prstClr val="black">
                    <a:lumMod val="75000"/>
                    <a:lumOff val="25000"/>
                  </a:prstClr>
                </a:solidFill>
                <a:effectLst>
                  <a:glow rad="368300">
                    <a:srgbClr val="F2AC19">
                      <a:satMod val="175000"/>
                      <a:alpha val="40000"/>
                    </a:srgbClr>
                  </a:glow>
                </a:effectLst>
                <a:uLnTx/>
                <a:uFillTx/>
                <a:latin typeface="Trebuchet MS" panose="020B0603020202020204"/>
                <a:ea typeface="+mn-ea"/>
                <a:cs typeface="Arial" panose="020B0604020202020204" pitchFamily="34" charset="0"/>
              </a:rPr>
              <a:t>אהבת הערב</a:t>
            </a:r>
          </a:p>
        </p:txBody>
      </p:sp>
      <p:sp>
        <p:nvSpPr>
          <p:cNvPr id="2" name="מציין מיקום של מספר שקופית 1">
            <a:extLst>
              <a:ext uri="{FF2B5EF4-FFF2-40B4-BE49-F238E27FC236}">
                <a16:creationId xmlns:a16="http://schemas.microsoft.com/office/drawing/2014/main" id="{41C0D89A-6DF3-4417-DC05-26AC2FA9C03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srgbClr val="F496CB">
                    <a:lumMod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0217343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2FF77AF4-79CA-87EB-0EF5-9CE1BE50D7BE}"/>
              </a:ext>
            </a:extLst>
          </p:cNvPr>
          <p:cNvSpPr>
            <a:spLocks noGrp="1"/>
          </p:cNvSpPr>
          <p:nvPr>
            <p:ph type="sldNum" sz="quarter" idx="12"/>
          </p:nvPr>
        </p:nvSpPr>
        <p:spPr/>
        <p:txBody>
          <a:bodyPr/>
          <a:lstStyle/>
          <a:p>
            <a:fld id="{D57F1E4F-1CFF-5643-939E-217C01CDF565}" type="slidenum">
              <a:rPr lang="en-US" smtClean="0"/>
              <a:pPr/>
              <a:t>37</a:t>
            </a:fld>
            <a:endParaRPr lang="en-US" dirty="0"/>
          </a:p>
        </p:txBody>
      </p:sp>
      <p:pic>
        <p:nvPicPr>
          <p:cNvPr id="4" name="תמונה 3">
            <a:extLst>
              <a:ext uri="{FF2B5EF4-FFF2-40B4-BE49-F238E27FC236}">
                <a16:creationId xmlns:a16="http://schemas.microsoft.com/office/drawing/2014/main" id="{5823D84F-5C99-0D59-FA2B-B7063F314CFB}"/>
              </a:ext>
            </a:extLst>
          </p:cNvPr>
          <p:cNvPicPr>
            <a:picLocks noChangeAspect="1"/>
          </p:cNvPicPr>
          <p:nvPr/>
        </p:nvPicPr>
        <p:blipFill>
          <a:blip r:embed="rId2"/>
          <a:stretch>
            <a:fillRect/>
          </a:stretch>
        </p:blipFill>
        <p:spPr>
          <a:xfrm>
            <a:off x="123180" y="0"/>
            <a:ext cx="5346057" cy="6858000"/>
          </a:xfrm>
          <a:prstGeom prst="rect">
            <a:avLst/>
          </a:prstGeom>
        </p:spPr>
      </p:pic>
      <p:pic>
        <p:nvPicPr>
          <p:cNvPr id="6" name="תמונה 5">
            <a:extLst>
              <a:ext uri="{FF2B5EF4-FFF2-40B4-BE49-F238E27FC236}">
                <a16:creationId xmlns:a16="http://schemas.microsoft.com/office/drawing/2014/main" id="{F5AF2D0C-EC7C-3194-A746-0FA8192D36FD}"/>
              </a:ext>
            </a:extLst>
          </p:cNvPr>
          <p:cNvPicPr>
            <a:picLocks noChangeAspect="1"/>
          </p:cNvPicPr>
          <p:nvPr/>
        </p:nvPicPr>
        <p:blipFill>
          <a:blip r:embed="rId3"/>
          <a:stretch>
            <a:fillRect/>
          </a:stretch>
        </p:blipFill>
        <p:spPr>
          <a:xfrm>
            <a:off x="6341035" y="0"/>
            <a:ext cx="4916815" cy="6858000"/>
          </a:xfrm>
          <a:prstGeom prst="rect">
            <a:avLst/>
          </a:prstGeom>
        </p:spPr>
      </p:pic>
    </p:spTree>
    <p:extLst>
      <p:ext uri="{BB962C8B-B14F-4D97-AF65-F5344CB8AC3E}">
        <p14:creationId xmlns:p14="http://schemas.microsoft.com/office/powerpoint/2010/main" val="32715732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CDABC254-83E0-FF4F-0ACF-C2EF6EDA57A2}"/>
              </a:ext>
            </a:extLst>
          </p:cNvPr>
          <p:cNvSpPr>
            <a:spLocks noGrp="1"/>
          </p:cNvSpPr>
          <p:nvPr>
            <p:ph type="sldNum" sz="quarter" idx="12"/>
          </p:nvPr>
        </p:nvSpPr>
        <p:spPr/>
        <p:txBody>
          <a:bodyPr/>
          <a:lstStyle/>
          <a:p>
            <a:fld id="{D57F1E4F-1CFF-5643-939E-217C01CDF565}" type="slidenum">
              <a:rPr lang="en-US" smtClean="0"/>
              <a:pPr/>
              <a:t>38</a:t>
            </a:fld>
            <a:endParaRPr lang="en-US" dirty="0"/>
          </a:p>
        </p:txBody>
      </p:sp>
      <p:pic>
        <p:nvPicPr>
          <p:cNvPr id="4" name="תמונה 3">
            <a:extLst>
              <a:ext uri="{FF2B5EF4-FFF2-40B4-BE49-F238E27FC236}">
                <a16:creationId xmlns:a16="http://schemas.microsoft.com/office/drawing/2014/main" id="{E531C48C-E472-2FA8-78AD-DB8833F24047}"/>
              </a:ext>
            </a:extLst>
          </p:cNvPr>
          <p:cNvPicPr>
            <a:picLocks noChangeAspect="1"/>
          </p:cNvPicPr>
          <p:nvPr/>
        </p:nvPicPr>
        <p:blipFill>
          <a:blip r:embed="rId2"/>
          <a:stretch>
            <a:fillRect/>
          </a:stretch>
        </p:blipFill>
        <p:spPr>
          <a:xfrm>
            <a:off x="900032" y="0"/>
            <a:ext cx="10391935" cy="6858000"/>
          </a:xfrm>
          <a:prstGeom prst="rect">
            <a:avLst/>
          </a:prstGeom>
        </p:spPr>
      </p:pic>
    </p:spTree>
    <p:extLst>
      <p:ext uri="{BB962C8B-B14F-4D97-AF65-F5344CB8AC3E}">
        <p14:creationId xmlns:p14="http://schemas.microsoft.com/office/powerpoint/2010/main" val="24085739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2C105-C2D0-1E46-9B82-81FF7BE6C2FD}"/>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E104CD79-F6C9-F119-5FDE-ED681A6CA2D1}"/>
              </a:ext>
            </a:extLst>
          </p:cNvPr>
          <p:cNvSpPr>
            <a:spLocks noGrp="1"/>
          </p:cNvSpPr>
          <p:nvPr>
            <p:ph type="title"/>
          </p:nvPr>
        </p:nvSpPr>
        <p:spPr>
          <a:xfrm>
            <a:off x="677333" y="609600"/>
            <a:ext cx="10279563" cy="1320800"/>
          </a:xfrm>
        </p:spPr>
        <p:txBody>
          <a:bodyPr/>
          <a:lstStyle/>
          <a:p>
            <a:pPr algn="ctr"/>
            <a:r>
              <a:rPr lang="he-IL" dirty="0"/>
              <a:t>בכל לבבך ובכל נפשך ובכל מאודך</a:t>
            </a:r>
          </a:p>
        </p:txBody>
      </p:sp>
      <p:sp>
        <p:nvSpPr>
          <p:cNvPr id="9" name="מציין מיקום טקסט 8">
            <a:extLst>
              <a:ext uri="{FF2B5EF4-FFF2-40B4-BE49-F238E27FC236}">
                <a16:creationId xmlns:a16="http://schemas.microsoft.com/office/drawing/2014/main" id="{053EA43A-10D2-2178-6053-0876B5345036}"/>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אהבת הטוב</a:t>
            </a:r>
          </a:p>
        </p:txBody>
      </p:sp>
      <p:sp>
        <p:nvSpPr>
          <p:cNvPr id="11" name="מציין מיקום טקסט 10">
            <a:extLst>
              <a:ext uri="{FF2B5EF4-FFF2-40B4-BE49-F238E27FC236}">
                <a16:creationId xmlns:a16="http://schemas.microsoft.com/office/drawing/2014/main" id="{511373EE-7039-0415-84AF-B8DF5FD46A27}"/>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אהבת המועיל</a:t>
            </a:r>
          </a:p>
        </p:txBody>
      </p:sp>
      <p:sp>
        <p:nvSpPr>
          <p:cNvPr id="12" name="מציין מיקום תוכן 11">
            <a:extLst>
              <a:ext uri="{FF2B5EF4-FFF2-40B4-BE49-F238E27FC236}">
                <a16:creationId xmlns:a16="http://schemas.microsoft.com/office/drawing/2014/main" id="{C5F079B6-9570-54D3-ABC5-8A6118900E82}"/>
              </a:ext>
            </a:extLst>
          </p:cNvPr>
          <p:cNvSpPr>
            <a:spLocks noGrp="1"/>
          </p:cNvSpPr>
          <p:nvPr>
            <p:ph sz="quarter" idx="4"/>
          </p:nvPr>
        </p:nvSpPr>
        <p:spPr>
          <a:xfrm>
            <a:off x="4251805" y="2698335"/>
            <a:ext cx="3240000" cy="3304117"/>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lnSpcReduction="10000"/>
          </a:bodyPr>
          <a:lstStyle/>
          <a:p>
            <a:r>
              <a:rPr lang="he-IL" sz="1800" dirty="0" err="1">
                <a:effectLst/>
                <a:latin typeface="Calibri" panose="020F0502020204030204" pitchFamily="34" charset="0"/>
                <a:ea typeface="Calibri" panose="020F0502020204030204" pitchFamily="34" charset="0"/>
                <a:cs typeface="Arial" panose="020B0604020202020204" pitchFamily="34" charset="0"/>
              </a:rPr>
              <a:t>מלבי"ם</a:t>
            </a:r>
            <a:r>
              <a:rPr lang="he-IL" sz="1800" dirty="0">
                <a:effectLst/>
                <a:latin typeface="Calibri" panose="020F0502020204030204" pitchFamily="34" charset="0"/>
                <a:ea typeface="Calibri" panose="020F0502020204030204" pitchFamily="34" charset="0"/>
                <a:cs typeface="Arial" panose="020B0604020202020204" pitchFamily="34" charset="0"/>
              </a:rPr>
              <a:t>: נגד המועיל אמר </a:t>
            </a:r>
            <a:r>
              <a:rPr lang="he-IL" sz="1800" b="1" dirty="0">
                <a:effectLst/>
                <a:latin typeface="Calibri" panose="020F0502020204030204" pitchFamily="34" charset="0"/>
                <a:ea typeface="Calibri" panose="020F0502020204030204" pitchFamily="34" charset="0"/>
                <a:cs typeface="Arial" panose="020B0604020202020204" pitchFamily="34" charset="0"/>
              </a:rPr>
              <a:t>בכל מאדך</a:t>
            </a:r>
            <a:r>
              <a:rPr lang="he-IL" sz="1800" dirty="0">
                <a:effectLst/>
                <a:latin typeface="Calibri" panose="020F0502020204030204" pitchFamily="34" charset="0"/>
                <a:ea typeface="Calibri" panose="020F0502020204030204" pitchFamily="34" charset="0"/>
                <a:cs typeface="Arial" panose="020B0604020202020204" pitchFamily="34" charset="0"/>
              </a:rPr>
              <a:t>, ר"ל שבכל האהבות אשר יצויר תאהב את ה' על כלם:</a:t>
            </a:r>
          </a:p>
          <a:p>
            <a:r>
              <a:rPr lang="he-IL" dirty="0">
                <a:latin typeface="Calibri" panose="020F0502020204030204" pitchFamily="34" charset="0"/>
                <a:ea typeface="Calibri" panose="020F0502020204030204" pitchFamily="34" charset="0"/>
                <a:cs typeface="Arial" panose="020B0604020202020204" pitchFamily="34" charset="0"/>
              </a:rPr>
              <a:t>עיקרים: </a:t>
            </a:r>
            <a:r>
              <a:rPr lang="he-IL" sz="1800" dirty="0">
                <a:effectLst/>
                <a:latin typeface="Calibri" panose="020F0502020204030204" pitchFamily="34" charset="0"/>
                <a:ea typeface="Calibri" panose="020F0502020204030204" pitchFamily="34" charset="0"/>
                <a:cs typeface="Arial" panose="020B0604020202020204" pitchFamily="34" charset="0"/>
              </a:rPr>
              <a:t>מצד המועיל אמר בכל נפשך, כי הוא יתברך הנותן באדם נשמת רוח חיים באפיו ומקיימו, כי נפשך ירמוז אל </a:t>
            </a:r>
            <a:r>
              <a:rPr lang="he-IL" sz="1800" dirty="0" err="1">
                <a:effectLst/>
                <a:latin typeface="Calibri" panose="020F0502020204030204" pitchFamily="34" charset="0"/>
                <a:ea typeface="Calibri" panose="020F0502020204030204" pitchFamily="34" charset="0"/>
                <a:cs typeface="Arial" panose="020B0604020202020204" pitchFamily="34" charset="0"/>
              </a:rPr>
              <a:t>הכח</a:t>
            </a:r>
            <a:r>
              <a:rPr lang="he-IL" sz="1800" dirty="0">
                <a:effectLst/>
                <a:latin typeface="Calibri" panose="020F0502020204030204" pitchFamily="34" charset="0"/>
                <a:ea typeface="Calibri" panose="020F0502020204030204" pitchFamily="34" charset="0"/>
                <a:cs typeface="Arial" panose="020B0604020202020204" pitchFamily="34" charset="0"/>
              </a:rPr>
              <a:t> החיוני ובכל ירמוז לכל </a:t>
            </a:r>
            <a:r>
              <a:rPr lang="he-IL" sz="1800" dirty="0" err="1">
                <a:effectLst/>
                <a:latin typeface="Calibri" panose="020F0502020204030204" pitchFamily="34" charset="0"/>
                <a:ea typeface="Calibri" panose="020F0502020204030204" pitchFamily="34" charset="0"/>
                <a:cs typeface="Arial" panose="020B0604020202020204" pitchFamily="34" charset="0"/>
              </a:rPr>
              <a:t>הכחות</a:t>
            </a:r>
            <a:r>
              <a:rPr lang="he-IL" sz="1800" dirty="0">
                <a:effectLst/>
                <a:latin typeface="Calibri" panose="020F0502020204030204" pitchFamily="34" charset="0"/>
                <a:ea typeface="Calibri" panose="020F0502020204030204" pitchFamily="34" charset="0"/>
                <a:cs typeface="Arial" panose="020B0604020202020204" pitchFamily="34" charset="0"/>
              </a:rPr>
              <a:t> החיוניים, כמאמר ז"ל בכל נפשך אפילו נוטל את נפשך.</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
        <p:nvSpPr>
          <p:cNvPr id="18" name="מציין מיקום תוכן 17">
            <a:extLst>
              <a:ext uri="{FF2B5EF4-FFF2-40B4-BE49-F238E27FC236}">
                <a16:creationId xmlns:a16="http://schemas.microsoft.com/office/drawing/2014/main" id="{B3028667-C0E3-7D23-25D1-130F9EB0845E}"/>
              </a:ext>
            </a:extLst>
          </p:cNvPr>
          <p:cNvSpPr>
            <a:spLocks noGrp="1"/>
          </p:cNvSpPr>
          <p:nvPr>
            <p:ph sz="half" idx="2"/>
          </p:nvPr>
        </p:nvSpPr>
        <p:spPr>
          <a:xfrm>
            <a:off x="675745" y="2737245"/>
            <a:ext cx="3240000" cy="3304117"/>
          </a:xfrm>
          <a:solidFill>
            <a:srgbClr val="00B0F0">
              <a:alpha val="31000"/>
            </a:srgbClr>
          </a:solidFill>
        </p:spPr>
        <p:txBody>
          <a:bodyPr>
            <a:normAutofit lnSpcReduction="10000"/>
          </a:bodyPr>
          <a:lstStyle/>
          <a:p>
            <a:r>
              <a:rPr lang="he-IL" sz="1800" dirty="0">
                <a:effectLst/>
                <a:latin typeface="Calibri" panose="020F0502020204030204" pitchFamily="34" charset="0"/>
                <a:ea typeface="Calibri" panose="020F0502020204030204" pitchFamily="34" charset="0"/>
                <a:cs typeface="Arial" panose="020B0604020202020204" pitchFamily="34" charset="0"/>
              </a:rPr>
              <a:t>כי בא להזהיר את האדם שיאהב את השם יתברך תכלית האהבה בכל כחות גופו בכל הזמנים, אם מצד שהאהוב טוב שזאת היא האהבה שיגזור אותה </a:t>
            </a:r>
            <a:r>
              <a:rPr lang="he-IL" sz="1800" dirty="0" err="1">
                <a:effectLst/>
                <a:latin typeface="Calibri" panose="020F0502020204030204" pitchFamily="34" charset="0"/>
                <a:ea typeface="Calibri" panose="020F0502020204030204" pitchFamily="34" charset="0"/>
                <a:cs typeface="Arial" panose="020B0604020202020204" pitchFamily="34" charset="0"/>
              </a:rPr>
              <a:t>הכח</a:t>
            </a:r>
            <a:r>
              <a:rPr lang="he-IL" sz="1800" dirty="0">
                <a:effectLst/>
                <a:latin typeface="Calibri" panose="020F0502020204030204" pitchFamily="34" charset="0"/>
                <a:ea typeface="Calibri" panose="020F0502020204030204" pitchFamily="34" charset="0"/>
                <a:cs typeface="Arial" panose="020B0604020202020204" pitchFamily="34" charset="0"/>
              </a:rPr>
              <a:t> השכלי אמר </a:t>
            </a:r>
            <a:r>
              <a:rPr lang="he-IL" sz="1800" b="1" dirty="0">
                <a:effectLst/>
                <a:latin typeface="Calibri" panose="020F0502020204030204" pitchFamily="34" charset="0"/>
                <a:ea typeface="Calibri" panose="020F0502020204030204" pitchFamily="34" charset="0"/>
                <a:cs typeface="Arial" panose="020B0604020202020204" pitchFamily="34" charset="0"/>
              </a:rPr>
              <a:t>בכל לבבך</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dirty="0">
                <a:latin typeface="Calibri" panose="020F0502020204030204" pitchFamily="34" charset="0"/>
                <a:ea typeface="Calibri" panose="020F0502020204030204" pitchFamily="34" charset="0"/>
                <a:cs typeface="Arial" panose="020B0604020202020204" pitchFamily="34" charset="0"/>
              </a:rPr>
              <a:t>שהוא החלק השכלי כמ"ש לב נבון יבקש דעת.</a:t>
            </a:r>
            <a:endParaRPr lang="he-IL" dirty="0">
              <a:solidFill>
                <a:prstClr val="black">
                  <a:lumMod val="75000"/>
                  <a:lumOff val="25000"/>
                </a:prstClr>
              </a:solidFill>
            </a:endParaRPr>
          </a:p>
          <a:p>
            <a:endParaRPr lang="he-IL" dirty="0"/>
          </a:p>
        </p:txBody>
      </p:sp>
      <p:sp>
        <p:nvSpPr>
          <p:cNvPr id="20" name="תיבת טקסט 19">
            <a:extLst>
              <a:ext uri="{FF2B5EF4-FFF2-40B4-BE49-F238E27FC236}">
                <a16:creationId xmlns:a16="http://schemas.microsoft.com/office/drawing/2014/main" id="{4AEA8AF7-13E5-3EA6-806A-659126B6D751}"/>
              </a:ext>
            </a:extLst>
          </p:cNvPr>
          <p:cNvSpPr txBox="1"/>
          <p:nvPr/>
        </p:nvSpPr>
        <p:spPr>
          <a:xfrm>
            <a:off x="7723761" y="2733472"/>
            <a:ext cx="3240000" cy="4503797"/>
          </a:xfrm>
          <a:prstGeom prst="rect">
            <a:avLst/>
          </a:prstGeom>
          <a:solidFill>
            <a:srgbClr val="FF0000">
              <a:alpha val="15000"/>
            </a:srgbClr>
          </a:solidFill>
        </p:spPr>
        <p:txBody>
          <a:bodyPr wrap="square" rtlCol="1">
            <a:spAutoFit/>
          </a:bodyPr>
          <a:lstStyle/>
          <a:p>
            <a:pPr marR="0" lvl="0" algn="r" defTabSz="457200" rtl="1" eaLnBrk="1" fontAlgn="auto" latinLnBrk="0" hangingPunct="1">
              <a:lnSpc>
                <a:spcPct val="100000"/>
              </a:lnSpc>
              <a:spcBef>
                <a:spcPts val="1000"/>
              </a:spcBef>
              <a:spcAft>
                <a:spcPts val="0"/>
              </a:spcAft>
              <a:buClr>
                <a:srgbClr val="F496CB">
                  <a:lumMod val="75000"/>
                </a:srgbClr>
              </a:buClr>
              <a:buSzPct val="80000"/>
              <a:tabLst/>
              <a:defRPr/>
            </a:pPr>
            <a:r>
              <a:rPr lang="he-IL" sz="1800" dirty="0" err="1">
                <a:effectLst/>
                <a:latin typeface="Calibri" panose="020F0502020204030204" pitchFamily="34" charset="0"/>
                <a:ea typeface="Calibri" panose="020F0502020204030204" pitchFamily="34" charset="0"/>
                <a:cs typeface="Arial" panose="020B0604020202020204" pitchFamily="34" charset="0"/>
              </a:rPr>
              <a:t>מלבי"ם</a:t>
            </a:r>
            <a:r>
              <a:rPr lang="he-IL" sz="1800" dirty="0">
                <a:effectLst/>
                <a:latin typeface="Calibri" panose="020F0502020204030204" pitchFamily="34" charset="0"/>
                <a:ea typeface="Calibri" panose="020F0502020204030204" pitchFamily="34" charset="0"/>
                <a:cs typeface="Arial" panose="020B0604020202020204" pitchFamily="34" charset="0"/>
              </a:rPr>
              <a:t>" נגד הערב אמר </a:t>
            </a:r>
            <a:r>
              <a:rPr lang="he-IL" sz="1800" b="1" dirty="0">
                <a:effectLst/>
                <a:latin typeface="Calibri" panose="020F0502020204030204" pitchFamily="34" charset="0"/>
                <a:ea typeface="Calibri" panose="020F0502020204030204" pitchFamily="34" charset="0"/>
                <a:cs typeface="Arial" panose="020B0604020202020204" pitchFamily="34" charset="0"/>
              </a:rPr>
              <a:t>בכל נפשך </a:t>
            </a:r>
            <a:r>
              <a:rPr lang="he-IL" sz="1800" dirty="0">
                <a:effectLst/>
                <a:latin typeface="Calibri" panose="020F0502020204030204" pitchFamily="34" charset="0"/>
                <a:ea typeface="Calibri" panose="020F0502020204030204" pitchFamily="34" charset="0"/>
                <a:cs typeface="Arial" panose="020B0604020202020204" pitchFamily="34" charset="0"/>
              </a:rPr>
              <a:t>שהוא הנפש </a:t>
            </a:r>
            <a:r>
              <a:rPr lang="he-IL" sz="1800" dirty="0" err="1">
                <a:effectLst/>
                <a:latin typeface="Calibri" panose="020F0502020204030204" pitchFamily="34" charset="0"/>
                <a:ea typeface="Calibri" panose="020F0502020204030204" pitchFamily="34" charset="0"/>
                <a:cs typeface="Arial" panose="020B0604020202020204" pitchFamily="34" charset="0"/>
              </a:rPr>
              <a:t>המתאוה</a:t>
            </a:r>
            <a:r>
              <a:rPr lang="he-IL" sz="1800" dirty="0">
                <a:effectLst/>
                <a:latin typeface="Calibri" panose="020F0502020204030204" pitchFamily="34" charset="0"/>
                <a:ea typeface="Calibri" panose="020F0502020204030204" pitchFamily="34" charset="0"/>
                <a:cs typeface="Arial" panose="020B0604020202020204" pitchFamily="34" charset="0"/>
              </a:rPr>
              <a:t> אל הערב.</a:t>
            </a:r>
          </a:p>
          <a:p>
            <a:pPr algn="r" rtl="1">
              <a:spcBef>
                <a:spcPts val="1000"/>
              </a:spcBef>
              <a:buClr>
                <a:srgbClr val="F496CB">
                  <a:lumMod val="75000"/>
                </a:srgbClr>
              </a:buClr>
              <a:buSzPct val="80000"/>
              <a:defRPr/>
            </a:pPr>
            <a:r>
              <a:rPr kumimoji="0" lang="he-IL" b="0" i="0" u="none" strike="noStrike" kern="1200" cap="none" spc="0" normalizeH="0" baseline="0" noProof="0" dirty="0">
                <a:ln>
                  <a:noFill/>
                </a:ln>
                <a:solidFill>
                  <a:prstClr val="black">
                    <a:lumMod val="75000"/>
                    <a:lumOff val="25000"/>
                  </a:prstClr>
                </a:solidFill>
                <a:uLnTx/>
                <a:uFillTx/>
                <a:latin typeface="Calibri" panose="020F0502020204030204" pitchFamily="34" charset="0"/>
                <a:ea typeface="Calibri" panose="020F0502020204030204" pitchFamily="34" charset="0"/>
                <a:cs typeface="Arial" panose="020B0604020202020204" pitchFamily="34" charset="0"/>
              </a:rPr>
              <a:t>עיקרים: </a:t>
            </a:r>
            <a:r>
              <a:rPr lang="he-IL" sz="1800" dirty="0">
                <a:effectLst/>
                <a:latin typeface="Calibri" panose="020F0502020204030204" pitchFamily="34" charset="0"/>
                <a:ea typeface="Calibri" panose="020F0502020204030204" pitchFamily="34" charset="0"/>
                <a:cs typeface="Arial" panose="020B0604020202020204" pitchFamily="34" charset="0"/>
              </a:rPr>
              <a:t>מצד הערב אמר בכל מאדך, לרמוז אל </a:t>
            </a:r>
            <a:r>
              <a:rPr lang="he-IL" sz="1800" dirty="0" err="1">
                <a:effectLst/>
                <a:latin typeface="Calibri" panose="020F0502020204030204" pitchFamily="34" charset="0"/>
                <a:ea typeface="Calibri" panose="020F0502020204030204" pitchFamily="34" charset="0"/>
                <a:cs typeface="Arial" panose="020B0604020202020204" pitchFamily="34" charset="0"/>
              </a:rPr>
              <a:t>הכח</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המתאוה</a:t>
            </a:r>
            <a:r>
              <a:rPr lang="he-IL" sz="1800" dirty="0">
                <a:effectLst/>
                <a:latin typeface="Calibri" panose="020F0502020204030204" pitchFamily="34" charset="0"/>
                <a:ea typeface="Calibri" panose="020F0502020204030204" pitchFamily="34" charset="0"/>
                <a:cs typeface="Arial" panose="020B0604020202020204" pitchFamily="34" charset="0"/>
              </a:rPr>
              <a:t> והאהבה הנמשכת ממנו שהיא מינים מתחלפים, כמו אהבת הממונות </a:t>
            </a:r>
            <a:r>
              <a:rPr lang="he-IL" sz="1800" dirty="0" err="1">
                <a:effectLst/>
                <a:latin typeface="Calibri" panose="020F0502020204030204" pitchFamily="34" charset="0"/>
                <a:ea typeface="Calibri" panose="020F0502020204030204" pitchFamily="34" charset="0"/>
                <a:cs typeface="Arial" panose="020B0604020202020204" pitchFamily="34" charset="0"/>
              </a:rPr>
              <a:t>והקנינים</a:t>
            </a:r>
            <a:r>
              <a:rPr lang="he-IL" sz="1800" dirty="0">
                <a:effectLst/>
                <a:latin typeface="Calibri" panose="020F0502020204030204" pitchFamily="34" charset="0"/>
                <a:ea typeface="Calibri" panose="020F0502020204030204" pitchFamily="34" charset="0"/>
                <a:cs typeface="Arial" panose="020B0604020202020204" pitchFamily="34" charset="0"/>
              </a:rPr>
              <a:t> והתענוגים. </a:t>
            </a:r>
          </a:p>
          <a:p>
            <a:pPr algn="r" rtl="1">
              <a:spcBef>
                <a:spcPts val="1000"/>
              </a:spcBef>
              <a:buClr>
                <a:srgbClr val="F496CB">
                  <a:lumMod val="75000"/>
                </a:srgbClr>
              </a:buClr>
              <a:buSzPct val="80000"/>
              <a:defRPr/>
            </a:pPr>
            <a:r>
              <a:rPr lang="he-IL" sz="1800" dirty="0">
                <a:effectLst/>
                <a:latin typeface="Calibri" panose="020F0502020204030204" pitchFamily="34" charset="0"/>
                <a:ea typeface="Calibri" panose="020F0502020204030204" pitchFamily="34" charset="0"/>
                <a:cs typeface="Arial" panose="020B0604020202020204" pitchFamily="34" charset="0"/>
              </a:rPr>
              <a:t>כל זה להורות כי הוא השם יתברך הטוב הגמור והוא המועיל ויוצר האדם וחונן ונותן נשמת רוח חיים באפיו והוא הנותן הממונות </a:t>
            </a:r>
            <a:r>
              <a:rPr lang="he-IL" sz="1800" dirty="0" err="1">
                <a:effectLst/>
                <a:latin typeface="Calibri" panose="020F0502020204030204" pitchFamily="34" charset="0"/>
                <a:ea typeface="Calibri" panose="020F0502020204030204" pitchFamily="34" charset="0"/>
                <a:cs typeface="Arial" panose="020B0604020202020204" pitchFamily="34" charset="0"/>
              </a:rPr>
              <a:t>והקנינים</a:t>
            </a:r>
            <a:r>
              <a:rPr lang="he-IL" sz="1800" dirty="0">
                <a:effectLst/>
                <a:latin typeface="Calibri" panose="020F0502020204030204" pitchFamily="34" charset="0"/>
                <a:ea typeface="Calibri" panose="020F0502020204030204" pitchFamily="34" charset="0"/>
                <a:cs typeface="Arial" panose="020B0604020202020204" pitchFamily="34" charset="0"/>
              </a:rPr>
              <a:t> והמענג האדם כל ימי חייו, ולזה ראוי לאהוב אותו בכל מיני האהבה ובכל הזמנים.</a:t>
            </a:r>
            <a:endPar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endParaRPr>
          </a:p>
        </p:txBody>
      </p:sp>
      <p:sp>
        <p:nvSpPr>
          <p:cNvPr id="22" name="תיבת טקסט 21">
            <a:extLst>
              <a:ext uri="{FF2B5EF4-FFF2-40B4-BE49-F238E27FC236}">
                <a16:creationId xmlns:a16="http://schemas.microsoft.com/office/drawing/2014/main" id="{DA092715-BB13-0180-B3DE-201B14AEEFA6}"/>
              </a:ext>
            </a:extLst>
          </p:cNvPr>
          <p:cNvSpPr txBox="1"/>
          <p:nvPr/>
        </p:nvSpPr>
        <p:spPr>
          <a:xfrm>
            <a:off x="7704305" y="215954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אהבת הערב</a:t>
            </a:r>
          </a:p>
        </p:txBody>
      </p:sp>
      <p:sp>
        <p:nvSpPr>
          <p:cNvPr id="2" name="מציין מיקום של מספר שקופית 1">
            <a:extLst>
              <a:ext uri="{FF2B5EF4-FFF2-40B4-BE49-F238E27FC236}">
                <a16:creationId xmlns:a16="http://schemas.microsoft.com/office/drawing/2014/main" id="{DBD91E06-E4CC-FFD2-E195-AF3974317AD7}"/>
              </a:ext>
            </a:extLst>
          </p:cNvPr>
          <p:cNvSpPr>
            <a:spLocks noGrp="1"/>
          </p:cNvSpPr>
          <p:nvPr>
            <p:ph type="sldNum" sz="quarter" idx="12"/>
          </p:nvPr>
        </p:nvSpPr>
        <p:spPr/>
        <p:txBody>
          <a:bodyPr/>
          <a:lstStyle/>
          <a:p>
            <a:fld id="{D57F1E4F-1CFF-5643-939E-217C01CDF565}" type="slidenum">
              <a:rPr lang="en-US" smtClean="0"/>
              <a:pPr/>
              <a:t>39</a:t>
            </a:fld>
            <a:endParaRPr lang="en-US" dirty="0"/>
          </a:p>
        </p:txBody>
      </p:sp>
    </p:spTree>
    <p:extLst>
      <p:ext uri="{BB962C8B-B14F-4D97-AF65-F5344CB8AC3E}">
        <p14:creationId xmlns:p14="http://schemas.microsoft.com/office/powerpoint/2010/main" val="40234804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B9A22-6309-163B-6450-7DA2A90D23D8}"/>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BD0F87CD-0E13-FED1-F368-1E26EF9C22D2}"/>
              </a:ext>
            </a:extLst>
          </p:cNvPr>
          <p:cNvSpPr>
            <a:spLocks noGrp="1"/>
          </p:cNvSpPr>
          <p:nvPr>
            <p:ph type="title"/>
          </p:nvPr>
        </p:nvSpPr>
        <p:spPr>
          <a:xfrm>
            <a:off x="677333" y="609600"/>
            <a:ext cx="10279563" cy="1320800"/>
          </a:xfrm>
        </p:spPr>
        <p:txBody>
          <a:bodyPr>
            <a:normAutofit/>
          </a:bodyPr>
          <a:lstStyle/>
          <a:p>
            <a:pPr algn="ctr"/>
            <a:r>
              <a:rPr lang="he-IL" dirty="0"/>
              <a:t>נפש רוח נשמה. </a:t>
            </a:r>
            <a:br>
              <a:rPr lang="he-IL" dirty="0"/>
            </a:br>
            <a:endParaRPr lang="he-IL" dirty="0"/>
          </a:p>
        </p:txBody>
      </p:sp>
      <p:sp>
        <p:nvSpPr>
          <p:cNvPr id="9" name="מציין מיקום טקסט 8">
            <a:extLst>
              <a:ext uri="{FF2B5EF4-FFF2-40B4-BE49-F238E27FC236}">
                <a16:creationId xmlns:a16="http://schemas.microsoft.com/office/drawing/2014/main" id="{F0ED5857-EE99-41BF-2610-A18B4BCC24C0}"/>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נשמה - משמעות</a:t>
            </a:r>
          </a:p>
        </p:txBody>
      </p:sp>
      <p:sp>
        <p:nvSpPr>
          <p:cNvPr id="11" name="מציין מיקום טקסט 10">
            <a:extLst>
              <a:ext uri="{FF2B5EF4-FFF2-40B4-BE49-F238E27FC236}">
                <a16:creationId xmlns:a16="http://schemas.microsoft.com/office/drawing/2014/main" id="{10D2191B-FB2F-46CB-C410-5755151E8DA2}"/>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רוח - רגשות</a:t>
            </a:r>
          </a:p>
        </p:txBody>
      </p:sp>
      <p:sp>
        <p:nvSpPr>
          <p:cNvPr id="12" name="מציין מיקום תוכן 11">
            <a:extLst>
              <a:ext uri="{FF2B5EF4-FFF2-40B4-BE49-F238E27FC236}">
                <a16:creationId xmlns:a16="http://schemas.microsoft.com/office/drawing/2014/main" id="{50568FE9-C017-D289-097A-2F820F80C743}"/>
              </a:ext>
            </a:extLst>
          </p:cNvPr>
          <p:cNvSpPr>
            <a:spLocks noGrp="1"/>
          </p:cNvSpPr>
          <p:nvPr>
            <p:ph sz="quarter" idx="4"/>
          </p:nvPr>
        </p:nvSpPr>
        <p:spPr>
          <a:xfrm>
            <a:off x="4251805" y="2698335"/>
            <a:ext cx="3240000" cy="3853540"/>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fontScale="85000" lnSpcReduction="10000"/>
          </a:bodyPr>
          <a:lstStyle/>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למעלה ממנה ניצבת הדרגה שנקראת 'רוח'. היא קשורה לעולם הרגשות. אהבה, יראה, רחמים - אלה רגשות שנובעים מדרגת ה'רוח' שבנשמה.</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ובעבודת-ה' - 'רוח' זו אהבת-ה' ויראתו. אדם שחש בגלוי רגשות של אהבה לקב"ה ויראה מפניו, הוא אדם שבחינת ה'רוח' מאירה בו.</a:t>
            </a:r>
          </a:p>
          <a:p>
            <a:pPr algn="r" rtl="1">
              <a:lnSpc>
                <a:spcPct val="107000"/>
              </a:lnSpc>
              <a:spcAft>
                <a:spcPts val="800"/>
              </a:spcAft>
            </a:pPr>
            <a:r>
              <a:rPr lang="he-IL" b="0" i="0" dirty="0">
                <a:solidFill>
                  <a:srgbClr val="050505"/>
                </a:solidFill>
                <a:effectLst/>
                <a:latin typeface="Segoe UI Historic" panose="020B0502040204020203" pitchFamily="34" charset="0"/>
              </a:rPr>
              <a:t>הרוח שוכן בלב, כמאמר הפסוק: "לב טהור ברא לי </a:t>
            </a:r>
            <a:r>
              <a:rPr lang="he-IL" b="0" i="0" dirty="0" err="1">
                <a:solidFill>
                  <a:srgbClr val="050505"/>
                </a:solidFill>
                <a:effectLst/>
                <a:latin typeface="Segoe UI Historic" panose="020B0502040204020203" pitchFamily="34" charset="0"/>
              </a:rPr>
              <a:t>אלקים</a:t>
            </a:r>
            <a:r>
              <a:rPr lang="he-IL" b="0" i="0" dirty="0">
                <a:solidFill>
                  <a:srgbClr val="050505"/>
                </a:solidFill>
                <a:effectLst/>
                <a:latin typeface="Segoe UI Historic" panose="020B0502040204020203" pitchFamily="34" charset="0"/>
              </a:rPr>
              <a:t> ורוח נכון חדש בקרבי". הפרה באיזון אנרגיית הרוח תפגע באיברי הריאות, הלב והידיים או בתפקודו הרגשי רוחני של האדם, דבר שיתבטא בהפרעות רגשיות. </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8" name="מציין מיקום תוכן 17">
            <a:extLst>
              <a:ext uri="{FF2B5EF4-FFF2-40B4-BE49-F238E27FC236}">
                <a16:creationId xmlns:a16="http://schemas.microsoft.com/office/drawing/2014/main" id="{4F936BE5-413A-B434-FFB9-64E0D263290E}"/>
              </a:ext>
            </a:extLst>
          </p:cNvPr>
          <p:cNvSpPr>
            <a:spLocks noGrp="1"/>
          </p:cNvSpPr>
          <p:nvPr>
            <p:ph sz="half" idx="2"/>
          </p:nvPr>
        </p:nvSpPr>
        <p:spPr>
          <a:xfrm>
            <a:off x="675745" y="2737245"/>
            <a:ext cx="3240000" cy="3304117"/>
          </a:xfrm>
          <a:solidFill>
            <a:srgbClr val="00B0F0">
              <a:alpha val="31000"/>
            </a:srgbClr>
          </a:solidFill>
        </p:spPr>
        <p:txBody>
          <a:bodyPr>
            <a:normAutofit fontScale="85000" lnSpcReduction="10000"/>
          </a:bodyPr>
          <a:lstStyle/>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למעלה יותר נמצאת ה'נשמה'. היא מתלבשת בכוחות השכל של האדם: חכמה, בינה, דעת. ובעבודת-ה' - ההבנה וההשגה בגדולת ה' קשורה בדרגת ה'נשמה'. זו הכרה שכלית עמוקה בגדולת ה', יחד עם שאיפה עזה לדבוק בו.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r>
              <a:rPr lang="he-IL" sz="1800" dirty="0">
                <a:effectLst/>
                <a:latin typeface="Calibri" panose="020F0502020204030204" pitchFamily="34" charset="0"/>
                <a:ea typeface="Calibri" panose="020F0502020204030204" pitchFamily="34" charset="0"/>
                <a:cs typeface="Arial" panose="020B0604020202020204" pitchFamily="34" charset="0"/>
              </a:rPr>
              <a:t>שלוש הדרגות הללו - 'נפש', 'רוח', 'נשמה' - הן הרבדים הגלויים והנתפסים של הנשמה. הן באות לידי ביטוי בצורות מוגדרות, וממילא מוגבלות. ניתן לחוש אותן ולהבינן, כיוון שיש להן לבוש מוגדר ומוגבל. </a:t>
            </a:r>
            <a:endParaRPr lang="he-IL" dirty="0"/>
          </a:p>
        </p:txBody>
      </p:sp>
      <p:sp>
        <p:nvSpPr>
          <p:cNvPr id="20" name="תיבת טקסט 19">
            <a:extLst>
              <a:ext uri="{FF2B5EF4-FFF2-40B4-BE49-F238E27FC236}">
                <a16:creationId xmlns:a16="http://schemas.microsoft.com/office/drawing/2014/main" id="{44F25058-81A7-748F-7C00-47F7F31F6BDE}"/>
              </a:ext>
            </a:extLst>
          </p:cNvPr>
          <p:cNvSpPr txBox="1"/>
          <p:nvPr/>
        </p:nvSpPr>
        <p:spPr>
          <a:xfrm>
            <a:off x="7723761" y="2733472"/>
            <a:ext cx="3240000" cy="4259756"/>
          </a:xfrm>
          <a:prstGeom prst="rect">
            <a:avLst/>
          </a:prstGeom>
          <a:solidFill>
            <a:srgbClr val="FF0000">
              <a:alpha val="15000"/>
            </a:srgbClr>
          </a:solidFill>
        </p:spPr>
        <p:txBody>
          <a:bodyPr wrap="square" rtlCol="1">
            <a:spAutoFit/>
          </a:bodyPr>
          <a:lstStyle/>
          <a:p>
            <a:pPr algn="just" rtl="1">
              <a:lnSpc>
                <a:spcPts val="1500"/>
              </a:lnSpc>
              <a:spcBef>
                <a:spcPts val="1200"/>
              </a:spcBef>
              <a:spcAft>
                <a:spcPts val="300"/>
              </a:spcAft>
              <a:tabLst>
                <a:tab pos="147320" algn="l"/>
              </a:tabLst>
            </a:pPr>
            <a:r>
              <a:rPr lang="he-IL" sz="1800" b="1" kern="1400" dirty="0">
                <a:effectLst/>
                <a:latin typeface="Arial" panose="020B0604020202020204" pitchFamily="34" charset="0"/>
                <a:cs typeface="Monotype Hadassah"/>
              </a:rPr>
              <a:t>כידוע נמצא באדם ג' נפשות והם הנפש רוח ונשמה. </a:t>
            </a:r>
            <a:endParaRPr lang="en-US" sz="1800" b="1" kern="1400" dirty="0">
              <a:effectLst/>
              <a:latin typeface="Arial" panose="020B0604020202020204" pitchFamily="34" charset="0"/>
              <a:cs typeface="Miriam" panose="020B0502050101010101" pitchFamily="34" charset="-79"/>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הדרגה התחתונה ביותר היא 'נפש'. זהו החלק שבנשמה שמתלבש להחיות את הגוף. היא מפעילה את הגוף ואיבריו ואת כוחות העשייה. </a:t>
            </a:r>
          </a:p>
          <a:p>
            <a:pPr algn="r" rtl="1">
              <a:lnSpc>
                <a:spcPct val="107000"/>
              </a:lnSpc>
              <a:spcAft>
                <a:spcPts val="800"/>
              </a:spcAft>
            </a:pPr>
            <a:r>
              <a:rPr lang="he-IL" b="0" i="0" dirty="0">
                <a:solidFill>
                  <a:srgbClr val="050505"/>
                </a:solidFill>
                <a:effectLst/>
                <a:latin typeface="Segoe UI Historic" panose="020B0502040204020203" pitchFamily="34" charset="0"/>
              </a:rPr>
              <a:t>נפש נמצאת בכל חי, היא רוח החיים היסודית. מקובל לזהותה עם הצרכים הבסיסיים המשותפים לאדם ולשאר החיות. מקום משכנה בכבד. </a:t>
            </a:r>
          </a:p>
          <a:p>
            <a:pPr algn="r" rtl="1">
              <a:lnSpc>
                <a:spcPct val="107000"/>
              </a:lnSpc>
              <a:spcAft>
                <a:spcPts val="800"/>
              </a:spcAft>
            </a:pPr>
            <a:r>
              <a:rPr lang="he-IL" b="0" i="0" dirty="0">
                <a:solidFill>
                  <a:srgbClr val="050505"/>
                </a:solidFill>
                <a:effectLst/>
                <a:latin typeface="Segoe UI Historic" panose="020B0502040204020203" pitchFamily="34" charset="0"/>
              </a:rPr>
              <a:t>הפרה באיזון אנרגיית הנפש תיצור פגם בתפקוד הנפשי פסיכולוגי של האדם, </a:t>
            </a:r>
            <a:endParaRPr lang="en-US" sz="1800" b="1" kern="1400" dirty="0">
              <a:effectLst/>
              <a:latin typeface="Arial" panose="020B0604020202020204" pitchFamily="34" charset="0"/>
              <a:cs typeface="Miriam" panose="020B0502050101010101" pitchFamily="34" charset="-79"/>
            </a:endParaRPr>
          </a:p>
        </p:txBody>
      </p:sp>
      <p:sp>
        <p:nvSpPr>
          <p:cNvPr id="22" name="תיבת טקסט 21">
            <a:extLst>
              <a:ext uri="{FF2B5EF4-FFF2-40B4-BE49-F238E27FC236}">
                <a16:creationId xmlns:a16="http://schemas.microsoft.com/office/drawing/2014/main" id="{F33EA80B-EB5B-8F95-1FFC-4C04E09C22A1}"/>
              </a:ext>
            </a:extLst>
          </p:cNvPr>
          <p:cNvSpPr txBox="1"/>
          <p:nvPr/>
        </p:nvSpPr>
        <p:spPr>
          <a:xfrm>
            <a:off x="7704305" y="215954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נפש - תאוות</a:t>
            </a:r>
          </a:p>
        </p:txBody>
      </p:sp>
      <p:sp>
        <p:nvSpPr>
          <p:cNvPr id="2" name="מציין מיקום של מספר שקופית 1">
            <a:extLst>
              <a:ext uri="{FF2B5EF4-FFF2-40B4-BE49-F238E27FC236}">
                <a16:creationId xmlns:a16="http://schemas.microsoft.com/office/drawing/2014/main" id="{78299D2C-441D-2C05-0090-1D1652117C96}"/>
              </a:ext>
            </a:extLst>
          </p:cNvPr>
          <p:cNvSpPr>
            <a:spLocks noGrp="1"/>
          </p:cNvSpPr>
          <p:nvPr>
            <p:ph type="sldNum" sz="quarter" idx="12"/>
          </p:nvPr>
        </p:nvSpPr>
        <p:spPr/>
        <p:txBody>
          <a:bodyPr/>
          <a:lstStyle/>
          <a:p>
            <a:fld id="{D57F1E4F-1CFF-5643-939E-217C01CDF565}" type="slidenum">
              <a:rPr lang="en-US" smtClean="0"/>
              <a:pPr/>
              <a:t>40</a:t>
            </a:fld>
            <a:endParaRPr lang="en-US" dirty="0"/>
          </a:p>
        </p:txBody>
      </p:sp>
      <p:sp>
        <p:nvSpPr>
          <p:cNvPr id="6" name="מלבן: פינות מעוגלות 5">
            <a:extLst>
              <a:ext uri="{FF2B5EF4-FFF2-40B4-BE49-F238E27FC236}">
                <a16:creationId xmlns:a16="http://schemas.microsoft.com/office/drawing/2014/main" id="{0DB70C39-D4E6-B9CE-77F8-C28F0A060D96}"/>
              </a:ext>
            </a:extLst>
          </p:cNvPr>
          <p:cNvSpPr/>
          <p:nvPr/>
        </p:nvSpPr>
        <p:spPr>
          <a:xfrm>
            <a:off x="230588" y="6154310"/>
            <a:ext cx="7354957" cy="70369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1800" dirty="0">
                <a:effectLst/>
                <a:latin typeface="Calibri" panose="020F0502020204030204" pitchFamily="34" charset="0"/>
                <a:ea typeface="Calibri" panose="020F0502020204030204" pitchFamily="34" charset="0"/>
                <a:cs typeface="Arial" panose="020B0604020202020204" pitchFamily="34" charset="0"/>
              </a:rPr>
              <a:t>למעלה מזה עומדות הדרגות 'חיה' ו'יחידה', שאין להן לבוש מוגדר. הן מהוות את הרבדים העל-שכליים, הבלתי-מוגבלים והאין-סופיים של נשמת היהודי.</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ctr"/>
            <a:endParaRPr lang="he-IL" dirty="0"/>
          </a:p>
        </p:txBody>
      </p:sp>
      <p:pic>
        <p:nvPicPr>
          <p:cNvPr id="1027" name="Picture 3" descr="נפש רוח נשמה - אהרון קופמן | Nefesh Ruach Neshama - Aharon Kofman - YouTube">
            <a:extLst>
              <a:ext uri="{FF2B5EF4-FFF2-40B4-BE49-F238E27FC236}">
                <a16:creationId xmlns:a16="http://schemas.microsoft.com/office/drawing/2014/main" id="{FA1AC054-A1FE-8545-1C08-A749EEA5AF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8575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7" name="לב טהור ברא לי אלוקים-שירים חסידים-משפחת לוין">
            <a:hlinkClick r:id="" action="ppaction://media"/>
            <a:extLst>
              <a:ext uri="{FF2B5EF4-FFF2-40B4-BE49-F238E27FC236}">
                <a16:creationId xmlns:a16="http://schemas.microsoft.com/office/drawing/2014/main" id="{3398A0D3-AF60-0AAE-2411-0065EE6CDDDD}"/>
              </a:ext>
            </a:extLst>
          </p:cNvPr>
          <p:cNvPicPr>
            <a:picLocks noChangeAspect="1"/>
          </p:cNvPicPr>
          <p:nvPr>
            <a:audioFile r:link="rId1"/>
            <p:extLst>
              <p:ext uri="{DAA4B4D4-6D71-4841-9C94-3DE7FCFB9230}">
                <p14:media xmlns:p14="http://schemas.microsoft.com/office/powerpoint/2010/main" r:embed="rId2">
                  <p14:trim st="17785" end="68479.125"/>
                </p14:media>
              </p:ext>
            </p:extLst>
          </p:nvPr>
        </p:nvPicPr>
        <p:blipFill>
          <a:blip r:embed="rId5"/>
          <a:stretch>
            <a:fillRect/>
          </a:stretch>
        </p:blipFill>
        <p:spPr>
          <a:xfrm>
            <a:off x="4054530" y="3597993"/>
            <a:ext cx="487363" cy="487363"/>
          </a:xfrm>
          <a:prstGeom prst="rect">
            <a:avLst/>
          </a:prstGeom>
        </p:spPr>
      </p:pic>
    </p:spTree>
    <p:extLst>
      <p:ext uri="{BB962C8B-B14F-4D97-AF65-F5344CB8AC3E}">
        <p14:creationId xmlns:p14="http://schemas.microsoft.com/office/powerpoint/2010/main" val="136218516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8877" fill="hold"/>
                                        <p:tgtEl>
                                          <p:spTgt spid="7"/>
                                        </p:tgtEl>
                                      </p:cBhvr>
                                    </p:cmd>
                                  </p:childTnLst>
                                </p:cTn>
                              </p:par>
                            </p:childTnLst>
                          </p:cTn>
                        </p:par>
                      </p:childTnLst>
                    </p:cTn>
                  </p:par>
                </p:childTnLst>
              </p:cTn>
              <p:nextCondLst>
                <p:cond evt="onClick" delay="0">
                  <p:tgtEl>
                    <p:spTgt spid="7"/>
                  </p:tgtEl>
                </p:cond>
              </p:nextCondLst>
            </p:seq>
            <p:audio>
              <p:cMediaNode vol="80000">
                <p:cTn id="7" fill="hold" display="0">
                  <p:stCondLst>
                    <p:cond delay="indefinite"/>
                  </p:stCondLst>
                  <p:endCondLst>
                    <p:cond evt="onStopAudio" delay="0">
                      <p:tgtEl>
                        <p:sldTgt/>
                      </p:tgtEl>
                    </p:cond>
                    <p:cond evt="onNext" delay="0">
                      <p:tgtEl>
                        <p:sldTgt/>
                      </p:tgtEl>
                    </p:cond>
                  </p:endCondLst>
                </p:cTn>
                <p:tgtEl>
                  <p:spTgt spid="7"/>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71009-B671-FC18-F759-FB4F457AA7BD}"/>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21127B18-5912-DD84-CC5B-821FD4FA17E3}"/>
              </a:ext>
            </a:extLst>
          </p:cNvPr>
          <p:cNvSpPr>
            <a:spLocks noGrp="1"/>
          </p:cNvSpPr>
          <p:nvPr>
            <p:ph type="title"/>
          </p:nvPr>
        </p:nvSpPr>
        <p:spPr>
          <a:xfrm>
            <a:off x="677333" y="609600"/>
            <a:ext cx="10279563" cy="1320800"/>
          </a:xfrm>
        </p:spPr>
        <p:txBody>
          <a:bodyPr>
            <a:normAutofit fontScale="90000"/>
          </a:bodyPr>
          <a:lstStyle/>
          <a:p>
            <a:pPr algn="ctr"/>
            <a:r>
              <a:rPr lang="he-IL" dirty="0"/>
              <a:t>נמצא באדם ג' נפשות - הצומח, והחי, והשכלי. </a:t>
            </a:r>
            <a:br>
              <a:rPr lang="he-IL" dirty="0"/>
            </a:br>
            <a:r>
              <a:rPr lang="he-IL" dirty="0"/>
              <a:t>והן נפש רוח נשמה. </a:t>
            </a:r>
            <a:br>
              <a:rPr lang="he-IL" dirty="0"/>
            </a:br>
            <a:endParaRPr lang="he-IL" dirty="0"/>
          </a:p>
        </p:txBody>
      </p:sp>
      <p:sp>
        <p:nvSpPr>
          <p:cNvPr id="9" name="מציין מיקום טקסט 8">
            <a:extLst>
              <a:ext uri="{FF2B5EF4-FFF2-40B4-BE49-F238E27FC236}">
                <a16:creationId xmlns:a16="http://schemas.microsoft.com/office/drawing/2014/main" id="{C0C7F3A6-08AA-77B2-D096-6510A3BD507A}"/>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נשמה - משמעות</a:t>
            </a:r>
          </a:p>
        </p:txBody>
      </p:sp>
      <p:sp>
        <p:nvSpPr>
          <p:cNvPr id="11" name="מציין מיקום טקסט 10">
            <a:extLst>
              <a:ext uri="{FF2B5EF4-FFF2-40B4-BE49-F238E27FC236}">
                <a16:creationId xmlns:a16="http://schemas.microsoft.com/office/drawing/2014/main" id="{D4513F3D-0B67-06D7-471B-F9DDA3155EC6}"/>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רוח - רגשות</a:t>
            </a:r>
          </a:p>
        </p:txBody>
      </p:sp>
      <p:sp>
        <p:nvSpPr>
          <p:cNvPr id="12" name="מציין מיקום תוכן 11">
            <a:extLst>
              <a:ext uri="{FF2B5EF4-FFF2-40B4-BE49-F238E27FC236}">
                <a16:creationId xmlns:a16="http://schemas.microsoft.com/office/drawing/2014/main" id="{FB4D8A8F-0F9B-ADDB-091F-C8CB17BE77AA}"/>
              </a:ext>
            </a:extLst>
          </p:cNvPr>
          <p:cNvSpPr>
            <a:spLocks noGrp="1"/>
          </p:cNvSpPr>
          <p:nvPr>
            <p:ph sz="quarter" idx="4"/>
          </p:nvPr>
        </p:nvSpPr>
        <p:spPr>
          <a:xfrm>
            <a:off x="4251805" y="2698335"/>
            <a:ext cx="3240000" cy="3853540"/>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fontScale="92500"/>
          </a:bodyPr>
          <a:lstStyle/>
          <a:p>
            <a:r>
              <a:rPr lang="he-IL" dirty="0"/>
              <a:t>הרוח – בלב.</a:t>
            </a:r>
          </a:p>
          <a:p>
            <a:r>
              <a:rPr lang="he-IL" dirty="0"/>
              <a:t>והרוח </a:t>
            </a:r>
            <a:r>
              <a:rPr lang="he-IL" dirty="0" err="1"/>
              <a:t>מתאוה</a:t>
            </a:r>
            <a:r>
              <a:rPr lang="he-IL" dirty="0"/>
              <a:t> כבוד ועושר, כי כחות הרוח הוא המעוררת כידוע. </a:t>
            </a:r>
          </a:p>
          <a:p>
            <a:r>
              <a:rPr lang="he-IL" dirty="0"/>
              <a:t>וכל מדות הקנאה והגאוה ושאר המידות ענפים לאלו והכל בלב.</a:t>
            </a:r>
          </a:p>
          <a:p>
            <a:pPr algn="just" rtl="1">
              <a:lnSpc>
                <a:spcPts val="1500"/>
              </a:lnSpc>
              <a:spcBef>
                <a:spcPts val="1200"/>
              </a:spcBef>
              <a:spcAft>
                <a:spcPts val="300"/>
              </a:spcAft>
              <a:tabLst>
                <a:tab pos="147320" algn="l"/>
              </a:tabLst>
            </a:pPr>
            <a:r>
              <a:rPr lang="he-IL" sz="1800" b="0" kern="1400" dirty="0">
                <a:effectLst/>
                <a:latin typeface="Arial" panose="020B0604020202020204" pitchFamily="34" charset="0"/>
                <a:cs typeface="Monotype Hadassah"/>
              </a:rPr>
              <a:t>[</a:t>
            </a:r>
            <a:r>
              <a:rPr lang="he-IL" sz="1800" b="0" kern="1400" dirty="0" err="1">
                <a:effectLst/>
                <a:latin typeface="Arial" panose="020B0604020202020204" pitchFamily="34" charset="0"/>
                <a:cs typeface="Monotype Hadassah"/>
              </a:rPr>
              <a:t>הגר"א</a:t>
            </a:r>
            <a:r>
              <a:rPr lang="he-IL" sz="1800" b="0" kern="1400" dirty="0">
                <a:effectLst/>
                <a:latin typeface="Arial" panose="020B0604020202020204" pitchFamily="34" charset="0"/>
                <a:cs typeface="Monotype Hadassah"/>
              </a:rPr>
              <a:t> מוסיף על זה במקומות אחרים וז"ל: "הרוח הוא עצם האדם" [ברכות ז' ע"א] "הוא האדם המקבל שכר ועונש" [</a:t>
            </a:r>
            <a:r>
              <a:rPr lang="he-IL" sz="1800" b="0" kern="1400" dirty="0" err="1">
                <a:effectLst/>
                <a:latin typeface="Arial" panose="020B0604020202020204" pitchFamily="34" charset="0"/>
                <a:cs typeface="Monotype Hadassah"/>
              </a:rPr>
              <a:t>סי"צ</a:t>
            </a:r>
            <a:r>
              <a:rPr lang="he-IL" sz="1800" b="0" kern="1400" dirty="0">
                <a:effectLst/>
                <a:latin typeface="Arial" panose="020B0604020202020204" pitchFamily="34" charset="0"/>
                <a:cs typeface="Monotype Hadassah"/>
              </a:rPr>
              <a:t> פ"א מ"א] כל ההרגשות וחיות הוא ברוח ובצאת הרוח הוא מת" [הדרת קודש] "הוא עיקר האדם והוא כוח התנועה שהאדם מתנועע לכאן ולכאן" [ס' דקדוקי תורה].]</a:t>
            </a:r>
            <a:endParaRPr lang="en-US" sz="1800" b="1" kern="1400" dirty="0">
              <a:effectLst/>
              <a:latin typeface="Arial" panose="020B0604020202020204" pitchFamily="34" charset="0"/>
              <a:cs typeface="Miriam" panose="020B0502050101010101" pitchFamily="34" charset="-79"/>
            </a:endParaRPr>
          </a:p>
        </p:txBody>
      </p:sp>
      <p:sp>
        <p:nvSpPr>
          <p:cNvPr id="18" name="מציין מיקום תוכן 17">
            <a:extLst>
              <a:ext uri="{FF2B5EF4-FFF2-40B4-BE49-F238E27FC236}">
                <a16:creationId xmlns:a16="http://schemas.microsoft.com/office/drawing/2014/main" id="{2335FCD8-1996-A485-421F-CE1E5A6803F1}"/>
              </a:ext>
            </a:extLst>
          </p:cNvPr>
          <p:cNvSpPr>
            <a:spLocks noGrp="1"/>
          </p:cNvSpPr>
          <p:nvPr>
            <p:ph sz="half" idx="2"/>
          </p:nvPr>
        </p:nvSpPr>
        <p:spPr>
          <a:xfrm>
            <a:off x="675745" y="2737245"/>
            <a:ext cx="3240000" cy="3304117"/>
          </a:xfrm>
          <a:solidFill>
            <a:srgbClr val="00B0F0">
              <a:alpha val="31000"/>
            </a:srgbClr>
          </a:solidFill>
        </p:spPr>
        <p:txBody>
          <a:bodyPr>
            <a:normAutofit fontScale="92500"/>
          </a:bodyPr>
          <a:lstStyle/>
          <a:p>
            <a:r>
              <a:rPr lang="he-IL" dirty="0"/>
              <a:t>הנשמה – במוח. </a:t>
            </a:r>
          </a:p>
          <a:p>
            <a:r>
              <a:rPr lang="he-IL" sz="1800" b="1" kern="1400" dirty="0">
                <a:effectLst/>
                <a:latin typeface="Arial" panose="020B0604020202020204" pitchFamily="34" charset="0"/>
                <a:cs typeface="Monotype Hadassah"/>
              </a:rPr>
              <a:t>הנשמה - היא חלק </a:t>
            </a:r>
            <a:r>
              <a:rPr lang="he-IL" sz="1800" b="1" kern="1400" dirty="0" err="1">
                <a:effectLst/>
                <a:latin typeface="Arial" panose="020B0604020202020204" pitchFamily="34" charset="0"/>
                <a:cs typeface="Monotype Hadassah"/>
              </a:rPr>
              <a:t>אלוק</a:t>
            </a:r>
            <a:r>
              <a:rPr lang="he-IL" sz="1800" b="1" kern="1400" dirty="0">
                <a:effectLst/>
                <a:latin typeface="Arial" panose="020B0604020202020204" pitchFamily="34" charset="0"/>
                <a:cs typeface="Monotype Hadassah"/>
              </a:rPr>
              <a:t> ממעל </a:t>
            </a:r>
            <a:r>
              <a:rPr lang="he-IL" sz="1800" b="1" kern="1400" dirty="0" err="1">
                <a:effectLst/>
                <a:latin typeface="Arial" panose="020B0604020202020204" pitchFamily="34" charset="0"/>
                <a:cs typeface="Monotype Hadassah"/>
              </a:rPr>
              <a:t>ומתאוה</a:t>
            </a:r>
            <a:r>
              <a:rPr lang="he-IL" sz="1800" b="1" kern="1400" dirty="0">
                <a:effectLst/>
                <a:latin typeface="Arial" panose="020B0604020202020204" pitchFamily="34" charset="0"/>
                <a:cs typeface="Monotype Hadassah"/>
              </a:rPr>
              <a:t> לדברים אלוקיים. </a:t>
            </a:r>
          </a:p>
          <a:p>
            <a:r>
              <a:rPr lang="he-IL" sz="1800" b="1" kern="1400" dirty="0">
                <a:effectLst/>
                <a:latin typeface="Arial" panose="020B0604020202020204" pitchFamily="34" charset="0"/>
                <a:cs typeface="Monotype Hadassah"/>
              </a:rPr>
              <a:t>"היא מדריגת מלאך, והיא מלאך הניתן לשמרו כמו שכתוב "כי מלאכיו </a:t>
            </a:r>
            <a:r>
              <a:rPr lang="he-IL" sz="1800" b="1" kern="1400" dirty="0" err="1">
                <a:effectLst/>
                <a:latin typeface="Arial" panose="020B0604020202020204" pitchFamily="34" charset="0"/>
                <a:cs typeface="Monotype Hadassah"/>
              </a:rPr>
              <a:t>יצוה</a:t>
            </a:r>
            <a:r>
              <a:rPr lang="he-IL" sz="1800" b="1" kern="1400" dirty="0">
                <a:effectLst/>
                <a:latin typeface="Arial" panose="020B0604020202020204" pitchFamily="34" charset="0"/>
                <a:cs typeface="Monotype Hadassah"/>
              </a:rPr>
              <a:t> לך לשמרך בכל דרכיך" ... ומותר האדם מן הבהמה" </a:t>
            </a:r>
            <a:r>
              <a:rPr lang="he-IL" sz="1800" b="0" kern="1400" dirty="0">
                <a:effectLst/>
                <a:latin typeface="Arial" panose="020B0604020202020204" pitchFamily="34" charset="0"/>
                <a:cs typeface="Monotype Hadassah"/>
              </a:rPr>
              <a:t>[ליקוט סוף </a:t>
            </a:r>
            <a:r>
              <a:rPr lang="he-IL" sz="1800" b="0" kern="1400" dirty="0" err="1">
                <a:effectLst/>
                <a:latin typeface="Arial" panose="020B0604020202020204" pitchFamily="34" charset="0"/>
                <a:cs typeface="Monotype Hadassah"/>
              </a:rPr>
              <a:t>סד"צ</a:t>
            </a:r>
            <a:r>
              <a:rPr lang="he-IL" sz="1800" b="0" kern="1400" dirty="0">
                <a:effectLst/>
                <a:latin typeface="Arial" panose="020B0604020202020204" pitchFamily="34" charset="0"/>
                <a:cs typeface="Monotype Hadassah"/>
              </a:rPr>
              <a:t>]</a:t>
            </a:r>
            <a:r>
              <a:rPr lang="he-IL" sz="1800" b="1" kern="1400" dirty="0">
                <a:effectLst/>
                <a:latin typeface="Arial" panose="020B0604020202020204" pitchFamily="34" charset="0"/>
                <a:cs typeface="Monotype Hadassah"/>
              </a:rPr>
              <a:t>.</a:t>
            </a:r>
          </a:p>
          <a:p>
            <a:r>
              <a:rPr lang="he-IL" sz="1800" dirty="0"/>
              <a:t>וכל אחד הולך </a:t>
            </a:r>
            <a:r>
              <a:rPr lang="he-IL" sz="1800" dirty="0" err="1"/>
              <a:t>ומתאוה</a:t>
            </a:r>
            <a:r>
              <a:rPr lang="he-IL" sz="1800" dirty="0"/>
              <a:t> לשרשו.‏</a:t>
            </a:r>
            <a:endParaRPr lang="en-US" sz="1800" b="1" kern="1400" dirty="0">
              <a:effectLst/>
              <a:latin typeface="Arial" panose="020B0604020202020204" pitchFamily="34" charset="0"/>
              <a:cs typeface="Miriam" panose="020B0502050101010101" pitchFamily="34" charset="-79"/>
            </a:endParaRPr>
          </a:p>
          <a:p>
            <a:endParaRPr lang="he-IL" dirty="0"/>
          </a:p>
        </p:txBody>
      </p:sp>
      <p:sp>
        <p:nvSpPr>
          <p:cNvPr id="20" name="תיבת טקסט 19">
            <a:extLst>
              <a:ext uri="{FF2B5EF4-FFF2-40B4-BE49-F238E27FC236}">
                <a16:creationId xmlns:a16="http://schemas.microsoft.com/office/drawing/2014/main" id="{6EA8F511-D2CC-C722-A7EC-83C24C40DEAF}"/>
              </a:ext>
            </a:extLst>
          </p:cNvPr>
          <p:cNvSpPr txBox="1"/>
          <p:nvPr/>
        </p:nvSpPr>
        <p:spPr>
          <a:xfrm>
            <a:off x="7723761" y="2733472"/>
            <a:ext cx="3240000" cy="2153154"/>
          </a:xfrm>
          <a:prstGeom prst="rect">
            <a:avLst/>
          </a:prstGeom>
          <a:solidFill>
            <a:srgbClr val="FF0000">
              <a:alpha val="15000"/>
            </a:srgbClr>
          </a:solidFill>
        </p:spPr>
        <p:txBody>
          <a:bodyPr wrap="square" rtlCol="1">
            <a:spAutoFit/>
          </a:bodyPr>
          <a:lstStyle/>
          <a:p>
            <a:pPr algn="just" rtl="1">
              <a:lnSpc>
                <a:spcPts val="1500"/>
              </a:lnSpc>
              <a:spcBef>
                <a:spcPts val="1200"/>
              </a:spcBef>
              <a:spcAft>
                <a:spcPts val="300"/>
              </a:spcAft>
              <a:tabLst>
                <a:tab pos="147320" algn="l"/>
              </a:tabLst>
            </a:pPr>
            <a:r>
              <a:rPr lang="he-IL" sz="1800" b="1" kern="1400" dirty="0">
                <a:effectLst/>
                <a:latin typeface="Arial" panose="020B0604020202020204" pitchFamily="34" charset="0"/>
                <a:cs typeface="Monotype Hadassah"/>
              </a:rPr>
              <a:t>כידוע נמצא באדם ג' נפשות הצומח החי והשכלי, והם הנפש רוח ונשמה. וכל אחד הולך </a:t>
            </a:r>
            <a:r>
              <a:rPr lang="he-IL" sz="1800" b="1" kern="1400" dirty="0" err="1">
                <a:effectLst/>
                <a:latin typeface="Arial" panose="020B0604020202020204" pitchFamily="34" charset="0"/>
                <a:cs typeface="Monotype Hadassah"/>
              </a:rPr>
              <a:t>ומתאוה</a:t>
            </a:r>
            <a:r>
              <a:rPr lang="he-IL" sz="1800" b="1" kern="1400" dirty="0">
                <a:effectLst/>
                <a:latin typeface="Arial" panose="020B0604020202020204" pitchFamily="34" charset="0"/>
                <a:cs typeface="Monotype Hadassah"/>
              </a:rPr>
              <a:t> לשורשו:</a:t>
            </a:r>
            <a:endParaRPr lang="en-US" sz="1800" b="1" kern="1400" dirty="0">
              <a:effectLst/>
              <a:latin typeface="Arial" panose="020B0604020202020204" pitchFamily="34" charset="0"/>
              <a:cs typeface="Miriam" panose="020B0502050101010101" pitchFamily="34" charset="-79"/>
            </a:endParaRPr>
          </a:p>
          <a:p>
            <a:pPr algn="just" rtl="1">
              <a:lnSpc>
                <a:spcPct val="115000"/>
              </a:lnSpc>
              <a:spcAft>
                <a:spcPts val="0"/>
              </a:spcAft>
              <a:tabLst>
                <a:tab pos="147320" algn="l"/>
              </a:tabLst>
            </a:pPr>
            <a:r>
              <a:rPr lang="he-IL" sz="1800" dirty="0">
                <a:effectLst/>
                <a:latin typeface="Times New Roman" panose="02020603050405020304" pitchFamily="18" charset="0"/>
                <a:ea typeface="Times New Roman" panose="02020603050405020304" pitchFamily="18" charset="0"/>
                <a:cs typeface="Miriam" panose="020B0502050101010101" pitchFamily="34" charset="-79"/>
              </a:rPr>
              <a:t> </a:t>
            </a:r>
            <a:r>
              <a:rPr lang="he-IL" sz="1800" b="1" kern="1400" dirty="0">
                <a:effectLst/>
                <a:latin typeface="Arial" panose="020B0604020202020204" pitchFamily="34" charset="0"/>
                <a:cs typeface="Monotype Hadassah"/>
              </a:rPr>
              <a:t>הנפש -  משכנו בכבד. </a:t>
            </a:r>
          </a:p>
          <a:p>
            <a:pPr algn="just" rtl="1">
              <a:lnSpc>
                <a:spcPts val="1500"/>
              </a:lnSpc>
              <a:spcBef>
                <a:spcPts val="1200"/>
              </a:spcBef>
              <a:spcAft>
                <a:spcPts val="300"/>
              </a:spcAft>
              <a:tabLst>
                <a:tab pos="147320" algn="l"/>
              </a:tabLst>
            </a:pPr>
            <a:r>
              <a:rPr lang="he-IL" sz="1800" b="1" kern="1400" dirty="0" err="1">
                <a:effectLst/>
                <a:latin typeface="Arial" panose="020B0604020202020204" pitchFamily="34" charset="0"/>
                <a:cs typeface="Monotype Hadassah"/>
              </a:rPr>
              <a:t>מתאוה</a:t>
            </a:r>
            <a:r>
              <a:rPr lang="he-IL" sz="1800" b="1" kern="1400" dirty="0">
                <a:effectLst/>
                <a:latin typeface="Arial" panose="020B0604020202020204" pitchFamily="34" charset="0"/>
                <a:cs typeface="Monotype Hadassah"/>
              </a:rPr>
              <a:t> מאכל ומשתה, כי היא הזן ומגדל ומוליד, לכן היא </a:t>
            </a:r>
            <a:r>
              <a:rPr lang="he-IL" sz="1800" b="1" kern="1400" dirty="0" err="1">
                <a:effectLst/>
                <a:latin typeface="Arial" panose="020B0604020202020204" pitchFamily="34" charset="0"/>
                <a:cs typeface="Monotype Hadassah"/>
              </a:rPr>
              <a:t>מתאוה</a:t>
            </a:r>
            <a:r>
              <a:rPr lang="he-IL" sz="1800" b="1" kern="1400" dirty="0">
                <a:effectLst/>
                <a:latin typeface="Arial" panose="020B0604020202020204" pitchFamily="34" charset="0"/>
                <a:cs typeface="Monotype Hadassah"/>
              </a:rPr>
              <a:t> לאלו הדברים.</a:t>
            </a:r>
            <a:endParaRPr lang="en-US" sz="1800" b="1" kern="1400" dirty="0">
              <a:effectLst/>
              <a:latin typeface="Arial" panose="020B0604020202020204" pitchFamily="34" charset="0"/>
              <a:cs typeface="Miriam" panose="020B0502050101010101" pitchFamily="34" charset="-79"/>
            </a:endParaRPr>
          </a:p>
          <a:p>
            <a:pPr algn="just" rtl="1">
              <a:lnSpc>
                <a:spcPts val="1500"/>
              </a:lnSpc>
              <a:spcBef>
                <a:spcPts val="1200"/>
              </a:spcBef>
              <a:spcAft>
                <a:spcPts val="300"/>
              </a:spcAft>
              <a:tabLst>
                <a:tab pos="147320" algn="l"/>
              </a:tabLst>
            </a:pPr>
            <a:r>
              <a:rPr lang="he-IL" sz="1800" b="1" kern="1400" dirty="0">
                <a:effectLst/>
                <a:latin typeface="Arial" panose="020B0604020202020204" pitchFamily="34" charset="0"/>
                <a:cs typeface="Monotype Hadassah"/>
              </a:rPr>
              <a:t> </a:t>
            </a:r>
            <a:endParaRPr lang="en-US" sz="1800" b="1" kern="1400" dirty="0">
              <a:effectLst/>
              <a:latin typeface="Arial" panose="020B0604020202020204" pitchFamily="34" charset="0"/>
              <a:cs typeface="Miriam" panose="020B0502050101010101" pitchFamily="34" charset="-79"/>
            </a:endParaRPr>
          </a:p>
        </p:txBody>
      </p:sp>
      <p:sp>
        <p:nvSpPr>
          <p:cNvPr id="22" name="תיבת טקסט 21">
            <a:extLst>
              <a:ext uri="{FF2B5EF4-FFF2-40B4-BE49-F238E27FC236}">
                <a16:creationId xmlns:a16="http://schemas.microsoft.com/office/drawing/2014/main" id="{028D1850-F020-978C-2394-9EBFC8706BFA}"/>
              </a:ext>
            </a:extLst>
          </p:cNvPr>
          <p:cNvSpPr txBox="1"/>
          <p:nvPr/>
        </p:nvSpPr>
        <p:spPr>
          <a:xfrm>
            <a:off x="7704305" y="215954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נפש - תאוות</a:t>
            </a:r>
          </a:p>
        </p:txBody>
      </p:sp>
      <p:pic>
        <p:nvPicPr>
          <p:cNvPr id="12290" name="Picture 2" descr="בְּ ל וֹ גְ נָ רְ דִ י: דרגות הבריאה בחינוך הדתי">
            <a:extLst>
              <a:ext uri="{FF2B5EF4-FFF2-40B4-BE49-F238E27FC236}">
                <a16:creationId xmlns:a16="http://schemas.microsoft.com/office/drawing/2014/main" id="{127DA60D-F121-B2D7-D523-28FC8C95A9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387" y="64563"/>
            <a:ext cx="1847850" cy="2466975"/>
          </a:xfrm>
          <a:prstGeom prst="rect">
            <a:avLst/>
          </a:prstGeom>
          <a:noFill/>
          <a:extLst>
            <a:ext uri="{909E8E84-426E-40DD-AFC4-6F175D3DCCD1}">
              <a14:hiddenFill xmlns:a14="http://schemas.microsoft.com/office/drawing/2010/main">
                <a:solidFill>
                  <a:srgbClr val="FFFFFF"/>
                </a:solidFill>
              </a14:hiddenFill>
            </a:ext>
          </a:extLst>
        </p:spPr>
      </p:pic>
      <p:sp>
        <p:nvSpPr>
          <p:cNvPr id="2" name="מציין מיקום של מספר שקופית 1">
            <a:extLst>
              <a:ext uri="{FF2B5EF4-FFF2-40B4-BE49-F238E27FC236}">
                <a16:creationId xmlns:a16="http://schemas.microsoft.com/office/drawing/2014/main" id="{BCB2DF81-C508-6149-8322-D2A134BF0651}"/>
              </a:ext>
            </a:extLst>
          </p:cNvPr>
          <p:cNvSpPr>
            <a:spLocks noGrp="1"/>
          </p:cNvSpPr>
          <p:nvPr>
            <p:ph type="sldNum" sz="quarter" idx="12"/>
          </p:nvPr>
        </p:nvSpPr>
        <p:spPr/>
        <p:txBody>
          <a:bodyPr/>
          <a:lstStyle/>
          <a:p>
            <a:fld id="{D57F1E4F-1CFF-5643-939E-217C01CDF565}" type="slidenum">
              <a:rPr lang="en-US" smtClean="0"/>
              <a:pPr/>
              <a:t>41</a:t>
            </a:fld>
            <a:endParaRPr lang="en-US" dirty="0"/>
          </a:p>
        </p:txBody>
      </p:sp>
    </p:spTree>
    <p:extLst>
      <p:ext uri="{BB962C8B-B14F-4D97-AF65-F5344CB8AC3E}">
        <p14:creationId xmlns:p14="http://schemas.microsoft.com/office/powerpoint/2010/main" val="11947308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F614811-6520-B9C0-FEB8-FACCB4290396}"/>
              </a:ext>
            </a:extLst>
          </p:cNvPr>
          <p:cNvSpPr>
            <a:spLocks noGrp="1"/>
          </p:cNvSpPr>
          <p:nvPr>
            <p:ph type="title"/>
          </p:nvPr>
        </p:nvSpPr>
        <p:spPr/>
        <p:txBody>
          <a:bodyPr/>
          <a:lstStyle/>
          <a:p>
            <a:pPr algn="ctr"/>
            <a:r>
              <a:rPr lang="he-IL" dirty="0"/>
              <a:t>ג' כוחות באדם</a:t>
            </a:r>
          </a:p>
        </p:txBody>
      </p:sp>
      <p:sp>
        <p:nvSpPr>
          <p:cNvPr id="3" name="מציין מיקום תוכן 2">
            <a:extLst>
              <a:ext uri="{FF2B5EF4-FFF2-40B4-BE49-F238E27FC236}">
                <a16:creationId xmlns:a16="http://schemas.microsoft.com/office/drawing/2014/main" id="{E734E739-9753-0A93-2E4E-3A22C4C1D542}"/>
              </a:ext>
            </a:extLst>
          </p:cNvPr>
          <p:cNvSpPr>
            <a:spLocks noGrp="1"/>
          </p:cNvSpPr>
          <p:nvPr>
            <p:ph idx="1"/>
          </p:nvPr>
        </p:nvSpPr>
        <p:spPr/>
        <p:txBody>
          <a:bodyPr>
            <a:normAutofit lnSpcReduction="10000"/>
          </a:bodyPr>
          <a:lstStyle/>
          <a:p>
            <a:r>
              <a:rPr lang="he-IL" sz="1800" b="1" dirty="0">
                <a:solidFill>
                  <a:schemeClr val="accent5">
                    <a:lumMod val="50000"/>
                  </a:schemeClr>
                </a:solidFill>
              </a:rPr>
              <a:t>באדם יש ג' נפשות או כחות, </a:t>
            </a:r>
          </a:p>
          <a:p>
            <a:r>
              <a:rPr lang="he-IL" sz="1800" b="1" dirty="0">
                <a:solidFill>
                  <a:schemeClr val="accent5">
                    <a:lumMod val="50000"/>
                  </a:schemeClr>
                </a:solidFill>
              </a:rPr>
              <a:t>נפש שבה משותף עם הצמחים, </a:t>
            </a:r>
          </a:p>
          <a:p>
            <a:r>
              <a:rPr lang="he-IL" sz="1800" b="1" dirty="0">
                <a:solidFill>
                  <a:schemeClr val="accent5">
                    <a:lumMod val="50000"/>
                  </a:schemeClr>
                </a:solidFill>
              </a:rPr>
              <a:t>רוח שבה משותף עם </a:t>
            </a:r>
            <a:r>
              <a:rPr lang="he-IL" sz="1800" b="1" dirty="0" err="1">
                <a:solidFill>
                  <a:schemeClr val="accent5">
                    <a:lumMod val="50000"/>
                  </a:schemeClr>
                </a:solidFill>
              </a:rPr>
              <a:t>הב"ח</a:t>
            </a:r>
            <a:r>
              <a:rPr lang="he-IL" sz="1800" b="1" dirty="0">
                <a:solidFill>
                  <a:schemeClr val="accent5">
                    <a:lumMod val="50000"/>
                  </a:schemeClr>
                </a:solidFill>
              </a:rPr>
              <a:t> ממנה </a:t>
            </a:r>
            <a:r>
              <a:rPr lang="he-IL" sz="1800" b="1" dirty="0" err="1">
                <a:solidFill>
                  <a:schemeClr val="accent5">
                    <a:lumMod val="50000"/>
                  </a:schemeClr>
                </a:solidFill>
              </a:rPr>
              <a:t>כח</a:t>
            </a:r>
            <a:r>
              <a:rPr lang="he-IL" sz="1800" b="1" dirty="0">
                <a:solidFill>
                  <a:schemeClr val="accent5">
                    <a:lumMod val="50000"/>
                  </a:schemeClr>
                </a:solidFill>
              </a:rPr>
              <a:t> הכעס והגבורה </a:t>
            </a:r>
            <a:r>
              <a:rPr lang="he-IL" sz="1600" b="1" dirty="0">
                <a:solidFill>
                  <a:schemeClr val="accent5">
                    <a:lumMod val="50000"/>
                  </a:schemeClr>
                </a:solidFill>
              </a:rPr>
              <a:t>(דברים הגורמים הנאה רגשית).</a:t>
            </a:r>
            <a:r>
              <a:rPr lang="he-IL" sz="1800" b="1" dirty="0">
                <a:solidFill>
                  <a:schemeClr val="accent5">
                    <a:lumMod val="50000"/>
                  </a:schemeClr>
                </a:solidFill>
              </a:rPr>
              <a:t> </a:t>
            </a:r>
          </a:p>
          <a:p>
            <a:r>
              <a:rPr lang="he-IL" sz="1800" b="1" dirty="0">
                <a:solidFill>
                  <a:schemeClr val="accent5">
                    <a:lumMod val="50000"/>
                  </a:schemeClr>
                </a:solidFill>
              </a:rPr>
              <a:t>נשמה שהיא המשכלת.</a:t>
            </a:r>
          </a:p>
          <a:p>
            <a:endParaRPr lang="he-IL" sz="1800" b="1" dirty="0">
              <a:solidFill>
                <a:schemeClr val="accent5">
                  <a:lumMod val="50000"/>
                </a:schemeClr>
              </a:solidFill>
            </a:endParaRPr>
          </a:p>
          <a:p>
            <a:r>
              <a:rPr lang="he-IL" sz="1800" b="1" dirty="0">
                <a:solidFill>
                  <a:schemeClr val="accent5">
                    <a:lumMod val="50000"/>
                  </a:schemeClr>
                </a:solidFill>
              </a:rPr>
              <a:t>כפי מה שגוברת מהן באדם כן תהיינה פעולותיו. </a:t>
            </a:r>
          </a:p>
          <a:p>
            <a:r>
              <a:rPr lang="he-IL" sz="1800" b="1" dirty="0">
                <a:solidFill>
                  <a:schemeClr val="accent5">
                    <a:lumMod val="50000"/>
                  </a:schemeClr>
                </a:solidFill>
              </a:rPr>
              <a:t>דרך משל אם תגבר הנפש </a:t>
            </a:r>
            <a:r>
              <a:rPr lang="he-IL" sz="1800" b="1" dirty="0" err="1">
                <a:solidFill>
                  <a:schemeClr val="accent5">
                    <a:lumMod val="50000"/>
                  </a:schemeClr>
                </a:solidFill>
              </a:rPr>
              <a:t>תדין</a:t>
            </a:r>
            <a:r>
              <a:rPr lang="he-IL" sz="1800" b="1" dirty="0">
                <a:solidFill>
                  <a:schemeClr val="accent5">
                    <a:lumMod val="50000"/>
                  </a:schemeClr>
                </a:solidFill>
              </a:rPr>
              <a:t> שפעולותיו </a:t>
            </a:r>
            <a:r>
              <a:rPr lang="he-IL" sz="1800" b="1" dirty="0" err="1">
                <a:solidFill>
                  <a:schemeClr val="accent5">
                    <a:lumMod val="50000"/>
                  </a:schemeClr>
                </a:solidFill>
              </a:rPr>
              <a:t>תהיין</a:t>
            </a:r>
            <a:r>
              <a:rPr lang="he-IL" sz="1800" b="1" dirty="0">
                <a:solidFill>
                  <a:schemeClr val="accent5">
                    <a:lumMod val="50000"/>
                  </a:schemeClr>
                </a:solidFill>
              </a:rPr>
              <a:t> לתכלית השגת ההנאה, </a:t>
            </a:r>
          </a:p>
          <a:p>
            <a:r>
              <a:rPr lang="he-IL" sz="1800" b="1" dirty="0">
                <a:solidFill>
                  <a:schemeClr val="accent5">
                    <a:lumMod val="50000"/>
                  </a:schemeClr>
                </a:solidFill>
              </a:rPr>
              <a:t>ואם הרוח לתכלית הכבוד והגאוה, </a:t>
            </a:r>
          </a:p>
          <a:p>
            <a:r>
              <a:rPr lang="he-IL" sz="1800" b="1" dirty="0">
                <a:solidFill>
                  <a:schemeClr val="accent5">
                    <a:lumMod val="50000"/>
                  </a:schemeClr>
                </a:solidFill>
              </a:rPr>
              <a:t>ואם הנשמה לתכלית טוב. </a:t>
            </a:r>
            <a:br>
              <a:rPr lang="he-IL" sz="1200" b="1" dirty="0">
                <a:solidFill>
                  <a:schemeClr val="accent5">
                    <a:lumMod val="50000"/>
                  </a:schemeClr>
                </a:solidFill>
              </a:rPr>
            </a:br>
            <a:r>
              <a:rPr lang="he-IL" sz="2000" b="1" dirty="0">
                <a:solidFill>
                  <a:schemeClr val="accent5">
                    <a:lumMod val="50000"/>
                  </a:schemeClr>
                </a:solidFill>
              </a:rPr>
              <a:t>‏</a:t>
            </a:r>
            <a:endParaRPr lang="he-IL" dirty="0"/>
          </a:p>
        </p:txBody>
      </p:sp>
      <p:sp>
        <p:nvSpPr>
          <p:cNvPr id="4" name="מציין מיקום של מספר שקופית 3">
            <a:extLst>
              <a:ext uri="{FF2B5EF4-FFF2-40B4-BE49-F238E27FC236}">
                <a16:creationId xmlns:a16="http://schemas.microsoft.com/office/drawing/2014/main" id="{9B634E07-3ABB-0987-8902-CD591237E48C}"/>
              </a:ext>
            </a:extLst>
          </p:cNvPr>
          <p:cNvSpPr>
            <a:spLocks noGrp="1"/>
          </p:cNvSpPr>
          <p:nvPr>
            <p:ph type="sldNum" sz="quarter" idx="12"/>
          </p:nvPr>
        </p:nvSpPr>
        <p:spPr/>
        <p:txBody>
          <a:bodyPr/>
          <a:lstStyle/>
          <a:p>
            <a:fld id="{519954A3-9DFD-4C44-94BA-B95130A3BA1C}" type="slidenum">
              <a:rPr lang="en-US" smtClean="0"/>
              <a:t>42</a:t>
            </a:fld>
            <a:endParaRPr lang="en-US" dirty="0"/>
          </a:p>
        </p:txBody>
      </p:sp>
    </p:spTree>
    <p:extLst>
      <p:ext uri="{BB962C8B-B14F-4D97-AF65-F5344CB8AC3E}">
        <p14:creationId xmlns:p14="http://schemas.microsoft.com/office/powerpoint/2010/main" val="486876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1B4D79-FA2C-1B25-6ED9-344646264800}"/>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11584723-5A3F-B4F6-B155-DD43ACB48E43}"/>
              </a:ext>
            </a:extLst>
          </p:cNvPr>
          <p:cNvSpPr>
            <a:spLocks noGrp="1"/>
          </p:cNvSpPr>
          <p:nvPr>
            <p:ph type="title"/>
          </p:nvPr>
        </p:nvSpPr>
        <p:spPr>
          <a:xfrm>
            <a:off x="677333" y="609600"/>
            <a:ext cx="10279563" cy="1320800"/>
          </a:xfrm>
        </p:spPr>
        <p:txBody>
          <a:bodyPr>
            <a:normAutofit/>
          </a:bodyPr>
          <a:lstStyle/>
          <a:p>
            <a:pPr algn="ctr"/>
            <a:r>
              <a:rPr lang="he-IL" sz="4000" b="1" dirty="0">
                <a:solidFill>
                  <a:schemeClr val="accent5">
                    <a:lumMod val="50000"/>
                  </a:schemeClr>
                </a:solidFill>
              </a:rPr>
              <a:t>התועלת בכל החלקים</a:t>
            </a:r>
          </a:p>
        </p:txBody>
      </p:sp>
      <p:sp>
        <p:nvSpPr>
          <p:cNvPr id="9" name="מציין מיקום טקסט 8">
            <a:extLst>
              <a:ext uri="{FF2B5EF4-FFF2-40B4-BE49-F238E27FC236}">
                <a16:creationId xmlns:a16="http://schemas.microsoft.com/office/drawing/2014/main" id="{D808FF85-48D3-AB8A-8E08-0DA92D32E4D9}"/>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אהבת הטוב</a:t>
            </a:r>
          </a:p>
        </p:txBody>
      </p:sp>
      <p:sp>
        <p:nvSpPr>
          <p:cNvPr id="11" name="מציין מיקום טקסט 10">
            <a:extLst>
              <a:ext uri="{FF2B5EF4-FFF2-40B4-BE49-F238E27FC236}">
                <a16:creationId xmlns:a16="http://schemas.microsoft.com/office/drawing/2014/main" id="{A0F22455-BC1D-02EA-BC29-41E7172A415A}"/>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אהבת המועיל</a:t>
            </a:r>
          </a:p>
        </p:txBody>
      </p:sp>
      <p:sp>
        <p:nvSpPr>
          <p:cNvPr id="12" name="מציין מיקום תוכן 11">
            <a:extLst>
              <a:ext uri="{FF2B5EF4-FFF2-40B4-BE49-F238E27FC236}">
                <a16:creationId xmlns:a16="http://schemas.microsoft.com/office/drawing/2014/main" id="{A31A55D1-9813-9DD4-CD7B-E67822A6E3FC}"/>
              </a:ext>
            </a:extLst>
          </p:cNvPr>
          <p:cNvSpPr>
            <a:spLocks noGrp="1"/>
          </p:cNvSpPr>
          <p:nvPr>
            <p:ph sz="quarter" idx="4"/>
          </p:nvPr>
        </p:nvSpPr>
        <p:spPr>
          <a:xfrm>
            <a:off x="4251805" y="2698335"/>
            <a:ext cx="3240000" cy="3304117"/>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fontScale="92500" lnSpcReduction="10000"/>
          </a:bodyPr>
          <a:lstStyle/>
          <a:p>
            <a:r>
              <a:rPr lang="he-IL" dirty="0"/>
              <a:t>והרוח </a:t>
            </a:r>
            <a:r>
              <a:rPr lang="he-IL" dirty="0" err="1"/>
              <a:t>מתאוה</a:t>
            </a:r>
            <a:r>
              <a:rPr lang="he-IL" dirty="0"/>
              <a:t> כבוד ועושר, כי כחות הרוח הוא המעוררת כידוע. </a:t>
            </a:r>
          </a:p>
          <a:p>
            <a:r>
              <a:rPr lang="he-IL" dirty="0"/>
              <a:t>וכל מדות הקנאה והגאוה ושאר המידות ענפים לאלו והכל בלב.</a:t>
            </a:r>
          </a:p>
          <a:p>
            <a:r>
              <a:rPr lang="he-IL" dirty="0"/>
              <a:t>ולכן אמרו לב רע שורש לכל מדות רעות, וכן לב טוב לכל מידות טובות וכו' כמ"ש באבות "שבכלל דבריו </a:t>
            </a:r>
            <a:r>
              <a:rPr lang="he-IL" dirty="0" err="1"/>
              <a:t>וכו</a:t>
            </a:r>
            <a:r>
              <a:rPr lang="he-IL" dirty="0"/>
              <a:t>'". </a:t>
            </a:r>
          </a:p>
          <a:p>
            <a:r>
              <a:rPr lang="he-IL" dirty="0"/>
              <a:t>והן נקרא נפש ורוח הבהמית כי הן ג"כ בבהמה. לכן הם </a:t>
            </a:r>
            <a:r>
              <a:rPr lang="he-IL" dirty="0" err="1"/>
              <a:t>מתאוים</a:t>
            </a:r>
            <a:r>
              <a:rPr lang="he-IL" dirty="0"/>
              <a:t> דברים </a:t>
            </a:r>
            <a:r>
              <a:rPr lang="he-IL" dirty="0" err="1"/>
              <a:t>בהמים</a:t>
            </a:r>
            <a:r>
              <a:rPr lang="he-IL" dirty="0"/>
              <a:t>.‏</a:t>
            </a:r>
          </a:p>
        </p:txBody>
      </p:sp>
      <p:sp>
        <p:nvSpPr>
          <p:cNvPr id="18" name="מציין מיקום תוכן 17">
            <a:extLst>
              <a:ext uri="{FF2B5EF4-FFF2-40B4-BE49-F238E27FC236}">
                <a16:creationId xmlns:a16="http://schemas.microsoft.com/office/drawing/2014/main" id="{5878F43D-85CC-8105-C347-F7F4EA9A13E3}"/>
              </a:ext>
            </a:extLst>
          </p:cNvPr>
          <p:cNvSpPr>
            <a:spLocks noGrp="1"/>
          </p:cNvSpPr>
          <p:nvPr>
            <p:ph sz="half" idx="2"/>
          </p:nvPr>
        </p:nvSpPr>
        <p:spPr>
          <a:xfrm>
            <a:off x="675745" y="2737245"/>
            <a:ext cx="3240000" cy="3304117"/>
          </a:xfrm>
          <a:solidFill>
            <a:srgbClr val="00B0F0">
              <a:alpha val="31000"/>
            </a:srgbClr>
          </a:solidFill>
        </p:spPr>
        <p:txBody>
          <a:bodyPr>
            <a:normAutofit fontScale="92500" lnSpcReduction="10000"/>
          </a:bodyPr>
          <a:lstStyle/>
          <a:p>
            <a:r>
              <a:rPr lang="he-IL" dirty="0"/>
              <a:t>והנשמה הוא חלק </a:t>
            </a:r>
            <a:r>
              <a:rPr lang="he-IL" dirty="0" err="1"/>
              <a:t>אלקי</a:t>
            </a:r>
            <a:r>
              <a:rPr lang="he-IL" dirty="0"/>
              <a:t> ממעל, </a:t>
            </a:r>
            <a:r>
              <a:rPr lang="he-IL" dirty="0" err="1"/>
              <a:t>מתאוה</a:t>
            </a:r>
            <a:r>
              <a:rPr lang="he-IL" dirty="0"/>
              <a:t> לדברים </a:t>
            </a:r>
            <a:r>
              <a:rPr lang="he-IL" dirty="0" err="1"/>
              <a:t>אלקיים</a:t>
            </a:r>
            <a:r>
              <a:rPr lang="he-IL" dirty="0"/>
              <a:t>, והיא במוח מקום החכמה והמחשבה וכמ"ש איוב והחכמה מאין תמצא ובמשלי בהרבה מקומות.</a:t>
            </a:r>
          </a:p>
          <a:p>
            <a:r>
              <a:rPr lang="he-IL" dirty="0"/>
              <a:t>וכן המחשבה הוא הדביקות והיראה, שכל משנה תורה מפליג בהן וכמ"ש "ועתה ישראל </a:t>
            </a:r>
            <a:r>
              <a:rPr lang="he-IL" dirty="0" err="1"/>
              <a:t>וכו</a:t>
            </a:r>
            <a:r>
              <a:rPr lang="he-IL" dirty="0"/>
              <a:t>'" והרבה פסוקים כידוע.‏</a:t>
            </a:r>
          </a:p>
          <a:p>
            <a:r>
              <a:rPr lang="he-IL" dirty="0"/>
              <a:t>צ"ע הרי אהבה ויראה אלו רגשות. </a:t>
            </a:r>
          </a:p>
        </p:txBody>
      </p:sp>
      <p:sp>
        <p:nvSpPr>
          <p:cNvPr id="20" name="תיבת טקסט 19">
            <a:extLst>
              <a:ext uri="{FF2B5EF4-FFF2-40B4-BE49-F238E27FC236}">
                <a16:creationId xmlns:a16="http://schemas.microsoft.com/office/drawing/2014/main" id="{8980C5BC-2EFD-BC39-6F50-6540374F7453}"/>
              </a:ext>
            </a:extLst>
          </p:cNvPr>
          <p:cNvSpPr txBox="1"/>
          <p:nvPr/>
        </p:nvSpPr>
        <p:spPr>
          <a:xfrm>
            <a:off x="7723761" y="2733472"/>
            <a:ext cx="3240000" cy="2564805"/>
          </a:xfrm>
          <a:prstGeom prst="rect">
            <a:avLst/>
          </a:prstGeom>
          <a:solidFill>
            <a:srgbClr val="FF0000">
              <a:alpha val="15000"/>
            </a:srgbClr>
          </a:solidFill>
        </p:spPr>
        <p:txBody>
          <a:bodyPr wrap="square" rtlCol="1">
            <a:spAutoFit/>
          </a:bodyPr>
          <a:lstStyle/>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אהבת הנפש לדבר הערב לה. </a:t>
            </a:r>
          </a:p>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lang="he-IL" sz="1800" kern="1400" dirty="0">
                <a:effectLst/>
                <a:latin typeface="Arial" panose="020B0604020202020204" pitchFamily="34" charset="0"/>
                <a:ea typeface="Times New Roman" panose="02020603050405020304" pitchFamily="18" charset="0"/>
                <a:cs typeface="David" panose="020E0502060401010101" pitchFamily="34" charset="-79"/>
              </a:rPr>
              <a:t>שמחת הגוף תועלתה אינה רק </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לעורר</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את רגשות הנשמה ולהוציאם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מהכח</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אל הפועל, </a:t>
            </a:r>
          </a:p>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lang="he-IL" sz="1800" kern="1400" dirty="0">
                <a:effectLst/>
                <a:latin typeface="Arial" panose="020B0604020202020204" pitchFamily="34" charset="0"/>
                <a:ea typeface="Times New Roman" panose="02020603050405020304" pitchFamily="18" charset="0"/>
                <a:cs typeface="David" panose="020E0502060401010101" pitchFamily="34" charset="-79"/>
              </a:rPr>
              <a:t>אלא יש אפשרות להשתמש ברגשות האהבה של הגוף </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להגביר</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את רגשי האהבה באופן שהנשמה לא יכולה להשיג לבד.</a:t>
            </a:r>
            <a:endPar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endParaRPr>
          </a:p>
        </p:txBody>
      </p:sp>
      <p:sp>
        <p:nvSpPr>
          <p:cNvPr id="22" name="תיבת טקסט 21">
            <a:extLst>
              <a:ext uri="{FF2B5EF4-FFF2-40B4-BE49-F238E27FC236}">
                <a16:creationId xmlns:a16="http://schemas.microsoft.com/office/drawing/2014/main" id="{DD1BECB3-A864-F76C-C8B3-E6A84F5F130E}"/>
              </a:ext>
            </a:extLst>
          </p:cNvPr>
          <p:cNvSpPr txBox="1"/>
          <p:nvPr/>
        </p:nvSpPr>
        <p:spPr>
          <a:xfrm>
            <a:off x="7704305" y="215954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אהבת הערב</a:t>
            </a:r>
          </a:p>
        </p:txBody>
      </p:sp>
      <p:sp>
        <p:nvSpPr>
          <p:cNvPr id="2" name="מציין מיקום של מספר שקופית 1">
            <a:extLst>
              <a:ext uri="{FF2B5EF4-FFF2-40B4-BE49-F238E27FC236}">
                <a16:creationId xmlns:a16="http://schemas.microsoft.com/office/drawing/2014/main" id="{BC75DD88-6287-4A85-785C-78F6A04AECF1}"/>
              </a:ext>
            </a:extLst>
          </p:cNvPr>
          <p:cNvSpPr>
            <a:spLocks noGrp="1"/>
          </p:cNvSpPr>
          <p:nvPr>
            <p:ph type="sldNum" sz="quarter" idx="12"/>
          </p:nvPr>
        </p:nvSpPr>
        <p:spPr/>
        <p:txBody>
          <a:bodyPr/>
          <a:lstStyle/>
          <a:p>
            <a:fld id="{D57F1E4F-1CFF-5643-939E-217C01CDF565}" type="slidenum">
              <a:rPr lang="en-US" smtClean="0"/>
              <a:pPr/>
              <a:t>43</a:t>
            </a:fld>
            <a:endParaRPr lang="en-US" dirty="0"/>
          </a:p>
        </p:txBody>
      </p:sp>
    </p:spTree>
    <p:extLst>
      <p:ext uri="{BB962C8B-B14F-4D97-AF65-F5344CB8AC3E}">
        <p14:creationId xmlns:p14="http://schemas.microsoft.com/office/powerpoint/2010/main" val="6288796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68A367-4694-4F16-43D9-A9AF0A5425C6}"/>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3E1C4002-84CE-33E9-781D-9DA26753F1E0}"/>
              </a:ext>
            </a:extLst>
          </p:cNvPr>
          <p:cNvSpPr>
            <a:spLocks noGrp="1"/>
          </p:cNvSpPr>
          <p:nvPr>
            <p:ph type="title"/>
          </p:nvPr>
        </p:nvSpPr>
        <p:spPr>
          <a:xfrm>
            <a:off x="677333" y="214685"/>
            <a:ext cx="10279563" cy="1715715"/>
          </a:xfrm>
        </p:spPr>
        <p:txBody>
          <a:bodyPr>
            <a:normAutofit/>
          </a:bodyPr>
          <a:lstStyle/>
          <a:p>
            <a:pPr algn="ctr"/>
            <a:r>
              <a:rPr lang="he-IL" sz="2400" dirty="0"/>
              <a:t>ואמרו הקדמונים כי אלו השלשה, שבהן נגמר גדר האדם, </a:t>
            </a:r>
            <a:br>
              <a:rPr lang="he-IL" sz="2400" dirty="0"/>
            </a:br>
            <a:r>
              <a:rPr lang="he-IL" sz="2400" dirty="0"/>
              <a:t>עמדו בשלשה בני אדם – </a:t>
            </a:r>
            <a:br>
              <a:rPr lang="he-IL" dirty="0"/>
            </a:br>
            <a:r>
              <a:rPr lang="he-IL" sz="5300" dirty="0"/>
              <a:t>קין הבל שת</a:t>
            </a:r>
            <a:r>
              <a:rPr lang="he-IL" dirty="0"/>
              <a:t>.‏</a:t>
            </a:r>
          </a:p>
        </p:txBody>
      </p:sp>
      <p:sp>
        <p:nvSpPr>
          <p:cNvPr id="9" name="מציין מיקום טקסט 8">
            <a:extLst>
              <a:ext uri="{FF2B5EF4-FFF2-40B4-BE49-F238E27FC236}">
                <a16:creationId xmlns:a16="http://schemas.microsoft.com/office/drawing/2014/main" id="{A79D1321-FD77-A297-015A-B6E4ACCF49BF}"/>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אהבת הטוב</a:t>
            </a:r>
          </a:p>
        </p:txBody>
      </p:sp>
      <p:sp>
        <p:nvSpPr>
          <p:cNvPr id="11" name="מציין מיקום טקסט 10">
            <a:extLst>
              <a:ext uri="{FF2B5EF4-FFF2-40B4-BE49-F238E27FC236}">
                <a16:creationId xmlns:a16="http://schemas.microsoft.com/office/drawing/2014/main" id="{00F1C746-1A6D-65FE-FE94-723D68864546}"/>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אהבת המועיל</a:t>
            </a:r>
          </a:p>
        </p:txBody>
      </p:sp>
      <p:sp>
        <p:nvSpPr>
          <p:cNvPr id="12" name="מציין מיקום תוכן 11">
            <a:extLst>
              <a:ext uri="{FF2B5EF4-FFF2-40B4-BE49-F238E27FC236}">
                <a16:creationId xmlns:a16="http://schemas.microsoft.com/office/drawing/2014/main" id="{0614D9BB-DF85-1068-3944-775572DBAB51}"/>
              </a:ext>
            </a:extLst>
          </p:cNvPr>
          <p:cNvSpPr>
            <a:spLocks noGrp="1"/>
          </p:cNvSpPr>
          <p:nvPr>
            <p:ph sz="quarter" idx="4"/>
          </p:nvPr>
        </p:nvSpPr>
        <p:spPr>
          <a:xfrm>
            <a:off x="4251805" y="2698335"/>
            <a:ext cx="3240000" cy="3853540"/>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fontScale="92500" lnSpcReduction="20000"/>
          </a:bodyPr>
          <a:lstStyle/>
          <a:p>
            <a:r>
              <a:rPr lang="he-IL" dirty="0"/>
              <a:t>הבל היה כנגד הבחינה הממוצעת של הרוח. מעשיו היו טובים אבל מניעיו לא היו טובים, כי הם נבעו מהרצון להתגדל ולהתפאר. </a:t>
            </a:r>
          </a:p>
          <a:p>
            <a:r>
              <a:rPr lang="he-IL" dirty="0"/>
              <a:t>הבל בחר לעסוק בעבודת צאן, </a:t>
            </a:r>
            <a:r>
              <a:rPr lang="he-IL" dirty="0" err="1"/>
              <a:t>מכיון</a:t>
            </a:r>
            <a:r>
              <a:rPr lang="he-IL" dirty="0"/>
              <a:t> שהן מעשירות את בעליהן, כמ"ש </a:t>
            </a:r>
            <a:r>
              <a:rPr lang="he-IL" dirty="0" err="1"/>
              <a:t>ועשתרות</a:t>
            </a:r>
            <a:r>
              <a:rPr lang="he-IL" dirty="0"/>
              <a:t> צאנך למה נקרא שמם </a:t>
            </a:r>
            <a:r>
              <a:rPr lang="he-IL" dirty="0" err="1"/>
              <a:t>עשתרות</a:t>
            </a:r>
            <a:r>
              <a:rPr lang="he-IL" dirty="0"/>
              <a:t> שמעשרות את בעליהן. </a:t>
            </a:r>
          </a:p>
          <a:p>
            <a:r>
              <a:rPr lang="he-IL" dirty="0"/>
              <a:t>ואמרו כבשים ללבושך ר"י </a:t>
            </a:r>
            <a:r>
              <a:rPr lang="he-IL" dirty="0" err="1"/>
              <a:t>הוה</a:t>
            </a:r>
            <a:r>
              <a:rPr lang="he-IL" dirty="0"/>
              <a:t> קארי למאני </a:t>
            </a:r>
            <a:r>
              <a:rPr lang="he-IL" dirty="0" err="1"/>
              <a:t>מכבדותא</a:t>
            </a:r>
            <a:r>
              <a:rPr lang="he-IL" dirty="0"/>
              <a:t>.</a:t>
            </a:r>
          </a:p>
          <a:p>
            <a:r>
              <a:rPr lang="he-IL" dirty="0"/>
              <a:t>הבל אמנם הביא מהמובחר שבצאנו, אך לא היה זה ממש לשם שמים, אלא גם כדי להשיג שם ותפארת בארץ.  </a:t>
            </a:r>
          </a:p>
          <a:p>
            <a:endParaRPr lang="he-IL" dirty="0"/>
          </a:p>
        </p:txBody>
      </p:sp>
      <p:sp>
        <p:nvSpPr>
          <p:cNvPr id="18" name="מציין מיקום תוכן 17">
            <a:extLst>
              <a:ext uri="{FF2B5EF4-FFF2-40B4-BE49-F238E27FC236}">
                <a16:creationId xmlns:a16="http://schemas.microsoft.com/office/drawing/2014/main" id="{17EC6334-C2DE-02D9-BD5D-676A2A83C0BE}"/>
              </a:ext>
            </a:extLst>
          </p:cNvPr>
          <p:cNvSpPr>
            <a:spLocks noGrp="1"/>
          </p:cNvSpPr>
          <p:nvPr>
            <p:ph sz="half" idx="2"/>
          </p:nvPr>
        </p:nvSpPr>
        <p:spPr>
          <a:xfrm>
            <a:off x="675745" y="2737245"/>
            <a:ext cx="3240000" cy="3846435"/>
          </a:xfrm>
          <a:solidFill>
            <a:srgbClr val="00B0F0">
              <a:alpha val="31000"/>
            </a:srgbClr>
          </a:solidFill>
        </p:spPr>
        <p:txBody>
          <a:bodyPr>
            <a:normAutofit fontScale="92500" lnSpcReduction="20000"/>
          </a:bodyPr>
          <a:lstStyle/>
          <a:p>
            <a:r>
              <a:rPr lang="he-IL" dirty="0"/>
              <a:t>והשלישי שת שהוא בצלמו, כי זה הוא גדר האדם, ואמרו באגדה מכלל </a:t>
            </a:r>
            <a:r>
              <a:rPr lang="he-IL" dirty="0" err="1"/>
              <a:t>דראשונים</a:t>
            </a:r>
            <a:r>
              <a:rPr lang="he-IL" dirty="0"/>
              <a:t> </a:t>
            </a:r>
            <a:r>
              <a:rPr lang="he-IL" dirty="0" err="1"/>
              <a:t>שידא</a:t>
            </a:r>
            <a:r>
              <a:rPr lang="he-IL" dirty="0"/>
              <a:t> הם. וזהו שת כמ"ש שממנו הושתת העולם, </a:t>
            </a:r>
          </a:p>
          <a:p>
            <a:r>
              <a:rPr lang="he-IL" dirty="0"/>
              <a:t>והוא "תחת הבל", כי עד עכשיו נדבק מחשבתו להרבות הון, ועכשיו נדבק בו </a:t>
            </a:r>
            <a:r>
              <a:rPr lang="he-IL" dirty="0" err="1"/>
              <a:t>ית</a:t>
            </a:r>
            <a:r>
              <a:rPr lang="he-IL" dirty="0"/>
              <a:t>'. </a:t>
            </a:r>
          </a:p>
          <a:p>
            <a:r>
              <a:rPr lang="he-IL" dirty="0"/>
              <a:t>אבל קין עדיין נשאר, כי אין נפרד האכילה והשתיה כל ימי האדם ממנו עד שנמחה במותו. </a:t>
            </a:r>
          </a:p>
          <a:p>
            <a:r>
              <a:rPr lang="he-IL" dirty="0"/>
              <a:t>ואמרו כי כל </a:t>
            </a:r>
            <a:r>
              <a:rPr lang="he-IL" dirty="0" err="1"/>
              <a:t>המדות</a:t>
            </a:r>
            <a:r>
              <a:rPr lang="he-IL" dirty="0"/>
              <a:t> הרעות נמשך מחלק השני כנ"ל "שבכלל דבריו </a:t>
            </a:r>
            <a:r>
              <a:rPr lang="he-IL" dirty="0" err="1"/>
              <a:t>וכו</a:t>
            </a:r>
            <a:r>
              <a:rPr lang="he-IL" dirty="0"/>
              <a:t>'".‏</a:t>
            </a:r>
          </a:p>
        </p:txBody>
      </p:sp>
      <p:sp>
        <p:nvSpPr>
          <p:cNvPr id="20" name="תיבת טקסט 19">
            <a:extLst>
              <a:ext uri="{FF2B5EF4-FFF2-40B4-BE49-F238E27FC236}">
                <a16:creationId xmlns:a16="http://schemas.microsoft.com/office/drawing/2014/main" id="{936E41B7-1898-4BEA-C0FE-0DD586FAEB97}"/>
              </a:ext>
            </a:extLst>
          </p:cNvPr>
          <p:cNvSpPr txBox="1"/>
          <p:nvPr/>
        </p:nvSpPr>
        <p:spPr>
          <a:xfrm>
            <a:off x="7723761" y="2733472"/>
            <a:ext cx="3240000" cy="3672800"/>
          </a:xfrm>
          <a:prstGeom prst="rect">
            <a:avLst/>
          </a:prstGeom>
          <a:solidFill>
            <a:srgbClr val="FF0000">
              <a:alpha val="15000"/>
            </a:srgbClr>
          </a:solidFill>
        </p:spPr>
        <p:txBody>
          <a:bodyPr wrap="square" rtlCol="1">
            <a:spAutoFit/>
          </a:bodyPr>
          <a:lstStyle/>
          <a:p>
            <a:pPr marL="342900" lvl="0" indent="-342900" algn="r" rtl="1">
              <a:spcBef>
                <a:spcPts val="1000"/>
              </a:spcBef>
              <a:buClr>
                <a:srgbClr val="F496CB">
                  <a:lumMod val="75000"/>
                </a:srgbClr>
              </a:buClr>
              <a:buSzPct val="80000"/>
              <a:buFont typeface="Wingdings 3" charset="2"/>
              <a:buChar char=""/>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קין </a:t>
            </a:r>
            <a:r>
              <a:rPr lang="he-IL" dirty="0">
                <a:solidFill>
                  <a:prstClr val="black">
                    <a:lumMod val="75000"/>
                    <a:lumOff val="25000"/>
                  </a:prstClr>
                </a:solidFill>
              </a:rPr>
              <a:t>היה בחינת הנפש, לכן בחר להיות עובד </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אדמה כדי להיות בטוח שלעולם לא יחסר לו מזון, שתמיד יוכל לאכול ולשתות ממנה. </a:t>
            </a:r>
          </a:p>
          <a:p>
            <a:pPr marL="342900" lvl="0" indent="-342900" algn="r" rtl="1">
              <a:spcBef>
                <a:spcPts val="1000"/>
              </a:spcBef>
              <a:buClr>
                <a:srgbClr val="F496CB">
                  <a:lumMod val="75000"/>
                </a:srgbClr>
              </a:buClr>
              <a:buSzPct val="80000"/>
              <a:buFont typeface="Wingdings 3" charset="2"/>
              <a:buChar char=""/>
              <a:defRPr/>
            </a:pPr>
            <a:r>
              <a:rPr lang="he-IL" dirty="0">
                <a:solidFill>
                  <a:prstClr val="black">
                    <a:lumMod val="75000"/>
                    <a:lumOff val="25000"/>
                  </a:prstClr>
                </a:solidFill>
                <a:latin typeface="Trebuchet MS" panose="020B0603020202020204"/>
                <a:cs typeface="Gisha" panose="020B0502040204020203" pitchFamily="34" charset="-79"/>
              </a:rPr>
              <a:t>מסיבה זו הוא הקריב לה' מהגרוע שביבולו, כדי שחלילה לא יחסר לו כל צורכו. </a:t>
            </a:r>
            <a:endPar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endParaRPr>
          </a:p>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ולכן קראה לראשון קין כמ"ש קניתי איש את ה', ר"ל בזה יש בו שותפות לה', כי גדר האדם באכילה ושתיה לעבודת ה'.</a:t>
            </a:r>
          </a:p>
        </p:txBody>
      </p:sp>
      <p:sp>
        <p:nvSpPr>
          <p:cNvPr id="22" name="תיבת טקסט 21">
            <a:extLst>
              <a:ext uri="{FF2B5EF4-FFF2-40B4-BE49-F238E27FC236}">
                <a16:creationId xmlns:a16="http://schemas.microsoft.com/office/drawing/2014/main" id="{9BC3405C-442A-CA6B-1759-9C2F9E6C2407}"/>
              </a:ext>
            </a:extLst>
          </p:cNvPr>
          <p:cNvSpPr txBox="1"/>
          <p:nvPr/>
        </p:nvSpPr>
        <p:spPr>
          <a:xfrm>
            <a:off x="7704305" y="215954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אהבת הערב</a:t>
            </a:r>
          </a:p>
        </p:txBody>
      </p:sp>
      <p:sp>
        <p:nvSpPr>
          <p:cNvPr id="10" name="מציין מיקום של מספר שקופית 9">
            <a:extLst>
              <a:ext uri="{FF2B5EF4-FFF2-40B4-BE49-F238E27FC236}">
                <a16:creationId xmlns:a16="http://schemas.microsoft.com/office/drawing/2014/main" id="{9CC171E6-A02A-886B-2AB7-F94CD71F0889}"/>
              </a:ext>
            </a:extLst>
          </p:cNvPr>
          <p:cNvSpPr>
            <a:spLocks noGrp="1"/>
          </p:cNvSpPr>
          <p:nvPr>
            <p:ph type="sldNum" sz="quarter" idx="12"/>
          </p:nvPr>
        </p:nvSpPr>
        <p:spPr/>
        <p:txBody>
          <a:bodyPr/>
          <a:lstStyle/>
          <a:p>
            <a:fld id="{D57F1E4F-1CFF-5643-939E-217C01CDF565}" type="slidenum">
              <a:rPr lang="en-US" smtClean="0"/>
              <a:pPr/>
              <a:t>44</a:t>
            </a:fld>
            <a:endParaRPr lang="en-US" dirty="0"/>
          </a:p>
        </p:txBody>
      </p:sp>
    </p:spTree>
    <p:extLst>
      <p:ext uri="{BB962C8B-B14F-4D97-AF65-F5344CB8AC3E}">
        <p14:creationId xmlns:p14="http://schemas.microsoft.com/office/powerpoint/2010/main" val="28503759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DD218-33F0-6D4B-482D-78B6DCF2E07A}"/>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7F1B39B5-B2D4-9F5B-8DC5-E036B29BF9DB}"/>
              </a:ext>
            </a:extLst>
          </p:cNvPr>
          <p:cNvSpPr>
            <a:spLocks noGrp="1"/>
          </p:cNvSpPr>
          <p:nvPr>
            <p:ph type="title"/>
          </p:nvPr>
        </p:nvSpPr>
        <p:spPr>
          <a:xfrm>
            <a:off x="677333" y="609600"/>
            <a:ext cx="10279563" cy="1320800"/>
          </a:xfrm>
        </p:spPr>
        <p:txBody>
          <a:bodyPr>
            <a:normAutofit fontScale="90000"/>
          </a:bodyPr>
          <a:lstStyle/>
          <a:p>
            <a:pPr algn="ctr"/>
            <a:r>
              <a:rPr lang="he-IL" dirty="0"/>
              <a:t>שלשה </a:t>
            </a:r>
            <a:r>
              <a:rPr lang="he-IL" dirty="0" err="1"/>
              <a:t>גבולין</a:t>
            </a:r>
            <a:r>
              <a:rPr lang="he-IL" dirty="0"/>
              <a:t> בימי האדם ימי עליה ימי עמידה ימי ירידה וגם כנגד אלה שלשה דרגין </a:t>
            </a:r>
            <a:r>
              <a:rPr lang="he-IL" dirty="0" err="1"/>
              <a:t>דאדם</a:t>
            </a:r>
            <a:r>
              <a:rPr lang="he-IL" dirty="0"/>
              <a:t>: נפש, רוח ונשמה</a:t>
            </a:r>
          </a:p>
        </p:txBody>
      </p:sp>
      <p:sp>
        <p:nvSpPr>
          <p:cNvPr id="9" name="מציין מיקום טקסט 8">
            <a:extLst>
              <a:ext uri="{FF2B5EF4-FFF2-40B4-BE49-F238E27FC236}">
                <a16:creationId xmlns:a16="http://schemas.microsoft.com/office/drawing/2014/main" id="{554BDBF8-998E-CA84-C1A8-DAC7A0F23BD9}"/>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אהבת הטוב</a:t>
            </a:r>
          </a:p>
        </p:txBody>
      </p:sp>
      <p:sp>
        <p:nvSpPr>
          <p:cNvPr id="11" name="מציין מיקום טקסט 10">
            <a:extLst>
              <a:ext uri="{FF2B5EF4-FFF2-40B4-BE49-F238E27FC236}">
                <a16:creationId xmlns:a16="http://schemas.microsoft.com/office/drawing/2014/main" id="{31AB1E0D-C1F2-10C4-E4D4-DB8FD712D0EA}"/>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אהבת המועיל</a:t>
            </a:r>
          </a:p>
        </p:txBody>
      </p:sp>
      <p:sp>
        <p:nvSpPr>
          <p:cNvPr id="12" name="מציין מיקום תוכן 11">
            <a:extLst>
              <a:ext uri="{FF2B5EF4-FFF2-40B4-BE49-F238E27FC236}">
                <a16:creationId xmlns:a16="http://schemas.microsoft.com/office/drawing/2014/main" id="{5EEC7627-265A-4D34-1E9D-06F2385AF851}"/>
              </a:ext>
            </a:extLst>
          </p:cNvPr>
          <p:cNvSpPr>
            <a:spLocks noGrp="1"/>
          </p:cNvSpPr>
          <p:nvPr>
            <p:ph sz="quarter" idx="4"/>
          </p:nvPr>
        </p:nvSpPr>
        <p:spPr>
          <a:xfrm>
            <a:off x="4251805" y="2698335"/>
            <a:ext cx="3240000" cy="3304117"/>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lnSpcReduction="10000"/>
          </a:bodyPr>
          <a:lstStyle/>
          <a:p>
            <a:r>
              <a:rPr lang="he-IL" sz="1800" b="0" i="0" dirty="0">
                <a:solidFill>
                  <a:srgbClr val="3B3B3B"/>
                </a:solidFill>
                <a:effectLst/>
                <a:latin typeface="almoni"/>
              </a:rPr>
              <a:t>בימי עמידה, הדחפים הגשמיים והחומריים שוככים מעט, ואז הרוח היא </a:t>
            </a:r>
            <a:r>
              <a:rPr lang="he-IL" sz="1800" b="0" i="0" dirty="0" err="1">
                <a:solidFill>
                  <a:srgbClr val="3B3B3B"/>
                </a:solidFill>
                <a:effectLst/>
                <a:latin typeface="almoni"/>
              </a:rPr>
              <a:t>הכח</a:t>
            </a:r>
            <a:r>
              <a:rPr lang="he-IL" sz="1800" b="0" i="0" dirty="0">
                <a:solidFill>
                  <a:srgbClr val="3B3B3B"/>
                </a:solidFill>
                <a:effectLst/>
                <a:latin typeface="almoni"/>
              </a:rPr>
              <a:t> השולט בו. </a:t>
            </a:r>
          </a:p>
          <a:p>
            <a:r>
              <a:rPr lang="he-IL" dirty="0">
                <a:solidFill>
                  <a:srgbClr val="3B3B3B"/>
                </a:solidFill>
                <a:latin typeface="almoni"/>
              </a:rPr>
              <a:t>הרוח כוללת את שאיפת האדם למעמד חברתי מכובד. לכן בשנים אלו האדם עסוק יותר ברצון להתעשר ולהגדיל כבודו. </a:t>
            </a:r>
          </a:p>
          <a:p>
            <a:r>
              <a:rPr lang="he-IL" dirty="0">
                <a:solidFill>
                  <a:srgbClr val="3B3B3B"/>
                </a:solidFill>
                <a:latin typeface="almoni"/>
              </a:rPr>
              <a:t>והוא</a:t>
            </a:r>
            <a:r>
              <a:rPr lang="he-IL" sz="1800" b="0" i="0" dirty="0">
                <a:solidFill>
                  <a:srgbClr val="3B3B3B"/>
                </a:solidFill>
                <a:effectLst/>
                <a:latin typeface="almoni"/>
              </a:rPr>
              <a:t> נושא בעול הפרנסה כשור לעול.</a:t>
            </a:r>
            <a:endParaRPr lang="he-IL" dirty="0"/>
          </a:p>
        </p:txBody>
      </p:sp>
      <p:sp>
        <p:nvSpPr>
          <p:cNvPr id="18" name="מציין מיקום תוכן 17">
            <a:extLst>
              <a:ext uri="{FF2B5EF4-FFF2-40B4-BE49-F238E27FC236}">
                <a16:creationId xmlns:a16="http://schemas.microsoft.com/office/drawing/2014/main" id="{7CD1FE29-3E4A-32A3-8C08-C23808BF45C1}"/>
              </a:ext>
            </a:extLst>
          </p:cNvPr>
          <p:cNvSpPr>
            <a:spLocks noGrp="1"/>
          </p:cNvSpPr>
          <p:nvPr>
            <p:ph sz="half" idx="2"/>
          </p:nvPr>
        </p:nvSpPr>
        <p:spPr>
          <a:xfrm>
            <a:off x="675745" y="2737245"/>
            <a:ext cx="3240000" cy="3304117"/>
          </a:xfrm>
          <a:solidFill>
            <a:srgbClr val="00B0F0">
              <a:alpha val="31000"/>
            </a:srgbClr>
          </a:solidFill>
        </p:spPr>
        <p:txBody>
          <a:bodyPr>
            <a:normAutofit lnSpcReduction="10000"/>
          </a:bodyPr>
          <a:lstStyle/>
          <a:p>
            <a:r>
              <a:rPr lang="he-IL" sz="1800" b="1" i="0" dirty="0">
                <a:solidFill>
                  <a:srgbClr val="3B3B3B"/>
                </a:solidFill>
                <a:effectLst/>
                <a:latin typeface="almoni"/>
              </a:rPr>
              <a:t>ובימי הירידה נשבר התאווה ונתגבר חכמת הנפש - הנשמה והוא </a:t>
            </a:r>
            <a:r>
              <a:rPr lang="he-IL" sz="1800" b="1" i="0" dirty="0" err="1">
                <a:solidFill>
                  <a:srgbClr val="3B3B3B"/>
                </a:solidFill>
                <a:effectLst/>
                <a:latin typeface="almoni"/>
              </a:rPr>
              <a:t>דרגא</a:t>
            </a:r>
            <a:r>
              <a:rPr lang="he-IL" sz="1800" b="1" i="0" dirty="0">
                <a:solidFill>
                  <a:srgbClr val="3B3B3B"/>
                </a:solidFill>
                <a:effectLst/>
                <a:latin typeface="almoni"/>
              </a:rPr>
              <a:t> </a:t>
            </a:r>
            <a:r>
              <a:rPr lang="he-IL" sz="1800" b="1" i="0" dirty="0" err="1">
                <a:solidFill>
                  <a:srgbClr val="3B3B3B"/>
                </a:solidFill>
                <a:effectLst/>
                <a:latin typeface="almoni"/>
              </a:rPr>
              <a:t>דאדם</a:t>
            </a:r>
            <a:r>
              <a:rPr lang="he-IL" sz="1800" b="1" i="0" dirty="0">
                <a:solidFill>
                  <a:srgbClr val="3B3B3B"/>
                </a:solidFill>
                <a:effectLst/>
                <a:latin typeface="almoni"/>
              </a:rPr>
              <a:t>.</a:t>
            </a:r>
          </a:p>
          <a:p>
            <a:r>
              <a:rPr lang="he-IL" b="1" dirty="0">
                <a:solidFill>
                  <a:srgbClr val="3B3B3B"/>
                </a:solidFill>
                <a:latin typeface="almoni"/>
              </a:rPr>
              <a:t>הנשמה כוללת את </a:t>
            </a:r>
            <a:r>
              <a:rPr lang="he-IL" b="1" dirty="0" err="1">
                <a:solidFill>
                  <a:srgbClr val="3B3B3B"/>
                </a:solidFill>
                <a:latin typeface="almoni"/>
              </a:rPr>
              <a:t>הענינים</a:t>
            </a:r>
            <a:r>
              <a:rPr lang="he-IL" b="1" dirty="0">
                <a:solidFill>
                  <a:srgbClr val="3B3B3B"/>
                </a:solidFill>
                <a:latin typeface="almoni"/>
              </a:rPr>
              <a:t> הרוחניים. לכן בעת ההיא האדם מתעורר לדאוג לעתידו, מניח החומר ופונה לעסוק בתורה ובחכמה. </a:t>
            </a:r>
            <a:endParaRPr lang="he-IL" dirty="0"/>
          </a:p>
        </p:txBody>
      </p:sp>
      <p:sp>
        <p:nvSpPr>
          <p:cNvPr id="20" name="תיבת טקסט 19">
            <a:extLst>
              <a:ext uri="{FF2B5EF4-FFF2-40B4-BE49-F238E27FC236}">
                <a16:creationId xmlns:a16="http://schemas.microsoft.com/office/drawing/2014/main" id="{DDAFB58D-45C5-46BD-F52F-53D677611DA0}"/>
              </a:ext>
            </a:extLst>
          </p:cNvPr>
          <p:cNvSpPr txBox="1"/>
          <p:nvPr/>
        </p:nvSpPr>
        <p:spPr>
          <a:xfrm>
            <a:off x="7723761" y="2733472"/>
            <a:ext cx="3240000" cy="646331"/>
          </a:xfrm>
          <a:prstGeom prst="rect">
            <a:avLst/>
          </a:prstGeom>
          <a:solidFill>
            <a:srgbClr val="FF0000">
              <a:alpha val="15000"/>
            </a:srgbClr>
          </a:solidFill>
        </p:spPr>
        <p:txBody>
          <a:bodyPr wrap="square" rtlCol="1">
            <a:spAutoFit/>
          </a:bodyPr>
          <a:lstStyle/>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lang="he-IL" sz="1800" b="0" i="0" dirty="0">
                <a:solidFill>
                  <a:srgbClr val="3B3B3B"/>
                </a:solidFill>
                <a:effectLst/>
                <a:latin typeface="almoni"/>
              </a:rPr>
              <a:t>כי בימי עליה רודף אחר התאוות כחמור</a:t>
            </a:r>
            <a:endPar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endParaRPr>
          </a:p>
        </p:txBody>
      </p:sp>
      <p:sp>
        <p:nvSpPr>
          <p:cNvPr id="22" name="תיבת טקסט 21">
            <a:extLst>
              <a:ext uri="{FF2B5EF4-FFF2-40B4-BE49-F238E27FC236}">
                <a16:creationId xmlns:a16="http://schemas.microsoft.com/office/drawing/2014/main" id="{05588907-D703-70F0-7618-005423565A7B}"/>
              </a:ext>
            </a:extLst>
          </p:cNvPr>
          <p:cNvSpPr txBox="1"/>
          <p:nvPr/>
        </p:nvSpPr>
        <p:spPr>
          <a:xfrm>
            <a:off x="7704305" y="215954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אהבת הערב</a:t>
            </a:r>
          </a:p>
        </p:txBody>
      </p:sp>
      <p:sp>
        <p:nvSpPr>
          <p:cNvPr id="2" name="מציין מיקום של מספר שקופית 1">
            <a:extLst>
              <a:ext uri="{FF2B5EF4-FFF2-40B4-BE49-F238E27FC236}">
                <a16:creationId xmlns:a16="http://schemas.microsoft.com/office/drawing/2014/main" id="{D1FC8B47-EA72-88E3-74CC-52C6AD45A0D8}"/>
              </a:ext>
            </a:extLst>
          </p:cNvPr>
          <p:cNvSpPr>
            <a:spLocks noGrp="1"/>
          </p:cNvSpPr>
          <p:nvPr>
            <p:ph type="sldNum" sz="quarter" idx="12"/>
          </p:nvPr>
        </p:nvSpPr>
        <p:spPr/>
        <p:txBody>
          <a:bodyPr/>
          <a:lstStyle/>
          <a:p>
            <a:fld id="{D57F1E4F-1CFF-5643-939E-217C01CDF565}" type="slidenum">
              <a:rPr lang="en-US" smtClean="0"/>
              <a:pPr/>
              <a:t>45</a:t>
            </a:fld>
            <a:endParaRPr lang="en-US" dirty="0"/>
          </a:p>
        </p:txBody>
      </p:sp>
    </p:spTree>
    <p:extLst>
      <p:ext uri="{BB962C8B-B14F-4D97-AF65-F5344CB8AC3E}">
        <p14:creationId xmlns:p14="http://schemas.microsoft.com/office/powerpoint/2010/main" val="19422109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000502-3AED-7302-C13A-407969D686A0}"/>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D2727CD1-36CB-2CAB-F150-6B1C9B8D8EF0}"/>
              </a:ext>
            </a:extLst>
          </p:cNvPr>
          <p:cNvSpPr>
            <a:spLocks noGrp="1"/>
          </p:cNvSpPr>
          <p:nvPr>
            <p:ph type="title"/>
          </p:nvPr>
        </p:nvSpPr>
        <p:spPr>
          <a:xfrm>
            <a:off x="677333" y="0"/>
            <a:ext cx="10279563" cy="699715"/>
          </a:xfrm>
        </p:spPr>
        <p:txBody>
          <a:bodyPr>
            <a:normAutofit fontScale="90000"/>
          </a:bodyPr>
          <a:lstStyle/>
          <a:p>
            <a:pPr algn="ctr"/>
            <a:r>
              <a:rPr lang="he-IL" dirty="0"/>
              <a:t>שלש משמרות הוי הלילה</a:t>
            </a:r>
          </a:p>
        </p:txBody>
      </p:sp>
      <p:sp>
        <p:nvSpPr>
          <p:cNvPr id="9" name="מציין מיקום טקסט 8">
            <a:extLst>
              <a:ext uri="{FF2B5EF4-FFF2-40B4-BE49-F238E27FC236}">
                <a16:creationId xmlns:a16="http://schemas.microsoft.com/office/drawing/2014/main" id="{380A00D7-ACFF-73F4-ECF0-2EF557082253}"/>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אהבת הטוב</a:t>
            </a:r>
          </a:p>
        </p:txBody>
      </p:sp>
      <p:sp>
        <p:nvSpPr>
          <p:cNvPr id="11" name="מציין מיקום טקסט 10">
            <a:extLst>
              <a:ext uri="{FF2B5EF4-FFF2-40B4-BE49-F238E27FC236}">
                <a16:creationId xmlns:a16="http://schemas.microsoft.com/office/drawing/2014/main" id="{13438A36-6659-0052-2F21-1B3A72CF9A87}"/>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אהבת המועיל</a:t>
            </a:r>
          </a:p>
        </p:txBody>
      </p:sp>
      <p:sp>
        <p:nvSpPr>
          <p:cNvPr id="12" name="מציין מיקום תוכן 11">
            <a:extLst>
              <a:ext uri="{FF2B5EF4-FFF2-40B4-BE49-F238E27FC236}">
                <a16:creationId xmlns:a16="http://schemas.microsoft.com/office/drawing/2014/main" id="{81339649-2F56-CE16-40B4-1FE51A497188}"/>
              </a:ext>
            </a:extLst>
          </p:cNvPr>
          <p:cNvSpPr>
            <a:spLocks noGrp="1"/>
          </p:cNvSpPr>
          <p:nvPr>
            <p:ph sz="quarter" idx="4"/>
          </p:nvPr>
        </p:nvSpPr>
        <p:spPr>
          <a:xfrm>
            <a:off x="4251805" y="2698335"/>
            <a:ext cx="3240000" cy="3304117"/>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lstStyle/>
          <a:p>
            <a:r>
              <a:rPr lang="he-IL" dirty="0"/>
              <a:t>בתקופה שניה האדם משתוקק ושואף להרבות רכושו, בבחינת כלב הנובח הב, הב. </a:t>
            </a:r>
          </a:p>
        </p:txBody>
      </p:sp>
      <p:sp>
        <p:nvSpPr>
          <p:cNvPr id="18" name="מציין מיקום תוכן 17">
            <a:extLst>
              <a:ext uri="{FF2B5EF4-FFF2-40B4-BE49-F238E27FC236}">
                <a16:creationId xmlns:a16="http://schemas.microsoft.com/office/drawing/2014/main" id="{213B7925-FF3A-D607-C23D-6F0C588987A3}"/>
              </a:ext>
            </a:extLst>
          </p:cNvPr>
          <p:cNvSpPr>
            <a:spLocks noGrp="1"/>
          </p:cNvSpPr>
          <p:nvPr>
            <p:ph sz="half" idx="2"/>
          </p:nvPr>
        </p:nvSpPr>
        <p:spPr>
          <a:xfrm>
            <a:off x="675745" y="2737245"/>
            <a:ext cx="3240000" cy="3304117"/>
          </a:xfrm>
          <a:solidFill>
            <a:srgbClr val="00B0F0">
              <a:alpha val="31000"/>
            </a:srgbClr>
          </a:solidFill>
        </p:spPr>
        <p:txBody>
          <a:bodyPr/>
          <a:lstStyle/>
          <a:p>
            <a:r>
              <a:rPr lang="he-IL" dirty="0"/>
              <a:t>בתקופה השלישית האדם מתמלא בתשוקה להתקרב לבורא ולתורה, ולכן הוא משול לתינוק היונק מזון לנשמתו. ולאשה החפצה להתקרב לבעלה. </a:t>
            </a:r>
          </a:p>
        </p:txBody>
      </p:sp>
      <p:sp>
        <p:nvSpPr>
          <p:cNvPr id="20" name="תיבת טקסט 19">
            <a:extLst>
              <a:ext uri="{FF2B5EF4-FFF2-40B4-BE49-F238E27FC236}">
                <a16:creationId xmlns:a16="http://schemas.microsoft.com/office/drawing/2014/main" id="{3FE4DB4F-8193-A112-E8DD-B783AEFD4076}"/>
              </a:ext>
            </a:extLst>
          </p:cNvPr>
          <p:cNvSpPr txBox="1"/>
          <p:nvPr/>
        </p:nvSpPr>
        <p:spPr>
          <a:xfrm>
            <a:off x="7723761" y="2733472"/>
            <a:ext cx="3240000" cy="2159566"/>
          </a:xfrm>
          <a:prstGeom prst="rect">
            <a:avLst/>
          </a:prstGeom>
          <a:solidFill>
            <a:srgbClr val="FF0000">
              <a:alpha val="15000"/>
            </a:srgbClr>
          </a:solidFill>
        </p:spPr>
        <p:txBody>
          <a:bodyPr wrap="square" rtlCol="1">
            <a:spAutoFit/>
          </a:bodyPr>
          <a:lstStyle/>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הלילה רומז לחיי האדם בעולם השפל והחומרי. וחיי האדם נחלקים לשלוש משמרות, </a:t>
            </a:r>
            <a:r>
              <a:rPr kumimoji="0" lang="he-IL"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דהינו</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שלוש תקופות. </a:t>
            </a:r>
          </a:p>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lang="he-IL" dirty="0">
                <a:solidFill>
                  <a:prstClr val="black">
                    <a:lumMod val="75000"/>
                    <a:lumOff val="25000"/>
                  </a:prstClr>
                </a:solidFill>
                <a:latin typeface="Trebuchet MS" panose="020B0603020202020204"/>
                <a:cs typeface="Gisha" panose="020B0502040204020203" pitchFamily="34" charset="-79"/>
              </a:rPr>
              <a:t>בתקופה הראשונה האדם נמשך אחר החומר, בבחינת חמור נוער. </a:t>
            </a:r>
            <a:endPar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endParaRPr>
          </a:p>
        </p:txBody>
      </p:sp>
      <p:sp>
        <p:nvSpPr>
          <p:cNvPr id="22" name="תיבת טקסט 21">
            <a:extLst>
              <a:ext uri="{FF2B5EF4-FFF2-40B4-BE49-F238E27FC236}">
                <a16:creationId xmlns:a16="http://schemas.microsoft.com/office/drawing/2014/main" id="{17F514C5-DFFF-B317-7487-FDABBC71E5E4}"/>
              </a:ext>
            </a:extLst>
          </p:cNvPr>
          <p:cNvSpPr txBox="1"/>
          <p:nvPr/>
        </p:nvSpPr>
        <p:spPr>
          <a:xfrm>
            <a:off x="7704305" y="215954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אהבת הערב</a:t>
            </a:r>
          </a:p>
        </p:txBody>
      </p:sp>
      <p:sp>
        <p:nvSpPr>
          <p:cNvPr id="6" name="מציין מיקום של מספר שקופית 5">
            <a:extLst>
              <a:ext uri="{FF2B5EF4-FFF2-40B4-BE49-F238E27FC236}">
                <a16:creationId xmlns:a16="http://schemas.microsoft.com/office/drawing/2014/main" id="{40CE50B8-30E8-69E5-81D0-E7A6584415A9}"/>
              </a:ext>
            </a:extLst>
          </p:cNvPr>
          <p:cNvSpPr>
            <a:spLocks noGrp="1"/>
          </p:cNvSpPr>
          <p:nvPr>
            <p:ph type="sldNum" sz="quarter" idx="12"/>
          </p:nvPr>
        </p:nvSpPr>
        <p:spPr/>
        <p:txBody>
          <a:bodyPr/>
          <a:lstStyle/>
          <a:p>
            <a:fld id="{D57F1E4F-1CFF-5643-939E-217C01CDF565}" type="slidenum">
              <a:rPr lang="en-US" smtClean="0"/>
              <a:pPr/>
              <a:t>46</a:t>
            </a:fld>
            <a:endParaRPr lang="en-US" dirty="0"/>
          </a:p>
        </p:txBody>
      </p:sp>
      <p:sp>
        <p:nvSpPr>
          <p:cNvPr id="2" name="חץ: שמאלה 1">
            <a:extLst>
              <a:ext uri="{FF2B5EF4-FFF2-40B4-BE49-F238E27FC236}">
                <a16:creationId xmlns:a16="http://schemas.microsoft.com/office/drawing/2014/main" id="{05542966-2987-6B32-9414-960317EFE990}"/>
              </a:ext>
            </a:extLst>
          </p:cNvPr>
          <p:cNvSpPr/>
          <p:nvPr/>
        </p:nvSpPr>
        <p:spPr>
          <a:xfrm>
            <a:off x="-154227" y="343698"/>
            <a:ext cx="11827243" cy="2186608"/>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1800" dirty="0"/>
              <a:t>ועל כל משמר ומשמר יושב הקדוש ברוך הוא ושואג כארי, שנאמר: ה' ממרום ישאג וממעון קדשו </a:t>
            </a:r>
            <a:r>
              <a:rPr lang="he-IL" sz="1800" dirty="0" err="1"/>
              <a:t>יתן</a:t>
            </a:r>
            <a:r>
              <a:rPr lang="he-IL" sz="1800" dirty="0"/>
              <a:t> קולו שאוג ישאג על נוהו. </a:t>
            </a:r>
          </a:p>
          <a:p>
            <a:pPr algn="ctr"/>
            <a:r>
              <a:rPr lang="he-IL" dirty="0"/>
              <a:t>וסימן לדבר: משמרה ראשונה - </a:t>
            </a:r>
            <a:r>
              <a:rPr lang="he-IL" b="1" dirty="0"/>
              <a:t>חמור נוער, שניה - כלבים צועקים, </a:t>
            </a:r>
          </a:p>
          <a:p>
            <a:pPr algn="ctr"/>
            <a:r>
              <a:rPr lang="he-IL" b="1" dirty="0"/>
              <a:t>שלישית תינוק יונק משדי </a:t>
            </a:r>
            <a:r>
              <a:rPr lang="he-IL" b="1" dirty="0" err="1"/>
              <a:t>אמו</a:t>
            </a:r>
            <a:r>
              <a:rPr lang="he-IL" b="1" dirty="0"/>
              <a:t> ואשה מספרת עם בעלה</a:t>
            </a:r>
            <a:r>
              <a:rPr lang="he-IL" dirty="0"/>
              <a:t>.</a:t>
            </a:r>
          </a:p>
        </p:txBody>
      </p:sp>
    </p:spTree>
    <p:extLst>
      <p:ext uri="{BB962C8B-B14F-4D97-AF65-F5344CB8AC3E}">
        <p14:creationId xmlns:p14="http://schemas.microsoft.com/office/powerpoint/2010/main" val="39705273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7C9F8950-4C4C-4875-BBDB-B9D18F228B8C}"/>
              </a:ext>
            </a:extLst>
          </p:cNvPr>
          <p:cNvPicPr>
            <a:picLocks noChangeAspect="1"/>
          </p:cNvPicPr>
          <p:nvPr/>
        </p:nvPicPr>
        <p:blipFill>
          <a:blip r:embed="rId2"/>
          <a:stretch>
            <a:fillRect/>
          </a:stretch>
        </p:blipFill>
        <p:spPr>
          <a:xfrm>
            <a:off x="3759000" y="0"/>
            <a:ext cx="4674000" cy="6858000"/>
          </a:xfrm>
          <a:prstGeom prst="rect">
            <a:avLst/>
          </a:prstGeom>
        </p:spPr>
      </p:pic>
      <p:sp>
        <p:nvSpPr>
          <p:cNvPr id="4" name="מציין מיקום של מספר שקופית 3">
            <a:extLst>
              <a:ext uri="{FF2B5EF4-FFF2-40B4-BE49-F238E27FC236}">
                <a16:creationId xmlns:a16="http://schemas.microsoft.com/office/drawing/2014/main" id="{46E0F6E9-915A-6F1B-B07D-5BB2F9D9A050}"/>
              </a:ext>
            </a:extLst>
          </p:cNvPr>
          <p:cNvSpPr>
            <a:spLocks noGrp="1"/>
          </p:cNvSpPr>
          <p:nvPr>
            <p:ph type="sldNum" sz="quarter" idx="12"/>
          </p:nvPr>
        </p:nvSpPr>
        <p:spPr/>
        <p:txBody>
          <a:bodyPr/>
          <a:lstStyle/>
          <a:p>
            <a:fld id="{D57F1E4F-1CFF-5643-939E-217C01CDF565}" type="slidenum">
              <a:rPr lang="en-US" smtClean="0"/>
              <a:pPr/>
              <a:t>47</a:t>
            </a:fld>
            <a:endParaRPr lang="en-US" dirty="0"/>
          </a:p>
        </p:txBody>
      </p:sp>
    </p:spTree>
    <p:extLst>
      <p:ext uri="{BB962C8B-B14F-4D97-AF65-F5344CB8AC3E}">
        <p14:creationId xmlns:p14="http://schemas.microsoft.com/office/powerpoint/2010/main" val="6062328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40B22-9A71-2995-2CBE-C041E15CA85E}"/>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FABD788A-A802-B68C-B5CF-D844770176DC}"/>
              </a:ext>
            </a:extLst>
          </p:cNvPr>
          <p:cNvSpPr>
            <a:spLocks noGrp="1"/>
          </p:cNvSpPr>
          <p:nvPr>
            <p:ph type="title"/>
          </p:nvPr>
        </p:nvSpPr>
        <p:spPr>
          <a:xfrm>
            <a:off x="677333" y="609600"/>
            <a:ext cx="10279563" cy="1320800"/>
          </a:xfrm>
        </p:spPr>
        <p:txBody>
          <a:bodyPr/>
          <a:lstStyle/>
          <a:p>
            <a:pPr algn="ctr"/>
            <a:r>
              <a:rPr lang="he-IL" dirty="0"/>
              <a:t>פרויד לעומת ויקטור</a:t>
            </a:r>
          </a:p>
        </p:txBody>
      </p:sp>
      <p:sp>
        <p:nvSpPr>
          <p:cNvPr id="9" name="מציין מיקום טקסט 8">
            <a:extLst>
              <a:ext uri="{FF2B5EF4-FFF2-40B4-BE49-F238E27FC236}">
                <a16:creationId xmlns:a16="http://schemas.microsoft.com/office/drawing/2014/main" id="{9F3A259C-8E0A-92FE-5E40-A6ADBCC0B45B}"/>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אהבת הטוב</a:t>
            </a:r>
          </a:p>
        </p:txBody>
      </p:sp>
      <p:sp>
        <p:nvSpPr>
          <p:cNvPr id="11" name="מציין מיקום טקסט 10">
            <a:extLst>
              <a:ext uri="{FF2B5EF4-FFF2-40B4-BE49-F238E27FC236}">
                <a16:creationId xmlns:a16="http://schemas.microsoft.com/office/drawing/2014/main" id="{420E2013-C406-A3D5-9959-ABEA11A327B0}"/>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אהבת המועיל</a:t>
            </a:r>
          </a:p>
        </p:txBody>
      </p:sp>
      <p:sp>
        <p:nvSpPr>
          <p:cNvPr id="12" name="מציין מיקום תוכן 11">
            <a:extLst>
              <a:ext uri="{FF2B5EF4-FFF2-40B4-BE49-F238E27FC236}">
                <a16:creationId xmlns:a16="http://schemas.microsoft.com/office/drawing/2014/main" id="{84ECF434-2A8F-88AB-E419-0ABF0DDB6970}"/>
              </a:ext>
            </a:extLst>
          </p:cNvPr>
          <p:cNvSpPr>
            <a:spLocks noGrp="1"/>
          </p:cNvSpPr>
          <p:nvPr>
            <p:ph sz="quarter" idx="4"/>
          </p:nvPr>
        </p:nvSpPr>
        <p:spPr>
          <a:xfrm>
            <a:off x="4251805" y="2698335"/>
            <a:ext cx="3240000" cy="3304117"/>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fontScale="85000" lnSpcReduction="20000"/>
          </a:bodyPr>
          <a:lstStyle/>
          <a:p>
            <a:pPr lvl="0" rtl="1"/>
            <a:r>
              <a:rPr lang="he-IL" sz="1800" dirty="0"/>
              <a:t>במהלך החיים, מתפתח מ"עקרון העונג" גם</a:t>
            </a:r>
            <a:r>
              <a:rPr lang="he-IL" sz="1800" b="1" dirty="0"/>
              <a:t> עקרון המציאות</a:t>
            </a:r>
            <a:r>
              <a:rPr lang="he-IL" sz="1800" dirty="0"/>
              <a:t>, שבו אדם אמנם מחפש סיפוקים ונמנע מכאב, אך מוכן לדחות סיפוקים במידת הצורך.</a:t>
            </a:r>
            <a:endParaRPr lang="en-US" sz="1800" dirty="0"/>
          </a:p>
          <a:p>
            <a:pPr lvl="0" rtl="1"/>
            <a:r>
              <a:rPr lang="he-IL" sz="1800" dirty="0"/>
              <a:t>ההתנגשות בין הרצון לסיפוק והצורך לדחות סיפוקים הוא שורש הקונפליקט שבין האדם לחברה. ובין האדם לעצמו.</a:t>
            </a:r>
            <a:endParaRPr lang="en-US" sz="1800" dirty="0"/>
          </a:p>
          <a:p>
            <a:pPr lvl="0" rtl="1"/>
            <a:r>
              <a:rPr lang="he-IL" sz="1800" dirty="0"/>
              <a:t>לפי עקרון זה, האדם חי כדי לספק את חושיו, ברגע שסיפוק חושיו מתנגש עם הצורך של החברה, הוא צריך באחת לרסן אותם. כך למעשה, האדם מעביר את חייו במלחמה עם סובביו המפריעים לו להתענג על חושיו ללא הפרעה.</a:t>
            </a:r>
          </a:p>
          <a:p>
            <a:endParaRPr lang="he-IL" dirty="0"/>
          </a:p>
        </p:txBody>
      </p:sp>
      <p:sp>
        <p:nvSpPr>
          <p:cNvPr id="18" name="מציין מיקום תוכן 17">
            <a:extLst>
              <a:ext uri="{FF2B5EF4-FFF2-40B4-BE49-F238E27FC236}">
                <a16:creationId xmlns:a16="http://schemas.microsoft.com/office/drawing/2014/main" id="{A3070E8A-5178-715D-1F4C-B6B9D4E9BEE8}"/>
              </a:ext>
            </a:extLst>
          </p:cNvPr>
          <p:cNvSpPr>
            <a:spLocks noGrp="1"/>
          </p:cNvSpPr>
          <p:nvPr>
            <p:ph sz="half" idx="2"/>
          </p:nvPr>
        </p:nvSpPr>
        <p:spPr>
          <a:xfrm>
            <a:off x="675745" y="2737245"/>
            <a:ext cx="3240000" cy="3304117"/>
          </a:xfrm>
          <a:solidFill>
            <a:srgbClr val="00B0F0">
              <a:alpha val="31000"/>
            </a:srgbClr>
          </a:solidFill>
        </p:spPr>
        <p:txBody>
          <a:bodyPr>
            <a:normAutofit fontScale="85000" lnSpcReduction="20000"/>
          </a:bodyPr>
          <a:lstStyle/>
          <a:p>
            <a:r>
              <a:rPr lang="he-IL" b="0" i="0" dirty="0"/>
              <a:t>על פי תפיסתו של </a:t>
            </a:r>
            <a:r>
              <a:rPr lang="he-IL" b="0" i="0" dirty="0" err="1"/>
              <a:t>פראנקל</a:t>
            </a:r>
            <a:r>
              <a:rPr lang="he-IL" b="0" i="0" dirty="0"/>
              <a:t> - שפותחה לאחר שנכלא ב</a:t>
            </a:r>
            <a:r>
              <a:rPr lang="he-IL" b="0" i="0" dirty="0">
                <a:hlinkClick r:id="rId2" tooltip="מחנה השמדה"/>
              </a:rPr>
              <a:t>מחנה השמדה</a:t>
            </a:r>
            <a:r>
              <a:rPr lang="he-IL" b="0" i="0" dirty="0"/>
              <a:t> בתקופת </a:t>
            </a:r>
            <a:r>
              <a:rPr lang="he-IL" b="0" i="0" dirty="0">
                <a:hlinkClick r:id="rId3" tooltip="השואה"/>
              </a:rPr>
              <a:t>השואה</a:t>
            </a:r>
            <a:r>
              <a:rPr lang="he-IL" b="0" i="0" dirty="0"/>
              <a:t> - הדחף העמוק ביותר של האדם, או יותר נכון הרצון העמוק ביותר, הוא שאיפה למשמעות והבנה של חייו והעולם שבו הוא נמצא, והבנה זו היא הכוח שיכול לעזור לו להתמודד עם סבל ומצוקה קשים ככל שיהיו.</a:t>
            </a:r>
            <a:endParaRPr lang="he-IL" dirty="0"/>
          </a:p>
          <a:p>
            <a:r>
              <a:rPr lang="he-IL" b="0" i="0" dirty="0" err="1"/>
              <a:t>פראנקל</a:t>
            </a:r>
            <a:r>
              <a:rPr lang="he-IL" b="0" i="0" dirty="0"/>
              <a:t> טוען שהאדם המודרני שיש בידו את האמצעים, אך איבד את התכלית, סובל מתחושת עקרות וחוסר משמעות שהוא מכנה בשם "ריק קיומי", שהסימפטום הראשי שלה הוא </a:t>
            </a:r>
            <a:r>
              <a:rPr lang="he-IL" b="0" i="0" dirty="0">
                <a:hlinkClick r:id="rId4" tooltip="שעמום"/>
              </a:rPr>
              <a:t>שעמום</a:t>
            </a:r>
            <a:r>
              <a:rPr lang="he-IL" b="0" i="0" dirty="0"/>
              <a:t>. </a:t>
            </a:r>
            <a:endParaRPr lang="he-IL" dirty="0"/>
          </a:p>
          <a:p>
            <a:endParaRPr lang="he-IL" dirty="0"/>
          </a:p>
        </p:txBody>
      </p:sp>
      <p:sp>
        <p:nvSpPr>
          <p:cNvPr id="20" name="תיבת טקסט 19">
            <a:extLst>
              <a:ext uri="{FF2B5EF4-FFF2-40B4-BE49-F238E27FC236}">
                <a16:creationId xmlns:a16="http://schemas.microsoft.com/office/drawing/2014/main" id="{2ECD6C8B-72AC-5964-D1CC-FF8B325F6453}"/>
              </a:ext>
            </a:extLst>
          </p:cNvPr>
          <p:cNvSpPr txBox="1"/>
          <p:nvPr/>
        </p:nvSpPr>
        <p:spPr>
          <a:xfrm>
            <a:off x="7723761" y="2733472"/>
            <a:ext cx="3240000" cy="3985706"/>
          </a:xfrm>
          <a:prstGeom prst="rect">
            <a:avLst/>
          </a:prstGeom>
          <a:solidFill>
            <a:srgbClr val="FF0000">
              <a:alpha val="15000"/>
            </a:srgbClr>
          </a:solidFill>
        </p:spPr>
        <p:txBody>
          <a:bodyPr wrap="square" rtlCol="1">
            <a:spAutoFit/>
          </a:bodyPr>
          <a:lstStyle/>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עקרון העונג הוא עקרון שפיתח זיגמונד פרויד בפסיכואנליזה שלו. לטענתו העיקרון מניע את האדם להגיע להנאה מקסימלית או בריחה כדי לא להגיע לכאב. </a:t>
            </a:r>
          </a:p>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ההנאה שמדבר עליה פרויד היא הנאה ביולוגית-גופנית.</a:t>
            </a:r>
          </a:p>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תינוקות פועלים על פי עקרון העונג בלבד.</a:t>
            </a:r>
          </a:p>
          <a:p>
            <a:pPr marL="342900" indent="-342900" algn="r" rtl="1">
              <a:spcBef>
                <a:spcPts val="1000"/>
              </a:spcBef>
              <a:buClr>
                <a:srgbClr val="F496CB">
                  <a:lumMod val="75000"/>
                </a:srgbClr>
              </a:buClr>
              <a:buSzPct val="80000"/>
              <a:buFont typeface="Wingdings 3" charset="2"/>
              <a:buChar char=""/>
              <a:defRPr/>
            </a:pPr>
            <a:r>
              <a:rPr lang="he-IL" sz="800" dirty="0">
                <a:effectLst/>
                <a:latin typeface="Tahoma" panose="020B0604030504040204" pitchFamily="34" charset="0"/>
              </a:rPr>
              <a:t>הֵדוֹנִיזְם (מיוונית: </a:t>
            </a:r>
            <a:r>
              <a:rPr lang="el-GR" sz="800" dirty="0">
                <a:effectLst/>
                <a:latin typeface="Tahoma" panose="020B0604030504040204" pitchFamily="34" charset="0"/>
              </a:rPr>
              <a:t>Ἡδονισμός, </a:t>
            </a:r>
            <a:r>
              <a:rPr lang="he-IL" sz="800" dirty="0">
                <a:effectLst/>
                <a:latin typeface="Tahoma" panose="020B0604030504040204" pitchFamily="34" charset="0"/>
              </a:rPr>
              <a:t>מהמילה הֶדוֹן שפירושה "עונג") היא גישה בתורת המידות בפילוסופיה הגורסת כי תכליתו וסיבתו של כל מעשה אנושי הוא התשוקה להנאה. כהגדרה העונג הוא התגלמות הטוב, והכאב - התגלמות הרע. לצורך העניין עונג נחשב כסיפוק של כל תשוקה שהיא (גופנית ושאינה גופנית), וכאב - צער או סבל מכל סוג. עם זרם זה נמנים </a:t>
            </a:r>
            <a:r>
              <a:rPr lang="he-IL" sz="800" dirty="0" err="1">
                <a:effectLst/>
                <a:latin typeface="Tahoma" panose="020B0604030504040204" pitchFamily="34" charset="0"/>
              </a:rPr>
              <a:t>אריסטיפוס</a:t>
            </a:r>
            <a:r>
              <a:rPr lang="he-IL" sz="800" dirty="0">
                <a:effectLst/>
                <a:latin typeface="Tahoma" panose="020B0604030504040204" pitchFamily="34" charset="0"/>
              </a:rPr>
              <a:t>, אפיקורוס </a:t>
            </a:r>
            <a:r>
              <a:rPr lang="he-IL" sz="800" dirty="0" err="1">
                <a:effectLst/>
                <a:latin typeface="Tahoma" panose="020B0604030504040204" pitchFamily="34" charset="0"/>
              </a:rPr>
              <a:t>וג'רמי</a:t>
            </a:r>
            <a:r>
              <a:rPr lang="he-IL" sz="800" dirty="0">
                <a:effectLst/>
                <a:latin typeface="Tahoma" panose="020B0604030504040204" pitchFamily="34" charset="0"/>
              </a:rPr>
              <a:t> </a:t>
            </a:r>
            <a:r>
              <a:rPr lang="he-IL" sz="800" dirty="0" err="1">
                <a:effectLst/>
                <a:latin typeface="Tahoma" panose="020B0604030504040204" pitchFamily="34" charset="0"/>
              </a:rPr>
              <a:t>בנת'ם</a:t>
            </a:r>
            <a:r>
              <a:rPr lang="he-IL" sz="800" dirty="0">
                <a:effectLst/>
                <a:latin typeface="Tahoma" panose="020B0604030504040204" pitchFamily="34" charset="0"/>
              </a:rPr>
              <a:t>.</a:t>
            </a:r>
            <a:endPar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endParaRPr>
          </a:p>
        </p:txBody>
      </p:sp>
      <p:sp>
        <p:nvSpPr>
          <p:cNvPr id="22" name="תיבת טקסט 21">
            <a:extLst>
              <a:ext uri="{FF2B5EF4-FFF2-40B4-BE49-F238E27FC236}">
                <a16:creationId xmlns:a16="http://schemas.microsoft.com/office/drawing/2014/main" id="{EC023873-0E20-5C2F-AF73-5344267203D3}"/>
              </a:ext>
            </a:extLst>
          </p:cNvPr>
          <p:cNvSpPr txBox="1"/>
          <p:nvPr/>
        </p:nvSpPr>
        <p:spPr>
          <a:xfrm>
            <a:off x="7704305" y="215954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אהבת הערב</a:t>
            </a:r>
          </a:p>
        </p:txBody>
      </p:sp>
      <p:sp>
        <p:nvSpPr>
          <p:cNvPr id="2" name="מציין מיקום של מספר שקופית 1">
            <a:extLst>
              <a:ext uri="{FF2B5EF4-FFF2-40B4-BE49-F238E27FC236}">
                <a16:creationId xmlns:a16="http://schemas.microsoft.com/office/drawing/2014/main" id="{FA64543B-27C1-197F-A762-0B242B54AA55}"/>
              </a:ext>
            </a:extLst>
          </p:cNvPr>
          <p:cNvSpPr>
            <a:spLocks noGrp="1"/>
          </p:cNvSpPr>
          <p:nvPr>
            <p:ph type="sldNum" sz="quarter" idx="12"/>
          </p:nvPr>
        </p:nvSpPr>
        <p:spPr/>
        <p:txBody>
          <a:bodyPr/>
          <a:lstStyle/>
          <a:p>
            <a:fld id="{D57F1E4F-1CFF-5643-939E-217C01CDF565}" type="slidenum">
              <a:rPr lang="en-US" smtClean="0"/>
              <a:pPr/>
              <a:t>48</a:t>
            </a:fld>
            <a:endParaRPr lang="en-US" dirty="0"/>
          </a:p>
        </p:txBody>
      </p:sp>
    </p:spTree>
    <p:extLst>
      <p:ext uri="{BB962C8B-B14F-4D97-AF65-F5344CB8AC3E}">
        <p14:creationId xmlns:p14="http://schemas.microsoft.com/office/powerpoint/2010/main" val="37642145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A9103-9227-ECCF-7207-BFFF05854738}"/>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034F6432-66DC-FEAF-FA63-A6EE78DE126B}"/>
              </a:ext>
            </a:extLst>
          </p:cNvPr>
          <p:cNvSpPr>
            <a:spLocks noGrp="1"/>
          </p:cNvSpPr>
          <p:nvPr>
            <p:ph type="title"/>
          </p:nvPr>
        </p:nvSpPr>
        <p:spPr>
          <a:xfrm>
            <a:off x="677333" y="0"/>
            <a:ext cx="10279563" cy="834887"/>
          </a:xfrm>
        </p:spPr>
        <p:txBody>
          <a:bodyPr/>
          <a:lstStyle/>
          <a:p>
            <a:pPr algn="ctr"/>
            <a:r>
              <a:rPr lang="he-IL" dirty="0"/>
              <a:t>ארץ חמדה טובה ורחבה</a:t>
            </a:r>
          </a:p>
        </p:txBody>
      </p:sp>
      <p:sp>
        <p:nvSpPr>
          <p:cNvPr id="9" name="מציין מיקום טקסט 8">
            <a:extLst>
              <a:ext uri="{FF2B5EF4-FFF2-40B4-BE49-F238E27FC236}">
                <a16:creationId xmlns:a16="http://schemas.microsoft.com/office/drawing/2014/main" id="{EC556921-6082-CB8D-EEF4-3B10C4FFF1E5}"/>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אהבת הטוב</a:t>
            </a:r>
          </a:p>
        </p:txBody>
      </p:sp>
      <p:sp>
        <p:nvSpPr>
          <p:cNvPr id="11" name="מציין מיקום טקסט 10">
            <a:extLst>
              <a:ext uri="{FF2B5EF4-FFF2-40B4-BE49-F238E27FC236}">
                <a16:creationId xmlns:a16="http://schemas.microsoft.com/office/drawing/2014/main" id="{556F9832-FC70-2E95-9FC0-34229EF23141}"/>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אהבת המועיל</a:t>
            </a:r>
          </a:p>
        </p:txBody>
      </p:sp>
      <p:sp>
        <p:nvSpPr>
          <p:cNvPr id="12" name="מציין מיקום תוכן 11">
            <a:extLst>
              <a:ext uri="{FF2B5EF4-FFF2-40B4-BE49-F238E27FC236}">
                <a16:creationId xmlns:a16="http://schemas.microsoft.com/office/drawing/2014/main" id="{6EDF4C35-D27F-1366-E4C7-A5805C550102}"/>
              </a:ext>
            </a:extLst>
          </p:cNvPr>
          <p:cNvSpPr>
            <a:spLocks noGrp="1"/>
          </p:cNvSpPr>
          <p:nvPr>
            <p:ph sz="quarter" idx="4"/>
          </p:nvPr>
        </p:nvSpPr>
        <p:spPr>
          <a:xfrm>
            <a:off x="4251805" y="2698335"/>
            <a:ext cx="3240000" cy="3304117"/>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lstStyle/>
          <a:p>
            <a:r>
              <a:rPr lang="he-IL" b="1" dirty="0">
                <a:latin typeface="Calibri" panose="020F0502020204030204" pitchFamily="34" charset="0"/>
                <a:ea typeface="Calibri" panose="020F0502020204030204" pitchFamily="34" charset="0"/>
                <a:cs typeface="Arial" panose="020B0604020202020204" pitchFamily="34" charset="0"/>
              </a:rPr>
              <a:t>ורחבה</a:t>
            </a:r>
            <a:r>
              <a:rPr lang="he-IL" dirty="0">
                <a:latin typeface="Calibri" panose="020F0502020204030204" pitchFamily="34" charset="0"/>
                <a:ea typeface="Calibri" panose="020F0502020204030204" pitchFamily="34" charset="0"/>
                <a:cs typeface="Arial" panose="020B0604020202020204" pitchFamily="34" charset="0"/>
              </a:rPr>
              <a:t> כמו שאמר (בראשית ל"ד) הארץ רחבת ידים רצה לומר לקנות </a:t>
            </a:r>
            <a:r>
              <a:rPr lang="he-IL" dirty="0" err="1">
                <a:latin typeface="Calibri" panose="020F0502020204030204" pitchFamily="34" charset="0"/>
                <a:ea typeface="Calibri" panose="020F0502020204030204" pitchFamily="34" charset="0"/>
                <a:cs typeface="Arial" panose="020B0604020202020204" pitchFamily="34" charset="0"/>
              </a:rPr>
              <a:t>קנינים</a:t>
            </a:r>
            <a:r>
              <a:rPr lang="he-IL" dirty="0">
                <a:latin typeface="Calibri" panose="020F0502020204030204" pitchFamily="34" charset="0"/>
                <a:ea typeface="Calibri" panose="020F0502020204030204" pitchFamily="34" charset="0"/>
                <a:cs typeface="Arial" panose="020B0604020202020204" pitchFamily="34" charset="0"/>
              </a:rPr>
              <a:t> והם אהבת המועיל. </a:t>
            </a:r>
            <a:endParaRPr lang="en-US" dirty="0">
              <a:latin typeface="Calibri" panose="020F0502020204030204" pitchFamily="34" charset="0"/>
              <a:ea typeface="Calibri" panose="020F0502020204030204" pitchFamily="34" charset="0"/>
              <a:cs typeface="Arial" panose="020B0604020202020204" pitchFamily="34" charset="0"/>
            </a:endParaRPr>
          </a:p>
          <a:p>
            <a:endParaRPr lang="he-IL" dirty="0"/>
          </a:p>
        </p:txBody>
      </p:sp>
      <p:sp>
        <p:nvSpPr>
          <p:cNvPr id="18" name="מציין מיקום תוכן 17">
            <a:extLst>
              <a:ext uri="{FF2B5EF4-FFF2-40B4-BE49-F238E27FC236}">
                <a16:creationId xmlns:a16="http://schemas.microsoft.com/office/drawing/2014/main" id="{716CADA7-7970-A818-F8BD-29F89FA31E45}"/>
              </a:ext>
            </a:extLst>
          </p:cNvPr>
          <p:cNvSpPr>
            <a:spLocks noGrp="1"/>
          </p:cNvSpPr>
          <p:nvPr>
            <p:ph sz="half" idx="2"/>
          </p:nvPr>
        </p:nvSpPr>
        <p:spPr>
          <a:xfrm>
            <a:off x="675745" y="2737245"/>
            <a:ext cx="3240000" cy="3304117"/>
          </a:xfrm>
          <a:solidFill>
            <a:srgbClr val="00B0F0">
              <a:alpha val="31000"/>
            </a:srgbClr>
          </a:solidFill>
        </p:spPr>
        <p:txBody>
          <a:bodyPr/>
          <a:lstStyle/>
          <a:p>
            <a:r>
              <a:rPr lang="he-IL" b="1" dirty="0">
                <a:latin typeface="Calibri" panose="020F0502020204030204" pitchFamily="34" charset="0"/>
                <a:ea typeface="Calibri" panose="020F0502020204030204" pitchFamily="34" charset="0"/>
                <a:cs typeface="Arial" panose="020B0604020202020204" pitchFamily="34" charset="0"/>
              </a:rPr>
              <a:t>וארץ טובה</a:t>
            </a:r>
            <a:r>
              <a:rPr lang="he-IL" dirty="0">
                <a:latin typeface="Calibri" panose="020F0502020204030204" pitchFamily="34" charset="0"/>
                <a:ea typeface="Calibri" panose="020F0502020204030204" pitchFamily="34" charset="0"/>
                <a:cs typeface="Arial" panose="020B0604020202020204" pitchFamily="34" charset="0"/>
              </a:rPr>
              <a:t> נגד הטוב</a:t>
            </a:r>
            <a:endParaRPr lang="he-IL" dirty="0"/>
          </a:p>
        </p:txBody>
      </p:sp>
      <p:sp>
        <p:nvSpPr>
          <p:cNvPr id="20" name="תיבת טקסט 19">
            <a:extLst>
              <a:ext uri="{FF2B5EF4-FFF2-40B4-BE49-F238E27FC236}">
                <a16:creationId xmlns:a16="http://schemas.microsoft.com/office/drawing/2014/main" id="{A3DE9715-0728-958B-7AE6-19C14D50E693}"/>
              </a:ext>
            </a:extLst>
          </p:cNvPr>
          <p:cNvSpPr txBox="1"/>
          <p:nvPr/>
        </p:nvSpPr>
        <p:spPr>
          <a:xfrm>
            <a:off x="7723761" y="2733472"/>
            <a:ext cx="3240000" cy="371384"/>
          </a:xfrm>
          <a:prstGeom prst="rect">
            <a:avLst/>
          </a:prstGeom>
          <a:solidFill>
            <a:srgbClr val="FF0000">
              <a:alpha val="15000"/>
            </a:srgbClr>
          </a:solidFill>
        </p:spPr>
        <p:txBody>
          <a:bodyPr wrap="square" rtlCol="1">
            <a:spAutoFit/>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ולפיכך אמר </a:t>
            </a:r>
            <a:r>
              <a:rPr lang="he-IL" sz="1800" b="1" dirty="0">
                <a:effectLst/>
                <a:latin typeface="Calibri" panose="020F0502020204030204" pitchFamily="34" charset="0"/>
                <a:ea typeface="Calibri" panose="020F0502020204030204" pitchFamily="34" charset="0"/>
                <a:cs typeface="Arial" panose="020B0604020202020204" pitchFamily="34" charset="0"/>
              </a:rPr>
              <a:t>ארץ חמדה</a:t>
            </a:r>
            <a:r>
              <a:rPr lang="he-IL" sz="1800" dirty="0">
                <a:effectLst/>
                <a:latin typeface="Calibri" panose="020F0502020204030204" pitchFamily="34" charset="0"/>
                <a:ea typeface="Calibri" panose="020F0502020204030204" pitchFamily="34" charset="0"/>
                <a:cs typeface="Arial" panose="020B0604020202020204" pitchFamily="34" charset="0"/>
              </a:rPr>
              <a:t> נגד הערב.</a:t>
            </a:r>
            <a:endPar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endParaRPr>
          </a:p>
        </p:txBody>
      </p:sp>
      <p:sp>
        <p:nvSpPr>
          <p:cNvPr id="22" name="תיבת טקסט 21">
            <a:extLst>
              <a:ext uri="{FF2B5EF4-FFF2-40B4-BE49-F238E27FC236}">
                <a16:creationId xmlns:a16="http://schemas.microsoft.com/office/drawing/2014/main" id="{B8719971-EDF9-B432-537D-33C107A2416F}"/>
              </a:ext>
            </a:extLst>
          </p:cNvPr>
          <p:cNvSpPr txBox="1"/>
          <p:nvPr/>
        </p:nvSpPr>
        <p:spPr>
          <a:xfrm>
            <a:off x="7704305" y="215954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אהבת הערב</a:t>
            </a:r>
          </a:p>
        </p:txBody>
      </p:sp>
      <p:sp>
        <p:nvSpPr>
          <p:cNvPr id="2" name="מציין מיקום של מספר שקופית 1">
            <a:extLst>
              <a:ext uri="{FF2B5EF4-FFF2-40B4-BE49-F238E27FC236}">
                <a16:creationId xmlns:a16="http://schemas.microsoft.com/office/drawing/2014/main" id="{4CD0A72C-BAD1-CB42-3158-53E9E403D5A2}"/>
              </a:ext>
            </a:extLst>
          </p:cNvPr>
          <p:cNvSpPr>
            <a:spLocks noGrp="1"/>
          </p:cNvSpPr>
          <p:nvPr>
            <p:ph type="sldNum" sz="quarter" idx="12"/>
          </p:nvPr>
        </p:nvSpPr>
        <p:spPr/>
        <p:txBody>
          <a:bodyPr/>
          <a:lstStyle/>
          <a:p>
            <a:fld id="{D57F1E4F-1CFF-5643-939E-217C01CDF565}" type="slidenum">
              <a:rPr lang="en-US" smtClean="0"/>
              <a:pPr/>
              <a:t>49</a:t>
            </a:fld>
            <a:endParaRPr lang="en-US" dirty="0"/>
          </a:p>
        </p:txBody>
      </p:sp>
      <p:sp>
        <p:nvSpPr>
          <p:cNvPr id="3" name="חץ: שמאלה 2">
            <a:extLst>
              <a:ext uri="{FF2B5EF4-FFF2-40B4-BE49-F238E27FC236}">
                <a16:creationId xmlns:a16="http://schemas.microsoft.com/office/drawing/2014/main" id="{6681CBE9-2EFF-1C14-3D77-BFD9AA526F92}"/>
              </a:ext>
            </a:extLst>
          </p:cNvPr>
          <p:cNvSpPr/>
          <p:nvPr/>
        </p:nvSpPr>
        <p:spPr>
          <a:xfrm>
            <a:off x="0" y="0"/>
            <a:ext cx="11251096" cy="2870421"/>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b="1" dirty="0">
                <a:solidFill>
                  <a:schemeClr val="accent5">
                    <a:lumMod val="50000"/>
                  </a:schemeClr>
                </a:solidFill>
              </a:rPr>
              <a:t>כתב המהר"ל: הזכיר בארץ שלשה דברים, ארץ חמדה טובה ורחבה. יש מפרשים האהבות הם שלשה, אהבת הערב, ואהבת המועיל, ואהבת הטוב. אהבת הערב והוא הדבר שערב לו, אהבת המועיל כמו העושר שזה הדבר מועיל לו, ואהבת הטוב הוא דבר הטוב בעצמו. </a:t>
            </a:r>
          </a:p>
          <a:p>
            <a:pPr algn="ctr"/>
            <a:endParaRPr lang="he-IL" b="1" dirty="0">
              <a:solidFill>
                <a:schemeClr val="accent5">
                  <a:lumMod val="50000"/>
                </a:schemeClr>
              </a:solidFill>
            </a:endParaRPr>
          </a:p>
        </p:txBody>
      </p:sp>
    </p:spTree>
    <p:extLst>
      <p:ext uri="{BB962C8B-B14F-4D97-AF65-F5344CB8AC3E}">
        <p14:creationId xmlns:p14="http://schemas.microsoft.com/office/powerpoint/2010/main" val="8515995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557EE-3789-E8BB-2754-C62AB82058D8}"/>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F150468B-514D-631A-8F88-A5F9EF6BCAC9}"/>
              </a:ext>
            </a:extLst>
          </p:cNvPr>
          <p:cNvSpPr>
            <a:spLocks noGrp="1"/>
          </p:cNvSpPr>
          <p:nvPr>
            <p:ph type="title"/>
          </p:nvPr>
        </p:nvSpPr>
        <p:spPr>
          <a:xfrm>
            <a:off x="677333" y="609600"/>
            <a:ext cx="10279563" cy="1320800"/>
          </a:xfrm>
        </p:spPr>
        <p:txBody>
          <a:bodyPr/>
          <a:lstStyle/>
          <a:p>
            <a:endParaRPr lang="he-IL" dirty="0"/>
          </a:p>
        </p:txBody>
      </p:sp>
      <p:sp>
        <p:nvSpPr>
          <p:cNvPr id="9" name="מציין מיקום טקסט 8">
            <a:extLst>
              <a:ext uri="{FF2B5EF4-FFF2-40B4-BE49-F238E27FC236}">
                <a16:creationId xmlns:a16="http://schemas.microsoft.com/office/drawing/2014/main" id="{17B23E9B-F33F-0252-E8D7-13B3B6616E1A}"/>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אהבת הטוב</a:t>
            </a:r>
          </a:p>
        </p:txBody>
      </p:sp>
      <p:sp>
        <p:nvSpPr>
          <p:cNvPr id="11" name="מציין מיקום טקסט 10">
            <a:extLst>
              <a:ext uri="{FF2B5EF4-FFF2-40B4-BE49-F238E27FC236}">
                <a16:creationId xmlns:a16="http://schemas.microsoft.com/office/drawing/2014/main" id="{D8C99153-8002-8BD6-BD12-C1597C8D2366}"/>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אהבת המועיל</a:t>
            </a:r>
          </a:p>
        </p:txBody>
      </p:sp>
      <p:sp>
        <p:nvSpPr>
          <p:cNvPr id="12" name="מציין מיקום תוכן 11">
            <a:extLst>
              <a:ext uri="{FF2B5EF4-FFF2-40B4-BE49-F238E27FC236}">
                <a16:creationId xmlns:a16="http://schemas.microsoft.com/office/drawing/2014/main" id="{D3C1BA49-2D93-DDFF-44A6-7623B3F6F8E1}"/>
              </a:ext>
            </a:extLst>
          </p:cNvPr>
          <p:cNvSpPr>
            <a:spLocks noGrp="1"/>
          </p:cNvSpPr>
          <p:nvPr>
            <p:ph sz="quarter" idx="4"/>
          </p:nvPr>
        </p:nvSpPr>
        <p:spPr>
          <a:xfrm>
            <a:off x="4251805" y="2698335"/>
            <a:ext cx="3240000" cy="3304117"/>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lstStyle/>
          <a:p>
            <a:endParaRPr lang="he-IL" dirty="0"/>
          </a:p>
        </p:txBody>
      </p:sp>
      <p:sp>
        <p:nvSpPr>
          <p:cNvPr id="18" name="מציין מיקום תוכן 17">
            <a:extLst>
              <a:ext uri="{FF2B5EF4-FFF2-40B4-BE49-F238E27FC236}">
                <a16:creationId xmlns:a16="http://schemas.microsoft.com/office/drawing/2014/main" id="{5C572785-D670-A936-54C3-72CDA6B48125}"/>
              </a:ext>
            </a:extLst>
          </p:cNvPr>
          <p:cNvSpPr>
            <a:spLocks noGrp="1"/>
          </p:cNvSpPr>
          <p:nvPr>
            <p:ph sz="half" idx="2"/>
          </p:nvPr>
        </p:nvSpPr>
        <p:spPr>
          <a:xfrm>
            <a:off x="675745" y="2737245"/>
            <a:ext cx="3240000" cy="3304117"/>
          </a:xfrm>
          <a:solidFill>
            <a:srgbClr val="00B0F0">
              <a:alpha val="31000"/>
            </a:srgbClr>
          </a:solidFill>
        </p:spPr>
        <p:txBody>
          <a:bodyPr/>
          <a:lstStyle/>
          <a:p>
            <a:endParaRPr lang="he-IL" dirty="0"/>
          </a:p>
        </p:txBody>
      </p:sp>
      <p:sp>
        <p:nvSpPr>
          <p:cNvPr id="20" name="תיבת טקסט 19">
            <a:extLst>
              <a:ext uri="{FF2B5EF4-FFF2-40B4-BE49-F238E27FC236}">
                <a16:creationId xmlns:a16="http://schemas.microsoft.com/office/drawing/2014/main" id="{6AC8DC2C-46A4-5146-B7B2-EB14A92ABB99}"/>
              </a:ext>
            </a:extLst>
          </p:cNvPr>
          <p:cNvSpPr txBox="1"/>
          <p:nvPr/>
        </p:nvSpPr>
        <p:spPr>
          <a:xfrm>
            <a:off x="7723761" y="2733472"/>
            <a:ext cx="3240000" cy="369332"/>
          </a:xfrm>
          <a:prstGeom prst="rect">
            <a:avLst/>
          </a:prstGeom>
          <a:solidFill>
            <a:srgbClr val="FF0000">
              <a:alpha val="15000"/>
            </a:srgbClr>
          </a:solidFill>
        </p:spPr>
        <p:txBody>
          <a:bodyPr wrap="square" rtlCol="1">
            <a:spAutoFit/>
          </a:bodyPr>
          <a:lstStyle/>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מודים</a:t>
            </a:r>
          </a:p>
        </p:txBody>
      </p:sp>
      <p:sp>
        <p:nvSpPr>
          <p:cNvPr id="22" name="תיבת טקסט 21">
            <a:extLst>
              <a:ext uri="{FF2B5EF4-FFF2-40B4-BE49-F238E27FC236}">
                <a16:creationId xmlns:a16="http://schemas.microsoft.com/office/drawing/2014/main" id="{E4815920-2D7A-A310-D5BA-99E09A316A9A}"/>
              </a:ext>
            </a:extLst>
          </p:cNvPr>
          <p:cNvSpPr txBox="1"/>
          <p:nvPr/>
        </p:nvSpPr>
        <p:spPr>
          <a:xfrm>
            <a:off x="7704305" y="215954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אהבת הערב</a:t>
            </a:r>
          </a:p>
        </p:txBody>
      </p:sp>
      <p:sp>
        <p:nvSpPr>
          <p:cNvPr id="2" name="מציין מיקום של מספר שקופית 1">
            <a:extLst>
              <a:ext uri="{FF2B5EF4-FFF2-40B4-BE49-F238E27FC236}">
                <a16:creationId xmlns:a16="http://schemas.microsoft.com/office/drawing/2014/main" id="{4561EBFB-8B9F-7FAD-BD3D-9B922B9877F5}"/>
              </a:ext>
            </a:extLst>
          </p:cNvPr>
          <p:cNvSpPr>
            <a:spLocks noGrp="1"/>
          </p:cNvSpPr>
          <p:nvPr>
            <p:ph type="sldNum" sz="quarter" idx="12"/>
          </p:nvPr>
        </p:nvSpPr>
        <p:spPr/>
        <p:txBody>
          <a:bodyPr/>
          <a:lstStyle/>
          <a:p>
            <a:fld id="{D57F1E4F-1CFF-5643-939E-217C01CDF565}" type="slidenum">
              <a:rPr lang="en-US" smtClean="0"/>
              <a:pPr/>
              <a:t>50</a:t>
            </a:fld>
            <a:endParaRPr lang="en-US" dirty="0"/>
          </a:p>
        </p:txBody>
      </p:sp>
    </p:spTree>
    <p:extLst>
      <p:ext uri="{BB962C8B-B14F-4D97-AF65-F5344CB8AC3E}">
        <p14:creationId xmlns:p14="http://schemas.microsoft.com/office/powerpoint/2010/main" val="32563135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32D21-4AD7-C6E1-DE0A-C6410D8A9E0A}"/>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0468755C-6F29-C5E1-C716-57FD0ABDEBD9}"/>
              </a:ext>
            </a:extLst>
          </p:cNvPr>
          <p:cNvSpPr>
            <a:spLocks noGrp="1"/>
          </p:cNvSpPr>
          <p:nvPr>
            <p:ph type="title"/>
          </p:nvPr>
        </p:nvSpPr>
        <p:spPr/>
        <p:txBody>
          <a:bodyPr/>
          <a:lstStyle/>
          <a:p>
            <a:endParaRPr lang="he-IL" dirty="0"/>
          </a:p>
        </p:txBody>
      </p:sp>
      <p:sp>
        <p:nvSpPr>
          <p:cNvPr id="9" name="מציין מיקום טקסט 8">
            <a:extLst>
              <a:ext uri="{FF2B5EF4-FFF2-40B4-BE49-F238E27FC236}">
                <a16:creationId xmlns:a16="http://schemas.microsoft.com/office/drawing/2014/main" id="{D068A6B1-FF63-CC8E-9EAB-3BECED190729}"/>
              </a:ext>
            </a:extLst>
          </p:cNvPr>
          <p:cNvSpPr>
            <a:spLocks noGrp="1"/>
          </p:cNvSpPr>
          <p:nvPr>
            <p:ph type="body" idx="1"/>
          </p:nvPr>
        </p:nvSpPr>
        <p:spPr>
          <a:xfrm>
            <a:off x="675745" y="2160983"/>
            <a:ext cx="3240000" cy="576262"/>
          </a:xfrm>
        </p:spPr>
        <p:txBody>
          <a:bodyPr/>
          <a:lstStyle/>
          <a:p>
            <a:endParaRPr lang="he-IL" dirty="0"/>
          </a:p>
        </p:txBody>
      </p:sp>
      <p:sp>
        <p:nvSpPr>
          <p:cNvPr id="11" name="מציין מיקום טקסט 10">
            <a:extLst>
              <a:ext uri="{FF2B5EF4-FFF2-40B4-BE49-F238E27FC236}">
                <a16:creationId xmlns:a16="http://schemas.microsoft.com/office/drawing/2014/main" id="{25ABD72C-41C3-20C0-C846-EEFBE980A133}"/>
              </a:ext>
            </a:extLst>
          </p:cNvPr>
          <p:cNvSpPr>
            <a:spLocks noGrp="1"/>
          </p:cNvSpPr>
          <p:nvPr>
            <p:ph type="body" sz="quarter" idx="3"/>
          </p:nvPr>
        </p:nvSpPr>
        <p:spPr>
          <a:xfrm>
            <a:off x="4251805" y="2092889"/>
            <a:ext cx="3240000" cy="576262"/>
          </a:xfrm>
        </p:spPr>
        <p:txBody>
          <a:bodyPr/>
          <a:lstStyle/>
          <a:p>
            <a:endParaRPr lang="he-IL" dirty="0"/>
          </a:p>
        </p:txBody>
      </p:sp>
      <p:sp>
        <p:nvSpPr>
          <p:cNvPr id="12" name="מציין מיקום תוכן 11">
            <a:extLst>
              <a:ext uri="{FF2B5EF4-FFF2-40B4-BE49-F238E27FC236}">
                <a16:creationId xmlns:a16="http://schemas.microsoft.com/office/drawing/2014/main" id="{AA9FD286-35AD-1B11-BFB6-7EB16A9C3389}"/>
              </a:ext>
            </a:extLst>
          </p:cNvPr>
          <p:cNvSpPr>
            <a:spLocks noGrp="1"/>
          </p:cNvSpPr>
          <p:nvPr>
            <p:ph sz="quarter" idx="4"/>
          </p:nvPr>
        </p:nvSpPr>
        <p:spPr>
          <a:xfrm>
            <a:off x="4251805" y="2698335"/>
            <a:ext cx="3240000" cy="3304117"/>
          </a:xfrm>
        </p:spPr>
        <p:txBody>
          <a:bodyPr/>
          <a:lstStyle/>
          <a:p>
            <a:r>
              <a:rPr lang="he-IL" sz="1800" dirty="0">
                <a:effectLst/>
                <a:latin typeface="Times New Roman" panose="02020603050405020304" pitchFamily="18" charset="0"/>
                <a:ea typeface="Times New Roman" panose="02020603050405020304" pitchFamily="18" charset="0"/>
                <a:cs typeface="David" panose="020E0502060401010101" pitchFamily="34" charset="-79"/>
              </a:rPr>
              <a:t>כאשר יחד עם רגשות אלו, נרגיש את העובדה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שהשי"ת</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הוא המקור לכל מה שנמצא באולם הזה, והוא זה שדאג לכך שכולם ימצאו בעולם לתועלתנו האישית, אז רגשות אלו יהיו רגשות של אהבת ה' מסוג "אחותי" –  אהבה למי שדואג בכל רגע של חיינו לכל צרכינו הרבים.     </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endParaRPr lang="he-IL" dirty="0"/>
          </a:p>
        </p:txBody>
      </p:sp>
      <p:sp>
        <p:nvSpPr>
          <p:cNvPr id="18" name="מציין מיקום תוכן 17">
            <a:extLst>
              <a:ext uri="{FF2B5EF4-FFF2-40B4-BE49-F238E27FC236}">
                <a16:creationId xmlns:a16="http://schemas.microsoft.com/office/drawing/2014/main" id="{A452117A-65D9-FA10-E782-EADD70738139}"/>
              </a:ext>
            </a:extLst>
          </p:cNvPr>
          <p:cNvSpPr>
            <a:spLocks noGrp="1"/>
          </p:cNvSpPr>
          <p:nvPr>
            <p:ph sz="half" idx="2"/>
          </p:nvPr>
        </p:nvSpPr>
        <p:spPr>
          <a:xfrm>
            <a:off x="675745" y="2737245"/>
            <a:ext cx="3240000" cy="3304117"/>
          </a:xfrm>
        </p:spPr>
        <p:txBody>
          <a:bodyPr/>
          <a:lstStyle/>
          <a:p>
            <a:endParaRPr lang="he-IL" dirty="0"/>
          </a:p>
        </p:txBody>
      </p:sp>
      <p:sp>
        <p:nvSpPr>
          <p:cNvPr id="20" name="תיבת טקסט 19">
            <a:extLst>
              <a:ext uri="{FF2B5EF4-FFF2-40B4-BE49-F238E27FC236}">
                <a16:creationId xmlns:a16="http://schemas.microsoft.com/office/drawing/2014/main" id="{F8D28C2C-E1BA-82DA-A12F-00A5FF386D1F}"/>
              </a:ext>
            </a:extLst>
          </p:cNvPr>
          <p:cNvSpPr txBox="1"/>
          <p:nvPr/>
        </p:nvSpPr>
        <p:spPr>
          <a:xfrm>
            <a:off x="7723761" y="2733472"/>
            <a:ext cx="3240000" cy="369332"/>
          </a:xfrm>
          <a:prstGeom prst="rect">
            <a:avLst/>
          </a:prstGeom>
          <a:noFill/>
        </p:spPr>
        <p:txBody>
          <a:bodyPr wrap="square" rtlCol="1">
            <a:spAutoFit/>
          </a:bodyPr>
          <a:lstStyle/>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מודים</a:t>
            </a:r>
          </a:p>
        </p:txBody>
      </p:sp>
      <p:sp>
        <p:nvSpPr>
          <p:cNvPr id="22" name="תיבת טקסט 21">
            <a:extLst>
              <a:ext uri="{FF2B5EF4-FFF2-40B4-BE49-F238E27FC236}">
                <a16:creationId xmlns:a16="http://schemas.microsoft.com/office/drawing/2014/main" id="{54AF596B-01C5-5710-682E-8911F8B4A2EA}"/>
              </a:ext>
            </a:extLst>
          </p:cNvPr>
          <p:cNvSpPr txBox="1"/>
          <p:nvPr/>
        </p:nvSpPr>
        <p:spPr>
          <a:xfrm>
            <a:off x="7704305" y="2159540"/>
            <a:ext cx="3240000" cy="369332"/>
          </a:xfrm>
          <a:prstGeom prst="rect">
            <a:avLst/>
          </a:prstGeom>
          <a:noFill/>
        </p:spPr>
        <p:txBody>
          <a:bodyPr wrap="square" rtlCol="1">
            <a:spAutoFit/>
          </a:bodyPr>
          <a:lstStyle/>
          <a:p>
            <a:r>
              <a:rPr lang="he-IL" dirty="0"/>
              <a:t>תודה</a:t>
            </a:r>
          </a:p>
        </p:txBody>
      </p:sp>
      <p:sp>
        <p:nvSpPr>
          <p:cNvPr id="2" name="מציין מיקום של מספר שקופית 1">
            <a:extLst>
              <a:ext uri="{FF2B5EF4-FFF2-40B4-BE49-F238E27FC236}">
                <a16:creationId xmlns:a16="http://schemas.microsoft.com/office/drawing/2014/main" id="{4DB5C97B-6A3C-EE67-7F81-94B3EB513840}"/>
              </a:ext>
            </a:extLst>
          </p:cNvPr>
          <p:cNvSpPr>
            <a:spLocks noGrp="1"/>
          </p:cNvSpPr>
          <p:nvPr>
            <p:ph type="sldNum" sz="quarter" idx="12"/>
          </p:nvPr>
        </p:nvSpPr>
        <p:spPr/>
        <p:txBody>
          <a:bodyPr/>
          <a:lstStyle/>
          <a:p>
            <a:fld id="{D57F1E4F-1CFF-5643-939E-217C01CDF565}" type="slidenum">
              <a:rPr lang="en-US" smtClean="0"/>
              <a:pPr/>
              <a:t>51</a:t>
            </a:fld>
            <a:endParaRPr lang="en-US" dirty="0"/>
          </a:p>
        </p:txBody>
      </p:sp>
    </p:spTree>
    <p:extLst>
      <p:ext uri="{BB962C8B-B14F-4D97-AF65-F5344CB8AC3E}">
        <p14:creationId xmlns:p14="http://schemas.microsoft.com/office/powerpoint/2010/main" val="3693836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3722FEE-B204-D497-6E11-7FA6961145EB}"/>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2C8F136F-4DA4-D325-5B59-9D3561B0A09E}"/>
              </a:ext>
            </a:extLst>
          </p:cNvPr>
          <p:cNvSpPr>
            <a:spLocks noGrp="1"/>
          </p:cNvSpPr>
          <p:nvPr>
            <p:ph type="title"/>
          </p:nvPr>
        </p:nvSpPr>
        <p:spPr>
          <a:xfrm>
            <a:off x="677333" y="609600"/>
            <a:ext cx="10279563" cy="1320800"/>
          </a:xfrm>
        </p:spPr>
        <p:txBody>
          <a:bodyPr/>
          <a:lstStyle/>
          <a:p>
            <a:pPr algn="ctr"/>
            <a:r>
              <a:rPr lang="he-IL" dirty="0"/>
              <a:t>נפש, נפש חיונית, שכל – בחיי האדם</a:t>
            </a:r>
          </a:p>
        </p:txBody>
      </p:sp>
      <p:sp>
        <p:nvSpPr>
          <p:cNvPr id="9" name="מציין מיקום טקסט 8">
            <a:extLst>
              <a:ext uri="{FF2B5EF4-FFF2-40B4-BE49-F238E27FC236}">
                <a16:creationId xmlns:a16="http://schemas.microsoft.com/office/drawing/2014/main" id="{1FD6D7A8-42AA-F7C4-7617-AD4A8665B8D9}"/>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אהבת הטוב</a:t>
            </a:r>
          </a:p>
        </p:txBody>
      </p:sp>
      <p:sp>
        <p:nvSpPr>
          <p:cNvPr id="11" name="מציין מיקום טקסט 10">
            <a:extLst>
              <a:ext uri="{FF2B5EF4-FFF2-40B4-BE49-F238E27FC236}">
                <a16:creationId xmlns:a16="http://schemas.microsoft.com/office/drawing/2014/main" id="{1D632E19-CB7A-BB64-7555-A0076D3A0006}"/>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אהבת המועיל</a:t>
            </a:r>
          </a:p>
        </p:txBody>
      </p:sp>
      <p:sp>
        <p:nvSpPr>
          <p:cNvPr id="12" name="מציין מיקום תוכן 11">
            <a:extLst>
              <a:ext uri="{FF2B5EF4-FFF2-40B4-BE49-F238E27FC236}">
                <a16:creationId xmlns:a16="http://schemas.microsoft.com/office/drawing/2014/main" id="{3448C8A7-8E51-BF10-3526-6091542894F5}"/>
              </a:ext>
            </a:extLst>
          </p:cNvPr>
          <p:cNvSpPr>
            <a:spLocks noGrp="1"/>
          </p:cNvSpPr>
          <p:nvPr>
            <p:ph sz="quarter" idx="4"/>
          </p:nvPr>
        </p:nvSpPr>
        <p:spPr>
          <a:xfrm>
            <a:off x="4251805" y="2698335"/>
            <a:ext cx="3240000" cy="3304117"/>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fontScale="92500" lnSpcReduction="10000"/>
          </a:bodyPr>
          <a:lstStyle/>
          <a:p>
            <a:r>
              <a:rPr lang="he-IL" dirty="0"/>
              <a:t>ובזמן הבחרות ובשני העמידה שתגבר עליו הנפש החיונית אשר ממנה </a:t>
            </a:r>
            <a:r>
              <a:rPr lang="he-IL" dirty="0" err="1"/>
              <a:t>הכח</a:t>
            </a:r>
            <a:r>
              <a:rPr lang="he-IL" dirty="0"/>
              <a:t> המתעורר וזולתו מן </a:t>
            </a:r>
            <a:r>
              <a:rPr lang="he-IL" dirty="0" err="1"/>
              <a:t>הכחות</a:t>
            </a:r>
            <a:r>
              <a:rPr lang="he-IL" dirty="0"/>
              <a:t>, ימשך אחר השררה </a:t>
            </a:r>
            <a:r>
              <a:rPr lang="he-IL" dirty="0" err="1"/>
              <a:t>והנצוח</a:t>
            </a:r>
            <a:r>
              <a:rPr lang="he-IL" dirty="0"/>
              <a:t> ואהבת הממון והתועלת המדומה, </a:t>
            </a:r>
          </a:p>
        </p:txBody>
      </p:sp>
      <p:sp>
        <p:nvSpPr>
          <p:cNvPr id="18" name="מציין מיקום תוכן 17">
            <a:extLst>
              <a:ext uri="{FF2B5EF4-FFF2-40B4-BE49-F238E27FC236}">
                <a16:creationId xmlns:a16="http://schemas.microsoft.com/office/drawing/2014/main" id="{F04FAD09-3277-C37A-D810-923E9B9F7295}"/>
              </a:ext>
            </a:extLst>
          </p:cNvPr>
          <p:cNvSpPr>
            <a:spLocks noGrp="1"/>
          </p:cNvSpPr>
          <p:nvPr>
            <p:ph sz="half" idx="2"/>
          </p:nvPr>
        </p:nvSpPr>
        <p:spPr>
          <a:xfrm>
            <a:off x="675745" y="2737245"/>
            <a:ext cx="3240000" cy="3304117"/>
          </a:xfrm>
          <a:solidFill>
            <a:srgbClr val="00B0F0">
              <a:alpha val="31000"/>
            </a:srgbClr>
          </a:solidFill>
        </p:spPr>
        <p:txBody>
          <a:bodyPr>
            <a:normAutofit fontScale="92500" lnSpcReduction="10000"/>
          </a:bodyPr>
          <a:lstStyle/>
          <a:p>
            <a:pPr marL="0" indent="0">
              <a:buNone/>
            </a:pPr>
            <a:r>
              <a:rPr lang="he-IL" dirty="0">
                <a:latin typeface="Arial" panose="020B0604020202020204" pitchFamily="34" charset="0"/>
                <a:cs typeface="Arial" panose="020B0604020202020204" pitchFamily="34" charset="0"/>
              </a:rPr>
              <a:t>ובשני הזקנה לפי </a:t>
            </a:r>
            <a:r>
              <a:rPr lang="he-IL" dirty="0" err="1">
                <a:latin typeface="Arial" panose="020B0604020202020204" pitchFamily="34" charset="0"/>
                <a:cs typeface="Arial" panose="020B0604020202020204" pitchFamily="34" charset="0"/>
              </a:rPr>
              <a:t>שתחלש</a:t>
            </a:r>
            <a:r>
              <a:rPr lang="he-IL" dirty="0">
                <a:latin typeface="Arial" panose="020B0604020202020204" pitchFamily="34" charset="0"/>
                <a:cs typeface="Arial" panose="020B0604020202020204" pitchFamily="34" charset="0"/>
              </a:rPr>
              <a:t> </a:t>
            </a:r>
            <a:r>
              <a:rPr lang="he-IL" dirty="0" err="1">
                <a:latin typeface="Arial" panose="020B0604020202020204" pitchFamily="34" charset="0"/>
                <a:cs typeface="Arial" panose="020B0604020202020204" pitchFamily="34" charset="0"/>
              </a:rPr>
              <a:t>התאוה</a:t>
            </a:r>
            <a:r>
              <a:rPr lang="he-IL" dirty="0">
                <a:latin typeface="Arial" panose="020B0604020202020204" pitchFamily="34" charset="0"/>
                <a:cs typeface="Arial" panose="020B0604020202020204" pitchFamily="34" charset="0"/>
              </a:rPr>
              <a:t> ושאר </a:t>
            </a:r>
            <a:r>
              <a:rPr lang="he-IL" dirty="0" err="1">
                <a:latin typeface="Arial" panose="020B0604020202020204" pitchFamily="34" charset="0"/>
                <a:cs typeface="Arial" panose="020B0604020202020204" pitchFamily="34" charset="0"/>
              </a:rPr>
              <a:t>הכחות</a:t>
            </a:r>
            <a:r>
              <a:rPr lang="he-IL" dirty="0">
                <a:latin typeface="Arial" panose="020B0604020202020204" pitchFamily="34" charset="0"/>
                <a:cs typeface="Arial" panose="020B0604020202020204" pitchFamily="34" charset="0"/>
              </a:rPr>
              <a:t> מלרדוף אחר השררה </a:t>
            </a:r>
            <a:r>
              <a:rPr lang="he-IL" dirty="0" err="1">
                <a:latin typeface="Arial" panose="020B0604020202020204" pitchFamily="34" charset="0"/>
                <a:cs typeface="Arial" panose="020B0604020202020204" pitchFamily="34" charset="0"/>
              </a:rPr>
              <a:t>והנצוח</a:t>
            </a:r>
            <a:r>
              <a:rPr lang="he-IL" dirty="0">
                <a:latin typeface="Arial" panose="020B0604020202020204" pitchFamily="34" charset="0"/>
                <a:cs typeface="Arial" panose="020B0604020202020204" pitchFamily="34" charset="0"/>
              </a:rPr>
              <a:t>, יגבר עליו אז </a:t>
            </a:r>
            <a:r>
              <a:rPr lang="he-IL" dirty="0" err="1">
                <a:latin typeface="Arial" panose="020B0604020202020204" pitchFamily="34" charset="0"/>
                <a:cs typeface="Arial" panose="020B0604020202020204" pitchFamily="34" charset="0"/>
              </a:rPr>
              <a:t>הכח</a:t>
            </a:r>
            <a:r>
              <a:rPr lang="he-IL" dirty="0">
                <a:latin typeface="Arial" panose="020B0604020202020204" pitchFamily="34" charset="0"/>
                <a:cs typeface="Arial" panose="020B0604020202020204" pitchFamily="34" charset="0"/>
              </a:rPr>
              <a:t> השכלי וישכיל וידע שכל שאר הדברים אובדים ושאין דבר שיוכל להיות קיים ולא לתת לו קיום זולתי ההמשך לעבודת השם יתברך ואל מה שבטבע השכל להמשך אחריו, </a:t>
            </a:r>
          </a:p>
          <a:p>
            <a:pPr marL="0" indent="0">
              <a:buNone/>
            </a:pPr>
            <a:r>
              <a:rPr lang="he-IL" dirty="0">
                <a:latin typeface="Arial" panose="020B0604020202020204" pitchFamily="34" charset="0"/>
                <a:cs typeface="Arial" panose="020B0604020202020204" pitchFamily="34" charset="0"/>
              </a:rPr>
              <a:t>ימאס התאוות וימשך אחרי מה שתגזור נפשו המשכלת כאהבת השם יתברך ויראתו, ובכלל אל אהבת הטוב שהוא השם יתברך מצד מה שהוא טוב לא מצד המועיל ולא מצד הערב. </a:t>
            </a:r>
          </a:p>
        </p:txBody>
      </p:sp>
      <p:sp>
        <p:nvSpPr>
          <p:cNvPr id="20" name="תיבת טקסט 19">
            <a:extLst>
              <a:ext uri="{FF2B5EF4-FFF2-40B4-BE49-F238E27FC236}">
                <a16:creationId xmlns:a16="http://schemas.microsoft.com/office/drawing/2014/main" id="{93BF6082-1887-FDF2-68F5-13313F063CEB}"/>
              </a:ext>
            </a:extLst>
          </p:cNvPr>
          <p:cNvSpPr txBox="1"/>
          <p:nvPr/>
        </p:nvSpPr>
        <p:spPr>
          <a:xfrm>
            <a:off x="7723761" y="2733472"/>
            <a:ext cx="3240000" cy="2436564"/>
          </a:xfrm>
          <a:prstGeom prst="rect">
            <a:avLst/>
          </a:prstGeom>
          <a:solidFill>
            <a:srgbClr val="FF0000">
              <a:alpha val="15000"/>
            </a:srgbClr>
          </a:solidFill>
        </p:spPr>
        <p:txBody>
          <a:bodyPr wrap="square" rtlCol="1">
            <a:spAutoFit/>
          </a:bodyPr>
          <a:lstStyle/>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ונראה שהתחלפות האהבה בג' הזמנים הללו ימשך להתחלפות ממשלת כחות הנפש על האדם. </a:t>
            </a:r>
          </a:p>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כי בזמן הנערות ובשני </a:t>
            </a:r>
            <a:r>
              <a:rPr kumimoji="0" lang="he-IL"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העליה</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תגבר הנפש </a:t>
            </a:r>
            <a:r>
              <a:rPr kumimoji="0" lang="he-IL"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המתאוה</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על האדם ולזה ימשך אחר התענוגים, </a:t>
            </a:r>
          </a:p>
        </p:txBody>
      </p:sp>
      <p:sp>
        <p:nvSpPr>
          <p:cNvPr id="22" name="תיבת טקסט 21">
            <a:extLst>
              <a:ext uri="{FF2B5EF4-FFF2-40B4-BE49-F238E27FC236}">
                <a16:creationId xmlns:a16="http://schemas.microsoft.com/office/drawing/2014/main" id="{A498FDBE-47FA-8EE8-D3F3-9CEB55A02884}"/>
              </a:ext>
            </a:extLst>
          </p:cNvPr>
          <p:cNvSpPr txBox="1"/>
          <p:nvPr/>
        </p:nvSpPr>
        <p:spPr>
          <a:xfrm>
            <a:off x="7704305" y="215954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אהבת הערב</a:t>
            </a:r>
          </a:p>
        </p:txBody>
      </p:sp>
      <p:sp>
        <p:nvSpPr>
          <p:cNvPr id="2" name="מציין מיקום של מספר שקופית 1">
            <a:extLst>
              <a:ext uri="{FF2B5EF4-FFF2-40B4-BE49-F238E27FC236}">
                <a16:creationId xmlns:a16="http://schemas.microsoft.com/office/drawing/2014/main" id="{7739AC4F-449C-4478-336F-1863AF954C3A}"/>
              </a:ext>
            </a:extLst>
          </p:cNvPr>
          <p:cNvSpPr>
            <a:spLocks noGrp="1"/>
          </p:cNvSpPr>
          <p:nvPr>
            <p:ph type="sldNum" sz="quarter" idx="12"/>
          </p:nvPr>
        </p:nvSpPr>
        <p:spPr/>
        <p:txBody>
          <a:bodyPr/>
          <a:lstStyle/>
          <a:p>
            <a:fld id="{D57F1E4F-1CFF-5643-939E-217C01CDF565}" type="slidenum">
              <a:rPr lang="en-US" smtClean="0"/>
              <a:pPr/>
              <a:t>52</a:t>
            </a:fld>
            <a:endParaRPr lang="en-US" dirty="0"/>
          </a:p>
        </p:txBody>
      </p:sp>
    </p:spTree>
    <p:extLst>
      <p:ext uri="{BB962C8B-B14F-4D97-AF65-F5344CB8AC3E}">
        <p14:creationId xmlns:p14="http://schemas.microsoft.com/office/powerpoint/2010/main" val="6478935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F2F3CA-9F24-420D-52A5-D15FE7AB376B}"/>
              </a:ext>
            </a:extLst>
          </p:cNvPr>
          <p:cNvSpPr>
            <a:spLocks noGrp="1"/>
          </p:cNvSpPr>
          <p:nvPr>
            <p:ph type="title"/>
          </p:nvPr>
        </p:nvSpPr>
        <p:spPr>
          <a:xfrm>
            <a:off x="677334" y="609600"/>
            <a:ext cx="8596668" cy="614901"/>
          </a:xfrm>
        </p:spPr>
        <p:txBody>
          <a:bodyPr>
            <a:normAutofit fontScale="90000"/>
          </a:bodyPr>
          <a:lstStyle/>
          <a:p>
            <a:pPr algn="ctr"/>
            <a:r>
              <a:rPr lang="he-IL" dirty="0"/>
              <a:t>ג' תפילות כנגד שלושה זמנים</a:t>
            </a:r>
          </a:p>
        </p:txBody>
      </p:sp>
      <p:sp>
        <p:nvSpPr>
          <p:cNvPr id="3" name="מציין מיקום תוכן 2">
            <a:extLst>
              <a:ext uri="{FF2B5EF4-FFF2-40B4-BE49-F238E27FC236}">
                <a16:creationId xmlns:a16="http://schemas.microsoft.com/office/drawing/2014/main" id="{ECB178EF-B8D0-5894-75FD-A23FCACECE87}"/>
              </a:ext>
            </a:extLst>
          </p:cNvPr>
          <p:cNvSpPr>
            <a:spLocks noGrp="1"/>
          </p:cNvSpPr>
          <p:nvPr>
            <p:ph idx="1"/>
          </p:nvPr>
        </p:nvSpPr>
        <p:spPr>
          <a:xfrm>
            <a:off x="677334" y="1176793"/>
            <a:ext cx="8596668" cy="5462546"/>
          </a:xfrm>
        </p:spPr>
        <p:txBody>
          <a:bodyPr>
            <a:normAutofit fontScale="85000" lnSpcReduction="10000"/>
          </a:bodyPr>
          <a:lstStyle/>
          <a:p>
            <a:r>
              <a:rPr lang="he-IL" dirty="0"/>
              <a:t>דרשות ר"י אבן </a:t>
            </a:r>
            <a:r>
              <a:rPr lang="he-IL" dirty="0" err="1"/>
              <a:t>שועיב</a:t>
            </a:r>
            <a:r>
              <a:rPr lang="he-IL" dirty="0"/>
              <a:t> פרשת ויחי יעקב</a:t>
            </a:r>
          </a:p>
          <a:p>
            <a:r>
              <a:rPr lang="he-IL" sz="1400" dirty="0"/>
              <a:t>וכנגד אלו השלשה זמנים נתקנו לנו ג' תפלות, בקר ערב וצהרים להתפלל באלו שלשה זמנים בבקר בזמן </a:t>
            </a:r>
            <a:r>
              <a:rPr lang="he-IL" sz="1400" dirty="0" err="1"/>
              <a:t>העליה</a:t>
            </a:r>
            <a:r>
              <a:rPr lang="he-IL" sz="1400" dirty="0"/>
              <a:t>, ובצהרים בזמן העמידה, והערב בזמן הירידה, להתפלל לפניו שיעזור לנו בשלשה זמנים אלו, ולהודות לפניו על </a:t>
            </a:r>
            <a:r>
              <a:rPr lang="he-IL" sz="1400" dirty="0" err="1"/>
              <a:t>קיומינו</a:t>
            </a:r>
            <a:r>
              <a:rPr lang="he-IL" sz="1400" dirty="0"/>
              <a:t> ועל שהוא מספיק כל צרכינו באלו השלשה זמנים, </a:t>
            </a:r>
          </a:p>
          <a:p>
            <a:r>
              <a:rPr lang="he-IL" sz="1900" dirty="0"/>
              <a:t>וכנגד אלו השלשה זמנים שלשה כחות באדם, האחד נקרא נפש ומשכנה בכבד, והשני נקרא רוח ומשכנה בלב, והשלישי נקרא נשמה ומשכנה במוח והוא הנקרא כבוד, והוא שכתוב למען יזמרך כבוד.</a:t>
            </a:r>
          </a:p>
          <a:p>
            <a:r>
              <a:rPr lang="he-IL" sz="1900" dirty="0"/>
              <a:t>השתים בהם דומה האדם לבעלי חיים והוא משתתף עמהם </a:t>
            </a:r>
            <a:r>
              <a:rPr lang="he-IL" sz="1900" dirty="0" err="1"/>
              <a:t>בשתיהם</a:t>
            </a:r>
            <a:r>
              <a:rPr lang="he-IL" sz="1900" dirty="0"/>
              <a:t>, כי ברוח אשר בלב ישתתף אדם עם בעלי חיים </a:t>
            </a:r>
            <a:r>
              <a:rPr lang="he-IL" sz="1900" dirty="0" err="1"/>
              <a:t>בכח</a:t>
            </a:r>
            <a:r>
              <a:rPr lang="he-IL" sz="1900" dirty="0"/>
              <a:t> </a:t>
            </a:r>
            <a:r>
              <a:rPr lang="he-IL" sz="1900" dirty="0" err="1"/>
              <a:t>ההרגש</a:t>
            </a:r>
            <a:r>
              <a:rPr lang="he-IL" sz="1900" dirty="0"/>
              <a:t> והדמיון וחמשה חושים, כי כמו שהם באדם כן הם בבעלי חיים, כי יש להם רצון ובחיר' </a:t>
            </a:r>
            <a:r>
              <a:rPr lang="he-IL" sz="1900" dirty="0" err="1"/>
              <a:t>הולכין</a:t>
            </a:r>
            <a:r>
              <a:rPr lang="he-IL" sz="1900" dirty="0"/>
              <a:t> אחר הנאות ובורחים מן הנזק, ומזה יבא האהבה והשנאה והכעס והרצון והאכזריות ורחמנות, וכל זה בבעלי חיים, </a:t>
            </a:r>
            <a:r>
              <a:rPr lang="he-IL" sz="1900" dirty="0" err="1"/>
              <a:t>ובכח</a:t>
            </a:r>
            <a:r>
              <a:rPr lang="he-IL" sz="1900" dirty="0"/>
              <a:t> אשר בכבד ישתתף אדם עם הצמחים גם כן כמו עם בעלי חיים, כי בזה </a:t>
            </a:r>
            <a:r>
              <a:rPr lang="he-IL" sz="1900" dirty="0" err="1"/>
              <a:t>הכח</a:t>
            </a:r>
            <a:r>
              <a:rPr lang="he-IL" sz="1900" dirty="0"/>
              <a:t> הגידול </a:t>
            </a:r>
            <a:r>
              <a:rPr lang="he-IL" sz="1900" dirty="0" err="1"/>
              <a:t>וכח</a:t>
            </a:r>
            <a:r>
              <a:rPr lang="he-IL" sz="1900" dirty="0"/>
              <a:t> הזן וכל זה בלי </a:t>
            </a:r>
            <a:r>
              <a:rPr lang="he-IL" sz="1900" dirty="0" err="1"/>
              <a:t>כוונ</a:t>
            </a:r>
            <a:r>
              <a:rPr lang="he-IL" sz="1900" dirty="0"/>
              <a:t>' ורצון,</a:t>
            </a:r>
          </a:p>
          <a:p>
            <a:r>
              <a:rPr lang="he-IL" sz="1900" dirty="0"/>
              <a:t>והיתרון אשר לאדם הוא הכתר שהוא הנשמה שאין לבעלי חיים עסק בה כלל ואין צריך לומר לצמחים. </a:t>
            </a:r>
          </a:p>
          <a:p>
            <a:r>
              <a:rPr lang="he-IL" sz="1900" dirty="0" err="1"/>
              <a:t>והכח</a:t>
            </a:r>
            <a:r>
              <a:rPr lang="he-IL" sz="1900" dirty="0"/>
              <a:t> אשר בכבד הנקרא נפש מתגברת בעשרים שנה הראשונים שהם זמן העלייה, </a:t>
            </a:r>
          </a:p>
          <a:p>
            <a:r>
              <a:rPr lang="he-IL" sz="1900" dirty="0" err="1"/>
              <a:t>והכח</a:t>
            </a:r>
            <a:r>
              <a:rPr lang="he-IL" sz="1900" dirty="0"/>
              <a:t> אשר בלב הנקרא רוח מתגברת בזמן העמיד' עד מ' שנה, </a:t>
            </a:r>
          </a:p>
          <a:p>
            <a:r>
              <a:rPr lang="he-IL" sz="1900" dirty="0"/>
              <a:t>והנשמה מתגברת בזמן הירידה בזמן שיורדות השתים, </a:t>
            </a:r>
          </a:p>
          <a:p>
            <a:r>
              <a:rPr lang="he-IL" sz="1900" dirty="0"/>
              <a:t>ולכן כשהאדם מתעסק בחכמה תתחזק הנשמה בזמן הירידה כשחלשו </a:t>
            </a:r>
            <a:r>
              <a:rPr lang="he-IL" sz="1900" dirty="0" err="1"/>
              <a:t>הכחות</a:t>
            </a:r>
            <a:r>
              <a:rPr lang="he-IL" sz="1900" dirty="0"/>
              <a:t> הגופניות </a:t>
            </a:r>
            <a:r>
              <a:rPr lang="he-IL" sz="1900" dirty="0" err="1"/>
              <a:t>המעיקין</a:t>
            </a:r>
            <a:r>
              <a:rPr lang="he-IL" sz="1900" dirty="0"/>
              <a:t> לה,</a:t>
            </a:r>
          </a:p>
          <a:p>
            <a:r>
              <a:rPr lang="he-IL" sz="1900" dirty="0"/>
              <a:t> וזהו מאמרם תלמידי חכמים כל זמן </a:t>
            </a:r>
            <a:r>
              <a:rPr lang="he-IL" sz="1900" dirty="0" err="1"/>
              <a:t>שמזקינין</a:t>
            </a:r>
            <a:r>
              <a:rPr lang="he-IL" sz="1900" dirty="0"/>
              <a:t> חכמה מתוספת בהם. ואם האדם מתעסק בחכמה החושית, כלומר לדברים הגופניים </a:t>
            </a:r>
            <a:r>
              <a:rPr lang="he-IL" sz="1900" dirty="0" err="1"/>
              <a:t>תחלש</a:t>
            </a:r>
            <a:r>
              <a:rPr lang="he-IL" sz="1900" dirty="0"/>
              <a:t> זו בזמן הזקנה </a:t>
            </a:r>
            <a:r>
              <a:rPr lang="he-IL" sz="1900" dirty="0" err="1"/>
              <a:t>כשמחלישין</a:t>
            </a:r>
            <a:r>
              <a:rPr lang="he-IL" sz="1900" dirty="0"/>
              <a:t> [החושים] הגופניים וזה הוא, כי עמי הארץ כל זמן </a:t>
            </a:r>
            <a:r>
              <a:rPr lang="he-IL" sz="1900" dirty="0" err="1"/>
              <a:t>שמזקינין</a:t>
            </a:r>
            <a:r>
              <a:rPr lang="he-IL" sz="1900" dirty="0"/>
              <a:t> </a:t>
            </a:r>
            <a:r>
              <a:rPr lang="he-IL" sz="1900" dirty="0" err="1"/>
              <a:t>וכו</a:t>
            </a:r>
            <a:r>
              <a:rPr lang="he-IL" sz="1900" dirty="0"/>
              <a:t>'.</a:t>
            </a:r>
          </a:p>
        </p:txBody>
      </p:sp>
      <p:pic>
        <p:nvPicPr>
          <p:cNvPr id="11266" name="Picture 2" descr="שלוש תפילות: ביטחון, השלמה ומצוקה - פרשת חיי שרה - האתר הרשמי של הכותל  המערבי">
            <a:extLst>
              <a:ext uri="{FF2B5EF4-FFF2-40B4-BE49-F238E27FC236}">
                <a16:creationId xmlns:a16="http://schemas.microsoft.com/office/drawing/2014/main" id="{0B27953B-6DE2-8F29-396A-04BB993FF2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619375" cy="1743075"/>
          </a:xfrm>
          <a:prstGeom prst="rect">
            <a:avLst/>
          </a:prstGeom>
          <a:noFill/>
          <a:extLst>
            <a:ext uri="{909E8E84-426E-40DD-AFC4-6F175D3DCCD1}">
              <a14:hiddenFill xmlns:a14="http://schemas.microsoft.com/office/drawing/2010/main">
                <a:solidFill>
                  <a:srgbClr val="FFFFFF"/>
                </a:solidFill>
              </a14:hiddenFill>
            </a:ext>
          </a:extLst>
        </p:spPr>
      </p:pic>
      <p:sp>
        <p:nvSpPr>
          <p:cNvPr id="4" name="מציין מיקום של מספר שקופית 3">
            <a:extLst>
              <a:ext uri="{FF2B5EF4-FFF2-40B4-BE49-F238E27FC236}">
                <a16:creationId xmlns:a16="http://schemas.microsoft.com/office/drawing/2014/main" id="{030EF80C-A2F1-8B96-DF2C-048A8DBDFEFD}"/>
              </a:ext>
            </a:extLst>
          </p:cNvPr>
          <p:cNvSpPr>
            <a:spLocks noGrp="1"/>
          </p:cNvSpPr>
          <p:nvPr>
            <p:ph type="sldNum" sz="quarter" idx="12"/>
          </p:nvPr>
        </p:nvSpPr>
        <p:spPr>
          <a:xfrm>
            <a:off x="11413376" y="6399171"/>
            <a:ext cx="683339" cy="365125"/>
          </a:xfrm>
        </p:spPr>
        <p:txBody>
          <a:bodyPr/>
          <a:lstStyle/>
          <a:p>
            <a:fld id="{519954A3-9DFD-4C44-94BA-B95130A3BA1C}" type="slidenum">
              <a:rPr lang="en-US" smtClean="0"/>
              <a:t>53</a:t>
            </a:fld>
            <a:endParaRPr lang="en-US" dirty="0"/>
          </a:p>
        </p:txBody>
      </p:sp>
    </p:spTree>
    <p:extLst>
      <p:ext uri="{BB962C8B-B14F-4D97-AF65-F5344CB8AC3E}">
        <p14:creationId xmlns:p14="http://schemas.microsoft.com/office/powerpoint/2010/main" val="9379836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B61F4D7-1204-5573-BA20-8521F29F8A40}"/>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DB86DC56-E1D3-5A7B-8FFF-D845D604F9CD}"/>
              </a:ext>
            </a:extLst>
          </p:cNvPr>
          <p:cNvSpPr>
            <a:spLocks noGrp="1"/>
          </p:cNvSpPr>
          <p:nvPr>
            <p:ph type="title"/>
          </p:nvPr>
        </p:nvSpPr>
        <p:spPr>
          <a:xfrm>
            <a:off x="677333" y="79513"/>
            <a:ext cx="10279563" cy="1224501"/>
          </a:xfrm>
        </p:spPr>
        <p:txBody>
          <a:bodyPr/>
          <a:lstStyle/>
          <a:p>
            <a:endParaRPr lang="he-IL" dirty="0"/>
          </a:p>
        </p:txBody>
      </p:sp>
      <p:sp>
        <p:nvSpPr>
          <p:cNvPr id="9" name="מציין מיקום טקסט 8">
            <a:extLst>
              <a:ext uri="{FF2B5EF4-FFF2-40B4-BE49-F238E27FC236}">
                <a16:creationId xmlns:a16="http://schemas.microsoft.com/office/drawing/2014/main" id="{BDE9D56B-CCE1-1AEA-FBF6-BB43471AA58C}"/>
              </a:ext>
            </a:extLst>
          </p:cNvPr>
          <p:cNvSpPr>
            <a:spLocks noGrp="1"/>
          </p:cNvSpPr>
          <p:nvPr>
            <p:ph type="body" idx="1"/>
          </p:nvPr>
        </p:nvSpPr>
        <p:spPr>
          <a:xfrm>
            <a:off x="739356" y="142946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אהבת הטוב</a:t>
            </a:r>
          </a:p>
        </p:txBody>
      </p:sp>
      <p:sp>
        <p:nvSpPr>
          <p:cNvPr id="11" name="מציין מיקום טקסט 10">
            <a:extLst>
              <a:ext uri="{FF2B5EF4-FFF2-40B4-BE49-F238E27FC236}">
                <a16:creationId xmlns:a16="http://schemas.microsoft.com/office/drawing/2014/main" id="{27A03FF5-8D6E-D3F8-E2CE-B8DA0D87485C}"/>
              </a:ext>
            </a:extLst>
          </p:cNvPr>
          <p:cNvSpPr>
            <a:spLocks noGrp="1"/>
          </p:cNvSpPr>
          <p:nvPr>
            <p:ph type="body" sz="quarter" idx="3"/>
          </p:nvPr>
        </p:nvSpPr>
        <p:spPr>
          <a:xfrm>
            <a:off x="4243854" y="144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אהבת המועיל</a:t>
            </a:r>
          </a:p>
        </p:txBody>
      </p:sp>
      <p:sp>
        <p:nvSpPr>
          <p:cNvPr id="12" name="מציין מיקום תוכן 11">
            <a:extLst>
              <a:ext uri="{FF2B5EF4-FFF2-40B4-BE49-F238E27FC236}">
                <a16:creationId xmlns:a16="http://schemas.microsoft.com/office/drawing/2014/main" id="{349E2433-3342-0177-9541-0040F2F2F421}"/>
              </a:ext>
            </a:extLst>
          </p:cNvPr>
          <p:cNvSpPr>
            <a:spLocks noGrp="1"/>
          </p:cNvSpPr>
          <p:nvPr>
            <p:ph sz="quarter" idx="4"/>
          </p:nvPr>
        </p:nvSpPr>
        <p:spPr>
          <a:xfrm>
            <a:off x="4251805" y="1980000"/>
            <a:ext cx="3240000" cy="4449983"/>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lstStyle/>
          <a:p>
            <a:r>
              <a:rPr lang="he-IL" sz="1800" b="0" i="0" dirty="0">
                <a:solidFill>
                  <a:srgbClr val="3B3B3B"/>
                </a:solidFill>
                <a:effectLst/>
                <a:latin typeface="almoni"/>
              </a:rPr>
              <a:t>וכשבא בימים מבין ומכריע עצמו להיות רוב מעשיו בעבודת הבורא.</a:t>
            </a:r>
            <a:endParaRPr lang="he-IL" dirty="0"/>
          </a:p>
        </p:txBody>
      </p:sp>
      <p:sp>
        <p:nvSpPr>
          <p:cNvPr id="18" name="מציין מיקום תוכן 17">
            <a:extLst>
              <a:ext uri="{FF2B5EF4-FFF2-40B4-BE49-F238E27FC236}">
                <a16:creationId xmlns:a16="http://schemas.microsoft.com/office/drawing/2014/main" id="{FE973564-CCA4-0A15-7978-D44361CCCF04}"/>
              </a:ext>
            </a:extLst>
          </p:cNvPr>
          <p:cNvSpPr>
            <a:spLocks noGrp="1"/>
          </p:cNvSpPr>
          <p:nvPr>
            <p:ph sz="half" idx="2"/>
          </p:nvPr>
        </p:nvSpPr>
        <p:spPr>
          <a:xfrm>
            <a:off x="675744" y="2003898"/>
            <a:ext cx="3312595" cy="4455267"/>
          </a:xfrm>
          <a:solidFill>
            <a:srgbClr val="00B0F0">
              <a:alpha val="31000"/>
            </a:srgbClr>
          </a:solidFill>
        </p:spPr>
        <p:txBody>
          <a:bodyPr/>
          <a:lstStyle/>
          <a:p>
            <a:pPr>
              <a:lnSpc>
                <a:spcPct val="150000"/>
              </a:lnSpc>
            </a:pPr>
            <a:r>
              <a:rPr lang="he-IL" sz="1800" b="0" i="0" dirty="0">
                <a:solidFill>
                  <a:srgbClr val="3B3B3B"/>
                </a:solidFill>
                <a:effectLst/>
                <a:latin typeface="almoni"/>
              </a:rPr>
              <a:t>וכשבאים לימי זקנה </a:t>
            </a:r>
            <a:r>
              <a:rPr lang="he-IL" sz="1800" b="0" i="0" dirty="0" err="1">
                <a:solidFill>
                  <a:srgbClr val="3B3B3B"/>
                </a:solidFill>
                <a:effectLst/>
                <a:latin typeface="almoni"/>
              </a:rPr>
              <a:t>נתבטלין</a:t>
            </a:r>
            <a:r>
              <a:rPr lang="he-IL" sz="1800" b="0" i="0" dirty="0">
                <a:solidFill>
                  <a:srgbClr val="3B3B3B"/>
                </a:solidFill>
                <a:effectLst/>
                <a:latin typeface="almoni"/>
              </a:rPr>
              <a:t> לגמרי אליו </a:t>
            </a:r>
            <a:r>
              <a:rPr lang="he-IL" sz="1800" b="0" i="0" dirty="0" err="1">
                <a:solidFill>
                  <a:srgbClr val="3B3B3B"/>
                </a:solidFill>
                <a:effectLst/>
                <a:latin typeface="almoni"/>
              </a:rPr>
              <a:t>ית"ש</a:t>
            </a:r>
            <a:r>
              <a:rPr lang="he-IL" sz="1800" b="0" i="0" dirty="0">
                <a:solidFill>
                  <a:srgbClr val="3B3B3B"/>
                </a:solidFill>
                <a:effectLst/>
                <a:latin typeface="almoni"/>
              </a:rPr>
              <a:t>. </a:t>
            </a:r>
          </a:p>
          <a:p>
            <a:pPr>
              <a:lnSpc>
                <a:spcPct val="150000"/>
              </a:lnSpc>
            </a:pPr>
            <a:r>
              <a:rPr lang="he-IL" sz="1800" b="0" i="0" dirty="0">
                <a:solidFill>
                  <a:srgbClr val="3B3B3B"/>
                </a:solidFill>
                <a:effectLst/>
                <a:latin typeface="almoni"/>
              </a:rPr>
              <a:t>וזה זקן שקנה חכמה פי' שעושה עיקר מן החכמה ויודע כי </a:t>
            </a:r>
            <a:r>
              <a:rPr lang="he-IL" sz="1800" b="0" i="0" dirty="0" err="1">
                <a:solidFill>
                  <a:srgbClr val="3B3B3B"/>
                </a:solidFill>
                <a:effectLst/>
                <a:latin typeface="almoni"/>
              </a:rPr>
              <a:t>הכל</a:t>
            </a:r>
            <a:r>
              <a:rPr lang="he-IL" sz="1800" b="0" i="0" dirty="0">
                <a:solidFill>
                  <a:srgbClr val="3B3B3B"/>
                </a:solidFill>
                <a:effectLst/>
                <a:latin typeface="almoni"/>
              </a:rPr>
              <a:t> הבל רק לעשות רצונו </a:t>
            </a:r>
            <a:r>
              <a:rPr lang="he-IL" sz="1800" b="0" i="0" dirty="0" err="1">
                <a:solidFill>
                  <a:srgbClr val="3B3B3B"/>
                </a:solidFill>
                <a:effectLst/>
                <a:latin typeface="almoni"/>
              </a:rPr>
              <a:t>ית"ש</a:t>
            </a:r>
            <a:r>
              <a:rPr lang="he-IL" sz="1800" b="0" i="0" dirty="0">
                <a:solidFill>
                  <a:srgbClr val="3B3B3B"/>
                </a:solidFill>
                <a:effectLst/>
                <a:latin typeface="almoni"/>
              </a:rPr>
              <a:t> בעולם. </a:t>
            </a:r>
          </a:p>
          <a:p>
            <a:endParaRPr lang="he-IL" dirty="0"/>
          </a:p>
        </p:txBody>
      </p:sp>
      <p:sp>
        <p:nvSpPr>
          <p:cNvPr id="20" name="תיבת טקסט 19">
            <a:extLst>
              <a:ext uri="{FF2B5EF4-FFF2-40B4-BE49-F238E27FC236}">
                <a16:creationId xmlns:a16="http://schemas.microsoft.com/office/drawing/2014/main" id="{FCD909ED-E6F6-B4A3-0286-A10B79D69B27}"/>
              </a:ext>
            </a:extLst>
          </p:cNvPr>
          <p:cNvSpPr txBox="1"/>
          <p:nvPr/>
        </p:nvSpPr>
        <p:spPr>
          <a:xfrm>
            <a:off x="7723761" y="1980000"/>
            <a:ext cx="3240000" cy="923330"/>
          </a:xfrm>
          <a:prstGeom prst="rect">
            <a:avLst/>
          </a:prstGeom>
          <a:solidFill>
            <a:srgbClr val="FF0000">
              <a:alpha val="15000"/>
            </a:srgbClr>
          </a:solidFill>
        </p:spPr>
        <p:txBody>
          <a:bodyPr wrap="square" rtlCol="1">
            <a:spAutoFit/>
          </a:bodyPr>
          <a:lstStyle/>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lang="he-IL" sz="1800" b="0" i="0" dirty="0">
                <a:solidFill>
                  <a:srgbClr val="3B3B3B"/>
                </a:solidFill>
                <a:effectLst/>
                <a:latin typeface="almoni"/>
              </a:rPr>
              <a:t>וכן הוא בכלל ימי האדם בימי הנעורים להכניע עצמו עכ"פ להודות ולהכיר חסדו </a:t>
            </a:r>
            <a:r>
              <a:rPr lang="he-IL" sz="1800" b="0" i="0" dirty="0" err="1">
                <a:solidFill>
                  <a:srgbClr val="3B3B3B"/>
                </a:solidFill>
                <a:effectLst/>
                <a:latin typeface="almoni"/>
              </a:rPr>
              <a:t>ית</a:t>
            </a:r>
            <a:r>
              <a:rPr lang="he-IL" sz="1800" b="0" i="0" dirty="0">
                <a:solidFill>
                  <a:srgbClr val="3B3B3B"/>
                </a:solidFill>
                <a:effectLst/>
                <a:latin typeface="almoni"/>
              </a:rPr>
              <a:t>'.</a:t>
            </a:r>
            <a:endPar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endParaRPr>
          </a:p>
        </p:txBody>
      </p:sp>
      <p:sp>
        <p:nvSpPr>
          <p:cNvPr id="22" name="תיבת טקסט 21">
            <a:extLst>
              <a:ext uri="{FF2B5EF4-FFF2-40B4-BE49-F238E27FC236}">
                <a16:creationId xmlns:a16="http://schemas.microsoft.com/office/drawing/2014/main" id="{D485B31B-D610-EFB3-D419-A54507A47829}"/>
              </a:ext>
            </a:extLst>
          </p:cNvPr>
          <p:cNvSpPr txBox="1"/>
          <p:nvPr/>
        </p:nvSpPr>
        <p:spPr>
          <a:xfrm>
            <a:off x="7664548" y="144000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אהבת הערב</a:t>
            </a:r>
          </a:p>
        </p:txBody>
      </p:sp>
      <p:sp>
        <p:nvSpPr>
          <p:cNvPr id="2" name="תיבת טקסט 1">
            <a:extLst>
              <a:ext uri="{FF2B5EF4-FFF2-40B4-BE49-F238E27FC236}">
                <a16:creationId xmlns:a16="http://schemas.microsoft.com/office/drawing/2014/main" id="{144F0503-C7F2-5AC6-D795-206DCBA90ED6}"/>
              </a:ext>
            </a:extLst>
          </p:cNvPr>
          <p:cNvSpPr txBox="1"/>
          <p:nvPr/>
        </p:nvSpPr>
        <p:spPr>
          <a:xfrm>
            <a:off x="429370" y="5224007"/>
            <a:ext cx="10861482" cy="1708288"/>
          </a:xfrm>
          <a:prstGeom prst="rect">
            <a:avLst/>
          </a:prstGeom>
          <a:noFill/>
        </p:spPr>
        <p:txBody>
          <a:bodyPr wrap="square" rtlCol="1">
            <a:spAutoFit/>
          </a:bodyPr>
          <a:lstStyle/>
          <a:p>
            <a:pPr algn="ctr">
              <a:lnSpc>
                <a:spcPct val="150000"/>
              </a:lnSpc>
            </a:pPr>
            <a:r>
              <a:rPr lang="he-IL" sz="1800" b="1" i="0" dirty="0">
                <a:solidFill>
                  <a:srgbClr val="3B3B3B"/>
                </a:solidFill>
                <a:effectLst/>
                <a:latin typeface="almoni"/>
              </a:rPr>
              <a:t>ואלה הג' בחינות הם בחי' </a:t>
            </a:r>
            <a:r>
              <a:rPr lang="he-IL" sz="1800" b="1" i="0" dirty="0" err="1">
                <a:solidFill>
                  <a:srgbClr val="3B3B3B"/>
                </a:solidFill>
                <a:effectLst/>
                <a:latin typeface="almoni"/>
              </a:rPr>
              <a:t>נר"נ</a:t>
            </a:r>
            <a:r>
              <a:rPr lang="he-IL" sz="1800" b="1" i="0" dirty="0">
                <a:solidFill>
                  <a:srgbClr val="3B3B3B"/>
                </a:solidFill>
                <a:effectLst/>
                <a:latin typeface="almoni"/>
              </a:rPr>
              <a:t>. כי האדם כלול מתלת עלמין כמ"ש </a:t>
            </a:r>
            <a:r>
              <a:rPr lang="he-IL" sz="1800" b="1" i="0" dirty="0" err="1">
                <a:solidFill>
                  <a:srgbClr val="3B3B3B"/>
                </a:solidFill>
                <a:effectLst/>
                <a:latin typeface="almoni"/>
              </a:rPr>
              <a:t>בזוה"ק</a:t>
            </a:r>
            <a:r>
              <a:rPr lang="he-IL" sz="1800" b="1" i="0" dirty="0">
                <a:solidFill>
                  <a:srgbClr val="3B3B3B"/>
                </a:solidFill>
                <a:effectLst/>
                <a:latin typeface="almoni"/>
              </a:rPr>
              <a:t> שלח. </a:t>
            </a:r>
          </a:p>
          <a:p>
            <a:pPr algn="ctr">
              <a:lnSpc>
                <a:spcPct val="150000"/>
              </a:lnSpc>
            </a:pPr>
            <a:r>
              <a:rPr lang="he-IL" sz="1800" b="1" i="0" dirty="0">
                <a:solidFill>
                  <a:srgbClr val="3B3B3B"/>
                </a:solidFill>
                <a:effectLst/>
                <a:latin typeface="almoni"/>
              </a:rPr>
              <a:t>והנפש שהיא נטבע בגוף בחי' עולם העשי' שרובו רע צריך עכ"פ להכניע עצמו. </a:t>
            </a:r>
          </a:p>
          <a:p>
            <a:pPr algn="ctr">
              <a:lnSpc>
                <a:spcPct val="150000"/>
              </a:lnSpc>
            </a:pPr>
            <a:r>
              <a:rPr lang="he-IL" sz="1800" b="1" i="0" dirty="0">
                <a:solidFill>
                  <a:srgbClr val="3B3B3B"/>
                </a:solidFill>
                <a:effectLst/>
                <a:latin typeface="almoni"/>
              </a:rPr>
              <a:t>ובחי' הרוח הכרעה לגבור הטוב על הרע. </a:t>
            </a:r>
          </a:p>
          <a:p>
            <a:pPr algn="ctr">
              <a:lnSpc>
                <a:spcPct val="150000"/>
              </a:lnSpc>
            </a:pPr>
            <a:r>
              <a:rPr lang="he-IL" sz="1800" b="1" i="0" dirty="0">
                <a:solidFill>
                  <a:srgbClr val="3B3B3B"/>
                </a:solidFill>
                <a:effectLst/>
                <a:latin typeface="almoni"/>
              </a:rPr>
              <a:t>                                       ובחי' הנשמה </a:t>
            </a:r>
            <a:r>
              <a:rPr lang="he-IL" sz="1800" b="1" i="0" dirty="0" err="1">
                <a:solidFill>
                  <a:srgbClr val="3B3B3B"/>
                </a:solidFill>
                <a:effectLst/>
                <a:latin typeface="almoni"/>
              </a:rPr>
              <a:t>להיבטל</a:t>
            </a:r>
            <a:r>
              <a:rPr lang="he-IL" sz="1800" b="1" i="0" dirty="0">
                <a:solidFill>
                  <a:srgbClr val="3B3B3B"/>
                </a:solidFill>
                <a:effectLst/>
                <a:latin typeface="almoni"/>
              </a:rPr>
              <a:t> לגמרי אליו </a:t>
            </a:r>
            <a:r>
              <a:rPr lang="he-IL" sz="1800" b="1" i="0" dirty="0" err="1">
                <a:solidFill>
                  <a:srgbClr val="3B3B3B"/>
                </a:solidFill>
                <a:effectLst/>
                <a:latin typeface="almoni"/>
              </a:rPr>
              <a:t>ית"ש</a:t>
            </a:r>
            <a:r>
              <a:rPr lang="he-IL" sz="1800" b="1" i="0" dirty="0">
                <a:solidFill>
                  <a:srgbClr val="3B3B3B"/>
                </a:solidFill>
                <a:effectLst/>
                <a:latin typeface="almoni"/>
              </a:rPr>
              <a:t>. </a:t>
            </a:r>
            <a:r>
              <a:rPr lang="he-IL" sz="700" b="1" i="0" dirty="0">
                <a:solidFill>
                  <a:srgbClr val="3B3B3B"/>
                </a:solidFill>
                <a:effectLst/>
                <a:latin typeface="almoni"/>
              </a:rPr>
              <a:t>לכן צריך כל אדם להיות לו ג' בחי' הנ"ל </a:t>
            </a:r>
            <a:r>
              <a:rPr lang="he-IL" sz="700" b="1" i="0" dirty="0" err="1">
                <a:solidFill>
                  <a:srgbClr val="3B3B3B"/>
                </a:solidFill>
                <a:effectLst/>
                <a:latin typeface="almoni"/>
              </a:rPr>
              <a:t>נשתחוה</a:t>
            </a:r>
            <a:r>
              <a:rPr lang="he-IL" sz="700" b="1" i="0" dirty="0">
                <a:solidFill>
                  <a:srgbClr val="3B3B3B"/>
                </a:solidFill>
                <a:effectLst/>
                <a:latin typeface="almoni"/>
              </a:rPr>
              <a:t> ונכרעה נברכה:</a:t>
            </a:r>
          </a:p>
        </p:txBody>
      </p:sp>
      <p:sp>
        <p:nvSpPr>
          <p:cNvPr id="3" name="מציין מיקום של מספר שקופית 2">
            <a:extLst>
              <a:ext uri="{FF2B5EF4-FFF2-40B4-BE49-F238E27FC236}">
                <a16:creationId xmlns:a16="http://schemas.microsoft.com/office/drawing/2014/main" id="{0EED44EB-0BAA-3AE2-5644-29D15E5E244D}"/>
              </a:ext>
            </a:extLst>
          </p:cNvPr>
          <p:cNvSpPr>
            <a:spLocks noGrp="1"/>
          </p:cNvSpPr>
          <p:nvPr>
            <p:ph type="sldNum" sz="quarter" idx="12"/>
          </p:nvPr>
        </p:nvSpPr>
        <p:spPr/>
        <p:txBody>
          <a:bodyPr/>
          <a:lstStyle/>
          <a:p>
            <a:fld id="{D57F1E4F-1CFF-5643-939E-217C01CDF565}" type="slidenum">
              <a:rPr lang="en-US" smtClean="0"/>
              <a:pPr/>
              <a:t>54</a:t>
            </a:fld>
            <a:endParaRPr lang="en-US" dirty="0"/>
          </a:p>
        </p:txBody>
      </p:sp>
    </p:spTree>
    <p:extLst>
      <p:ext uri="{BB962C8B-B14F-4D97-AF65-F5344CB8AC3E}">
        <p14:creationId xmlns:p14="http://schemas.microsoft.com/office/powerpoint/2010/main" val="4077441188"/>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שמימי">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3.xml><?xml version="1.0" encoding="utf-8"?>
<a:theme xmlns:a="http://schemas.openxmlformats.org/drawingml/2006/main" name="Random Acts Of Poetry Day by Slidesgo">
  <a:themeElements>
    <a:clrScheme name="Simple Light">
      <a:dk1>
        <a:srgbClr val="000000"/>
      </a:dk1>
      <a:lt1>
        <a:srgbClr val="FFFFFF"/>
      </a:lt1>
      <a:dk2>
        <a:srgbClr val="6E3A30"/>
      </a:dk2>
      <a:lt2>
        <a:srgbClr val="B45236"/>
      </a:lt2>
      <a:accent1>
        <a:srgbClr val="D9BB9A"/>
      </a:accent1>
      <a:accent2>
        <a:srgbClr val="487962"/>
      </a:accent2>
      <a:accent3>
        <a:srgbClr val="F18763"/>
      </a:accent3>
      <a:accent4>
        <a:srgbClr val="F6AB82"/>
      </a:accent4>
      <a:accent5>
        <a:srgbClr val="2E1717"/>
      </a:accent5>
      <a:accent6>
        <a:srgbClr val="B98338"/>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14240</TotalTime>
  <Words>8154</Words>
  <Application>Microsoft Office PowerPoint</Application>
  <PresentationFormat>מסך רחב</PresentationFormat>
  <Paragraphs>607</Paragraphs>
  <Slides>54</Slides>
  <Notes>7</Notes>
  <HiddenSlides>3</HiddenSlides>
  <MMClips>2</MMClips>
  <ScaleCrop>false</ScaleCrop>
  <HeadingPairs>
    <vt:vector size="6" baseType="variant">
      <vt:variant>
        <vt:lpstr>גופנים בשימוש</vt:lpstr>
      </vt:variant>
      <vt:variant>
        <vt:i4>20</vt:i4>
      </vt:variant>
      <vt:variant>
        <vt:lpstr>ערכת נושא</vt:lpstr>
      </vt:variant>
      <vt:variant>
        <vt:i4>3</vt:i4>
      </vt:variant>
      <vt:variant>
        <vt:lpstr>כותרות שקופיות</vt:lpstr>
      </vt:variant>
      <vt:variant>
        <vt:i4>54</vt:i4>
      </vt:variant>
    </vt:vector>
  </HeadingPairs>
  <TitlesOfParts>
    <vt:vector size="77" baseType="lpstr">
      <vt:lpstr>ABeeZee</vt:lpstr>
      <vt:lpstr>almoni</vt:lpstr>
      <vt:lpstr>Almoni neue aaa</vt:lpstr>
      <vt:lpstr>Anka CLM</vt:lpstr>
      <vt:lpstr>Arial</vt:lpstr>
      <vt:lpstr>Assistant</vt:lpstr>
      <vt:lpstr>Calibri</vt:lpstr>
      <vt:lpstr>Calibri Light</vt:lpstr>
      <vt:lpstr>Gisha</vt:lpstr>
      <vt:lpstr>Heebo-Regular</vt:lpstr>
      <vt:lpstr>Lato</vt:lpstr>
      <vt:lpstr>Narkisim</vt:lpstr>
      <vt:lpstr>Segoe UI Historic</vt:lpstr>
      <vt:lpstr>Symbol</vt:lpstr>
      <vt:lpstr>Taamey Frank CLM</vt:lpstr>
      <vt:lpstr>Tahoma</vt:lpstr>
      <vt:lpstr>Times New Roman</vt:lpstr>
      <vt:lpstr>Trebuchet MS</vt:lpstr>
      <vt:lpstr>Vidaloka</vt:lpstr>
      <vt:lpstr>Wingdings 3</vt:lpstr>
      <vt:lpstr>פיאה</vt:lpstr>
      <vt:lpstr>שמימי</vt:lpstr>
      <vt:lpstr>Random Acts Of Poetry Day by Slidesgo</vt:lpstr>
      <vt:lpstr>שלוש אהבות  בשלוש תקופות</vt:lpstr>
      <vt:lpstr>מצגת של PowerPoint‏</vt:lpstr>
      <vt:lpstr>מהי אהבה?</vt:lpstr>
      <vt:lpstr>אהבה היא תענוג אלוקי</vt:lpstr>
      <vt:lpstr>ספר העיקרים ג' סוגי אהבה טע"ם</vt:lpstr>
      <vt:lpstr>מצגת של PowerPoint‏</vt:lpstr>
      <vt:lpstr>שלושה סוגי אהבות בזוגיות  </vt:lpstr>
      <vt:lpstr>בגמ' (תענית לא א) מבואר בעניין שידוכים שהיו ג' כיתות של נשים, מיוחסות, יפות וכעורות.  המיוחסות היו אומרות "אין אשה אלא לבנים", היפות היו אומרות "אין אשה אלא ליופי" וכעורות היו אומרות "קחו מקחכם לשם שמים". </vt:lpstr>
      <vt:lpstr>אהבת דגים</vt:lpstr>
      <vt:lpstr>אהבת ברמה נמוכה</vt:lpstr>
      <vt:lpstr>באהבת הבורא</vt:lpstr>
      <vt:lpstr>אֲנִ֥י יְשֵׁנָ֖ה וְלִבִּ֣י עֵ֑ר ק֣וֹל  דּוֹדִ֣י דוֹפֵ֗ק  פִּתְחִי־לִ֞י אֲחֹתִ֤י רַעְיָתִי֙ יוֹנָתִ֣י תַמָּתִ֔י  שֶׁרֹּאשִׁי֙ נִמְלָא־טָ֔ל קְוֻצּוֹתַ֖י רְסִ֥יסֵי לָֽיְלָה׃  </vt:lpstr>
      <vt:lpstr>מצגת של PowerPoint‏</vt:lpstr>
      <vt:lpstr>המשכן – בית לאהבה</vt:lpstr>
      <vt:lpstr>הארון והכרובים שבקודש הקדשים </vt:lpstr>
      <vt:lpstr>משולש אהבה</vt:lpstr>
      <vt:lpstr>אהבת ההתאחדות</vt:lpstr>
      <vt:lpstr>סדר העליה</vt:lpstr>
      <vt:lpstr>ספר העיקרים</vt:lpstr>
      <vt:lpstr>מצגת של PowerPoint‏</vt:lpstr>
      <vt:lpstr>ג' עיקרי היהדות – העיקרים</vt:lpstr>
      <vt:lpstr>אהבה שאינה תלויה בדבר</vt:lpstr>
      <vt:lpstr>תאוה ואהבה – האם הם אחד?</vt:lpstr>
      <vt:lpstr>מצגת של PowerPoint‏</vt:lpstr>
      <vt:lpstr>התפתחות האדם בגיל הבוגר</vt:lpstr>
      <vt:lpstr>התפתחות האדם בגיל הבוגר</vt:lpstr>
      <vt:lpstr>"הזקנים בחברה המערבית"</vt:lpstr>
      <vt:lpstr>"הזדקנות טובה - במדע"</vt:lpstr>
      <vt:lpstr>חיי האדם נחלקים לג' חלקים</vt:lpstr>
      <vt:lpstr>חיי האדם נחלקים לג' חלקים</vt:lpstr>
      <vt:lpstr>שלושת היסודות אמ"ש אש – למעלה רוח – באמצע מים - למטה</vt:lpstr>
      <vt:lpstr>מצגת של PowerPoint‏</vt:lpstr>
      <vt:lpstr>מצגת של PowerPoint‏</vt:lpstr>
      <vt:lpstr>       חיי האדם מתחלפים כמיני האהבה  </vt:lpstr>
      <vt:lpstr>אורך ימים אשביעהו</vt:lpstr>
      <vt:lpstr>לימוד תורה בג' חלקי אהבה</vt:lpstr>
      <vt:lpstr>מצגת של PowerPoint‏</vt:lpstr>
      <vt:lpstr>מצגת של PowerPoint‏</vt:lpstr>
      <vt:lpstr>בכל לבבך ובכל נפשך ובכל מאודך</vt:lpstr>
      <vt:lpstr>נפש רוח נשמה.  </vt:lpstr>
      <vt:lpstr>נמצא באדם ג' נפשות - הצומח, והחי, והשכלי.  והן נפש רוח נשמה.  </vt:lpstr>
      <vt:lpstr>ג' כוחות באדם</vt:lpstr>
      <vt:lpstr>התועלת בכל החלקים</vt:lpstr>
      <vt:lpstr>ואמרו הקדמונים כי אלו השלשה, שבהן נגמר גדר האדם,  עמדו בשלשה בני אדם –  קין הבל שת.‏</vt:lpstr>
      <vt:lpstr>שלשה גבולין בימי האדם ימי עליה ימי עמידה ימי ירידה וגם כנגד אלה שלשה דרגין דאדם: נפש, רוח ונשמה</vt:lpstr>
      <vt:lpstr>שלש משמרות הוי הלילה</vt:lpstr>
      <vt:lpstr>מצגת של PowerPoint‏</vt:lpstr>
      <vt:lpstr>פרויד לעומת ויקטור</vt:lpstr>
      <vt:lpstr>ארץ חמדה טובה ורחבה</vt:lpstr>
      <vt:lpstr>מצגת של PowerPoint‏</vt:lpstr>
      <vt:lpstr>מצגת של PowerPoint‏</vt:lpstr>
      <vt:lpstr>נפש, נפש חיונית, שכל – בחיי האדם</vt:lpstr>
      <vt:lpstr>ג' תפילות כנגד שלושה זמנים</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שלוש אהבות ושלוש תקופות</dc:title>
  <dc:creator>יהודה טאוב</dc:creator>
  <cp:lastModifiedBy>יהודה טאוב</cp:lastModifiedBy>
  <cp:revision>9</cp:revision>
  <cp:lastPrinted>2024-02-24T19:05:35Z</cp:lastPrinted>
  <dcterms:created xsi:type="dcterms:W3CDTF">2024-02-20T08:26:11Z</dcterms:created>
  <dcterms:modified xsi:type="dcterms:W3CDTF">2024-03-11T23:19:06Z</dcterms:modified>
</cp:coreProperties>
</file>