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3.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bookmarkIdSeed="2">
  <p:sldMasterIdLst>
    <p:sldMasterId id="2147483728" r:id="rId1"/>
    <p:sldMasterId id="2147483660" r:id="rId2"/>
    <p:sldMasterId id="2147483711" r:id="rId3"/>
    <p:sldMasterId id="2147483745" r:id="rId4"/>
  </p:sldMasterIdLst>
  <p:notesMasterIdLst>
    <p:notesMasterId r:id="rId28"/>
  </p:notesMasterIdLst>
  <p:sldIdLst>
    <p:sldId id="688" r:id="rId5"/>
    <p:sldId id="689" r:id="rId6"/>
    <p:sldId id="690" r:id="rId7"/>
    <p:sldId id="703" r:id="rId8"/>
    <p:sldId id="704" r:id="rId9"/>
    <p:sldId id="705" r:id="rId10"/>
    <p:sldId id="692" r:id="rId11"/>
    <p:sldId id="693" r:id="rId12"/>
    <p:sldId id="694" r:id="rId13"/>
    <p:sldId id="706" r:id="rId14"/>
    <p:sldId id="696" r:id="rId15"/>
    <p:sldId id="695" r:id="rId16"/>
    <p:sldId id="707" r:id="rId17"/>
    <p:sldId id="708" r:id="rId18"/>
    <p:sldId id="697" r:id="rId19"/>
    <p:sldId id="698" r:id="rId20"/>
    <p:sldId id="699" r:id="rId21"/>
    <p:sldId id="700" r:id="rId22"/>
    <p:sldId id="701" r:id="rId23"/>
    <p:sldId id="702" r:id="rId24"/>
    <p:sldId id="709" r:id="rId25"/>
    <p:sldId id="710" r:id="rId26"/>
    <p:sldId id="711" r:id="rId27"/>
  </p:sldIdLst>
  <p:sldSz cx="12192000" cy="6858000"/>
  <p:notesSz cx="7104063" cy="10234613"/>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שונות" id="{214AC977-4496-4174-990E-5C5CA333869F}">
          <p14:sldIdLst>
            <p14:sldId id="688"/>
            <p14:sldId id="689"/>
            <p14:sldId id="690"/>
            <p14:sldId id="703"/>
            <p14:sldId id="704"/>
            <p14:sldId id="705"/>
            <p14:sldId id="692"/>
            <p14:sldId id="693"/>
            <p14:sldId id="694"/>
            <p14:sldId id="706"/>
            <p14:sldId id="696"/>
            <p14:sldId id="695"/>
            <p14:sldId id="707"/>
            <p14:sldId id="708"/>
            <p14:sldId id="697"/>
            <p14:sldId id="698"/>
            <p14:sldId id="699"/>
            <p14:sldId id="700"/>
            <p14:sldId id="701"/>
            <p14:sldId id="702"/>
            <p14:sldId id="709"/>
            <p14:sldId id="710"/>
            <p14:sldId id="711"/>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1C5EAE2-088F-BE02-015C-D9BDFC147D23}" name="יהודה טאוב" initials="י.ט." userId="יהודה טאוב" providerId="None"/>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6F12B1C-FA63-42C8-AE54-70F5DFF15AD6}" v="115" dt="2024-11-27T10:05:59.78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4013" autoAdjust="0"/>
    <p:restoredTop sz="95726" autoAdjust="0"/>
  </p:normalViewPr>
  <p:slideViewPr>
    <p:cSldViewPr snapToGrid="0">
      <p:cViewPr varScale="1">
        <p:scale>
          <a:sx n="96" d="100"/>
          <a:sy n="96" d="100"/>
        </p:scale>
        <p:origin x="130" y="62"/>
      </p:cViewPr>
      <p:guideLst/>
    </p:cSldViewPr>
  </p:slideViewPr>
  <p:outlineViewPr>
    <p:cViewPr>
      <p:scale>
        <a:sx n="33" d="100"/>
        <a:sy n="33" d="100"/>
      </p:scale>
      <p:origin x="0" y="-24475"/>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3.xml"/><Relationship Id="rId21" Type="http://schemas.openxmlformats.org/officeDocument/2006/relationships/slide" Target="slides/slide17.xml"/><Relationship Id="rId34"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6/11/relationships/changesInfo" Target="changesInfos/changesInfo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viewProps" Target="viewProps.xml"/><Relationship Id="rId35" Type="http://schemas.microsoft.com/office/2018/10/relationships/authors" Target="author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יהודה טאוב" userId="80c2dbd02819b45c" providerId="LiveId" clId="{96F12B1C-FA63-42C8-AE54-70F5DFF15AD6}"/>
    <pc:docChg chg="undo custSel modSld sldOrd delSection">
      <pc:chgData name="יהודה טאוב" userId="80c2dbd02819b45c" providerId="LiveId" clId="{96F12B1C-FA63-42C8-AE54-70F5DFF15AD6}" dt="2024-11-27T10:05:59.782" v="327"/>
      <pc:docMkLst>
        <pc:docMk/>
      </pc:docMkLst>
      <pc:sldChg chg="addSp delSp modSp mod modTransition setBg modClrScheme addAnim delAnim modAnim chgLayout">
        <pc:chgData name="יהודה טאוב" userId="80c2dbd02819b45c" providerId="LiveId" clId="{96F12B1C-FA63-42C8-AE54-70F5DFF15AD6}" dt="2024-11-27T10:05:59.782" v="327"/>
        <pc:sldMkLst>
          <pc:docMk/>
          <pc:sldMk cId="3716279854" sldId="688"/>
        </pc:sldMkLst>
        <pc:spChg chg="del mod ord">
          <ac:chgData name="יהודה טאוב" userId="80c2dbd02819b45c" providerId="LiveId" clId="{96F12B1C-FA63-42C8-AE54-70F5DFF15AD6}" dt="2024-11-26T03:35:14.750" v="79" actId="700"/>
          <ac:spMkLst>
            <pc:docMk/>
            <pc:sldMk cId="3716279854" sldId="688"/>
            <ac:spMk id="2" creationId="{6E5E004A-7240-C534-9710-CC2159C6095A}"/>
          </ac:spMkLst>
        </pc:spChg>
        <pc:spChg chg="del mod ord">
          <ac:chgData name="יהודה טאוב" userId="80c2dbd02819b45c" providerId="LiveId" clId="{96F12B1C-FA63-42C8-AE54-70F5DFF15AD6}" dt="2024-11-26T03:35:14.750" v="79" actId="700"/>
          <ac:spMkLst>
            <pc:docMk/>
            <pc:sldMk cId="3716279854" sldId="688"/>
            <ac:spMk id="3" creationId="{CFBCB363-E023-ECFA-91B1-FC6E0E7B2F9A}"/>
          </ac:spMkLst>
        </pc:spChg>
        <pc:spChg chg="mod ord">
          <ac:chgData name="יהודה טאוב" userId="80c2dbd02819b45c" providerId="LiveId" clId="{96F12B1C-FA63-42C8-AE54-70F5DFF15AD6}" dt="2024-11-26T03:41:10.104" v="149" actId="26606"/>
          <ac:spMkLst>
            <pc:docMk/>
            <pc:sldMk cId="3716279854" sldId="688"/>
            <ac:spMk id="4" creationId="{B3DFE505-113E-9DA4-DACA-60D5DBE22B38}"/>
          </ac:spMkLst>
        </pc:spChg>
        <pc:spChg chg="add mod ord">
          <ac:chgData name="יהודה טאוב" userId="80c2dbd02819b45c" providerId="LiveId" clId="{96F12B1C-FA63-42C8-AE54-70F5DFF15AD6}" dt="2024-11-26T14:32:26.234" v="212" actId="26606"/>
          <ac:spMkLst>
            <pc:docMk/>
            <pc:sldMk cId="3716279854" sldId="688"/>
            <ac:spMk id="5" creationId="{1FBAAADD-79C7-77E4-91E7-EB0A0FA53129}"/>
          </ac:spMkLst>
        </pc:spChg>
        <pc:spChg chg="add del mod ord">
          <ac:chgData name="יהודה טאוב" userId="80c2dbd02819b45c" providerId="LiveId" clId="{96F12B1C-FA63-42C8-AE54-70F5DFF15AD6}" dt="2024-11-26T03:36:10.744" v="125" actId="26606"/>
          <ac:spMkLst>
            <pc:docMk/>
            <pc:sldMk cId="3716279854" sldId="688"/>
            <ac:spMk id="6" creationId="{C616B09A-FD30-2B5F-1804-E15AB95F40F1}"/>
          </ac:spMkLst>
        </pc:spChg>
        <pc:spChg chg="add del mod ord">
          <ac:chgData name="יהודה טאוב" userId="80c2dbd02819b45c" providerId="LiveId" clId="{96F12B1C-FA63-42C8-AE54-70F5DFF15AD6}" dt="2024-11-26T03:36:10.744" v="125" actId="26606"/>
          <ac:spMkLst>
            <pc:docMk/>
            <pc:sldMk cId="3716279854" sldId="688"/>
            <ac:spMk id="7" creationId="{66553B68-0398-E17B-C1A4-6A2BDE1FB109}"/>
          </ac:spMkLst>
        </pc:spChg>
        <pc:spChg chg="add mod">
          <ac:chgData name="יהודה טאוב" userId="80c2dbd02819b45c" providerId="LiveId" clId="{96F12B1C-FA63-42C8-AE54-70F5DFF15AD6}" dt="2024-11-26T14:33:47.710" v="266" actId="207"/>
          <ac:spMkLst>
            <pc:docMk/>
            <pc:sldMk cId="3716279854" sldId="688"/>
            <ac:spMk id="8" creationId="{2CF1BB03-DB06-041D-DA4C-6FB953CC2892}"/>
          </ac:spMkLst>
        </pc:spChg>
        <pc:spChg chg="add del">
          <ac:chgData name="יהודה טאוב" userId="80c2dbd02819b45c" providerId="LiveId" clId="{96F12B1C-FA63-42C8-AE54-70F5DFF15AD6}" dt="2024-11-26T03:41:10.119" v="150" actId="26606"/>
          <ac:spMkLst>
            <pc:docMk/>
            <pc:sldMk cId="3716279854" sldId="688"/>
            <ac:spMk id="29" creationId="{66D61E08-70C3-48D8-BEA0-787111DC30DA}"/>
          </ac:spMkLst>
        </pc:spChg>
        <pc:spChg chg="add del">
          <ac:chgData name="יהודה טאוב" userId="80c2dbd02819b45c" providerId="LiveId" clId="{96F12B1C-FA63-42C8-AE54-70F5DFF15AD6}" dt="2024-11-26T03:41:10.119" v="150" actId="26606"/>
          <ac:spMkLst>
            <pc:docMk/>
            <pc:sldMk cId="3716279854" sldId="688"/>
            <ac:spMk id="31" creationId="{FC55298F-0AE5-478E-AD2B-03C2614C5833}"/>
          </ac:spMkLst>
        </pc:spChg>
        <pc:spChg chg="add del">
          <ac:chgData name="יהודה טאוב" userId="80c2dbd02819b45c" providerId="LiveId" clId="{96F12B1C-FA63-42C8-AE54-70F5DFF15AD6}" dt="2024-11-26T03:41:10.119" v="150" actId="26606"/>
          <ac:spMkLst>
            <pc:docMk/>
            <pc:sldMk cId="3716279854" sldId="688"/>
            <ac:spMk id="33" creationId="{C180E4EA-0B63-4779-A895-7E90E71088F3}"/>
          </ac:spMkLst>
        </pc:spChg>
        <pc:spChg chg="add del">
          <ac:chgData name="יהודה טאוב" userId="80c2dbd02819b45c" providerId="LiveId" clId="{96F12B1C-FA63-42C8-AE54-70F5DFF15AD6}" dt="2024-11-26T03:41:10.119" v="150" actId="26606"/>
          <ac:spMkLst>
            <pc:docMk/>
            <pc:sldMk cId="3716279854" sldId="688"/>
            <ac:spMk id="35" creationId="{CEE01D9D-3DE8-4EED-B0D3-8F3C79CC7673}"/>
          </ac:spMkLst>
        </pc:spChg>
        <pc:spChg chg="add del">
          <ac:chgData name="יהודה טאוב" userId="80c2dbd02819b45c" providerId="LiveId" clId="{96F12B1C-FA63-42C8-AE54-70F5DFF15AD6}" dt="2024-11-26T03:41:10.119" v="150" actId="26606"/>
          <ac:spMkLst>
            <pc:docMk/>
            <pc:sldMk cId="3716279854" sldId="688"/>
            <ac:spMk id="37" creationId="{89AF5CE9-607F-43F4-8983-DCD6DA4051FD}"/>
          </ac:spMkLst>
        </pc:spChg>
        <pc:spChg chg="add del">
          <ac:chgData name="יהודה טאוב" userId="80c2dbd02819b45c" providerId="LiveId" clId="{96F12B1C-FA63-42C8-AE54-70F5DFF15AD6}" dt="2024-11-26T03:41:10.119" v="150" actId="26606"/>
          <ac:spMkLst>
            <pc:docMk/>
            <pc:sldMk cId="3716279854" sldId="688"/>
            <ac:spMk id="39" creationId="{6EEA2DBD-9E1E-4521-8C01-F32AD18A89E3}"/>
          </ac:spMkLst>
        </pc:spChg>
        <pc:spChg chg="add del">
          <ac:chgData name="יהודה טאוב" userId="80c2dbd02819b45c" providerId="LiveId" clId="{96F12B1C-FA63-42C8-AE54-70F5DFF15AD6}" dt="2024-11-26T03:41:10.119" v="150" actId="26606"/>
          <ac:spMkLst>
            <pc:docMk/>
            <pc:sldMk cId="3716279854" sldId="688"/>
            <ac:spMk id="41" creationId="{15BBD2C1-BA9B-46A9-A27A-33498B169272}"/>
          </ac:spMkLst>
        </pc:spChg>
        <pc:spChg chg="add del">
          <ac:chgData name="יהודה טאוב" userId="80c2dbd02819b45c" providerId="LiveId" clId="{96F12B1C-FA63-42C8-AE54-70F5DFF15AD6}" dt="2024-11-26T03:41:08.444" v="147" actId="26606"/>
          <ac:spMkLst>
            <pc:docMk/>
            <pc:sldMk cId="3716279854" sldId="688"/>
            <ac:spMk id="58" creationId="{6023515E-A695-47F8-A1D7-6FBC5C0EDBDC}"/>
          </ac:spMkLst>
        </pc:spChg>
        <pc:spChg chg="add del">
          <ac:chgData name="יהודה טאוב" userId="80c2dbd02819b45c" providerId="LiveId" clId="{96F12B1C-FA63-42C8-AE54-70F5DFF15AD6}" dt="2024-11-26T03:41:08.444" v="147" actId="26606"/>
          <ac:spMkLst>
            <pc:docMk/>
            <pc:sldMk cId="3716279854" sldId="688"/>
            <ac:spMk id="60" creationId="{63558CD2-30CF-4237-B530-8AACD9583531}"/>
          </ac:spMkLst>
        </pc:spChg>
        <pc:spChg chg="add del">
          <ac:chgData name="יהודה טאוב" userId="80c2dbd02819b45c" providerId="LiveId" clId="{96F12B1C-FA63-42C8-AE54-70F5DFF15AD6}" dt="2024-11-26T03:41:08.444" v="147" actId="26606"/>
          <ac:spMkLst>
            <pc:docMk/>
            <pc:sldMk cId="3716279854" sldId="688"/>
            <ac:spMk id="66" creationId="{4167283E-EB76-403A-BC80-285DBD4C3E31}"/>
          </ac:spMkLst>
        </pc:spChg>
        <pc:spChg chg="add del">
          <ac:chgData name="יהודה טאוב" userId="80c2dbd02819b45c" providerId="LiveId" clId="{96F12B1C-FA63-42C8-AE54-70F5DFF15AD6}" dt="2024-11-26T03:41:08.444" v="147" actId="26606"/>
          <ac:spMkLst>
            <pc:docMk/>
            <pc:sldMk cId="3716279854" sldId="688"/>
            <ac:spMk id="68" creationId="{1ADF407D-FE97-417A-A0A3-42CA8425050F}"/>
          </ac:spMkLst>
        </pc:spChg>
        <pc:spChg chg="add del">
          <ac:chgData name="יהודה טאוב" userId="80c2dbd02819b45c" providerId="LiveId" clId="{96F12B1C-FA63-42C8-AE54-70F5DFF15AD6}" dt="2024-11-26T03:41:08.444" v="147" actId="26606"/>
          <ac:spMkLst>
            <pc:docMk/>
            <pc:sldMk cId="3716279854" sldId="688"/>
            <ac:spMk id="70" creationId="{5EF9B0C7-0806-4738-B48B-4D9D41B5492A}"/>
          </ac:spMkLst>
        </pc:spChg>
        <pc:spChg chg="add del">
          <ac:chgData name="יהודה טאוב" userId="80c2dbd02819b45c" providerId="LiveId" clId="{96F12B1C-FA63-42C8-AE54-70F5DFF15AD6}" dt="2024-11-26T03:41:08.444" v="147" actId="26606"/>
          <ac:spMkLst>
            <pc:docMk/>
            <pc:sldMk cId="3716279854" sldId="688"/>
            <ac:spMk id="72" creationId="{1DE42225-CC3C-4C3D-9B80-F36262C2C261}"/>
          </ac:spMkLst>
        </pc:spChg>
        <pc:spChg chg="add del">
          <ac:chgData name="יהודה טאוב" userId="80c2dbd02819b45c" providerId="LiveId" clId="{96F12B1C-FA63-42C8-AE54-70F5DFF15AD6}" dt="2024-11-26T03:41:08.444" v="147" actId="26606"/>
          <ac:spMkLst>
            <pc:docMk/>
            <pc:sldMk cId="3716279854" sldId="688"/>
            <ac:spMk id="74" creationId="{DC75266A-36BA-4E57-B491-517652DB1851}"/>
          </ac:spMkLst>
        </pc:spChg>
        <pc:spChg chg="add del">
          <ac:chgData name="יהודה טאוב" userId="80c2dbd02819b45c" providerId="LiveId" clId="{96F12B1C-FA63-42C8-AE54-70F5DFF15AD6}" dt="2024-11-26T03:41:08.444" v="147" actId="26606"/>
          <ac:spMkLst>
            <pc:docMk/>
            <pc:sldMk cId="3716279854" sldId="688"/>
            <ac:spMk id="76" creationId="{AD3AB97B-33BC-46A1-93A3-B668C176E710}"/>
          </ac:spMkLst>
        </pc:spChg>
        <pc:spChg chg="add del">
          <ac:chgData name="יהודה טאוב" userId="80c2dbd02819b45c" providerId="LiveId" clId="{96F12B1C-FA63-42C8-AE54-70F5DFF15AD6}" dt="2024-11-26T03:41:08.444" v="147" actId="26606"/>
          <ac:spMkLst>
            <pc:docMk/>
            <pc:sldMk cId="3716279854" sldId="688"/>
            <ac:spMk id="78" creationId="{CF29053C-B6DD-465F-8E05-BDACB3CF0C3E}"/>
          </ac:spMkLst>
        </pc:spChg>
        <pc:spChg chg="add del">
          <ac:chgData name="יהודה טאוב" userId="80c2dbd02819b45c" providerId="LiveId" clId="{96F12B1C-FA63-42C8-AE54-70F5DFF15AD6}" dt="2024-11-26T14:32:26.234" v="212" actId="26606"/>
          <ac:spMkLst>
            <pc:docMk/>
            <pc:sldMk cId="3716279854" sldId="688"/>
            <ac:spMk id="91" creationId="{6023515E-A695-47F8-A1D7-6FBC5C0EDBDC}"/>
          </ac:spMkLst>
        </pc:spChg>
        <pc:spChg chg="add del">
          <ac:chgData name="יהודה טאוב" userId="80c2dbd02819b45c" providerId="LiveId" clId="{96F12B1C-FA63-42C8-AE54-70F5DFF15AD6}" dt="2024-11-26T14:32:26.234" v="212" actId="26606"/>
          <ac:spMkLst>
            <pc:docMk/>
            <pc:sldMk cId="3716279854" sldId="688"/>
            <ac:spMk id="92" creationId="{63558CD2-30CF-4237-B530-8AACD9583531}"/>
          </ac:spMkLst>
        </pc:spChg>
        <pc:spChg chg="add del">
          <ac:chgData name="יהודה טאוב" userId="80c2dbd02819b45c" providerId="LiveId" clId="{96F12B1C-FA63-42C8-AE54-70F5DFF15AD6}" dt="2024-11-26T14:32:26.234" v="212" actId="26606"/>
          <ac:spMkLst>
            <pc:docMk/>
            <pc:sldMk cId="3716279854" sldId="688"/>
            <ac:spMk id="95" creationId="{4167283E-EB76-403A-BC80-285DBD4C3E31}"/>
          </ac:spMkLst>
        </pc:spChg>
        <pc:spChg chg="add del">
          <ac:chgData name="יהודה טאוב" userId="80c2dbd02819b45c" providerId="LiveId" clId="{96F12B1C-FA63-42C8-AE54-70F5DFF15AD6}" dt="2024-11-26T14:32:26.234" v="212" actId="26606"/>
          <ac:spMkLst>
            <pc:docMk/>
            <pc:sldMk cId="3716279854" sldId="688"/>
            <ac:spMk id="96" creationId="{1ADF407D-FE97-417A-A0A3-42CA8425050F}"/>
          </ac:spMkLst>
        </pc:spChg>
        <pc:spChg chg="add del">
          <ac:chgData name="יהודה טאוב" userId="80c2dbd02819b45c" providerId="LiveId" clId="{96F12B1C-FA63-42C8-AE54-70F5DFF15AD6}" dt="2024-11-26T14:32:26.234" v="212" actId="26606"/>
          <ac:spMkLst>
            <pc:docMk/>
            <pc:sldMk cId="3716279854" sldId="688"/>
            <ac:spMk id="97" creationId="{5EF9B0C7-0806-4738-B48B-4D9D41B5492A}"/>
          </ac:spMkLst>
        </pc:spChg>
        <pc:spChg chg="add del">
          <ac:chgData name="יהודה טאוב" userId="80c2dbd02819b45c" providerId="LiveId" clId="{96F12B1C-FA63-42C8-AE54-70F5DFF15AD6}" dt="2024-11-26T14:32:26.234" v="212" actId="26606"/>
          <ac:spMkLst>
            <pc:docMk/>
            <pc:sldMk cId="3716279854" sldId="688"/>
            <ac:spMk id="98" creationId="{1DE42225-CC3C-4C3D-9B80-F36262C2C261}"/>
          </ac:spMkLst>
        </pc:spChg>
        <pc:spChg chg="add del">
          <ac:chgData name="יהודה טאוב" userId="80c2dbd02819b45c" providerId="LiveId" clId="{96F12B1C-FA63-42C8-AE54-70F5DFF15AD6}" dt="2024-11-26T14:32:26.234" v="212" actId="26606"/>
          <ac:spMkLst>
            <pc:docMk/>
            <pc:sldMk cId="3716279854" sldId="688"/>
            <ac:spMk id="99" creationId="{DC75266A-36BA-4E57-B491-517652DB1851}"/>
          </ac:spMkLst>
        </pc:spChg>
        <pc:spChg chg="add del">
          <ac:chgData name="יהודה טאוב" userId="80c2dbd02819b45c" providerId="LiveId" clId="{96F12B1C-FA63-42C8-AE54-70F5DFF15AD6}" dt="2024-11-26T14:32:26.234" v="212" actId="26606"/>
          <ac:spMkLst>
            <pc:docMk/>
            <pc:sldMk cId="3716279854" sldId="688"/>
            <ac:spMk id="100" creationId="{AD3AB97B-33BC-46A1-93A3-B668C176E710}"/>
          </ac:spMkLst>
        </pc:spChg>
        <pc:spChg chg="add del">
          <ac:chgData name="יהודה טאוב" userId="80c2dbd02819b45c" providerId="LiveId" clId="{96F12B1C-FA63-42C8-AE54-70F5DFF15AD6}" dt="2024-11-26T14:32:26.234" v="212" actId="26606"/>
          <ac:spMkLst>
            <pc:docMk/>
            <pc:sldMk cId="3716279854" sldId="688"/>
            <ac:spMk id="101" creationId="{CF29053C-B6DD-465F-8E05-BDACB3CF0C3E}"/>
          </ac:spMkLst>
        </pc:spChg>
        <pc:spChg chg="add del">
          <ac:chgData name="יהודה טאוב" userId="80c2dbd02819b45c" providerId="LiveId" clId="{96F12B1C-FA63-42C8-AE54-70F5DFF15AD6}" dt="2024-11-26T14:31:50.622" v="206" actId="26606"/>
          <ac:spMkLst>
            <pc:docMk/>
            <pc:sldMk cId="3716279854" sldId="688"/>
            <ac:spMk id="122" creationId="{66D61E08-70C3-48D8-BEA0-787111DC30DA}"/>
          </ac:spMkLst>
        </pc:spChg>
        <pc:spChg chg="add del">
          <ac:chgData name="יהודה טאוב" userId="80c2dbd02819b45c" providerId="LiveId" clId="{96F12B1C-FA63-42C8-AE54-70F5DFF15AD6}" dt="2024-11-26T14:31:50.622" v="206" actId="26606"/>
          <ac:spMkLst>
            <pc:docMk/>
            <pc:sldMk cId="3716279854" sldId="688"/>
            <ac:spMk id="124" creationId="{FC55298F-0AE5-478E-AD2B-03C2614C5833}"/>
          </ac:spMkLst>
        </pc:spChg>
        <pc:spChg chg="add del">
          <ac:chgData name="יהודה טאוב" userId="80c2dbd02819b45c" providerId="LiveId" clId="{96F12B1C-FA63-42C8-AE54-70F5DFF15AD6}" dt="2024-11-26T14:31:50.622" v="206" actId="26606"/>
          <ac:spMkLst>
            <pc:docMk/>
            <pc:sldMk cId="3716279854" sldId="688"/>
            <ac:spMk id="126" creationId="{C180E4EA-0B63-4779-A895-7E90E71088F3}"/>
          </ac:spMkLst>
        </pc:spChg>
        <pc:spChg chg="add del">
          <ac:chgData name="יהודה טאוב" userId="80c2dbd02819b45c" providerId="LiveId" clId="{96F12B1C-FA63-42C8-AE54-70F5DFF15AD6}" dt="2024-11-26T14:31:50.622" v="206" actId="26606"/>
          <ac:spMkLst>
            <pc:docMk/>
            <pc:sldMk cId="3716279854" sldId="688"/>
            <ac:spMk id="128" creationId="{CEE01D9D-3DE8-4EED-B0D3-8F3C79CC7673}"/>
          </ac:spMkLst>
        </pc:spChg>
        <pc:spChg chg="add del">
          <ac:chgData name="יהודה טאוב" userId="80c2dbd02819b45c" providerId="LiveId" clId="{96F12B1C-FA63-42C8-AE54-70F5DFF15AD6}" dt="2024-11-26T14:31:50.622" v="206" actId="26606"/>
          <ac:spMkLst>
            <pc:docMk/>
            <pc:sldMk cId="3716279854" sldId="688"/>
            <ac:spMk id="130" creationId="{89AF5CE9-607F-43F4-8983-DCD6DA4051FD}"/>
          </ac:spMkLst>
        </pc:spChg>
        <pc:spChg chg="add del">
          <ac:chgData name="יהודה טאוב" userId="80c2dbd02819b45c" providerId="LiveId" clId="{96F12B1C-FA63-42C8-AE54-70F5DFF15AD6}" dt="2024-11-26T14:31:50.622" v="206" actId="26606"/>
          <ac:spMkLst>
            <pc:docMk/>
            <pc:sldMk cId="3716279854" sldId="688"/>
            <ac:spMk id="132" creationId="{6EEA2DBD-9E1E-4521-8C01-F32AD18A89E3}"/>
          </ac:spMkLst>
        </pc:spChg>
        <pc:spChg chg="add del">
          <ac:chgData name="יהודה טאוב" userId="80c2dbd02819b45c" providerId="LiveId" clId="{96F12B1C-FA63-42C8-AE54-70F5DFF15AD6}" dt="2024-11-26T14:31:50.622" v="206" actId="26606"/>
          <ac:spMkLst>
            <pc:docMk/>
            <pc:sldMk cId="3716279854" sldId="688"/>
            <ac:spMk id="134" creationId="{15BBD2C1-BA9B-46A9-A27A-33498B169272}"/>
          </ac:spMkLst>
        </pc:spChg>
        <pc:spChg chg="add del">
          <ac:chgData name="יהודה טאוב" userId="80c2dbd02819b45c" providerId="LiveId" clId="{96F12B1C-FA63-42C8-AE54-70F5DFF15AD6}" dt="2024-11-26T14:32:26.234" v="212" actId="26606"/>
          <ac:spMkLst>
            <pc:docMk/>
            <pc:sldMk cId="3716279854" sldId="688"/>
            <ac:spMk id="136" creationId="{AD3AB97B-33BC-46A1-93A3-B668C176E710}"/>
          </ac:spMkLst>
        </pc:spChg>
        <pc:spChg chg="add del">
          <ac:chgData name="יהודה טאוב" userId="80c2dbd02819b45c" providerId="LiveId" clId="{96F12B1C-FA63-42C8-AE54-70F5DFF15AD6}" dt="2024-11-26T14:32:26.234" v="212" actId="26606"/>
          <ac:spMkLst>
            <pc:docMk/>
            <pc:sldMk cId="3716279854" sldId="688"/>
            <ac:spMk id="138" creationId="{CF29053C-B6DD-465F-8E05-BDACB3CF0C3E}"/>
          </ac:spMkLst>
        </pc:spChg>
        <pc:spChg chg="add del">
          <ac:chgData name="יהודה טאוב" userId="80c2dbd02819b45c" providerId="LiveId" clId="{96F12B1C-FA63-42C8-AE54-70F5DFF15AD6}" dt="2024-11-26T14:32:26.234" v="212" actId="26606"/>
          <ac:spMkLst>
            <pc:docMk/>
            <pc:sldMk cId="3716279854" sldId="688"/>
            <ac:spMk id="147" creationId="{6023515E-A695-47F8-A1D7-6FBC5C0EDBDC}"/>
          </ac:spMkLst>
        </pc:spChg>
        <pc:spChg chg="add del">
          <ac:chgData name="יהודה טאוב" userId="80c2dbd02819b45c" providerId="LiveId" clId="{96F12B1C-FA63-42C8-AE54-70F5DFF15AD6}" dt="2024-11-26T14:32:26.234" v="212" actId="26606"/>
          <ac:spMkLst>
            <pc:docMk/>
            <pc:sldMk cId="3716279854" sldId="688"/>
            <ac:spMk id="148" creationId="{63558CD2-30CF-4237-B530-8AACD9583531}"/>
          </ac:spMkLst>
        </pc:spChg>
        <pc:spChg chg="add del">
          <ac:chgData name="יהודה טאוב" userId="80c2dbd02819b45c" providerId="LiveId" clId="{96F12B1C-FA63-42C8-AE54-70F5DFF15AD6}" dt="2024-11-26T14:32:26.234" v="212" actId="26606"/>
          <ac:spMkLst>
            <pc:docMk/>
            <pc:sldMk cId="3716279854" sldId="688"/>
            <ac:spMk id="151" creationId="{4167283E-EB76-403A-BC80-285DBD4C3E31}"/>
          </ac:spMkLst>
        </pc:spChg>
        <pc:spChg chg="add del">
          <ac:chgData name="יהודה טאוב" userId="80c2dbd02819b45c" providerId="LiveId" clId="{96F12B1C-FA63-42C8-AE54-70F5DFF15AD6}" dt="2024-11-26T14:32:26.234" v="212" actId="26606"/>
          <ac:spMkLst>
            <pc:docMk/>
            <pc:sldMk cId="3716279854" sldId="688"/>
            <ac:spMk id="152" creationId="{1ADF407D-FE97-417A-A0A3-42CA8425050F}"/>
          </ac:spMkLst>
        </pc:spChg>
        <pc:spChg chg="add del">
          <ac:chgData name="יהודה טאוב" userId="80c2dbd02819b45c" providerId="LiveId" clId="{96F12B1C-FA63-42C8-AE54-70F5DFF15AD6}" dt="2024-11-26T14:32:26.234" v="212" actId="26606"/>
          <ac:spMkLst>
            <pc:docMk/>
            <pc:sldMk cId="3716279854" sldId="688"/>
            <ac:spMk id="153" creationId="{5EF9B0C7-0806-4738-B48B-4D9D41B5492A}"/>
          </ac:spMkLst>
        </pc:spChg>
        <pc:spChg chg="add del">
          <ac:chgData name="יהודה טאוב" userId="80c2dbd02819b45c" providerId="LiveId" clId="{96F12B1C-FA63-42C8-AE54-70F5DFF15AD6}" dt="2024-11-26T14:32:26.234" v="212" actId="26606"/>
          <ac:spMkLst>
            <pc:docMk/>
            <pc:sldMk cId="3716279854" sldId="688"/>
            <ac:spMk id="154" creationId="{1DE42225-CC3C-4C3D-9B80-F36262C2C261}"/>
          </ac:spMkLst>
        </pc:spChg>
        <pc:spChg chg="add del">
          <ac:chgData name="יהודה טאוב" userId="80c2dbd02819b45c" providerId="LiveId" clId="{96F12B1C-FA63-42C8-AE54-70F5DFF15AD6}" dt="2024-11-26T14:32:26.234" v="212" actId="26606"/>
          <ac:spMkLst>
            <pc:docMk/>
            <pc:sldMk cId="3716279854" sldId="688"/>
            <ac:spMk id="155" creationId="{DC75266A-36BA-4E57-B491-517652DB1851}"/>
          </ac:spMkLst>
        </pc:spChg>
        <pc:grpChg chg="add del">
          <ac:chgData name="יהודה טאוב" userId="80c2dbd02819b45c" providerId="LiveId" clId="{96F12B1C-FA63-42C8-AE54-70F5DFF15AD6}" dt="2024-11-26T03:41:10.119" v="150" actId="26606"/>
          <ac:grpSpMkLst>
            <pc:docMk/>
            <pc:sldMk cId="3716279854" sldId="688"/>
            <ac:grpSpMk id="13" creationId="{9AE27B9D-0F04-458B-A718-F84902C79F7C}"/>
          </ac:grpSpMkLst>
        </pc:grpChg>
        <pc:grpChg chg="add del">
          <ac:chgData name="יהודה טאוב" userId="80c2dbd02819b45c" providerId="LiveId" clId="{96F12B1C-FA63-42C8-AE54-70F5DFF15AD6}" dt="2024-11-26T03:41:08.444" v="147" actId="26606"/>
          <ac:grpSpMkLst>
            <pc:docMk/>
            <pc:sldMk cId="3716279854" sldId="688"/>
            <ac:grpSpMk id="46" creationId="{9AE27B9D-0F04-458B-A718-F84902C79F7C}"/>
          </ac:grpSpMkLst>
        </pc:grpChg>
        <pc:grpChg chg="add del">
          <ac:chgData name="יהודה טאוב" userId="80c2dbd02819b45c" providerId="LiveId" clId="{96F12B1C-FA63-42C8-AE54-70F5DFF15AD6}" dt="2024-11-26T03:41:10.104" v="149" actId="26606"/>
          <ac:grpSpMkLst>
            <pc:docMk/>
            <pc:sldMk cId="3716279854" sldId="688"/>
            <ac:grpSpMk id="80" creationId="{9AE27B9D-0F04-458B-A718-F84902C79F7C}"/>
          </ac:grpSpMkLst>
        </pc:grpChg>
        <pc:grpChg chg="add del">
          <ac:chgData name="יהודה טאוב" userId="80c2dbd02819b45c" providerId="LiveId" clId="{96F12B1C-FA63-42C8-AE54-70F5DFF15AD6}" dt="2024-11-26T14:32:26.234" v="212" actId="26606"/>
          <ac:grpSpMkLst>
            <pc:docMk/>
            <pc:sldMk cId="3716279854" sldId="688"/>
            <ac:grpSpMk id="90" creationId="{9AE27B9D-0F04-458B-A718-F84902C79F7C}"/>
          </ac:grpSpMkLst>
        </pc:grpChg>
        <pc:grpChg chg="add del">
          <ac:chgData name="יהודה טאוב" userId="80c2dbd02819b45c" providerId="LiveId" clId="{96F12B1C-FA63-42C8-AE54-70F5DFF15AD6}" dt="2024-11-26T14:31:50.622" v="206" actId="26606"/>
          <ac:grpSpMkLst>
            <pc:docMk/>
            <pc:sldMk cId="3716279854" sldId="688"/>
            <ac:grpSpMk id="106" creationId="{9AE27B9D-0F04-458B-A718-F84902C79F7C}"/>
          </ac:grpSpMkLst>
        </pc:grpChg>
        <pc:grpChg chg="add del">
          <ac:chgData name="יהודה טאוב" userId="80c2dbd02819b45c" providerId="LiveId" clId="{96F12B1C-FA63-42C8-AE54-70F5DFF15AD6}" dt="2024-11-26T14:32:26.234" v="212" actId="26606"/>
          <ac:grpSpMkLst>
            <pc:docMk/>
            <pc:sldMk cId="3716279854" sldId="688"/>
            <ac:grpSpMk id="137" creationId="{9AE27B9D-0F04-458B-A718-F84902C79F7C}"/>
          </ac:grpSpMkLst>
        </pc:grpChg>
        <pc:picChg chg="add mod">
          <ac:chgData name="יהודה טאוב" userId="80c2dbd02819b45c" providerId="LiveId" clId="{96F12B1C-FA63-42C8-AE54-70F5DFF15AD6}" dt="2024-11-26T14:32:26.234" v="212" actId="26606"/>
          <ac:picMkLst>
            <pc:docMk/>
            <pc:sldMk cId="3716279854" sldId="688"/>
            <ac:picMk id="9" creationId="{1DADC6B9-8AB3-C411-FA09-59D6FBF75A3E}"/>
          </ac:picMkLst>
        </pc:picChg>
        <pc:picChg chg="add del mod">
          <ac:chgData name="יהודה טאוב" userId="80c2dbd02819b45c" providerId="LiveId" clId="{96F12B1C-FA63-42C8-AE54-70F5DFF15AD6}" dt="2024-11-27T09:14:17.594" v="323"/>
          <ac:picMkLst>
            <pc:docMk/>
            <pc:sldMk cId="3716279854" sldId="688"/>
            <ac:picMk id="28" creationId="{A6773B14-AD37-0761-0D27-9B6A6C641C59}"/>
          </ac:picMkLst>
        </pc:picChg>
        <pc:picChg chg="add del mod">
          <ac:chgData name="יהודה טאוב" userId="80c2dbd02819b45c" providerId="LiveId" clId="{96F12B1C-FA63-42C8-AE54-70F5DFF15AD6}" dt="2024-11-27T09:14:27.132" v="324" actId="478"/>
          <ac:picMkLst>
            <pc:docMk/>
            <pc:sldMk cId="3716279854" sldId="688"/>
            <ac:picMk id="30" creationId="{9666F98F-AECC-CD92-F27C-DDB72AE945FB}"/>
          </ac:picMkLst>
        </pc:picChg>
        <pc:picChg chg="add del mod">
          <ac:chgData name="יהודה טאוב" userId="80c2dbd02819b45c" providerId="LiveId" clId="{96F12B1C-FA63-42C8-AE54-70F5DFF15AD6}" dt="2024-11-27T10:05:59.782" v="327"/>
          <ac:picMkLst>
            <pc:docMk/>
            <pc:sldMk cId="3716279854" sldId="688"/>
            <ac:picMk id="40" creationId="{1159AEDA-7296-E53F-CD49-AF1841EF70F5}"/>
          </ac:picMkLst>
        </pc:picChg>
        <pc:picChg chg="add mod">
          <ac:chgData name="יהודה טאוב" userId="80c2dbd02819b45c" providerId="LiveId" clId="{96F12B1C-FA63-42C8-AE54-70F5DFF15AD6}" dt="2024-11-27T10:05:59.782" v="327"/>
          <ac:picMkLst>
            <pc:docMk/>
            <pc:sldMk cId="3716279854" sldId="688"/>
            <ac:picMk id="42" creationId="{925FCAE3-263A-83EC-81BA-FB31716324E8}"/>
          </ac:picMkLst>
        </pc:picChg>
        <pc:cxnChg chg="add del">
          <ac:chgData name="יהודה טאוב" userId="80c2dbd02819b45c" providerId="LiveId" clId="{96F12B1C-FA63-42C8-AE54-70F5DFF15AD6}" dt="2024-11-26T03:41:10.119" v="150" actId="26606"/>
          <ac:cxnSpMkLst>
            <pc:docMk/>
            <pc:sldMk cId="3716279854" sldId="688"/>
            <ac:cxnSpMk id="25" creationId="{A57C1A16-B8AB-4D99-A195-A38F556A6486}"/>
          </ac:cxnSpMkLst>
        </pc:cxnChg>
        <pc:cxnChg chg="add del">
          <ac:chgData name="יהודה טאוב" userId="80c2dbd02819b45c" providerId="LiveId" clId="{96F12B1C-FA63-42C8-AE54-70F5DFF15AD6}" dt="2024-11-26T03:41:10.119" v="150" actId="26606"/>
          <ac:cxnSpMkLst>
            <pc:docMk/>
            <pc:sldMk cId="3716279854" sldId="688"/>
            <ac:cxnSpMk id="27" creationId="{F8A9B20B-D1DD-4573-B5EC-558029519236}"/>
          </ac:cxnSpMkLst>
        </pc:cxnChg>
        <pc:cxnChg chg="add del">
          <ac:chgData name="יהודה טאוב" userId="80c2dbd02819b45c" providerId="LiveId" clId="{96F12B1C-FA63-42C8-AE54-70F5DFF15AD6}" dt="2024-11-26T03:41:08.444" v="147" actId="26606"/>
          <ac:cxnSpMkLst>
            <pc:docMk/>
            <pc:sldMk cId="3716279854" sldId="688"/>
            <ac:cxnSpMk id="62" creationId="{08E9F106-7CBF-402A-A9B7-8EC58D4B52A9}"/>
          </ac:cxnSpMkLst>
        </pc:cxnChg>
        <pc:cxnChg chg="add del">
          <ac:chgData name="יהודה טאוב" userId="80c2dbd02819b45c" providerId="LiveId" clId="{96F12B1C-FA63-42C8-AE54-70F5DFF15AD6}" dt="2024-11-26T03:41:08.444" v="147" actId="26606"/>
          <ac:cxnSpMkLst>
            <pc:docMk/>
            <pc:sldMk cId="3716279854" sldId="688"/>
            <ac:cxnSpMk id="64" creationId="{37D6E0D2-3C3D-4C0E-A18E-08A1D2A2D4F6}"/>
          </ac:cxnSpMkLst>
        </pc:cxnChg>
        <pc:cxnChg chg="add del">
          <ac:chgData name="יהודה טאוב" userId="80c2dbd02819b45c" providerId="LiveId" clId="{96F12B1C-FA63-42C8-AE54-70F5DFF15AD6}" dt="2024-11-26T14:32:26.234" v="212" actId="26606"/>
          <ac:cxnSpMkLst>
            <pc:docMk/>
            <pc:sldMk cId="3716279854" sldId="688"/>
            <ac:cxnSpMk id="93" creationId="{08E9F106-7CBF-402A-A9B7-8EC58D4B52A9}"/>
          </ac:cxnSpMkLst>
        </pc:cxnChg>
        <pc:cxnChg chg="add del">
          <ac:chgData name="יהודה טאוב" userId="80c2dbd02819b45c" providerId="LiveId" clId="{96F12B1C-FA63-42C8-AE54-70F5DFF15AD6}" dt="2024-11-26T14:32:26.234" v="212" actId="26606"/>
          <ac:cxnSpMkLst>
            <pc:docMk/>
            <pc:sldMk cId="3716279854" sldId="688"/>
            <ac:cxnSpMk id="94" creationId="{37D6E0D2-3C3D-4C0E-A18E-08A1D2A2D4F6}"/>
          </ac:cxnSpMkLst>
        </pc:cxnChg>
        <pc:cxnChg chg="add del">
          <ac:chgData name="יהודה טאוב" userId="80c2dbd02819b45c" providerId="LiveId" clId="{96F12B1C-FA63-42C8-AE54-70F5DFF15AD6}" dt="2024-11-26T14:31:50.622" v="206" actId="26606"/>
          <ac:cxnSpMkLst>
            <pc:docMk/>
            <pc:sldMk cId="3716279854" sldId="688"/>
            <ac:cxnSpMk id="118" creationId="{A57C1A16-B8AB-4D99-A195-A38F556A6486}"/>
          </ac:cxnSpMkLst>
        </pc:cxnChg>
        <pc:cxnChg chg="add del">
          <ac:chgData name="יהודה טאוב" userId="80c2dbd02819b45c" providerId="LiveId" clId="{96F12B1C-FA63-42C8-AE54-70F5DFF15AD6}" dt="2024-11-26T14:31:50.622" v="206" actId="26606"/>
          <ac:cxnSpMkLst>
            <pc:docMk/>
            <pc:sldMk cId="3716279854" sldId="688"/>
            <ac:cxnSpMk id="120" creationId="{F8A9B20B-D1DD-4573-B5EC-558029519236}"/>
          </ac:cxnSpMkLst>
        </pc:cxnChg>
        <pc:cxnChg chg="add del">
          <ac:chgData name="יהודה טאוב" userId="80c2dbd02819b45c" providerId="LiveId" clId="{96F12B1C-FA63-42C8-AE54-70F5DFF15AD6}" dt="2024-11-26T14:32:26.234" v="212" actId="26606"/>
          <ac:cxnSpMkLst>
            <pc:docMk/>
            <pc:sldMk cId="3716279854" sldId="688"/>
            <ac:cxnSpMk id="149" creationId="{08E9F106-7CBF-402A-A9B7-8EC58D4B52A9}"/>
          </ac:cxnSpMkLst>
        </pc:cxnChg>
        <pc:cxnChg chg="add del">
          <ac:chgData name="יהודה טאוב" userId="80c2dbd02819b45c" providerId="LiveId" clId="{96F12B1C-FA63-42C8-AE54-70F5DFF15AD6}" dt="2024-11-26T14:32:26.234" v="212" actId="26606"/>
          <ac:cxnSpMkLst>
            <pc:docMk/>
            <pc:sldMk cId="3716279854" sldId="688"/>
            <ac:cxnSpMk id="150" creationId="{37D6E0D2-3C3D-4C0E-A18E-08A1D2A2D4F6}"/>
          </ac:cxnSpMkLst>
        </pc:cxnChg>
      </pc:sldChg>
      <pc:sldChg chg="addSp delSp modSp mod modTransition">
        <pc:chgData name="יהודה טאוב" userId="80c2dbd02819b45c" providerId="LiveId" clId="{96F12B1C-FA63-42C8-AE54-70F5DFF15AD6}" dt="2024-11-27T10:05:59.782" v="327"/>
        <pc:sldMkLst>
          <pc:docMk/>
          <pc:sldMk cId="737813928" sldId="689"/>
        </pc:sldMkLst>
        <pc:picChg chg="add del mod">
          <ac:chgData name="יהודה טאוב" userId="80c2dbd02819b45c" providerId="LiveId" clId="{96F12B1C-FA63-42C8-AE54-70F5DFF15AD6}" dt="2024-11-27T10:05:59.782" v="327"/>
          <ac:picMkLst>
            <pc:docMk/>
            <pc:sldMk cId="737813928" sldId="689"/>
            <ac:picMk id="10" creationId="{F88C39DD-9C8C-BDF6-F7E4-6BA5D0E8CE2F}"/>
          </ac:picMkLst>
        </pc:picChg>
        <pc:picChg chg="add mod">
          <ac:chgData name="יהודה טאוב" userId="80c2dbd02819b45c" providerId="LiveId" clId="{96F12B1C-FA63-42C8-AE54-70F5DFF15AD6}" dt="2024-11-27T10:05:59.782" v="327"/>
          <ac:picMkLst>
            <pc:docMk/>
            <pc:sldMk cId="737813928" sldId="689"/>
            <ac:picMk id="11" creationId="{1BBB9548-484A-E624-7629-B79B8CFC0A9D}"/>
          </ac:picMkLst>
        </pc:picChg>
      </pc:sldChg>
      <pc:sldChg chg="addSp delSp modSp mod modTransition">
        <pc:chgData name="יהודה טאוב" userId="80c2dbd02819b45c" providerId="LiveId" clId="{96F12B1C-FA63-42C8-AE54-70F5DFF15AD6}" dt="2024-11-27T10:05:59.782" v="327"/>
        <pc:sldMkLst>
          <pc:docMk/>
          <pc:sldMk cId="33016839" sldId="690"/>
        </pc:sldMkLst>
        <pc:spChg chg="mod">
          <ac:chgData name="יהודה טאוב" userId="80c2dbd02819b45c" providerId="LiveId" clId="{96F12B1C-FA63-42C8-AE54-70F5DFF15AD6}" dt="2024-11-26T03:21:04.028" v="6" actId="14100"/>
          <ac:spMkLst>
            <pc:docMk/>
            <pc:sldMk cId="33016839" sldId="690"/>
            <ac:spMk id="2" creationId="{6E5E004A-7240-C534-9710-CC2159C6095A}"/>
          </ac:spMkLst>
        </pc:spChg>
        <pc:picChg chg="add del mod">
          <ac:chgData name="יהודה טאוב" userId="80c2dbd02819b45c" providerId="LiveId" clId="{96F12B1C-FA63-42C8-AE54-70F5DFF15AD6}" dt="2024-11-27T10:05:59.782" v="327"/>
          <ac:picMkLst>
            <pc:docMk/>
            <pc:sldMk cId="33016839" sldId="690"/>
            <ac:picMk id="5" creationId="{7B7EA403-6F7A-696F-FCC8-09F26CA8D05F}"/>
          </ac:picMkLst>
        </pc:picChg>
        <pc:picChg chg="add mod">
          <ac:chgData name="יהודה טאוב" userId="80c2dbd02819b45c" providerId="LiveId" clId="{96F12B1C-FA63-42C8-AE54-70F5DFF15AD6}" dt="2024-11-27T10:05:59.782" v="327"/>
          <ac:picMkLst>
            <pc:docMk/>
            <pc:sldMk cId="33016839" sldId="690"/>
            <ac:picMk id="6" creationId="{B137782A-AD27-D54B-131B-B2D23278582F}"/>
          </ac:picMkLst>
        </pc:picChg>
        <pc:picChg chg="add mod">
          <ac:chgData name="יהודה טאוב" userId="80c2dbd02819b45c" providerId="LiveId" clId="{96F12B1C-FA63-42C8-AE54-70F5DFF15AD6}" dt="2024-11-26T03:21:00.081" v="5" actId="1076"/>
          <ac:picMkLst>
            <pc:docMk/>
            <pc:sldMk cId="33016839" sldId="690"/>
            <ac:picMk id="1026" creationId="{2D638F05-EE15-2A10-330F-B48E187EAD91}"/>
          </ac:picMkLst>
        </pc:picChg>
      </pc:sldChg>
      <pc:sldChg chg="addSp delSp modSp mod modTransition setBg">
        <pc:chgData name="יהודה טאוב" userId="80c2dbd02819b45c" providerId="LiveId" clId="{96F12B1C-FA63-42C8-AE54-70F5DFF15AD6}" dt="2024-11-27T10:05:59.782" v="327"/>
        <pc:sldMkLst>
          <pc:docMk/>
          <pc:sldMk cId="1476847456" sldId="692"/>
        </pc:sldMkLst>
        <pc:spChg chg="mod">
          <ac:chgData name="יהודה טאוב" userId="80c2dbd02819b45c" providerId="LiveId" clId="{96F12B1C-FA63-42C8-AE54-70F5DFF15AD6}" dt="2024-11-26T03:24:29.679" v="18" actId="26606"/>
          <ac:spMkLst>
            <pc:docMk/>
            <pc:sldMk cId="1476847456" sldId="692"/>
            <ac:spMk id="2" creationId="{6E5E004A-7240-C534-9710-CC2159C6095A}"/>
          </ac:spMkLst>
        </pc:spChg>
        <pc:spChg chg="mod">
          <ac:chgData name="יהודה טאוב" userId="80c2dbd02819b45c" providerId="LiveId" clId="{96F12B1C-FA63-42C8-AE54-70F5DFF15AD6}" dt="2024-11-26T03:24:29.679" v="18" actId="26606"/>
          <ac:spMkLst>
            <pc:docMk/>
            <pc:sldMk cId="1476847456" sldId="692"/>
            <ac:spMk id="3" creationId="{CFBCB363-E023-ECFA-91B1-FC6E0E7B2F9A}"/>
          </ac:spMkLst>
        </pc:spChg>
        <pc:spChg chg="mod ord">
          <ac:chgData name="יהודה טאוב" userId="80c2dbd02819b45c" providerId="LiveId" clId="{96F12B1C-FA63-42C8-AE54-70F5DFF15AD6}" dt="2024-11-26T03:24:29.679" v="18" actId="26606"/>
          <ac:spMkLst>
            <pc:docMk/>
            <pc:sldMk cId="1476847456" sldId="692"/>
            <ac:spMk id="4" creationId="{B3DFE505-113E-9DA4-DACA-60D5DBE22B38}"/>
          </ac:spMkLst>
        </pc:spChg>
        <pc:spChg chg="add del">
          <ac:chgData name="יהודה טאוב" userId="80c2dbd02819b45c" providerId="LiveId" clId="{96F12B1C-FA63-42C8-AE54-70F5DFF15AD6}" dt="2024-11-26T03:24:29.675" v="17" actId="26606"/>
          <ac:spMkLst>
            <pc:docMk/>
            <pc:sldMk cId="1476847456" sldId="692"/>
            <ac:spMk id="4103" creationId="{A65AC7D1-EAA9-48F5-B509-60A7F50BF703}"/>
          </ac:spMkLst>
        </pc:spChg>
        <pc:spChg chg="add del">
          <ac:chgData name="יהודה טאוב" userId="80c2dbd02819b45c" providerId="LiveId" clId="{96F12B1C-FA63-42C8-AE54-70F5DFF15AD6}" dt="2024-11-26T03:24:29.675" v="17" actId="26606"/>
          <ac:spMkLst>
            <pc:docMk/>
            <pc:sldMk cId="1476847456" sldId="692"/>
            <ac:spMk id="4105" creationId="{D6320AF9-619A-4175-865B-5663E1AEF4C5}"/>
          </ac:spMkLst>
        </pc:spChg>
        <pc:spChg chg="add del">
          <ac:chgData name="יהודה טאוב" userId="80c2dbd02819b45c" providerId="LiveId" clId="{96F12B1C-FA63-42C8-AE54-70F5DFF15AD6}" dt="2024-11-26T03:24:29.675" v="17" actId="26606"/>
          <ac:spMkLst>
            <pc:docMk/>
            <pc:sldMk cId="1476847456" sldId="692"/>
            <ac:spMk id="4111" creationId="{7E018740-5C2B-4A41-AC1A-7E68D1EC1954}"/>
          </ac:spMkLst>
        </pc:spChg>
        <pc:spChg chg="add del">
          <ac:chgData name="יהודה טאוב" userId="80c2dbd02819b45c" providerId="LiveId" clId="{96F12B1C-FA63-42C8-AE54-70F5DFF15AD6}" dt="2024-11-26T03:24:29.675" v="17" actId="26606"/>
          <ac:spMkLst>
            <pc:docMk/>
            <pc:sldMk cId="1476847456" sldId="692"/>
            <ac:spMk id="4113" creationId="{166F75A4-C475-4941-8EE2-B80A06A2C1BB}"/>
          </ac:spMkLst>
        </pc:spChg>
        <pc:spChg chg="add del">
          <ac:chgData name="יהודה טאוב" userId="80c2dbd02819b45c" providerId="LiveId" clId="{96F12B1C-FA63-42C8-AE54-70F5DFF15AD6}" dt="2024-11-26T03:24:29.675" v="17" actId="26606"/>
          <ac:spMkLst>
            <pc:docMk/>
            <pc:sldMk cId="1476847456" sldId="692"/>
            <ac:spMk id="4115" creationId="{A032553A-72E8-4B0D-8405-FF9771C9AF05}"/>
          </ac:spMkLst>
        </pc:spChg>
        <pc:spChg chg="add del">
          <ac:chgData name="יהודה טאוב" userId="80c2dbd02819b45c" providerId="LiveId" clId="{96F12B1C-FA63-42C8-AE54-70F5DFF15AD6}" dt="2024-11-26T03:24:29.675" v="17" actId="26606"/>
          <ac:spMkLst>
            <pc:docMk/>
            <pc:sldMk cId="1476847456" sldId="692"/>
            <ac:spMk id="4117" creationId="{765800AC-C3B9-498E-87BC-29FAE4C76B21}"/>
          </ac:spMkLst>
        </pc:spChg>
        <pc:spChg chg="add del">
          <ac:chgData name="יהודה טאוב" userId="80c2dbd02819b45c" providerId="LiveId" clId="{96F12B1C-FA63-42C8-AE54-70F5DFF15AD6}" dt="2024-11-26T03:24:29.675" v="17" actId="26606"/>
          <ac:spMkLst>
            <pc:docMk/>
            <pc:sldMk cId="1476847456" sldId="692"/>
            <ac:spMk id="4119" creationId="{1F9D6ACB-2FF4-49F9-978A-E0D5327FC635}"/>
          </ac:spMkLst>
        </pc:spChg>
        <pc:spChg chg="add del">
          <ac:chgData name="יהודה טאוב" userId="80c2dbd02819b45c" providerId="LiveId" clId="{96F12B1C-FA63-42C8-AE54-70F5DFF15AD6}" dt="2024-11-26T03:24:29.675" v="17" actId="26606"/>
          <ac:spMkLst>
            <pc:docMk/>
            <pc:sldMk cId="1476847456" sldId="692"/>
            <ac:spMk id="4121" creationId="{A5EC319D-0FEA-4B95-A3EA-01E35672C95B}"/>
          </ac:spMkLst>
        </pc:spChg>
        <pc:picChg chg="add del mod">
          <ac:chgData name="יהודה טאוב" userId="80c2dbd02819b45c" providerId="LiveId" clId="{96F12B1C-FA63-42C8-AE54-70F5DFF15AD6}" dt="2024-11-27T10:05:59.782" v="327"/>
          <ac:picMkLst>
            <pc:docMk/>
            <pc:sldMk cId="1476847456" sldId="692"/>
            <ac:picMk id="5" creationId="{8CFF75EA-2269-35FB-32C9-90A8F1E22B26}"/>
          </ac:picMkLst>
        </pc:picChg>
        <pc:picChg chg="add mod">
          <ac:chgData name="יהודה טאוב" userId="80c2dbd02819b45c" providerId="LiveId" clId="{96F12B1C-FA63-42C8-AE54-70F5DFF15AD6}" dt="2024-11-27T10:05:59.782" v="327"/>
          <ac:picMkLst>
            <pc:docMk/>
            <pc:sldMk cId="1476847456" sldId="692"/>
            <ac:picMk id="6" creationId="{633ACD93-4566-5C37-DBB6-3098BC77BE68}"/>
          </ac:picMkLst>
        </pc:picChg>
        <pc:picChg chg="add mod ord">
          <ac:chgData name="יהודה טאוב" userId="80c2dbd02819b45c" providerId="LiveId" clId="{96F12B1C-FA63-42C8-AE54-70F5DFF15AD6}" dt="2024-11-26T03:24:29.679" v="18" actId="26606"/>
          <ac:picMkLst>
            <pc:docMk/>
            <pc:sldMk cId="1476847456" sldId="692"/>
            <ac:picMk id="4098" creationId="{BF7A9754-6AF8-ACA1-FC79-5C356C51CD62}"/>
          </ac:picMkLst>
        </pc:picChg>
        <pc:cxnChg chg="add del">
          <ac:chgData name="יהודה טאוב" userId="80c2dbd02819b45c" providerId="LiveId" clId="{96F12B1C-FA63-42C8-AE54-70F5DFF15AD6}" dt="2024-11-26T03:24:29.675" v="17" actId="26606"/>
          <ac:cxnSpMkLst>
            <pc:docMk/>
            <pc:sldMk cId="1476847456" sldId="692"/>
            <ac:cxnSpMk id="4107" creationId="{063B6EC6-D752-4EE7-908B-F8F19E8C7FEA}"/>
          </ac:cxnSpMkLst>
        </pc:cxnChg>
        <pc:cxnChg chg="add del">
          <ac:chgData name="יהודה טאוב" userId="80c2dbd02819b45c" providerId="LiveId" clId="{96F12B1C-FA63-42C8-AE54-70F5DFF15AD6}" dt="2024-11-26T03:24:29.675" v="17" actId="26606"/>
          <ac:cxnSpMkLst>
            <pc:docMk/>
            <pc:sldMk cId="1476847456" sldId="692"/>
            <ac:cxnSpMk id="4109" creationId="{EFECD4E8-AD3E-4228-82A2-9461958EA94D}"/>
          </ac:cxnSpMkLst>
        </pc:cxnChg>
      </pc:sldChg>
      <pc:sldChg chg="addSp delSp modSp mod modTransition setBg setClrOvrMap">
        <pc:chgData name="יהודה טאוב" userId="80c2dbd02819b45c" providerId="LiveId" clId="{96F12B1C-FA63-42C8-AE54-70F5DFF15AD6}" dt="2024-11-27T10:05:59.782" v="327"/>
        <pc:sldMkLst>
          <pc:docMk/>
          <pc:sldMk cId="2260355731" sldId="693"/>
        </pc:sldMkLst>
        <pc:spChg chg="mod">
          <ac:chgData name="יהודה טאוב" userId="80c2dbd02819b45c" providerId="LiveId" clId="{96F12B1C-FA63-42C8-AE54-70F5DFF15AD6}" dt="2024-11-26T03:26:03.722" v="28" actId="26606"/>
          <ac:spMkLst>
            <pc:docMk/>
            <pc:sldMk cId="2260355731" sldId="693"/>
            <ac:spMk id="2" creationId="{6E5E004A-7240-C534-9710-CC2159C6095A}"/>
          </ac:spMkLst>
        </pc:spChg>
        <pc:spChg chg="mod">
          <ac:chgData name="יהודה טאוב" userId="80c2dbd02819b45c" providerId="LiveId" clId="{96F12B1C-FA63-42C8-AE54-70F5DFF15AD6}" dt="2024-11-26T03:26:03.722" v="28" actId="26606"/>
          <ac:spMkLst>
            <pc:docMk/>
            <pc:sldMk cId="2260355731" sldId="693"/>
            <ac:spMk id="3" creationId="{CFBCB363-E023-ECFA-91B1-FC6E0E7B2F9A}"/>
          </ac:spMkLst>
        </pc:spChg>
        <pc:spChg chg="mod ord">
          <ac:chgData name="יהודה טאוב" userId="80c2dbd02819b45c" providerId="LiveId" clId="{96F12B1C-FA63-42C8-AE54-70F5DFF15AD6}" dt="2024-11-26T03:26:03.722" v="28" actId="26606"/>
          <ac:spMkLst>
            <pc:docMk/>
            <pc:sldMk cId="2260355731" sldId="693"/>
            <ac:spMk id="4" creationId="{B3DFE505-113E-9DA4-DACA-60D5DBE22B38}"/>
          </ac:spMkLst>
        </pc:spChg>
        <pc:spChg chg="add del">
          <ac:chgData name="יהודה טאוב" userId="80c2dbd02819b45c" providerId="LiveId" clId="{96F12B1C-FA63-42C8-AE54-70F5DFF15AD6}" dt="2024-11-26T03:26:03.722" v="28" actId="26606"/>
          <ac:spMkLst>
            <pc:docMk/>
            <pc:sldMk cId="2260355731" sldId="693"/>
            <ac:spMk id="5127" creationId="{3BCB5F6A-9EB0-40B0-9D13-3023E9A20508}"/>
          </ac:spMkLst>
        </pc:spChg>
        <pc:picChg chg="add del mod">
          <ac:chgData name="יהודה טאוב" userId="80c2dbd02819b45c" providerId="LiveId" clId="{96F12B1C-FA63-42C8-AE54-70F5DFF15AD6}" dt="2024-11-27T10:05:59.782" v="327"/>
          <ac:picMkLst>
            <pc:docMk/>
            <pc:sldMk cId="2260355731" sldId="693"/>
            <ac:picMk id="5" creationId="{26CD3363-D82D-14B8-2FBD-2A969CEDD460}"/>
          </ac:picMkLst>
        </pc:picChg>
        <pc:picChg chg="add mod">
          <ac:chgData name="יהודה טאוב" userId="80c2dbd02819b45c" providerId="LiveId" clId="{96F12B1C-FA63-42C8-AE54-70F5DFF15AD6}" dt="2024-11-27T10:05:59.782" v="327"/>
          <ac:picMkLst>
            <pc:docMk/>
            <pc:sldMk cId="2260355731" sldId="693"/>
            <ac:picMk id="6" creationId="{B21B8210-6CA5-69CC-8662-6EF19D430136}"/>
          </ac:picMkLst>
        </pc:picChg>
        <pc:picChg chg="add del mod">
          <ac:chgData name="יהודה טאוב" userId="80c2dbd02819b45c" providerId="LiveId" clId="{96F12B1C-FA63-42C8-AE54-70F5DFF15AD6}" dt="2024-11-26T03:25:50.043" v="22" actId="478"/>
          <ac:picMkLst>
            <pc:docMk/>
            <pc:sldMk cId="2260355731" sldId="693"/>
            <ac:picMk id="5122" creationId="{C9F2DAEE-CDB1-8078-A4CA-60AB30DAF3D0}"/>
          </ac:picMkLst>
        </pc:picChg>
        <pc:picChg chg="add mod">
          <ac:chgData name="יהודה טאוב" userId="80c2dbd02819b45c" providerId="LiveId" clId="{96F12B1C-FA63-42C8-AE54-70F5DFF15AD6}" dt="2024-11-26T03:26:03.722" v="28" actId="26606"/>
          <ac:picMkLst>
            <pc:docMk/>
            <pc:sldMk cId="2260355731" sldId="693"/>
            <ac:picMk id="5124" creationId="{7E33FA22-8EFF-EBDD-93B1-3A800E1D1D6E}"/>
          </ac:picMkLst>
        </pc:picChg>
      </pc:sldChg>
      <pc:sldChg chg="addSp delSp modSp mod modTransition setBg setClrOvrMap">
        <pc:chgData name="יהודה טאוב" userId="80c2dbd02819b45c" providerId="LiveId" clId="{96F12B1C-FA63-42C8-AE54-70F5DFF15AD6}" dt="2024-11-27T10:05:59.782" v="327"/>
        <pc:sldMkLst>
          <pc:docMk/>
          <pc:sldMk cId="414370659" sldId="694"/>
        </pc:sldMkLst>
        <pc:spChg chg="mod">
          <ac:chgData name="יהודה טאוב" userId="80c2dbd02819b45c" providerId="LiveId" clId="{96F12B1C-FA63-42C8-AE54-70F5DFF15AD6}" dt="2024-11-26T03:26:16.135" v="29" actId="26606"/>
          <ac:spMkLst>
            <pc:docMk/>
            <pc:sldMk cId="414370659" sldId="694"/>
            <ac:spMk id="2" creationId="{6E5E004A-7240-C534-9710-CC2159C6095A}"/>
          </ac:spMkLst>
        </pc:spChg>
        <pc:spChg chg="mod">
          <ac:chgData name="יהודה טאוב" userId="80c2dbd02819b45c" providerId="LiveId" clId="{96F12B1C-FA63-42C8-AE54-70F5DFF15AD6}" dt="2024-11-26T03:26:16.135" v="29" actId="26606"/>
          <ac:spMkLst>
            <pc:docMk/>
            <pc:sldMk cId="414370659" sldId="694"/>
            <ac:spMk id="3" creationId="{CFBCB363-E023-ECFA-91B1-FC6E0E7B2F9A}"/>
          </ac:spMkLst>
        </pc:spChg>
        <pc:spChg chg="mod">
          <ac:chgData name="יהודה טאוב" userId="80c2dbd02819b45c" providerId="LiveId" clId="{96F12B1C-FA63-42C8-AE54-70F5DFF15AD6}" dt="2024-11-26T03:26:16.135" v="29" actId="26606"/>
          <ac:spMkLst>
            <pc:docMk/>
            <pc:sldMk cId="414370659" sldId="694"/>
            <ac:spMk id="4" creationId="{B3DFE505-113E-9DA4-DACA-60D5DBE22B38}"/>
          </ac:spMkLst>
        </pc:spChg>
        <pc:spChg chg="add">
          <ac:chgData name="יהודה טאוב" userId="80c2dbd02819b45c" providerId="LiveId" clId="{96F12B1C-FA63-42C8-AE54-70F5DFF15AD6}" dt="2024-11-26T03:26:16.135" v="29" actId="26606"/>
          <ac:spMkLst>
            <pc:docMk/>
            <pc:sldMk cId="414370659" sldId="694"/>
            <ac:spMk id="10" creationId="{3BCB5F6A-9EB0-40B0-9D13-3023E9A20508}"/>
          </ac:spMkLst>
        </pc:spChg>
        <pc:picChg chg="add del mod">
          <ac:chgData name="יהודה טאוב" userId="80c2dbd02819b45c" providerId="LiveId" clId="{96F12B1C-FA63-42C8-AE54-70F5DFF15AD6}" dt="2024-11-27T10:05:59.782" v="327"/>
          <ac:picMkLst>
            <pc:docMk/>
            <pc:sldMk cId="414370659" sldId="694"/>
            <ac:picMk id="5" creationId="{EA824F69-DB72-97CC-DC3D-9F95424D0B8E}"/>
          </ac:picMkLst>
        </pc:picChg>
        <pc:picChg chg="add">
          <ac:chgData name="יהודה טאוב" userId="80c2dbd02819b45c" providerId="LiveId" clId="{96F12B1C-FA63-42C8-AE54-70F5DFF15AD6}" dt="2024-11-26T03:26:16.135" v="29" actId="26606"/>
          <ac:picMkLst>
            <pc:docMk/>
            <pc:sldMk cId="414370659" sldId="694"/>
            <ac:picMk id="6" creationId="{E51D661D-30A8-AA47-6AC7-746C601BAD06}"/>
          </ac:picMkLst>
        </pc:picChg>
        <pc:picChg chg="add mod">
          <ac:chgData name="יהודה טאוב" userId="80c2dbd02819b45c" providerId="LiveId" clId="{96F12B1C-FA63-42C8-AE54-70F5DFF15AD6}" dt="2024-11-27T10:05:59.782" v="327"/>
          <ac:picMkLst>
            <pc:docMk/>
            <pc:sldMk cId="414370659" sldId="694"/>
            <ac:picMk id="7" creationId="{170565A8-769C-9CB5-AC2B-3AD9F7003209}"/>
          </ac:picMkLst>
        </pc:picChg>
      </pc:sldChg>
      <pc:sldChg chg="addSp delSp modSp mod modTransition modAnim">
        <pc:chgData name="יהודה טאוב" userId="80c2dbd02819b45c" providerId="LiveId" clId="{96F12B1C-FA63-42C8-AE54-70F5DFF15AD6}" dt="2024-11-27T10:05:59.782" v="327"/>
        <pc:sldMkLst>
          <pc:docMk/>
          <pc:sldMk cId="259361860" sldId="695"/>
        </pc:sldMkLst>
        <pc:spChg chg="mod">
          <ac:chgData name="יהודה טאוב" userId="80c2dbd02819b45c" providerId="LiveId" clId="{96F12B1C-FA63-42C8-AE54-70F5DFF15AD6}" dt="2024-11-26T02:24:30.950" v="1" actId="27636"/>
          <ac:spMkLst>
            <pc:docMk/>
            <pc:sldMk cId="259361860" sldId="695"/>
            <ac:spMk id="3" creationId="{CFBCB363-E023-ECFA-91B1-FC6E0E7B2F9A}"/>
          </ac:spMkLst>
        </pc:spChg>
        <pc:picChg chg="add del mod">
          <ac:chgData name="יהודה טאוב" userId="80c2dbd02819b45c" providerId="LiveId" clId="{96F12B1C-FA63-42C8-AE54-70F5DFF15AD6}" dt="2024-11-27T10:05:59.782" v="327"/>
          <ac:picMkLst>
            <pc:docMk/>
            <pc:sldMk cId="259361860" sldId="695"/>
            <ac:picMk id="5" creationId="{5831B57C-0736-5C09-6DDA-3A252BD21156}"/>
          </ac:picMkLst>
        </pc:picChg>
        <pc:picChg chg="add mod">
          <ac:chgData name="יהודה טאוב" userId="80c2dbd02819b45c" providerId="LiveId" clId="{96F12B1C-FA63-42C8-AE54-70F5DFF15AD6}" dt="2024-11-27T10:05:59.782" v="327"/>
          <ac:picMkLst>
            <pc:docMk/>
            <pc:sldMk cId="259361860" sldId="695"/>
            <ac:picMk id="6" creationId="{A3E7D239-C2E0-1BCA-316B-A77B53A2D161}"/>
          </ac:picMkLst>
        </pc:picChg>
        <pc:picChg chg="add mod">
          <ac:chgData name="יהודה טאוב" userId="80c2dbd02819b45c" providerId="LiveId" clId="{96F12B1C-FA63-42C8-AE54-70F5DFF15AD6}" dt="2024-11-26T03:27:39.189" v="34" actId="1076"/>
          <ac:picMkLst>
            <pc:docMk/>
            <pc:sldMk cId="259361860" sldId="695"/>
            <ac:picMk id="7170" creationId="{F6ED8F70-D595-C4CC-53AA-E07CB3909AAF}"/>
          </ac:picMkLst>
        </pc:picChg>
        <pc:picChg chg="add mod">
          <ac:chgData name="יהודה טאוב" userId="80c2dbd02819b45c" providerId="LiveId" clId="{96F12B1C-FA63-42C8-AE54-70F5DFF15AD6}" dt="2024-11-26T03:28:29.590" v="36" actId="1076"/>
          <ac:picMkLst>
            <pc:docMk/>
            <pc:sldMk cId="259361860" sldId="695"/>
            <ac:picMk id="7172" creationId="{439A1CEB-12C8-5432-10C1-CFB7D35F46A8}"/>
          </ac:picMkLst>
        </pc:picChg>
      </pc:sldChg>
      <pc:sldChg chg="addSp delSp modSp mod modTransition">
        <pc:chgData name="יהודה טאוב" userId="80c2dbd02819b45c" providerId="LiveId" clId="{96F12B1C-FA63-42C8-AE54-70F5DFF15AD6}" dt="2024-11-27T10:05:59.782" v="327"/>
        <pc:sldMkLst>
          <pc:docMk/>
          <pc:sldMk cId="344070721" sldId="696"/>
        </pc:sldMkLst>
        <pc:picChg chg="add del mod">
          <ac:chgData name="יהודה טאוב" userId="80c2dbd02819b45c" providerId="LiveId" clId="{96F12B1C-FA63-42C8-AE54-70F5DFF15AD6}" dt="2024-11-27T10:05:59.782" v="327"/>
          <ac:picMkLst>
            <pc:docMk/>
            <pc:sldMk cId="344070721" sldId="696"/>
            <ac:picMk id="5" creationId="{F2D14F0B-7394-46A0-4C22-E079381AB46C}"/>
          </ac:picMkLst>
        </pc:picChg>
        <pc:picChg chg="add mod">
          <ac:chgData name="יהודה טאוב" userId="80c2dbd02819b45c" providerId="LiveId" clId="{96F12B1C-FA63-42C8-AE54-70F5DFF15AD6}" dt="2024-11-27T10:05:59.782" v="327"/>
          <ac:picMkLst>
            <pc:docMk/>
            <pc:sldMk cId="344070721" sldId="696"/>
            <ac:picMk id="6" creationId="{CA1DA2D4-6061-EF0C-A05F-DB6A3FD662E7}"/>
          </ac:picMkLst>
        </pc:picChg>
        <pc:picChg chg="add mod">
          <ac:chgData name="יהודה טאוב" userId="80c2dbd02819b45c" providerId="LiveId" clId="{96F12B1C-FA63-42C8-AE54-70F5DFF15AD6}" dt="2024-11-26T03:27:15.661" v="32" actId="1076"/>
          <ac:picMkLst>
            <pc:docMk/>
            <pc:sldMk cId="344070721" sldId="696"/>
            <ac:picMk id="6146" creationId="{7AF4F2CC-BCBF-7673-AAE2-27D291587E30}"/>
          </ac:picMkLst>
        </pc:picChg>
      </pc:sldChg>
      <pc:sldChg chg="addSp delSp modSp mod modTransition setBg setClrOvrMap">
        <pc:chgData name="יהודה טאוב" userId="80c2dbd02819b45c" providerId="LiveId" clId="{96F12B1C-FA63-42C8-AE54-70F5DFF15AD6}" dt="2024-11-27T10:05:59.782" v="327"/>
        <pc:sldMkLst>
          <pc:docMk/>
          <pc:sldMk cId="3431899221" sldId="697"/>
        </pc:sldMkLst>
        <pc:spChg chg="mod">
          <ac:chgData name="יהודה טאוב" userId="80c2dbd02819b45c" providerId="LiveId" clId="{96F12B1C-FA63-42C8-AE54-70F5DFF15AD6}" dt="2024-11-26T03:31:00.289" v="44" actId="26606"/>
          <ac:spMkLst>
            <pc:docMk/>
            <pc:sldMk cId="3431899221" sldId="697"/>
            <ac:spMk id="2" creationId="{6E5E004A-7240-C534-9710-CC2159C6095A}"/>
          </ac:spMkLst>
        </pc:spChg>
        <pc:spChg chg="mod">
          <ac:chgData name="יהודה טאוב" userId="80c2dbd02819b45c" providerId="LiveId" clId="{96F12B1C-FA63-42C8-AE54-70F5DFF15AD6}" dt="2024-11-26T03:31:00.289" v="44" actId="26606"/>
          <ac:spMkLst>
            <pc:docMk/>
            <pc:sldMk cId="3431899221" sldId="697"/>
            <ac:spMk id="3" creationId="{CFBCB363-E023-ECFA-91B1-FC6E0E7B2F9A}"/>
          </ac:spMkLst>
        </pc:spChg>
        <pc:spChg chg="mod ord">
          <ac:chgData name="יהודה טאוב" userId="80c2dbd02819b45c" providerId="LiveId" clId="{96F12B1C-FA63-42C8-AE54-70F5DFF15AD6}" dt="2024-11-26T03:31:00.289" v="44" actId="26606"/>
          <ac:spMkLst>
            <pc:docMk/>
            <pc:sldMk cId="3431899221" sldId="697"/>
            <ac:spMk id="4" creationId="{B3DFE505-113E-9DA4-DACA-60D5DBE22B38}"/>
          </ac:spMkLst>
        </pc:spChg>
        <pc:spChg chg="add">
          <ac:chgData name="יהודה טאוב" userId="80c2dbd02819b45c" providerId="LiveId" clId="{96F12B1C-FA63-42C8-AE54-70F5DFF15AD6}" dt="2024-11-26T03:31:00.289" v="44" actId="26606"/>
          <ac:spMkLst>
            <pc:docMk/>
            <pc:sldMk cId="3431899221" sldId="697"/>
            <ac:spMk id="10247" creationId="{3BCB5F6A-9EB0-40B0-9D13-3023E9A20508}"/>
          </ac:spMkLst>
        </pc:spChg>
        <pc:picChg chg="add del mod">
          <ac:chgData name="יהודה טאוב" userId="80c2dbd02819b45c" providerId="LiveId" clId="{96F12B1C-FA63-42C8-AE54-70F5DFF15AD6}" dt="2024-11-27T10:05:59.782" v="327"/>
          <ac:picMkLst>
            <pc:docMk/>
            <pc:sldMk cId="3431899221" sldId="697"/>
            <ac:picMk id="5" creationId="{8F3C8A8F-9440-7678-000F-CDE03F50679C}"/>
          </ac:picMkLst>
        </pc:picChg>
        <pc:picChg chg="add mod">
          <ac:chgData name="יהודה טאוב" userId="80c2dbd02819b45c" providerId="LiveId" clId="{96F12B1C-FA63-42C8-AE54-70F5DFF15AD6}" dt="2024-11-27T10:05:59.782" v="327"/>
          <ac:picMkLst>
            <pc:docMk/>
            <pc:sldMk cId="3431899221" sldId="697"/>
            <ac:picMk id="6" creationId="{E6EFC7F9-D190-B5F3-A342-950DAA4897A6}"/>
          </ac:picMkLst>
        </pc:picChg>
        <pc:picChg chg="add mod">
          <ac:chgData name="יהודה טאוב" userId="80c2dbd02819b45c" providerId="LiveId" clId="{96F12B1C-FA63-42C8-AE54-70F5DFF15AD6}" dt="2024-11-26T03:31:00.289" v="44" actId="26606"/>
          <ac:picMkLst>
            <pc:docMk/>
            <pc:sldMk cId="3431899221" sldId="697"/>
            <ac:picMk id="10242" creationId="{89687A7A-5F44-1726-AF2A-358D3B0A1E73}"/>
          </ac:picMkLst>
        </pc:picChg>
      </pc:sldChg>
      <pc:sldChg chg="addSp delSp modSp mod modTransition setBg">
        <pc:chgData name="יהודה טאוב" userId="80c2dbd02819b45c" providerId="LiveId" clId="{96F12B1C-FA63-42C8-AE54-70F5DFF15AD6}" dt="2024-11-27T10:05:59.782" v="327"/>
        <pc:sldMkLst>
          <pc:docMk/>
          <pc:sldMk cId="484775901" sldId="698"/>
        </pc:sldMkLst>
        <pc:spChg chg="mod">
          <ac:chgData name="יהודה טאוב" userId="80c2dbd02819b45c" providerId="LiveId" clId="{96F12B1C-FA63-42C8-AE54-70F5DFF15AD6}" dt="2024-11-26T03:31:46.012" v="48" actId="26606"/>
          <ac:spMkLst>
            <pc:docMk/>
            <pc:sldMk cId="484775901" sldId="698"/>
            <ac:spMk id="2" creationId="{6E5E004A-7240-C534-9710-CC2159C6095A}"/>
          </ac:spMkLst>
        </pc:spChg>
        <pc:spChg chg="mod">
          <ac:chgData name="יהודה טאוב" userId="80c2dbd02819b45c" providerId="LiveId" clId="{96F12B1C-FA63-42C8-AE54-70F5DFF15AD6}" dt="2024-11-26T03:31:46.012" v="48" actId="26606"/>
          <ac:spMkLst>
            <pc:docMk/>
            <pc:sldMk cId="484775901" sldId="698"/>
            <ac:spMk id="3" creationId="{CFBCB363-E023-ECFA-91B1-FC6E0E7B2F9A}"/>
          </ac:spMkLst>
        </pc:spChg>
        <pc:spChg chg="mod ord">
          <ac:chgData name="יהודה טאוב" userId="80c2dbd02819b45c" providerId="LiveId" clId="{96F12B1C-FA63-42C8-AE54-70F5DFF15AD6}" dt="2024-11-26T03:31:46.012" v="48" actId="26606"/>
          <ac:spMkLst>
            <pc:docMk/>
            <pc:sldMk cId="484775901" sldId="698"/>
            <ac:spMk id="4" creationId="{B3DFE505-113E-9DA4-DACA-60D5DBE22B38}"/>
          </ac:spMkLst>
        </pc:spChg>
        <pc:picChg chg="add del mod">
          <ac:chgData name="יהודה טאוב" userId="80c2dbd02819b45c" providerId="LiveId" clId="{96F12B1C-FA63-42C8-AE54-70F5DFF15AD6}" dt="2024-11-27T10:05:59.782" v="327"/>
          <ac:picMkLst>
            <pc:docMk/>
            <pc:sldMk cId="484775901" sldId="698"/>
            <ac:picMk id="5" creationId="{B1C80F4F-9355-A3D6-BB09-F601B67E4473}"/>
          </ac:picMkLst>
        </pc:picChg>
        <pc:picChg chg="add mod">
          <ac:chgData name="יהודה טאוב" userId="80c2dbd02819b45c" providerId="LiveId" clId="{96F12B1C-FA63-42C8-AE54-70F5DFF15AD6}" dt="2024-11-27T10:05:59.782" v="327"/>
          <ac:picMkLst>
            <pc:docMk/>
            <pc:sldMk cId="484775901" sldId="698"/>
            <ac:picMk id="6" creationId="{87FEB7F9-1796-CB5A-E43F-47B645FAB549}"/>
          </ac:picMkLst>
        </pc:picChg>
        <pc:picChg chg="add mod">
          <ac:chgData name="יהודה טאוב" userId="80c2dbd02819b45c" providerId="LiveId" clId="{96F12B1C-FA63-42C8-AE54-70F5DFF15AD6}" dt="2024-11-26T03:31:46.012" v="48" actId="26606"/>
          <ac:picMkLst>
            <pc:docMk/>
            <pc:sldMk cId="484775901" sldId="698"/>
            <ac:picMk id="11266" creationId="{86EEEDDD-0C06-554A-3F77-7212E08C0E94}"/>
          </ac:picMkLst>
        </pc:picChg>
      </pc:sldChg>
      <pc:sldChg chg="addSp delSp modSp mod modTransition setBg setClrOvrMap">
        <pc:chgData name="יהודה טאוב" userId="80c2dbd02819b45c" providerId="LiveId" clId="{96F12B1C-FA63-42C8-AE54-70F5DFF15AD6}" dt="2024-11-27T10:05:59.782" v="327"/>
        <pc:sldMkLst>
          <pc:docMk/>
          <pc:sldMk cId="3287042119" sldId="699"/>
        </pc:sldMkLst>
        <pc:spChg chg="mod">
          <ac:chgData name="יהודה טאוב" userId="80c2dbd02819b45c" providerId="LiveId" clId="{96F12B1C-FA63-42C8-AE54-70F5DFF15AD6}" dt="2024-11-26T03:31:53.970" v="49" actId="26606"/>
          <ac:spMkLst>
            <pc:docMk/>
            <pc:sldMk cId="3287042119" sldId="699"/>
            <ac:spMk id="2" creationId="{6E5E004A-7240-C534-9710-CC2159C6095A}"/>
          </ac:spMkLst>
        </pc:spChg>
        <pc:spChg chg="mod">
          <ac:chgData name="יהודה טאוב" userId="80c2dbd02819b45c" providerId="LiveId" clId="{96F12B1C-FA63-42C8-AE54-70F5DFF15AD6}" dt="2024-11-26T03:31:53.970" v="49" actId="26606"/>
          <ac:spMkLst>
            <pc:docMk/>
            <pc:sldMk cId="3287042119" sldId="699"/>
            <ac:spMk id="3" creationId="{CFBCB363-E023-ECFA-91B1-FC6E0E7B2F9A}"/>
          </ac:spMkLst>
        </pc:spChg>
        <pc:spChg chg="mod">
          <ac:chgData name="יהודה טאוב" userId="80c2dbd02819b45c" providerId="LiveId" clId="{96F12B1C-FA63-42C8-AE54-70F5DFF15AD6}" dt="2024-11-26T03:31:53.970" v="49" actId="26606"/>
          <ac:spMkLst>
            <pc:docMk/>
            <pc:sldMk cId="3287042119" sldId="699"/>
            <ac:spMk id="4" creationId="{B3DFE505-113E-9DA4-DACA-60D5DBE22B38}"/>
          </ac:spMkLst>
        </pc:spChg>
        <pc:spChg chg="add">
          <ac:chgData name="יהודה טאוב" userId="80c2dbd02819b45c" providerId="LiveId" clId="{96F12B1C-FA63-42C8-AE54-70F5DFF15AD6}" dt="2024-11-26T03:31:53.970" v="49" actId="26606"/>
          <ac:spMkLst>
            <pc:docMk/>
            <pc:sldMk cId="3287042119" sldId="699"/>
            <ac:spMk id="10" creationId="{3BCB5F6A-9EB0-40B0-9D13-3023E9A20508}"/>
          </ac:spMkLst>
        </pc:spChg>
        <pc:picChg chg="add del mod">
          <ac:chgData name="יהודה טאוב" userId="80c2dbd02819b45c" providerId="LiveId" clId="{96F12B1C-FA63-42C8-AE54-70F5DFF15AD6}" dt="2024-11-27T10:05:59.782" v="327"/>
          <ac:picMkLst>
            <pc:docMk/>
            <pc:sldMk cId="3287042119" sldId="699"/>
            <ac:picMk id="5" creationId="{32213989-10B4-3038-34FB-ACA950859B99}"/>
          </ac:picMkLst>
        </pc:picChg>
        <pc:picChg chg="add">
          <ac:chgData name="יהודה טאוב" userId="80c2dbd02819b45c" providerId="LiveId" clId="{96F12B1C-FA63-42C8-AE54-70F5DFF15AD6}" dt="2024-11-26T03:31:53.970" v="49" actId="26606"/>
          <ac:picMkLst>
            <pc:docMk/>
            <pc:sldMk cId="3287042119" sldId="699"/>
            <ac:picMk id="6" creationId="{FEA7BC6A-1400-7B9C-1E50-D042270B2ED5}"/>
          </ac:picMkLst>
        </pc:picChg>
        <pc:picChg chg="add mod">
          <ac:chgData name="יהודה טאוב" userId="80c2dbd02819b45c" providerId="LiveId" clId="{96F12B1C-FA63-42C8-AE54-70F5DFF15AD6}" dt="2024-11-27T10:05:59.782" v="327"/>
          <ac:picMkLst>
            <pc:docMk/>
            <pc:sldMk cId="3287042119" sldId="699"/>
            <ac:picMk id="7" creationId="{47603268-544E-3D1B-5CF5-4B9F2736BFDC}"/>
          </ac:picMkLst>
        </pc:picChg>
      </pc:sldChg>
      <pc:sldChg chg="addSp delSp modSp mod modTransition">
        <pc:chgData name="יהודה טאוב" userId="80c2dbd02819b45c" providerId="LiveId" clId="{96F12B1C-FA63-42C8-AE54-70F5DFF15AD6}" dt="2024-11-27T10:05:59.782" v="327"/>
        <pc:sldMkLst>
          <pc:docMk/>
          <pc:sldMk cId="1858094413" sldId="700"/>
        </pc:sldMkLst>
        <pc:spChg chg="mod">
          <ac:chgData name="יהודה טאוב" userId="80c2dbd02819b45c" providerId="LiveId" clId="{96F12B1C-FA63-42C8-AE54-70F5DFF15AD6}" dt="2024-11-26T03:32:55.921" v="67" actId="20577"/>
          <ac:spMkLst>
            <pc:docMk/>
            <pc:sldMk cId="1858094413" sldId="700"/>
            <ac:spMk id="2" creationId="{6E5E004A-7240-C534-9710-CC2159C6095A}"/>
          </ac:spMkLst>
        </pc:spChg>
        <pc:picChg chg="add del mod">
          <ac:chgData name="יהודה טאוב" userId="80c2dbd02819b45c" providerId="LiveId" clId="{96F12B1C-FA63-42C8-AE54-70F5DFF15AD6}" dt="2024-11-27T10:05:59.782" v="327"/>
          <ac:picMkLst>
            <pc:docMk/>
            <pc:sldMk cId="1858094413" sldId="700"/>
            <ac:picMk id="5" creationId="{3EB61314-3146-2B44-15E3-8D8A7F0F17D1}"/>
          </ac:picMkLst>
        </pc:picChg>
        <pc:picChg chg="add mod">
          <ac:chgData name="יהודה טאוב" userId="80c2dbd02819b45c" providerId="LiveId" clId="{96F12B1C-FA63-42C8-AE54-70F5DFF15AD6}" dt="2024-11-27T10:05:59.782" v="327"/>
          <ac:picMkLst>
            <pc:docMk/>
            <pc:sldMk cId="1858094413" sldId="700"/>
            <ac:picMk id="6" creationId="{1C059A4A-15AF-197F-F579-367F8AEE0300}"/>
          </ac:picMkLst>
        </pc:picChg>
        <pc:picChg chg="add mod">
          <ac:chgData name="יהודה טאוב" userId="80c2dbd02819b45c" providerId="LiveId" clId="{96F12B1C-FA63-42C8-AE54-70F5DFF15AD6}" dt="2024-11-26T03:32:43.468" v="51" actId="1076"/>
          <ac:picMkLst>
            <pc:docMk/>
            <pc:sldMk cId="1858094413" sldId="700"/>
            <ac:picMk id="12290" creationId="{3A66905C-61DC-B2EC-8AED-7FCCCC82F589}"/>
          </ac:picMkLst>
        </pc:picChg>
      </pc:sldChg>
      <pc:sldChg chg="addSp delSp modSp mod modTransition modAnim">
        <pc:chgData name="יהודה טאוב" userId="80c2dbd02819b45c" providerId="LiveId" clId="{96F12B1C-FA63-42C8-AE54-70F5DFF15AD6}" dt="2024-11-27T10:05:59.782" v="327"/>
        <pc:sldMkLst>
          <pc:docMk/>
          <pc:sldMk cId="3098675432" sldId="701"/>
        </pc:sldMkLst>
        <pc:spChg chg="mod">
          <ac:chgData name="יהודה טאוב" userId="80c2dbd02819b45c" providerId="LiveId" clId="{96F12B1C-FA63-42C8-AE54-70F5DFF15AD6}" dt="2024-11-27T09:09:35.100" v="307" actId="20577"/>
          <ac:spMkLst>
            <pc:docMk/>
            <pc:sldMk cId="3098675432" sldId="701"/>
            <ac:spMk id="2" creationId="{6E5E004A-7240-C534-9710-CC2159C6095A}"/>
          </ac:spMkLst>
        </pc:spChg>
        <pc:spChg chg="mod">
          <ac:chgData name="יהודה טאוב" userId="80c2dbd02819b45c" providerId="LiveId" clId="{96F12B1C-FA63-42C8-AE54-70F5DFF15AD6}" dt="2024-11-27T09:09:22.322" v="288" actId="20577"/>
          <ac:spMkLst>
            <pc:docMk/>
            <pc:sldMk cId="3098675432" sldId="701"/>
            <ac:spMk id="3" creationId="{CFBCB363-E023-ECFA-91B1-FC6E0E7B2F9A}"/>
          </ac:spMkLst>
        </pc:spChg>
        <pc:picChg chg="add del mod">
          <ac:chgData name="יהודה טאוב" userId="80c2dbd02819b45c" providerId="LiveId" clId="{96F12B1C-FA63-42C8-AE54-70F5DFF15AD6}" dt="2024-11-27T10:05:59.782" v="327"/>
          <ac:picMkLst>
            <pc:docMk/>
            <pc:sldMk cId="3098675432" sldId="701"/>
            <ac:picMk id="5" creationId="{F37DB27D-2AD0-4326-31C3-41731A5CBC8C}"/>
          </ac:picMkLst>
        </pc:picChg>
        <pc:picChg chg="add mod">
          <ac:chgData name="יהודה טאוב" userId="80c2dbd02819b45c" providerId="LiveId" clId="{96F12B1C-FA63-42C8-AE54-70F5DFF15AD6}" dt="2024-11-27T10:05:59.782" v="327"/>
          <ac:picMkLst>
            <pc:docMk/>
            <pc:sldMk cId="3098675432" sldId="701"/>
            <ac:picMk id="6" creationId="{0FE811F2-BF9E-3978-FDC9-DC910161CCD9}"/>
          </ac:picMkLst>
        </pc:picChg>
        <pc:picChg chg="add mod">
          <ac:chgData name="יהודה טאוב" userId="80c2dbd02819b45c" providerId="LiveId" clId="{96F12B1C-FA63-42C8-AE54-70F5DFF15AD6}" dt="2024-11-26T03:33:52.021" v="69" actId="1076"/>
          <ac:picMkLst>
            <pc:docMk/>
            <pc:sldMk cId="3098675432" sldId="701"/>
            <ac:picMk id="13314" creationId="{D3BD405D-F8CA-1BDE-ECAF-E0E4691E9D15}"/>
          </ac:picMkLst>
        </pc:picChg>
      </pc:sldChg>
      <pc:sldChg chg="addSp delSp modSp mod modTransition setBg setClrOvrMap">
        <pc:chgData name="יהודה טאוב" userId="80c2dbd02819b45c" providerId="LiveId" clId="{96F12B1C-FA63-42C8-AE54-70F5DFF15AD6}" dt="2024-11-27T10:05:59.782" v="327"/>
        <pc:sldMkLst>
          <pc:docMk/>
          <pc:sldMk cId="2315735507" sldId="702"/>
        </pc:sldMkLst>
        <pc:spChg chg="mod ord">
          <ac:chgData name="יהודה טאוב" userId="80c2dbd02819b45c" providerId="LiveId" clId="{96F12B1C-FA63-42C8-AE54-70F5DFF15AD6}" dt="2024-11-26T03:34:14.061" v="72" actId="26606"/>
          <ac:spMkLst>
            <pc:docMk/>
            <pc:sldMk cId="2315735507" sldId="702"/>
            <ac:spMk id="2" creationId="{6E5E004A-7240-C534-9710-CC2159C6095A}"/>
          </ac:spMkLst>
        </pc:spChg>
        <pc:spChg chg="mod ord">
          <ac:chgData name="יהודה טאוב" userId="80c2dbd02819b45c" providerId="LiveId" clId="{96F12B1C-FA63-42C8-AE54-70F5DFF15AD6}" dt="2024-11-26T03:34:14.061" v="72" actId="26606"/>
          <ac:spMkLst>
            <pc:docMk/>
            <pc:sldMk cId="2315735507" sldId="702"/>
            <ac:spMk id="3" creationId="{CFBCB363-E023-ECFA-91B1-FC6E0E7B2F9A}"/>
          </ac:spMkLst>
        </pc:spChg>
        <pc:spChg chg="mod">
          <ac:chgData name="יהודה טאוב" userId="80c2dbd02819b45c" providerId="LiveId" clId="{96F12B1C-FA63-42C8-AE54-70F5DFF15AD6}" dt="2024-11-26T03:34:14.061" v="72" actId="26606"/>
          <ac:spMkLst>
            <pc:docMk/>
            <pc:sldMk cId="2315735507" sldId="702"/>
            <ac:spMk id="4" creationId="{B3DFE505-113E-9DA4-DACA-60D5DBE22B38}"/>
          </ac:spMkLst>
        </pc:spChg>
        <pc:spChg chg="add del">
          <ac:chgData name="יהודה טאוב" userId="80c2dbd02819b45c" providerId="LiveId" clId="{96F12B1C-FA63-42C8-AE54-70F5DFF15AD6}" dt="2024-11-26T03:34:14.005" v="71" actId="26606"/>
          <ac:spMkLst>
            <pc:docMk/>
            <pc:sldMk cId="2315735507" sldId="702"/>
            <ac:spMk id="9" creationId="{A65AC7D1-EAA9-48F5-B509-60A7F50BF703}"/>
          </ac:spMkLst>
        </pc:spChg>
        <pc:spChg chg="add del">
          <ac:chgData name="יהודה טאוב" userId="80c2dbd02819b45c" providerId="LiveId" clId="{96F12B1C-FA63-42C8-AE54-70F5DFF15AD6}" dt="2024-11-26T03:34:14.005" v="71" actId="26606"/>
          <ac:spMkLst>
            <pc:docMk/>
            <pc:sldMk cId="2315735507" sldId="702"/>
            <ac:spMk id="11" creationId="{D6320AF9-619A-4175-865B-5663E1AEF4C5}"/>
          </ac:spMkLst>
        </pc:spChg>
        <pc:spChg chg="add del">
          <ac:chgData name="יהודה טאוב" userId="80c2dbd02819b45c" providerId="LiveId" clId="{96F12B1C-FA63-42C8-AE54-70F5DFF15AD6}" dt="2024-11-26T03:34:14.005" v="71" actId="26606"/>
          <ac:spMkLst>
            <pc:docMk/>
            <pc:sldMk cId="2315735507" sldId="702"/>
            <ac:spMk id="17" creationId="{7E018740-5C2B-4A41-AC1A-7E68D1EC1954}"/>
          </ac:spMkLst>
        </pc:spChg>
        <pc:spChg chg="add del">
          <ac:chgData name="יהודה טאוב" userId="80c2dbd02819b45c" providerId="LiveId" clId="{96F12B1C-FA63-42C8-AE54-70F5DFF15AD6}" dt="2024-11-26T03:34:14.005" v="71" actId="26606"/>
          <ac:spMkLst>
            <pc:docMk/>
            <pc:sldMk cId="2315735507" sldId="702"/>
            <ac:spMk id="19" creationId="{166F75A4-C475-4941-8EE2-B80A06A2C1BB}"/>
          </ac:spMkLst>
        </pc:spChg>
        <pc:spChg chg="add del">
          <ac:chgData name="יהודה טאוב" userId="80c2dbd02819b45c" providerId="LiveId" clId="{96F12B1C-FA63-42C8-AE54-70F5DFF15AD6}" dt="2024-11-26T03:34:14.005" v="71" actId="26606"/>
          <ac:spMkLst>
            <pc:docMk/>
            <pc:sldMk cId="2315735507" sldId="702"/>
            <ac:spMk id="21" creationId="{A032553A-72E8-4B0D-8405-FF9771C9AF05}"/>
          </ac:spMkLst>
        </pc:spChg>
        <pc:spChg chg="add del">
          <ac:chgData name="יהודה טאוב" userId="80c2dbd02819b45c" providerId="LiveId" clId="{96F12B1C-FA63-42C8-AE54-70F5DFF15AD6}" dt="2024-11-26T03:34:14.005" v="71" actId="26606"/>
          <ac:spMkLst>
            <pc:docMk/>
            <pc:sldMk cId="2315735507" sldId="702"/>
            <ac:spMk id="23" creationId="{765800AC-C3B9-498E-87BC-29FAE4C76B21}"/>
          </ac:spMkLst>
        </pc:spChg>
        <pc:spChg chg="add del">
          <ac:chgData name="יהודה טאוב" userId="80c2dbd02819b45c" providerId="LiveId" clId="{96F12B1C-FA63-42C8-AE54-70F5DFF15AD6}" dt="2024-11-26T03:34:14.005" v="71" actId="26606"/>
          <ac:spMkLst>
            <pc:docMk/>
            <pc:sldMk cId="2315735507" sldId="702"/>
            <ac:spMk id="25" creationId="{1F9D6ACB-2FF4-49F9-978A-E0D5327FC635}"/>
          </ac:spMkLst>
        </pc:spChg>
        <pc:spChg chg="add del">
          <ac:chgData name="יהודה טאוב" userId="80c2dbd02819b45c" providerId="LiveId" clId="{96F12B1C-FA63-42C8-AE54-70F5DFF15AD6}" dt="2024-11-26T03:34:14.005" v="71" actId="26606"/>
          <ac:spMkLst>
            <pc:docMk/>
            <pc:sldMk cId="2315735507" sldId="702"/>
            <ac:spMk id="27" creationId="{142BFA2A-77A0-4F60-A32A-685681C84889}"/>
          </ac:spMkLst>
        </pc:spChg>
        <pc:spChg chg="add">
          <ac:chgData name="יהודה טאוב" userId="80c2dbd02819b45c" providerId="LiveId" clId="{96F12B1C-FA63-42C8-AE54-70F5DFF15AD6}" dt="2024-11-26T03:34:14.061" v="72" actId="26606"/>
          <ac:spMkLst>
            <pc:docMk/>
            <pc:sldMk cId="2315735507" sldId="702"/>
            <ac:spMk id="29" creationId="{D52A0D23-45DD-4DF4-ADE6-A81F409BB9FB}"/>
          </ac:spMkLst>
        </pc:spChg>
        <pc:spChg chg="add">
          <ac:chgData name="יהודה טאוב" userId="80c2dbd02819b45c" providerId="LiveId" clId="{96F12B1C-FA63-42C8-AE54-70F5DFF15AD6}" dt="2024-11-26T03:34:14.061" v="72" actId="26606"/>
          <ac:spMkLst>
            <pc:docMk/>
            <pc:sldMk cId="2315735507" sldId="702"/>
            <ac:spMk id="30" creationId="{C52ED567-06B3-4107-9773-BBB6BD78673C}"/>
          </ac:spMkLst>
        </pc:spChg>
        <pc:spChg chg="add">
          <ac:chgData name="יהודה טאוב" userId="80c2dbd02819b45c" providerId="LiveId" clId="{96F12B1C-FA63-42C8-AE54-70F5DFF15AD6}" dt="2024-11-26T03:34:14.061" v="72" actId="26606"/>
          <ac:spMkLst>
            <pc:docMk/>
            <pc:sldMk cId="2315735507" sldId="702"/>
            <ac:spMk id="31" creationId="{AF551D8B-3775-4477-88B7-7B7C350D34E4}"/>
          </ac:spMkLst>
        </pc:spChg>
        <pc:spChg chg="add">
          <ac:chgData name="יהודה טאוב" userId="80c2dbd02819b45c" providerId="LiveId" clId="{96F12B1C-FA63-42C8-AE54-70F5DFF15AD6}" dt="2024-11-26T03:34:14.061" v="72" actId="26606"/>
          <ac:spMkLst>
            <pc:docMk/>
            <pc:sldMk cId="2315735507" sldId="702"/>
            <ac:spMk id="34" creationId="{BB934D2B-85E2-4375-94EE-B66C16BF7999}"/>
          </ac:spMkLst>
        </pc:spChg>
        <pc:spChg chg="add">
          <ac:chgData name="יהודה טאוב" userId="80c2dbd02819b45c" providerId="LiveId" clId="{96F12B1C-FA63-42C8-AE54-70F5DFF15AD6}" dt="2024-11-26T03:34:14.061" v="72" actId="26606"/>
          <ac:spMkLst>
            <pc:docMk/>
            <pc:sldMk cId="2315735507" sldId="702"/>
            <ac:spMk id="35" creationId="{9B445E02-D785-4565-B842-9567BBC09508}"/>
          </ac:spMkLst>
        </pc:spChg>
        <pc:spChg chg="add">
          <ac:chgData name="יהודה טאוב" userId="80c2dbd02819b45c" providerId="LiveId" clId="{96F12B1C-FA63-42C8-AE54-70F5DFF15AD6}" dt="2024-11-26T03:34:14.061" v="72" actId="26606"/>
          <ac:spMkLst>
            <pc:docMk/>
            <pc:sldMk cId="2315735507" sldId="702"/>
            <ac:spMk id="36" creationId="{2C153736-D102-4F57-9DE7-615AFC02B0AC}"/>
          </ac:spMkLst>
        </pc:spChg>
        <pc:spChg chg="add">
          <ac:chgData name="יהודה טאוב" userId="80c2dbd02819b45c" providerId="LiveId" clId="{96F12B1C-FA63-42C8-AE54-70F5DFF15AD6}" dt="2024-11-26T03:34:14.061" v="72" actId="26606"/>
          <ac:spMkLst>
            <pc:docMk/>
            <pc:sldMk cId="2315735507" sldId="702"/>
            <ac:spMk id="37" creationId="{BA407A52-66F4-4CDE-A726-FF79F3EC342D}"/>
          </ac:spMkLst>
        </pc:spChg>
        <pc:spChg chg="add">
          <ac:chgData name="יהודה טאוב" userId="80c2dbd02819b45c" providerId="LiveId" clId="{96F12B1C-FA63-42C8-AE54-70F5DFF15AD6}" dt="2024-11-26T03:34:14.061" v="72" actId="26606"/>
          <ac:spMkLst>
            <pc:docMk/>
            <pc:sldMk cId="2315735507" sldId="702"/>
            <ac:spMk id="38" creationId="{D28FFB34-4FC3-46F5-B900-D3B774FD0BE6}"/>
          </ac:spMkLst>
        </pc:spChg>
        <pc:spChg chg="add">
          <ac:chgData name="יהודה טאוב" userId="80c2dbd02819b45c" providerId="LiveId" clId="{96F12B1C-FA63-42C8-AE54-70F5DFF15AD6}" dt="2024-11-26T03:34:14.061" v="72" actId="26606"/>
          <ac:spMkLst>
            <pc:docMk/>
            <pc:sldMk cId="2315735507" sldId="702"/>
            <ac:spMk id="39" creationId="{205F7B13-ACB5-46BE-8070-0431266B183B}"/>
          </ac:spMkLst>
        </pc:spChg>
        <pc:picChg chg="add del mod">
          <ac:chgData name="יהודה טאוב" userId="80c2dbd02819b45c" providerId="LiveId" clId="{96F12B1C-FA63-42C8-AE54-70F5DFF15AD6}" dt="2024-11-27T10:05:59.782" v="327"/>
          <ac:picMkLst>
            <pc:docMk/>
            <pc:sldMk cId="2315735507" sldId="702"/>
            <ac:picMk id="5" creationId="{CBA3DE5A-D4F5-FCF2-AD18-F8256EA810AF}"/>
          </ac:picMkLst>
        </pc:picChg>
        <pc:picChg chg="add mod">
          <ac:chgData name="יהודה טאוב" userId="80c2dbd02819b45c" providerId="LiveId" clId="{96F12B1C-FA63-42C8-AE54-70F5DFF15AD6}" dt="2024-11-27T10:05:59.782" v="327"/>
          <ac:picMkLst>
            <pc:docMk/>
            <pc:sldMk cId="2315735507" sldId="702"/>
            <ac:picMk id="6" creationId="{B86BEF28-CF1A-9D5C-5B9D-EB16A5540B7F}"/>
          </ac:picMkLst>
        </pc:picChg>
        <pc:cxnChg chg="add del">
          <ac:chgData name="יהודה טאוב" userId="80c2dbd02819b45c" providerId="LiveId" clId="{96F12B1C-FA63-42C8-AE54-70F5DFF15AD6}" dt="2024-11-26T03:34:14.005" v="71" actId="26606"/>
          <ac:cxnSpMkLst>
            <pc:docMk/>
            <pc:sldMk cId="2315735507" sldId="702"/>
            <ac:cxnSpMk id="13" creationId="{063B6EC6-D752-4EE7-908B-F8F19E8C7FEA}"/>
          </ac:cxnSpMkLst>
        </pc:cxnChg>
        <pc:cxnChg chg="add del">
          <ac:chgData name="יהודה טאוב" userId="80c2dbd02819b45c" providerId="LiveId" clId="{96F12B1C-FA63-42C8-AE54-70F5DFF15AD6}" dt="2024-11-26T03:34:14.005" v="71" actId="26606"/>
          <ac:cxnSpMkLst>
            <pc:docMk/>
            <pc:sldMk cId="2315735507" sldId="702"/>
            <ac:cxnSpMk id="15" creationId="{EFECD4E8-AD3E-4228-82A2-9461958EA94D}"/>
          </ac:cxnSpMkLst>
        </pc:cxnChg>
        <pc:cxnChg chg="add">
          <ac:chgData name="יהודה טאוב" userId="80c2dbd02819b45c" providerId="LiveId" clId="{96F12B1C-FA63-42C8-AE54-70F5DFF15AD6}" dt="2024-11-26T03:34:14.061" v="72" actId="26606"/>
          <ac:cxnSpMkLst>
            <pc:docMk/>
            <pc:sldMk cId="2315735507" sldId="702"/>
            <ac:cxnSpMk id="32" creationId="{1A901C3D-CFAE-460D-BD0E-7D22164D7DFB}"/>
          </ac:cxnSpMkLst>
        </pc:cxnChg>
        <pc:cxnChg chg="add">
          <ac:chgData name="יהודה טאוב" userId="80c2dbd02819b45c" providerId="LiveId" clId="{96F12B1C-FA63-42C8-AE54-70F5DFF15AD6}" dt="2024-11-26T03:34:14.061" v="72" actId="26606"/>
          <ac:cxnSpMkLst>
            <pc:docMk/>
            <pc:sldMk cId="2315735507" sldId="702"/>
            <ac:cxnSpMk id="33" creationId="{837C0EA9-1437-4437-9D20-2BBDA1AA9FF8}"/>
          </ac:cxnSpMkLst>
        </pc:cxnChg>
      </pc:sldChg>
      <pc:sldChg chg="addSp delSp modSp modTransition">
        <pc:chgData name="יהודה טאוב" userId="80c2dbd02819b45c" providerId="LiveId" clId="{96F12B1C-FA63-42C8-AE54-70F5DFF15AD6}" dt="2024-11-27T10:05:59.782" v="327"/>
        <pc:sldMkLst>
          <pc:docMk/>
          <pc:sldMk cId="1572798300" sldId="703"/>
        </pc:sldMkLst>
        <pc:picChg chg="add mod">
          <ac:chgData name="יהודה טאוב" userId="80c2dbd02819b45c" providerId="LiveId" clId="{96F12B1C-FA63-42C8-AE54-70F5DFF15AD6}" dt="2024-11-27T10:05:59.782" v="327"/>
          <ac:picMkLst>
            <pc:docMk/>
            <pc:sldMk cId="1572798300" sldId="703"/>
            <ac:picMk id="7" creationId="{941C4D40-D1F0-6837-2510-C33791409010}"/>
          </ac:picMkLst>
        </pc:picChg>
        <pc:picChg chg="add del mod">
          <ac:chgData name="יהודה טאוב" userId="80c2dbd02819b45c" providerId="LiveId" clId="{96F12B1C-FA63-42C8-AE54-70F5DFF15AD6}" dt="2024-11-26T03:22:53.905" v="9" actId="478"/>
          <ac:picMkLst>
            <pc:docMk/>
            <pc:sldMk cId="1572798300" sldId="703"/>
            <ac:picMk id="2050" creationId="{827A32C0-F2D0-2498-0A31-4DA7436A8399}"/>
          </ac:picMkLst>
        </pc:picChg>
        <pc:picChg chg="add mod">
          <ac:chgData name="יהודה טאוב" userId="80c2dbd02819b45c" providerId="LiveId" clId="{96F12B1C-FA63-42C8-AE54-70F5DFF15AD6}" dt="2024-11-26T03:23:20.334" v="11" actId="1076"/>
          <ac:picMkLst>
            <pc:docMk/>
            <pc:sldMk cId="1572798300" sldId="703"/>
            <ac:picMk id="2052" creationId="{46CE106C-F882-FA69-8D8D-DBEA102637CD}"/>
          </ac:picMkLst>
        </pc:picChg>
      </pc:sldChg>
      <pc:sldChg chg="addSp modSp modTransition">
        <pc:chgData name="יהודה טאוב" userId="80c2dbd02819b45c" providerId="LiveId" clId="{96F12B1C-FA63-42C8-AE54-70F5DFF15AD6}" dt="2024-11-27T10:05:59.782" v="327"/>
        <pc:sldMkLst>
          <pc:docMk/>
          <pc:sldMk cId="339567482" sldId="704"/>
        </pc:sldMkLst>
        <pc:picChg chg="add mod">
          <ac:chgData name="יהודה טאוב" userId="80c2dbd02819b45c" providerId="LiveId" clId="{96F12B1C-FA63-42C8-AE54-70F5DFF15AD6}" dt="2024-11-27T10:05:59.782" v="327"/>
          <ac:picMkLst>
            <pc:docMk/>
            <pc:sldMk cId="339567482" sldId="704"/>
            <ac:picMk id="7" creationId="{4C6A37B8-CDA9-4B8B-D020-0633A07701DF}"/>
          </ac:picMkLst>
        </pc:picChg>
        <pc:picChg chg="add mod">
          <ac:chgData name="יהודה טאוב" userId="80c2dbd02819b45c" providerId="LiveId" clId="{96F12B1C-FA63-42C8-AE54-70F5DFF15AD6}" dt="2024-11-26T03:23:59.386" v="14" actId="1076"/>
          <ac:picMkLst>
            <pc:docMk/>
            <pc:sldMk cId="339567482" sldId="704"/>
            <ac:picMk id="3074" creationId="{1198E75C-EE56-9C6A-37D5-01E6EB667550}"/>
          </ac:picMkLst>
        </pc:picChg>
      </pc:sldChg>
      <pc:sldChg chg="addSp modSp modTransition">
        <pc:chgData name="יהודה טאוב" userId="80c2dbd02819b45c" providerId="LiveId" clId="{96F12B1C-FA63-42C8-AE54-70F5DFF15AD6}" dt="2024-11-27T10:05:59.782" v="327"/>
        <pc:sldMkLst>
          <pc:docMk/>
          <pc:sldMk cId="3007925583" sldId="705"/>
        </pc:sldMkLst>
        <pc:picChg chg="add mod">
          <ac:chgData name="יהודה טאוב" userId="80c2dbd02819b45c" providerId="LiveId" clId="{96F12B1C-FA63-42C8-AE54-70F5DFF15AD6}" dt="2024-11-27T10:05:59.782" v="327"/>
          <ac:picMkLst>
            <pc:docMk/>
            <pc:sldMk cId="3007925583" sldId="705"/>
            <ac:picMk id="9" creationId="{771D629E-4350-0A6C-9B47-F038388756D9}"/>
          </ac:picMkLst>
        </pc:picChg>
      </pc:sldChg>
      <pc:sldChg chg="addSp modSp mod modTransition setBg setClrOvrMap">
        <pc:chgData name="יהודה טאוב" userId="80c2dbd02819b45c" providerId="LiveId" clId="{96F12B1C-FA63-42C8-AE54-70F5DFF15AD6}" dt="2024-11-27T10:05:59.782" v="327"/>
        <pc:sldMkLst>
          <pc:docMk/>
          <pc:sldMk cId="1014688061" sldId="706"/>
        </pc:sldMkLst>
        <pc:spChg chg="mod">
          <ac:chgData name="יהודה טאוב" userId="80c2dbd02819b45c" providerId="LiveId" clId="{96F12B1C-FA63-42C8-AE54-70F5DFF15AD6}" dt="2024-11-26T03:26:27.480" v="30" actId="26606"/>
          <ac:spMkLst>
            <pc:docMk/>
            <pc:sldMk cId="1014688061" sldId="706"/>
            <ac:spMk id="2" creationId="{1C6959A5-3F1E-FF5F-B41A-F393D8930C1C}"/>
          </ac:spMkLst>
        </pc:spChg>
        <pc:spChg chg="mod">
          <ac:chgData name="יהודה טאוב" userId="80c2dbd02819b45c" providerId="LiveId" clId="{96F12B1C-FA63-42C8-AE54-70F5DFF15AD6}" dt="2024-11-26T03:26:27.480" v="30" actId="26606"/>
          <ac:spMkLst>
            <pc:docMk/>
            <pc:sldMk cId="1014688061" sldId="706"/>
            <ac:spMk id="3" creationId="{356B8531-EB66-3AB4-0F96-C487259AED11}"/>
          </ac:spMkLst>
        </pc:spChg>
        <pc:spChg chg="mod">
          <ac:chgData name="יהודה טאוב" userId="80c2dbd02819b45c" providerId="LiveId" clId="{96F12B1C-FA63-42C8-AE54-70F5DFF15AD6}" dt="2024-11-26T03:26:27.480" v="30" actId="26606"/>
          <ac:spMkLst>
            <pc:docMk/>
            <pc:sldMk cId="1014688061" sldId="706"/>
            <ac:spMk id="4" creationId="{296FC95E-F60A-8680-9396-1900CF523FE7}"/>
          </ac:spMkLst>
        </pc:spChg>
        <pc:spChg chg="add">
          <ac:chgData name="יהודה טאוב" userId="80c2dbd02819b45c" providerId="LiveId" clId="{96F12B1C-FA63-42C8-AE54-70F5DFF15AD6}" dt="2024-11-26T03:26:27.480" v="30" actId="26606"/>
          <ac:spMkLst>
            <pc:docMk/>
            <pc:sldMk cId="1014688061" sldId="706"/>
            <ac:spMk id="10" creationId="{3BCB5F6A-9EB0-40B0-9D13-3023E9A20508}"/>
          </ac:spMkLst>
        </pc:spChg>
        <pc:picChg chg="add">
          <ac:chgData name="יהודה טאוב" userId="80c2dbd02819b45c" providerId="LiveId" clId="{96F12B1C-FA63-42C8-AE54-70F5DFF15AD6}" dt="2024-11-26T03:26:27.480" v="30" actId="26606"/>
          <ac:picMkLst>
            <pc:docMk/>
            <pc:sldMk cId="1014688061" sldId="706"/>
            <ac:picMk id="6" creationId="{55D150BD-D76D-C50E-DC3D-1BAE6B585381}"/>
          </ac:picMkLst>
        </pc:picChg>
        <pc:picChg chg="add mod">
          <ac:chgData name="יהודה טאוב" userId="80c2dbd02819b45c" providerId="LiveId" clId="{96F12B1C-FA63-42C8-AE54-70F5DFF15AD6}" dt="2024-11-27T10:05:59.782" v="327"/>
          <ac:picMkLst>
            <pc:docMk/>
            <pc:sldMk cId="1014688061" sldId="706"/>
            <ac:picMk id="8" creationId="{DFF5649B-415B-3EF8-B987-842D5DEF56D5}"/>
          </ac:picMkLst>
        </pc:picChg>
      </pc:sldChg>
      <pc:sldChg chg="addSp modSp mod ord modTransition">
        <pc:chgData name="יהודה טאוב" userId="80c2dbd02819b45c" providerId="LiveId" clId="{96F12B1C-FA63-42C8-AE54-70F5DFF15AD6}" dt="2024-11-27T10:05:59.782" v="327"/>
        <pc:sldMkLst>
          <pc:docMk/>
          <pc:sldMk cId="666912357" sldId="707"/>
        </pc:sldMkLst>
        <pc:spChg chg="mod">
          <ac:chgData name="יהודה טאוב" userId="80c2dbd02819b45c" providerId="LiveId" clId="{96F12B1C-FA63-42C8-AE54-70F5DFF15AD6}" dt="2024-11-26T03:29:58.909" v="40" actId="13926"/>
          <ac:spMkLst>
            <pc:docMk/>
            <pc:sldMk cId="666912357" sldId="707"/>
            <ac:spMk id="3" creationId="{26FEA2E2-6E01-D636-1E8F-0AFB7F3A7D32}"/>
          </ac:spMkLst>
        </pc:spChg>
        <pc:picChg chg="add mod">
          <ac:chgData name="יהודה טאוב" userId="80c2dbd02819b45c" providerId="LiveId" clId="{96F12B1C-FA63-42C8-AE54-70F5DFF15AD6}" dt="2024-11-27T10:05:59.782" v="327"/>
          <ac:picMkLst>
            <pc:docMk/>
            <pc:sldMk cId="666912357" sldId="707"/>
            <ac:picMk id="7" creationId="{D21546B5-996D-A9AB-AC52-0FA97AF0C8D6}"/>
          </ac:picMkLst>
        </pc:picChg>
        <pc:picChg chg="add mod">
          <ac:chgData name="יהודה טאוב" userId="80c2dbd02819b45c" providerId="LiveId" clId="{96F12B1C-FA63-42C8-AE54-70F5DFF15AD6}" dt="2024-11-26T03:29:42.662" v="38" actId="1076"/>
          <ac:picMkLst>
            <pc:docMk/>
            <pc:sldMk cId="666912357" sldId="707"/>
            <ac:picMk id="8194" creationId="{B4E52105-55C7-9D52-BE55-7FAE83491B85}"/>
          </ac:picMkLst>
        </pc:picChg>
      </pc:sldChg>
      <pc:sldChg chg="addSp modSp mod modTransition">
        <pc:chgData name="יהודה טאוב" userId="80c2dbd02819b45c" providerId="LiveId" clId="{96F12B1C-FA63-42C8-AE54-70F5DFF15AD6}" dt="2024-11-27T10:05:59.782" v="327"/>
        <pc:sldMkLst>
          <pc:docMk/>
          <pc:sldMk cId="2703171861" sldId="708"/>
        </pc:sldMkLst>
        <pc:spChg chg="mod">
          <ac:chgData name="יהודה טאוב" userId="80c2dbd02819b45c" providerId="LiveId" clId="{96F12B1C-FA63-42C8-AE54-70F5DFF15AD6}" dt="2024-11-27T09:07:11.584" v="283" actId="20577"/>
          <ac:spMkLst>
            <pc:docMk/>
            <pc:sldMk cId="2703171861" sldId="708"/>
            <ac:spMk id="2" creationId="{B5D5B733-3291-5D33-B400-2DB41650FFE1}"/>
          </ac:spMkLst>
        </pc:spChg>
        <pc:picChg chg="add mod">
          <ac:chgData name="יהודה טאוב" userId="80c2dbd02819b45c" providerId="LiveId" clId="{96F12B1C-FA63-42C8-AE54-70F5DFF15AD6}" dt="2024-11-27T10:05:59.782" v="327"/>
          <ac:picMkLst>
            <pc:docMk/>
            <pc:sldMk cId="2703171861" sldId="708"/>
            <ac:picMk id="7" creationId="{DB95ECA0-B4D9-6027-954B-08B345CB021B}"/>
          </ac:picMkLst>
        </pc:picChg>
        <pc:picChg chg="add mod">
          <ac:chgData name="יהודה טאוב" userId="80c2dbd02819b45c" providerId="LiveId" clId="{96F12B1C-FA63-42C8-AE54-70F5DFF15AD6}" dt="2024-11-26T03:30:36.805" v="42" actId="1076"/>
          <ac:picMkLst>
            <pc:docMk/>
            <pc:sldMk cId="2703171861" sldId="708"/>
            <ac:picMk id="9218" creationId="{09189D33-E2D4-2359-DD41-0BAC2609AB5E}"/>
          </ac:picMkLst>
        </pc:picChg>
      </pc:sldChg>
      <pc:sldChg chg="addSp delSp modSp mod modTransition setBg">
        <pc:chgData name="יהודה טאוב" userId="80c2dbd02819b45c" providerId="LiveId" clId="{96F12B1C-FA63-42C8-AE54-70F5DFF15AD6}" dt="2024-11-27T10:05:59.782" v="327"/>
        <pc:sldMkLst>
          <pc:docMk/>
          <pc:sldMk cId="1763762740" sldId="709"/>
        </pc:sldMkLst>
        <pc:spChg chg="del">
          <ac:chgData name="יהודה טאוב" userId="80c2dbd02819b45c" providerId="LiveId" clId="{96F12B1C-FA63-42C8-AE54-70F5DFF15AD6}" dt="2024-11-26T03:34:22.872" v="73" actId="26606"/>
          <ac:spMkLst>
            <pc:docMk/>
            <pc:sldMk cId="1763762740" sldId="709"/>
            <ac:spMk id="2" creationId="{73D06F88-FF38-E71B-AC41-EED98D939626}"/>
          </ac:spMkLst>
        </pc:spChg>
        <pc:spChg chg="del">
          <ac:chgData name="יהודה טאוב" userId="80c2dbd02819b45c" providerId="LiveId" clId="{96F12B1C-FA63-42C8-AE54-70F5DFF15AD6}" dt="2024-11-26T03:34:22.872" v="73" actId="26606"/>
          <ac:spMkLst>
            <pc:docMk/>
            <pc:sldMk cId="1763762740" sldId="709"/>
            <ac:spMk id="3" creationId="{E5C11B00-6F4A-C4B2-0A00-5D9093B7BE20}"/>
          </ac:spMkLst>
        </pc:spChg>
        <pc:spChg chg="mod ord">
          <ac:chgData name="יהודה טאוב" userId="80c2dbd02819b45c" providerId="LiveId" clId="{96F12B1C-FA63-42C8-AE54-70F5DFF15AD6}" dt="2024-11-26T03:34:22.872" v="73" actId="26606"/>
          <ac:spMkLst>
            <pc:docMk/>
            <pc:sldMk cId="1763762740" sldId="709"/>
            <ac:spMk id="4" creationId="{387D4515-5861-1061-9C03-43AAE3F6DA14}"/>
          </ac:spMkLst>
        </pc:spChg>
        <pc:spChg chg="add">
          <ac:chgData name="יהודה טאוב" userId="80c2dbd02819b45c" providerId="LiveId" clId="{96F12B1C-FA63-42C8-AE54-70F5DFF15AD6}" dt="2024-11-26T03:34:22.872" v="73" actId="26606"/>
          <ac:spMkLst>
            <pc:docMk/>
            <pc:sldMk cId="1763762740" sldId="709"/>
            <ac:spMk id="23" creationId="{542A1125-BEEF-4B06-B7A6-5C89AFBF8026}"/>
          </ac:spMkLst>
        </pc:spChg>
        <pc:spChg chg="add">
          <ac:chgData name="יהודה טאוב" userId="80c2dbd02819b45c" providerId="LiveId" clId="{96F12B1C-FA63-42C8-AE54-70F5DFF15AD6}" dt="2024-11-26T03:34:22.872" v="73" actId="26606"/>
          <ac:spMkLst>
            <pc:docMk/>
            <pc:sldMk cId="1763762740" sldId="709"/>
            <ac:spMk id="25" creationId="{341AF29A-C02E-4F6E-AE31-4D61F939D5C3}"/>
          </ac:spMkLst>
        </pc:spChg>
        <pc:spChg chg="add">
          <ac:chgData name="יהודה טאוב" userId="80c2dbd02819b45c" providerId="LiveId" clId="{96F12B1C-FA63-42C8-AE54-70F5DFF15AD6}" dt="2024-11-26T03:34:22.872" v="73" actId="26606"/>
          <ac:spMkLst>
            <pc:docMk/>
            <pc:sldMk cId="1763762740" sldId="709"/>
            <ac:spMk id="27" creationId="{64803267-175B-4586-A120-09F386B975F2}"/>
          </ac:spMkLst>
        </pc:spChg>
        <pc:grpChg chg="add">
          <ac:chgData name="יהודה טאוב" userId="80c2dbd02819b45c" providerId="LiveId" clId="{96F12B1C-FA63-42C8-AE54-70F5DFF15AD6}" dt="2024-11-26T03:34:22.872" v="73" actId="26606"/>
          <ac:grpSpMkLst>
            <pc:docMk/>
            <pc:sldMk cId="1763762740" sldId="709"/>
            <ac:grpSpMk id="11" creationId="{0DAF8575-DDD0-43E3-95E0-CF812F06AFED}"/>
          </ac:grpSpMkLst>
        </pc:grpChg>
        <pc:picChg chg="mod">
          <ac:chgData name="יהודה טאוב" userId="80c2dbd02819b45c" providerId="LiveId" clId="{96F12B1C-FA63-42C8-AE54-70F5DFF15AD6}" dt="2024-11-26T03:34:22.872" v="73" actId="26606"/>
          <ac:picMkLst>
            <pc:docMk/>
            <pc:sldMk cId="1763762740" sldId="709"/>
            <ac:picMk id="6" creationId="{F2EFBF1C-8FBB-C7DC-D6BA-E2F58487311A}"/>
          </ac:picMkLst>
        </pc:picChg>
        <pc:picChg chg="add mod">
          <ac:chgData name="יהודה טאוב" userId="80c2dbd02819b45c" providerId="LiveId" clId="{96F12B1C-FA63-42C8-AE54-70F5DFF15AD6}" dt="2024-11-27T10:05:59.782" v="327"/>
          <ac:picMkLst>
            <pc:docMk/>
            <pc:sldMk cId="1763762740" sldId="709"/>
            <ac:picMk id="8" creationId="{1445BB79-E2B9-811F-87E7-F929F2EBEADD}"/>
          </ac:picMkLst>
        </pc:picChg>
      </pc:sldChg>
      <pc:sldChg chg="addSp delSp modSp mod modTransition setBg">
        <pc:chgData name="יהודה טאוב" userId="80c2dbd02819b45c" providerId="LiveId" clId="{96F12B1C-FA63-42C8-AE54-70F5DFF15AD6}" dt="2024-11-27T10:05:59.782" v="327"/>
        <pc:sldMkLst>
          <pc:docMk/>
          <pc:sldMk cId="1330606365" sldId="710"/>
        </pc:sldMkLst>
        <pc:spChg chg="del">
          <ac:chgData name="יהודה טאוב" userId="80c2dbd02819b45c" providerId="LiveId" clId="{96F12B1C-FA63-42C8-AE54-70F5DFF15AD6}" dt="2024-11-26T03:34:31.073" v="74" actId="26606"/>
          <ac:spMkLst>
            <pc:docMk/>
            <pc:sldMk cId="1330606365" sldId="710"/>
            <ac:spMk id="2" creationId="{140E865E-1756-10A4-0C51-07B5D4B71C5F}"/>
          </ac:spMkLst>
        </pc:spChg>
        <pc:spChg chg="mod">
          <ac:chgData name="יהודה טאוב" userId="80c2dbd02819b45c" providerId="LiveId" clId="{96F12B1C-FA63-42C8-AE54-70F5DFF15AD6}" dt="2024-11-26T03:34:31.073" v="74" actId="26606"/>
          <ac:spMkLst>
            <pc:docMk/>
            <pc:sldMk cId="1330606365" sldId="710"/>
            <ac:spMk id="4" creationId="{BFD6DC3F-9097-FB73-60B1-26768CE8EFBE}"/>
          </ac:spMkLst>
        </pc:spChg>
        <pc:spChg chg="add">
          <ac:chgData name="יהודה טאוב" userId="80c2dbd02819b45c" providerId="LiveId" clId="{96F12B1C-FA63-42C8-AE54-70F5DFF15AD6}" dt="2024-11-26T03:34:31.073" v="74" actId="26606"/>
          <ac:spMkLst>
            <pc:docMk/>
            <pc:sldMk cId="1330606365" sldId="710"/>
            <ac:spMk id="23" creationId="{542A1125-BEEF-4B06-B7A6-5C89AFBF8026}"/>
          </ac:spMkLst>
        </pc:spChg>
        <pc:spChg chg="add">
          <ac:chgData name="יהודה טאוב" userId="80c2dbd02819b45c" providerId="LiveId" clId="{96F12B1C-FA63-42C8-AE54-70F5DFF15AD6}" dt="2024-11-26T03:34:31.073" v="74" actId="26606"/>
          <ac:spMkLst>
            <pc:docMk/>
            <pc:sldMk cId="1330606365" sldId="710"/>
            <ac:spMk id="25" creationId="{341AF29A-C02E-4F6E-AE31-4D61F939D5C3}"/>
          </ac:spMkLst>
        </pc:spChg>
        <pc:spChg chg="add">
          <ac:chgData name="יהודה טאוב" userId="80c2dbd02819b45c" providerId="LiveId" clId="{96F12B1C-FA63-42C8-AE54-70F5DFF15AD6}" dt="2024-11-26T03:34:31.073" v="74" actId="26606"/>
          <ac:spMkLst>
            <pc:docMk/>
            <pc:sldMk cId="1330606365" sldId="710"/>
            <ac:spMk id="27" creationId="{64803267-175B-4586-A120-09F386B975F2}"/>
          </ac:spMkLst>
        </pc:spChg>
        <pc:grpChg chg="add">
          <ac:chgData name="יהודה טאוב" userId="80c2dbd02819b45c" providerId="LiveId" clId="{96F12B1C-FA63-42C8-AE54-70F5DFF15AD6}" dt="2024-11-26T03:34:31.073" v="74" actId="26606"/>
          <ac:grpSpMkLst>
            <pc:docMk/>
            <pc:sldMk cId="1330606365" sldId="710"/>
            <ac:grpSpMk id="11" creationId="{0DAF8575-DDD0-43E3-95E0-CF812F06AFED}"/>
          </ac:grpSpMkLst>
        </pc:grpChg>
        <pc:picChg chg="mod">
          <ac:chgData name="יהודה טאוב" userId="80c2dbd02819b45c" providerId="LiveId" clId="{96F12B1C-FA63-42C8-AE54-70F5DFF15AD6}" dt="2024-11-26T03:34:31.073" v="74" actId="26606"/>
          <ac:picMkLst>
            <pc:docMk/>
            <pc:sldMk cId="1330606365" sldId="710"/>
            <ac:picMk id="6" creationId="{7DE16F33-A99D-0944-F0F7-E0F9B9ABCC73}"/>
          </ac:picMkLst>
        </pc:picChg>
        <pc:picChg chg="add mod">
          <ac:chgData name="יהודה טאוב" userId="80c2dbd02819b45c" providerId="LiveId" clId="{96F12B1C-FA63-42C8-AE54-70F5DFF15AD6}" dt="2024-11-27T10:05:59.782" v="327"/>
          <ac:picMkLst>
            <pc:docMk/>
            <pc:sldMk cId="1330606365" sldId="710"/>
            <ac:picMk id="7" creationId="{7AF99B44-02B4-A5BB-F856-2763296F1AC8}"/>
          </ac:picMkLst>
        </pc:picChg>
      </pc:sldChg>
      <pc:sldChg chg="addSp delSp modSp mod modTransition setBg">
        <pc:chgData name="יהודה טאוב" userId="80c2dbd02819b45c" providerId="LiveId" clId="{96F12B1C-FA63-42C8-AE54-70F5DFF15AD6}" dt="2024-11-27T10:05:59.782" v="327"/>
        <pc:sldMkLst>
          <pc:docMk/>
          <pc:sldMk cId="3609887946" sldId="711"/>
        </pc:sldMkLst>
        <pc:spChg chg="del">
          <ac:chgData name="יהודה טאוב" userId="80c2dbd02819b45c" providerId="LiveId" clId="{96F12B1C-FA63-42C8-AE54-70F5DFF15AD6}" dt="2024-11-26T03:34:37.118" v="75" actId="26606"/>
          <ac:spMkLst>
            <pc:docMk/>
            <pc:sldMk cId="3609887946" sldId="711"/>
            <ac:spMk id="2" creationId="{961ADC49-1185-06F6-9AAA-6093C46D6470}"/>
          </ac:spMkLst>
        </pc:spChg>
        <pc:spChg chg="del">
          <ac:chgData name="יהודה טאוב" userId="80c2dbd02819b45c" providerId="LiveId" clId="{96F12B1C-FA63-42C8-AE54-70F5DFF15AD6}" dt="2024-11-26T03:34:37.118" v="75" actId="26606"/>
          <ac:spMkLst>
            <pc:docMk/>
            <pc:sldMk cId="3609887946" sldId="711"/>
            <ac:spMk id="3" creationId="{7755B645-FF16-AC6D-0BF4-109FA02A5A98}"/>
          </ac:spMkLst>
        </pc:spChg>
        <pc:spChg chg="mod ord">
          <ac:chgData name="יהודה טאוב" userId="80c2dbd02819b45c" providerId="LiveId" clId="{96F12B1C-FA63-42C8-AE54-70F5DFF15AD6}" dt="2024-11-26T03:34:37.118" v="75" actId="26606"/>
          <ac:spMkLst>
            <pc:docMk/>
            <pc:sldMk cId="3609887946" sldId="711"/>
            <ac:spMk id="4" creationId="{79278AD9-7E0D-F60E-20A8-E76CB1DDF632}"/>
          </ac:spMkLst>
        </pc:spChg>
        <pc:spChg chg="add">
          <ac:chgData name="יהודה טאוב" userId="80c2dbd02819b45c" providerId="LiveId" clId="{96F12B1C-FA63-42C8-AE54-70F5DFF15AD6}" dt="2024-11-26T03:34:37.118" v="75" actId="26606"/>
          <ac:spMkLst>
            <pc:docMk/>
            <pc:sldMk cId="3609887946" sldId="711"/>
            <ac:spMk id="23" creationId="{35002F6C-0142-4BD1-B14C-B2A8BE2BC116}"/>
          </ac:spMkLst>
        </pc:spChg>
        <pc:spChg chg="add">
          <ac:chgData name="יהודה טאוב" userId="80c2dbd02819b45c" providerId="LiveId" clId="{96F12B1C-FA63-42C8-AE54-70F5DFF15AD6}" dt="2024-11-26T03:34:37.118" v="75" actId="26606"/>
          <ac:spMkLst>
            <pc:docMk/>
            <pc:sldMk cId="3609887946" sldId="711"/>
            <ac:spMk id="25" creationId="{889F2A4C-8C64-4700-8689-78F603984665}"/>
          </ac:spMkLst>
        </pc:spChg>
        <pc:grpChg chg="add">
          <ac:chgData name="יהודה טאוב" userId="80c2dbd02819b45c" providerId="LiveId" clId="{96F12B1C-FA63-42C8-AE54-70F5DFF15AD6}" dt="2024-11-26T03:34:37.118" v="75" actId="26606"/>
          <ac:grpSpMkLst>
            <pc:docMk/>
            <pc:sldMk cId="3609887946" sldId="711"/>
            <ac:grpSpMk id="11" creationId="{0DAF8575-DDD0-43E3-95E0-CF812F06AFED}"/>
          </ac:grpSpMkLst>
        </pc:grpChg>
        <pc:picChg chg="mod">
          <ac:chgData name="יהודה טאוב" userId="80c2dbd02819b45c" providerId="LiveId" clId="{96F12B1C-FA63-42C8-AE54-70F5DFF15AD6}" dt="2024-11-26T03:34:47.057" v="76" actId="27614"/>
          <ac:picMkLst>
            <pc:docMk/>
            <pc:sldMk cId="3609887946" sldId="711"/>
            <ac:picMk id="6" creationId="{54F9EA8C-B819-ABF6-943B-27D92E602794}"/>
          </ac:picMkLst>
        </pc:picChg>
        <pc:picChg chg="add mod">
          <ac:chgData name="יהודה טאוב" userId="80c2dbd02819b45c" providerId="LiveId" clId="{96F12B1C-FA63-42C8-AE54-70F5DFF15AD6}" dt="2024-11-27T10:05:59.782" v="327"/>
          <ac:picMkLst>
            <pc:docMk/>
            <pc:sldMk cId="3609887946" sldId="711"/>
            <ac:picMk id="8" creationId="{480956A3-E85F-9181-19FB-F4D919E34B37}"/>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4025636" y="0"/>
            <a:ext cx="3078427" cy="513508"/>
          </a:xfrm>
          <a:prstGeom prst="rect">
            <a:avLst/>
          </a:prstGeom>
        </p:spPr>
        <p:txBody>
          <a:bodyPr vert="horz" lIns="99075" tIns="49538" rIns="99075" bIns="49538" rtlCol="1"/>
          <a:lstStyle>
            <a:lvl1pPr algn="r">
              <a:defRPr sz="1300"/>
            </a:lvl1pPr>
          </a:lstStyle>
          <a:p>
            <a:endParaRPr lang="he-IL"/>
          </a:p>
        </p:txBody>
      </p:sp>
      <p:sp>
        <p:nvSpPr>
          <p:cNvPr id="3" name="מציין מיקום של תאריך 2"/>
          <p:cNvSpPr>
            <a:spLocks noGrp="1"/>
          </p:cNvSpPr>
          <p:nvPr>
            <p:ph type="dt" idx="1"/>
          </p:nvPr>
        </p:nvSpPr>
        <p:spPr>
          <a:xfrm>
            <a:off x="1645" y="0"/>
            <a:ext cx="3078427" cy="513508"/>
          </a:xfrm>
          <a:prstGeom prst="rect">
            <a:avLst/>
          </a:prstGeom>
        </p:spPr>
        <p:txBody>
          <a:bodyPr vert="horz" lIns="99075" tIns="49538" rIns="99075" bIns="49538" rtlCol="1"/>
          <a:lstStyle>
            <a:lvl1pPr algn="l">
              <a:defRPr sz="1300"/>
            </a:lvl1pPr>
          </a:lstStyle>
          <a:p>
            <a:fld id="{53696908-CC0D-4DBE-98DC-FF28DB2C93FD}" type="datetimeFigureOut">
              <a:rPr lang="he-IL" smtClean="0"/>
              <a:t>כ"ו/חשון/תשפ"ה</a:t>
            </a:fld>
            <a:endParaRPr lang="he-IL"/>
          </a:p>
        </p:txBody>
      </p:sp>
      <p:sp>
        <p:nvSpPr>
          <p:cNvPr id="4" name="מציין מיקום של תמונת שקופית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9075" tIns="49538" rIns="99075" bIns="49538" rtlCol="1" anchor="ctr"/>
          <a:lstStyle/>
          <a:p>
            <a:endParaRPr lang="he-IL"/>
          </a:p>
        </p:txBody>
      </p:sp>
      <p:sp>
        <p:nvSpPr>
          <p:cNvPr id="5" name="מציין מיקום של הערות 4"/>
          <p:cNvSpPr>
            <a:spLocks noGrp="1"/>
          </p:cNvSpPr>
          <p:nvPr>
            <p:ph type="body" sz="quarter" idx="3"/>
          </p:nvPr>
        </p:nvSpPr>
        <p:spPr>
          <a:xfrm>
            <a:off x="710407" y="4925407"/>
            <a:ext cx="5683250" cy="4029879"/>
          </a:xfrm>
          <a:prstGeom prst="rect">
            <a:avLst/>
          </a:prstGeom>
        </p:spPr>
        <p:txBody>
          <a:bodyPr vert="horz" lIns="99075" tIns="49538" rIns="99075" bIns="49538"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4025636" y="9721107"/>
            <a:ext cx="3078427" cy="513507"/>
          </a:xfrm>
          <a:prstGeom prst="rect">
            <a:avLst/>
          </a:prstGeom>
        </p:spPr>
        <p:txBody>
          <a:bodyPr vert="horz" lIns="99075" tIns="49538" rIns="99075" bIns="49538" rtlCol="1" anchor="b"/>
          <a:lstStyle>
            <a:lvl1pPr algn="r">
              <a:defRPr sz="1300"/>
            </a:lvl1pPr>
          </a:lstStyle>
          <a:p>
            <a:endParaRPr lang="he-IL"/>
          </a:p>
        </p:txBody>
      </p:sp>
      <p:sp>
        <p:nvSpPr>
          <p:cNvPr id="7" name="מציין מיקום של מספר שקופית 6"/>
          <p:cNvSpPr>
            <a:spLocks noGrp="1"/>
          </p:cNvSpPr>
          <p:nvPr>
            <p:ph type="sldNum" sz="quarter" idx="5"/>
          </p:nvPr>
        </p:nvSpPr>
        <p:spPr>
          <a:xfrm>
            <a:off x="1645" y="9721107"/>
            <a:ext cx="3078427" cy="513507"/>
          </a:xfrm>
          <a:prstGeom prst="rect">
            <a:avLst/>
          </a:prstGeom>
        </p:spPr>
        <p:txBody>
          <a:bodyPr vert="horz" lIns="99075" tIns="49538" rIns="99075" bIns="49538" rtlCol="1" anchor="b"/>
          <a:lstStyle>
            <a:lvl1pPr algn="l">
              <a:defRPr sz="1300"/>
            </a:lvl1pPr>
          </a:lstStyle>
          <a:p>
            <a:fld id="{B716F668-B98A-4618-9AE0-3AE55521A9B1}" type="slidenum">
              <a:rPr lang="he-IL" smtClean="0"/>
              <a:t>‹#›</a:t>
            </a:fld>
            <a:endParaRPr lang="he-IL"/>
          </a:p>
        </p:txBody>
      </p:sp>
    </p:spTree>
    <p:extLst>
      <p:ext uri="{BB962C8B-B14F-4D97-AF65-F5344CB8AC3E}">
        <p14:creationId xmlns:p14="http://schemas.microsoft.com/office/powerpoint/2010/main" val="3481634013"/>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6090BC6A-861F-4B5D-BFB8-1A71BA180126}" type="datetime1">
              <a:rPr lang="en-US" smtClean="0"/>
              <a:t>11/27/2024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434784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a:xfrm>
            <a:off x="677333" y="92364"/>
            <a:ext cx="9196339" cy="1366981"/>
          </a:xfrm>
        </p:spPr>
        <p:txBody>
          <a:bodyPr/>
          <a:lstStyle>
            <a:lvl1pPr algn="ctr">
              <a:defRPr/>
            </a:lvl1pPr>
          </a:lstStyle>
          <a:p>
            <a:r>
              <a:rPr lang="he-IL" dirty="0"/>
              <a:t>לחץ כדי לערוך סגנון כותרת של תבנית בסיס</a:t>
            </a:r>
            <a:endParaRPr lang="en-US" dirty="0"/>
          </a:p>
        </p:txBody>
      </p:sp>
      <p:sp>
        <p:nvSpPr>
          <p:cNvPr id="3" name="Content Placeholder 2"/>
          <p:cNvSpPr>
            <a:spLocks noGrp="1"/>
          </p:cNvSpPr>
          <p:nvPr>
            <p:ph idx="1"/>
          </p:nvPr>
        </p:nvSpPr>
        <p:spPr>
          <a:xfrm>
            <a:off x="157018" y="1634837"/>
            <a:ext cx="9698182" cy="5116946"/>
          </a:xfrm>
        </p:spPr>
        <p:txBody>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10"/>
          </p:nvPr>
        </p:nvSpPr>
        <p:spPr/>
        <p:txBody>
          <a:bodyPr/>
          <a:lstStyle/>
          <a:p>
            <a:fld id="{F9206947-3488-462B-8BC3-09206CB53249}" type="datetime1">
              <a:rPr lang="en-US" smtClean="0"/>
              <a:t>11/27/2024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0684224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294EB35-B236-4E3F-8928-C6A475C463FC}" type="datetime1">
              <a:rPr lang="en-US" smtClean="0"/>
              <a:t>11/27/2024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2397781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0E13AD25-B023-48C2-BD78-0D010D23FAF8}" type="datetime1">
              <a:rPr lang="en-US" smtClean="0"/>
              <a:t>11/27/2024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0636644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CAE90A92-5E58-4155-B391-780D35713D2C}" type="datetime1">
              <a:rPr lang="en-US" smtClean="0"/>
              <a:t>11/27/2024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663828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0DF56A87-6039-42BD-A5F0-F5A391031D1F}" type="datetime1">
              <a:rPr lang="en-US" smtClean="0"/>
              <a:t>11/27/2024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3490597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B6C25A-985E-414E-ACA5-924DEBB395A2}" type="datetime1">
              <a:rPr lang="en-US" smtClean="0"/>
              <a:t>11/27/2024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2330447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06B1B3F1-066E-4662-9E3C-EDCE9654367A}" type="datetime1">
              <a:rPr lang="en-US" smtClean="0"/>
              <a:t>11/27/2024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864447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ED5F192F-68AE-4E32-86A2-1747E239F49F}" type="datetime1">
              <a:rPr lang="en-US" smtClean="0"/>
              <a:t>11/27/2024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5710499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E624B26-F355-4974-9B23-F94DF3B81B21}" type="datetime1">
              <a:rPr lang="en-US" smtClean="0"/>
              <a:t>11/27/2024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6473108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A293A31-C52F-432F-A7B9-5BDC5EF66FDC}" type="datetime1">
              <a:rPr lang="en-US" smtClean="0"/>
              <a:t>11/27/2024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5007697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6560F6B-7A19-46EF-BD97-BD28A89006E2}" type="datetime1">
              <a:rPr lang="en-US" smtClean="0"/>
              <a:t>11/27/2024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4580852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54091F12-1533-42CB-B6C4-6B97A8523DA4}" type="datetime1">
              <a:rPr lang="en-US" smtClean="0"/>
              <a:t>11/27/2024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1876080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48F79D34-FE56-4DD4-A8F3-04F534943CB8}" type="datetime1">
              <a:rPr lang="en-US" smtClean="0"/>
              <a:t>11/27/2024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032082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86E8368-43B4-4B91-B111-961839FA92A2}" type="datetime1">
              <a:rPr lang="en-US" smtClean="0"/>
              <a:t>11/27/2024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13104586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84D6F57D-2B75-4FB0-9F5A-8114A78F654C}" type="datetime1">
              <a:rPr lang="en-US" smtClean="0"/>
              <a:t>11/27/2024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5831096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5E478C5F-7D85-43B2-8321-40D812FCEF32}" type="datetime1">
              <a:rPr lang="en-US" smtClean="0"/>
              <a:t>11/27/2024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511890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a:xfrm>
            <a:off x="677333" y="0"/>
            <a:ext cx="9556557" cy="905164"/>
          </a:xfrm>
        </p:spPr>
        <p:txBody>
          <a:bodyPr/>
          <a:lstStyle>
            <a:lvl1pPr algn="ctr">
              <a:defRPr/>
            </a:lvl1pPr>
          </a:lstStyle>
          <a:p>
            <a:r>
              <a:rPr lang="he-IL" dirty="0"/>
              <a:t>לחץ כדי לערוך סגנון כותרת של תבנית בסיס</a:t>
            </a:r>
            <a:endParaRPr lang="en-US" dirty="0"/>
          </a:p>
        </p:txBody>
      </p:sp>
      <p:sp>
        <p:nvSpPr>
          <p:cNvPr id="3" name="Content Placeholder 2"/>
          <p:cNvSpPr>
            <a:spLocks noGrp="1"/>
          </p:cNvSpPr>
          <p:nvPr>
            <p:ph idx="1"/>
          </p:nvPr>
        </p:nvSpPr>
        <p:spPr>
          <a:xfrm>
            <a:off x="157017" y="942109"/>
            <a:ext cx="10132291" cy="5915891"/>
          </a:xfrm>
        </p:spPr>
        <p:txBody>
          <a:bodyPr/>
          <a:lstStyle>
            <a:lvl1pPr>
              <a:defRPr b="1"/>
            </a:lvl1p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10"/>
          </p:nvPr>
        </p:nvSpPr>
        <p:spPr/>
        <p:txBody>
          <a:bodyPr/>
          <a:lstStyle/>
          <a:p>
            <a:fld id="{DB174E98-50DB-43A2-BDC1-3CF1DD81D0D4}" type="datetime1">
              <a:rPr lang="en-US" smtClean="0"/>
              <a:t>11/27/2024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26896949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CBC67544-A500-4E8F-BAAC-51BB6AA2F7E7}" type="datetime1">
              <a:rPr lang="en-US" smtClean="0"/>
              <a:t>11/27/2024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00663082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C139605C-9FB7-42F7-96E3-3AA76B6C3CB5}" type="datetime1">
              <a:rPr lang="en-US" smtClean="0"/>
              <a:t>11/27/2024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19996203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C28E2F49-6304-4A8D-831E-47B1F5044111}" type="datetime1">
              <a:rPr lang="en-US" smtClean="0"/>
              <a:t>11/27/2024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8026044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C86DC07E-B2BD-4ABB-8388-CA8E2C324679}" type="datetime1">
              <a:rPr lang="en-US" smtClean="0"/>
              <a:t>11/27/2024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88051139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F9B581-265B-4A18-9254-B39E06641D14}" type="datetime1">
              <a:rPr lang="en-US" smtClean="0"/>
              <a:t>11/27/2024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8762135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7C4951A1-B50C-4CDA-872A-DBC6A655C511}" type="datetime1">
              <a:rPr lang="en-US" smtClean="0"/>
              <a:t>11/27/2024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62050387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BF4D09D4-FFAD-4E0F-983D-5BB5A87D1932}" type="datetime1">
              <a:rPr lang="en-US" smtClean="0"/>
              <a:t>11/27/2024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996183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B27506B-30E3-4E2C-8FE1-54DECA2B2646}" type="datetime1">
              <a:rPr lang="en-US" smtClean="0"/>
              <a:t>11/27/2024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71674793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02D1347E-1077-4C9C-B2E1-D37513F56420}" type="datetime1">
              <a:rPr lang="en-US" smtClean="0"/>
              <a:t>11/27/2024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2450061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8EC1C6F-BC3D-46BA-9FE6-C6C68A845FF0}" type="datetime1">
              <a:rPr lang="en-US" smtClean="0"/>
              <a:t>11/27/2024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57692351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5E56198-434F-4CE4-A28F-F2A7562FC1CC}" type="datetime1">
              <a:rPr lang="en-US" smtClean="0"/>
              <a:t>11/27/2024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76768294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CA75F20F-65BD-40D3-B4D6-D682CBCD2C4F}" type="datetime1">
              <a:rPr lang="en-US" smtClean="0"/>
              <a:t>11/27/2024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62005064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76C097C7-7809-4CF9-AD3C-FD803FCF1802}" type="datetime1">
              <a:rPr lang="en-US" smtClean="0"/>
              <a:t>11/27/2024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422703236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366159A5-2041-4DD9-BE69-D1C719121036}" type="datetime1">
              <a:rPr lang="en-US" smtClean="0"/>
              <a:t>11/27/2024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1510283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C6FE4DCE-FC9E-4F39-B09B-5503023D7717}" type="datetime1">
              <a:rPr lang="en-US" smtClean="0"/>
              <a:t>11/27/2024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0463409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29A0A7B5-9872-4D8A-8EA6-F6DEB07F2A1F}" type="datetime1">
              <a:rPr lang="en-US" smtClean="0"/>
              <a:t>11/27/2024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218374274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6D123FCB-38C6-4AB2-AB45-18D003BF6189}" type="datetime1">
              <a:rPr lang="en-US" smtClean="0"/>
              <a:t>11/27/2024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81552576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C115E851-C0FC-42AB-8560-CB37E5A4CDD5}" type="datetime1">
              <a:rPr lang="en-US" smtClean="0"/>
              <a:t>11/27/2024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47396834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ED8898F9-0F45-4DA8-800A-BB495D76C635}" type="datetime1">
              <a:rPr lang="en-US" smtClean="0"/>
              <a:t>11/27/2024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54921653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0F540072-44B1-4868-8B14-79275345688D}" type="datetime1">
              <a:rPr lang="en-US" smtClean="0"/>
              <a:t>11/27/2024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25037533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8F1D7B-0052-46A6-88CA-9C0D4EBD3DEA}" type="datetime1">
              <a:rPr lang="en-US" smtClean="0"/>
              <a:t>11/27/2024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63446873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E7E542FA-95DE-48A2-9D6B-C4E0B8D7AD04}" type="datetime1">
              <a:rPr lang="en-US" smtClean="0"/>
              <a:t>11/27/2024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64337024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CB4F6799-0909-46C7-A6E1-70E24C8DD0D8}" type="datetime1">
              <a:rPr lang="en-US" smtClean="0"/>
              <a:t>11/27/2024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69732242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7FDD55B2-F5F9-413A-8547-7E578903A918}" type="datetime1">
              <a:rPr lang="en-US" smtClean="0"/>
              <a:t>11/27/2024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01255417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09268DF9-79AF-4F77-BDF2-C1389A780D92}" type="datetime1">
              <a:rPr lang="en-US" smtClean="0"/>
              <a:t>11/27/2024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3839538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5D43A3CA-E95C-4500-95E4-46900DBA5C93}" type="datetime1">
              <a:rPr lang="en-US" smtClean="0"/>
              <a:t>11/27/2024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05460530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A4FA1F3C-7A90-4C8A-B4CF-3C1F06B4C015}" type="datetime1">
              <a:rPr lang="en-US" smtClean="0"/>
              <a:t>11/27/2024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49894210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7CD27C96-CA02-4EAD-9E29-6E6AFCBE8A40}" type="datetime1">
              <a:rPr lang="en-US" smtClean="0"/>
              <a:t>11/27/2024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06628739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08AD9499-B8CD-42EF-84AE-18776F6680F8}" type="datetime1">
              <a:rPr lang="en-US" smtClean="0"/>
              <a:t>11/27/2024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306148721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B9D1F458-0B7E-47EF-B8C1-98F94E4C5E8B}" type="datetime1">
              <a:rPr lang="en-US" smtClean="0"/>
              <a:t>11/27/2024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32137046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9EFF41A3-0E2D-4CD6-8E23-DC7D1E3CFB4A}" type="datetime1">
              <a:rPr lang="en-US" smtClean="0"/>
              <a:t>11/27/2024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2586832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308CC76B-104F-4F1B-9A2A-574AE815012D}" type="datetime1">
              <a:rPr lang="en-US" smtClean="0"/>
              <a:t>11/27/2024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19695759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5557C10-E354-4CB5-9311-BD03FD409E3F}" type="datetime1">
              <a:rPr lang="en-US" smtClean="0"/>
              <a:t>11/27/2024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29582027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B4987A84-36A1-4FCB-ADA0-482FF81C021A}" type="datetime1">
              <a:rPr lang="en-US" smtClean="0"/>
              <a:t>11/27/2024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2035025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246118EA-D3CA-4345-B468-FA805A9E561E}" type="datetime1">
              <a:rPr lang="en-US" smtClean="0"/>
              <a:t>11/27/2024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57452210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F6839170-29AB-415C-BE13-B7AB843A89F0}" type="datetime1">
              <a:rPr lang="en-US" smtClean="0"/>
              <a:t>11/27/2024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91806023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9E1433-1996-4339-AFE6-B69ADDFB5EA4}" type="datetime1">
              <a:rPr lang="en-US" smtClean="0"/>
              <a:t>11/27/2024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5368024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63288928-0079-45C0-847A-EEF3844AF910}" type="datetime1">
              <a:rPr lang="en-US" smtClean="0"/>
              <a:t>11/27/2024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83757251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38811B82-1A52-4421-8DF4-446B029B92A4}" type="datetime1">
              <a:rPr lang="en-US" smtClean="0"/>
              <a:t>11/27/2024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67608924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9D800245-66DB-4CB0-9817-36F86B09D37C}" type="datetime1">
              <a:rPr lang="en-US" smtClean="0"/>
              <a:t>11/27/2024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62423799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58BA937-A850-47B8-AD66-B10FAF2362D8}" type="datetime1">
              <a:rPr lang="en-US" smtClean="0"/>
              <a:t>11/27/2024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37653864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6F5F909B-FC2B-4ED3-82BA-494DD894A90F}" type="datetime1">
              <a:rPr lang="en-US" smtClean="0"/>
              <a:t>11/27/2024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7675311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312616D0-866E-4355-98F8-6EC47C52763A}" type="datetime1">
              <a:rPr lang="en-US" smtClean="0"/>
              <a:t>11/27/2024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96762079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CFFD0D0-0FED-4463-AA5C-5E9828B0CA57}" type="datetime1">
              <a:rPr lang="en-US" smtClean="0"/>
              <a:t>11/27/2024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5422071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51759AE-5670-401C-8BC1-0127CB354289}" type="datetime1">
              <a:rPr lang="en-US" smtClean="0"/>
              <a:t>11/27/2024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412416252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2FE3BD98-18A6-449F-BB5E-A9B4B4F2F6D4}" type="datetime1">
              <a:rPr lang="en-US" smtClean="0"/>
              <a:t>11/27/2024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5003113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theme" Target="../theme/theme2.xml"/><Relationship Id="rId2" Type="http://schemas.openxmlformats.org/officeDocument/2006/relationships/slideLayout" Target="../slideLayouts/slideLayout18.xml"/><Relationship Id="rId16" Type="http://schemas.openxmlformats.org/officeDocument/2006/relationships/slideLayout" Target="../slideLayouts/slideLayout32.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slideLayout" Target="../slideLayouts/slideLayout3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slideLayout" Target="../slideLayouts/slideLayout45.xml"/><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slideLayout" Target="../slideLayouts/slideLayout44.xml"/><Relationship Id="rId17" Type="http://schemas.openxmlformats.org/officeDocument/2006/relationships/theme" Target="../theme/theme3.xml"/><Relationship Id="rId2" Type="http://schemas.openxmlformats.org/officeDocument/2006/relationships/slideLayout" Target="../slideLayouts/slideLayout34.xml"/><Relationship Id="rId16" Type="http://schemas.openxmlformats.org/officeDocument/2006/relationships/slideLayout" Target="../slideLayouts/slideLayout48.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5" Type="http://schemas.openxmlformats.org/officeDocument/2006/relationships/slideLayout" Target="../slideLayouts/slideLayout47.xml"/><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 Id="rId14" Type="http://schemas.openxmlformats.org/officeDocument/2006/relationships/slideLayout" Target="../slideLayouts/slideLayout4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slideLayout" Target="../slideLayouts/slideLayout61.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17" Type="http://schemas.openxmlformats.org/officeDocument/2006/relationships/theme" Target="../theme/theme4.xml"/><Relationship Id="rId2" Type="http://schemas.openxmlformats.org/officeDocument/2006/relationships/slideLayout" Target="../slideLayouts/slideLayout50.xml"/><Relationship Id="rId16" Type="http://schemas.openxmlformats.org/officeDocument/2006/relationships/slideLayout" Target="../slideLayouts/slideLayout64.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5" Type="http://schemas.openxmlformats.org/officeDocument/2006/relationships/slideLayout" Target="../slideLayouts/slideLayout6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 Id="rId14" Type="http://schemas.openxmlformats.org/officeDocument/2006/relationships/slideLayout" Target="../slideLayouts/slideLayout6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8" y="2160589"/>
            <a:ext cx="9134764" cy="459119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0852846-2DA2-430D-8B42-D5B64B5B9273}" type="datetime1">
              <a:rPr lang="en-US" smtClean="0"/>
              <a:t>11/27/2024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1200" b="1">
                <a:solidFill>
                  <a:schemeClr val="bg2">
                    <a:lumMod val="10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35152201"/>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 id="2147483740" r:id="rId12"/>
    <p:sldLayoutId id="2147483741" r:id="rId13"/>
    <p:sldLayoutId id="2147483742" r:id="rId14"/>
    <p:sldLayoutId id="2147483743" r:id="rId15"/>
    <p:sldLayoutId id="2147483744"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just"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3" y="609600"/>
            <a:ext cx="9556557"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7" y="2160589"/>
            <a:ext cx="10132291" cy="388077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C0C9BE4-C446-4D67-8BC2-48AE757AE8B2}" type="datetime1">
              <a:rPr lang="en-US" smtClean="0"/>
              <a:t>11/27/2024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43139331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8" y="2160589"/>
            <a:ext cx="9134764" cy="388077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C70AEED-583C-4DAF-906F-A0777C51F511}" type="datetime1">
              <a:rPr lang="en-US" smtClean="0"/>
              <a:t>11/27/2024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06612075"/>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 id="2147483724" r:id="rId13"/>
    <p:sldLayoutId id="2147483725" r:id="rId14"/>
    <p:sldLayoutId id="2147483726" r:id="rId15"/>
    <p:sldLayoutId id="2147483727"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9C66679-4220-4572-9570-95DED615D442}" type="datetime1">
              <a:rPr lang="en-US" smtClean="0"/>
              <a:t>11/27/2024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3386913217"/>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57" r:id="rId12"/>
    <p:sldLayoutId id="2147483758" r:id="rId13"/>
    <p:sldLayoutId id="2147483759" r:id="rId14"/>
    <p:sldLayoutId id="2147483760" r:id="rId15"/>
    <p:sldLayoutId id="2147483761"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8" Type="http://schemas.openxmlformats.org/officeDocument/2006/relationships/hyperlink" Target="https://he.wikipedia.org/wiki/%D7%93%D7%AA%D7%99_%D7%9C%D7%90%D7%95%D7%9E%D7%99" TargetMode="External"/><Relationship Id="rId13" Type="http://schemas.openxmlformats.org/officeDocument/2006/relationships/hyperlink" Target="https://he.wikipedia.org/wiki/%D7%99%D7%94%D7%93%D7%95%D7%AA_%D7%97%D7%A8%D7%93%D7%99%D7%AA" TargetMode="External"/><Relationship Id="rId18" Type="http://schemas.openxmlformats.org/officeDocument/2006/relationships/hyperlink" Target="https://he.wikipedia.org/wiki/%D7%A8%D7%A9%D7%95%D7%AA_%D7%9E%D7%A7%D7%95%D7%9E%D7%99%D7%AA_%D7%91%D7%99%D7%A9%D7%A8%D7%90%D7%9C" TargetMode="External"/><Relationship Id="rId3" Type="http://schemas.openxmlformats.org/officeDocument/2006/relationships/hyperlink" Target="https://he.wikipedia.org/wiki/%D7%9E%D7%93%D7%99%D7%A0%D7%AA_%D7%99%D7%A9%D7%A8%D7%90%D7%9C" TargetMode="External"/><Relationship Id="rId7" Type="http://schemas.openxmlformats.org/officeDocument/2006/relationships/hyperlink" Target="https://he.wikipedia.org/wiki/%D7%97%D7%99%D7%9C%D7%95%D7%A0%D7%99%D7%9D" TargetMode="External"/><Relationship Id="rId12" Type="http://schemas.openxmlformats.org/officeDocument/2006/relationships/hyperlink" Target="https://he.wikipedia.org/wiki/%D7%AA%D7%A7%D7%95%D7%95%D7%94_%D7%99%D7%A9%D7%A8%D7%90%D7%9C%D7%99%D7%AA#cite_note-1" TargetMode="External"/><Relationship Id="rId17" Type="http://schemas.openxmlformats.org/officeDocument/2006/relationships/hyperlink" Target="https://he.wikipedia.org/wiki/%D7%A2%D7%91%D7%95%D7%93%D7%94_(%D7%9B%D7%9C%D7%9B%D7%9C%D7%94)" TargetMode="External"/><Relationship Id="rId2" Type="http://schemas.openxmlformats.org/officeDocument/2006/relationships/slideLayout" Target="../slideLayouts/slideLayout2.xml"/><Relationship Id="rId16" Type="http://schemas.openxmlformats.org/officeDocument/2006/relationships/hyperlink" Target="https://he.wikipedia.org/wiki/%D7%90%D7%A7%D7%93%D7%9E%D7%99%D7%94" TargetMode="External"/><Relationship Id="rId20" Type="http://schemas.openxmlformats.org/officeDocument/2006/relationships/image" Target="../media/image2.jpeg"/><Relationship Id="rId1" Type="http://schemas.openxmlformats.org/officeDocument/2006/relationships/tags" Target="../tags/tag1.xml"/><Relationship Id="rId6" Type="http://schemas.openxmlformats.org/officeDocument/2006/relationships/hyperlink" Target="https://he.wikipedia.org/wiki/%D7%9B%D7%A0%D7%A1_%D7%94%D7%A8%D7%A6%D7%9C%D7%99%D7%94" TargetMode="External"/><Relationship Id="rId11" Type="http://schemas.openxmlformats.org/officeDocument/2006/relationships/hyperlink" Target="https://he.wikipedia.org/wiki/%D7%AA%D7%A7%D7%95%D7%95%D7%94_%D7%99%D7%A9%D7%A8%D7%90%D7%9C%D7%99%D7%AA#cite_note-4" TargetMode="External"/><Relationship Id="rId5" Type="http://schemas.openxmlformats.org/officeDocument/2006/relationships/hyperlink" Target="https://he.wikipedia.org/wiki/7_%D7%91%D7%99%D7%95%D7%A0%D7%99" TargetMode="External"/><Relationship Id="rId15" Type="http://schemas.openxmlformats.org/officeDocument/2006/relationships/hyperlink" Target="https://he.wikipedia.org/wiki/%D7%97%D7%99%D7%A0%D7%95%D7%9A_%D7%91%D7%99%D7%A9%D7%A8%D7%90%D7%9C" TargetMode="External"/><Relationship Id="rId10" Type="http://schemas.openxmlformats.org/officeDocument/2006/relationships/hyperlink" Target="https://he.wikipedia.org/wiki/%D7%A2%D7%A8%D7%91%D7%99%D7%99_%D7%99%D7%A9%D7%A8%D7%90%D7%9C" TargetMode="External"/><Relationship Id="rId19" Type="http://schemas.openxmlformats.org/officeDocument/2006/relationships/hyperlink" Target="https://he.wikipedia.org/wiki/%D7%A1%D7%A4%D7%95%D7%A8%D7%98_%D7%91%D7%99%D7%A9%D7%A8%D7%90%D7%9C" TargetMode="External"/><Relationship Id="rId4" Type="http://schemas.openxmlformats.org/officeDocument/2006/relationships/hyperlink" Target="https://he.wikipedia.org/wiki/%D7%A8%D7%90%D7%95%D7%91%D7%9F_%D7%A8%D7%99%D7%91%D7%9C%D7%99%D7%9F" TargetMode="External"/><Relationship Id="rId9" Type="http://schemas.openxmlformats.org/officeDocument/2006/relationships/hyperlink" Target="https://he.wikipedia.org/wiki/%D7%97%D7%A8%D7%93%D7%99" TargetMode="External"/><Relationship Id="rId14" Type="http://schemas.openxmlformats.org/officeDocument/2006/relationships/hyperlink" Target="https://he.wikipedia.org/wiki/%D7%93%D7%AA%D7%99%D7%99%D7%9D_%D7%9C%D7%90%D7%95%D7%9E%D7%99%D7%99%D7%9D"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slideLayout" Target="../slideLayouts/slideLayout2.xml"/><Relationship Id="rId1" Type="http://schemas.openxmlformats.org/officeDocument/2006/relationships/tags" Target="../tags/tag6.xml"/><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1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1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2.xml"/></Relationships>
</file>

<file path=ppt/slides/_rels/slide2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0" name="Group 45">
            <a:extLst>
              <a:ext uri="{FF2B5EF4-FFF2-40B4-BE49-F238E27FC236}">
                <a16:creationId xmlns:a16="http://schemas.microsoft.com/office/drawing/2014/main" id="{9AE27B9D-0F04-458B-A718-F84902C79F7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47" name="Straight Connector 46">
              <a:extLst>
                <a:ext uri="{FF2B5EF4-FFF2-40B4-BE49-F238E27FC236}">
                  <a16:creationId xmlns:a16="http://schemas.microsoft.com/office/drawing/2014/main" id="{47AB6435-428E-44C8-A107-8435183F655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48" name="Straight Connector 47">
              <a:extLst>
                <a:ext uri="{FF2B5EF4-FFF2-40B4-BE49-F238E27FC236}">
                  <a16:creationId xmlns:a16="http://schemas.microsoft.com/office/drawing/2014/main" id="{3659658D-9AE1-44D3-B002-2BA204AB902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49" name="Rectangle 23">
              <a:extLst>
                <a:ext uri="{FF2B5EF4-FFF2-40B4-BE49-F238E27FC236}">
                  <a16:creationId xmlns:a16="http://schemas.microsoft.com/office/drawing/2014/main" id="{2083C874-CFCD-47ED-9F98-DDB125C9C0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e-IL"/>
            </a:p>
          </p:txBody>
        </p:sp>
        <p:sp>
          <p:nvSpPr>
            <p:cNvPr id="50" name="Rectangle 25">
              <a:extLst>
                <a:ext uri="{FF2B5EF4-FFF2-40B4-BE49-F238E27FC236}">
                  <a16:creationId xmlns:a16="http://schemas.microsoft.com/office/drawing/2014/main" id="{605E9946-A240-42E3-B6CD-E6691BF467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e-IL"/>
            </a:p>
          </p:txBody>
        </p:sp>
        <p:sp>
          <p:nvSpPr>
            <p:cNvPr id="51" name="Isosceles Triangle 50">
              <a:extLst>
                <a:ext uri="{FF2B5EF4-FFF2-40B4-BE49-F238E27FC236}">
                  <a16:creationId xmlns:a16="http://schemas.microsoft.com/office/drawing/2014/main" id="{315B1B45-25C3-4C58-8EB8-41BCFA02A6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e-IL"/>
            </a:p>
          </p:txBody>
        </p:sp>
        <p:sp>
          <p:nvSpPr>
            <p:cNvPr id="52" name="Rectangle 27">
              <a:extLst>
                <a:ext uri="{FF2B5EF4-FFF2-40B4-BE49-F238E27FC236}">
                  <a16:creationId xmlns:a16="http://schemas.microsoft.com/office/drawing/2014/main" id="{87983A9A-7A69-406F-AFEA-AD2AE87E1F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e-IL"/>
            </a:p>
          </p:txBody>
        </p:sp>
        <p:sp>
          <p:nvSpPr>
            <p:cNvPr id="53" name="Rectangle 28">
              <a:extLst>
                <a:ext uri="{FF2B5EF4-FFF2-40B4-BE49-F238E27FC236}">
                  <a16:creationId xmlns:a16="http://schemas.microsoft.com/office/drawing/2014/main" id="{FFCBC4EF-C03E-4EED-9E9A-3097DECC00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e-IL"/>
            </a:p>
          </p:txBody>
        </p:sp>
        <p:sp>
          <p:nvSpPr>
            <p:cNvPr id="54" name="Rectangle 29">
              <a:extLst>
                <a:ext uri="{FF2B5EF4-FFF2-40B4-BE49-F238E27FC236}">
                  <a16:creationId xmlns:a16="http://schemas.microsoft.com/office/drawing/2014/main" id="{F56545EE-F94F-4B4C-AA43-9D67456645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e-IL"/>
            </a:p>
          </p:txBody>
        </p:sp>
        <p:sp>
          <p:nvSpPr>
            <p:cNvPr id="55" name="Isosceles Triangle 54">
              <a:extLst>
                <a:ext uri="{FF2B5EF4-FFF2-40B4-BE49-F238E27FC236}">
                  <a16:creationId xmlns:a16="http://schemas.microsoft.com/office/drawing/2014/main" id="{2FE2A6B2-D45B-484C-BAFD-3F45082664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e-IL"/>
            </a:p>
          </p:txBody>
        </p:sp>
        <p:sp>
          <p:nvSpPr>
            <p:cNvPr id="56" name="Isosceles Triangle 55">
              <a:extLst>
                <a:ext uri="{FF2B5EF4-FFF2-40B4-BE49-F238E27FC236}">
                  <a16:creationId xmlns:a16="http://schemas.microsoft.com/office/drawing/2014/main" id="{EC2132BF-207E-4FB2-B0FE-E6FD0A1D18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e-IL"/>
            </a:p>
          </p:txBody>
        </p:sp>
      </p:grpSp>
      <p:pic>
        <p:nvPicPr>
          <p:cNvPr id="9" name="Picture 8" descr="ערימות ממוינות של שעועית וקטניות">
            <a:extLst>
              <a:ext uri="{FF2B5EF4-FFF2-40B4-BE49-F238E27FC236}">
                <a16:creationId xmlns:a16="http://schemas.microsoft.com/office/drawing/2014/main" id="{1DADC6B9-8AB3-C411-FA09-59D6FBF75A3E}"/>
              </a:ext>
            </a:extLst>
          </p:cNvPr>
          <p:cNvPicPr>
            <a:picLocks noChangeAspect="1"/>
          </p:cNvPicPr>
          <p:nvPr/>
        </p:nvPicPr>
        <p:blipFill>
          <a:blip r:embed="rId2"/>
          <a:srcRect l="9091" t="12020" b="11372"/>
          <a:stretch/>
        </p:blipFill>
        <p:spPr>
          <a:xfrm>
            <a:off x="1" y="10"/>
            <a:ext cx="12191999" cy="6857990"/>
          </a:xfrm>
          <a:prstGeom prst="rect">
            <a:avLst/>
          </a:prstGeom>
        </p:spPr>
      </p:pic>
      <p:sp>
        <p:nvSpPr>
          <p:cNvPr id="91" name="Isosceles Triangle 57">
            <a:extLst>
              <a:ext uri="{FF2B5EF4-FFF2-40B4-BE49-F238E27FC236}">
                <a16:creationId xmlns:a16="http://schemas.microsoft.com/office/drawing/2014/main" id="{6023515E-A695-47F8-A1D7-6FBC5C0EDB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e-IL"/>
          </a:p>
        </p:txBody>
      </p:sp>
      <p:sp>
        <p:nvSpPr>
          <p:cNvPr id="92" name="Parallelogram 59">
            <a:extLst>
              <a:ext uri="{FF2B5EF4-FFF2-40B4-BE49-F238E27FC236}">
                <a16:creationId xmlns:a16="http://schemas.microsoft.com/office/drawing/2014/main" id="{63558CD2-30CF-4237-B530-8AACD95835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84541" y="0"/>
            <a:ext cx="7315200" cy="6858000"/>
          </a:xfrm>
          <a:prstGeom prst="parallelogram">
            <a:avLst>
              <a:gd name="adj" fmla="val 14937"/>
            </a:avLst>
          </a:prstGeom>
          <a:solidFill>
            <a:schemeClr val="tx1">
              <a:alpha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93" name="Straight Connector 61">
            <a:extLst>
              <a:ext uri="{FF2B5EF4-FFF2-40B4-BE49-F238E27FC236}">
                <a16:creationId xmlns:a16="http://schemas.microsoft.com/office/drawing/2014/main" id="{08E9F106-7CBF-402A-A9B7-8EC58D4B52A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94" name="Straight Connector 63">
            <a:extLst>
              <a:ext uri="{FF2B5EF4-FFF2-40B4-BE49-F238E27FC236}">
                <a16:creationId xmlns:a16="http://schemas.microsoft.com/office/drawing/2014/main" id="{37D6E0D2-3C3D-4C0E-A18E-08A1D2A2D4F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95" name="Rectangle 23">
            <a:extLst>
              <a:ext uri="{FF2B5EF4-FFF2-40B4-BE49-F238E27FC236}">
                <a16:creationId xmlns:a16="http://schemas.microsoft.com/office/drawing/2014/main" id="{4167283E-EB76-403A-BC80-285DBD4C3E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e-IL"/>
          </a:p>
        </p:txBody>
      </p:sp>
      <p:sp>
        <p:nvSpPr>
          <p:cNvPr id="96" name="Rectangle 25">
            <a:extLst>
              <a:ext uri="{FF2B5EF4-FFF2-40B4-BE49-F238E27FC236}">
                <a16:creationId xmlns:a16="http://schemas.microsoft.com/office/drawing/2014/main" id="{1ADF407D-FE97-417A-A0A3-42CA842505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e-IL"/>
          </a:p>
        </p:txBody>
      </p:sp>
      <p:sp>
        <p:nvSpPr>
          <p:cNvPr id="97" name="Isosceles Triangle 69">
            <a:extLst>
              <a:ext uri="{FF2B5EF4-FFF2-40B4-BE49-F238E27FC236}">
                <a16:creationId xmlns:a16="http://schemas.microsoft.com/office/drawing/2014/main" id="{5EF9B0C7-0806-4738-B48B-4D9D41B549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e-IL"/>
          </a:p>
        </p:txBody>
      </p:sp>
      <p:sp>
        <p:nvSpPr>
          <p:cNvPr id="5" name="כותרת 4">
            <a:extLst>
              <a:ext uri="{FF2B5EF4-FFF2-40B4-BE49-F238E27FC236}">
                <a16:creationId xmlns:a16="http://schemas.microsoft.com/office/drawing/2014/main" id="{1FBAAADD-79C7-77E4-91E7-EB0A0FA53129}"/>
              </a:ext>
            </a:extLst>
          </p:cNvPr>
          <p:cNvSpPr>
            <a:spLocks noGrp="1"/>
          </p:cNvSpPr>
          <p:nvPr>
            <p:ph type="title"/>
          </p:nvPr>
        </p:nvSpPr>
        <p:spPr>
          <a:xfrm>
            <a:off x="4704200" y="1678665"/>
            <a:ext cx="4569803" cy="2369131"/>
          </a:xfrm>
        </p:spPr>
        <p:txBody>
          <a:bodyPr vert="horz" lIns="91440" tIns="45720" rIns="91440" bIns="45720" rtlCol="0" anchor="b">
            <a:normAutofit/>
          </a:bodyPr>
          <a:lstStyle/>
          <a:p>
            <a:pPr algn="r" rtl="0">
              <a:lnSpc>
                <a:spcPct val="90000"/>
              </a:lnSpc>
            </a:pPr>
            <a:r>
              <a:rPr lang="he-IL" sz="5400" dirty="0"/>
              <a:t>על מה נתווכח </a:t>
            </a:r>
            <a:br>
              <a:rPr lang="he-IL" sz="5400" dirty="0"/>
            </a:br>
            <a:r>
              <a:rPr lang="he-IL" sz="5400" dirty="0"/>
              <a:t>ועל מה נסכים</a:t>
            </a:r>
            <a:br>
              <a:rPr lang="he-IL" sz="5400" dirty="0"/>
            </a:br>
            <a:r>
              <a:rPr lang="he-IL" sz="5400" dirty="0"/>
              <a:t>אחרי המלחמה!</a:t>
            </a:r>
            <a:endParaRPr lang="en-US" sz="5400"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a:xfrm>
            <a:off x="8590663" y="6041362"/>
            <a:ext cx="683339" cy="365125"/>
          </a:xfrm>
        </p:spPr>
        <p:txBody>
          <a:bodyPr vert="horz" lIns="91440" tIns="45720" rIns="91440" bIns="45720" rtlCol="0" anchor="ctr">
            <a:normAutofit/>
          </a:bodyPr>
          <a:lstStyle/>
          <a:p>
            <a:pPr defTabSz="457200" rtl="0">
              <a:spcAft>
                <a:spcPts val="600"/>
              </a:spcAft>
            </a:pPr>
            <a:fld id="{519954A3-9DFD-4C44-94BA-B95130A3BA1C}" type="slidenum">
              <a:rPr lang="en-US" sz="900" smtClean="0">
                <a:solidFill>
                  <a:schemeClr val="bg1"/>
                </a:solidFill>
              </a:rPr>
              <a:pPr defTabSz="457200" rtl="0">
                <a:spcAft>
                  <a:spcPts val="600"/>
                </a:spcAft>
              </a:pPr>
              <a:t>1</a:t>
            </a:fld>
            <a:endParaRPr lang="en-US" sz="900">
              <a:solidFill>
                <a:schemeClr val="bg1"/>
              </a:solidFill>
            </a:endParaRPr>
          </a:p>
        </p:txBody>
      </p:sp>
      <p:sp>
        <p:nvSpPr>
          <p:cNvPr id="98" name="Rectangle 27">
            <a:extLst>
              <a:ext uri="{FF2B5EF4-FFF2-40B4-BE49-F238E27FC236}">
                <a16:creationId xmlns:a16="http://schemas.microsoft.com/office/drawing/2014/main" id="{1DE42225-CC3C-4C3D-9B80-F36262C2C2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e-IL"/>
          </a:p>
        </p:txBody>
      </p:sp>
      <p:sp>
        <p:nvSpPr>
          <p:cNvPr id="99" name="Rectangle 28">
            <a:extLst>
              <a:ext uri="{FF2B5EF4-FFF2-40B4-BE49-F238E27FC236}">
                <a16:creationId xmlns:a16="http://schemas.microsoft.com/office/drawing/2014/main" id="{DC75266A-36BA-4E57-B491-517652DB18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e-IL"/>
          </a:p>
        </p:txBody>
      </p:sp>
      <p:sp>
        <p:nvSpPr>
          <p:cNvPr id="100" name="Rectangle 29">
            <a:extLst>
              <a:ext uri="{FF2B5EF4-FFF2-40B4-BE49-F238E27FC236}">
                <a16:creationId xmlns:a16="http://schemas.microsoft.com/office/drawing/2014/main" id="{AD3AB97B-33BC-46A1-93A3-B668C176E7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e-IL"/>
          </a:p>
        </p:txBody>
      </p:sp>
      <p:sp>
        <p:nvSpPr>
          <p:cNvPr id="101" name="Isosceles Triangle 77">
            <a:extLst>
              <a:ext uri="{FF2B5EF4-FFF2-40B4-BE49-F238E27FC236}">
                <a16:creationId xmlns:a16="http://schemas.microsoft.com/office/drawing/2014/main" id="{CF29053C-B6DD-465F-8E05-BDACB3CF0C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e-IL"/>
          </a:p>
        </p:txBody>
      </p:sp>
      <p:sp>
        <p:nvSpPr>
          <p:cNvPr id="8" name="תיבת טקסט 7">
            <a:extLst>
              <a:ext uri="{FF2B5EF4-FFF2-40B4-BE49-F238E27FC236}">
                <a16:creationId xmlns:a16="http://schemas.microsoft.com/office/drawing/2014/main" id="{2CF1BB03-DB06-041D-DA4C-6FB953CC2892}"/>
              </a:ext>
            </a:extLst>
          </p:cNvPr>
          <p:cNvSpPr txBox="1"/>
          <p:nvPr/>
        </p:nvSpPr>
        <p:spPr>
          <a:xfrm>
            <a:off x="4643562" y="4818491"/>
            <a:ext cx="5367130" cy="1569660"/>
          </a:xfrm>
          <a:prstGeom prst="rect">
            <a:avLst/>
          </a:prstGeom>
          <a:noFill/>
        </p:spPr>
        <p:txBody>
          <a:bodyPr wrap="square" rtlCol="1">
            <a:spAutoFit/>
          </a:bodyPr>
          <a:lstStyle/>
          <a:p>
            <a:r>
              <a:rPr lang="he-IL" sz="4800" dirty="0">
                <a:solidFill>
                  <a:srgbClr val="FFC000"/>
                </a:solidFill>
              </a:rPr>
              <a:t>שיתוף פעולה </a:t>
            </a:r>
          </a:p>
          <a:p>
            <a:r>
              <a:rPr lang="he-IL" sz="4800" dirty="0">
                <a:solidFill>
                  <a:srgbClr val="FFC000"/>
                </a:solidFill>
              </a:rPr>
              <a:t>וגישור בראי היהדות</a:t>
            </a:r>
          </a:p>
        </p:txBody>
      </p:sp>
    </p:spTree>
    <p:extLst>
      <p:ext uri="{BB962C8B-B14F-4D97-AF65-F5344CB8AC3E}">
        <p14:creationId xmlns:p14="http://schemas.microsoft.com/office/powerpoint/2010/main" val="3716279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7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נאום השבטים</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בנאום שנשא נשיא </a:t>
            </a:r>
            <a:r>
              <a:rPr lang="he-IL" dirty="0">
                <a:hlinkClick r:id="rId3" tooltip="מדינת ישראל"/>
              </a:rPr>
              <a:t>מדינת ישראל</a:t>
            </a:r>
            <a:r>
              <a:rPr lang="he-IL" dirty="0"/>
              <a:t> </a:t>
            </a:r>
            <a:r>
              <a:rPr lang="he-IL" dirty="0">
                <a:hlinkClick r:id="rId4" tooltip="ראובן ריבלין"/>
              </a:rPr>
              <a:t>ראובן ריבלין</a:t>
            </a:r>
            <a:r>
              <a:rPr lang="he-IL" dirty="0"/>
              <a:t> ב-</a:t>
            </a:r>
            <a:r>
              <a:rPr lang="he-IL" dirty="0">
                <a:hlinkClick r:id="rId5" tooltip="7 ביוני"/>
              </a:rPr>
              <a:t>7 ביוני</a:t>
            </a:r>
            <a:r>
              <a:rPr lang="he-IL" dirty="0"/>
              <a:t> 2015 ב</a:t>
            </a:r>
            <a:r>
              <a:rPr lang="he-IL" dirty="0">
                <a:hlinkClick r:id="rId6" tooltip="כנס הרצליה"/>
              </a:rPr>
              <a:t>כנס הרצליה</a:t>
            </a:r>
            <a:r>
              <a:rPr lang="he-IL" dirty="0"/>
              <a:t>, בחלוף כשנה לתחילת כהונתו כנשיא, תיאר ריבלין את החברה בישראל כמפוצלת, לעומת העבר שהיה בה רוב </a:t>
            </a:r>
            <a:r>
              <a:rPr lang="he-IL" dirty="0">
                <a:hlinkClick r:id="rId7" tooltip="חילונים"/>
              </a:rPr>
              <a:t>חילוני</a:t>
            </a:r>
            <a:r>
              <a:rPr lang="he-IL" dirty="0"/>
              <a:t> ציוני מוצק, ומיעוטים </a:t>
            </a:r>
            <a:r>
              <a:rPr lang="he-IL" dirty="0">
                <a:hlinkClick r:id="rId8" tooltip="דתי לאומי"/>
              </a:rPr>
              <a:t>דתי</a:t>
            </a:r>
            <a:r>
              <a:rPr lang="he-IL" dirty="0"/>
              <a:t>, </a:t>
            </a:r>
            <a:r>
              <a:rPr lang="he-IL" dirty="0">
                <a:hlinkClick r:id="rId9" tooltip="חרדי"/>
              </a:rPr>
              <a:t>חרדי</a:t>
            </a:r>
            <a:r>
              <a:rPr lang="he-IL" dirty="0"/>
              <a:t> ו</a:t>
            </a:r>
            <a:r>
              <a:rPr lang="he-IL" dirty="0">
                <a:hlinkClick r:id="rId10" tooltip="ערביי ישראל"/>
              </a:rPr>
              <a:t>ערבי</a:t>
            </a:r>
            <a:r>
              <a:rPr lang="he-IL" dirty="0"/>
              <a:t>, לחברה שבה הציבורים הולכים ונדמים לו בגודלם. </a:t>
            </a:r>
          </a:p>
          <a:p>
            <a:r>
              <a:rPr lang="he-IL" dirty="0"/>
              <a:t>כאשר תהום תרבותית, דתית וזהותית פעורה בין המגזרים ומאיימת על החברה הישראלית, וקרא לייצר סדר ישראלי חדש על בסיס החלפת תפיסת הרוב והמיעוט הרווחת </a:t>
            </a:r>
            <a:r>
              <a:rPr lang="he-IL" b="1" dirty="0"/>
              <a:t>בתפיסה של שותפות</a:t>
            </a:r>
            <a:r>
              <a:rPr lang="he-IL" baseline="30000" dirty="0">
                <a:hlinkClick r:id="rId11"/>
              </a:rPr>
              <a:t>[4]</a:t>
            </a:r>
            <a:r>
              <a:rPr lang="he-IL" dirty="0"/>
              <a:t>.</a:t>
            </a:r>
            <a:endParaRPr lang="he-IL" b="1" dirty="0"/>
          </a:p>
          <a:p>
            <a:r>
              <a:rPr lang="he-IL" b="1" dirty="0"/>
              <a:t>תקווה ישראלית</a:t>
            </a:r>
            <a:r>
              <a:rPr lang="he-IL" baseline="30000" dirty="0">
                <a:hlinkClick r:id="rId12"/>
              </a:rPr>
              <a:t>[1]</a:t>
            </a:r>
            <a:r>
              <a:rPr lang="he-IL" dirty="0"/>
              <a:t> היא תוכנית של נשיא המדינה לשעבר, </a:t>
            </a:r>
            <a:r>
              <a:rPr lang="he-IL" dirty="0">
                <a:hlinkClick r:id="rId4" tooltip="ראובן ריבלין"/>
              </a:rPr>
              <a:t>ראובן (רובי) ריבלין</a:t>
            </a:r>
            <a:r>
              <a:rPr lang="he-IL" dirty="0"/>
              <a:t>, לחיזוק הממלכתיות ולביסוס השותפות בין ארבעת המגזרים המרכזיים המרכיבים את החברה הישראלית: </a:t>
            </a:r>
          </a:p>
          <a:p>
            <a:r>
              <a:rPr lang="he-IL" dirty="0">
                <a:hlinkClick r:id="rId7" tooltip="חילונים"/>
              </a:rPr>
              <a:t>חילונים</a:t>
            </a:r>
            <a:r>
              <a:rPr lang="he-IL" dirty="0"/>
              <a:t>, </a:t>
            </a:r>
            <a:r>
              <a:rPr lang="he-IL" dirty="0">
                <a:hlinkClick r:id="rId13" tooltip="יהדות חרדית"/>
              </a:rPr>
              <a:t>חרדים</a:t>
            </a:r>
            <a:r>
              <a:rPr lang="he-IL" dirty="0"/>
              <a:t>, </a:t>
            </a:r>
            <a:r>
              <a:rPr lang="he-IL" dirty="0">
                <a:hlinkClick r:id="rId14" tooltip="דתיים לאומיים"/>
              </a:rPr>
              <a:t>דתיים</a:t>
            </a:r>
            <a:r>
              <a:rPr lang="he-IL" dirty="0"/>
              <a:t> ו</a:t>
            </a:r>
            <a:r>
              <a:rPr lang="he-IL" dirty="0">
                <a:hlinkClick r:id="rId10" tooltip="ערביי ישראל"/>
              </a:rPr>
              <a:t>ערבים</a:t>
            </a:r>
            <a:r>
              <a:rPr lang="he-IL" dirty="0"/>
              <a:t>. </a:t>
            </a:r>
          </a:p>
          <a:p>
            <a:r>
              <a:rPr lang="he-IL" dirty="0"/>
              <a:t>התוכנית שואפת לקדם השתלבות איכותית של כלל המגזרים בחברה ובכלכלה וליצירת שיתופי פעולה ביניהם בתחומי מפתח ובראשם ה</a:t>
            </a:r>
            <a:r>
              <a:rPr lang="he-IL" dirty="0">
                <a:hlinkClick r:id="rId15" tooltip="חינוך בישראל"/>
              </a:rPr>
              <a:t>חינוך</a:t>
            </a:r>
            <a:r>
              <a:rPr lang="he-IL" dirty="0"/>
              <a:t>, ה</a:t>
            </a:r>
            <a:r>
              <a:rPr lang="he-IL" dirty="0">
                <a:hlinkClick r:id="rId16" tooltip="אקדמיה"/>
              </a:rPr>
              <a:t>אקדמיה</a:t>
            </a:r>
            <a:r>
              <a:rPr lang="he-IL" dirty="0"/>
              <a:t>, ה</a:t>
            </a:r>
            <a:r>
              <a:rPr lang="he-IL" dirty="0">
                <a:hlinkClick r:id="rId17" tooltip="עבודה (כלכלה)"/>
              </a:rPr>
              <a:t>תעסוקה</a:t>
            </a:r>
            <a:r>
              <a:rPr lang="he-IL" dirty="0"/>
              <a:t>, ה</a:t>
            </a:r>
            <a:r>
              <a:rPr lang="he-IL" dirty="0">
                <a:hlinkClick r:id="rId18" tooltip="רשות מקומית בישראל"/>
              </a:rPr>
              <a:t>שלטון המקומי</a:t>
            </a:r>
            <a:r>
              <a:rPr lang="he-IL" dirty="0"/>
              <a:t> וה</a:t>
            </a:r>
            <a:r>
              <a:rPr lang="he-IL" dirty="0">
                <a:hlinkClick r:id="rId19" tooltip="ספורט בישראל"/>
              </a:rPr>
              <a:t>ספורט</a:t>
            </a:r>
            <a:r>
              <a:rPr lang="he-IL" dirty="0"/>
              <a:t>, תוך מתן כבוד לכל הקבוצות.</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a:t>
            </a:fld>
            <a:endParaRPr lang="en-US" dirty="0"/>
          </a:p>
        </p:txBody>
      </p:sp>
      <p:pic>
        <p:nvPicPr>
          <p:cNvPr id="1026" name="Picture 2">
            <a:extLst>
              <a:ext uri="{FF2B5EF4-FFF2-40B4-BE49-F238E27FC236}">
                <a16:creationId xmlns:a16="http://schemas.microsoft.com/office/drawing/2014/main" id="{183E158E-A18C-33F3-ADB2-0BFA236825B0}"/>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9267825" y="0"/>
            <a:ext cx="2924175" cy="179070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737813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a:xfrm>
            <a:off x="677333" y="92364"/>
            <a:ext cx="8507307" cy="1366981"/>
          </a:xfrm>
        </p:spPr>
        <p:txBody>
          <a:bodyPr/>
          <a:lstStyle/>
          <a:p>
            <a:pPr algn="ctr"/>
            <a:r>
              <a:rPr lang="he-IL" dirty="0"/>
              <a:t>מודל וועד הבית</a:t>
            </a:r>
            <a:br>
              <a:rPr lang="he-IL" dirty="0"/>
            </a:br>
            <a:r>
              <a:rPr lang="he-IL" dirty="0"/>
              <a:t>שיתוף פעולה על בסיס המשותף הנמוך </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לקחת את הדברים העיקריים המשותפים ועל ידי זה לנהל שותפות. </a:t>
            </a:r>
          </a:p>
          <a:p>
            <a:r>
              <a:rPr lang="he-IL" dirty="0"/>
              <a:t>למרות יעילותו במקרים רבים, לוקה בחסר כאשר מדובר בנושאים מהותיים וערכיים.</a:t>
            </a:r>
          </a:p>
          <a:p>
            <a:r>
              <a:rPr lang="he-IL" dirty="0"/>
              <a:t>השאלה היא: </a:t>
            </a:r>
          </a:p>
          <a:p>
            <a:r>
              <a:rPr lang="he-IL" dirty="0"/>
              <a:t>א. מה העיקר ומה הטפל?</a:t>
            </a:r>
          </a:p>
          <a:p>
            <a:r>
              <a:rPr lang="he-IL" dirty="0"/>
              <a:t>ב. האם כדאי לוותר על הוויכוחים?</a:t>
            </a:r>
          </a:p>
          <a:p>
            <a:r>
              <a:rPr lang="he-IL" dirty="0"/>
              <a:t>ג. האם לא ניתן לנהל ויכוחים?</a:t>
            </a:r>
          </a:p>
          <a:p>
            <a:r>
              <a:rPr lang="he-IL" dirty="0"/>
              <a:t>ד. בנוסף האם זה לא ניצחון חילוני – כי נמצא שרק בזה מדברים. </a:t>
            </a:r>
          </a:p>
          <a:p>
            <a:endParaRPr lang="he-IL" dirty="0"/>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a:t>
            </a:fld>
            <a:endParaRPr lang="en-US" dirty="0"/>
          </a:p>
        </p:txBody>
      </p:sp>
      <p:pic>
        <p:nvPicPr>
          <p:cNvPr id="1026" name="Picture 2" descr="איך יוצרים שיתופי פעולה אסטרטגיים, שישנו את העסק מקצה לקצה? - תמיר חלבי">
            <a:extLst>
              <a:ext uri="{FF2B5EF4-FFF2-40B4-BE49-F238E27FC236}">
                <a16:creationId xmlns:a16="http://schemas.microsoft.com/office/drawing/2014/main" id="{2D638F05-EE15-2A10-330F-B48E187EAD9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05818" y="55784"/>
            <a:ext cx="3028950" cy="1514475"/>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3016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E59C752-54CE-251F-7F68-903D944D3D2F}"/>
              </a:ext>
            </a:extLst>
          </p:cNvPr>
          <p:cNvSpPr>
            <a:spLocks noGrp="1"/>
          </p:cNvSpPr>
          <p:nvPr>
            <p:ph type="title"/>
          </p:nvPr>
        </p:nvSpPr>
        <p:spPr/>
        <p:txBody>
          <a:bodyPr>
            <a:normAutofit fontScale="90000"/>
          </a:bodyPr>
          <a:lstStyle/>
          <a:p>
            <a:r>
              <a:rPr lang="he-IL" dirty="0"/>
              <a:t>ממשלת בנט כדוגמא – </a:t>
            </a:r>
            <a:br>
              <a:rPr lang="he-IL" dirty="0"/>
            </a:br>
            <a:r>
              <a:rPr lang="he-IL" dirty="0"/>
              <a:t>האם ניתן ליצור שיתוף. </a:t>
            </a:r>
            <a:br>
              <a:rPr lang="he-IL" dirty="0"/>
            </a:br>
            <a:endParaRPr lang="he-IL" dirty="0"/>
          </a:p>
        </p:txBody>
      </p:sp>
      <p:sp>
        <p:nvSpPr>
          <p:cNvPr id="3" name="מציין מיקום תוכן 2">
            <a:extLst>
              <a:ext uri="{FF2B5EF4-FFF2-40B4-BE49-F238E27FC236}">
                <a16:creationId xmlns:a16="http://schemas.microsoft.com/office/drawing/2014/main" id="{BE02CE4C-8F7A-5204-9F13-1EB7DED7A939}"/>
              </a:ext>
            </a:extLst>
          </p:cNvPr>
          <p:cNvSpPr>
            <a:spLocks noGrp="1"/>
          </p:cNvSpPr>
          <p:nvPr>
            <p:ph idx="1"/>
          </p:nvPr>
        </p:nvSpPr>
        <p:spPr/>
        <p:txBody>
          <a:bodyPr/>
          <a:lstStyle/>
          <a:p>
            <a:r>
              <a:rPr lang="he-IL" b="1" i="0" dirty="0">
                <a:solidFill>
                  <a:srgbClr val="000000"/>
                </a:solidFill>
                <a:effectLst/>
                <a:latin typeface="Opensans-Regular"/>
              </a:rPr>
              <a:t>דרמת ענק בממשלה:</a:t>
            </a:r>
            <a:r>
              <a:rPr lang="he-IL" b="0" i="0" dirty="0">
                <a:solidFill>
                  <a:srgbClr val="000000"/>
                </a:solidFill>
                <a:effectLst/>
                <a:latin typeface="Opensans-Regular"/>
              </a:rPr>
              <a:t> יו"ר הקואליציה </a:t>
            </a:r>
            <a:r>
              <a:rPr lang="he-IL" b="1" i="0" dirty="0">
                <a:solidFill>
                  <a:srgbClr val="000000"/>
                </a:solidFill>
                <a:effectLst/>
                <a:latin typeface="Opensans-Regular"/>
              </a:rPr>
              <a:t>עידית </a:t>
            </a:r>
            <a:r>
              <a:rPr lang="he-IL" b="1" i="0" dirty="0" err="1">
                <a:solidFill>
                  <a:srgbClr val="000000"/>
                </a:solidFill>
                <a:effectLst/>
                <a:latin typeface="Opensans-Regular"/>
              </a:rPr>
              <a:t>סילמן</a:t>
            </a:r>
            <a:r>
              <a:rPr lang="he-IL" b="0" i="0" dirty="0">
                <a:solidFill>
                  <a:srgbClr val="000000"/>
                </a:solidFill>
                <a:effectLst/>
                <a:latin typeface="Opensans-Regular"/>
              </a:rPr>
              <a:t> הודיעה הבוקר (רביעי) כי תפרוש מהקואליציה. בהודעתה כתבה: "ניסיתי אחדות, אך לצערי לא אוכל לתת יד לפגיעה בזהות היהודית של מדינת ישראל ועם ישראל". </a:t>
            </a:r>
            <a:endParaRPr lang="he-IL" dirty="0">
              <a:solidFill>
                <a:srgbClr val="000000"/>
              </a:solidFill>
              <a:latin typeface="Opensans-Regular"/>
            </a:endParaRPr>
          </a:p>
          <a:p>
            <a:pPr algn="r"/>
            <a:r>
              <a:rPr lang="he-IL" b="0" i="0" dirty="0">
                <a:solidFill>
                  <a:srgbClr val="000000"/>
                </a:solidFill>
                <a:effectLst/>
                <a:latin typeface="Opensans-Regular"/>
              </a:rPr>
              <a:t>"כאחת שבאה מעולמות הטוב המשותף, עמלתי רבות עבור הקואליציה הנוכחית. לא </a:t>
            </a:r>
            <a:r>
              <a:rPr lang="he-IL" b="0" i="0" dirty="0" err="1">
                <a:solidFill>
                  <a:srgbClr val="000000"/>
                </a:solidFill>
                <a:effectLst/>
                <a:latin typeface="Opensans-Regular"/>
              </a:rPr>
              <a:t>הכל</a:t>
            </a:r>
            <a:r>
              <a:rPr lang="he-IL" b="0" i="0" dirty="0">
                <a:solidFill>
                  <a:srgbClr val="000000"/>
                </a:solidFill>
                <a:effectLst/>
                <a:latin typeface="Opensans-Regular"/>
              </a:rPr>
              <a:t> אתם יודעים כי ניסיתי בשקט. לא אוכל עוד להמשיך בדרך זו בשל הערכים והמקום ממנו אני באה. אני מפסיקה את חברותי בקואליציה ואמשיך לנסות לשכנע את חבריי לחזור הביתה ולהקים ממשלת ימין. אני יודעת שאינני היחידה שחשה כך", כך כתבה חברת הכנסת מימינה. </a:t>
            </a:r>
          </a:p>
          <a:p>
            <a:pPr algn="r"/>
            <a:r>
              <a:rPr lang="he-IL" b="0" i="0" dirty="0">
                <a:solidFill>
                  <a:srgbClr val="000000"/>
                </a:solidFill>
                <a:effectLst/>
                <a:latin typeface="Opensans-Regular"/>
              </a:rPr>
              <a:t>היא הדגישה כי "הזהות היהודית של מדינת ישראל היא זכות קיומנו כאן, זה הלב שלנו, זו המהות שלנו. פגיעה, ללא כל התחשבות בציבור ובערכים שאותם אני מייצגת היא קו אדום מבחינתי". בסיכום דבריה קראה: "ניתן להקים ממשלה אחרת כבר בכנסת הזו".</a:t>
            </a:r>
          </a:p>
          <a:p>
            <a:pPr algn="r"/>
            <a:endParaRPr lang="he-IL" b="0" i="0" dirty="0">
              <a:solidFill>
                <a:srgbClr val="000000"/>
              </a:solidFill>
              <a:effectLst/>
              <a:latin typeface="Opensans-Regular"/>
            </a:endParaRPr>
          </a:p>
          <a:p>
            <a:endParaRPr lang="he-IL" dirty="0"/>
          </a:p>
        </p:txBody>
      </p:sp>
      <p:sp>
        <p:nvSpPr>
          <p:cNvPr id="4" name="מציין מיקום של מספר שקופית 3">
            <a:extLst>
              <a:ext uri="{FF2B5EF4-FFF2-40B4-BE49-F238E27FC236}">
                <a16:creationId xmlns:a16="http://schemas.microsoft.com/office/drawing/2014/main" id="{3A4336C8-E5DD-A1EF-D99C-9DB2E962FEBF}"/>
              </a:ext>
            </a:extLst>
          </p:cNvPr>
          <p:cNvSpPr>
            <a:spLocks noGrp="1"/>
          </p:cNvSpPr>
          <p:nvPr>
            <p:ph type="sldNum" sz="quarter" idx="12"/>
          </p:nvPr>
        </p:nvSpPr>
        <p:spPr/>
        <p:txBody>
          <a:bodyPr/>
          <a:lstStyle/>
          <a:p>
            <a:fld id="{519954A3-9DFD-4C44-94BA-B95130A3BA1C}" type="slidenum">
              <a:rPr lang="en-US" smtClean="0"/>
              <a:t>4</a:t>
            </a:fld>
            <a:endParaRPr lang="en-US" dirty="0"/>
          </a:p>
        </p:txBody>
      </p:sp>
      <p:pic>
        <p:nvPicPr>
          <p:cNvPr id="8" name="תמונה 7">
            <a:extLst>
              <a:ext uri="{FF2B5EF4-FFF2-40B4-BE49-F238E27FC236}">
                <a16:creationId xmlns:a16="http://schemas.microsoft.com/office/drawing/2014/main" id="{C70A5039-BDEF-873A-5231-FDD20402C5D2}"/>
              </a:ext>
            </a:extLst>
          </p:cNvPr>
          <p:cNvPicPr>
            <a:picLocks noChangeAspect="1"/>
          </p:cNvPicPr>
          <p:nvPr/>
        </p:nvPicPr>
        <p:blipFill>
          <a:blip r:embed="rId2"/>
          <a:stretch>
            <a:fillRect/>
          </a:stretch>
        </p:blipFill>
        <p:spPr>
          <a:xfrm>
            <a:off x="138146" y="4723331"/>
            <a:ext cx="7487155" cy="2134669"/>
          </a:xfrm>
          <a:prstGeom prst="rect">
            <a:avLst/>
          </a:prstGeom>
        </p:spPr>
      </p:pic>
      <p:pic>
        <p:nvPicPr>
          <p:cNvPr id="2052" name="Picture 4" descr="נפתלי בנט - ראש ממשלת ישראל">
            <a:extLst>
              <a:ext uri="{FF2B5EF4-FFF2-40B4-BE49-F238E27FC236}">
                <a16:creationId xmlns:a16="http://schemas.microsoft.com/office/drawing/2014/main" id="{46CE106C-F882-FA69-8D8D-DBEA102637C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44025" y="76531"/>
            <a:ext cx="2847975" cy="16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27983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409F7B0-DC96-3E19-98C4-5DC525EDF2CD}"/>
              </a:ext>
            </a:extLst>
          </p:cNvPr>
          <p:cNvSpPr>
            <a:spLocks noGrp="1"/>
          </p:cNvSpPr>
          <p:nvPr>
            <p:ph type="title"/>
          </p:nvPr>
        </p:nvSpPr>
        <p:spPr/>
        <p:txBody>
          <a:bodyPr/>
          <a:lstStyle/>
          <a:p>
            <a:r>
              <a:rPr lang="he-IL" dirty="0"/>
              <a:t>הקו האדום</a:t>
            </a:r>
          </a:p>
        </p:txBody>
      </p:sp>
      <p:sp>
        <p:nvSpPr>
          <p:cNvPr id="3" name="מציין מיקום תוכן 2">
            <a:extLst>
              <a:ext uri="{FF2B5EF4-FFF2-40B4-BE49-F238E27FC236}">
                <a16:creationId xmlns:a16="http://schemas.microsoft.com/office/drawing/2014/main" id="{FA5C405B-6838-73C9-5EDF-BDC9A2EC78C4}"/>
              </a:ext>
            </a:extLst>
          </p:cNvPr>
          <p:cNvSpPr>
            <a:spLocks noGrp="1"/>
          </p:cNvSpPr>
          <p:nvPr>
            <p:ph idx="1"/>
          </p:nvPr>
        </p:nvSpPr>
        <p:spPr/>
        <p:txBody>
          <a:bodyPr/>
          <a:lstStyle/>
          <a:p>
            <a:pPr algn="r"/>
            <a:r>
              <a:rPr lang="he-IL" b="0" i="0" dirty="0">
                <a:solidFill>
                  <a:srgbClr val="000000"/>
                </a:solidFill>
                <a:effectLst/>
                <a:latin typeface="Opensans-Regular"/>
              </a:rPr>
              <a:t>שמוליק </a:t>
            </a:r>
            <a:r>
              <a:rPr lang="he-IL" b="0" i="0" dirty="0" err="1">
                <a:solidFill>
                  <a:srgbClr val="000000"/>
                </a:solidFill>
                <a:effectLst/>
                <a:latin typeface="Opensans-Regular"/>
              </a:rPr>
              <a:t>סילמן</a:t>
            </a:r>
            <a:r>
              <a:rPr lang="he-IL" b="0" i="0" dirty="0">
                <a:solidFill>
                  <a:srgbClr val="000000"/>
                </a:solidFill>
                <a:effectLst/>
                <a:latin typeface="Opensans-Regular"/>
              </a:rPr>
              <a:t>, בעלה של יו"ר </a:t>
            </a:r>
            <a:r>
              <a:rPr lang="he-IL" b="0" i="0" dirty="0" err="1">
                <a:solidFill>
                  <a:srgbClr val="000000"/>
                </a:solidFill>
                <a:effectLst/>
                <a:latin typeface="Opensans-Regular"/>
              </a:rPr>
              <a:t>הקואלציה</a:t>
            </a:r>
            <a:r>
              <a:rPr lang="he-IL" b="0" i="0" dirty="0">
                <a:solidFill>
                  <a:srgbClr val="000000"/>
                </a:solidFill>
                <a:effectLst/>
                <a:latin typeface="Opensans-Regular"/>
              </a:rPr>
              <a:t>, שוחח היום (שני) ברדיו גלי ישראל והתייחס לסערה: "אני יכול להגיד לכם שגם אתם הייתם נכנסים לקואליציה, זה לא פשוט, אתה בא אחרי שנתיים של בחירות. לכל אחד יש קווים אדומים, עידית אומרת לי שמה המהות של עניין החמץ? ערך הרעות. </a:t>
            </a:r>
          </a:p>
          <a:p>
            <a:pPr algn="r"/>
            <a:r>
              <a:rPr lang="he-IL" b="0" i="0" dirty="0">
                <a:solidFill>
                  <a:srgbClr val="000000"/>
                </a:solidFill>
                <a:effectLst/>
                <a:latin typeface="Opensans-Regular"/>
              </a:rPr>
              <a:t>מה אכפת לך להתחשב? מישהו יכנס עם נעליים למסגד? לא, יעבירו חוק על זה? לא, אתה תכבד".</a:t>
            </a:r>
          </a:p>
          <a:p>
            <a:pPr algn="r"/>
            <a:r>
              <a:rPr lang="he-IL" b="0" i="0" dirty="0">
                <a:solidFill>
                  <a:srgbClr val="000000"/>
                </a:solidFill>
                <a:effectLst/>
                <a:latin typeface="Opensans-Regular"/>
              </a:rPr>
              <a:t>"עידית לא תמכור את העולם הבא שלה תמורת שום דבר. תבוא ליהודי ותאמר: תמכור את העולם הבא שלך תמורת כסף, אתה מכיר מישהו שיסכים? היא קיבלה החלטה אישית – לא תהיה גזירת המעונות, לא יהיה גיור ולא יהיה מתווה רפורמי כי מעניין אותה העולם הבא שלה", הוסיף.</a:t>
            </a:r>
          </a:p>
          <a:p>
            <a:endParaRPr lang="he-IL" dirty="0"/>
          </a:p>
        </p:txBody>
      </p:sp>
      <p:sp>
        <p:nvSpPr>
          <p:cNvPr id="4" name="מציין מיקום של מספר שקופית 3">
            <a:extLst>
              <a:ext uri="{FF2B5EF4-FFF2-40B4-BE49-F238E27FC236}">
                <a16:creationId xmlns:a16="http://schemas.microsoft.com/office/drawing/2014/main" id="{1D0B9312-4056-7203-49C6-53C2C9F94DC0}"/>
              </a:ext>
            </a:extLst>
          </p:cNvPr>
          <p:cNvSpPr>
            <a:spLocks noGrp="1"/>
          </p:cNvSpPr>
          <p:nvPr>
            <p:ph type="sldNum" sz="quarter" idx="12"/>
          </p:nvPr>
        </p:nvSpPr>
        <p:spPr/>
        <p:txBody>
          <a:bodyPr/>
          <a:lstStyle/>
          <a:p>
            <a:fld id="{519954A3-9DFD-4C44-94BA-B95130A3BA1C}" type="slidenum">
              <a:rPr lang="en-US" smtClean="0"/>
              <a:t>5</a:t>
            </a:fld>
            <a:endParaRPr lang="en-US" dirty="0"/>
          </a:p>
        </p:txBody>
      </p:sp>
      <p:pic>
        <p:nvPicPr>
          <p:cNvPr id="3074" name="Picture 2" descr="שמוליק מעורב בכול&quot;: העדויות מלשכתה של עידית סילמן | חדשות 13">
            <a:extLst>
              <a:ext uri="{FF2B5EF4-FFF2-40B4-BE49-F238E27FC236}">
                <a16:creationId xmlns:a16="http://schemas.microsoft.com/office/drawing/2014/main" id="{1198E75C-EE56-9C6A-37D5-01E6EB66755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34525" y="0"/>
            <a:ext cx="2657475" cy="1724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5674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34FA4E8-5640-34E5-2438-ABFBEDDE5728}"/>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5FC746DC-A2BE-7DED-6DB9-684AF6DE65C8}"/>
              </a:ext>
            </a:extLst>
          </p:cNvPr>
          <p:cNvSpPr>
            <a:spLocks noGrp="1"/>
          </p:cNvSpPr>
          <p:nvPr>
            <p:ph idx="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8823817C-D8DE-DD46-0E54-B7E703E43058}"/>
              </a:ext>
            </a:extLst>
          </p:cNvPr>
          <p:cNvSpPr>
            <a:spLocks noGrp="1"/>
          </p:cNvSpPr>
          <p:nvPr>
            <p:ph type="sldNum" sz="quarter" idx="12"/>
          </p:nvPr>
        </p:nvSpPr>
        <p:spPr/>
        <p:txBody>
          <a:bodyPr/>
          <a:lstStyle/>
          <a:p>
            <a:fld id="{519954A3-9DFD-4C44-94BA-B95130A3BA1C}" type="slidenum">
              <a:rPr lang="en-US" smtClean="0"/>
              <a:t>6</a:t>
            </a:fld>
            <a:endParaRPr lang="en-US" dirty="0"/>
          </a:p>
        </p:txBody>
      </p:sp>
      <p:pic>
        <p:nvPicPr>
          <p:cNvPr id="6" name="תמונה 5">
            <a:extLst>
              <a:ext uri="{FF2B5EF4-FFF2-40B4-BE49-F238E27FC236}">
                <a16:creationId xmlns:a16="http://schemas.microsoft.com/office/drawing/2014/main" id="{50B4BE2A-B1CB-593A-0061-560E46286041}"/>
              </a:ext>
            </a:extLst>
          </p:cNvPr>
          <p:cNvPicPr>
            <a:picLocks noChangeAspect="1"/>
          </p:cNvPicPr>
          <p:nvPr/>
        </p:nvPicPr>
        <p:blipFill>
          <a:blip r:embed="rId2"/>
          <a:stretch>
            <a:fillRect/>
          </a:stretch>
        </p:blipFill>
        <p:spPr>
          <a:xfrm>
            <a:off x="64323" y="0"/>
            <a:ext cx="8183117" cy="1705213"/>
          </a:xfrm>
          <a:prstGeom prst="rect">
            <a:avLst/>
          </a:prstGeom>
        </p:spPr>
      </p:pic>
      <p:pic>
        <p:nvPicPr>
          <p:cNvPr id="8" name="תמונה 7">
            <a:extLst>
              <a:ext uri="{FF2B5EF4-FFF2-40B4-BE49-F238E27FC236}">
                <a16:creationId xmlns:a16="http://schemas.microsoft.com/office/drawing/2014/main" id="{CEF84887-A416-854B-15E8-CD7307FD17A4}"/>
              </a:ext>
            </a:extLst>
          </p:cNvPr>
          <p:cNvPicPr>
            <a:picLocks noChangeAspect="1"/>
          </p:cNvPicPr>
          <p:nvPr/>
        </p:nvPicPr>
        <p:blipFill>
          <a:blip r:embed="rId3"/>
          <a:stretch>
            <a:fillRect/>
          </a:stretch>
        </p:blipFill>
        <p:spPr>
          <a:xfrm>
            <a:off x="0" y="4685997"/>
            <a:ext cx="10602805" cy="2172003"/>
          </a:xfrm>
          <a:prstGeom prst="rect">
            <a:avLst/>
          </a:prstGeom>
        </p:spPr>
      </p:pic>
    </p:spTree>
    <p:extLst>
      <p:ext uri="{BB962C8B-B14F-4D97-AF65-F5344CB8AC3E}">
        <p14:creationId xmlns:p14="http://schemas.microsoft.com/office/powerpoint/2010/main" val="30079255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a:xfrm>
            <a:off x="677334" y="609600"/>
            <a:ext cx="8596668" cy="1320800"/>
          </a:xfrm>
        </p:spPr>
        <p:txBody>
          <a:bodyPr anchor="t">
            <a:normAutofit/>
          </a:bodyPr>
          <a:lstStyle/>
          <a:p>
            <a:r>
              <a:rPr lang="he-IL"/>
              <a:t>שיתוף פעולה </a:t>
            </a:r>
            <a:br>
              <a:rPr lang="he-IL"/>
            </a:br>
            <a:r>
              <a:rPr lang="he-IL"/>
              <a:t>על בסיס מכנה משותף גבוה</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a:xfrm>
            <a:off x="6336287" y="2160589"/>
            <a:ext cx="2934714" cy="3880773"/>
          </a:xfrm>
        </p:spPr>
        <p:txBody>
          <a:bodyPr>
            <a:normAutofit/>
          </a:bodyPr>
          <a:lstStyle/>
          <a:p>
            <a:endParaRPr lang="he-IL" dirty="0"/>
          </a:p>
        </p:txBody>
      </p:sp>
      <p:pic>
        <p:nvPicPr>
          <p:cNvPr id="4098" name="Picture 2" descr="‫שיתוף פעולה | Aware‬‎">
            <a:extLst>
              <a:ext uri="{FF2B5EF4-FFF2-40B4-BE49-F238E27FC236}">
                <a16:creationId xmlns:a16="http://schemas.microsoft.com/office/drawing/2014/main" id="{BF7A9754-6AF8-ACA1-FC79-5C356C51CD6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2462" r="-2" b="11984"/>
          <a:stretch/>
        </p:blipFill>
        <p:spPr bwMode="auto">
          <a:xfrm>
            <a:off x="677334" y="2159331"/>
            <a:ext cx="5423429" cy="3882362"/>
          </a:xfrm>
          <a:prstGeom prst="rect">
            <a:avLst/>
          </a:prstGeom>
          <a:noFill/>
          <a:extLst>
            <a:ext uri="{909E8E84-426E-40DD-AFC4-6F175D3DCCD1}">
              <a14:hiddenFill xmlns:a14="http://schemas.microsoft.com/office/drawing/2010/main">
                <a:solidFill>
                  <a:srgbClr val="FFFFFF"/>
                </a:solidFill>
              </a14:hiddenFill>
            </a:ext>
          </a:extLst>
        </p:spPr>
      </p:pic>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a:xfrm>
            <a:off x="8590663" y="6041362"/>
            <a:ext cx="683339" cy="365125"/>
          </a:xfrm>
        </p:spPr>
        <p:txBody>
          <a:bodyPr>
            <a:normAutofit/>
          </a:bodyPr>
          <a:lstStyle/>
          <a:p>
            <a:pPr>
              <a:spcAft>
                <a:spcPts val="600"/>
              </a:spcAft>
            </a:pPr>
            <a:fld id="{519954A3-9DFD-4C44-94BA-B95130A3BA1C}" type="slidenum">
              <a:rPr lang="en-US" smtClean="0"/>
              <a:pPr>
                <a:spcAft>
                  <a:spcPts val="600"/>
                </a:spcAft>
              </a:pPr>
              <a:t>7</a:t>
            </a:fld>
            <a:endParaRPr lang="en-US"/>
          </a:p>
        </p:txBody>
      </p:sp>
    </p:spTree>
    <p:extLst>
      <p:ext uri="{BB962C8B-B14F-4D97-AF65-F5344CB8AC3E}">
        <p14:creationId xmlns:p14="http://schemas.microsoft.com/office/powerpoint/2010/main" val="1476847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a:xfrm>
            <a:off x="677334" y="609600"/>
            <a:ext cx="8596668" cy="1320800"/>
          </a:xfrm>
        </p:spPr>
        <p:txBody>
          <a:bodyPr anchor="t">
            <a:normAutofit/>
          </a:bodyPr>
          <a:lstStyle/>
          <a:p>
            <a:r>
              <a:rPr lang="he-IL" dirty="0"/>
              <a:t>דוגמא </a:t>
            </a:r>
            <a:r>
              <a:rPr lang="he-IL" dirty="0" err="1"/>
              <a:t>מחיי</a:t>
            </a:r>
            <a:r>
              <a:rPr lang="he-IL" dirty="0"/>
              <a:t> משפחה</a:t>
            </a:r>
            <a:endParaRPr lang="he-IL"/>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a:xfrm>
            <a:off x="677334" y="2160589"/>
            <a:ext cx="3957349" cy="3880773"/>
          </a:xfrm>
        </p:spPr>
        <p:txBody>
          <a:bodyPr>
            <a:normAutofit/>
          </a:bodyPr>
          <a:lstStyle/>
          <a:p>
            <a:r>
              <a:rPr lang="he-IL" dirty="0"/>
              <a:t>כיצד ניתן לנהל משפחה עם ויכוחים.</a:t>
            </a:r>
          </a:p>
          <a:p>
            <a:r>
              <a:rPr lang="he-IL" dirty="0"/>
              <a:t>אז הרבה פעמים אפשר לוותר. </a:t>
            </a:r>
          </a:p>
          <a:p>
            <a:r>
              <a:rPr lang="he-IL" dirty="0"/>
              <a:t>אבל לפעמים יש דברים מהותיים.</a:t>
            </a:r>
          </a:p>
          <a:p>
            <a:r>
              <a:rPr lang="he-IL" dirty="0" err="1"/>
              <a:t>והפיתרון</a:t>
            </a:r>
            <a:r>
              <a:rPr lang="he-IL" dirty="0"/>
              <a:t> לכאלו דברים – הוא ליצור שותפות על המכנה משותף הגבוה. </a:t>
            </a:r>
          </a:p>
          <a:p>
            <a:r>
              <a:rPr lang="he-IL" dirty="0"/>
              <a:t>א. לזכור שהאישה רוצה לעשות את זה מחמת אהבתה לילד.</a:t>
            </a:r>
          </a:p>
          <a:p>
            <a:r>
              <a:rPr lang="he-IL" dirty="0"/>
              <a:t>ב. שלילד יותר חשוב שיהיה לו אמא מאשר הטעות הזו.</a:t>
            </a:r>
          </a:p>
          <a:p>
            <a:r>
              <a:rPr lang="he-IL" dirty="0"/>
              <a:t>שווה לשלם את המחיר כדי שלילד יהיה אמא. </a:t>
            </a:r>
          </a:p>
        </p:txBody>
      </p:sp>
      <p:pic>
        <p:nvPicPr>
          <p:cNvPr id="5124" name="Picture 4" descr="איך יוצרים שיתופי פעולה מוצלחים?">
            <a:extLst>
              <a:ext uri="{FF2B5EF4-FFF2-40B4-BE49-F238E27FC236}">
                <a16:creationId xmlns:a16="http://schemas.microsoft.com/office/drawing/2014/main" id="{7E33FA22-8EFF-EBDD-93B1-3A800E1D1D6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5306" r="8605" b="1"/>
          <a:stretch/>
        </p:blipFill>
        <p:spPr bwMode="auto">
          <a:xfrm>
            <a:off x="4857451" y="2159331"/>
            <a:ext cx="4415050" cy="3882362"/>
          </a:xfrm>
          <a:prstGeom prst="rect">
            <a:avLst/>
          </a:prstGeom>
          <a:noFill/>
          <a:extLst>
            <a:ext uri="{909E8E84-426E-40DD-AFC4-6F175D3DCCD1}">
              <a14:hiddenFill xmlns:a14="http://schemas.microsoft.com/office/drawing/2010/main">
                <a:solidFill>
                  <a:srgbClr val="FFFFFF"/>
                </a:solidFill>
              </a14:hiddenFill>
            </a:ext>
          </a:extLst>
        </p:spPr>
      </p:pic>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a:xfrm>
            <a:off x="8590663" y="6041362"/>
            <a:ext cx="683339" cy="365125"/>
          </a:xfrm>
        </p:spPr>
        <p:txBody>
          <a:bodyPr>
            <a:normAutofit/>
          </a:bodyPr>
          <a:lstStyle/>
          <a:p>
            <a:pPr>
              <a:spcAft>
                <a:spcPts val="600"/>
              </a:spcAft>
            </a:pPr>
            <a:fld id="{519954A3-9DFD-4C44-94BA-B95130A3BA1C}" type="slidenum">
              <a:rPr lang="en-US" smtClean="0"/>
              <a:pPr>
                <a:spcAft>
                  <a:spcPts val="600"/>
                </a:spcAft>
              </a:pPr>
              <a:t>8</a:t>
            </a:fld>
            <a:endParaRPr lang="en-US"/>
          </a:p>
        </p:txBody>
      </p:sp>
    </p:spTree>
    <p:custDataLst>
      <p:tags r:id="rId1"/>
    </p:custDataLst>
    <p:extLst>
      <p:ext uri="{BB962C8B-B14F-4D97-AF65-F5344CB8AC3E}">
        <p14:creationId xmlns:p14="http://schemas.microsoft.com/office/powerpoint/2010/main" val="2260355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a:xfrm>
            <a:off x="5536734" y="609600"/>
            <a:ext cx="3737268" cy="1320800"/>
          </a:xfrm>
        </p:spPr>
        <p:txBody>
          <a:bodyPr>
            <a:normAutofit/>
          </a:bodyPr>
          <a:lstStyle/>
          <a:p>
            <a:r>
              <a:rPr lang="he-IL" sz="3700"/>
              <a:t>עיקרון שיתוף הפעולה בסנהדרין</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a:xfrm>
            <a:off x="5209563" y="2160589"/>
            <a:ext cx="4064439" cy="3880773"/>
          </a:xfrm>
        </p:spPr>
        <p:txBody>
          <a:bodyPr>
            <a:normAutofit/>
          </a:bodyPr>
          <a:lstStyle/>
          <a:p>
            <a:r>
              <a:rPr lang="he-IL" dirty="0"/>
              <a:t>מצווה מהתורה שיש ספק לעלות לסנהדרין של 71.</a:t>
            </a:r>
          </a:p>
          <a:p>
            <a:r>
              <a:rPr lang="he-IL" dirty="0"/>
              <a:t>לפעמים גם דנו בסוגיה שנתיים וחצי. </a:t>
            </a:r>
          </a:p>
          <a:p>
            <a:r>
              <a:rPr lang="he-IL" dirty="0"/>
              <a:t>ומה עושים כאשר הצד השני בטוח שלפי הפסק של בית דין זה חילול שבת?</a:t>
            </a:r>
          </a:p>
          <a:p>
            <a:r>
              <a:rPr lang="he-IL" dirty="0"/>
              <a:t>או כיצד יכול האדם להרוג אדם שהוא בטוח שהוא חף מפשע?</a:t>
            </a:r>
          </a:p>
          <a:p>
            <a:r>
              <a:rPr lang="he-IL" dirty="0"/>
              <a:t>כיצד אני מל בשבת ילד שלפי שיטתי נולד ביום שישי (ר"ת).</a:t>
            </a:r>
          </a:p>
          <a:p>
            <a:r>
              <a:rPr lang="he-IL" dirty="0"/>
              <a:t>  תחשבו מה אתם אומרים?</a:t>
            </a:r>
          </a:p>
          <a:p>
            <a:r>
              <a:rPr lang="he-IL" dirty="0"/>
              <a:t>יש אומרים כנראה שאתה לא צודק?</a:t>
            </a:r>
          </a:p>
          <a:p>
            <a:endParaRPr lang="he-IL" dirty="0"/>
          </a:p>
        </p:txBody>
      </p:sp>
      <p:pic>
        <p:nvPicPr>
          <p:cNvPr id="6" name="Picture 5" descr="פרח חרצית">
            <a:extLst>
              <a:ext uri="{FF2B5EF4-FFF2-40B4-BE49-F238E27FC236}">
                <a16:creationId xmlns:a16="http://schemas.microsoft.com/office/drawing/2014/main" id="{E51D661D-30A8-AA47-6AC7-746C601BAD06}"/>
              </a:ext>
            </a:extLst>
          </p:cNvPr>
          <p:cNvPicPr>
            <a:picLocks noChangeAspect="1"/>
          </p:cNvPicPr>
          <p:nvPr/>
        </p:nvPicPr>
        <p:blipFill>
          <a:blip r:embed="rId3"/>
          <a:srcRect l="13494" r="27506"/>
          <a:stretch/>
        </p:blipFill>
        <p:spPr>
          <a:xfrm>
            <a:off x="20" y="-1"/>
            <a:ext cx="5394940" cy="6858001"/>
          </a:xfrm>
          <a:custGeom>
            <a:avLst/>
            <a:gdLst/>
            <a:ahLst/>
            <a:cxnLst/>
            <a:rect l="l" t="t" r="r" b="b"/>
            <a:pathLst>
              <a:path w="5394960" h="6858000">
                <a:moveTo>
                  <a:pt x="842596" y="0"/>
                </a:moveTo>
                <a:lnTo>
                  <a:pt x="5394960" y="0"/>
                </a:lnTo>
                <a:lnTo>
                  <a:pt x="5394960" y="21851"/>
                </a:lnTo>
                <a:lnTo>
                  <a:pt x="4365943" y="6858000"/>
                </a:lnTo>
                <a:lnTo>
                  <a:pt x="0" y="6858000"/>
                </a:lnTo>
                <a:lnTo>
                  <a:pt x="0" y="5666154"/>
                </a:lnTo>
                <a:close/>
              </a:path>
            </a:pathLst>
          </a:custGeom>
        </p:spPr>
      </p:pic>
      <p:sp>
        <p:nvSpPr>
          <p:cNvPr id="10" name="Isosceles Triangle 9">
            <a:extLst>
              <a:ext uri="{FF2B5EF4-FFF2-40B4-BE49-F238E27FC236}">
                <a16:creationId xmlns:a16="http://schemas.microsoft.com/office/drawing/2014/main" id="{3BCB5F6A-9EB0-40B0-9D13-3023E9A205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e-IL"/>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a:xfrm>
            <a:off x="8841996" y="6041362"/>
            <a:ext cx="432006" cy="365125"/>
          </a:xfrm>
        </p:spPr>
        <p:txBody>
          <a:bodyPr>
            <a:normAutofit/>
          </a:bodyPr>
          <a:lstStyle/>
          <a:p>
            <a:pPr>
              <a:spcAft>
                <a:spcPts val="600"/>
              </a:spcAft>
            </a:pPr>
            <a:fld id="{519954A3-9DFD-4C44-94BA-B95130A3BA1C}" type="slidenum">
              <a:rPr lang="en-US" smtClean="0"/>
              <a:pPr>
                <a:spcAft>
                  <a:spcPts val="600"/>
                </a:spcAft>
              </a:pPr>
              <a:t>9</a:t>
            </a:fld>
            <a:endParaRPr lang="en-US"/>
          </a:p>
        </p:txBody>
      </p:sp>
    </p:spTree>
    <p:custDataLst>
      <p:tags r:id="rId1"/>
    </p:custDataLst>
    <p:extLst>
      <p:ext uri="{BB962C8B-B14F-4D97-AF65-F5344CB8AC3E}">
        <p14:creationId xmlns:p14="http://schemas.microsoft.com/office/powerpoint/2010/main" val="414370659"/>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C6959A5-3F1E-FF5F-B41A-F393D8930C1C}"/>
              </a:ext>
            </a:extLst>
          </p:cNvPr>
          <p:cNvSpPr>
            <a:spLocks noGrp="1"/>
          </p:cNvSpPr>
          <p:nvPr>
            <p:ph type="title"/>
          </p:nvPr>
        </p:nvSpPr>
        <p:spPr>
          <a:xfrm>
            <a:off x="5536734" y="609600"/>
            <a:ext cx="3737268" cy="1320800"/>
          </a:xfrm>
        </p:spPr>
        <p:txBody>
          <a:bodyPr>
            <a:normAutofit/>
          </a:bodyPr>
          <a:lstStyle/>
          <a:p>
            <a:r>
              <a:rPr lang="he-IL" dirty="0"/>
              <a:t>הכרעת הספיקות</a:t>
            </a:r>
          </a:p>
        </p:txBody>
      </p:sp>
      <p:sp>
        <p:nvSpPr>
          <p:cNvPr id="3" name="מציין מיקום תוכן 2">
            <a:extLst>
              <a:ext uri="{FF2B5EF4-FFF2-40B4-BE49-F238E27FC236}">
                <a16:creationId xmlns:a16="http://schemas.microsoft.com/office/drawing/2014/main" id="{356B8531-EB66-3AB4-0F96-C487259AED11}"/>
              </a:ext>
            </a:extLst>
          </p:cNvPr>
          <p:cNvSpPr>
            <a:spLocks noGrp="1"/>
          </p:cNvSpPr>
          <p:nvPr>
            <p:ph idx="1"/>
          </p:nvPr>
        </p:nvSpPr>
        <p:spPr>
          <a:xfrm>
            <a:off x="5209563" y="2160589"/>
            <a:ext cx="4064439" cy="3880773"/>
          </a:xfrm>
        </p:spPr>
        <p:txBody>
          <a:bodyPr>
            <a:normAutofit/>
          </a:bodyPr>
          <a:lstStyle/>
          <a:p>
            <a:pPr>
              <a:lnSpc>
                <a:spcPct val="90000"/>
              </a:lnSpc>
            </a:pPr>
            <a:r>
              <a:rPr lang="he-IL" sz="1700"/>
              <a:t>דרשות </a:t>
            </a:r>
            <a:r>
              <a:rPr lang="he-IL" sz="1700" err="1"/>
              <a:t>הר"ן</a:t>
            </a:r>
            <a:r>
              <a:rPr lang="he-IL" sz="1700"/>
              <a:t> דרוש יא</a:t>
            </a:r>
          </a:p>
          <a:p>
            <a:pPr>
              <a:lnSpc>
                <a:spcPct val="90000"/>
              </a:lnSpc>
            </a:pPr>
            <a:r>
              <a:rPr lang="he-IL" sz="1700"/>
              <a:t>כי </a:t>
            </a:r>
            <a:r>
              <a:rPr lang="he-IL" sz="1700" err="1"/>
              <a:t>יפלא</a:t>
            </a:r>
            <a:r>
              <a:rPr lang="he-IL" sz="1700"/>
              <a:t> ממך דבר למשפט וגו' וקמת ועלית אל המקום אשר יבחר ה' אלוקיך בו וגו', על פי התורה אשר </a:t>
            </a:r>
            <a:r>
              <a:rPr lang="he-IL" sz="1700" err="1"/>
              <a:t>יורוך</a:t>
            </a:r>
            <a:r>
              <a:rPr lang="he-IL" sz="1700"/>
              <a:t> ועל המשפט אשר יאמרו לך תעשה לא תסור מן הדבר אשר יגידו לך ימין ושמאל וגו'. </a:t>
            </a:r>
          </a:p>
          <a:p>
            <a:pPr>
              <a:lnSpc>
                <a:spcPct val="90000"/>
              </a:lnSpc>
            </a:pPr>
            <a:r>
              <a:rPr lang="he-IL" sz="1700"/>
              <a:t>ובא בקבלה, זה לשונם (מדרש רבה שיר השירים על הכתוב שם א ב) אפילו אומר לך על ימין שהוא שמאל ועל שמאל שהוא ימין, כלומר אפילו ברור לך שאין האמת כדברי הוראת הסנהדרין, אף על פי כן שמע אליהם, כי כן </a:t>
            </a:r>
            <a:r>
              <a:rPr lang="he-IL" sz="1700" err="1"/>
              <a:t>צוה</a:t>
            </a:r>
            <a:r>
              <a:rPr lang="he-IL" sz="1700"/>
              <a:t> ה' יתברך </a:t>
            </a:r>
            <a:r>
              <a:rPr lang="he-IL" sz="1700" err="1"/>
              <a:t>שננהוג</a:t>
            </a:r>
            <a:r>
              <a:rPr lang="he-IL" sz="1700"/>
              <a:t> בדיני התורה ומצותיה, כפי מה שיכריעו הם, יסכימו לאמת או לא יסכימו. </a:t>
            </a:r>
          </a:p>
        </p:txBody>
      </p:sp>
      <p:pic>
        <p:nvPicPr>
          <p:cNvPr id="6" name="Picture 5" descr="הר מושלג עם רוחות גבוהות">
            <a:extLst>
              <a:ext uri="{FF2B5EF4-FFF2-40B4-BE49-F238E27FC236}">
                <a16:creationId xmlns:a16="http://schemas.microsoft.com/office/drawing/2014/main" id="{55D150BD-D76D-C50E-DC3D-1BAE6B585381}"/>
              </a:ext>
            </a:extLst>
          </p:cNvPr>
          <p:cNvPicPr>
            <a:picLocks noChangeAspect="1"/>
          </p:cNvPicPr>
          <p:nvPr/>
        </p:nvPicPr>
        <p:blipFill>
          <a:blip r:embed="rId2"/>
          <a:srcRect l="26005" r="21484" b="-2"/>
          <a:stretch/>
        </p:blipFill>
        <p:spPr>
          <a:xfrm>
            <a:off x="20" y="-1"/>
            <a:ext cx="5394940" cy="6858001"/>
          </a:xfrm>
          <a:custGeom>
            <a:avLst/>
            <a:gdLst/>
            <a:ahLst/>
            <a:cxnLst/>
            <a:rect l="l" t="t" r="r" b="b"/>
            <a:pathLst>
              <a:path w="5394960" h="6858000">
                <a:moveTo>
                  <a:pt x="842596" y="0"/>
                </a:moveTo>
                <a:lnTo>
                  <a:pt x="5394960" y="0"/>
                </a:lnTo>
                <a:lnTo>
                  <a:pt x="5394960" y="21851"/>
                </a:lnTo>
                <a:lnTo>
                  <a:pt x="4365943" y="6858000"/>
                </a:lnTo>
                <a:lnTo>
                  <a:pt x="0" y="6858000"/>
                </a:lnTo>
                <a:lnTo>
                  <a:pt x="0" y="5666154"/>
                </a:lnTo>
                <a:close/>
              </a:path>
            </a:pathLst>
          </a:custGeom>
        </p:spPr>
      </p:pic>
      <p:sp>
        <p:nvSpPr>
          <p:cNvPr id="10" name="Isosceles Triangle 9">
            <a:extLst>
              <a:ext uri="{FF2B5EF4-FFF2-40B4-BE49-F238E27FC236}">
                <a16:creationId xmlns:a16="http://schemas.microsoft.com/office/drawing/2014/main" id="{3BCB5F6A-9EB0-40B0-9D13-3023E9A205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e-IL"/>
          </a:p>
        </p:txBody>
      </p:sp>
      <p:sp>
        <p:nvSpPr>
          <p:cNvPr id="4" name="מציין מיקום של מספר שקופית 3">
            <a:extLst>
              <a:ext uri="{FF2B5EF4-FFF2-40B4-BE49-F238E27FC236}">
                <a16:creationId xmlns:a16="http://schemas.microsoft.com/office/drawing/2014/main" id="{296FC95E-F60A-8680-9396-1900CF523FE7}"/>
              </a:ext>
            </a:extLst>
          </p:cNvPr>
          <p:cNvSpPr>
            <a:spLocks noGrp="1"/>
          </p:cNvSpPr>
          <p:nvPr>
            <p:ph type="sldNum" sz="quarter" idx="12"/>
          </p:nvPr>
        </p:nvSpPr>
        <p:spPr>
          <a:xfrm>
            <a:off x="8841996" y="6041362"/>
            <a:ext cx="432006" cy="365125"/>
          </a:xfrm>
        </p:spPr>
        <p:txBody>
          <a:bodyPr>
            <a:normAutofit/>
          </a:bodyPr>
          <a:lstStyle/>
          <a:p>
            <a:pPr>
              <a:spcAft>
                <a:spcPts val="600"/>
              </a:spcAft>
            </a:pPr>
            <a:fld id="{519954A3-9DFD-4C44-94BA-B95130A3BA1C}" type="slidenum">
              <a:rPr lang="en-US" smtClean="0"/>
              <a:pPr>
                <a:spcAft>
                  <a:spcPts val="600"/>
                </a:spcAft>
              </a:pPr>
              <a:t>10</a:t>
            </a:fld>
            <a:endParaRPr lang="en-US"/>
          </a:p>
        </p:txBody>
      </p:sp>
    </p:spTree>
    <p:extLst>
      <p:ext uri="{BB962C8B-B14F-4D97-AF65-F5344CB8AC3E}">
        <p14:creationId xmlns:p14="http://schemas.microsoft.com/office/powerpoint/2010/main" val="1014688061"/>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הסבר הרמב"ן</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normAutofit lnSpcReduction="10000"/>
          </a:bodyPr>
          <a:lstStyle/>
          <a:p>
            <a:r>
              <a:rPr lang="he-IL" dirty="0"/>
              <a:t>רמב"ן דברים פרק </a:t>
            </a:r>
            <a:r>
              <a:rPr lang="he-IL" dirty="0" err="1"/>
              <a:t>יז</a:t>
            </a:r>
            <a:r>
              <a:rPr lang="he-IL" dirty="0"/>
              <a:t> פסוק יא</a:t>
            </a:r>
          </a:p>
          <a:p>
            <a:r>
              <a:rPr lang="he-IL" dirty="0"/>
              <a:t>והצורך </a:t>
            </a:r>
            <a:r>
              <a:rPr lang="he-IL" dirty="0" err="1"/>
              <a:t>במצוה</a:t>
            </a:r>
            <a:r>
              <a:rPr lang="he-IL" dirty="0"/>
              <a:t> הזאת גדול מאד, כי התורה נתנה לנו בכתב, וידוע הוא שלא ישתוו הדעות בכל הדברים הנולדים, והנה ירבו המחלוקות ותעשה התורה כמה תורות. וחתך לנו הכתוב הדין, שנשמע לבית דין הגדול העומד לפני השם במקום אשר יבחר בכל מה שיאמרו לנו בפירוש התורה, בין שקבלו פירושו עד מפי עד ומשה מפי הגבורה, או שיאמרו כן לפי משמעות המקרא או כוונתה, </a:t>
            </a:r>
          </a:p>
          <a:p>
            <a:r>
              <a:rPr lang="he-IL" b="1" dirty="0"/>
              <a:t>כי על הדעת שלהם הוא נותן לנו להם התורה</a:t>
            </a:r>
            <a:r>
              <a:rPr lang="he-IL" dirty="0"/>
              <a:t>, אפילו יהיה בעיניך כמחליף הימין בשמאל, </a:t>
            </a:r>
          </a:p>
          <a:p>
            <a:r>
              <a:rPr lang="he-IL" dirty="0"/>
              <a:t>וכל שכן שיש לך לחשוב שהם אומרים על ימין שהוא ימין, </a:t>
            </a:r>
          </a:p>
          <a:p>
            <a:r>
              <a:rPr lang="he-IL" dirty="0"/>
              <a:t>כי רוח השם על משרתי מקדשו ולא יעזוב את חסידיו, לעולם נשמרו מן הטעות ומן המכשול. ולשון ספרי (שופטים </a:t>
            </a:r>
            <a:r>
              <a:rPr lang="he-IL" dirty="0" err="1"/>
              <a:t>קנד</a:t>
            </a:r>
            <a:r>
              <a:rPr lang="he-IL" dirty="0"/>
              <a:t>) אפילו </a:t>
            </a:r>
            <a:r>
              <a:rPr lang="he-IL" dirty="0" err="1"/>
              <a:t>מראין</a:t>
            </a:r>
            <a:r>
              <a:rPr lang="he-IL" dirty="0"/>
              <a:t> בעיניך על הימין שהוא שמאל ועל שמאל שהוא ימין שמע להם:</a:t>
            </a:r>
          </a:p>
          <a:p>
            <a:r>
              <a:rPr lang="he-IL" dirty="0"/>
              <a:t>השגות הרמב"ן לספר המצוות לרמב"ם שורש א</a:t>
            </a:r>
          </a:p>
          <a:p>
            <a:r>
              <a:rPr lang="he-IL" dirty="0"/>
              <a:t>כי התורה נתנה לנו ע"י משה רבינו בכתב וגלוי הוא שלא ישתוו הדעות בכל הדברים הנולדים וחתך לנו </a:t>
            </a:r>
            <a:r>
              <a:rPr lang="he-IL" dirty="0" err="1"/>
              <a:t>ית</a:t>
            </a:r>
            <a:r>
              <a:rPr lang="he-IL" dirty="0"/>
              <a:t>' הדין שנשמע </a:t>
            </a:r>
            <a:r>
              <a:rPr lang="he-IL" dirty="0" err="1"/>
              <a:t>לב"ד</a:t>
            </a:r>
            <a:r>
              <a:rPr lang="he-IL" dirty="0"/>
              <a:t> הגדול בכל מה שיאמרו בין שקבלו פירושו ממנו או שיאמרו כן ממשמעות התורה וכוונתה לפי דעתם. כי על המשמעות שלהם הוא מצוה ונותן לנו התורה. וזה הוא מה שאמרו (ספרי שם) אפילו </a:t>
            </a:r>
            <a:r>
              <a:rPr lang="he-IL" dirty="0" err="1"/>
              <a:t>אומרין</a:t>
            </a:r>
            <a:r>
              <a:rPr lang="he-IL" dirty="0"/>
              <a:t> לך על שמאל שהוא ימין ועל ימין שהוא שמאל שכך היא </a:t>
            </a:r>
            <a:r>
              <a:rPr lang="he-IL" dirty="0" err="1"/>
              <a:t>המצוה</a:t>
            </a:r>
            <a:r>
              <a:rPr lang="he-IL" dirty="0"/>
              <a:t> לנו מאדון התורה יתעלה שלא יאמר בעל המחלוקת היאך אתיר לעצמי זה ואנכי היודע בוודאי שהם טועים והנה נאמר לו בכך אתה מצווה.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11</a:t>
            </a:fld>
            <a:endParaRPr lang="en-US" dirty="0"/>
          </a:p>
        </p:txBody>
      </p:sp>
      <p:pic>
        <p:nvPicPr>
          <p:cNvPr id="6146" name="Picture 2" descr="סַנְהֶדְרִין הַהוֹרֶגֶת אַחַת לְשִׁבְעִים שָׁנָה נִקְרֵאת חוֹבְלָנִית – בית  הספר לתלמוד">
            <a:extLst>
              <a:ext uri="{FF2B5EF4-FFF2-40B4-BE49-F238E27FC236}">
                <a16:creationId xmlns:a16="http://schemas.microsoft.com/office/drawing/2014/main" id="{7AF4F2CC-BCBF-7673-AAE2-27D291587E3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15550" y="0"/>
            <a:ext cx="2076450" cy="220980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44070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הסבר </a:t>
            </a:r>
            <a:r>
              <a:rPr lang="he-IL" dirty="0" err="1"/>
              <a:t>הר"ן</a:t>
            </a: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normAutofit lnSpcReduction="10000"/>
          </a:bodyPr>
          <a:lstStyle/>
          <a:p>
            <a:r>
              <a:rPr lang="he-IL" dirty="0"/>
              <a:t>דרשות </a:t>
            </a:r>
            <a:r>
              <a:rPr lang="he-IL" dirty="0" err="1"/>
              <a:t>הר"ן</a:t>
            </a:r>
            <a:r>
              <a:rPr lang="he-IL" dirty="0"/>
              <a:t> דרוש יא</a:t>
            </a:r>
          </a:p>
          <a:p>
            <a:r>
              <a:rPr lang="he-IL" dirty="0"/>
              <a:t>והנה יש כאן מקום עיון, כי זה ראוי שימשך על דעת מי שיחשוב שאין טעם למצות התורה כלל, אלא כולן נמשכות אחר הרצון לבד, </a:t>
            </a:r>
          </a:p>
          <a:p>
            <a:r>
              <a:rPr lang="he-IL" dirty="0"/>
              <a:t>ולפי זה אחר שהדבר מצד עצמו איננו ראוי להיות טמא או טהור דרך משל, אבל מה </a:t>
            </a:r>
            <a:r>
              <a:rPr lang="he-IL" dirty="0" err="1"/>
              <a:t>שטימאתהו</a:t>
            </a:r>
            <a:r>
              <a:rPr lang="he-IL" dirty="0"/>
              <a:t> או </a:t>
            </a:r>
            <a:r>
              <a:rPr lang="he-IL" dirty="0" err="1"/>
              <a:t>טיהרתהו</a:t>
            </a:r>
            <a:r>
              <a:rPr lang="he-IL" dirty="0"/>
              <a:t> נמשך אחר הרצון לבד, הנה אם כן לפי זה, הנמשך אחר כל מה שיניחו חכמי הדור, (ש)אי אפשר שיהיו דבריהם על הפך האמת, ואי אפשר שימשך </a:t>
            </a:r>
            <a:r>
              <a:rPr lang="he-IL" dirty="0" err="1"/>
              <a:t>מהענין</a:t>
            </a:r>
            <a:r>
              <a:rPr lang="he-IL" dirty="0"/>
              <a:t> ההוא בנפשותינו דבר מגונה כלל. </a:t>
            </a:r>
          </a:p>
          <a:p>
            <a:r>
              <a:rPr lang="he-IL" dirty="0"/>
              <a:t>אבל אחרי שאנחנו לא נבחר בזה הדעת, אבל נאמין שכל מה </a:t>
            </a:r>
            <a:r>
              <a:rPr lang="he-IL" dirty="0" err="1"/>
              <a:t>שמנעתהו</a:t>
            </a:r>
            <a:r>
              <a:rPr lang="he-IL" dirty="0"/>
              <a:t> התורה ממנו, מזיק אלינו, ומוליד רושם רע בנפשותינו, ואף על פי שלא נדע סיבתו, </a:t>
            </a:r>
          </a:p>
          <a:p>
            <a:r>
              <a:rPr lang="he-IL" dirty="0"/>
              <a:t>לפי זה הדעת, אם כן כשיסכימו החכמים בדבר אחד טמא שהוא טהור, מה יהיה, הלא הדבר ההוא יזיק אותנו ויפעל מה שבטבעו לפעול, ואף על פי שהסכימו בו החכמים שהוא טהור. </a:t>
            </a:r>
          </a:p>
          <a:p>
            <a:r>
              <a:rPr lang="he-IL" dirty="0"/>
              <a:t>ואילו יסכימו הרופאים על סם אחד שהוא </a:t>
            </a:r>
            <a:r>
              <a:rPr lang="he-IL" dirty="0" err="1"/>
              <a:t>שוה</a:t>
            </a:r>
            <a:r>
              <a:rPr lang="he-IL" dirty="0"/>
              <a:t>, והוא על דרך משל חום במעלה רביעית, שאין ספק שלא תמשך פעולת החום בגוף כפי מה שיסכימו בו הרופאים, אבל כפי טבעו בעצמו. כן הדבר שאסרה לנו התורה מצד שהוא מזיק בנפש, איך ישתנה טבע הדבר ההוא מצד שהסכימו החכמים שהוא מותר, זה אי אפשר, רק על צד הפלא. </a:t>
            </a:r>
          </a:p>
          <a:p>
            <a:r>
              <a:rPr lang="he-IL" dirty="0"/>
              <a:t>והיה ראוי אם כן יותר שנמשך בזה על פי מה שתתברר לנו מצד נביא או בת קול, שעל דרך זה </a:t>
            </a:r>
            <a:r>
              <a:rPr lang="he-IL" dirty="0" err="1"/>
              <a:t>נתברר</a:t>
            </a:r>
            <a:r>
              <a:rPr lang="he-IL" dirty="0"/>
              <a:t> לנו אמיתת הדבר בעצמו.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12</a:t>
            </a:fld>
            <a:endParaRPr lang="en-US" dirty="0"/>
          </a:p>
        </p:txBody>
      </p:sp>
      <p:pic>
        <p:nvPicPr>
          <p:cNvPr id="7170" name="Picture 2" descr="‫יוסי בייליס - סנהדרין | Yossi Bayles - Sanhedrin - YouTube‬‎">
            <a:extLst>
              <a:ext uri="{FF2B5EF4-FFF2-40B4-BE49-F238E27FC236}">
                <a16:creationId xmlns:a16="http://schemas.microsoft.com/office/drawing/2014/main" id="{F6ED8F70-D595-C4CC-53AA-E07CB3909AA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44025" y="0"/>
            <a:ext cx="2847975" cy="1600200"/>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מאכלים אסורים – המכלול">
            <a:extLst>
              <a:ext uri="{FF2B5EF4-FFF2-40B4-BE49-F238E27FC236}">
                <a16:creationId xmlns:a16="http://schemas.microsoft.com/office/drawing/2014/main" id="{439A1CEB-12C8-5432-10C1-CFB7D35F46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09855"/>
            <a:ext cx="2828925" cy="161925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59361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7678DBE-C7F6-297F-6B77-7723CC183FA0}"/>
              </a:ext>
            </a:extLst>
          </p:cNvPr>
          <p:cNvSpPr>
            <a:spLocks noGrp="1"/>
          </p:cNvSpPr>
          <p:nvPr>
            <p:ph type="title"/>
          </p:nvPr>
        </p:nvSpPr>
        <p:spPr/>
        <p:txBody>
          <a:bodyPr/>
          <a:lstStyle/>
          <a:p>
            <a:r>
              <a:rPr lang="he-IL" dirty="0"/>
              <a:t>על הרוב ימשך תיקון</a:t>
            </a:r>
          </a:p>
        </p:txBody>
      </p:sp>
      <p:sp>
        <p:nvSpPr>
          <p:cNvPr id="3" name="מציין מיקום תוכן 2">
            <a:extLst>
              <a:ext uri="{FF2B5EF4-FFF2-40B4-BE49-F238E27FC236}">
                <a16:creationId xmlns:a16="http://schemas.microsoft.com/office/drawing/2014/main" id="{26FEA2E2-6E01-D636-1E8F-0AFB7F3A7D32}"/>
              </a:ext>
            </a:extLst>
          </p:cNvPr>
          <p:cNvSpPr>
            <a:spLocks noGrp="1"/>
          </p:cNvSpPr>
          <p:nvPr>
            <p:ph idx="1"/>
          </p:nvPr>
        </p:nvSpPr>
        <p:spPr>
          <a:xfrm>
            <a:off x="157018" y="1634836"/>
            <a:ext cx="9698182" cy="5223163"/>
          </a:xfrm>
        </p:spPr>
        <p:txBody>
          <a:bodyPr/>
          <a:lstStyle/>
          <a:p>
            <a:r>
              <a:rPr lang="he-IL" dirty="0"/>
              <a:t>דרשות </a:t>
            </a:r>
            <a:r>
              <a:rPr lang="he-IL" dirty="0" err="1"/>
              <a:t>הר"ן</a:t>
            </a:r>
            <a:r>
              <a:rPr lang="he-IL" dirty="0"/>
              <a:t> דרוש יא</a:t>
            </a:r>
          </a:p>
          <a:p>
            <a:r>
              <a:rPr lang="he-IL" dirty="0"/>
              <a:t>כי כמו </a:t>
            </a:r>
            <a:r>
              <a:rPr lang="he-IL" dirty="0" err="1"/>
              <a:t>שהכח</a:t>
            </a:r>
            <a:r>
              <a:rPr lang="he-IL" dirty="0"/>
              <a:t> המושך הטבעי באדם, כדי שימשוך מזונו, אי אפשר </a:t>
            </a:r>
            <a:r>
              <a:rPr lang="he-IL" dirty="0" err="1"/>
              <a:t>מבלעדיו</a:t>
            </a:r>
            <a:r>
              <a:rPr lang="he-IL" dirty="0"/>
              <a:t>, עד שאם יבטל </a:t>
            </a:r>
            <a:r>
              <a:rPr lang="he-IL" dirty="0" err="1"/>
              <a:t>הכח</a:t>
            </a:r>
            <a:r>
              <a:rPr lang="he-IL" dirty="0"/>
              <a:t> ההוא, ימות, ועם כל זה [כאשר] </a:t>
            </a:r>
            <a:r>
              <a:rPr lang="he-IL" dirty="0" err="1"/>
              <a:t>הכח</a:t>
            </a:r>
            <a:r>
              <a:rPr lang="he-IL" dirty="0"/>
              <a:t> המושך ההוא, ימשוך דבר בלתי נאות, </a:t>
            </a:r>
            <a:r>
              <a:rPr lang="he-IL" dirty="0" err="1"/>
              <a:t>יתילד</a:t>
            </a:r>
            <a:r>
              <a:rPr lang="he-IL" dirty="0"/>
              <a:t> ממנו חולי ברוב הזמן, והטבע לא ישגיח על זה, </a:t>
            </a:r>
          </a:p>
          <a:p>
            <a:r>
              <a:rPr lang="he-IL" dirty="0"/>
              <a:t>אבל עיקר </a:t>
            </a:r>
            <a:r>
              <a:rPr lang="he-IL" dirty="0" err="1"/>
              <a:t>כונתו</a:t>
            </a:r>
            <a:r>
              <a:rPr lang="he-IL" dirty="0"/>
              <a:t> היה על התיקון הכללי הנמשך תמיד, ולא יקפיד על ההפסד הנופל על צד הזרות, שאי אפשר לתיקון ענינו ביותר מזה. </a:t>
            </a:r>
          </a:p>
          <a:p>
            <a:r>
              <a:rPr lang="he-IL" dirty="0">
                <a:highlight>
                  <a:srgbClr val="00FF00"/>
                </a:highlight>
              </a:rPr>
              <a:t>כן </a:t>
            </a:r>
            <a:r>
              <a:rPr lang="he-IL" dirty="0" err="1">
                <a:highlight>
                  <a:srgbClr val="00FF00"/>
                </a:highlight>
              </a:rPr>
              <a:t>הענין</a:t>
            </a:r>
            <a:r>
              <a:rPr lang="he-IL" dirty="0">
                <a:highlight>
                  <a:srgbClr val="00FF00"/>
                </a:highlight>
              </a:rPr>
              <a:t> </a:t>
            </a:r>
            <a:r>
              <a:rPr lang="he-IL" dirty="0" err="1">
                <a:highlight>
                  <a:srgbClr val="00FF00"/>
                </a:highlight>
              </a:rPr>
              <a:t>במצוה</a:t>
            </a:r>
            <a:r>
              <a:rPr lang="he-IL" dirty="0">
                <a:highlight>
                  <a:srgbClr val="00FF00"/>
                </a:highlight>
              </a:rPr>
              <a:t> זו </a:t>
            </a:r>
            <a:r>
              <a:rPr lang="he-IL" dirty="0" err="1">
                <a:highlight>
                  <a:srgbClr val="00FF00"/>
                </a:highlight>
              </a:rPr>
              <a:t>בשוה</a:t>
            </a:r>
            <a:r>
              <a:rPr lang="he-IL" dirty="0">
                <a:highlight>
                  <a:srgbClr val="00FF00"/>
                </a:highlight>
              </a:rPr>
              <a:t>, שהתורה השגיחה לתקן ההפסד שהיה אפשר שיפול תמיד, </a:t>
            </a:r>
            <a:r>
              <a:rPr lang="he-IL" b="1" dirty="0">
                <a:highlight>
                  <a:srgbClr val="00FF00"/>
                </a:highlight>
              </a:rPr>
              <a:t>והוא פירוד הדעות והמחלוקת, ושתיעשה תורה כשתי תורות, </a:t>
            </a:r>
            <a:r>
              <a:rPr lang="he-IL" dirty="0">
                <a:highlight>
                  <a:srgbClr val="00FF00"/>
                </a:highlight>
              </a:rPr>
              <a:t>ותקנת ההפסד התמידי הזה, כשמסרה הכרעת הספיקות לחכמי הדור, שעל הרוב ימשך מזה תיקון, ויהיה משפטם צודק. </a:t>
            </a:r>
          </a:p>
          <a:p>
            <a:r>
              <a:rPr lang="he-IL" dirty="0"/>
              <a:t>כי שגיאות החכמים הגדולים, מועטות ממי שהוא למטה מהם בחכמה, וכל שכן כת הסנהדרין העומדים לפני ה' יתברך במקדשו, ששכינה עמהם. </a:t>
            </a:r>
          </a:p>
          <a:p>
            <a:r>
              <a:rPr lang="he-IL" dirty="0"/>
              <a:t>ועם היות שלפעמים אפשר, שעל צד הפלא והזרות, ישגו בדבר מה, לא חששה תורה להפסד ההוא הנופל מעט, כי ראוי לסבול אותו מצד רוב התיקון הנמשך תמיד, ואי אפשר לתקן יותר מזה, כמו שהוא </a:t>
            </a:r>
            <a:r>
              <a:rPr lang="he-IL" dirty="0" err="1"/>
              <a:t>בחק</a:t>
            </a:r>
            <a:r>
              <a:rPr lang="he-IL" dirty="0"/>
              <a:t> הטבע </a:t>
            </a:r>
            <a:r>
              <a:rPr lang="he-IL" dirty="0" err="1"/>
              <a:t>בשוה</a:t>
            </a:r>
            <a:r>
              <a:rPr lang="he-IL" dirty="0"/>
              <a:t>. </a:t>
            </a:r>
          </a:p>
        </p:txBody>
      </p:sp>
      <p:sp>
        <p:nvSpPr>
          <p:cNvPr id="4" name="מציין מיקום של מספר שקופית 3">
            <a:extLst>
              <a:ext uri="{FF2B5EF4-FFF2-40B4-BE49-F238E27FC236}">
                <a16:creationId xmlns:a16="http://schemas.microsoft.com/office/drawing/2014/main" id="{5DB036F1-E14A-4AA0-AE64-ACD2017646E9}"/>
              </a:ext>
            </a:extLst>
          </p:cNvPr>
          <p:cNvSpPr>
            <a:spLocks noGrp="1"/>
          </p:cNvSpPr>
          <p:nvPr>
            <p:ph type="sldNum" sz="quarter" idx="12"/>
          </p:nvPr>
        </p:nvSpPr>
        <p:spPr/>
        <p:txBody>
          <a:bodyPr/>
          <a:lstStyle/>
          <a:p>
            <a:fld id="{519954A3-9DFD-4C44-94BA-B95130A3BA1C}" type="slidenum">
              <a:rPr lang="en-US" smtClean="0"/>
              <a:t>13</a:t>
            </a:fld>
            <a:endParaRPr lang="en-US" dirty="0"/>
          </a:p>
        </p:txBody>
      </p:sp>
      <p:pic>
        <p:nvPicPr>
          <p:cNvPr id="8194" name="Picture 2" descr="‫חילוקי דעות בין אנשים - YouTube‬‎">
            <a:extLst>
              <a:ext uri="{FF2B5EF4-FFF2-40B4-BE49-F238E27FC236}">
                <a16:creationId xmlns:a16="http://schemas.microsoft.com/office/drawing/2014/main" id="{B4E52105-55C7-9D52-BE55-7FAE83491B8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34500" y="0"/>
            <a:ext cx="2857500" cy="16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69123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5D5B733-3291-5D33-B400-2DB41650FFE1}"/>
              </a:ext>
            </a:extLst>
          </p:cNvPr>
          <p:cNvSpPr>
            <a:spLocks noGrp="1"/>
          </p:cNvSpPr>
          <p:nvPr>
            <p:ph type="title"/>
          </p:nvPr>
        </p:nvSpPr>
        <p:spPr/>
        <p:txBody>
          <a:bodyPr/>
          <a:lstStyle/>
          <a:p>
            <a:r>
              <a:rPr lang="he-IL" dirty="0"/>
              <a:t>הנה שמוע מזבח טוב</a:t>
            </a:r>
          </a:p>
        </p:txBody>
      </p:sp>
      <p:sp>
        <p:nvSpPr>
          <p:cNvPr id="3" name="מציין מיקום תוכן 2">
            <a:extLst>
              <a:ext uri="{FF2B5EF4-FFF2-40B4-BE49-F238E27FC236}">
                <a16:creationId xmlns:a16="http://schemas.microsoft.com/office/drawing/2014/main" id="{AD000001-FE4B-9B44-8533-FF6C18FB2B5D}"/>
              </a:ext>
            </a:extLst>
          </p:cNvPr>
          <p:cNvSpPr>
            <a:spLocks noGrp="1"/>
          </p:cNvSpPr>
          <p:nvPr>
            <p:ph idx="1"/>
          </p:nvPr>
        </p:nvSpPr>
        <p:spPr/>
        <p:txBody>
          <a:bodyPr/>
          <a:lstStyle/>
          <a:p>
            <a:r>
              <a:rPr lang="he-IL" dirty="0"/>
              <a:t>דרשות </a:t>
            </a:r>
            <a:r>
              <a:rPr lang="he-IL" dirty="0" err="1"/>
              <a:t>הר"ן</a:t>
            </a:r>
            <a:r>
              <a:rPr lang="he-IL" dirty="0"/>
              <a:t> דרוש יא</a:t>
            </a:r>
          </a:p>
          <a:p>
            <a:r>
              <a:rPr lang="he-IL" dirty="0"/>
              <a:t>ואני סובר עוד, שאי אפשר שימשך ממה שיכריעו הסנהדרין הפסד בנפש כלל, גם כי יאכילו דבר האיסור ושיאמרו בו שהוא מותר. לפי שהתיקון אשר ימשך בנפש מצד ההכרעה למצות החכמים מורי התורה, הוא הדבר היותר אהוב אצלו, </a:t>
            </a:r>
          </a:p>
          <a:p>
            <a:r>
              <a:rPr lang="he-IL" dirty="0" err="1"/>
              <a:t>כאמרו</a:t>
            </a:r>
            <a:r>
              <a:rPr lang="he-IL" dirty="0"/>
              <a:t> (ש"א טו </a:t>
            </a:r>
            <a:r>
              <a:rPr lang="he-IL" dirty="0" err="1"/>
              <a:t>כב</a:t>
            </a:r>
            <a:r>
              <a:rPr lang="he-IL" dirty="0"/>
              <a:t>) הנה שמוע מזבח טוב, ותיקון ההוא יסיר הרוע אשר הוא </a:t>
            </a:r>
            <a:r>
              <a:rPr lang="he-IL" dirty="0" err="1"/>
              <a:t>מעותד</a:t>
            </a:r>
            <a:r>
              <a:rPr lang="he-IL" dirty="0"/>
              <a:t> </a:t>
            </a:r>
            <a:r>
              <a:rPr lang="he-IL" dirty="0" err="1"/>
              <a:t>להתילד</a:t>
            </a:r>
            <a:r>
              <a:rPr lang="he-IL" dirty="0"/>
              <a:t> בנפש מצד אכילת הדבר האסור ההוא. </a:t>
            </a:r>
          </a:p>
          <a:p>
            <a:r>
              <a:rPr lang="he-IL" dirty="0"/>
              <a:t>וכיוצא בדבר זה בעצמו יקרה בגוף, כי המאכל המזיק, כשיאכלהו האוכל על דעת שמועיל אליו, הנה מחשבתו תפעל באוכל ההוא, ויסור ממנו </a:t>
            </a:r>
            <a:r>
              <a:rPr lang="he-IL" dirty="0" err="1"/>
              <a:t>היזקו</a:t>
            </a:r>
            <a:r>
              <a:rPr lang="he-IL" dirty="0"/>
              <a:t>, אם לא שיהיה מופלג. </a:t>
            </a:r>
          </a:p>
          <a:p>
            <a:r>
              <a:rPr lang="he-IL" dirty="0"/>
              <a:t>כן </a:t>
            </a:r>
            <a:r>
              <a:rPr lang="he-IL" dirty="0" err="1"/>
              <a:t>הענין</a:t>
            </a:r>
            <a:r>
              <a:rPr lang="he-IL" dirty="0"/>
              <a:t> כשימשך האדם אחר מצות הסנהדרין, גם כי ישיגו ויכירו בדבר האסור שהוא מותר, הימשכו אחר עצתם, והיותו נמשך אחריהם, יסיר מנפשו כל אותו רוע שהיה ראוי </a:t>
            </a:r>
            <a:r>
              <a:rPr lang="he-IL" dirty="0" err="1"/>
              <a:t>שיתילד</a:t>
            </a:r>
            <a:r>
              <a:rPr lang="he-IL" dirty="0"/>
              <a:t> מצד אכילת הדבר האסור ההוא. </a:t>
            </a:r>
          </a:p>
          <a:p>
            <a:r>
              <a:rPr lang="he-IL" dirty="0"/>
              <a:t>ולכן </a:t>
            </a:r>
            <a:r>
              <a:rPr lang="he-IL" dirty="0" err="1"/>
              <a:t>צותה</a:t>
            </a:r>
            <a:r>
              <a:rPr lang="he-IL" dirty="0"/>
              <a:t> התורה ואמרה לא תסור מן הדבר אשר יגידו אליך ימין ושמאל. והנה נשלם בזה ענין השופטים ותיקונם. </a:t>
            </a:r>
          </a:p>
        </p:txBody>
      </p:sp>
      <p:sp>
        <p:nvSpPr>
          <p:cNvPr id="4" name="מציין מיקום של מספר שקופית 3">
            <a:extLst>
              <a:ext uri="{FF2B5EF4-FFF2-40B4-BE49-F238E27FC236}">
                <a16:creationId xmlns:a16="http://schemas.microsoft.com/office/drawing/2014/main" id="{3DA2CEF1-1AA7-FF59-6910-2D064FF33238}"/>
              </a:ext>
            </a:extLst>
          </p:cNvPr>
          <p:cNvSpPr>
            <a:spLocks noGrp="1"/>
          </p:cNvSpPr>
          <p:nvPr>
            <p:ph type="sldNum" sz="quarter" idx="12"/>
          </p:nvPr>
        </p:nvSpPr>
        <p:spPr/>
        <p:txBody>
          <a:bodyPr/>
          <a:lstStyle/>
          <a:p>
            <a:fld id="{519954A3-9DFD-4C44-94BA-B95130A3BA1C}" type="slidenum">
              <a:rPr lang="en-US" smtClean="0"/>
              <a:t>14</a:t>
            </a:fld>
            <a:endParaRPr lang="en-US" dirty="0"/>
          </a:p>
        </p:txBody>
      </p:sp>
      <p:pic>
        <p:nvPicPr>
          <p:cNvPr id="9218" name="Picture 2" descr="סנהדרין – ויקיפדיה">
            <a:extLst>
              <a:ext uri="{FF2B5EF4-FFF2-40B4-BE49-F238E27FC236}">
                <a16:creationId xmlns:a16="http://schemas.microsoft.com/office/drawing/2014/main" id="{09189D33-E2D4-2359-DD41-0BAC2609AB5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01250" y="0"/>
            <a:ext cx="2190750" cy="20859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31718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a:xfrm>
            <a:off x="5536734" y="609600"/>
            <a:ext cx="3737268" cy="1320800"/>
          </a:xfrm>
        </p:spPr>
        <p:txBody>
          <a:bodyPr>
            <a:normAutofit/>
          </a:bodyPr>
          <a:lstStyle/>
          <a:p>
            <a:r>
              <a:rPr lang="he-IL" dirty="0"/>
              <a:t>שאין סנהדרין</a:t>
            </a:r>
            <a:endParaRPr lang="he-IL"/>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a:xfrm>
            <a:off x="5209563" y="2160589"/>
            <a:ext cx="4064439" cy="3880773"/>
          </a:xfrm>
        </p:spPr>
        <p:txBody>
          <a:bodyPr>
            <a:normAutofit/>
          </a:bodyPr>
          <a:lstStyle/>
          <a:p>
            <a:r>
              <a:rPr lang="he-IL" dirty="0"/>
              <a:t>כל עוד שאין סנהדרין אין הכרעה.</a:t>
            </a:r>
          </a:p>
          <a:p>
            <a:r>
              <a:rPr lang="he-IL" dirty="0"/>
              <a:t>ולכן צריך לכבד כל דעה שמכבדת את תורת ה'. </a:t>
            </a:r>
          </a:p>
        </p:txBody>
      </p:sp>
      <p:pic>
        <p:nvPicPr>
          <p:cNvPr id="10242" name="Picture 2" descr="סנהדרין הגדולה | מכון המקדש">
            <a:extLst>
              <a:ext uri="{FF2B5EF4-FFF2-40B4-BE49-F238E27FC236}">
                <a16:creationId xmlns:a16="http://schemas.microsoft.com/office/drawing/2014/main" id="{89687A7A-5F44-1726-AF2A-358D3B0A1E7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5297" r="4798"/>
          <a:stretch/>
        </p:blipFill>
        <p:spPr bwMode="auto">
          <a:xfrm>
            <a:off x="20" y="-1"/>
            <a:ext cx="5394940" cy="6858001"/>
          </a:xfrm>
          <a:custGeom>
            <a:avLst/>
            <a:gdLst/>
            <a:ahLst/>
            <a:cxnLst/>
            <a:rect l="l" t="t" r="r" b="b"/>
            <a:pathLst>
              <a:path w="5394960" h="6858000">
                <a:moveTo>
                  <a:pt x="842596" y="0"/>
                </a:moveTo>
                <a:lnTo>
                  <a:pt x="5394960" y="0"/>
                </a:lnTo>
                <a:lnTo>
                  <a:pt x="5394960" y="21851"/>
                </a:lnTo>
                <a:lnTo>
                  <a:pt x="4365943" y="6858000"/>
                </a:lnTo>
                <a:lnTo>
                  <a:pt x="0" y="6858000"/>
                </a:lnTo>
                <a:lnTo>
                  <a:pt x="0" y="5666154"/>
                </a:lnTo>
                <a:close/>
              </a:path>
            </a:pathLst>
          </a:custGeom>
          <a:noFill/>
          <a:extLst>
            <a:ext uri="{909E8E84-426E-40DD-AFC4-6F175D3DCCD1}">
              <a14:hiddenFill xmlns:a14="http://schemas.microsoft.com/office/drawing/2010/main">
                <a:solidFill>
                  <a:srgbClr val="FFFFFF"/>
                </a:solidFill>
              </a14:hiddenFill>
            </a:ext>
          </a:extLst>
        </p:spPr>
      </p:pic>
      <p:sp>
        <p:nvSpPr>
          <p:cNvPr id="10247" name="Isosceles Triangle 10246">
            <a:extLst>
              <a:ext uri="{FF2B5EF4-FFF2-40B4-BE49-F238E27FC236}">
                <a16:creationId xmlns:a16="http://schemas.microsoft.com/office/drawing/2014/main" id="{3BCB5F6A-9EB0-40B0-9D13-3023E9A205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e-IL"/>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a:xfrm>
            <a:off x="8841996" y="6041362"/>
            <a:ext cx="432006" cy="365125"/>
          </a:xfrm>
        </p:spPr>
        <p:txBody>
          <a:bodyPr>
            <a:normAutofit/>
          </a:bodyPr>
          <a:lstStyle/>
          <a:p>
            <a:pPr>
              <a:spcAft>
                <a:spcPts val="600"/>
              </a:spcAft>
            </a:pPr>
            <a:fld id="{519954A3-9DFD-4C44-94BA-B95130A3BA1C}" type="slidenum">
              <a:rPr lang="en-US" smtClean="0"/>
              <a:pPr>
                <a:spcAft>
                  <a:spcPts val="600"/>
                </a:spcAft>
              </a:pPr>
              <a:t>15</a:t>
            </a:fld>
            <a:endParaRPr lang="en-US"/>
          </a:p>
        </p:txBody>
      </p:sp>
    </p:spTree>
    <p:custDataLst>
      <p:tags r:id="rId1"/>
    </p:custDataLst>
    <p:extLst>
      <p:ext uri="{BB962C8B-B14F-4D97-AF65-F5344CB8AC3E}">
        <p14:creationId xmlns:p14="http://schemas.microsoft.com/office/powerpoint/2010/main" val="3431899221"/>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a:xfrm>
            <a:off x="677334" y="609600"/>
            <a:ext cx="8596668" cy="1320800"/>
          </a:xfrm>
        </p:spPr>
        <p:txBody>
          <a:bodyPr anchor="t">
            <a:normAutofit/>
          </a:bodyPr>
          <a:lstStyle/>
          <a:p>
            <a:r>
              <a:rPr lang="he-IL"/>
              <a:t>הקראים </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a:xfrm>
            <a:off x="4063160" y="2160589"/>
            <a:ext cx="5207839" cy="3880773"/>
          </a:xfrm>
        </p:spPr>
        <p:txBody>
          <a:bodyPr>
            <a:normAutofit/>
          </a:bodyPr>
          <a:lstStyle/>
          <a:p>
            <a:pPr>
              <a:lnSpc>
                <a:spcPct val="90000"/>
              </a:lnSpc>
            </a:pPr>
            <a:r>
              <a:rPr lang="he-IL" sz="1700"/>
              <a:t>מדוע הקראים יצאו מעדת ישראל?</a:t>
            </a:r>
          </a:p>
          <a:p>
            <a:pPr>
              <a:lnSpc>
                <a:spcPct val="90000"/>
              </a:lnSpc>
            </a:pPr>
            <a:r>
              <a:rPr lang="he-IL" sz="1700"/>
              <a:t>בגלל שאינם מקבלים את הכרעת הרוב.</a:t>
            </a:r>
          </a:p>
          <a:p>
            <a:pPr>
              <a:lnSpc>
                <a:spcPct val="90000"/>
              </a:lnSpc>
            </a:pPr>
            <a:r>
              <a:rPr lang="he-IL" sz="1700"/>
              <a:t>השגות הרמב"ן לספר המצוות לרמב"ם שורש א</a:t>
            </a:r>
          </a:p>
          <a:p>
            <a:pPr>
              <a:lnSpc>
                <a:spcPct val="90000"/>
              </a:lnSpc>
            </a:pPr>
            <a:r>
              <a:rPr lang="he-IL" sz="1700"/>
              <a:t>ואפילו אם נחלקו ב"ד עצמם בדבר </a:t>
            </a:r>
            <a:r>
              <a:rPr lang="he-IL" sz="1700" err="1"/>
              <a:t>הולכין</a:t>
            </a:r>
            <a:r>
              <a:rPr lang="he-IL" sz="1700"/>
              <a:t> בהם אחר הרוב כמו שאמרו במחלוקתם (פח ב) אם שמעו אמרו להם ואם לאו </a:t>
            </a:r>
            <a:r>
              <a:rPr lang="he-IL" sz="1700" err="1"/>
              <a:t>עומדין</a:t>
            </a:r>
            <a:r>
              <a:rPr lang="he-IL" sz="1700"/>
              <a:t> </a:t>
            </a:r>
            <a:r>
              <a:rPr lang="he-IL" sz="1700" err="1"/>
              <a:t>למנין</a:t>
            </a:r>
            <a:r>
              <a:rPr lang="he-IL" sz="1700"/>
              <a:t> רבו </a:t>
            </a:r>
            <a:r>
              <a:rPr lang="he-IL" sz="1700" err="1"/>
              <a:t>המטמאין</a:t>
            </a:r>
            <a:r>
              <a:rPr lang="he-IL" sz="1700"/>
              <a:t> טמאו </a:t>
            </a:r>
            <a:r>
              <a:rPr lang="he-IL" sz="1700" err="1"/>
              <a:t>המטהרין</a:t>
            </a:r>
            <a:r>
              <a:rPr lang="he-IL" sz="1700"/>
              <a:t> טהרו. ומה שהסכימו עליו רובם הוא הדבר </a:t>
            </a:r>
            <a:r>
              <a:rPr lang="he-IL" sz="1700" err="1"/>
              <a:t>שנצטוינו</a:t>
            </a:r>
            <a:r>
              <a:rPr lang="he-IL" sz="1700"/>
              <a:t> עליו מן התורה והעובר עליו וסומך על דעתו שאינו כמו שהסכימו הם נעשה זקן ממרא בזמן דיני הנפשות. והוא שנאמר אשר יעשה בזדון לבלתי שמוע אל הכהן. וענשו אבוד מן העוה"ז ומן העולם הבא</a:t>
            </a:r>
            <a:r>
              <a:rPr lang="he-IL" sz="1700" b="1"/>
              <a:t>. וזו היא כת הצדוקים הארורים ששמם במזרח קראין.</a:t>
            </a:r>
          </a:p>
          <a:p>
            <a:pPr>
              <a:lnSpc>
                <a:spcPct val="90000"/>
              </a:lnSpc>
            </a:pPr>
            <a:r>
              <a:rPr lang="he-IL" sz="1700" b="1"/>
              <a:t>ולכן צריך להיזהר מאוד מלחלוק גם בימנו עד דבר שהסכימו לו רוב חכמי ישראל. </a:t>
            </a:r>
          </a:p>
        </p:txBody>
      </p:sp>
      <p:pic>
        <p:nvPicPr>
          <p:cNvPr id="11266" name="Picture 2" descr="היהודים הקראים: ציונים אמתיים אבל לא מוכרים">
            <a:extLst>
              <a:ext uri="{FF2B5EF4-FFF2-40B4-BE49-F238E27FC236}">
                <a16:creationId xmlns:a16="http://schemas.microsoft.com/office/drawing/2014/main" id="{86EEEDDD-0C06-554A-3F77-7212E08C0E9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5327" r="24003" b="-1"/>
          <a:stretch/>
        </p:blipFill>
        <p:spPr bwMode="auto">
          <a:xfrm>
            <a:off x="677334" y="2159331"/>
            <a:ext cx="3144597" cy="3882362"/>
          </a:xfrm>
          <a:prstGeom prst="rect">
            <a:avLst/>
          </a:prstGeom>
          <a:noFill/>
          <a:extLst>
            <a:ext uri="{909E8E84-426E-40DD-AFC4-6F175D3DCCD1}">
              <a14:hiddenFill xmlns:a14="http://schemas.microsoft.com/office/drawing/2010/main">
                <a:solidFill>
                  <a:srgbClr val="FFFFFF"/>
                </a:solidFill>
              </a14:hiddenFill>
            </a:ext>
          </a:extLst>
        </p:spPr>
      </p:pic>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a:xfrm>
            <a:off x="8590663" y="6041362"/>
            <a:ext cx="683339" cy="365125"/>
          </a:xfrm>
        </p:spPr>
        <p:txBody>
          <a:bodyPr>
            <a:normAutofit/>
          </a:bodyPr>
          <a:lstStyle/>
          <a:p>
            <a:pPr>
              <a:spcAft>
                <a:spcPts val="600"/>
              </a:spcAft>
            </a:pPr>
            <a:fld id="{519954A3-9DFD-4C44-94BA-B95130A3BA1C}" type="slidenum">
              <a:rPr lang="en-US" smtClean="0"/>
              <a:pPr>
                <a:spcAft>
                  <a:spcPts val="600"/>
                </a:spcAft>
              </a:pPr>
              <a:t>16</a:t>
            </a:fld>
            <a:endParaRPr lang="en-US"/>
          </a:p>
        </p:txBody>
      </p:sp>
    </p:spTree>
    <p:custDataLst>
      <p:tags r:id="rId1"/>
    </p:custDataLst>
    <p:extLst>
      <p:ext uri="{BB962C8B-B14F-4D97-AF65-F5344CB8AC3E}">
        <p14:creationId xmlns:p14="http://schemas.microsoft.com/office/powerpoint/2010/main" val="484775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a:xfrm>
            <a:off x="5536734" y="609600"/>
            <a:ext cx="3737268" cy="1320800"/>
          </a:xfrm>
        </p:spPr>
        <p:txBody>
          <a:bodyPr>
            <a:normAutofit/>
          </a:bodyPr>
          <a:lstStyle/>
          <a:p>
            <a:r>
              <a:rPr lang="he-IL" dirty="0"/>
              <a:t>מי זה כלל ישראל </a:t>
            </a:r>
            <a:endParaRPr lang="he-IL"/>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a:xfrm>
            <a:off x="5209563" y="2160589"/>
            <a:ext cx="4064439" cy="3880773"/>
          </a:xfrm>
        </p:spPr>
        <p:txBody>
          <a:bodyPr>
            <a:normAutofit/>
          </a:bodyPr>
          <a:lstStyle/>
          <a:p>
            <a:r>
              <a:rPr lang="he-IL" dirty="0"/>
              <a:t>מי הם חכמי ישראל?</a:t>
            </a:r>
          </a:p>
          <a:p>
            <a:r>
              <a:rPr lang="he-IL" dirty="0"/>
              <a:t>כל מי שנאמן לתורה ולמצוות. </a:t>
            </a:r>
          </a:p>
          <a:p>
            <a:r>
              <a:rPr lang="he-IL" dirty="0"/>
              <a:t>רק מי שלא רוצה להצטרף לדיון מה התורה והמצוות אומרים.</a:t>
            </a:r>
          </a:p>
          <a:p>
            <a:r>
              <a:rPr lang="he-IL" dirty="0"/>
              <a:t>מי שאומר שהתורה לא מחייבת אותו – הוא לא נכנס למניין. </a:t>
            </a:r>
          </a:p>
          <a:p>
            <a:endParaRPr lang="he-IL" dirty="0"/>
          </a:p>
        </p:txBody>
      </p:sp>
      <p:pic>
        <p:nvPicPr>
          <p:cNvPr id="6" name="Picture 5" descr="תקריב של פרחים סיגלית קטנים">
            <a:extLst>
              <a:ext uri="{FF2B5EF4-FFF2-40B4-BE49-F238E27FC236}">
                <a16:creationId xmlns:a16="http://schemas.microsoft.com/office/drawing/2014/main" id="{FEA7BC6A-1400-7B9C-1E50-D042270B2ED5}"/>
              </a:ext>
            </a:extLst>
          </p:cNvPr>
          <p:cNvPicPr>
            <a:picLocks noChangeAspect="1"/>
          </p:cNvPicPr>
          <p:nvPr/>
        </p:nvPicPr>
        <p:blipFill>
          <a:blip r:embed="rId3"/>
          <a:srcRect l="10301" r="37188" b="-2"/>
          <a:stretch/>
        </p:blipFill>
        <p:spPr>
          <a:xfrm>
            <a:off x="20" y="-1"/>
            <a:ext cx="5394940" cy="6858001"/>
          </a:xfrm>
          <a:custGeom>
            <a:avLst/>
            <a:gdLst/>
            <a:ahLst/>
            <a:cxnLst/>
            <a:rect l="l" t="t" r="r" b="b"/>
            <a:pathLst>
              <a:path w="5394960" h="6858000">
                <a:moveTo>
                  <a:pt x="842596" y="0"/>
                </a:moveTo>
                <a:lnTo>
                  <a:pt x="5394960" y="0"/>
                </a:lnTo>
                <a:lnTo>
                  <a:pt x="5394960" y="21851"/>
                </a:lnTo>
                <a:lnTo>
                  <a:pt x="4365943" y="6858000"/>
                </a:lnTo>
                <a:lnTo>
                  <a:pt x="0" y="6858000"/>
                </a:lnTo>
                <a:lnTo>
                  <a:pt x="0" y="5666154"/>
                </a:lnTo>
                <a:close/>
              </a:path>
            </a:pathLst>
          </a:custGeom>
        </p:spPr>
      </p:pic>
      <p:sp>
        <p:nvSpPr>
          <p:cNvPr id="10" name="Isosceles Triangle 9">
            <a:extLst>
              <a:ext uri="{FF2B5EF4-FFF2-40B4-BE49-F238E27FC236}">
                <a16:creationId xmlns:a16="http://schemas.microsoft.com/office/drawing/2014/main" id="{3BCB5F6A-9EB0-40B0-9D13-3023E9A205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e-IL"/>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a:xfrm>
            <a:off x="8841996" y="6041362"/>
            <a:ext cx="432006" cy="365125"/>
          </a:xfrm>
        </p:spPr>
        <p:txBody>
          <a:bodyPr>
            <a:normAutofit/>
          </a:bodyPr>
          <a:lstStyle/>
          <a:p>
            <a:pPr>
              <a:spcAft>
                <a:spcPts val="600"/>
              </a:spcAft>
            </a:pPr>
            <a:fld id="{519954A3-9DFD-4C44-94BA-B95130A3BA1C}" type="slidenum">
              <a:rPr lang="en-US" smtClean="0"/>
              <a:pPr>
                <a:spcAft>
                  <a:spcPts val="600"/>
                </a:spcAft>
              </a:pPr>
              <a:t>17</a:t>
            </a:fld>
            <a:endParaRPr lang="en-US"/>
          </a:p>
        </p:txBody>
      </p:sp>
    </p:spTree>
    <p:custDataLst>
      <p:tags r:id="rId1"/>
    </p:custDataLst>
    <p:extLst>
      <p:ext uri="{BB962C8B-B14F-4D97-AF65-F5344CB8AC3E}">
        <p14:creationId xmlns:p14="http://schemas.microsoft.com/office/powerpoint/2010/main" val="3287042119"/>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הסכמת חכמי ישראל</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הקדמה ליד החזקה לרמב"ם</a:t>
            </a:r>
          </a:p>
          <a:p>
            <a:r>
              <a:rPr lang="he-IL" dirty="0"/>
              <a:t>וכל בית דין שעמד אחר הגמרא בכל מדינה ומדינה וגזר או התקין או הנהיג לבני מדינתו או לבני מדינות רבות לא פשטו מעשיו בכל ישראל מפני רחוק מושבותיהם ושבוש הדרכים. </a:t>
            </a:r>
          </a:p>
          <a:p>
            <a:r>
              <a:rPr lang="he-IL" dirty="0"/>
              <a:t>והיות בית דין של אותה המדינה יחידים ובית דין הגדול של שבעים ואחד בטל מכמה שנים קודם חיבור הגמרא. לפיכך אין </a:t>
            </a:r>
            <a:r>
              <a:rPr lang="he-IL" dirty="0" err="1"/>
              <a:t>כופין</a:t>
            </a:r>
            <a:r>
              <a:rPr lang="he-IL" dirty="0"/>
              <a:t> אנשי מדינה זו לנהוג כמנהג מדינה האחרת. </a:t>
            </a:r>
          </a:p>
          <a:p>
            <a:r>
              <a:rPr lang="he-IL" dirty="0"/>
              <a:t>ואין אומרים לבית דין זה לגזור גזירה שגזרה בית דין אחר במדינתו. וכן אם למד אחד מהגאונים שדרך המשפט כך הוא ונתבאר לבית דין אחר שעמד אחריו שאין זה דרך המשפט הכתוב בגמרא, אין </a:t>
            </a:r>
            <a:r>
              <a:rPr lang="he-IL" dirty="0" err="1"/>
              <a:t>שומעין</a:t>
            </a:r>
            <a:r>
              <a:rPr lang="he-IL" dirty="0"/>
              <a:t> לראשון אלא למי שהדעת נוטה לדבריו בין ראשון בין אחרון: </a:t>
            </a:r>
          </a:p>
          <a:p>
            <a:r>
              <a:rPr lang="he-IL" dirty="0"/>
              <a:t>אבל כל הדברים שבגמרא הבבלי </a:t>
            </a:r>
            <a:r>
              <a:rPr lang="he-IL" b="1" dirty="0"/>
              <a:t>חייבין כל ישראל ללכת בהם </a:t>
            </a:r>
            <a:r>
              <a:rPr lang="he-IL" dirty="0" err="1"/>
              <a:t>וכופין</a:t>
            </a:r>
            <a:r>
              <a:rPr lang="he-IL" dirty="0"/>
              <a:t> כל עיר ועיר וכל מדינה ומדינה לנהוג בכל </a:t>
            </a:r>
            <a:r>
              <a:rPr lang="he-IL" dirty="0" err="1"/>
              <a:t>המנהגות</a:t>
            </a:r>
            <a:r>
              <a:rPr lang="he-IL" dirty="0"/>
              <a:t> שנהגו חכמי הגמרא ולגזור </a:t>
            </a:r>
            <a:r>
              <a:rPr lang="he-IL" dirty="0" err="1"/>
              <a:t>גזירותם</a:t>
            </a:r>
            <a:r>
              <a:rPr lang="he-IL" dirty="0"/>
              <a:t> וללכת </a:t>
            </a:r>
            <a:r>
              <a:rPr lang="he-IL" dirty="0" err="1"/>
              <a:t>בתקנותם</a:t>
            </a:r>
            <a:r>
              <a:rPr lang="he-IL" dirty="0"/>
              <a:t>. </a:t>
            </a:r>
          </a:p>
          <a:p>
            <a:r>
              <a:rPr lang="he-IL" dirty="0"/>
              <a:t>הואיל וכל אותם הדברים שבגמרא </a:t>
            </a:r>
            <a:r>
              <a:rPr lang="he-IL" b="1" dirty="0"/>
              <a:t>הסכימו עליהם כל ישראל</a:t>
            </a:r>
            <a:r>
              <a:rPr lang="he-IL" dirty="0"/>
              <a:t>. ואותם החכמים שהתקינו או שגזרו או שהנהיגו או שדנו דין ולמדו שהמשפט כך הוא, </a:t>
            </a:r>
            <a:r>
              <a:rPr lang="he-IL" b="1" dirty="0"/>
              <a:t>הם כל חכמי ישראל או רובם </a:t>
            </a:r>
            <a:r>
              <a:rPr lang="he-IL" dirty="0"/>
              <a:t>והם ששמעו הקבלה בעקרי התורה כולה דור אחר דור עד משה רבינו עליו השלום.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18</a:t>
            </a:fld>
            <a:endParaRPr lang="en-US" dirty="0"/>
          </a:p>
        </p:txBody>
      </p:sp>
      <p:pic>
        <p:nvPicPr>
          <p:cNvPr id="12290" name="Picture 2" descr="‫מסכת‭ ‬אבות‭ ‬עם‭ ‬גדולי הדורות - חלק א -ספר דיגיטלי | D-steimatzky‬‎">
            <a:extLst>
              <a:ext uri="{FF2B5EF4-FFF2-40B4-BE49-F238E27FC236}">
                <a16:creationId xmlns:a16="http://schemas.microsoft.com/office/drawing/2014/main" id="{3A66905C-61DC-B2EC-8AED-7FCCCC82F58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53675" y="0"/>
            <a:ext cx="1838325" cy="2486025"/>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858094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הסכמת החכמים בימינו</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קובץ שעורים קונטרס דברי סופרים סימן ב</a:t>
            </a:r>
          </a:p>
          <a:p>
            <a:r>
              <a:rPr lang="he-IL" dirty="0"/>
              <a:t>ונראה מדברי הרמב"ם שהסכמת כל חכמי ישראל או רובן יש להן </a:t>
            </a:r>
            <a:r>
              <a:rPr lang="he-IL" dirty="0" err="1"/>
              <a:t>הכח</a:t>
            </a:r>
            <a:r>
              <a:rPr lang="he-IL" dirty="0"/>
              <a:t> של ב"ד הגדול וחייבין כל ישראל לשמוע להן כמו </a:t>
            </a:r>
            <a:r>
              <a:rPr lang="he-IL" dirty="0" err="1"/>
              <a:t>לב"ד</a:t>
            </a:r>
            <a:r>
              <a:rPr lang="he-IL" dirty="0"/>
              <a:t> הגדול </a:t>
            </a:r>
          </a:p>
          <a:p>
            <a:r>
              <a:rPr lang="he-IL" sz="1400" dirty="0"/>
              <a:t>ואף </a:t>
            </a:r>
            <a:r>
              <a:rPr lang="he-IL" sz="1400" dirty="0" err="1"/>
              <a:t>דבב"ד</a:t>
            </a:r>
            <a:r>
              <a:rPr lang="he-IL" sz="1400" dirty="0"/>
              <a:t> הגדול גופא </a:t>
            </a:r>
            <a:r>
              <a:rPr lang="he-IL" sz="1400" dirty="0" err="1"/>
              <a:t>קיי"ל</a:t>
            </a:r>
            <a:r>
              <a:rPr lang="he-IL" sz="1400" dirty="0"/>
              <a:t> שהמקום גורם ואם מצאן בבית </a:t>
            </a:r>
            <a:r>
              <a:rPr lang="he-IL" sz="1400" dirty="0" err="1"/>
              <a:t>פאגי</a:t>
            </a:r>
            <a:r>
              <a:rPr lang="he-IL" sz="1400" dirty="0"/>
              <a:t> והמרה עליהן פטור היינו </a:t>
            </a:r>
            <a:r>
              <a:rPr lang="he-IL" sz="1400" dirty="0" err="1"/>
              <a:t>דגזה"כ</a:t>
            </a:r>
            <a:r>
              <a:rPr lang="he-IL" sz="1400" dirty="0"/>
              <a:t> הוא </a:t>
            </a:r>
            <a:r>
              <a:rPr lang="he-IL" sz="1400" dirty="0" err="1"/>
              <a:t>דכשאינן</a:t>
            </a:r>
            <a:r>
              <a:rPr lang="he-IL" sz="1400" dirty="0"/>
              <a:t> במקומן אינן </a:t>
            </a:r>
            <a:r>
              <a:rPr lang="he-IL" sz="1400" dirty="0" err="1"/>
              <a:t>נחשבין</a:t>
            </a:r>
            <a:r>
              <a:rPr lang="he-IL" sz="1400" dirty="0"/>
              <a:t> </a:t>
            </a:r>
            <a:r>
              <a:rPr lang="he-IL" sz="1400" dirty="0" err="1"/>
              <a:t>לב"ד</a:t>
            </a:r>
            <a:r>
              <a:rPr lang="he-IL" sz="1400" dirty="0"/>
              <a:t> של כל ישראל </a:t>
            </a:r>
            <a:r>
              <a:rPr lang="he-IL" sz="1400" b="1" dirty="0"/>
              <a:t>שהרי אינן אלא שבעים ואחד והם </a:t>
            </a:r>
            <a:r>
              <a:rPr lang="he-IL" sz="1400" b="1" dirty="0" err="1"/>
              <a:t>מיעוטא</a:t>
            </a:r>
            <a:r>
              <a:rPr lang="he-IL" sz="1400" b="1" dirty="0"/>
              <a:t> </a:t>
            </a:r>
            <a:r>
              <a:rPr lang="he-IL" sz="1400" b="1" dirty="0" err="1"/>
              <a:t>דמיעוטא</a:t>
            </a:r>
            <a:r>
              <a:rPr lang="he-IL" sz="1400" b="1" dirty="0"/>
              <a:t> נגד כל חכמי ישראל </a:t>
            </a:r>
            <a:r>
              <a:rPr lang="he-IL" sz="1400" dirty="0"/>
              <a:t>ורק כשהם במקומם בלשכת הגזית אז הם ב"ד של כל ישראל וכמו </a:t>
            </a:r>
            <a:r>
              <a:rPr lang="he-IL" sz="1400" dirty="0" err="1"/>
              <a:t>בב"ד</a:t>
            </a:r>
            <a:r>
              <a:rPr lang="he-IL" sz="1400" dirty="0"/>
              <a:t> של שבט צריך אותו השבט לשמוע </a:t>
            </a:r>
            <a:r>
              <a:rPr lang="he-IL" sz="1400" dirty="0" err="1"/>
              <a:t>לב"ד</a:t>
            </a:r>
            <a:r>
              <a:rPr lang="he-IL" sz="1400" dirty="0"/>
              <a:t> שלו כן </a:t>
            </a:r>
            <a:r>
              <a:rPr lang="he-IL" sz="1400" dirty="0" err="1"/>
              <a:t>ה"נ</a:t>
            </a:r>
            <a:r>
              <a:rPr lang="he-IL" sz="1400" dirty="0"/>
              <a:t> </a:t>
            </a:r>
            <a:r>
              <a:rPr lang="he-IL" sz="1400" dirty="0" err="1"/>
              <a:t>כשב"ד</a:t>
            </a:r>
            <a:r>
              <a:rPr lang="he-IL" sz="1400" dirty="0"/>
              <a:t> הגדול </a:t>
            </a:r>
            <a:r>
              <a:rPr lang="he-IL" sz="1400" dirty="0" err="1"/>
              <a:t>יושבין</a:t>
            </a:r>
            <a:r>
              <a:rPr lang="he-IL" sz="1400" dirty="0"/>
              <a:t> בלשכת הגזית הן ב"ד על כל ישראל וכל ישראל חייבין לשמוע להן אף ששאר חכמי ישראל </a:t>
            </a:r>
            <a:r>
              <a:rPr lang="he-IL" sz="1400" dirty="0" err="1"/>
              <a:t>גדולין</a:t>
            </a:r>
            <a:r>
              <a:rPr lang="he-IL" sz="1400" dirty="0"/>
              <a:t> מהן הרבה </a:t>
            </a:r>
            <a:r>
              <a:rPr lang="he-IL" sz="1400" dirty="0" err="1"/>
              <a:t>במנין</a:t>
            </a:r>
            <a:r>
              <a:rPr lang="he-IL" sz="1400" dirty="0"/>
              <a:t> או אפשר גם בחכמה מכל מקום </a:t>
            </a:r>
            <a:r>
              <a:rPr lang="he-IL" sz="1400" dirty="0" err="1"/>
              <a:t>גזה"כ</a:t>
            </a:r>
            <a:r>
              <a:rPr lang="he-IL" sz="1400" dirty="0"/>
              <a:t> הוא שאי אפשר לחלוק על ב"ד הגדול בשום אופן והחולק עליהם חייב מיתה אבל כשאינן במקומן אין להם אותו </a:t>
            </a:r>
            <a:r>
              <a:rPr lang="he-IL" sz="1400" dirty="0" err="1"/>
              <a:t>הכח</a:t>
            </a:r>
            <a:r>
              <a:rPr lang="he-IL" sz="1400" dirty="0"/>
              <a:t> אלא הרי הן בכלל כל חכמי ישראל ואם </a:t>
            </a:r>
            <a:r>
              <a:rPr lang="he-IL" sz="1400" dirty="0" err="1"/>
              <a:t>החולקין</a:t>
            </a:r>
            <a:r>
              <a:rPr lang="he-IL" sz="1400" dirty="0"/>
              <a:t> עליהן היו רוב בטלו במיעוטן.</a:t>
            </a:r>
          </a:p>
          <a:p>
            <a:r>
              <a:rPr lang="he-IL" dirty="0"/>
              <a:t>ד) וכל זה הוא רק </a:t>
            </a:r>
            <a:r>
              <a:rPr lang="he-IL" dirty="0" err="1"/>
              <a:t>בב"ד</a:t>
            </a:r>
            <a:r>
              <a:rPr lang="he-IL" dirty="0"/>
              <a:t> של שבעים ואחד </a:t>
            </a:r>
            <a:r>
              <a:rPr lang="he-IL" dirty="0" err="1"/>
              <a:t>דהם</a:t>
            </a:r>
            <a:r>
              <a:rPr lang="he-IL" dirty="0"/>
              <a:t> מיעוטן של חכמים אבל קיבוץ כל חכמי ישראל או רובן בכל מקום שהם הם ב"ד של כל ישראל מאליהן וע"כ עליהן אמרה תורה אל השופט אשר יהיה בימים ההם אין לך אלא שופט אשר בימיך </a:t>
            </a:r>
          </a:p>
          <a:p>
            <a:r>
              <a:rPr lang="he-IL" dirty="0"/>
              <a:t>וצריך שגם </a:t>
            </a:r>
            <a:r>
              <a:rPr lang="he-IL" dirty="0" err="1"/>
              <a:t>החולקין</a:t>
            </a:r>
            <a:r>
              <a:rPr lang="he-IL" dirty="0"/>
              <a:t> יהיה להם </a:t>
            </a:r>
            <a:r>
              <a:rPr lang="he-IL" dirty="0" err="1"/>
              <a:t>הכח</a:t>
            </a:r>
            <a:r>
              <a:rPr lang="he-IL" dirty="0"/>
              <a:t> של ב"ד הגדול ואז הם </a:t>
            </a:r>
            <a:r>
              <a:rPr lang="he-IL" dirty="0" err="1"/>
              <a:t>רשאין</a:t>
            </a:r>
            <a:r>
              <a:rPr lang="he-IL" dirty="0"/>
              <a:t> לחלוק גם על ב"ד הגדול שקדמו להן אבל אם אין </a:t>
            </a:r>
            <a:r>
              <a:rPr lang="he-IL" dirty="0" err="1"/>
              <a:t>להחולקין</a:t>
            </a:r>
            <a:r>
              <a:rPr lang="he-IL" dirty="0"/>
              <a:t> </a:t>
            </a:r>
            <a:r>
              <a:rPr lang="he-IL" dirty="0" err="1"/>
              <a:t>כח</a:t>
            </a:r>
            <a:r>
              <a:rPr lang="he-IL" dirty="0"/>
              <a:t> של ב"ד הגדול אי אפשר להן לחלוק על ב"ד הגדול בשום אופן אפילו אם </a:t>
            </a:r>
            <a:r>
              <a:rPr lang="he-IL" dirty="0" err="1"/>
              <a:t>החולקין</a:t>
            </a:r>
            <a:r>
              <a:rPr lang="he-IL" dirty="0"/>
              <a:t> הם הרבה יותר </a:t>
            </a:r>
            <a:r>
              <a:rPr lang="he-IL" dirty="0" err="1"/>
              <a:t>במנין</a:t>
            </a:r>
            <a:r>
              <a:rPr lang="he-IL" dirty="0"/>
              <a:t> ואפשר גם בחכמה </a:t>
            </a:r>
            <a:r>
              <a:rPr lang="he-IL" dirty="0" err="1"/>
              <a:t>מב"ד</a:t>
            </a:r>
            <a:r>
              <a:rPr lang="he-IL" dirty="0"/>
              <a:t> הגדול וכ"ז מבואר ברמב"ם בריש הלכות ממרים.</a:t>
            </a:r>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19</a:t>
            </a:fld>
            <a:endParaRPr lang="en-US" dirty="0"/>
          </a:p>
        </p:txBody>
      </p:sp>
      <p:pic>
        <p:nvPicPr>
          <p:cNvPr id="13314" name="Picture 2" descr="מאות גדולי ישראל בשעת לימוד • פרויקט תיעודי - בחדרי חרדים">
            <a:extLst>
              <a:ext uri="{FF2B5EF4-FFF2-40B4-BE49-F238E27FC236}">
                <a16:creationId xmlns:a16="http://schemas.microsoft.com/office/drawing/2014/main" id="{D3BD405D-F8CA-1BDE-ECAF-E0E4691E9D1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29750" y="0"/>
            <a:ext cx="2762250" cy="165735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0986754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8">
            <a:extLst>
              <a:ext uri="{FF2B5EF4-FFF2-40B4-BE49-F238E27FC236}">
                <a16:creationId xmlns:a16="http://schemas.microsoft.com/office/drawing/2014/main" id="{C52ED567-06B3-4107-9773-BBB6BD7867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4"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a:xfrm>
            <a:off x="677334" y="1253067"/>
            <a:ext cx="6155266" cy="4351866"/>
          </a:xfrm>
        </p:spPr>
        <p:txBody>
          <a:bodyPr anchor="ctr">
            <a:normAutofit/>
          </a:bodyPr>
          <a:lstStyle/>
          <a:p>
            <a:pPr>
              <a:lnSpc>
                <a:spcPct val="90000"/>
              </a:lnSpc>
            </a:pPr>
            <a:r>
              <a:rPr lang="he-IL"/>
              <a:t>קובץ שעורים קונטרס דברי סופרים סימן ב</a:t>
            </a:r>
          </a:p>
          <a:p>
            <a:pPr>
              <a:lnSpc>
                <a:spcPct val="90000"/>
              </a:lnSpc>
            </a:pPr>
            <a:r>
              <a:rPr lang="he-IL"/>
              <a:t>ונראה </a:t>
            </a:r>
            <a:r>
              <a:rPr lang="he-IL" b="1"/>
              <a:t>דקיבוץ כל חכמי ישראל יש לו כח של ב"ד הגדול אפילו בזמן </a:t>
            </a:r>
            <a:r>
              <a:rPr lang="he-IL"/>
              <a:t>דליכא סמוכין דהא בשעת חתימת התלמוד כבר בטלה הסמיכה ומ"מ חייבין כל ישראל לשמוע להן דכיון דאמרה תורה אין לך אלא שופט אשר בימיך ואין לנו שופט אחר אלא הסכמת כל חכמי ישראל שבאותו הדור הראויין להוראה ע"כ עליהן צותה תורה לשמוע להן. </a:t>
            </a:r>
          </a:p>
          <a:p>
            <a:pPr>
              <a:lnSpc>
                <a:spcPct val="90000"/>
              </a:lnSpc>
            </a:pPr>
            <a:r>
              <a:rPr lang="he-IL"/>
              <a:t>וזהו טעמו של הרמב"ם שכתב בפי' המשנה פ"ק דסנהדרין ובחיבורו הגדול פ"ד מסנהדרין דגם בזה"ז אם יסכימו כל חכמי ישראל או רובן לסמוך חכם מהחכמים אף שהן בעצמן אינן סמוכין מ"מ סמיכתן סמיכה עיין שם אלא שנראה מדבריו שם שהדבר תלוי בהסכמת חכמי ארץ ישראל לחודייהו וד"ז צ"ע דמאי אולמייהו דחכמי ארץ ישראל יותר מחכמי חו"ל וכפי הנראה אין הדבר תלוי אלא ברוב [ועיין בפירוש המשניות לבכורות פ"ד דהרמב"ם שינה מהא דריש הוריות].</a:t>
            </a:r>
          </a:p>
          <a:p>
            <a:pPr>
              <a:lnSpc>
                <a:spcPct val="90000"/>
              </a:lnSpc>
            </a:pPr>
            <a:endParaRPr lang="he-IL"/>
          </a:p>
        </p:txBody>
      </p:sp>
      <p:sp>
        <p:nvSpPr>
          <p:cNvPr id="31" name="Rectangle 10">
            <a:extLst>
              <a:ext uri="{FF2B5EF4-FFF2-40B4-BE49-F238E27FC236}">
                <a16:creationId xmlns:a16="http://schemas.microsoft.com/office/drawing/2014/main" id="{AF551D8B-3775-4477-88B7-7B7C350D34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6" y="0"/>
            <a:ext cx="4657344"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cxnSp>
        <p:nvCxnSpPr>
          <p:cNvPr id="32" name="Straight Connector 12">
            <a:extLst>
              <a:ext uri="{FF2B5EF4-FFF2-40B4-BE49-F238E27FC236}">
                <a16:creationId xmlns:a16="http://schemas.microsoft.com/office/drawing/2014/main" id="{1A901C3D-CFAE-460D-BD0E-7D22164D7D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0590212" y="0"/>
            <a:ext cx="1059921" cy="6858000"/>
          </a:xfrm>
          <a:prstGeom prst="line">
            <a:avLst/>
          </a:prstGeom>
          <a:ln w="9525">
            <a:solidFill>
              <a:srgbClr val="BFBFBF">
                <a:alpha val="70000"/>
              </a:srgbClr>
            </a:solidFill>
          </a:ln>
        </p:spPr>
        <p:style>
          <a:lnRef idx="2">
            <a:schemeClr val="accent1"/>
          </a:lnRef>
          <a:fillRef idx="0">
            <a:schemeClr val="accent1"/>
          </a:fillRef>
          <a:effectRef idx="1">
            <a:schemeClr val="accent1"/>
          </a:effectRef>
          <a:fontRef idx="minor">
            <a:schemeClr val="tx1"/>
          </a:fontRef>
        </p:style>
      </p:cxnSp>
      <p:cxnSp>
        <p:nvCxnSpPr>
          <p:cNvPr id="33" name="Straight Connector 14">
            <a:extLst>
              <a:ext uri="{FF2B5EF4-FFF2-40B4-BE49-F238E27FC236}">
                <a16:creationId xmlns:a16="http://schemas.microsoft.com/office/drawing/2014/main" id="{837C0EA9-1437-4437-9D20-2BBDA1AA9FF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721600" y="3721395"/>
            <a:ext cx="4345560" cy="3136604"/>
          </a:xfrm>
          <a:prstGeom prst="line">
            <a:avLst/>
          </a:prstGeom>
          <a:ln w="9525">
            <a:solidFill>
              <a:srgbClr val="BFBFBF">
                <a:alpha val="69804"/>
              </a:srgbClr>
            </a:solidFill>
          </a:ln>
        </p:spPr>
        <p:style>
          <a:lnRef idx="2">
            <a:schemeClr val="accent1"/>
          </a:lnRef>
          <a:fillRef idx="0">
            <a:schemeClr val="accent1"/>
          </a:fillRef>
          <a:effectRef idx="1">
            <a:schemeClr val="accent1"/>
          </a:effectRef>
          <a:fontRef idx="minor">
            <a:schemeClr val="tx1"/>
          </a:fontRef>
        </p:style>
      </p:cxnSp>
      <p:sp>
        <p:nvSpPr>
          <p:cNvPr id="34" name="Rectangle 23">
            <a:extLst>
              <a:ext uri="{FF2B5EF4-FFF2-40B4-BE49-F238E27FC236}">
                <a16:creationId xmlns:a16="http://schemas.microsoft.com/office/drawing/2014/main" id="{BB934D2B-85E2-4375-94EE-B66C16BF79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e-IL"/>
          </a:p>
        </p:txBody>
      </p:sp>
      <p:sp>
        <p:nvSpPr>
          <p:cNvPr id="35" name="Rectangle 25">
            <a:extLst>
              <a:ext uri="{FF2B5EF4-FFF2-40B4-BE49-F238E27FC236}">
                <a16:creationId xmlns:a16="http://schemas.microsoft.com/office/drawing/2014/main" id="{9B445E02-D785-4565-B842-9567BBC095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e-IL"/>
          </a:p>
        </p:txBody>
      </p:sp>
      <p:sp>
        <p:nvSpPr>
          <p:cNvPr id="36" name="Isosceles Triangle 20">
            <a:extLst>
              <a:ext uri="{FF2B5EF4-FFF2-40B4-BE49-F238E27FC236}">
                <a16:creationId xmlns:a16="http://schemas.microsoft.com/office/drawing/2014/main" id="{2C153736-D102-4F57-9DE7-615AFC02B0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e-IL"/>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a:xfrm>
            <a:off x="8590663" y="6041362"/>
            <a:ext cx="683339" cy="365125"/>
          </a:xfrm>
        </p:spPr>
        <p:txBody>
          <a:bodyPr>
            <a:normAutofit/>
          </a:bodyPr>
          <a:lstStyle/>
          <a:p>
            <a:pPr>
              <a:spcAft>
                <a:spcPts val="600"/>
              </a:spcAft>
            </a:pPr>
            <a:fld id="{519954A3-9DFD-4C44-94BA-B95130A3BA1C}" type="slidenum">
              <a:rPr lang="en-US" smtClean="0"/>
              <a:pPr>
                <a:spcAft>
                  <a:spcPts val="600"/>
                </a:spcAft>
              </a:pPr>
              <a:t>20</a:t>
            </a:fld>
            <a:endParaRPr lang="en-US"/>
          </a:p>
        </p:txBody>
      </p:sp>
      <p:sp>
        <p:nvSpPr>
          <p:cNvPr id="37" name="Rectangle 27">
            <a:extLst>
              <a:ext uri="{FF2B5EF4-FFF2-40B4-BE49-F238E27FC236}">
                <a16:creationId xmlns:a16="http://schemas.microsoft.com/office/drawing/2014/main" id="{BA407A52-66F4-4CDE-A726-FF79F3EC34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e-IL"/>
          </a:p>
        </p:txBody>
      </p:sp>
      <p:sp>
        <p:nvSpPr>
          <p:cNvPr id="38" name="Rectangle 28">
            <a:extLst>
              <a:ext uri="{FF2B5EF4-FFF2-40B4-BE49-F238E27FC236}">
                <a16:creationId xmlns:a16="http://schemas.microsoft.com/office/drawing/2014/main" id="{D28FFB34-4FC3-46F5-B900-D3B774FD0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e-IL"/>
          </a:p>
        </p:txBody>
      </p:sp>
      <p:sp>
        <p:nvSpPr>
          <p:cNvPr id="39" name="Rectangle 29">
            <a:extLst>
              <a:ext uri="{FF2B5EF4-FFF2-40B4-BE49-F238E27FC236}">
                <a16:creationId xmlns:a16="http://schemas.microsoft.com/office/drawing/2014/main" id="{205F7B13-ACB5-46BE-8070-0431266B18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e-IL"/>
          </a:p>
        </p:txBody>
      </p:sp>
      <p:sp>
        <p:nvSpPr>
          <p:cNvPr id="29" name="Isosceles Triangle 28">
            <a:extLst>
              <a:ext uri="{FF2B5EF4-FFF2-40B4-BE49-F238E27FC236}">
                <a16:creationId xmlns:a16="http://schemas.microsoft.com/office/drawing/2014/main" id="{D52A0D23-45DD-4DF4-ADE6-A81F409BB9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e-IL"/>
          </a:p>
        </p:txBody>
      </p:sp>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a:xfrm>
            <a:off x="7829658" y="1253067"/>
            <a:ext cx="3371742" cy="4351866"/>
          </a:xfrm>
        </p:spPr>
        <p:txBody>
          <a:bodyPr anchor="ctr">
            <a:normAutofit/>
          </a:bodyPr>
          <a:lstStyle/>
          <a:p>
            <a:r>
              <a:rPr lang="he-IL">
                <a:solidFill>
                  <a:schemeClr val="bg1"/>
                </a:solidFill>
              </a:rPr>
              <a:t>קיבוץ כל חכמי ישראל</a:t>
            </a:r>
          </a:p>
        </p:txBody>
      </p:sp>
    </p:spTree>
    <p:custDataLst>
      <p:tags r:id="rId1"/>
    </p:custDataLst>
    <p:extLst>
      <p:ext uri="{BB962C8B-B14F-4D97-AF65-F5344CB8AC3E}">
        <p14:creationId xmlns:p14="http://schemas.microsoft.com/office/powerpoint/2010/main" val="23157355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0DAF8575-DDD0-43E3-95E0-CF812F06AFE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2" name="Straight Connector 11">
              <a:extLst>
                <a:ext uri="{FF2B5EF4-FFF2-40B4-BE49-F238E27FC236}">
                  <a16:creationId xmlns:a16="http://schemas.microsoft.com/office/drawing/2014/main" id="{5CCA1792-C598-45A3-82EC-60F305DCB11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484F3208-0F93-4217-AB03-C74E5657299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14" name="Rectangle 23">
              <a:extLst>
                <a:ext uri="{FF2B5EF4-FFF2-40B4-BE49-F238E27FC236}">
                  <a16:creationId xmlns:a16="http://schemas.microsoft.com/office/drawing/2014/main" id="{F862CE08-0EF8-4D30-9F34-5CEF2E35C9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e-IL"/>
            </a:p>
          </p:txBody>
        </p:sp>
        <p:sp>
          <p:nvSpPr>
            <p:cNvPr id="15" name="Rectangle 25">
              <a:extLst>
                <a:ext uri="{FF2B5EF4-FFF2-40B4-BE49-F238E27FC236}">
                  <a16:creationId xmlns:a16="http://schemas.microsoft.com/office/drawing/2014/main" id="{CF707B85-7DC9-4931-8C39-C2802F1FF5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e-IL"/>
            </a:p>
          </p:txBody>
        </p:sp>
        <p:sp>
          <p:nvSpPr>
            <p:cNvPr id="16" name="Isosceles Triangle 15">
              <a:extLst>
                <a:ext uri="{FF2B5EF4-FFF2-40B4-BE49-F238E27FC236}">
                  <a16:creationId xmlns:a16="http://schemas.microsoft.com/office/drawing/2014/main" id="{39409EB7-9549-43B7-9597-771D971CAB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e-IL"/>
            </a:p>
          </p:txBody>
        </p:sp>
        <p:sp>
          <p:nvSpPr>
            <p:cNvPr id="17" name="Rectangle 27">
              <a:extLst>
                <a:ext uri="{FF2B5EF4-FFF2-40B4-BE49-F238E27FC236}">
                  <a16:creationId xmlns:a16="http://schemas.microsoft.com/office/drawing/2014/main" id="{995D6453-5D14-445F-B965-BA2F9177D0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e-IL"/>
            </a:p>
          </p:txBody>
        </p:sp>
        <p:sp>
          <p:nvSpPr>
            <p:cNvPr id="18" name="Rectangle 28">
              <a:extLst>
                <a:ext uri="{FF2B5EF4-FFF2-40B4-BE49-F238E27FC236}">
                  <a16:creationId xmlns:a16="http://schemas.microsoft.com/office/drawing/2014/main" id="{562F0BDF-F752-4F9D-826C-376BA43AFF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e-IL"/>
            </a:p>
          </p:txBody>
        </p:sp>
        <p:sp>
          <p:nvSpPr>
            <p:cNvPr id="19" name="Rectangle 29">
              <a:extLst>
                <a:ext uri="{FF2B5EF4-FFF2-40B4-BE49-F238E27FC236}">
                  <a16:creationId xmlns:a16="http://schemas.microsoft.com/office/drawing/2014/main" id="{019CD532-CC2D-41A0-B2E5-1A177CC060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e-IL"/>
            </a:p>
          </p:txBody>
        </p:sp>
        <p:sp>
          <p:nvSpPr>
            <p:cNvPr id="20" name="Isosceles Triangle 19">
              <a:extLst>
                <a:ext uri="{FF2B5EF4-FFF2-40B4-BE49-F238E27FC236}">
                  <a16:creationId xmlns:a16="http://schemas.microsoft.com/office/drawing/2014/main" id="{751829B1-B54D-428F-B99F-234847A0C3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e-IL"/>
            </a:p>
          </p:txBody>
        </p:sp>
        <p:sp>
          <p:nvSpPr>
            <p:cNvPr id="21" name="Isosceles Triangle 20">
              <a:extLst>
                <a:ext uri="{FF2B5EF4-FFF2-40B4-BE49-F238E27FC236}">
                  <a16:creationId xmlns:a16="http://schemas.microsoft.com/office/drawing/2014/main" id="{C8483DED-5995-47C7-9E6E-3340224B34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e-IL"/>
            </a:p>
          </p:txBody>
        </p:sp>
      </p:grpSp>
      <p:sp>
        <p:nvSpPr>
          <p:cNvPr id="23" name="Rectangle 22">
            <a:extLst>
              <a:ext uri="{FF2B5EF4-FFF2-40B4-BE49-F238E27FC236}">
                <a16:creationId xmlns:a16="http://schemas.microsoft.com/office/drawing/2014/main" id="{542A1125-BEEF-4B06-B7A6-5C89AFBF80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5A2E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341AF29A-C02E-4F6E-AE31-4D61F939D5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no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64803267-175B-4586-A120-09F386B975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6" y="643468"/>
            <a:ext cx="10905067" cy="557106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מציין מיקום תוכן 5">
            <a:extLst>
              <a:ext uri="{FF2B5EF4-FFF2-40B4-BE49-F238E27FC236}">
                <a16:creationId xmlns:a16="http://schemas.microsoft.com/office/drawing/2014/main" id="{F2EFBF1C-8FBB-C7DC-D6BA-E2F58487311A}"/>
              </a:ext>
            </a:extLst>
          </p:cNvPr>
          <p:cNvPicPr>
            <a:picLocks noGrp="1" noChangeAspect="1"/>
          </p:cNvPicPr>
          <p:nvPr>
            <p:ph idx="1"/>
          </p:nvPr>
        </p:nvPicPr>
        <p:blipFill>
          <a:blip r:embed="rId2"/>
          <a:stretch>
            <a:fillRect/>
          </a:stretch>
        </p:blipFill>
        <p:spPr>
          <a:xfrm>
            <a:off x="1120477" y="1547669"/>
            <a:ext cx="9951041" cy="3756515"/>
          </a:xfrm>
          <a:prstGeom prst="rect">
            <a:avLst/>
          </a:prstGeom>
        </p:spPr>
      </p:pic>
      <p:sp>
        <p:nvSpPr>
          <p:cNvPr id="4" name="מציין מיקום של מספר שקופית 3">
            <a:extLst>
              <a:ext uri="{FF2B5EF4-FFF2-40B4-BE49-F238E27FC236}">
                <a16:creationId xmlns:a16="http://schemas.microsoft.com/office/drawing/2014/main" id="{387D4515-5861-1061-9C03-43AAE3F6DA14}"/>
              </a:ext>
            </a:extLst>
          </p:cNvPr>
          <p:cNvSpPr>
            <a:spLocks noGrp="1"/>
          </p:cNvSpPr>
          <p:nvPr>
            <p:ph type="sldNum" sz="quarter" idx="12"/>
          </p:nvPr>
        </p:nvSpPr>
        <p:spPr>
          <a:xfrm>
            <a:off x="10865194" y="6387354"/>
            <a:ext cx="683339" cy="365125"/>
          </a:xfrm>
        </p:spPr>
        <p:txBody>
          <a:bodyPr vert="horz" lIns="91440" tIns="45720" rIns="91440" bIns="45720" rtlCol="0" anchor="ctr">
            <a:normAutofit/>
          </a:bodyPr>
          <a:lstStyle/>
          <a:p>
            <a:pPr defTabSz="457200" rtl="0">
              <a:spcAft>
                <a:spcPts val="600"/>
              </a:spcAft>
            </a:pPr>
            <a:fld id="{519954A3-9DFD-4C44-94BA-B95130A3BA1C}" type="slidenum">
              <a:rPr lang="en-US" sz="900">
                <a:solidFill>
                  <a:srgbClr val="FFFFFF"/>
                </a:solidFill>
              </a:rPr>
              <a:pPr defTabSz="457200" rtl="0">
                <a:spcAft>
                  <a:spcPts val="600"/>
                </a:spcAft>
              </a:pPr>
              <a:t>21</a:t>
            </a:fld>
            <a:endParaRPr lang="en-US" sz="900">
              <a:solidFill>
                <a:srgbClr val="FFFFFF"/>
              </a:solidFill>
            </a:endParaRPr>
          </a:p>
        </p:txBody>
      </p:sp>
    </p:spTree>
    <p:extLst>
      <p:ext uri="{BB962C8B-B14F-4D97-AF65-F5344CB8AC3E}">
        <p14:creationId xmlns:p14="http://schemas.microsoft.com/office/powerpoint/2010/main" val="17637627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0DAF8575-DDD0-43E3-95E0-CF812F06AFE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2" name="Straight Connector 11">
              <a:extLst>
                <a:ext uri="{FF2B5EF4-FFF2-40B4-BE49-F238E27FC236}">
                  <a16:creationId xmlns:a16="http://schemas.microsoft.com/office/drawing/2014/main" id="{5CCA1792-C598-45A3-82EC-60F305DCB11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484F3208-0F93-4217-AB03-C74E5657299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14" name="Rectangle 23">
              <a:extLst>
                <a:ext uri="{FF2B5EF4-FFF2-40B4-BE49-F238E27FC236}">
                  <a16:creationId xmlns:a16="http://schemas.microsoft.com/office/drawing/2014/main" id="{F862CE08-0EF8-4D30-9F34-5CEF2E35C9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e-IL"/>
            </a:p>
          </p:txBody>
        </p:sp>
        <p:sp>
          <p:nvSpPr>
            <p:cNvPr id="15" name="Rectangle 25">
              <a:extLst>
                <a:ext uri="{FF2B5EF4-FFF2-40B4-BE49-F238E27FC236}">
                  <a16:creationId xmlns:a16="http://schemas.microsoft.com/office/drawing/2014/main" id="{CF707B85-7DC9-4931-8C39-C2802F1FF5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e-IL"/>
            </a:p>
          </p:txBody>
        </p:sp>
        <p:sp>
          <p:nvSpPr>
            <p:cNvPr id="16" name="Isosceles Triangle 15">
              <a:extLst>
                <a:ext uri="{FF2B5EF4-FFF2-40B4-BE49-F238E27FC236}">
                  <a16:creationId xmlns:a16="http://schemas.microsoft.com/office/drawing/2014/main" id="{39409EB7-9549-43B7-9597-771D971CAB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e-IL"/>
            </a:p>
          </p:txBody>
        </p:sp>
        <p:sp>
          <p:nvSpPr>
            <p:cNvPr id="17" name="Rectangle 27">
              <a:extLst>
                <a:ext uri="{FF2B5EF4-FFF2-40B4-BE49-F238E27FC236}">
                  <a16:creationId xmlns:a16="http://schemas.microsoft.com/office/drawing/2014/main" id="{995D6453-5D14-445F-B965-BA2F9177D0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e-IL"/>
            </a:p>
          </p:txBody>
        </p:sp>
        <p:sp>
          <p:nvSpPr>
            <p:cNvPr id="18" name="Rectangle 28">
              <a:extLst>
                <a:ext uri="{FF2B5EF4-FFF2-40B4-BE49-F238E27FC236}">
                  <a16:creationId xmlns:a16="http://schemas.microsoft.com/office/drawing/2014/main" id="{562F0BDF-F752-4F9D-826C-376BA43AFF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e-IL"/>
            </a:p>
          </p:txBody>
        </p:sp>
        <p:sp>
          <p:nvSpPr>
            <p:cNvPr id="19" name="Rectangle 29">
              <a:extLst>
                <a:ext uri="{FF2B5EF4-FFF2-40B4-BE49-F238E27FC236}">
                  <a16:creationId xmlns:a16="http://schemas.microsoft.com/office/drawing/2014/main" id="{019CD532-CC2D-41A0-B2E5-1A177CC060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e-IL"/>
            </a:p>
          </p:txBody>
        </p:sp>
        <p:sp>
          <p:nvSpPr>
            <p:cNvPr id="20" name="Isosceles Triangle 19">
              <a:extLst>
                <a:ext uri="{FF2B5EF4-FFF2-40B4-BE49-F238E27FC236}">
                  <a16:creationId xmlns:a16="http://schemas.microsoft.com/office/drawing/2014/main" id="{751829B1-B54D-428F-B99F-234847A0C3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e-IL"/>
            </a:p>
          </p:txBody>
        </p:sp>
        <p:sp>
          <p:nvSpPr>
            <p:cNvPr id="21" name="Isosceles Triangle 20">
              <a:extLst>
                <a:ext uri="{FF2B5EF4-FFF2-40B4-BE49-F238E27FC236}">
                  <a16:creationId xmlns:a16="http://schemas.microsoft.com/office/drawing/2014/main" id="{C8483DED-5995-47C7-9E6E-3340224B34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e-IL"/>
            </a:p>
          </p:txBody>
        </p:sp>
      </p:grpSp>
      <p:sp>
        <p:nvSpPr>
          <p:cNvPr id="23" name="Rectangle 22">
            <a:extLst>
              <a:ext uri="{FF2B5EF4-FFF2-40B4-BE49-F238E27FC236}">
                <a16:creationId xmlns:a16="http://schemas.microsoft.com/office/drawing/2014/main" id="{542A1125-BEEF-4B06-B7A6-5C89AFBF80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5828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341AF29A-C02E-4F6E-AE31-4D61F939D5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no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64803267-175B-4586-A120-09F386B975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6" y="643468"/>
            <a:ext cx="10905067" cy="557106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מציין מיקום תוכן 5">
            <a:extLst>
              <a:ext uri="{FF2B5EF4-FFF2-40B4-BE49-F238E27FC236}">
                <a16:creationId xmlns:a16="http://schemas.microsoft.com/office/drawing/2014/main" id="{7DE16F33-A99D-0944-F0F7-E0F9B9ABCC73}"/>
              </a:ext>
            </a:extLst>
          </p:cNvPr>
          <p:cNvPicPr>
            <a:picLocks noGrp="1" noChangeAspect="1"/>
          </p:cNvPicPr>
          <p:nvPr>
            <p:ph idx="1"/>
          </p:nvPr>
        </p:nvPicPr>
        <p:blipFill>
          <a:blip r:embed="rId2"/>
          <a:stretch>
            <a:fillRect/>
          </a:stretch>
        </p:blipFill>
        <p:spPr>
          <a:xfrm>
            <a:off x="2594249" y="1123527"/>
            <a:ext cx="7003497" cy="4604800"/>
          </a:xfrm>
          <a:prstGeom prst="rect">
            <a:avLst/>
          </a:prstGeom>
        </p:spPr>
      </p:pic>
      <p:sp>
        <p:nvSpPr>
          <p:cNvPr id="4" name="מציין מיקום של מספר שקופית 3">
            <a:extLst>
              <a:ext uri="{FF2B5EF4-FFF2-40B4-BE49-F238E27FC236}">
                <a16:creationId xmlns:a16="http://schemas.microsoft.com/office/drawing/2014/main" id="{BFD6DC3F-9097-FB73-60B1-26768CE8EFBE}"/>
              </a:ext>
            </a:extLst>
          </p:cNvPr>
          <p:cNvSpPr>
            <a:spLocks noGrp="1"/>
          </p:cNvSpPr>
          <p:nvPr>
            <p:ph type="sldNum" sz="quarter" idx="12"/>
          </p:nvPr>
        </p:nvSpPr>
        <p:spPr>
          <a:xfrm>
            <a:off x="10865194" y="6387354"/>
            <a:ext cx="683339" cy="365125"/>
          </a:xfrm>
        </p:spPr>
        <p:txBody>
          <a:bodyPr vert="horz" lIns="91440" tIns="45720" rIns="91440" bIns="45720" rtlCol="0" anchor="ctr">
            <a:normAutofit/>
          </a:bodyPr>
          <a:lstStyle/>
          <a:p>
            <a:pPr defTabSz="457200" rtl="0">
              <a:spcAft>
                <a:spcPts val="600"/>
              </a:spcAft>
            </a:pPr>
            <a:fld id="{519954A3-9DFD-4C44-94BA-B95130A3BA1C}" type="slidenum">
              <a:rPr lang="en-US" sz="900">
                <a:solidFill>
                  <a:srgbClr val="FFFFFF"/>
                </a:solidFill>
              </a:rPr>
              <a:pPr defTabSz="457200" rtl="0">
                <a:spcAft>
                  <a:spcPts val="600"/>
                </a:spcAft>
              </a:pPr>
              <a:t>22</a:t>
            </a:fld>
            <a:endParaRPr lang="en-US" sz="900">
              <a:solidFill>
                <a:srgbClr val="FFFFFF"/>
              </a:solidFill>
            </a:endParaRPr>
          </a:p>
        </p:txBody>
      </p:sp>
    </p:spTree>
    <p:extLst>
      <p:ext uri="{BB962C8B-B14F-4D97-AF65-F5344CB8AC3E}">
        <p14:creationId xmlns:p14="http://schemas.microsoft.com/office/powerpoint/2010/main" val="13306063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0DAF8575-DDD0-43E3-95E0-CF812F06AFE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2" name="Straight Connector 11">
              <a:extLst>
                <a:ext uri="{FF2B5EF4-FFF2-40B4-BE49-F238E27FC236}">
                  <a16:creationId xmlns:a16="http://schemas.microsoft.com/office/drawing/2014/main" id="{5CCA1792-C598-45A3-82EC-60F305DCB11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484F3208-0F93-4217-AB03-C74E5657299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14" name="Rectangle 23">
              <a:extLst>
                <a:ext uri="{FF2B5EF4-FFF2-40B4-BE49-F238E27FC236}">
                  <a16:creationId xmlns:a16="http://schemas.microsoft.com/office/drawing/2014/main" id="{F862CE08-0EF8-4D30-9F34-5CEF2E35C9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e-IL"/>
            </a:p>
          </p:txBody>
        </p:sp>
        <p:sp>
          <p:nvSpPr>
            <p:cNvPr id="15" name="Rectangle 25">
              <a:extLst>
                <a:ext uri="{FF2B5EF4-FFF2-40B4-BE49-F238E27FC236}">
                  <a16:creationId xmlns:a16="http://schemas.microsoft.com/office/drawing/2014/main" id="{CF707B85-7DC9-4931-8C39-C2802F1FF5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e-IL"/>
            </a:p>
          </p:txBody>
        </p:sp>
        <p:sp>
          <p:nvSpPr>
            <p:cNvPr id="16" name="Isosceles Triangle 15">
              <a:extLst>
                <a:ext uri="{FF2B5EF4-FFF2-40B4-BE49-F238E27FC236}">
                  <a16:creationId xmlns:a16="http://schemas.microsoft.com/office/drawing/2014/main" id="{39409EB7-9549-43B7-9597-771D971CAB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e-IL"/>
            </a:p>
          </p:txBody>
        </p:sp>
        <p:sp>
          <p:nvSpPr>
            <p:cNvPr id="17" name="Rectangle 27">
              <a:extLst>
                <a:ext uri="{FF2B5EF4-FFF2-40B4-BE49-F238E27FC236}">
                  <a16:creationId xmlns:a16="http://schemas.microsoft.com/office/drawing/2014/main" id="{995D6453-5D14-445F-B965-BA2F9177D0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e-IL"/>
            </a:p>
          </p:txBody>
        </p:sp>
        <p:sp>
          <p:nvSpPr>
            <p:cNvPr id="18" name="Rectangle 28">
              <a:extLst>
                <a:ext uri="{FF2B5EF4-FFF2-40B4-BE49-F238E27FC236}">
                  <a16:creationId xmlns:a16="http://schemas.microsoft.com/office/drawing/2014/main" id="{562F0BDF-F752-4F9D-826C-376BA43AFF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e-IL"/>
            </a:p>
          </p:txBody>
        </p:sp>
        <p:sp>
          <p:nvSpPr>
            <p:cNvPr id="19" name="Rectangle 29">
              <a:extLst>
                <a:ext uri="{FF2B5EF4-FFF2-40B4-BE49-F238E27FC236}">
                  <a16:creationId xmlns:a16="http://schemas.microsoft.com/office/drawing/2014/main" id="{019CD532-CC2D-41A0-B2E5-1A177CC060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e-IL"/>
            </a:p>
          </p:txBody>
        </p:sp>
        <p:sp>
          <p:nvSpPr>
            <p:cNvPr id="20" name="Isosceles Triangle 19">
              <a:extLst>
                <a:ext uri="{FF2B5EF4-FFF2-40B4-BE49-F238E27FC236}">
                  <a16:creationId xmlns:a16="http://schemas.microsoft.com/office/drawing/2014/main" id="{751829B1-B54D-428F-B99F-234847A0C3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e-IL"/>
            </a:p>
          </p:txBody>
        </p:sp>
        <p:sp>
          <p:nvSpPr>
            <p:cNvPr id="21" name="Isosceles Triangle 20">
              <a:extLst>
                <a:ext uri="{FF2B5EF4-FFF2-40B4-BE49-F238E27FC236}">
                  <a16:creationId xmlns:a16="http://schemas.microsoft.com/office/drawing/2014/main" id="{C8483DED-5995-47C7-9E6E-3340224B34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e-IL"/>
            </a:p>
          </p:txBody>
        </p:sp>
      </p:grpSp>
      <p:sp>
        <p:nvSpPr>
          <p:cNvPr id="23" name="Rectangle 22">
            <a:extLst>
              <a:ext uri="{FF2B5EF4-FFF2-40B4-BE49-F238E27FC236}">
                <a16:creationId xmlns:a16="http://schemas.microsoft.com/office/drawing/2014/main" id="{35002F6C-0142-4BD1-B14C-B2A8BE2BC1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80"/>
            <a:ext cx="12192000" cy="6858000"/>
          </a:xfrm>
          <a:prstGeom prst="rect">
            <a:avLst/>
          </a:prstGeom>
          <a:solidFill>
            <a:srgbClr val="4D2D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889F2A4C-8C64-4700-8689-78F6039846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solidFill>
              <a:srgbClr val="4D2D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מציין מיקום תוכן 5" descr="תמונה שמכילה טקסט, גופן, צילום מסך, לבן&#10;&#10;התיאור נוצר באופן אוטומטי">
            <a:extLst>
              <a:ext uri="{FF2B5EF4-FFF2-40B4-BE49-F238E27FC236}">
                <a16:creationId xmlns:a16="http://schemas.microsoft.com/office/drawing/2014/main" id="{54F9EA8C-B819-ABF6-943B-27D92E602794}"/>
              </a:ext>
            </a:extLst>
          </p:cNvPr>
          <p:cNvPicPr>
            <a:picLocks noGrp="1" noChangeAspect="1"/>
          </p:cNvPicPr>
          <p:nvPr>
            <p:ph idx="1"/>
          </p:nvPr>
        </p:nvPicPr>
        <p:blipFill>
          <a:blip r:embed="rId2"/>
          <a:stretch>
            <a:fillRect/>
          </a:stretch>
        </p:blipFill>
        <p:spPr>
          <a:xfrm>
            <a:off x="1120479" y="2079515"/>
            <a:ext cx="9959920" cy="2714081"/>
          </a:xfrm>
          <a:prstGeom prst="rect">
            <a:avLst/>
          </a:prstGeom>
        </p:spPr>
      </p:pic>
      <p:sp>
        <p:nvSpPr>
          <p:cNvPr id="4" name="מציין מיקום של מספר שקופית 3">
            <a:extLst>
              <a:ext uri="{FF2B5EF4-FFF2-40B4-BE49-F238E27FC236}">
                <a16:creationId xmlns:a16="http://schemas.microsoft.com/office/drawing/2014/main" id="{79278AD9-7E0D-F60E-20A8-E76CB1DDF632}"/>
              </a:ext>
            </a:extLst>
          </p:cNvPr>
          <p:cNvSpPr>
            <a:spLocks noGrp="1"/>
          </p:cNvSpPr>
          <p:nvPr>
            <p:ph type="sldNum" sz="quarter" idx="12"/>
          </p:nvPr>
        </p:nvSpPr>
        <p:spPr>
          <a:xfrm>
            <a:off x="10865194" y="6393051"/>
            <a:ext cx="683339" cy="365125"/>
          </a:xfrm>
        </p:spPr>
        <p:txBody>
          <a:bodyPr vert="horz" lIns="91440" tIns="45720" rIns="91440" bIns="45720" rtlCol="0" anchor="ctr">
            <a:normAutofit/>
          </a:bodyPr>
          <a:lstStyle/>
          <a:p>
            <a:pPr defTabSz="457200" rtl="0">
              <a:spcAft>
                <a:spcPts val="600"/>
              </a:spcAft>
            </a:pPr>
            <a:fld id="{519954A3-9DFD-4C44-94BA-B95130A3BA1C}" type="slidenum">
              <a:rPr lang="en-US" sz="900">
                <a:solidFill>
                  <a:schemeClr val="bg1"/>
                </a:solidFill>
              </a:rPr>
              <a:pPr defTabSz="457200" rtl="0">
                <a:spcAft>
                  <a:spcPts val="600"/>
                </a:spcAft>
              </a:pPr>
              <a:t>23</a:t>
            </a:fld>
            <a:endParaRPr lang="en-US" sz="900">
              <a:solidFill>
                <a:schemeClr val="bg1"/>
              </a:solidFill>
            </a:endParaRPr>
          </a:p>
        </p:txBody>
      </p:sp>
    </p:spTree>
    <p:extLst>
      <p:ext uri="{BB962C8B-B14F-4D97-AF65-F5344CB8AC3E}">
        <p14:creationId xmlns:p14="http://schemas.microsoft.com/office/powerpoint/2010/main" val="360988794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11|218|19|12.1|16.3"/>
</p:tagLst>
</file>

<file path=ppt/tags/tag2.xml><?xml version="1.0" encoding="utf-8"?>
<p:tagLst xmlns:a="http://schemas.openxmlformats.org/drawingml/2006/main" xmlns:r="http://schemas.openxmlformats.org/officeDocument/2006/relationships" xmlns:p="http://schemas.openxmlformats.org/presentationml/2006/main">
  <p:tag name="TIMING" val="|68.9|4|12|3.9|20|87.3|6.6"/>
</p:tagLst>
</file>

<file path=ppt/tags/tag3.xml><?xml version="1.0" encoding="utf-8"?>
<p:tagLst xmlns:a="http://schemas.openxmlformats.org/drawingml/2006/main" xmlns:r="http://schemas.openxmlformats.org/officeDocument/2006/relationships" xmlns:p="http://schemas.openxmlformats.org/presentationml/2006/main">
  <p:tag name="TIMING" val="|4.1|58.3|46.1|2.6|5.9|27.3|123.9"/>
</p:tagLst>
</file>

<file path=ppt/tags/tag4.xml><?xml version="1.0" encoding="utf-8"?>
<p:tagLst xmlns:a="http://schemas.openxmlformats.org/drawingml/2006/main" xmlns:r="http://schemas.openxmlformats.org/officeDocument/2006/relationships" xmlns:p="http://schemas.openxmlformats.org/presentationml/2006/main">
  <p:tag name="TIMING" val="|9.8|5.8|7.2|16.9|25.4|47.8|0.9"/>
</p:tagLst>
</file>

<file path=ppt/tags/tag5.xml><?xml version="1.0" encoding="utf-8"?>
<p:tagLst xmlns:a="http://schemas.openxmlformats.org/drawingml/2006/main" xmlns:r="http://schemas.openxmlformats.org/officeDocument/2006/relationships" xmlns:p="http://schemas.openxmlformats.org/presentationml/2006/main">
  <p:tag name="TIMING" val="|4.1|1|32.5|7.8|17.8|1.5|0.6"/>
</p:tagLst>
</file>

<file path=ppt/tags/tag6.xml><?xml version="1.0" encoding="utf-8"?>
<p:tagLst xmlns:a="http://schemas.openxmlformats.org/drawingml/2006/main" xmlns:r="http://schemas.openxmlformats.org/officeDocument/2006/relationships" xmlns:p="http://schemas.openxmlformats.org/presentationml/2006/main">
  <p:tag name="TIMING" val="|11.9|1.9|9.5|45.6|220.5|66.4|20.8"/>
</p:tagLst>
</file>

<file path=ppt/tags/tag7.xml><?xml version="1.0" encoding="utf-8"?>
<p:tagLst xmlns:a="http://schemas.openxmlformats.org/drawingml/2006/main" xmlns:r="http://schemas.openxmlformats.org/officeDocument/2006/relationships" xmlns:p="http://schemas.openxmlformats.org/presentationml/2006/main">
  <p:tag name="TIMING" val="|8|2.7"/>
</p:tagLst>
</file>

<file path=ppt/tags/tag8.xml><?xml version="1.0" encoding="utf-8"?>
<p:tagLst xmlns:a="http://schemas.openxmlformats.org/drawingml/2006/main" xmlns:r="http://schemas.openxmlformats.org/officeDocument/2006/relationships" xmlns:p="http://schemas.openxmlformats.org/presentationml/2006/main">
  <p:tag name="TIMING" val="|12.2|1.4|4.1|1.2|29.4"/>
</p:tagLst>
</file>

<file path=ppt/tags/tag9.xml><?xml version="1.0" encoding="utf-8"?>
<p:tagLst xmlns:a="http://schemas.openxmlformats.org/drawingml/2006/main" xmlns:r="http://schemas.openxmlformats.org/officeDocument/2006/relationships" xmlns:p="http://schemas.openxmlformats.org/presentationml/2006/main">
  <p:tag name="TIMING" val="|15.3|2.7|18.5|3.5"/>
</p:tagLst>
</file>

<file path=ppt/tags/tag10.xml><?xml version="1.0" encoding="utf-8"?>
<p:tagLst xmlns:a="http://schemas.openxmlformats.org/drawingml/2006/main" xmlns:r="http://schemas.openxmlformats.org/officeDocument/2006/relationships" xmlns:p="http://schemas.openxmlformats.org/presentationml/2006/main">
  <p:tag name="TIMING" val="|7.7|2.1|15.7|11.8|9.9|23.3"/>
</p:tagLst>
</file>

<file path=ppt/tags/tag11.xml><?xml version="1.0" encoding="utf-8"?>
<p:tagLst xmlns:a="http://schemas.openxmlformats.org/drawingml/2006/main" xmlns:r="http://schemas.openxmlformats.org/officeDocument/2006/relationships" xmlns:p="http://schemas.openxmlformats.org/presentationml/2006/main">
  <p:tag name="TIMING" val="|1.4|0.7|14.2|14.5|13.5"/>
</p:tagLst>
</file>

<file path=ppt/tags/tag12.xml><?xml version="1.0" encoding="utf-8"?>
<p:tagLst xmlns:a="http://schemas.openxmlformats.org/drawingml/2006/main" xmlns:r="http://schemas.openxmlformats.org/officeDocument/2006/relationships" xmlns:p="http://schemas.openxmlformats.org/presentationml/2006/main">
  <p:tag name="TIMING" val="|1.2|0.7|38.9"/>
</p:tagLst>
</file>

<file path=ppt/theme/theme1.xml><?xml version="1.0" encoding="utf-8"?>
<a:theme xmlns:a="http://schemas.openxmlformats.org/drawingml/2006/main" name="2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2.xml><?xml version="1.0" encoding="utf-8"?>
<a:theme xmlns:a="http://schemas.openxmlformats.org/drawingml/2006/main" name="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3.xml><?xml version="1.0" encoding="utf-8"?>
<a:theme xmlns:a="http://schemas.openxmlformats.org/drawingml/2006/main" name="3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4.xml><?xml version="1.0" encoding="utf-8"?>
<a:theme xmlns:a="http://schemas.openxmlformats.org/drawingml/2006/main" name="1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5.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31566</TotalTime>
  <Words>2472</Words>
  <Application>Microsoft Office PowerPoint</Application>
  <PresentationFormat>מסך רחב</PresentationFormat>
  <Paragraphs>130</Paragraphs>
  <Slides>23</Slides>
  <Notes>0</Notes>
  <HiddenSlides>0</HiddenSlides>
  <MMClips>0</MMClips>
  <ScaleCrop>false</ScaleCrop>
  <HeadingPairs>
    <vt:vector size="6" baseType="variant">
      <vt:variant>
        <vt:lpstr>גופנים בשימוש</vt:lpstr>
      </vt:variant>
      <vt:variant>
        <vt:i4>5</vt:i4>
      </vt:variant>
      <vt:variant>
        <vt:lpstr>ערכת נושא</vt:lpstr>
      </vt:variant>
      <vt:variant>
        <vt:i4>4</vt:i4>
      </vt:variant>
      <vt:variant>
        <vt:lpstr>כותרות שקופיות</vt:lpstr>
      </vt:variant>
      <vt:variant>
        <vt:i4>23</vt:i4>
      </vt:variant>
    </vt:vector>
  </HeadingPairs>
  <TitlesOfParts>
    <vt:vector size="32" baseType="lpstr">
      <vt:lpstr>Arial</vt:lpstr>
      <vt:lpstr>Calibri</vt:lpstr>
      <vt:lpstr>Opensans-Regular</vt:lpstr>
      <vt:lpstr>Trebuchet MS</vt:lpstr>
      <vt:lpstr>Wingdings 3</vt:lpstr>
      <vt:lpstr>2_פיאה</vt:lpstr>
      <vt:lpstr>פיאה</vt:lpstr>
      <vt:lpstr>3_פיאה</vt:lpstr>
      <vt:lpstr>1_פיאה</vt:lpstr>
      <vt:lpstr>על מה נתווכח  ועל מה נסכים אחרי המלחמה!</vt:lpstr>
      <vt:lpstr>נאום השבטים</vt:lpstr>
      <vt:lpstr>מודל וועד הבית שיתוף פעולה על בסיס המשותף הנמוך </vt:lpstr>
      <vt:lpstr>ממשלת בנט כדוגמא –  האם ניתן ליצור שיתוף.  </vt:lpstr>
      <vt:lpstr>הקו האדום</vt:lpstr>
      <vt:lpstr>מצגת של PowerPoint‏</vt:lpstr>
      <vt:lpstr>שיתוף פעולה  על בסיס מכנה משותף גבוה</vt:lpstr>
      <vt:lpstr>דוגמא מחיי משפחה</vt:lpstr>
      <vt:lpstr>עיקרון שיתוף הפעולה בסנהדרין</vt:lpstr>
      <vt:lpstr>הכרעת הספיקות</vt:lpstr>
      <vt:lpstr>הסבר הרמב"ן</vt:lpstr>
      <vt:lpstr>הסבר הר"ן</vt:lpstr>
      <vt:lpstr>על הרוב ימשך תיקון</vt:lpstr>
      <vt:lpstr>הנה שמוע מזבח טוב</vt:lpstr>
      <vt:lpstr>שאין סנהדרין</vt:lpstr>
      <vt:lpstr>הקראים </vt:lpstr>
      <vt:lpstr>מי זה כלל ישראל </vt:lpstr>
      <vt:lpstr>הסכמת חכמי ישראל</vt:lpstr>
      <vt:lpstr>הסכמת החכמים בימינו</vt:lpstr>
      <vt:lpstr>קיבוץ כל חכמי ישראל</vt:lpstr>
      <vt:lpstr>מצגת של PowerPoint‏</vt:lpstr>
      <vt:lpstr>מצגת של PowerPoint‏</vt:lpstr>
      <vt:lpstr>מצגת של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יהודה טאוב</dc:creator>
  <cp:lastModifiedBy>יהודה טאוב</cp:lastModifiedBy>
  <cp:revision>25</cp:revision>
  <cp:lastPrinted>2024-02-26T05:45:50Z</cp:lastPrinted>
  <dcterms:created xsi:type="dcterms:W3CDTF">2024-02-23T09:02:47Z</dcterms:created>
  <dcterms:modified xsi:type="dcterms:W3CDTF">2024-11-27T13:25:18Z</dcterms:modified>
</cp:coreProperties>
</file>