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48" r:id="rId2"/>
    <p:sldMasterId id="2147483660" r:id="rId3"/>
    <p:sldMasterId id="2147483711" r:id="rId4"/>
    <p:sldMasterId id="2147483745" r:id="rId5"/>
  </p:sldMasterIdLst>
  <p:notesMasterIdLst>
    <p:notesMasterId r:id="rId40"/>
  </p:notesMasterIdLst>
  <p:sldIdLst>
    <p:sldId id="256" r:id="rId6"/>
    <p:sldId id="670" r:id="rId7"/>
    <p:sldId id="671" r:id="rId8"/>
    <p:sldId id="672" r:id="rId9"/>
    <p:sldId id="673" r:id="rId10"/>
    <p:sldId id="674" r:id="rId11"/>
    <p:sldId id="675" r:id="rId12"/>
    <p:sldId id="676" r:id="rId13"/>
    <p:sldId id="677" r:id="rId14"/>
    <p:sldId id="678" r:id="rId15"/>
    <p:sldId id="679" r:id="rId16"/>
    <p:sldId id="680" r:id="rId17"/>
    <p:sldId id="681" r:id="rId18"/>
    <p:sldId id="682" r:id="rId19"/>
    <p:sldId id="683" r:id="rId20"/>
    <p:sldId id="684" r:id="rId21"/>
    <p:sldId id="685" r:id="rId22"/>
    <p:sldId id="686" r:id="rId23"/>
    <p:sldId id="687" r:id="rId24"/>
    <p:sldId id="688" r:id="rId25"/>
    <p:sldId id="689" r:id="rId26"/>
    <p:sldId id="690" r:id="rId27"/>
    <p:sldId id="691" r:id="rId28"/>
    <p:sldId id="692" r:id="rId29"/>
    <p:sldId id="693" r:id="rId30"/>
    <p:sldId id="694" r:id="rId31"/>
    <p:sldId id="695" r:id="rId32"/>
    <p:sldId id="696" r:id="rId33"/>
    <p:sldId id="697" r:id="rId34"/>
    <p:sldId id="698" r:id="rId35"/>
    <p:sldId id="699" r:id="rId36"/>
    <p:sldId id="700" r:id="rId37"/>
    <p:sldId id="701" r:id="rId38"/>
    <p:sldId id="702" r:id="rId39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>
            <p14:sldId id="256"/>
            <p14:sldId id="670"/>
            <p14:sldId id="671"/>
            <p14:sldId id="672"/>
            <p14:sldId id="673"/>
            <p14:sldId id="674"/>
            <p14:sldId id="675"/>
            <p14:sldId id="676"/>
            <p14:sldId id="677"/>
            <p14:sldId id="678"/>
            <p14:sldId id="679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  <p14:sldId id="701"/>
            <p14:sldId id="7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5726" autoAdjust="0"/>
  </p:normalViewPr>
  <p:slideViewPr>
    <p:cSldViewPr snapToGrid="0">
      <p:cViewPr>
        <p:scale>
          <a:sx n="75" d="100"/>
          <a:sy n="75" d="100"/>
        </p:scale>
        <p:origin x="931" y="514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כ"ד/סיון/תשפ"ד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2364"/>
            <a:ext cx="9196339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634837"/>
            <a:ext cx="9698182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C11469E-0B9D-C391-ADC5-356D9321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61D283A-C03E-91E8-E3A2-0D7492DA1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A70FA75-B182-702E-CF2C-C55BB7D96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7C1C-2021-4B23-806C-985B3F845590}" type="datetime1">
              <a:rPr lang="en-US" smtClean="0"/>
              <a:t>6/30/2024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18E05D-272D-006F-10B4-8B5EAA97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6927E22-0B3F-F169-596E-68063D0B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8728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32164B-D9D3-6ECD-1961-3C3A57CF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1B8E19C-089C-6E4D-C920-A94DC77B1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6C6DD6-F22C-A3E7-6242-F5A6BA63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EFD5-F20E-495B-B5E3-5B81377C6BA2}" type="datetime1">
              <a:rPr lang="en-US" smtClean="0"/>
              <a:t>6/30/2024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C69302A-05F8-A953-B962-3D67FCE8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D4C6354-816D-E58C-9A79-F21431AA9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5968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868606-5848-0F81-B52E-AB66D761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36061B4-1713-D0A1-5D10-FCD592237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B7CC049-49F6-EB0D-9959-18EC25C8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5053-0EA9-4CC7-BD15-41B06FA6B110}" type="datetime1">
              <a:rPr lang="en-US" smtClean="0"/>
              <a:t>6/30/2024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0C39FE3-4017-CE27-9FF6-AB378333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4A8C3D-7499-EBEF-5CD2-4979FCEF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293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AFA5F8-4379-5FD4-FAE8-FB0E15C3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C61B3B4-C0CB-1F6E-2546-4294420EF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C3CD186-5C93-49CF-4804-C8F1DEFD2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B4BE78-4C1C-9685-08A3-B2180BED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899B6-D91B-4EC9-B0AD-3E3B69D5A335}" type="datetime1">
              <a:rPr lang="en-US" smtClean="0"/>
              <a:t>6/30/2024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B87F7FC-9F7F-B9FC-0255-10720DE2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4EB1F99-4514-1A82-0952-9712FD3B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7190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0D7C88F-0547-5527-8536-A5500E58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84230A-02F5-1D34-C374-39B8FB09E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B51B194-4A57-97F7-C657-AA6D4729E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7B71B69-A666-B1DA-98BF-32FFD03E6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43D2BB1-D892-B4A9-735D-A2E425E47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6E079B2-A8A0-F3CB-61FC-E43A7805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C009-0E8D-468F-97B5-7F7B5156EC9E}" type="datetime1">
              <a:rPr lang="en-US" smtClean="0"/>
              <a:t>6/30/2024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3EE9D25-DF77-3B12-68BB-2D795B9F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92983B7-54B1-5A54-DF9E-DF87FF5F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4537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3000BB-F139-34AD-A9AC-A3A84CBC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6336238-D7B9-D3A7-5BAE-BBB8AC97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F42C-DC9D-4D08-873F-60B66C2E0BA6}" type="datetime1">
              <a:rPr lang="en-US" smtClean="0"/>
              <a:t>6/30/2024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694EBBA-1905-117C-4FFB-1B86F61C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2F78732-1767-F2D9-66E1-C0008BE1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21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927657B-403E-4F3F-D5A2-1ACB1729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54B54-34DA-4981-B1DB-5A744A0FAF55}" type="datetime1">
              <a:rPr lang="en-US" smtClean="0"/>
              <a:t>6/30/2024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E2B8DDB-FC2E-AF18-6FA5-29B75D96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12832E7-1A21-BB3A-BCC7-98D43B8E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3389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8C728A-F05A-DDD1-D146-DD98ADCC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8DCAE8B-7895-E007-086D-D61C2788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E9E5849-385A-7D02-F562-64C77796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A022BCE-8614-CEBC-595C-92734692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723C-1D2B-4D9A-B420-F6F8F5B7E6B3}" type="datetime1">
              <a:rPr lang="en-US" smtClean="0"/>
              <a:t>6/30/2024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0031E75-56CD-0C45-1262-E80BF5241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E8E9F45-1864-4D90-C7ED-AD0AF5C6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625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BCEE51-CB55-DEAA-1E26-6C956B56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D96F67C-1368-CCBB-A1C0-60894F503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A525592-4871-6090-CD78-E6B3827A6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60C4293-93B8-F7FC-EE0A-4CFE8254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33D2-24E7-4E92-BF29-EA2CD3585625}" type="datetime1">
              <a:rPr lang="en-US" smtClean="0"/>
              <a:t>6/30/2024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73B907F-AB41-EA1A-67FB-72353088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FDC2BEF-4C03-518D-6B58-6B74917F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6948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F8437E-A8C0-7DA6-C01F-5FC8C176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90125D7-9739-0D3D-0B9D-F5E27E693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634518-6836-6478-4142-B7D73BD5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39634-CAF6-454B-A5F6-0A3E0C2C14ED}" type="datetime1">
              <a:rPr lang="en-US" smtClean="0"/>
              <a:t>6/30/2024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EA62F5A-48F4-80BA-1E4D-2FAC9E1B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7646FC-5195-FA13-2F5C-15DFAFA0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6473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EF45CAB-F659-EF49-307F-09EF586766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B4C199D-4D72-7099-86FA-FE8DABBA6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048242-683A-FC31-644B-01702B58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C3A5-A0E5-419C-A709-726CE2975690}" type="datetime1">
              <a:rPr lang="en-US" smtClean="0"/>
              <a:t>6/30/2024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2B53F6-98A0-73E6-6EAA-5919A8D1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D11059-A898-694C-D876-81757C72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6133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CC2AE80-DFEF-DB98-FA3E-132330AF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3CB0195-2F07-6649-06A1-3A99AC88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31B0303-251B-6F35-0FB5-49D54564BD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6B7DB-A25B-465D-8C62-3D18A19D811B}" type="datetime1">
              <a:rPr lang="en-US" smtClean="0"/>
              <a:t>6/30/2024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7386175-1E1B-209F-C777-D1A248AAF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CBFE87-5A03-B1FB-44B0-285E071BD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217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6/30/2024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2AA11D-C26A-F3CE-D362-D80DA4F55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b="1" dirty="0">
              <a:solidFill>
                <a:srgbClr val="FF66FF"/>
              </a:solidFill>
              <a:highlight>
                <a:srgbClr val="FFFF00"/>
              </a:highlight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57CA82-8A9D-728E-ED78-AC34D32E7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he-IL" sz="3600" dirty="0">
              <a:solidFill>
                <a:srgbClr val="FF66FF"/>
              </a:solidFill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466F31F-CFA9-03ED-158E-2827C9BF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544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32"/>
    </mc:Choice>
    <mc:Fallback xmlns="">
      <p:transition spd="slow" advTm="492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כללי ברכות הראיה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ברכות אלו הם ברכות שחובה לברכם גם שלא מתפעל. </a:t>
            </a:r>
          </a:p>
          <a:p>
            <a:r>
              <a:rPr lang="he-IL" dirty="0"/>
              <a:t>ברכות אלו מברכים פעם בל' יום. חוץ מיום שראה ויום שעומד בו עכשיו. </a:t>
            </a:r>
          </a:p>
          <a:p>
            <a:r>
              <a:rPr lang="he-IL" dirty="0"/>
              <a:t>גם אם לא בירך בפעם הראשונה – הפסיד את הברכה.</a:t>
            </a:r>
          </a:p>
          <a:p>
            <a:r>
              <a:rPr lang="he-IL" dirty="0"/>
              <a:t>נחלקו הפוסקים ברואה מין אחר מאותו סוג – כמו ים אחר, הר אחר. ואין הכרעה. </a:t>
            </a:r>
          </a:p>
          <a:p>
            <a:r>
              <a:rPr lang="he-IL" dirty="0"/>
              <a:t>ודווקא בדבר דומה – כמו יום וקברות – אבל מלך חכם </a:t>
            </a:r>
            <a:r>
              <a:rPr lang="he-IL" dirty="0" err="1"/>
              <a:t>לכו"ע</a:t>
            </a:r>
            <a:r>
              <a:rPr lang="he-IL" dirty="0"/>
              <a:t> צריך לברך. </a:t>
            </a:r>
          </a:p>
          <a:p>
            <a:r>
              <a:rPr lang="he-IL" dirty="0"/>
              <a:t>ולכן יש לדון ברואה יום ואחר כך כנרת ולהיפך. ויש לדון שזה ברכה אחרית. </a:t>
            </a:r>
          </a:p>
          <a:p>
            <a:r>
              <a:rPr lang="he-IL" dirty="0"/>
              <a:t>מה הדין שחסרון ההתפעלות הוא מחמת המציעות – כגון שרואה בלילה? 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89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ראיה ראשונה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יכול לברך כל זמן שעומד ורואה – אפילו כמה שעות. </a:t>
            </a:r>
          </a:p>
          <a:p>
            <a:r>
              <a:rPr lang="he-IL" dirty="0"/>
              <a:t>ומה הדין אם היה הפסקה באמצע שלא ראה?</a:t>
            </a:r>
          </a:p>
          <a:p>
            <a:r>
              <a:rPr lang="he-IL" dirty="0"/>
              <a:t>הגדר הוא – אם לא הסיח דעתו מהראיה הכול נחשב ראיה אחת. ויכול לברך. </a:t>
            </a:r>
          </a:p>
          <a:p>
            <a:r>
              <a:rPr lang="he-IL" dirty="0"/>
              <a:t>אבל אם ראה ונסתלק </a:t>
            </a:r>
            <a:r>
              <a:rPr lang="he-IL" dirty="0" err="1"/>
              <a:t>ראיתו</a:t>
            </a:r>
            <a:r>
              <a:rPr lang="he-IL" dirty="0"/>
              <a:t> – ולא חשב שיראה שוב – הפסיד הברכה אפילו רואה שוב מייד. </a:t>
            </a:r>
          </a:p>
          <a:p>
            <a:r>
              <a:rPr lang="he-IL" dirty="0"/>
              <a:t>וכן אם ישן שינת קבע לכאורה </a:t>
            </a:r>
            <a:r>
              <a:rPr lang="he-IL" dirty="0" err="1"/>
              <a:t>חשיב</a:t>
            </a:r>
            <a:r>
              <a:rPr lang="he-IL" dirty="0"/>
              <a:t> הפסק.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13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8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83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35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71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32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53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1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47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46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86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26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64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7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03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7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81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2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4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35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7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9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7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04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0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7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3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21698</TotalTime>
  <Words>200</Words>
  <Application>Microsoft Office PowerPoint</Application>
  <PresentationFormat>מסך רחב</PresentationFormat>
  <Paragraphs>48</Paragraphs>
  <Slides>34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5</vt:i4>
      </vt:variant>
      <vt:variant>
        <vt:lpstr>כותרות שקופיות</vt:lpstr>
      </vt:variant>
      <vt:variant>
        <vt:i4>34</vt:i4>
      </vt:variant>
    </vt:vector>
  </HeadingPairs>
  <TitlesOfParts>
    <vt:vector size="45" baseType="lpstr">
      <vt:lpstr>Aharoni</vt:lpstr>
      <vt:lpstr>Arial</vt:lpstr>
      <vt:lpstr>Calibri</vt:lpstr>
      <vt:lpstr>Calibri Light</vt:lpstr>
      <vt:lpstr>Trebuchet MS</vt:lpstr>
      <vt:lpstr>Wingdings 3</vt:lpstr>
      <vt:lpstr>2_פיאה</vt:lpstr>
      <vt:lpstr>ערכת נושא Office</vt:lpstr>
      <vt:lpstr>פיאה</vt:lpstr>
      <vt:lpstr>3_פיאה</vt:lpstr>
      <vt:lpstr>1_פיאה</vt:lpstr>
      <vt:lpstr>מצגת של PowerPoint‏</vt:lpstr>
      <vt:lpstr>כללי ברכות הראיה</vt:lpstr>
      <vt:lpstr>ראיה ראשונה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16</cp:revision>
  <cp:lastPrinted>2024-02-26T05:45:50Z</cp:lastPrinted>
  <dcterms:created xsi:type="dcterms:W3CDTF">2024-02-23T09:02:47Z</dcterms:created>
  <dcterms:modified xsi:type="dcterms:W3CDTF">2024-07-01T08:21:25Z</dcterms:modified>
</cp:coreProperties>
</file>