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bookmarkIdSeed="2">
  <p:sldMasterIdLst>
    <p:sldMasterId id="2147483728" r:id="rId1"/>
    <p:sldMasterId id="2147483648" r:id="rId2"/>
    <p:sldMasterId id="2147483660" r:id="rId3"/>
    <p:sldMasterId id="2147483711" r:id="rId4"/>
    <p:sldMasterId id="2147483745" r:id="rId5"/>
  </p:sldMasterIdLst>
  <p:notesMasterIdLst>
    <p:notesMasterId r:id="rId41"/>
  </p:notesMasterIdLst>
  <p:sldIdLst>
    <p:sldId id="256" r:id="rId6"/>
    <p:sldId id="670" r:id="rId7"/>
    <p:sldId id="703" r:id="rId8"/>
    <p:sldId id="671" r:id="rId9"/>
    <p:sldId id="672" r:id="rId10"/>
    <p:sldId id="673" r:id="rId11"/>
    <p:sldId id="675" r:id="rId12"/>
    <p:sldId id="676" r:id="rId13"/>
    <p:sldId id="677" r:id="rId14"/>
    <p:sldId id="678" r:id="rId15"/>
    <p:sldId id="674" r:id="rId16"/>
    <p:sldId id="679" r:id="rId17"/>
    <p:sldId id="680" r:id="rId18"/>
    <p:sldId id="681" r:id="rId19"/>
    <p:sldId id="682" r:id="rId20"/>
    <p:sldId id="683" r:id="rId21"/>
    <p:sldId id="684" r:id="rId22"/>
    <p:sldId id="685" r:id="rId23"/>
    <p:sldId id="686" r:id="rId24"/>
    <p:sldId id="687" r:id="rId25"/>
    <p:sldId id="688" r:id="rId26"/>
    <p:sldId id="689" r:id="rId27"/>
    <p:sldId id="690" r:id="rId28"/>
    <p:sldId id="691" r:id="rId29"/>
    <p:sldId id="692" r:id="rId30"/>
    <p:sldId id="693" r:id="rId31"/>
    <p:sldId id="694" r:id="rId32"/>
    <p:sldId id="695" r:id="rId33"/>
    <p:sldId id="696" r:id="rId34"/>
    <p:sldId id="697" r:id="rId35"/>
    <p:sldId id="698" r:id="rId36"/>
    <p:sldId id="699" r:id="rId37"/>
    <p:sldId id="700" r:id="rId38"/>
    <p:sldId id="701" r:id="rId39"/>
    <p:sldId id="702" r:id="rId40"/>
  </p:sldIdLst>
  <p:sldSz cx="12192000" cy="6858000"/>
  <p:notesSz cx="7104063" cy="1023461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5FCE5477-A272-4AE2-B873-D2B62B27CBD2}">
          <p14:sldIdLst>
            <p14:sldId id="256"/>
            <p14:sldId id="670"/>
            <p14:sldId id="703"/>
            <p14:sldId id="671"/>
            <p14:sldId id="672"/>
            <p14:sldId id="673"/>
            <p14:sldId id="675"/>
            <p14:sldId id="676"/>
            <p14:sldId id="677"/>
            <p14:sldId id="678"/>
            <p14:sldId id="674"/>
            <p14:sldId id="679"/>
            <p14:sldId id="680"/>
            <p14:sldId id="681"/>
            <p14:sldId id="682"/>
            <p14:sldId id="683"/>
            <p14:sldId id="684"/>
            <p14:sldId id="685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1"/>
            <p14:sldId id="7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C5EAE2-088F-BE02-015C-D9BDFC147D23}" name="יהודה טאוב" initials="י.ט." userId="יהודה טאוב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5726" autoAdjust="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outlineViewPr>
    <p:cViewPr>
      <p:scale>
        <a:sx n="33" d="100"/>
        <a:sy n="33" d="100"/>
      </p:scale>
      <p:origin x="0" y="-2447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8/10/relationships/authors" Target="authors.xml"/><Relationship Id="rId20" Type="http://schemas.openxmlformats.org/officeDocument/2006/relationships/slide" Target="slides/slide15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4025636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645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1"/>
          <a:lstStyle>
            <a:lvl1pPr algn="l">
              <a:defRPr sz="1300"/>
            </a:lvl1pPr>
          </a:lstStyle>
          <a:p>
            <a:fld id="{53696908-CC0D-4DBE-98DC-FF28DB2C93FD}" type="datetimeFigureOut">
              <a:rPr lang="he-IL" smtClean="0"/>
              <a:t>כ"ב/ניסן/תשפ"ד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4025636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r">
              <a:defRPr sz="13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645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1" anchor="b"/>
          <a:lstStyle>
            <a:lvl1pPr algn="l">
              <a:defRPr sz="1300"/>
            </a:lvl1pPr>
          </a:lstStyle>
          <a:p>
            <a:fld id="{B716F668-B98A-4618-9AE0-3AE55521A9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63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0BC6A-861F-4B5D-BFB8-1A71BA180126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478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2364"/>
            <a:ext cx="9196339" cy="1366981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8" y="1634837"/>
            <a:ext cx="9698182" cy="5116946"/>
          </a:xfrm>
        </p:spPr>
        <p:txBody>
          <a:bodyPr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06947-3488-462B-8BC3-09206CB53249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42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4EB35-B236-4E3F-8928-C6A475C463FC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78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3AD25-B023-48C2-BD78-0D010D23FAF8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6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90A92-5E58-4155-B391-780D35713D2C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82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56A87-6039-42BD-A5F0-F5A391031D1F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059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6C25A-985E-414E-ACA5-924DEBB395A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4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1B3F1-066E-4662-9E3C-EDCE9654367A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4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F192F-68AE-4E32-86A2-1747E239F49F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49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24B26-F355-4974-9B23-F94DF3B81B21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31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93A31-C52F-432F-A7B9-5BDC5EF66FDC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769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60F6B-7A19-46EF-BD97-BD28A89006E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085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91F12-1533-42CB-B6C4-6B97A8523DA4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87608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79D34-FE56-4DD4-A8F3-04F534943CB8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082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8368-43B4-4B91-B111-961839FA92A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458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6F57D-2B75-4FB0-9F5A-8114A78F654C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109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C11469E-0B9D-C391-ADC5-356D9321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61D283A-C03E-91E8-E3A2-0D7492DA18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A70FA75-B182-702E-CF2C-C55BB7D96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47C1C-2021-4B23-806C-985B3F845590}" type="datetime1">
              <a:rPr lang="en-US" smtClean="0"/>
              <a:t>4/30/2024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18E05D-272D-006F-10B4-8B5EAA97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27E22-0B3F-F169-596E-68063D0B8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87283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32164B-D9D3-6ECD-1961-3C3A57CF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E1B8E19C-089C-6E4D-C920-A94DC77B1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6C6DD6-F22C-A3E7-6242-F5A6BA63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DEFD5-F20E-495B-B5E3-5B81377C6BA2}" type="datetime1">
              <a:rPr lang="en-US" smtClean="0"/>
              <a:t>4/30/2024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C69302A-05F8-A953-B962-3D67FCE88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D4C6354-816D-E58C-9A79-F21431AA9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5968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E868606-5848-0F81-B52E-AB66D761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36061B4-1713-D0A1-5D10-FCD592237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B7CC049-49F6-EB0D-9959-18EC25C87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C5053-0EA9-4CC7-BD15-41B06FA6B110}" type="datetime1">
              <a:rPr lang="en-US" smtClean="0"/>
              <a:t>4/30/2024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0C39FE3-4017-CE27-9FF6-AB378333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A4A8C3D-7499-EBEF-5CD2-4979FCEF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AFA5F8-4379-5FD4-FAE8-FB0E15C3B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61B3B4-C0CB-1F6E-2546-4294420EF1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C3CD186-5C93-49CF-4804-C8F1DEFD2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B4BE78-4C1C-9685-08A3-B2180BED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899B6-D91B-4EC9-B0AD-3E3B69D5A335}" type="datetime1">
              <a:rPr lang="en-US" smtClean="0"/>
              <a:t>4/30/2024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B87F7FC-9F7F-B9FC-0255-10720DE28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4EB1F99-4514-1A82-0952-9712FD3B0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71907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0D7C88F-0547-5527-8536-A5500E58B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F84230A-02F5-1D34-C374-39B8FB09E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51B194-4A57-97F7-C657-AA6D4729E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7B71B69-A666-B1DA-98BF-32FFD03E6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543D2BB1-D892-B4A9-735D-A2E425E473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6E079B2-A8A0-F3CB-61FC-E43A7805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C009-0E8D-468F-97B5-7F7B5156EC9E}" type="datetime1">
              <a:rPr lang="en-US" smtClean="0"/>
              <a:t>4/30/2024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3EE9D25-DF77-3B12-68BB-2D795B9F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92983B7-54B1-5A54-DF9E-DF87FF5F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4537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D3000BB-F139-34AD-A9AC-A3A84CBC9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56336238-D7B9-D3A7-5BAE-BBB8AC97B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CF42C-DC9D-4D08-873F-60B66C2E0BA6}" type="datetime1">
              <a:rPr lang="en-US" smtClean="0"/>
              <a:t>4/30/2024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694EBBA-1905-117C-4FFB-1B86F61C4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2F78732-1767-F2D9-66E1-C0008BE1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2149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927657B-403E-4F3F-D5A2-1ACB1729B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54B54-34DA-4981-B1DB-5A744A0FAF55}" type="datetime1">
              <a:rPr lang="en-US" smtClean="0"/>
              <a:t>4/30/2024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5E2B8DDB-FC2E-AF18-6FA5-29B75D969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12832E7-1A21-BB3A-BCC7-98D43B8E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3389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8C728A-F05A-DDD1-D146-DD98ADCC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8DCAE8B-7895-E007-086D-D61C2788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E9E5849-385A-7D02-F562-64C777965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A022BCE-8614-CEBC-595C-927346920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D723C-1D2B-4D9A-B420-F6F8F5B7E6B3}" type="datetime1">
              <a:rPr lang="en-US" smtClean="0"/>
              <a:t>4/30/2024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0031E75-56CD-0C45-1262-E80BF5241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E8E9F45-1864-4D90-C7ED-AD0AF5C6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625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BCEE51-CB55-DEAA-1E26-6C956B563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D96F67C-1368-CCBB-A1C0-60894F503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A525592-4871-6090-CD78-E6B3827A6E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60C4293-93B8-F7FC-EE0A-4CFE82540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433D2-24E7-4E92-BF29-EA2CD3585625}" type="datetime1">
              <a:rPr lang="en-US" smtClean="0"/>
              <a:t>4/30/2024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73B907F-AB41-EA1A-67FB-723530889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FDC2BEF-4C03-518D-6B58-6B74917F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6948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F8437E-A8C0-7DA6-C01F-5FC8C176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90125D7-9739-0D3D-0B9D-F5E27E693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634518-6836-6478-4142-B7D73BD5D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39634-CAF6-454B-A5F6-0A3E0C2C14ED}" type="datetime1">
              <a:rPr lang="en-US" smtClean="0"/>
              <a:t>4/30/2024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A62F5A-48F4-80BA-1E4D-2FAC9E1B6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7646FC-5195-FA13-2F5C-15DFAFA04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16473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EF45CAB-F659-EF49-307F-09EF586766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B4C199D-4D72-7099-86FA-FE8DABBA6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048242-683A-FC31-644B-01702B58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AC3A5-A0E5-419C-A709-726CE2975690}" type="datetime1">
              <a:rPr lang="en-US" smtClean="0"/>
              <a:t>4/30/2024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E2B53F6-98A0-73E6-6EAA-5919A8D1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D11059-A898-694C-D876-81757C72B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61338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8C5F-7D85-43B2-8321-40D812FCEF3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89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0"/>
            <a:ext cx="9556557" cy="905164"/>
          </a:xfrm>
        </p:spPr>
        <p:txBody>
          <a:bodyPr/>
          <a:lstStyle>
            <a:lvl1pPr algn="ctr"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017" y="942109"/>
            <a:ext cx="10132291" cy="5915891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74E98-50DB-43A2-BDC1-3CF1DD81D0D4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969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67544-A500-4E8F-BAAC-51BB6AA2F7E7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30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9605C-9FB7-42F7-96E3-3AA76B6C3CB5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2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E2F49-6304-4A8D-831E-47B1F5044111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60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DC07E-B2BD-4ABB-8388-CA8E2C324679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5113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9B581-265B-4A18-9254-B39E06641D14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213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51A1-B50C-4CDA-872A-DBC6A655C511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03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09D4-FFAD-4E0F-983D-5BB5A87D193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18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7506B-30E3-4E2C-8FE1-54DECA2B2646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7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1347E-1077-4C9C-B2E1-D37513F56420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006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C1C6F-BC3D-46BA-9FE6-C6C68A845FF0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9235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56198-434F-4CE4-A28F-F2A7562FC1CC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7682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F20F-65BD-40D3-B4D6-D682CBCD2C4F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0506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097C7-7809-4CF9-AD3C-FD803FCF180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23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159A5-2041-4DD9-BE69-D1C719121036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1028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E4DCE-FC9E-4F39-B09B-5503023D7717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6340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A7B5-9872-4D8A-8EA6-F6DEB07F2A1F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427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23FCB-38C6-4AB2-AB45-18D003BF6189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257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E851-C0FC-42AB-8560-CB37E5A4CDD5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683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898F9-0F45-4DA8-800A-BB495D76C635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2165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40072-44B1-4868-8B14-79275345688D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753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1D7B-0052-46A6-88CA-9C0D4EBD3DEA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4687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542FA-95DE-48A2-9D6B-C4E0B8D7AD04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370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799-0909-46C7-A6E1-70E24C8DD0D8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224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D55B2-F5F9-413A-8547-7E578903A918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541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8DF9-79AF-4F77-BDF2-C1389A780D9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3953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3A3CA-E95C-4500-95E4-46900DBA5C93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053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A1F3C-7A90-4C8A-B4CF-3C1F06B4C015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89421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27C96-CA02-4EAD-9E29-6E6AFCBE8A40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2873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9499-B8CD-42EF-84AE-18776F6680F8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4872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F458-0B7E-47EF-B8C1-98F94E4C5E8B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704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F41A3-0E2D-4CD6-8E23-DC7D1E3CFB4A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683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CC76B-104F-4F1B-9A2A-574AE815012D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575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57C10-E354-4CB5-9311-BD03FD409E3F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820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87A84-36A1-4FCB-ADA0-482FF81C021A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5025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18EA-D3CA-4345-B468-FA805A9E561E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221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>
            <a:lvl1pPr>
              <a:defRPr lang="en-US" sz="4000" b="1" kern="1200" dirty="0">
                <a:solidFill>
                  <a:schemeClr val="accent1">
                    <a:lumMod val="75000"/>
                  </a:schemeClr>
                </a:solidFill>
                <a:effectLst>
                  <a:glow rad="520700">
                    <a:schemeClr val="accent6">
                      <a:satMod val="175000"/>
                      <a:alpha val="4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39170-29AB-415C-BE13-B7AB843A89F0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60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1433-1996-4339-AFE6-B69ADDFB5EA4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68024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88928-0079-45C0-847A-EEF3844AF910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57251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11B82-1A52-4421-8DF4-446B029B92A4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089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00245-66DB-4CB0-9817-36F86B09D37C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3799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A937-A850-47B8-AD66-B10FAF2362D8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653864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909B-FC2B-4ED3-82BA-494DD894A90F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7531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616D0-866E-4355-98F8-6EC47C52763A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76207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FD0D0-0FED-4463-AA5C-5E9828B0CA57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2071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759AE-5670-401C-8BC1-0127CB354289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625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3BD98-18A6-449F-BB5E-A9B4B4F2F6D4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11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4591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2846-2DA2-430D-8B42-D5B64B5B9273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15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just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1CC2AE80-DFEF-DB98-FA3E-132330AFE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3CB0195-2F07-6649-06A1-3A99AC882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31B0303-251B-6F35-0FB5-49D54564BD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6B7DB-A25B-465D-8C62-3D18A19D811B}" type="datetime1">
              <a:rPr lang="en-US" smtClean="0"/>
              <a:t>4/30/2024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7386175-1E1B-209F-C777-D1A248AAF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CBFE87-5A03-B1FB-44B0-285E071BD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A20A1-E7C3-450A-A92A-ECBF97E20AE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217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5655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7" y="2160589"/>
            <a:ext cx="10132291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C9BE4-C446-4D67-8BC2-48AE757AE8B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39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7018" y="2160589"/>
            <a:ext cx="913476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0AEED-583C-4DAF-906F-A0777C51F511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61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6679-4220-4572-9570-95DED615D442}" type="datetime1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9583" y="636140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1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lang="en-US" sz="4000" b="1" kern="1200" dirty="0">
          <a:solidFill>
            <a:schemeClr val="accent1">
              <a:lumMod val="75000"/>
            </a:schemeClr>
          </a:solidFill>
          <a:effectLst>
            <a:glow rad="520700">
              <a:schemeClr val="accent6">
                <a:satMod val="175000"/>
                <a:alpha val="40000"/>
              </a:schemeClr>
            </a:glow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he.wikipedia.org/wiki/%D7%9E%D7%A9%D7%99%D7%97" TargetMode="External"/><Relationship Id="rId13" Type="http://schemas.openxmlformats.org/officeDocument/2006/relationships/hyperlink" Target="https://he.wikipedia.org/wiki/%D7%95%D7%99%D7%A7%D7%99%D7%A4%D7%93%D7%99%D7%94:%D7%91%D7%99%D7%91%D7%9C%D7%99%D7%95%D7%92%D7%A8%D7%A4%D7%99%D7%94" TargetMode="External"/><Relationship Id="rId18" Type="http://schemas.openxmlformats.org/officeDocument/2006/relationships/hyperlink" Target="https://he.wikipedia.org/wiki/%D7%99%D7%A9%D7%A8%D7%90%D7%9C_%D7%93%D7%91_%D7%91%D7%A2%D7%A8_%D7%9E%D7%95%D7%95%D7%99%D7%9C%D7%A2%D7%93%D7%A0%D7%99%D7%A7" TargetMode="External"/><Relationship Id="rId26" Type="http://schemas.openxmlformats.org/officeDocument/2006/relationships/hyperlink" Target="https://he.wikipedia.org/wiki/%D7%A1%D7%A2%D7%95%D7%93%D7%AA_%D7%9E%D7%A9%D7%99%D7%97#cite_note-7" TargetMode="External"/><Relationship Id="rId3" Type="http://schemas.openxmlformats.org/officeDocument/2006/relationships/hyperlink" Target="https://he.wikipedia.org/wiki/%D7%97%D7%A1%D7%99%D7%93%D7%95%D7%AA_%D7%97%D7%91%22%D7%93" TargetMode="External"/><Relationship Id="rId21" Type="http://schemas.openxmlformats.org/officeDocument/2006/relationships/hyperlink" Target="https://he.wikipedia.org/wiki/%D7%94%D7%92%D7%90%D7%95%D7%9F_%D7%9E%D7%95%D7%95%D7%99%D7%9C%D7%A0%D7%94" TargetMode="External"/><Relationship Id="rId7" Type="http://schemas.openxmlformats.org/officeDocument/2006/relationships/hyperlink" Target="https://he.wikipedia.org/wiki/%D7%99%D7%95%D7%A1%D7%A3_%D7%99%D7%A6%D7%97%D7%A7_%D7%A9%D7%A0%D7%99%D7%90%D7%95%D7%A8%D7%A1%D7%95%D7%9F" TargetMode="External"/><Relationship Id="rId12" Type="http://schemas.openxmlformats.org/officeDocument/2006/relationships/hyperlink" Target="https://he.wikipedia.org/wiki/%D7%97%D7%A1%D7%99%D7%93%D7%95%D7%AA_%D7%9C%D7%A2%D7%9C%D7%95%D7%91" TargetMode="External"/><Relationship Id="rId17" Type="http://schemas.openxmlformats.org/officeDocument/2006/relationships/hyperlink" Target="https://he.wikipedia.org/wiki/%D7%97%D7%A1%D7%99%D7%93%D7%95%D7%AA_%D7%91%D7%A8%D7%A1%D7%9C%D7%91" TargetMode="External"/><Relationship Id="rId25" Type="http://schemas.openxmlformats.org/officeDocument/2006/relationships/hyperlink" Target="https://he.wikipedia.org/wiki/%D7%A1%D7%A2%D7%95%D7%93%D7%AA_%D7%9E%D7%A9%D7%99%D7%97#cite_note-6" TargetMode="External"/><Relationship Id="rId2" Type="http://schemas.openxmlformats.org/officeDocument/2006/relationships/hyperlink" Target="https://he.wikipedia.org/wiki/%D7%A1%D7%A2%D7%95%D7%93%D7%94_(%D7%94%D7%9C%D7%9B%D7%94)" TargetMode="External"/><Relationship Id="rId16" Type="http://schemas.openxmlformats.org/officeDocument/2006/relationships/hyperlink" Target="https://he.wikipedia.org/wiki/%D7%A1%D7%A2%D7%95%D7%93%D7%AA_%D7%9E%D7%A9%D7%99%D7%97#cite_note-4" TargetMode="External"/><Relationship Id="rId20" Type="http://schemas.openxmlformats.org/officeDocument/2006/relationships/hyperlink" Target="https://he.wikipedia.org/wiki/%D7%A1%D7%A2%D7%95%D7%93%D7%AA_%D7%9E%D7%A9%D7%99%D7%97#cite_note-5" TargetMode="External"/><Relationship Id="rId29" Type="http://schemas.openxmlformats.org/officeDocument/2006/relationships/hyperlink" Target="https://he.wikipedia.org/wiki/%D7%A1%D7%95%D7%9B%D7%95%D7%A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.wikipedia.org/wiki/%D7%99%D7%95%D7%9D_%D7%98%D7%95%D7%91_%D7%A9%D7%A0%D7%99_%D7%A9%D7%9C_%D7%92%D7%9C%D7%95%D7%99%D7%95%D7%AA" TargetMode="External"/><Relationship Id="rId11" Type="http://schemas.openxmlformats.org/officeDocument/2006/relationships/hyperlink" Target="https://he.wikipedia.org/wiki/%D7%98%D7%99%D7%A9" TargetMode="External"/><Relationship Id="rId24" Type="http://schemas.openxmlformats.org/officeDocument/2006/relationships/hyperlink" Target="https://he.wikipedia.org/wiki/1832" TargetMode="External"/><Relationship Id="rId5" Type="http://schemas.openxmlformats.org/officeDocument/2006/relationships/hyperlink" Target="https://he.wikipedia.org/wiki/%D7%A9%D7%91%D7%99%D7%A2%D7%99_%D7%A9%D7%9C_%D7%A4%D7%A1%D7%97" TargetMode="External"/><Relationship Id="rId15" Type="http://schemas.openxmlformats.org/officeDocument/2006/relationships/hyperlink" Target="https://he.wikipedia.org/wiki/%D7%97%D7%A1%D7%99%D7%93%D7%95%D7%AA_%D7%A1%D7%98%D7%95%D7%98%D7%A9%D7%99%D7%9F" TargetMode="External"/><Relationship Id="rId23" Type="http://schemas.openxmlformats.org/officeDocument/2006/relationships/hyperlink" Target="https://he.wikipedia.org/wiki/%D7%AA%D7%A7%D7%A6%22%D7%91" TargetMode="External"/><Relationship Id="rId28" Type="http://schemas.openxmlformats.org/officeDocument/2006/relationships/hyperlink" Target="https://he.wikipedia.org/wiki/%D7%A1%D7%95%D7%9B%D7%94" TargetMode="External"/><Relationship Id="rId10" Type="http://schemas.openxmlformats.org/officeDocument/2006/relationships/hyperlink" Target="https://he.wikipedia.org/wiki/%D7%AA%D7%A4%D7%99%D7%9C%D7%AA_%D7%9E%D7%A0%D7%97%D7%94" TargetMode="External"/><Relationship Id="rId19" Type="http://schemas.openxmlformats.org/officeDocument/2006/relationships/hyperlink" Target="https://he.wikipedia.org/wiki/%D7%90%D7%A8%D7%A5_%D7%99%D7%A9%D7%A8%D7%90%D7%9C" TargetMode="External"/><Relationship Id="rId4" Type="http://schemas.openxmlformats.org/officeDocument/2006/relationships/hyperlink" Target="https://he.wikipedia.org/wiki/%D7%97%D7%92_%D7%94%D7%A4%D7%A1%D7%97" TargetMode="External"/><Relationship Id="rId9" Type="http://schemas.openxmlformats.org/officeDocument/2006/relationships/hyperlink" Target="https://he.wikipedia.org/wiki/%D7%A1%D7%A2%D7%95%D7%93%D7%AA_%D7%9E%D7%A9%D7%99%D7%97#cite_note-1" TargetMode="External"/><Relationship Id="rId14" Type="http://schemas.openxmlformats.org/officeDocument/2006/relationships/hyperlink" Target="https://he.wikipedia.org/wiki/%D7%94%D7%92%D7%93%D7%94_%D7%A9%D7%9C_%D7%A4%D7%A1%D7%97" TargetMode="External"/><Relationship Id="rId22" Type="http://schemas.openxmlformats.org/officeDocument/2006/relationships/hyperlink" Target="https://he.wikipedia.org/wiki/%D7%9E%D7%A2%D7%A9%D7%94_%D7%A8%D7%91" TargetMode="External"/><Relationship Id="rId27" Type="http://schemas.openxmlformats.org/officeDocument/2006/relationships/hyperlink" Target="https://he.wikipedia.org/wiki/%D7%9E%D7%A6%D7%95%D7%95%D7%94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FF">
            <a:alpha val="4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F2AA11D-C26A-F3CE-D362-D80DA4F55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FF66FF"/>
                </a:solidFill>
                <a:highlight>
                  <a:srgbClr val="FFFF00"/>
                </a:highlight>
              </a:rPr>
              <a:t>אסרו חג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857CA82-8A9D-728E-ED78-AC34D32E7E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he-IL" sz="3600" dirty="0">
              <a:solidFill>
                <a:srgbClr val="FF66FF"/>
              </a:solidFill>
              <a:highlight>
                <a:srgbClr val="FFFF00"/>
              </a:highligh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466F31F-CFA9-03ED-158E-2827C9BF3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A20A1-E7C3-450A-A92A-ECBF97E20AEA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54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32"/>
    </mc:Choice>
    <mc:Fallback xmlns="">
      <p:transition spd="slow" advTm="4923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6435406D-AE7D-13D8-0E55-4B3B6BD56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493" y="1634937"/>
            <a:ext cx="9021434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96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36F5EB8-71D0-B71A-9860-C20FCC730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2291A0CE-62C2-4240-95BD-4DC9BF37D5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5233" y="1817337"/>
            <a:ext cx="6077798" cy="3734321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3D105C3-ADE0-812E-76C0-A96F7CF26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667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8C226F34-6262-EAAF-AF36-2A9E957B77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3444" y="1557752"/>
            <a:ext cx="8392696" cy="3267531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13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88E079A1-EB8F-EA54-55DB-ED74C5417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2534" y="1515302"/>
            <a:ext cx="8402223" cy="3877216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2823C2F5-964B-612F-3545-5D91C01F3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451" y="1234095"/>
            <a:ext cx="8125959" cy="553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8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CAED8FE4-DF69-654E-ABBA-BF23E9E035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3032" y="1635125"/>
            <a:ext cx="6806298" cy="5116513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5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9039C971-5394-3B74-2504-5722F4D0B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7773" y="1404537"/>
            <a:ext cx="6848135" cy="5116513"/>
          </a:xfrm>
        </p:spPr>
      </p:pic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71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סעודת פרידה מהחג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b="1" dirty="0"/>
              <a:t>סעודת משיח</a:t>
            </a:r>
            <a:r>
              <a:rPr lang="he-IL" dirty="0"/>
              <a:t> היא </a:t>
            </a:r>
            <a:r>
              <a:rPr lang="he-IL" dirty="0">
                <a:hlinkClick r:id="rId2" tooltip="סעודה (הלכה)"/>
              </a:rPr>
              <a:t>סעודה</a:t>
            </a:r>
            <a:r>
              <a:rPr lang="he-IL" dirty="0"/>
              <a:t> שמקיימים ב</a:t>
            </a:r>
            <a:r>
              <a:rPr lang="he-IL" dirty="0">
                <a:hlinkClick r:id="rId3" tooltip="חסידות חב&quot;ד"/>
              </a:rPr>
              <a:t>חסידות חב"ד</a:t>
            </a:r>
            <a:r>
              <a:rPr lang="he-IL" dirty="0"/>
              <a:t> לקראת צאת היום האחרון של </a:t>
            </a:r>
            <a:r>
              <a:rPr lang="he-IL" dirty="0">
                <a:hlinkClick r:id="rId4" tooltip="חג הפסח"/>
              </a:rPr>
              <a:t>חג הפסח</a:t>
            </a:r>
            <a:r>
              <a:rPr lang="he-IL" dirty="0"/>
              <a:t> (</a:t>
            </a:r>
            <a:r>
              <a:rPr lang="he-IL" dirty="0">
                <a:hlinkClick r:id="rId5" tooltip="שביעי של פסח"/>
              </a:rPr>
              <a:t>שביעי של פסח</a:t>
            </a:r>
            <a:r>
              <a:rPr lang="he-IL" dirty="0"/>
              <a:t> בישראל; </a:t>
            </a:r>
            <a:r>
              <a:rPr lang="he-IL" dirty="0">
                <a:hlinkClick r:id="rId6" tooltip="יום טוב שני של גלויות"/>
              </a:rPr>
              <a:t>יום טוב שני של גלויות</a:t>
            </a:r>
            <a:r>
              <a:rPr lang="he-IL" dirty="0"/>
              <a:t> בחו"ל). </a:t>
            </a:r>
          </a:p>
          <a:p>
            <a:r>
              <a:rPr lang="he-IL" dirty="0"/>
              <a:t>רבי </a:t>
            </a:r>
            <a:r>
              <a:rPr lang="he-IL" dirty="0">
                <a:hlinkClick r:id="rId7" tooltip="יוסף יצחק שניאורסון"/>
              </a:rPr>
              <a:t>יוסף יצחק שניאורסון</a:t>
            </a:r>
            <a:r>
              <a:rPr lang="he-IL" dirty="0"/>
              <a:t>, השישי לשושלת חב"ד, מביא בשם אביו שהבעל שם טוב קרא כך לסעודה משום שביום זה מתגלה הארת ה</a:t>
            </a:r>
            <a:r>
              <a:rPr lang="he-IL" dirty="0">
                <a:hlinkClick r:id="rId8" tooltip="משיח"/>
              </a:rPr>
              <a:t>משיח</a:t>
            </a:r>
            <a:r>
              <a:rPr lang="he-IL" baseline="30000" dirty="0">
                <a:hlinkClick r:id="rId9"/>
              </a:rPr>
              <a:t>[1]</a:t>
            </a:r>
            <a:r>
              <a:rPr lang="he-IL" dirty="0"/>
              <a:t>.</a:t>
            </a:r>
          </a:p>
          <a:p>
            <a:r>
              <a:rPr lang="he-IL" dirty="0"/>
              <a:t>בחלק מהחוגים מתקיימת באותו זמן סעודה בשמות אחרים. חלק מהאדמו"רים מקיימים לאחר </a:t>
            </a:r>
            <a:r>
              <a:rPr lang="he-IL" dirty="0">
                <a:hlinkClick r:id="rId10" tooltip="תפילת מנחה"/>
              </a:rPr>
              <a:t>תפילת מנחה</a:t>
            </a:r>
            <a:r>
              <a:rPr lang="he-IL" dirty="0"/>
              <a:t> את </a:t>
            </a:r>
            <a:r>
              <a:rPr lang="he-IL" dirty="0">
                <a:hlinkClick r:id="rId11" tooltip="טיש"/>
              </a:rPr>
              <a:t>טיש</a:t>
            </a:r>
            <a:r>
              <a:rPr lang="he-IL" dirty="0"/>
              <a:t> </a:t>
            </a:r>
            <a:r>
              <a:rPr lang="he-IL" b="1" dirty="0"/>
              <a:t>נעילת החג</a:t>
            </a:r>
            <a:r>
              <a:rPr lang="he-IL" dirty="0"/>
              <a:t> (או לווית החג). ב</a:t>
            </a:r>
            <a:r>
              <a:rPr lang="he-IL" dirty="0">
                <a:hlinkClick r:id="rId12" tooltip="חסידות לעלוב"/>
              </a:rPr>
              <a:t>חסידות לעלוב</a:t>
            </a:r>
            <a:r>
              <a:rPr lang="he-IL" dirty="0"/>
              <a:t> נוהג האדמו"ר להאריך בסעודה עד שעה מאוחרת ביותר, ובסיומה מחלק "מצה לשמירה" לכל החסידים</a:t>
            </a:r>
            <a:r>
              <a:rPr lang="he-IL" baseline="30000" dirty="0"/>
              <a:t>[</a:t>
            </a:r>
            <a:r>
              <a:rPr lang="he-IL" baseline="30000" dirty="0">
                <a:hlinkClick r:id="rId13" tooltip="ויקיפדיה:ביבליוגרפיה"/>
              </a:rPr>
              <a:t>דרוש מקור</a:t>
            </a:r>
            <a:r>
              <a:rPr lang="he-IL" baseline="30000" dirty="0"/>
              <a:t>]</a:t>
            </a:r>
            <a:r>
              <a:rPr lang="he-IL" dirty="0"/>
              <a:t>.</a:t>
            </a:r>
          </a:p>
          <a:p>
            <a:r>
              <a:rPr lang="he-IL" dirty="0"/>
              <a:t>יש נוהגים לזמר בסעודה שירים מה</a:t>
            </a:r>
            <a:r>
              <a:rPr lang="he-IL" dirty="0">
                <a:hlinkClick r:id="rId14" tooltip="הגדה של פסח"/>
              </a:rPr>
              <a:t>הגדה</a:t>
            </a:r>
            <a:r>
              <a:rPr lang="he-IL" dirty="0"/>
              <a:t> ומנהג </a:t>
            </a:r>
            <a:r>
              <a:rPr lang="he-IL" dirty="0" err="1">
                <a:hlinkClick r:id="rId15" tooltip="חסידות סטוטשין"/>
              </a:rPr>
              <a:t>סטוטשין</a:t>
            </a:r>
            <a:r>
              <a:rPr lang="he-IL" dirty="0"/>
              <a:t> לשיר את הפיוט "כי לו נאה כתר מלוכה"</a:t>
            </a:r>
            <a:r>
              <a:rPr lang="he-IL" baseline="30000" dirty="0">
                <a:hlinkClick r:id="rId16"/>
              </a:rPr>
              <a:t>[4]</a:t>
            </a:r>
            <a:r>
              <a:rPr lang="he-IL" dirty="0"/>
              <a:t>. </a:t>
            </a:r>
            <a:r>
              <a:rPr lang="he-IL" dirty="0" err="1"/>
              <a:t>בחסידויות</a:t>
            </a:r>
            <a:r>
              <a:rPr lang="he-IL" dirty="0"/>
              <a:t> </a:t>
            </a:r>
            <a:r>
              <a:rPr lang="he-IL" dirty="0">
                <a:hlinkClick r:id="rId17" tooltip="חסידות ברסלב"/>
              </a:rPr>
              <a:t>ברסלב</a:t>
            </a:r>
            <a:r>
              <a:rPr lang="he-IL" dirty="0"/>
              <a:t>, </a:t>
            </a:r>
            <a:r>
              <a:rPr lang="he-IL" dirty="0" err="1">
                <a:hlinkClick r:id="rId18" tooltip="ישראל דב בער מווילעדניק"/>
              </a:rPr>
              <a:t>וילדניק</a:t>
            </a:r>
            <a:r>
              <a:rPr lang="he-IL" dirty="0"/>
              <a:t> ועוד סיפרו בסעודה את סיפור הצלתו של הבעל שם טוב ביום זה מטביעה בים בשעה שהיה בדרכו ל</a:t>
            </a:r>
            <a:r>
              <a:rPr lang="he-IL" dirty="0">
                <a:hlinkClick r:id="rId19" tooltip="ארץ ישראל"/>
              </a:rPr>
              <a:t>ארץ ישראל</a:t>
            </a:r>
            <a:r>
              <a:rPr lang="he-IL" baseline="30000" dirty="0">
                <a:hlinkClick r:id="rId20"/>
              </a:rPr>
              <a:t>[5]</a:t>
            </a:r>
            <a:r>
              <a:rPr lang="he-IL" dirty="0"/>
              <a:t>.</a:t>
            </a:r>
          </a:p>
          <a:p>
            <a:r>
              <a:rPr lang="he-IL" dirty="0">
                <a:hlinkClick r:id="rId21" tooltip="הגאון מווילנה"/>
              </a:rPr>
              <a:t>הגאון מווילנה</a:t>
            </a:r>
            <a:r>
              <a:rPr lang="he-IL" dirty="0"/>
              <a:t> נהג לקיים סעודה באותו זמן, כמובא בספר "</a:t>
            </a:r>
            <a:r>
              <a:rPr lang="he-IL" dirty="0">
                <a:hlinkClick r:id="rId22" tooltip="מעשה רב"/>
              </a:rPr>
              <a:t>מעשה רב</a:t>
            </a:r>
            <a:r>
              <a:rPr lang="he-IL" dirty="0"/>
              <a:t>" שנדפס </a:t>
            </a:r>
            <a:r>
              <a:rPr lang="he-IL" dirty="0" err="1"/>
              <a:t>ב</a:t>
            </a:r>
            <a:r>
              <a:rPr lang="he-IL" dirty="0" err="1">
                <a:hlinkClick r:id="rId23" tooltip="תקצ&quot;ב"/>
              </a:rPr>
              <a:t>תקצ"ב</a:t>
            </a:r>
            <a:r>
              <a:rPr lang="he-IL" dirty="0"/>
              <a:t> (</a:t>
            </a:r>
            <a:r>
              <a:rPr lang="he-IL" dirty="0">
                <a:hlinkClick r:id="rId24" tooltip="1832"/>
              </a:rPr>
              <a:t>1832</a:t>
            </a:r>
            <a:r>
              <a:rPr lang="he-IL" dirty="0"/>
              <a:t>): ”וביום טוב אחרון היה אוכל סעודה שלישית, אף על פי שלא היה אוכל שלש סעודות בשאר יו"ט, מפני חביבת מצוות אכילת מצה שזמנה הולך לו”</a:t>
            </a:r>
            <a:r>
              <a:rPr lang="he-IL" baseline="30000" dirty="0">
                <a:hlinkClick r:id="rId25"/>
              </a:rPr>
              <a:t>[6]</a:t>
            </a:r>
            <a:r>
              <a:rPr lang="he-IL" baseline="30000" dirty="0">
                <a:hlinkClick r:id="rId26"/>
              </a:rPr>
              <a:t>[7]</a:t>
            </a:r>
            <a:r>
              <a:rPr lang="he-IL" dirty="0"/>
              <a:t>. הדברים מבוססים על שיטתו שישנה </a:t>
            </a:r>
            <a:r>
              <a:rPr lang="he-IL" dirty="0">
                <a:hlinkClick r:id="rId27" tooltip="מצווה"/>
              </a:rPr>
              <a:t>מצווה</a:t>
            </a:r>
            <a:r>
              <a:rPr lang="he-IL" dirty="0"/>
              <a:t> (למרות שאינה חובה) לאכול מצה בכל ימי הפסח, כעין מצוות ישיבה ב</a:t>
            </a:r>
            <a:r>
              <a:rPr lang="he-IL" dirty="0">
                <a:hlinkClick r:id="rId28" tooltip="סוכה"/>
              </a:rPr>
              <a:t>סוכה</a:t>
            </a:r>
            <a:r>
              <a:rPr lang="he-IL" dirty="0"/>
              <a:t> בכל ימי חג ה</a:t>
            </a:r>
            <a:r>
              <a:rPr lang="he-IL" dirty="0">
                <a:hlinkClick r:id="rId29" tooltip="סוכות"/>
              </a:rPr>
              <a:t>סוכות</a:t>
            </a:r>
            <a:r>
              <a:rPr lang="he-IL" dirty="0"/>
              <a:t>.</a:t>
            </a:r>
          </a:p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32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היום הראשון להנחת תפילין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1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CA3F27B3-2E42-6863-0F21-D1A5B6CD8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5" y="128587"/>
            <a:ext cx="7524750" cy="660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3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3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1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7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46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86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26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64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7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3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2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813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2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84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35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7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89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7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704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09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67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5E004A-7240-C534-9710-CC2159C60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BCB363-E023-ECFA-91B1-FC6E0E7B2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3DFE505-113E-9DA4-DACA-60D5DBE22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73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171"/>
    </mc:Choice>
    <mc:Fallback xmlns="">
      <p:transition spd="slow" advTm="690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2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4.xml><?xml version="1.0" encoding="utf-8"?>
<a:theme xmlns:a="http://schemas.openxmlformats.org/drawingml/2006/main" name="3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5.xml><?xml version="1.0" encoding="utf-8"?>
<a:theme xmlns:a="http://schemas.openxmlformats.org/drawingml/2006/main" name="1_פיאה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20296</TotalTime>
  <Words>269</Words>
  <Application>Microsoft Office PowerPoint</Application>
  <PresentationFormat>מסך רחב</PresentationFormat>
  <Paragraphs>43</Paragraphs>
  <Slides>35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35</vt:i4>
      </vt:variant>
    </vt:vector>
  </HeadingPairs>
  <TitlesOfParts>
    <vt:vector size="46" baseType="lpstr">
      <vt:lpstr>Aharoni</vt:lpstr>
      <vt:lpstr>Arial</vt:lpstr>
      <vt:lpstr>Calibri</vt:lpstr>
      <vt:lpstr>Calibri Light</vt:lpstr>
      <vt:lpstr>Trebuchet MS</vt:lpstr>
      <vt:lpstr>Wingdings 3</vt:lpstr>
      <vt:lpstr>2_פיאה</vt:lpstr>
      <vt:lpstr>ערכת נושא Office</vt:lpstr>
      <vt:lpstr>פיאה</vt:lpstr>
      <vt:lpstr>3_פיאה</vt:lpstr>
      <vt:lpstr>1_פיאה</vt:lpstr>
      <vt:lpstr>אסרו חג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סעודת פרידה מהחג</vt:lpstr>
      <vt:lpstr>היום הראשון להנחת תפילין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יהודה טאוב</dc:creator>
  <cp:lastModifiedBy>יהודה טאוב</cp:lastModifiedBy>
  <cp:revision>15</cp:revision>
  <cp:lastPrinted>2024-02-26T05:45:50Z</cp:lastPrinted>
  <dcterms:created xsi:type="dcterms:W3CDTF">2024-02-23T09:02:47Z</dcterms:created>
  <dcterms:modified xsi:type="dcterms:W3CDTF">2024-04-30T04:40:15Z</dcterms:modified>
</cp:coreProperties>
</file>