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728" r:id="rId1"/>
    <p:sldMasterId id="2147483648" r:id="rId2"/>
    <p:sldMasterId id="2147483660" r:id="rId3"/>
    <p:sldMasterId id="2147483711" r:id="rId4"/>
    <p:sldMasterId id="2147483745" r:id="rId5"/>
  </p:sldMasterIdLst>
  <p:notesMasterIdLst>
    <p:notesMasterId r:id="rId16"/>
  </p:notesMasterIdLst>
  <p:sldIdLst>
    <p:sldId id="256" r:id="rId6"/>
    <p:sldId id="671" r:id="rId7"/>
    <p:sldId id="672" r:id="rId8"/>
    <p:sldId id="673" r:id="rId9"/>
    <p:sldId id="674" r:id="rId10"/>
    <p:sldId id="675" r:id="rId11"/>
    <p:sldId id="676" r:id="rId12"/>
    <p:sldId id="678" r:id="rId13"/>
    <p:sldId id="670" r:id="rId14"/>
    <p:sldId id="677" r:id="rId15"/>
  </p:sldIdLst>
  <p:sldSz cx="12192000" cy="6858000"/>
  <p:notesSz cx="7104063" cy="102346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5FCE5477-A272-4AE2-B873-D2B62B27CBD2}">
          <p14:sldIdLst>
            <p14:sldId id="256"/>
            <p14:sldId id="671"/>
            <p14:sldId id="672"/>
            <p14:sldId id="673"/>
            <p14:sldId id="674"/>
            <p14:sldId id="675"/>
            <p14:sldId id="676"/>
            <p14:sldId id="678"/>
            <p14:sldId id="670"/>
            <p14:sldId id="6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C5EAE2-088F-BE02-015C-D9BDFC147D23}" name="יהודה טאוב" initials="י.ט." userId="יהודה טאוב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5726" autoAdjust="0"/>
  </p:normalViewPr>
  <p:slideViewPr>
    <p:cSldViewPr snapToGrid="0">
      <p:cViewPr varScale="1">
        <p:scale>
          <a:sx n="92" d="100"/>
          <a:sy n="92" d="100"/>
        </p:scale>
        <p:origin x="288" y="62"/>
      </p:cViewPr>
      <p:guideLst/>
    </p:cSldViewPr>
  </p:slideViewPr>
  <p:outlineViewPr>
    <p:cViewPr>
      <p:scale>
        <a:sx n="33" d="100"/>
        <a:sy n="33" d="100"/>
      </p:scale>
      <p:origin x="0" y="-2447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25636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645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l">
              <a:defRPr sz="1300"/>
            </a:lvl1pPr>
          </a:lstStyle>
          <a:p>
            <a:fld id="{53696908-CC0D-4DBE-98DC-FF28DB2C93FD}" type="datetimeFigureOut">
              <a:rPr lang="he-IL" smtClean="0"/>
              <a:t>ח'/ניסן/תשפ"ד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025636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645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l">
              <a:defRPr sz="1300"/>
            </a:lvl1pPr>
          </a:lstStyle>
          <a:p>
            <a:fld id="{B716F668-B98A-4618-9AE0-3AE55521A9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6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BC6A-861F-4B5D-BFB8-1A71BA180126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7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2364"/>
            <a:ext cx="9196339" cy="1366981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8" y="1634837"/>
            <a:ext cx="9698182" cy="5116946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947-3488-462B-8BC3-09206CB53249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42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EB35-B236-4E3F-8928-C6A475C463FC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7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AD25-B023-48C2-BD78-0D010D23FAF8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0A92-5E58-4155-B391-780D35713D2C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6A87-6039-42BD-A5F0-F5A391031D1F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5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C25A-985E-414E-ACA5-924DEBB395A2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4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B3F1-066E-4662-9E3C-EDCE9654367A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4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192F-68AE-4E32-86A2-1747E239F49F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4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4B26-F355-4974-9B23-F94DF3B81B21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1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A31-C52F-432F-A7B9-5BDC5EF66FDC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76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0F6B-7A19-46EF-BD97-BD28A89006E2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8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1F12-1533-42CB-B6C4-6B97A8523DA4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760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9D34-FE56-4DD4-A8F3-04F534943CB8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08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8368-43B4-4B91-B111-961839FA92A2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58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6F57D-2B75-4FB0-9F5A-8114A78F654C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09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C11469E-0B9D-C391-ADC5-356D93215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61D283A-C03E-91E8-E3A2-0D7492DA1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A70FA75-B182-702E-CF2C-C55BB7D96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7C1C-2021-4B23-806C-985B3F845590}" type="datetime1">
              <a:rPr lang="en-US" smtClean="0"/>
              <a:t>4/16/2024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718E05D-272D-006F-10B4-8B5EAA97B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6927E22-0B3F-F169-596E-68063D0B8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8728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32164B-D9D3-6ECD-1961-3C3A57CF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1B8E19C-089C-6E4D-C920-A94DC77B1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96C6DD6-F22C-A3E7-6242-F5A6BA63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EFD5-F20E-495B-B5E3-5B81377C6BA2}" type="datetime1">
              <a:rPr lang="en-US" smtClean="0"/>
              <a:t>4/16/2024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C69302A-05F8-A953-B962-3D67FCE8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D4C6354-816D-E58C-9A79-F21431AA9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5968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E868606-5848-0F81-B52E-AB66D761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36061B4-1713-D0A1-5D10-FCD592237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B7CC049-49F6-EB0D-9959-18EC25C87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5053-0EA9-4CC7-BD15-41B06FA6B110}" type="datetime1">
              <a:rPr lang="en-US" smtClean="0"/>
              <a:t>4/16/2024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0C39FE3-4017-CE27-9FF6-AB378333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A4A8C3D-7499-EBEF-5CD2-4979FCEF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293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AFA5F8-4379-5FD4-FAE8-FB0E15C3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C61B3B4-C0CB-1F6E-2546-4294420EF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C3CD186-5C93-49CF-4804-C8F1DEFD2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1B4BE78-4C1C-9685-08A3-B2180BED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899B6-D91B-4EC9-B0AD-3E3B69D5A335}" type="datetime1">
              <a:rPr lang="en-US" smtClean="0"/>
              <a:t>4/16/2024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B87F7FC-9F7F-B9FC-0255-10720DE28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4EB1F99-4514-1A82-0952-9712FD3B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71907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0D7C88F-0547-5527-8536-A5500E58B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84230A-02F5-1D34-C374-39B8FB09E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B51B194-4A57-97F7-C657-AA6D4729E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7B71B69-A666-B1DA-98BF-32FFD03E6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43D2BB1-D892-B4A9-735D-A2E425E47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6E079B2-A8A0-F3CB-61FC-E43A7805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C009-0E8D-468F-97B5-7F7B5156EC9E}" type="datetime1">
              <a:rPr lang="en-US" smtClean="0"/>
              <a:t>4/16/2024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3EE9D25-DF77-3B12-68BB-2D795B9F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92983B7-54B1-5A54-DF9E-DF87FF5F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4537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D3000BB-F139-34AD-A9AC-A3A84CBC9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6336238-D7B9-D3A7-5BAE-BBB8AC97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F42C-DC9D-4D08-873F-60B66C2E0BA6}" type="datetime1">
              <a:rPr lang="en-US" smtClean="0"/>
              <a:t>4/16/2024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694EBBA-1905-117C-4FFB-1B86F61C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2F78732-1767-F2D9-66E1-C0008BE1A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214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927657B-403E-4F3F-D5A2-1ACB1729B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54B54-34DA-4981-B1DB-5A744A0FAF55}" type="datetime1">
              <a:rPr lang="en-US" smtClean="0"/>
              <a:t>4/16/2024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E2B8DDB-FC2E-AF18-6FA5-29B75D96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12832E7-1A21-BB3A-BCC7-98D43B8E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3389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8C728A-F05A-DDD1-D146-DD98ADCC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8DCAE8B-7895-E007-086D-D61C2788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E9E5849-385A-7D02-F562-64C77796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A022BCE-8614-CEBC-595C-92734692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723C-1D2B-4D9A-B420-F6F8F5B7E6B3}" type="datetime1">
              <a:rPr lang="en-US" smtClean="0"/>
              <a:t>4/16/2024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0031E75-56CD-0C45-1262-E80BF5241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E8E9F45-1864-4D90-C7ED-AD0AF5C6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5625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BCEE51-CB55-DEAA-1E26-6C956B563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D96F67C-1368-CCBB-A1C0-60894F503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A525592-4871-6090-CD78-E6B3827A6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60C4293-93B8-F7FC-EE0A-4CFE8254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33D2-24E7-4E92-BF29-EA2CD3585625}" type="datetime1">
              <a:rPr lang="en-US" smtClean="0"/>
              <a:t>4/16/2024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73B907F-AB41-EA1A-67FB-72353088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FDC2BEF-4C03-518D-6B58-6B74917F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6948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F8437E-A8C0-7DA6-C01F-5FC8C176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90125D7-9739-0D3D-0B9D-F5E27E693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6634518-6836-6478-4142-B7D73BD5D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39634-CAF6-454B-A5F6-0A3E0C2C14ED}" type="datetime1">
              <a:rPr lang="en-US" smtClean="0"/>
              <a:t>4/16/2024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EA62F5A-48F4-80BA-1E4D-2FAC9E1B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97646FC-5195-FA13-2F5C-15DFAFA0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6473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EF45CAB-F659-EF49-307F-09EF586766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B4C199D-4D72-7099-86FA-FE8DABBA6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E048242-683A-FC31-644B-01702B58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C3A5-A0E5-419C-A709-726CE2975690}" type="datetime1">
              <a:rPr lang="en-US" smtClean="0"/>
              <a:t>4/16/2024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E2B53F6-98A0-73E6-6EAA-5919A8D10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4D11059-A898-694C-D876-81757C72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61338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8C5F-7D85-43B2-8321-40D812FCEF32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89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9556557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09"/>
            <a:ext cx="10132291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4E98-50DB-43A2-BDC1-3CF1DD81D0D4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69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67544-A500-4E8F-BAAC-51BB6AA2F7E7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30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05C-9FB7-42F7-96E3-3AA76B6C3CB5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20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2F49-6304-4A8D-831E-47B1F5044111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04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C07E-B2BD-4ABB-8388-CA8E2C324679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13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B581-265B-4A18-9254-B39E06641D14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13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51A1-B50C-4CDA-872A-DBC6A655C511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038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09D4-FFAD-4E0F-983D-5BB5A87D1932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18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506B-30E3-4E2C-8FE1-54DECA2B2646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7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347E-1077-4C9C-B2E1-D37513F56420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006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1C6F-BC3D-46BA-9FE6-C6C68A845FF0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35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6198-434F-4CE4-A28F-F2A7562FC1CC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7682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F20F-65BD-40D3-B4D6-D682CBCD2C4F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506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97C7-7809-4CF9-AD3C-FD803FCF1802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323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59A5-2041-4DD9-BE69-D1C719121036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028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DCE-FC9E-4F39-B09B-5503023D7717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340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A7B5-9872-4D8A-8EA6-F6DEB07F2A1F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427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3FCB-38C6-4AB2-AB45-18D003BF6189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257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E851-C0FC-42AB-8560-CB37E5A4CDD5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683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898F9-0F45-4DA8-800A-BB495D76C635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165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40072-44B1-4868-8B14-79275345688D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753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1D7B-0052-46A6-88CA-9C0D4EBD3DEA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687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542FA-95DE-48A2-9D6B-C4E0B8D7AD04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702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F6799-0909-46C7-A6E1-70E24C8DD0D8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22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55B2-F5F9-413A-8547-7E578903A918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541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8DF9-79AF-4F77-BDF2-C1389A780D92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953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A3CA-E95C-4500-95E4-46900DBA5C93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53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1F3C-7A90-4C8A-B4CF-3C1F06B4C015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89421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7C96-CA02-4EAD-9E29-6E6AFCBE8A40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873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9499-B8CD-42EF-84AE-18776F6680F8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72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F458-0B7E-47EF-B8C1-98F94E4C5E8B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704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F41A3-0E2D-4CD6-8E23-DC7D1E3CFB4A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683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CC76B-104F-4F1B-9A2A-574AE815012D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575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7C10-E354-4CB5-9311-BD03FD409E3F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202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7A84-36A1-4FCB-ADA0-482FF81C021A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025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18EA-D3CA-4345-B468-FA805A9E561E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221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39170-29AB-415C-BE13-B7AB843A89F0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602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1433-1996-4339-AFE6-B69ADDFB5EA4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8024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88928-0079-45C0-847A-EEF3844AF910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725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11B82-1A52-4421-8DF4-446B029B92A4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892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00245-66DB-4CB0-9817-36F86B09D37C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379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A937-A850-47B8-AD66-B10FAF2362D8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65386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909B-FC2B-4ED3-82BA-494DD894A90F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531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16D0-866E-4355-98F8-6EC47C52763A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76207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D0D0-0FED-4463-AA5C-5E9828B0CA57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207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59AE-5670-401C-8BC1-0127CB354289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625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BD98-18A6-449F-BB5E-A9B4B4F2F6D4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1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459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2846-2DA2-430D-8B42-D5B64B5B9273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just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CC2AE80-DFEF-DB98-FA3E-132330AF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3CB0195-2F07-6649-06A1-3A99AC882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31B0303-251B-6F35-0FB5-49D54564BD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6B7DB-A25B-465D-8C62-3D18A19D811B}" type="datetime1">
              <a:rPr lang="en-US" smtClean="0"/>
              <a:t>4/16/2024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7386175-1E1B-209F-C777-D1A248AAF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CBFE87-5A03-B1FB-44B0-285E071BD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217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655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89"/>
            <a:ext cx="1013229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AEED-583C-4DAF-906F-A0777C51F511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6679-4220-4572-9570-95DED615D442}" type="datetime1">
              <a:rPr lang="en-US" smtClean="0"/>
              <a:t>4/16/2024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4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2AA11D-C26A-F3CE-D362-D80DA4F55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FF66FF"/>
                </a:solidFill>
                <a:highlight>
                  <a:srgbClr val="FFFF00"/>
                </a:highlight>
              </a:rPr>
              <a:t>עם סגולה</a:t>
            </a:r>
            <a:br>
              <a:rPr lang="he-IL" b="1" dirty="0">
                <a:solidFill>
                  <a:srgbClr val="FF66FF"/>
                </a:solidFill>
                <a:highlight>
                  <a:srgbClr val="FFFF00"/>
                </a:highlight>
              </a:rPr>
            </a:br>
            <a:r>
              <a:rPr lang="he-IL" b="1" dirty="0">
                <a:solidFill>
                  <a:srgbClr val="FF66FF"/>
                </a:solidFill>
                <a:highlight>
                  <a:srgbClr val="FFFF00"/>
                </a:highlight>
              </a:rPr>
              <a:t>עולם משולש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857CA82-8A9D-728E-ED78-AC34D32E7E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e-IL" sz="3600" dirty="0">
                <a:solidFill>
                  <a:srgbClr val="FF66FF"/>
                </a:solidFill>
                <a:highlight>
                  <a:srgbClr val="FF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הטעם העמוק של אוזני המן</a:t>
            </a:r>
          </a:p>
          <a:p>
            <a:endParaRPr lang="he-IL" sz="3600" dirty="0">
              <a:solidFill>
                <a:srgbClr val="FF66FF"/>
              </a:solidFill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B5795FC-761D-EDC5-7BA0-6F111658E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90825" cy="1638300"/>
          </a:xfrm>
          <a:prstGeom prst="rect">
            <a:avLst/>
          </a:prstGeom>
        </p:spPr>
      </p:pic>
      <p:pic>
        <p:nvPicPr>
          <p:cNvPr id="3074" name="Picture 2" descr="פוקס ורוד / ריבת שושנים קסומה - מיכל וקסמן">
            <a:extLst>
              <a:ext uri="{FF2B5EF4-FFF2-40B4-BE49-F238E27FC236}">
                <a16:creationId xmlns:a16="http://schemas.microsoft.com/office/drawing/2014/main" id="{52C8397F-CD62-BADE-A514-D32554BEF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38625"/>
            <a:ext cx="1743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466F31F-CFA9-03ED-158E-2827C9BF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544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32"/>
    </mc:Choice>
    <mc:Fallback xmlns="">
      <p:transition spd="slow" advTm="4923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D82C8C-CC0E-E7E9-EDE7-040DFDF3C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מחפשים אהבה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AE8AE2E-334B-A69C-E254-9988D6561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הקישו בגוגל את המילה </a:t>
            </a:r>
            <a:r>
              <a:rPr lang="en-US" dirty="0"/>
              <a:t>LOVE</a:t>
            </a:r>
            <a:r>
              <a:rPr lang="he-IL" dirty="0"/>
              <a:t> על הצג יופיעו כ 13 </a:t>
            </a:r>
            <a:r>
              <a:rPr lang="he-IL" dirty="0" err="1"/>
              <a:t>מליארד</a:t>
            </a:r>
            <a:r>
              <a:rPr lang="he-IL" dirty="0"/>
              <a:t> תוצאות חיפוש. </a:t>
            </a:r>
          </a:p>
          <a:p>
            <a:r>
              <a:rPr lang="he-IL" dirty="0"/>
              <a:t>המספר הגבוה ביותר בגוגל. </a:t>
            </a:r>
          </a:p>
          <a:p>
            <a:r>
              <a:rPr lang="he-IL" dirty="0"/>
              <a:t>לשם השוואה המילה </a:t>
            </a:r>
            <a:r>
              <a:rPr lang="en-US" dirty="0"/>
              <a:t>MONEY</a:t>
            </a:r>
            <a:r>
              <a:rPr lang="he-IL" dirty="0"/>
              <a:t> תביא לכם 4 </a:t>
            </a:r>
            <a:r>
              <a:rPr lang="he-IL" dirty="0" err="1"/>
              <a:t>מליארד</a:t>
            </a:r>
            <a:r>
              <a:rPr lang="he-IL" dirty="0"/>
              <a:t> תוצאות. </a:t>
            </a:r>
          </a:p>
          <a:p>
            <a:endParaRPr lang="he-IL" dirty="0"/>
          </a:p>
          <a:p>
            <a:r>
              <a:rPr lang="he-IL" dirty="0"/>
              <a:t>ששואלים אנשים בכל העולם מה משמעות החיים בעיניך? מה גורם לך לקום בבוקר?</a:t>
            </a:r>
          </a:p>
          <a:p>
            <a:r>
              <a:rPr lang="he-IL" dirty="0"/>
              <a:t>רובם יאמרו – אהבה.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7FED15F-9D1F-7844-1AA7-420F38C3D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1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D82C8C-CC0E-E7E9-EDE7-040DFDF3C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מי מחליט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AE8AE2E-334B-A69C-E254-9988D6561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90 אחוז מההחלטות מגיעות מהרגש שלנו. </a:t>
            </a:r>
          </a:p>
          <a:p>
            <a:r>
              <a:rPr lang="he-IL" dirty="0"/>
              <a:t>הרגש פועל פי 7 יותר מוח מהשכל.</a:t>
            </a:r>
          </a:p>
          <a:p>
            <a:r>
              <a:rPr lang="he-IL" dirty="0"/>
              <a:t>רגש נקרא </a:t>
            </a:r>
            <a:r>
              <a:rPr lang="he-IL" dirty="0" err="1"/>
              <a:t>אמושין</a:t>
            </a:r>
            <a:r>
              <a:rPr lang="he-IL" dirty="0"/>
              <a:t> – אנרגיה בתנועה – הרגש גורם לנו לפעול. </a:t>
            </a:r>
          </a:p>
          <a:p>
            <a:r>
              <a:rPr lang="he-IL" dirty="0"/>
              <a:t>4</a:t>
            </a:r>
          </a:p>
          <a:p>
            <a:r>
              <a:rPr lang="he-IL" dirty="0" err="1"/>
              <a:t>העינים</a:t>
            </a:r>
            <a:r>
              <a:rPr lang="he-IL" dirty="0"/>
              <a:t> שלנו מזהים את הרגשות של השני. – החלון למוח הרגשי. </a:t>
            </a:r>
          </a:p>
          <a:p>
            <a:endParaRPr lang="he-IL" dirty="0"/>
          </a:p>
          <a:p>
            <a:r>
              <a:rPr lang="he-IL" dirty="0"/>
              <a:t>95 אחוז מהקשר בינינו עובר ברגשות ולא במילים. 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7FED15F-9D1F-7844-1AA7-420F38C3D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49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D82C8C-CC0E-E7E9-EDE7-040DFDF3C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/>
              <a:t>נירוני</a:t>
            </a:r>
            <a:r>
              <a:rPr lang="he-IL" dirty="0"/>
              <a:t> מראה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AE8AE2E-334B-A69C-E254-9988D6561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שאנו רואים אדם שמח – </a:t>
            </a:r>
            <a:r>
              <a:rPr lang="he-IL" dirty="0" err="1"/>
              <a:t>אוטמטית</a:t>
            </a:r>
            <a:r>
              <a:rPr lang="he-IL" dirty="0"/>
              <a:t> גם אצלנו פועל 20 אחוז מהשמחה. </a:t>
            </a:r>
          </a:p>
          <a:p>
            <a:r>
              <a:rPr lang="he-IL" dirty="0"/>
              <a:t>שאנו רואים אדם בוכה – </a:t>
            </a:r>
            <a:r>
              <a:rPr lang="he-IL" dirty="0" err="1"/>
              <a:t>אוטמטית</a:t>
            </a:r>
            <a:r>
              <a:rPr lang="he-IL" dirty="0"/>
              <a:t> גם אצלנו פועל 20 אחוז מרגשות </a:t>
            </a:r>
            <a:r>
              <a:rPr lang="he-IL" dirty="0" err="1"/>
              <a:t>הבכיה</a:t>
            </a:r>
            <a:r>
              <a:rPr lang="he-IL" dirty="0"/>
              <a:t>. </a:t>
            </a:r>
          </a:p>
          <a:p>
            <a:r>
              <a:rPr lang="he-IL" dirty="0"/>
              <a:t>וככל שאדם יותר אמפטי ונושא בעול – כך הוא יותר מרגיש בשמחת ובצער </a:t>
            </a:r>
            <a:r>
              <a:rPr lang="he-IL" dirty="0" err="1"/>
              <a:t>חבירו</a:t>
            </a:r>
            <a:r>
              <a:rPr lang="he-IL" dirty="0"/>
              <a:t>. </a:t>
            </a:r>
          </a:p>
          <a:p>
            <a:r>
              <a:rPr lang="he-IL" dirty="0"/>
              <a:t>סיפור עם הקוף . </a:t>
            </a:r>
          </a:p>
          <a:p>
            <a:r>
              <a:rPr lang="he-IL" dirty="0"/>
              <a:t>נשים הן בעלות יכולות אמפתיות גבוהות יותר, והן מצליחות יותר בזיהוי רגשות.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7FED15F-9D1F-7844-1AA7-420F38C3D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14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6755DEE-A190-6AFB-5134-8DD9486C4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01C7F45-9888-7640-0EEC-031C5862C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B69CC8F-9C70-3708-5F33-CE2833AD0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D3CB9A42-18C6-18ED-4990-267267B67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469" y="0"/>
            <a:ext cx="9277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8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D82C8C-CC0E-E7E9-EDE7-040DFDF3C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אוקסיטוצין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AE8AE2E-334B-A69C-E254-9988D6561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אוקסיטוצין מופרש בדם בכל פעם שאנו נמצאים בחברת אנשים שאנחנו מחוברים אליהם.</a:t>
            </a:r>
          </a:p>
          <a:p>
            <a:r>
              <a:rPr lang="he-IL" dirty="0"/>
              <a:t>כשאנחנו מסתכלים זה לזה בעיניים, מחייכים וצוחקים, מחבקים ומתנשקים. </a:t>
            </a:r>
          </a:p>
          <a:p>
            <a:r>
              <a:rPr lang="he-IL" dirty="0" err="1"/>
              <a:t>מחמאים</a:t>
            </a:r>
            <a:r>
              <a:rPr lang="he-IL" dirty="0"/>
              <a:t> ומקשיבים לכאב של הזולת. </a:t>
            </a:r>
          </a:p>
          <a:p>
            <a:r>
              <a:rPr lang="he-IL" dirty="0"/>
              <a:t>ששומעים מוזיקה. </a:t>
            </a:r>
          </a:p>
          <a:p>
            <a:endParaRPr lang="he-IL" dirty="0"/>
          </a:p>
          <a:p>
            <a:r>
              <a:rPr lang="he-IL" dirty="0"/>
              <a:t>כאשר מיוצר בדם </a:t>
            </a:r>
            <a:r>
              <a:rPr lang="he-IL" dirty="0" err="1"/>
              <a:t>אוקסטוצין</a:t>
            </a:r>
            <a:r>
              <a:rPr lang="he-IL" dirty="0"/>
              <a:t> אנחנו מרגישים – אמפתיה, היקשרות, חיבה, אימון, רוגע ביטחון. </a:t>
            </a:r>
          </a:p>
          <a:p>
            <a:r>
              <a:rPr lang="he-IL" dirty="0"/>
              <a:t>בנוסף </a:t>
            </a:r>
            <a:r>
              <a:rPr lang="he-IL" dirty="0" err="1"/>
              <a:t>האוקסוטוצין</a:t>
            </a:r>
            <a:r>
              <a:rPr lang="he-IL" dirty="0"/>
              <a:t> – גורם לנו לוותר על האנוכיות שלנו – </a:t>
            </a:r>
            <a:r>
              <a:rPr lang="he-IL"/>
              <a:t>ולעשות למען האחר. </a:t>
            </a:r>
            <a:endParaRPr lang="he-IL" dirty="0"/>
          </a:p>
          <a:p>
            <a:r>
              <a:rPr lang="he-IL" dirty="0"/>
              <a:t>וצריך לומר שזה עובד בשני הצדדים – שאנו אוהבים אנחנו נותנים.</a:t>
            </a:r>
          </a:p>
          <a:p>
            <a:r>
              <a:rPr lang="he-IL" dirty="0"/>
              <a:t>וכשאנו נותנים – אנחנו אוהבים – מחמת שכאשר המוח רואה שאנו עושים פעולות של אהבה, הוא מפרש שאנו אוהבים את הזולת, ולכן הוא מפריש </a:t>
            </a:r>
            <a:r>
              <a:rPr lang="he-IL" dirty="0" err="1"/>
              <a:t>אוקסטוצין</a:t>
            </a:r>
            <a:r>
              <a:rPr lang="he-IL" dirty="0"/>
              <a:t>. </a:t>
            </a:r>
          </a:p>
          <a:p>
            <a:r>
              <a:rPr lang="he-IL" dirty="0"/>
              <a:t>וזה נוכל לראות מהמצווה לעזור לשונא.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7FED15F-9D1F-7844-1AA7-420F38C3D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40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A2EAE9-28A7-030F-B6C1-025210859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6596777-F267-12FA-972D-DFE4355D1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850E91D-2A1C-CBA1-E329-A69E85B63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F1D10581-97C9-7B9E-2339-3BF6FD4AB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813"/>
            <a:ext cx="12192000" cy="6450373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9C21F5AD-4CB5-A365-68A0-EEE1DC680B75}"/>
              </a:ext>
            </a:extLst>
          </p:cNvPr>
          <p:cNvSpPr/>
          <p:nvPr/>
        </p:nvSpPr>
        <p:spPr>
          <a:xfrm>
            <a:off x="413468" y="3832529"/>
            <a:ext cx="3140765" cy="275910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86368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D82C8C-CC0E-E7E9-EDE7-040DFDF3C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 </a:t>
            </a:r>
            <a:r>
              <a:rPr lang="he-IL" dirty="0" err="1"/>
              <a:t>דופאמין</a:t>
            </a:r>
            <a:r>
              <a:rPr lang="he-IL" dirty="0"/>
              <a:t> 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AE8AE2E-334B-A69C-E254-9988D6561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כשאוקסיטוצין מופרש בדם זה מעורר גם שחרור של </a:t>
            </a:r>
            <a:r>
              <a:rPr lang="he-IL" dirty="0" err="1"/>
              <a:t>דופאמין</a:t>
            </a:r>
            <a:r>
              <a:rPr lang="he-IL" dirty="0"/>
              <a:t> – </a:t>
            </a:r>
            <a:r>
              <a:rPr lang="he-IL" b="1" dirty="0">
                <a:highlight>
                  <a:srgbClr val="FFFF00"/>
                </a:highlight>
              </a:rPr>
              <a:t>הורמון העונג. </a:t>
            </a:r>
          </a:p>
          <a:p>
            <a:r>
              <a:rPr lang="he-IL" dirty="0"/>
              <a:t>זה דבר מדהים בכל פעם שאנו לומדים – אנחנו מאוד נהנים ומופרש </a:t>
            </a:r>
            <a:r>
              <a:rPr lang="he-IL" dirty="0" err="1"/>
              <a:t>דופאמין</a:t>
            </a:r>
            <a:r>
              <a:rPr lang="he-IL" dirty="0"/>
              <a:t>. </a:t>
            </a:r>
          </a:p>
          <a:p>
            <a:r>
              <a:rPr lang="he-IL" dirty="0"/>
              <a:t>כי הרי מהי הפרעת קשב, שלא מופרש דופמין – אז האדם לא מסוגל להמשיך לשבת וללמוד. </a:t>
            </a:r>
          </a:p>
          <a:p>
            <a:r>
              <a:rPr lang="he-IL" dirty="0"/>
              <a:t>כשהורמון העונג מחובר להורמון אהבה – נוצרת התניה. </a:t>
            </a:r>
          </a:p>
          <a:p>
            <a:r>
              <a:rPr lang="he-IL" dirty="0"/>
              <a:t>ולכן בכל פעם שנפגוש את האדם הגורם לנו עונג – נרגיש </a:t>
            </a:r>
            <a:r>
              <a:rPr lang="he-IL" dirty="0" err="1"/>
              <a:t>אוטמטית</a:t>
            </a:r>
            <a:r>
              <a:rPr lang="he-IL" dirty="0"/>
              <a:t> את כל ההורמונים. 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7FED15F-9D1F-7844-1AA7-420F38C3D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09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הפטרת פקודי</a:t>
            </a:r>
            <a:br>
              <a:rPr lang="he-IL" dirty="0"/>
            </a:br>
            <a:r>
              <a:rPr lang="he-IL" dirty="0"/>
              <a:t>ושינוי המציאות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בשנה מעוברת שבה קוראים לפרשת </a:t>
            </a:r>
            <a:r>
              <a:rPr lang="he-IL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ויקהל</a:t>
            </a:r>
            <a:r>
              <a:rPr lang="he-I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– הפטרת שקלים. </a:t>
            </a:r>
          </a:p>
          <a:p>
            <a:r>
              <a:rPr lang="he-IL" dirty="0">
                <a:solidFill>
                  <a:srgbClr val="202122"/>
                </a:solidFill>
                <a:latin typeface="Arial" panose="020B0604020202020204" pitchFamily="34" charset="0"/>
              </a:rPr>
              <a:t>יש שלוש דעות מה לקרוא בהפטרה של פקודי. </a:t>
            </a:r>
          </a:p>
          <a:p>
            <a:r>
              <a:rPr lang="he-IL" dirty="0">
                <a:solidFill>
                  <a:srgbClr val="202122"/>
                </a:solidFill>
                <a:latin typeface="Arial" panose="020B0604020202020204" pitchFamily="34" charset="0"/>
              </a:rPr>
              <a:t>נתבונן ונראה שעל פי רוב ההכרעה במחלוקת זו היא תלויה בהנהגה הראויה על פי התורה</a:t>
            </a:r>
          </a:p>
          <a:p>
            <a:r>
              <a:rPr lang="he-IL" dirty="0">
                <a:solidFill>
                  <a:srgbClr val="202122"/>
                </a:solidFill>
                <a:latin typeface="Arial" panose="020B0604020202020204" pitchFamily="34" charset="0"/>
              </a:rPr>
              <a:t>למצב שבו בארץ ישראל משתנה המציאות </a:t>
            </a:r>
          </a:p>
          <a:p>
            <a:r>
              <a:rPr lang="he-IL" dirty="0">
                <a:solidFill>
                  <a:srgbClr val="202122"/>
                </a:solidFill>
                <a:latin typeface="Arial" panose="020B0604020202020204" pitchFamily="34" charset="0"/>
              </a:rPr>
              <a:t>האם גם ההלכה משתנה?</a:t>
            </a:r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89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46196DD-E165-D542-FF8B-1A6AE563C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רעיון ליצור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99CD82B-4A9B-95A9-EFC1-D31DCB5B7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בתור מדענית רציתי לשאול ואולי גם להציע</a:t>
            </a:r>
          </a:p>
          <a:p>
            <a:r>
              <a:rPr lang="he-IL" dirty="0"/>
              <a:t>האם ניתן לייצר לשב"כ במקום לענות את המחבלים להוציא מהם מידע יקר. </a:t>
            </a:r>
          </a:p>
          <a:p>
            <a:r>
              <a:rPr lang="he-IL" dirty="0"/>
              <a:t>לתת להם רמות גבוהות של </a:t>
            </a:r>
            <a:r>
              <a:rPr lang="he-IL" dirty="0" err="1"/>
              <a:t>אוקסוטוצין</a:t>
            </a:r>
            <a:r>
              <a:rPr lang="he-IL" dirty="0"/>
              <a:t> עד שהם ירגישו אהבה עצומה לישראלים ויגלו את כל המידע.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12986B7-EFFF-8B0E-8441-788CD4B99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40314"/>
      </p:ext>
    </p:extLst>
  </p:cSld>
  <p:clrMapOvr>
    <a:masterClrMapping/>
  </p:clrMapOvr>
</p:sld>
</file>

<file path=ppt/theme/theme1.xml><?xml version="1.0" encoding="utf-8"?>
<a:theme xmlns:a="http://schemas.openxmlformats.org/drawingml/2006/main" name="2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4.xml><?xml version="1.0" encoding="utf-8"?>
<a:theme xmlns:a="http://schemas.openxmlformats.org/drawingml/2006/main" name="3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5.xml><?xml version="1.0" encoding="utf-8"?>
<a:theme xmlns:a="http://schemas.openxmlformats.org/drawingml/2006/main" name="1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6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20369</TotalTime>
  <Words>460</Words>
  <Application>Microsoft Office PowerPoint</Application>
  <PresentationFormat>מסך רחב</PresentationFormat>
  <Paragraphs>60</Paragraphs>
  <Slides>10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5</vt:i4>
      </vt:variant>
      <vt:variant>
        <vt:lpstr>כותרות שקופיות</vt:lpstr>
      </vt:variant>
      <vt:variant>
        <vt:i4>10</vt:i4>
      </vt:variant>
    </vt:vector>
  </HeadingPairs>
  <TitlesOfParts>
    <vt:vector size="21" baseType="lpstr">
      <vt:lpstr>Aharoni</vt:lpstr>
      <vt:lpstr>Arial</vt:lpstr>
      <vt:lpstr>Calibri</vt:lpstr>
      <vt:lpstr>Calibri Light</vt:lpstr>
      <vt:lpstr>Trebuchet MS</vt:lpstr>
      <vt:lpstr>Wingdings 3</vt:lpstr>
      <vt:lpstr>2_פיאה</vt:lpstr>
      <vt:lpstr>ערכת נושא Office</vt:lpstr>
      <vt:lpstr>פיאה</vt:lpstr>
      <vt:lpstr>3_פיאה</vt:lpstr>
      <vt:lpstr>1_פיאה</vt:lpstr>
      <vt:lpstr>עם סגולה עולם משולש</vt:lpstr>
      <vt:lpstr>מחפשים אהבה</vt:lpstr>
      <vt:lpstr>מי מחליט</vt:lpstr>
      <vt:lpstr>נירוני מראה</vt:lpstr>
      <vt:lpstr>מצגת של PowerPoint‏</vt:lpstr>
      <vt:lpstr>אוקסיטוצין</vt:lpstr>
      <vt:lpstr>מצגת של PowerPoint‏</vt:lpstr>
      <vt:lpstr> דופאמין </vt:lpstr>
      <vt:lpstr>הפטרת פקודי ושינוי המציאות</vt:lpstr>
      <vt:lpstr>רעיון ליצור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יהודה טאוב</dc:creator>
  <cp:lastModifiedBy>יהודה טאוב</cp:lastModifiedBy>
  <cp:revision>15</cp:revision>
  <cp:lastPrinted>2024-02-26T05:45:50Z</cp:lastPrinted>
  <dcterms:created xsi:type="dcterms:W3CDTF">2024-02-23T09:02:47Z</dcterms:created>
  <dcterms:modified xsi:type="dcterms:W3CDTF">2024-04-16T00:25:58Z</dcterms:modified>
</cp:coreProperties>
</file>