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Suez One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943906" cy="9943906"/>
          </a:xfrm>
          <a:custGeom>
            <a:avLst/>
            <a:gdLst/>
            <a:ahLst/>
            <a:cxnLst/>
            <a:rect r="r" b="b" t="t" l="l"/>
            <a:pathLst>
              <a:path h="9943906" w="9943906">
                <a:moveTo>
                  <a:pt x="0" y="0"/>
                </a:moveTo>
                <a:lnTo>
                  <a:pt x="9943906" y="0"/>
                </a:lnTo>
                <a:lnTo>
                  <a:pt x="9943906" y="9943906"/>
                </a:lnTo>
                <a:lnTo>
                  <a:pt x="0" y="99439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405130"/>
            <a:ext cx="8066964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ניסי ים סוף: עשרה גילויים של אהבה אלוקית</a:t>
            </a: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כשמדברים על קריעת ים סוף, רבים חושבים על נס אחד גדול. 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אך למעשה, התרחשו שם עשרה ניסים מופלאים, כל אחד מהם מגלה פן נוסף של אהבת ה' לעם ישראל.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985274" cy="9985274"/>
          </a:xfrm>
          <a:custGeom>
            <a:avLst/>
            <a:gdLst/>
            <a:ahLst/>
            <a:cxnLst/>
            <a:rect r="r" b="b" t="t" l="l"/>
            <a:pathLst>
              <a:path h="9985274" w="9985274">
                <a:moveTo>
                  <a:pt x="0" y="0"/>
                </a:moveTo>
                <a:lnTo>
                  <a:pt x="9985274" y="0"/>
                </a:lnTo>
                <a:lnTo>
                  <a:pt x="9985274" y="9985274"/>
                </a:lnTo>
                <a:lnTo>
                  <a:pt x="0" y="99852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405130"/>
            <a:ext cx="8066964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1</a:t>
            </a: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.הבקיעה הראשונית - פתיחת שערי אהבה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0" y="1562100"/>
            <a:ext cx="8001000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כמו אב שפותח את דלת ביתו לילדיו האהובים, כך פתח הקב"ה את הים. זה לא היה סתם נס של הצלה - זו הייתה פתיחת שער של אהבה, הזמנה אישית להיכנס למקום בטוח ומוגן.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405130"/>
            <a:ext cx="8066964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2</a:t>
            </a: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.המנהרה המופלאה - חיבוק של מים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0" y="1562100"/>
            <a:ext cx="8001000" cy="3580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הקב"ה לא הסתפק בשביל פשוט. במקום זאת, יצר מעין חופה מים מעל ראשיהם, כמו חיבוק גדול ומגונן. המים התרוממו מעליהם כקשת מפוארת, כאילו אומרים: "אתם לא סתם עוברים כאן - אתם אורחי הכבוד."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405130"/>
            <a:ext cx="8066964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3</a:t>
            </a: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.רצפת השיש הקסומה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705530" y="1562100"/>
            <a:ext cx="7582470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תארו לעצמכם - במקום בוץ וטיט של קרקעית ים, מצאו בני ישראל רצפה חלקה כשיש. </a:t>
            </a:r>
          </a:p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כמו אב שדואג שילדיו לא יתלכלכו בדרך, כך הקב"ה הפך את קרקעית הים למשטח מושלם.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405130"/>
            <a:ext cx="8066964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4</a:t>
            </a: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.מלכודת חכמה לאויבים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אותה קרקע שהייתה יבשה ונוחה לישראל, הפכה לבוצית תחת רגלי המצרים. זו לא הייתה סתם הגנה - זו הייתה דאגה של אב המגן על ילדיו.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438673" y="448310"/>
            <a:ext cx="8066964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5</a:t>
            </a: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.קירות פלאיים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המים הפכו לקשים כסלע כלפי המצרים, אבל נשארו רכים ונעימים כלפי ישראל. כמו קירות בית שמגנים מבחוץ אך מעניקים חום מבפנים.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21036" cy="10221036"/>
          </a:xfrm>
          <a:custGeom>
            <a:avLst/>
            <a:gdLst/>
            <a:ahLst/>
            <a:cxnLst/>
            <a:rect r="r" b="b" t="t" l="l"/>
            <a:pathLst>
              <a:path h="10221036" w="10221036">
                <a:moveTo>
                  <a:pt x="0" y="0"/>
                </a:moveTo>
                <a:lnTo>
                  <a:pt x="10221036" y="0"/>
                </a:lnTo>
                <a:lnTo>
                  <a:pt x="10221036" y="10221036"/>
                </a:lnTo>
                <a:lnTo>
                  <a:pt x="0" y="102210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405130"/>
            <a:ext cx="8066964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6</a:t>
            </a:r>
            <a:r>
              <a:rPr lang="ar-EG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</a:t>
            </a: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שנים עשר שבילים - אהבה מותאמת אישית</a:t>
            </a: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  <a:spcBef>
                <a:spcPct val="0"/>
              </a:spcBef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כל שבט קיבל נתיב משלו, כי אהבה אמיתית מכירה בייחודיות של כל אחד. זה היה כמו לתת לכל ילד חדר משלו בארמון, מותאם בדיוק לאופיו.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395605"/>
            <a:ext cx="8066964" cy="250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7</a:t>
            </a:r>
            <a:r>
              <a:rPr lang="ar-EG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</a:t>
            </a:r>
            <a:r>
              <a:rPr lang="he-IL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קירות שקופים - אהבה מחברת</a:t>
            </a: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  <a:spcBef>
                <a:spcPct val="0"/>
              </a:spcBef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הקירות בין השבילים היו שקופים כזכוכית, מאפשרים לכולם לראות זה את זה. כי אהבה אמיתית לא רק מגנה, אלא גם מחברת ומאחדת.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395605"/>
            <a:ext cx="8066964" cy="467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739"/>
              </a:lnSpc>
            </a:pPr>
            <a:r>
              <a:rPr lang="en-US" sz="4099">
                <a:solidFill>
                  <a:srgbClr val="CB6CE6"/>
                </a:solidFill>
                <a:latin typeface="Suez One"/>
                <a:ea typeface="Suez One"/>
                <a:cs typeface="Suez One"/>
                <a:sym typeface="Suez One"/>
              </a:rPr>
              <a:t>8</a:t>
            </a:r>
            <a:r>
              <a:rPr lang="he-IL" sz="4099">
                <a:solidFill>
                  <a:srgbClr val="CB6CE6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 עיצוב מרהיב - אהבה שבפרטים הקטנים</a:t>
            </a:r>
          </a:p>
          <a:p>
            <a:pPr algn="ctr" rtl="true">
              <a:lnSpc>
                <a:spcPts val="5739"/>
              </a:lnSpc>
            </a:pPr>
          </a:p>
          <a:p>
            <a:pPr algn="ctr" rtl="true">
              <a:lnSpc>
                <a:spcPts val="5739"/>
              </a:lnSpc>
            </a:pP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המים נערמו כמו לבנים מסודרות, יוצרים מבנה אדריכלי מרשים. כי כשאוהבים, משקיעים גם באסתטיקה.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395605"/>
            <a:ext cx="8066964" cy="3952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9</a:t>
            </a:r>
            <a:r>
              <a:rPr lang="ar-EG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</a:t>
            </a:r>
            <a:r>
              <a:rPr lang="he-IL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מעיינות מתוקים - דאגה לכל צורך</a:t>
            </a:r>
          </a:p>
          <a:p>
            <a:pPr algn="ctr" rtl="true">
              <a:lnSpc>
                <a:spcPts val="5739"/>
              </a:lnSpc>
            </a:pPr>
          </a:p>
          <a:p>
            <a:pPr algn="ctr" rtl="true">
              <a:lnSpc>
                <a:spcPts val="5739"/>
              </a:lnSpc>
            </a:pP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  <a:spcBef>
                <a:spcPct val="0"/>
              </a:spcBef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בתוך ים המלח, נבעו מים מתוקים בדיוק כשהיו צריכים. כמו אם שיודעת מתי הילד צמא עוד לפני שהוא מבקש.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395605"/>
            <a:ext cx="8066964" cy="467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</a:rPr>
              <a:t>10</a:t>
            </a:r>
            <a:r>
              <a:rPr lang="ar-EG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. </a:t>
            </a:r>
            <a:r>
              <a:rPr lang="he-IL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סדר מופתי - אהבה מאורגנת</a:t>
            </a:r>
          </a:p>
          <a:p>
            <a:pPr algn="ctr" rtl="true">
              <a:lnSpc>
                <a:spcPts val="5739"/>
              </a:lnSpc>
            </a:pPr>
          </a:p>
          <a:p>
            <a:pPr algn="ctr" rtl="true">
              <a:lnSpc>
                <a:spcPts val="5739"/>
              </a:lnSpc>
            </a:pPr>
          </a:p>
          <a:p>
            <a:pPr algn="ctr" rtl="true">
              <a:lnSpc>
                <a:spcPts val="5739"/>
              </a:lnSpc>
            </a:pP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  <a:spcBef>
                <a:spcPct val="0"/>
              </a:spcBef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המים המתוקים נעלמו מיד אחרי השתייה, שומרים על הדרך נקייה ויבשה. כי אהבה אמיתית חושבת על כל הפרטים.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21036" y="395605"/>
            <a:ext cx="8066964" cy="2028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739"/>
              </a:lnSpc>
            </a:pPr>
            <a:r>
              <a:rPr lang="he-IL" sz="40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סיכום: אהבה שנמשכת לנצח</a:t>
            </a:r>
          </a:p>
          <a:p>
            <a:pPr algn="ctr" rtl="true">
              <a:lnSpc>
                <a:spcPts val="5739"/>
              </a:lnSpc>
            </a:pP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0656310" y="1562100"/>
            <a:ext cx="7631690" cy="718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כל אחד מעשרת הניסים האלה הוא פרק בסיפור אהבה מופלא בין הקב"ה לעמו. </a:t>
            </a:r>
          </a:p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סיפור שמלמד אותנו שאהבת ה' אינה מתבטאת רק בניסים הגדולים, אלא דווקא בפרטים הקטנים, בדאגה לכל צורך, בהתחשבות בכל אחד ואחד.</a:t>
            </a:r>
          </a:p>
          <a:p>
            <a:pPr algn="ctr" rtl="true">
              <a:lnSpc>
                <a:spcPts val="4759"/>
              </a:lnSpc>
            </a:pPr>
          </a:p>
          <a:p>
            <a:pPr algn="ctr" rtl="true">
              <a:lnSpc>
                <a:spcPts val="4759"/>
              </a:lnSpc>
            </a:pPr>
            <a:r>
              <a:rPr lang="he-IL" sz="3399">
                <a:solidFill>
                  <a:srgbClr val="000000"/>
                </a:solidFill>
                <a:latin typeface="Suez One"/>
                <a:ea typeface="Suez One"/>
                <a:cs typeface="Suez One"/>
                <a:sym typeface="Suez One"/>
                <a:rtl val="true"/>
              </a:rPr>
              <a:t>וכשאנחנו מתבוננים בסיפור הזה היום, אנחנו מבינים שאותה אהבה ממשיכה ללוות אותנו בכל צעד בחיינו, גם אם לא תמיד אנחנו מבחינים בה.</a:t>
            </a:r>
          </a:p>
          <a:p>
            <a:pPr algn="ctr" rtl="true">
              <a:lnSpc>
                <a:spcPts val="47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E5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DAGeYYHA0SE</dc:identifier>
  <dcterms:modified xsi:type="dcterms:W3CDTF">2011-08-01T06:04:30Z</dcterms:modified>
  <cp:revision>1</cp:revision>
  <dc:title>עשרת ניסי ים סוף: סיפור של אהבה אינסופית</dc:title>
</cp:coreProperties>
</file>