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40_57572350.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43"/>
  </p:notesMasterIdLst>
  <p:sldIdLst>
    <p:sldId id="256" r:id="rId3"/>
    <p:sldId id="258" r:id="rId4"/>
    <p:sldId id="287" r:id="rId5"/>
    <p:sldId id="320" r:id="rId6"/>
    <p:sldId id="328" r:id="rId7"/>
    <p:sldId id="329" r:id="rId8"/>
    <p:sldId id="330" r:id="rId9"/>
    <p:sldId id="325" r:id="rId10"/>
    <p:sldId id="321" r:id="rId11"/>
    <p:sldId id="326" r:id="rId12"/>
    <p:sldId id="331" r:id="rId13"/>
    <p:sldId id="332" r:id="rId14"/>
    <p:sldId id="333" r:id="rId15"/>
    <p:sldId id="301" r:id="rId16"/>
    <p:sldId id="300" r:id="rId17"/>
    <p:sldId id="315" r:id="rId18"/>
    <p:sldId id="319" r:id="rId19"/>
    <p:sldId id="335" r:id="rId20"/>
    <p:sldId id="341" r:id="rId21"/>
    <p:sldId id="346" r:id="rId22"/>
    <p:sldId id="342" r:id="rId23"/>
    <p:sldId id="344" r:id="rId24"/>
    <p:sldId id="345" r:id="rId25"/>
    <p:sldId id="268" r:id="rId26"/>
    <p:sldId id="334" r:id="rId27"/>
    <p:sldId id="340" r:id="rId28"/>
    <p:sldId id="343" r:id="rId29"/>
    <p:sldId id="322" r:id="rId30"/>
    <p:sldId id="323" r:id="rId31"/>
    <p:sldId id="324" r:id="rId32"/>
    <p:sldId id="327" r:id="rId33"/>
    <p:sldId id="260" r:id="rId34"/>
    <p:sldId id="312" r:id="rId35"/>
    <p:sldId id="295" r:id="rId36"/>
    <p:sldId id="296" r:id="rId37"/>
    <p:sldId id="339" r:id="rId38"/>
    <p:sldId id="336" r:id="rId39"/>
    <p:sldId id="337" r:id="rId40"/>
    <p:sldId id="338" r:id="rId41"/>
    <p:sldId id="347" r:id="rId4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93" d="100"/>
          <a:sy n="93" d="100"/>
        </p:scale>
        <p:origin x="302"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comments/modernComment_140_57572350.xml><?xml version="1.0" encoding="utf-8"?>
<p188:cmLst xmlns:a="http://schemas.openxmlformats.org/drawingml/2006/main" xmlns:r="http://schemas.openxmlformats.org/officeDocument/2006/relationships" xmlns:p188="http://schemas.microsoft.com/office/powerpoint/2018/8/main">
  <p188:cm id="{46F667A2-02B2-4128-8FD7-F6C7AF6930EC}" authorId="{01C5EAE2-088F-BE02-015C-D9BDFC147D23}" created="2024-01-17T14:32:21.421">
    <ac:deMkLst xmlns:ac="http://schemas.microsoft.com/office/drawing/2013/main/command">
      <pc:docMk xmlns:pc="http://schemas.microsoft.com/office/powerpoint/2013/main/command"/>
      <pc:sldMk xmlns:pc="http://schemas.microsoft.com/office/powerpoint/2013/main/command" cId="1465328464" sldId="320"/>
      <ac:graphicFrameMk id="5" creationId="{324DA5C2-8A30-7EA9-3C4D-47D5B05DDCCA}"/>
    </ac:deMkLst>
    <p188:txBody>
      <a:bodyPr/>
      <a:lstStyle/>
      <a:p>
        <a:r>
          <a:rPr lang="he-IL"/>
          <a:t>הֵדוֹנִיזְם (מיוונית: Ἡδονισμός, מהמילה הֶדוֹן שפירושה "עונג") היא גישה בתורת המידות בפילוסופיה הגורסת כי תכליתו וסיבתו של כל מעשה אנושי הוא התשוקה להנאה. כהגדרה העונג הוא התגלמות הטוב, והכאב - התגלמות הרע. לצורך העניין עונג נחשב כסיפוק של כל תשוקה שהיא (גופנית ושאינה גופנית), וכאב - צער או סבל מכל סוג. עם זרם זה נמנים אריסטיפוס, אפיקורוס וג'רמי בנת'ם.</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8CE152A1-A122-4BBE-9636-B639430ADE1B}">
      <dgm:prSet phldrT="[טקסט]" custT="1"/>
      <dgm:spPr/>
      <dgm:t>
        <a:bodyPr/>
        <a:lstStyle/>
        <a:p>
          <a:pPr rtl="1"/>
          <a:r>
            <a:rPr lang="he-IL" sz="2000" dirty="0"/>
            <a:t>כתב הסבא </a:t>
          </a:r>
          <a:r>
            <a:rPr lang="he-IL" sz="2000" dirty="0" err="1"/>
            <a:t>מסלבודקא</a:t>
          </a:r>
          <a:r>
            <a:rPr lang="he-IL" sz="2000" dirty="0"/>
            <a:t>: והיה הנאתכם עובדתכם. ותענוגיכם מס שלכם, וההכרה </a:t>
          </a:r>
          <a:r>
            <a:rPr lang="he-IL" sz="2000" dirty="0" err="1"/>
            <a:t>וההרגש</a:t>
          </a:r>
          <a:r>
            <a:rPr lang="he-IL" sz="2000" dirty="0"/>
            <a:t> בטוב חסדי ה' ברוב עומקם </a:t>
          </a:r>
          <a:r>
            <a:rPr lang="he-IL" sz="2000" dirty="0" err="1"/>
            <a:t>ורחבם</a:t>
          </a:r>
          <a:r>
            <a:rPr lang="he-IL" sz="2000" dirty="0"/>
            <a:t> - תשלום החסד.</a:t>
          </a:r>
        </a:p>
        <a:p>
          <a:pPr rtl="1"/>
          <a:r>
            <a:rPr lang="he-IL" sz="2000" b="0" i="0" dirty="0"/>
            <a:t>נשים לב מה כתוב כאן:</a:t>
          </a:r>
        </a:p>
        <a:p>
          <a:pPr rtl="1"/>
          <a:r>
            <a:rPr lang="he-IL" sz="2000" b="0" i="0" dirty="0"/>
            <a:t>מה העבודה שלנו - </a:t>
          </a:r>
          <a:r>
            <a:rPr lang="he-IL" sz="2000" b="0" i="0" dirty="0">
              <a:highlight>
                <a:srgbClr val="00FFFF"/>
              </a:highlight>
            </a:rPr>
            <a:t>להנות</a:t>
          </a:r>
          <a:r>
            <a:rPr lang="he-IL" sz="2000" b="0" i="0" dirty="0"/>
            <a:t>.</a:t>
          </a:r>
        </a:p>
        <a:p>
          <a:pPr rtl="1">
            <a:buFont typeface="Arial" panose="020B0604020202020204" pitchFamily="34" charset="0"/>
            <a:buChar char="•"/>
          </a:pPr>
          <a:r>
            <a:rPr lang="he-IL" sz="2000" b="0" i="0" dirty="0">
              <a:highlight>
                <a:srgbClr val="00FFFF"/>
              </a:highlight>
            </a:rPr>
            <a:t>התענוג שלנו </a:t>
          </a:r>
          <a:r>
            <a:rPr lang="he-IL" sz="2000" b="0" i="0" dirty="0"/>
            <a:t>- תשלום המיסים.</a:t>
          </a:r>
        </a:p>
        <a:p>
          <a:pPr rtl="1">
            <a:buFont typeface="Arial" panose="020B0604020202020204" pitchFamily="34" charset="0"/>
            <a:buChar char="•"/>
          </a:pPr>
          <a:r>
            <a:rPr lang="he-IL" sz="2000" b="0" i="0" dirty="0"/>
            <a:t>רגש אהבה - </a:t>
          </a:r>
          <a:r>
            <a:rPr lang="he-IL" sz="2000" b="0" i="0" dirty="0">
              <a:highlight>
                <a:srgbClr val="00FFFF"/>
              </a:highlight>
            </a:rPr>
            <a:t>תשלום ההנאה</a:t>
          </a:r>
          <a:r>
            <a:rPr lang="he-IL" sz="2000" b="0" i="0" dirty="0"/>
            <a:t>.</a:t>
          </a:r>
        </a:p>
        <a:p>
          <a:pPr rtl="1"/>
          <a:endParaRPr lang="he-IL" sz="1300" dirty="0"/>
        </a:p>
        <a:p>
          <a:pPr rtl="1"/>
          <a:endParaRPr lang="he-IL" sz="1300" dirty="0"/>
        </a:p>
      </dgm:t>
    </dgm:pt>
    <dgm:pt modelId="{93C2E56F-7B71-475D-BF8B-21BBC617B405}" type="parTrans" cxnId="{C5A6E7EB-D2ED-4BE8-86DE-622B314D4F45}">
      <dgm:prSet/>
      <dgm:spPr/>
      <dgm:t>
        <a:bodyPr/>
        <a:lstStyle/>
        <a:p>
          <a:pPr rtl="1"/>
          <a:endParaRPr lang="he-IL"/>
        </a:p>
      </dgm:t>
    </dgm:pt>
    <dgm:pt modelId="{EBF39898-29B3-4434-B6DB-BF8A6778AA77}" type="sibTrans" cxnId="{C5A6E7EB-D2ED-4BE8-86DE-622B314D4F45}">
      <dgm:prSet/>
      <dgm:spPr/>
      <dgm:t>
        <a:bodyPr/>
        <a:lstStyle/>
        <a:p>
          <a:pPr rtl="1"/>
          <a:endParaRPr lang="he-IL"/>
        </a:p>
      </dgm:t>
    </dgm:pt>
    <dgm:pt modelId="{3A9CF1DF-809A-4D0A-8CA9-9738A42D8686}">
      <dgm:prSet phldrT="[טקסט]"/>
      <dgm:spPr/>
      <dgm:t>
        <a:bodyPr/>
        <a:lstStyle/>
        <a:p>
          <a:pPr rtl="1"/>
          <a:r>
            <a:rPr lang="he-IL" b="0" i="0" dirty="0"/>
            <a:t>אחד מתלמידי הסבא </a:t>
          </a:r>
          <a:r>
            <a:rPr lang="he-IL" b="0" i="0" dirty="0" err="1"/>
            <a:t>מסלבודקא</a:t>
          </a:r>
          <a:r>
            <a:rPr lang="he-IL" b="0" i="0" dirty="0"/>
            <a:t>, הגאון רבי זבולון גרז זצ״ל אב״ד רחובות, היה ידוע כאדם </a:t>
          </a:r>
          <a:r>
            <a:rPr lang="he-IL" b="0" i="0" dirty="0" err="1"/>
            <a:t>שצהלתו</a:t>
          </a:r>
          <a:r>
            <a:rPr lang="he-IL" b="0" i="0" dirty="0"/>
            <a:t> על פניו והחיוך לא מש מעל שפתותיו, תמיד תהיה בפיו מילה טובה והשמחה תשרור לידו, אין מי שלא יוכל להיות לו כחבר, זאת למרות שהיה מסובל בייסורים (גם גבו היה עקום, בעקבות מכה שהונחתה עליו מידי הפורעים הישמעאלים במאורעות תרפ״ט בחברון).</a:t>
          </a:r>
        </a:p>
        <a:p>
          <a:pPr rtl="1"/>
          <a:r>
            <a:rPr lang="he-IL" b="0" i="0" dirty="0"/>
            <a:t>פעם סיפר לי שלא תמיד זה היה כך. בתור בחור הוא נהג להסתובב חמור סבר בפנים רציניות, עד שפעם קרא לו הסבא ואמר לו שיש לו פנים של גוי… הוא לא הבין על מה יצא הקצף, עד ששוב קרא לו הסבא ואמר לו את אותו הדבר – יש לך פנים של גוי.</a:t>
          </a:r>
        </a:p>
      </dgm:t>
    </dgm:pt>
    <dgm:pt modelId="{8C6022CF-94E7-4CD8-9ECD-5C6844E15182}" type="parTrans" cxnId="{FFBEA801-D0D5-4F38-8C08-665351FDE35C}">
      <dgm:prSet/>
      <dgm:spPr/>
      <dgm:t>
        <a:bodyPr/>
        <a:lstStyle/>
        <a:p>
          <a:pPr rtl="1"/>
          <a:endParaRPr lang="he-IL"/>
        </a:p>
      </dgm:t>
    </dgm:pt>
    <dgm:pt modelId="{32A1B483-9672-46A5-9992-749D3901AE0B}" type="sibTrans" cxnId="{FFBEA801-D0D5-4F38-8C08-665351FDE35C}">
      <dgm:prSet/>
      <dgm:spPr/>
      <dgm:t>
        <a:bodyPr/>
        <a:lstStyle/>
        <a:p>
          <a:pPr rtl="1"/>
          <a:endParaRPr lang="he-IL"/>
        </a:p>
      </dgm:t>
    </dgm:pt>
    <dgm:pt modelId="{1CF772BF-44C3-4F84-AE22-85C604683AF6}">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i="0" dirty="0">
              <a:highlight>
                <a:srgbClr val="61D6FF"/>
              </a:highlight>
            </a:rPr>
            <a:t>עם מדושני ענג</a:t>
          </a:r>
        </a:p>
        <a:p>
          <a:pPr marL="0" marR="0" lvl="0" indent="0" defTabSz="914400" rtl="1" eaLnBrk="1" fontAlgn="auto" latinLnBrk="0" hangingPunct="1">
            <a:lnSpc>
              <a:spcPct val="100000"/>
            </a:lnSpc>
            <a:spcBef>
              <a:spcPts val="0"/>
            </a:spcBef>
            <a:spcAft>
              <a:spcPts val="0"/>
            </a:spcAft>
            <a:buClrTx/>
            <a:buSzTx/>
            <a:buFontTx/>
            <a:buNone/>
            <a:tabLst/>
            <a:defRPr/>
          </a:pPr>
          <a:r>
            <a:rPr lang="he-IL" b="0" i="0" dirty="0"/>
            <a:t>"שאלתי את הסבא מדוע?", אמר רבי זבולון, "הרי יש לי כיפה ופאות, והוא השיב לי: </a:t>
          </a:r>
          <a:endParaRPr lang="he-IL" dirty="0"/>
        </a:p>
        <a:p>
          <a:pPr marL="0" marR="0" lvl="0" indent="0" defTabSz="914400" rtl="1" eaLnBrk="1" fontAlgn="auto" latinLnBrk="0" hangingPunct="1">
            <a:lnSpc>
              <a:spcPct val="100000"/>
            </a:lnSpc>
            <a:spcBef>
              <a:spcPts val="0"/>
            </a:spcBef>
            <a:spcAft>
              <a:spcPts val="0"/>
            </a:spcAft>
            <a:buClrTx/>
            <a:buSzTx/>
            <a:buFontTx/>
            <a:buNone/>
            <a:tabLst/>
            <a:defRPr/>
          </a:pPr>
          <a:r>
            <a:rPr lang="he-IL" dirty="0"/>
            <a:t>כלל ישראל יש להם שמחת החיים כל כך גדולה מקיום המצוות ולימוד התורה שאפשר לראות ולהכיר את השמחה על פניהם ואצלך אינני רואה שמחה זו</a:t>
          </a:r>
        </a:p>
      </dgm:t>
    </dgm:pt>
    <dgm:pt modelId="{6372E90B-085C-4AE2-A435-9A3963136A68}" type="parTrans" cxnId="{3DF9F788-6AC9-4C49-ADE5-920F3BBCF12A}">
      <dgm:prSet/>
      <dgm:spPr/>
      <dgm:t>
        <a:bodyPr/>
        <a:lstStyle/>
        <a:p>
          <a:pPr rtl="1"/>
          <a:endParaRPr lang="he-IL"/>
        </a:p>
      </dgm:t>
    </dgm:pt>
    <dgm:pt modelId="{F173EF03-B7F8-45D0-8734-9D5978CD4D05}" type="sibTrans" cxnId="{3DF9F788-6AC9-4C49-ADE5-920F3BBCF12A}">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2E872E4B-200A-4CFF-92A4-391C7ADF5C37}" type="pres">
      <dgm:prSet presAssocID="{1CF772BF-44C3-4F84-AE22-85C604683AF6}" presName="node" presStyleLbl="node1" presStyleIdx="0" presStyleCnt="3">
        <dgm:presLayoutVars>
          <dgm:bulletEnabled val="1"/>
        </dgm:presLayoutVars>
      </dgm:prSet>
      <dgm:spPr/>
    </dgm:pt>
    <dgm:pt modelId="{531F3A4A-FBB6-4B46-B0E7-19C2175AFD9C}" type="pres">
      <dgm:prSet presAssocID="{F173EF03-B7F8-45D0-8734-9D5978CD4D05}" presName="sibTrans" presStyleCnt="0"/>
      <dgm:spPr/>
    </dgm:pt>
    <dgm:pt modelId="{1734C844-5D82-46AC-913A-135429A6B8AE}" type="pres">
      <dgm:prSet presAssocID="{3A9CF1DF-809A-4D0A-8CA9-9738A42D8686}" presName="node" presStyleLbl="node1" presStyleIdx="1" presStyleCnt="3" custScaleY="140119">
        <dgm:presLayoutVars>
          <dgm:bulletEnabled val="1"/>
        </dgm:presLayoutVars>
      </dgm:prSet>
      <dgm:spPr/>
    </dgm:pt>
    <dgm:pt modelId="{C68F75BD-B8D5-42D6-9A1F-785C69E0AA1C}" type="pres">
      <dgm:prSet presAssocID="{32A1B483-9672-46A5-9992-749D3901AE0B}" presName="sibTrans" presStyleCnt="0"/>
      <dgm:spPr/>
    </dgm:pt>
    <dgm:pt modelId="{FB7A0F71-15C7-451D-A0C9-D64FB849D975}" type="pres">
      <dgm:prSet presAssocID="{8CE152A1-A122-4BBE-9636-B639430ADE1B}" presName="node" presStyleLbl="node1" presStyleIdx="2" presStyleCnt="3" custScaleY="220692">
        <dgm:presLayoutVars>
          <dgm:bulletEnabled val="1"/>
        </dgm:presLayoutVars>
      </dgm:prSet>
      <dgm:spPr/>
    </dgm:pt>
  </dgm:ptLst>
  <dgm:cxnLst>
    <dgm:cxn modelId="{FFBEA801-D0D5-4F38-8C08-665351FDE35C}" srcId="{B8549748-415D-4259-BBB4-A08F7188D1F3}" destId="{3A9CF1DF-809A-4D0A-8CA9-9738A42D8686}" srcOrd="1" destOrd="0" parTransId="{8C6022CF-94E7-4CD8-9ECD-5C6844E15182}" sibTransId="{32A1B483-9672-46A5-9992-749D3901AE0B}"/>
    <dgm:cxn modelId="{1329F002-A1C7-4265-9163-0E82EE3AACAB}" type="presOf" srcId="{1CF772BF-44C3-4F84-AE22-85C604683AF6}" destId="{2E872E4B-200A-4CFF-92A4-391C7ADF5C37}" srcOrd="0" destOrd="0" presId="urn:microsoft.com/office/officeart/2005/8/layout/default"/>
    <dgm:cxn modelId="{E4C92B6F-DE43-4C10-A3D0-D22C530ACEFD}" type="presOf" srcId="{8CE152A1-A122-4BBE-9636-B639430ADE1B}" destId="{FB7A0F71-15C7-451D-A0C9-D64FB849D975}" srcOrd="0" destOrd="0" presId="urn:microsoft.com/office/officeart/2005/8/layout/default"/>
    <dgm:cxn modelId="{05685F5A-9DD4-429E-9159-A16FE4CB9E4D}" type="presOf" srcId="{B8549748-415D-4259-BBB4-A08F7188D1F3}" destId="{606A0E66-8564-4250-BFC8-F1CF25FDD16D}" srcOrd="0" destOrd="0" presId="urn:microsoft.com/office/officeart/2005/8/layout/default"/>
    <dgm:cxn modelId="{3DF9F788-6AC9-4C49-ADE5-920F3BBCF12A}" srcId="{B8549748-415D-4259-BBB4-A08F7188D1F3}" destId="{1CF772BF-44C3-4F84-AE22-85C604683AF6}" srcOrd="0" destOrd="0" parTransId="{6372E90B-085C-4AE2-A435-9A3963136A68}" sibTransId="{F173EF03-B7F8-45D0-8734-9D5978CD4D05}"/>
    <dgm:cxn modelId="{2F736DB0-CDC4-4843-8B45-868D623E0300}" type="presOf" srcId="{3A9CF1DF-809A-4D0A-8CA9-9738A42D8686}" destId="{1734C844-5D82-46AC-913A-135429A6B8AE}" srcOrd="0" destOrd="0" presId="urn:microsoft.com/office/officeart/2005/8/layout/default"/>
    <dgm:cxn modelId="{C5A6E7EB-D2ED-4BE8-86DE-622B314D4F45}" srcId="{B8549748-415D-4259-BBB4-A08F7188D1F3}" destId="{8CE152A1-A122-4BBE-9636-B639430ADE1B}" srcOrd="2" destOrd="0" parTransId="{93C2E56F-7B71-475D-BF8B-21BBC617B405}" sibTransId="{EBF39898-29B3-4434-B6DB-BF8A6778AA77}"/>
    <dgm:cxn modelId="{59A5AD7D-6A1D-4EC9-BE1D-BFAE814E71B3}" type="presParOf" srcId="{606A0E66-8564-4250-BFC8-F1CF25FDD16D}" destId="{2E872E4B-200A-4CFF-92A4-391C7ADF5C37}" srcOrd="0" destOrd="0" presId="urn:microsoft.com/office/officeart/2005/8/layout/default"/>
    <dgm:cxn modelId="{97DF26CC-F521-401E-B2BA-751807544688}" type="presParOf" srcId="{606A0E66-8564-4250-BFC8-F1CF25FDD16D}" destId="{531F3A4A-FBB6-4B46-B0E7-19C2175AFD9C}" srcOrd="1" destOrd="0" presId="urn:microsoft.com/office/officeart/2005/8/layout/default"/>
    <dgm:cxn modelId="{5250CD3F-BF77-412C-B009-79A81419C27F}" type="presParOf" srcId="{606A0E66-8564-4250-BFC8-F1CF25FDD16D}" destId="{1734C844-5D82-46AC-913A-135429A6B8AE}" srcOrd="2" destOrd="0" presId="urn:microsoft.com/office/officeart/2005/8/layout/default"/>
    <dgm:cxn modelId="{4F7FBA8D-6258-43DC-9348-3BCA06780048}" type="presParOf" srcId="{606A0E66-8564-4250-BFC8-F1CF25FDD16D}" destId="{C68F75BD-B8D5-42D6-9A1F-785C69E0AA1C}" srcOrd="3" destOrd="0" presId="urn:microsoft.com/office/officeart/2005/8/layout/default"/>
    <dgm:cxn modelId="{2DA75363-F605-4C99-83D5-E7DD48095238}" type="presParOf" srcId="{606A0E66-8564-4250-BFC8-F1CF25FDD16D}" destId="{FB7A0F71-15C7-451D-A0C9-D64FB849D97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401E44-F3DE-4065-9E67-CE99D4A6DDC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53E40530-7CCF-48AC-98F8-C77A1F9DA2E1}">
      <dgm:prSet phldrT="[טקסט]" custT="1"/>
      <dgm:spPr/>
      <dgm:t>
        <a:bodyPr/>
        <a:lstStyle/>
        <a:p>
          <a:pPr rtl="1"/>
          <a:r>
            <a:rPr lang="he-IL" sz="1800" dirty="0"/>
            <a:t>במהלך החיים, מתפתח מ"עקרון העונג" גם</a:t>
          </a:r>
          <a:r>
            <a:rPr lang="he-IL" sz="1800" b="1" dirty="0"/>
            <a:t> עקרון המציאות</a:t>
          </a:r>
          <a:r>
            <a:rPr lang="he-IL" sz="1800" dirty="0"/>
            <a:t>, שבו אדם אמנם מחפש סיפוקים ונמנע מכאב, אך מוכן לדחות סיפוקים במידת הצורך.</a:t>
          </a:r>
          <a:endParaRPr lang="en-US" sz="1800" dirty="0"/>
        </a:p>
        <a:p>
          <a:pPr rtl="1"/>
          <a:r>
            <a:rPr lang="he-IL" sz="1800" dirty="0"/>
            <a:t>ההתנגשות בין הרצון לסיפוק והצורך לדחות סיפוקים הוא שורש הקונפליקט שבין האדם לחברה. ובין האדם לעצמו.</a:t>
          </a:r>
          <a:endParaRPr lang="en-US" sz="1800" dirty="0"/>
        </a:p>
        <a:p>
          <a:pPr rtl="1"/>
          <a:r>
            <a:rPr lang="he-IL" sz="1800" dirty="0"/>
            <a:t>לפי עקרון זה, האדם חי כדי לספק את חושיו, ברגע שסיפוק חושיו מתנגש עם הצורך של החברה, הוא צריך באחת לרסן אותם. כך למעשה, האדם מעביר את חייו במלחמה עם סובביו המפריעים לו להתענג על חושיו ללא הפרעה.</a:t>
          </a:r>
        </a:p>
      </dgm:t>
    </dgm:pt>
    <dgm:pt modelId="{154FFFC6-176F-4665-ACFF-D7EBDE57B26D}" type="parTrans" cxnId="{DD77F1B0-FEDF-4B08-8C80-9752E731EBED}">
      <dgm:prSet/>
      <dgm:spPr/>
      <dgm:t>
        <a:bodyPr/>
        <a:lstStyle/>
        <a:p>
          <a:pPr rtl="1"/>
          <a:endParaRPr lang="he-IL"/>
        </a:p>
      </dgm:t>
    </dgm:pt>
    <dgm:pt modelId="{E91852E0-8134-4AF1-9388-99D705630ED9}" type="sibTrans" cxnId="{DD77F1B0-FEDF-4B08-8C80-9752E731EBED}">
      <dgm:prSet/>
      <dgm:spPr/>
      <dgm:t>
        <a:bodyPr/>
        <a:lstStyle/>
        <a:p>
          <a:pPr rtl="1"/>
          <a:endParaRPr lang="he-IL"/>
        </a:p>
      </dgm:t>
    </dgm:pt>
    <dgm:pt modelId="{888BE73A-F5D9-4E00-B452-8B3F40D8C18B}">
      <dgm:prSet phldrT="[טקסט]"/>
      <dgm:spPr/>
      <dgm:t>
        <a:bodyPr/>
        <a:lstStyle/>
        <a:p>
          <a:pPr rtl="1"/>
          <a:r>
            <a:rPr lang="he-IL" dirty="0"/>
            <a:t>עקרון העונג הוא עקרון שפיתח זיגמונד פרויד בפסיכואנליזה שלו. לטענתו העיקרון מניע את האדם להגיע להנאה מקסימלית או בריחה כדי לא להגיע לכאב. </a:t>
          </a:r>
        </a:p>
        <a:p>
          <a:pPr rtl="1"/>
          <a:r>
            <a:rPr lang="he-IL" dirty="0"/>
            <a:t>ההנאה שמדבר עליה פרויד היא הנאה ביולוגית-גופנית.</a:t>
          </a:r>
          <a:endParaRPr lang="en-US" dirty="0"/>
        </a:p>
        <a:p>
          <a:pPr rtl="1"/>
          <a:r>
            <a:rPr lang="he-IL" dirty="0"/>
            <a:t>תינוקות פועלים על פי עקרון העונג בלבד.</a:t>
          </a:r>
        </a:p>
      </dgm:t>
    </dgm:pt>
    <dgm:pt modelId="{15B665F1-2DB1-4E6B-80DF-FCC58EA24577}" type="parTrans" cxnId="{929EF672-3648-424D-807F-190B96527D56}">
      <dgm:prSet/>
      <dgm:spPr/>
      <dgm:t>
        <a:bodyPr/>
        <a:lstStyle/>
        <a:p>
          <a:pPr rtl="1"/>
          <a:endParaRPr lang="he-IL"/>
        </a:p>
      </dgm:t>
    </dgm:pt>
    <dgm:pt modelId="{925A4F96-6CE4-48F5-8333-5785390CB91A}" type="sibTrans" cxnId="{929EF672-3648-424D-807F-190B96527D56}">
      <dgm:prSet/>
      <dgm:spPr/>
      <dgm:t>
        <a:bodyPr/>
        <a:lstStyle/>
        <a:p>
          <a:pPr rtl="1"/>
          <a:endParaRPr lang="he-IL"/>
        </a:p>
      </dgm:t>
    </dgm:pt>
    <dgm:pt modelId="{5C5C285E-8B1C-412B-93CE-F32070654062}" type="pres">
      <dgm:prSet presAssocID="{D8401E44-F3DE-4065-9E67-CE99D4A6DDC4}" presName="diagram" presStyleCnt="0">
        <dgm:presLayoutVars>
          <dgm:dir/>
          <dgm:resizeHandles val="exact"/>
        </dgm:presLayoutVars>
      </dgm:prSet>
      <dgm:spPr/>
    </dgm:pt>
    <dgm:pt modelId="{7F75C6BF-716B-41CA-A9F7-E8B7F75AD6DE}" type="pres">
      <dgm:prSet presAssocID="{53E40530-7CCF-48AC-98F8-C77A1F9DA2E1}" presName="node" presStyleLbl="node1" presStyleIdx="0" presStyleCnt="2">
        <dgm:presLayoutVars>
          <dgm:bulletEnabled val="1"/>
        </dgm:presLayoutVars>
      </dgm:prSet>
      <dgm:spPr/>
    </dgm:pt>
    <dgm:pt modelId="{8BA7E3CC-6869-4C99-AED2-A4F01C59D06F}" type="pres">
      <dgm:prSet presAssocID="{E91852E0-8134-4AF1-9388-99D705630ED9}" presName="sibTrans" presStyleCnt="0"/>
      <dgm:spPr/>
    </dgm:pt>
    <dgm:pt modelId="{E3FF0AF5-8CB4-4458-A3E1-9159D77B38D1}" type="pres">
      <dgm:prSet presAssocID="{888BE73A-F5D9-4E00-B452-8B3F40D8C18B}" presName="node" presStyleLbl="node1" presStyleIdx="1" presStyleCnt="2">
        <dgm:presLayoutVars>
          <dgm:bulletEnabled val="1"/>
        </dgm:presLayoutVars>
      </dgm:prSet>
      <dgm:spPr/>
    </dgm:pt>
  </dgm:ptLst>
  <dgm:cxnLst>
    <dgm:cxn modelId="{929EF672-3648-424D-807F-190B96527D56}" srcId="{D8401E44-F3DE-4065-9E67-CE99D4A6DDC4}" destId="{888BE73A-F5D9-4E00-B452-8B3F40D8C18B}" srcOrd="1" destOrd="0" parTransId="{15B665F1-2DB1-4E6B-80DF-FCC58EA24577}" sibTransId="{925A4F96-6CE4-48F5-8333-5785390CB91A}"/>
    <dgm:cxn modelId="{DA224A55-10DF-419A-A494-EB6EE536BABF}" type="presOf" srcId="{53E40530-7CCF-48AC-98F8-C77A1F9DA2E1}" destId="{7F75C6BF-716B-41CA-A9F7-E8B7F75AD6DE}" srcOrd="0" destOrd="0" presId="urn:microsoft.com/office/officeart/2005/8/layout/default"/>
    <dgm:cxn modelId="{51AA837B-A18B-450C-B922-E336A18CDF3B}" type="presOf" srcId="{888BE73A-F5D9-4E00-B452-8B3F40D8C18B}" destId="{E3FF0AF5-8CB4-4458-A3E1-9159D77B38D1}" srcOrd="0" destOrd="0" presId="urn:microsoft.com/office/officeart/2005/8/layout/default"/>
    <dgm:cxn modelId="{2AA5ADA5-CA57-4CD0-82D0-7FE7B9AD8741}" type="presOf" srcId="{D8401E44-F3DE-4065-9E67-CE99D4A6DDC4}" destId="{5C5C285E-8B1C-412B-93CE-F32070654062}" srcOrd="0" destOrd="0" presId="urn:microsoft.com/office/officeart/2005/8/layout/default"/>
    <dgm:cxn modelId="{DD77F1B0-FEDF-4B08-8C80-9752E731EBED}" srcId="{D8401E44-F3DE-4065-9E67-CE99D4A6DDC4}" destId="{53E40530-7CCF-48AC-98F8-C77A1F9DA2E1}" srcOrd="0" destOrd="0" parTransId="{154FFFC6-176F-4665-ACFF-D7EBDE57B26D}" sibTransId="{E91852E0-8134-4AF1-9388-99D705630ED9}"/>
    <dgm:cxn modelId="{FBEB6B87-6540-4185-A82D-FB88C1BF861F}" type="presParOf" srcId="{5C5C285E-8B1C-412B-93CE-F32070654062}" destId="{7F75C6BF-716B-41CA-A9F7-E8B7F75AD6DE}" srcOrd="0" destOrd="0" presId="urn:microsoft.com/office/officeart/2005/8/layout/default"/>
    <dgm:cxn modelId="{4B8725C8-8267-47F6-AAEF-64154026BB3D}" type="presParOf" srcId="{5C5C285E-8B1C-412B-93CE-F32070654062}" destId="{8BA7E3CC-6869-4C99-AED2-A4F01C59D06F}" srcOrd="1" destOrd="0" presId="urn:microsoft.com/office/officeart/2005/8/layout/default"/>
    <dgm:cxn modelId="{67C5CBA1-4126-4EB8-87D6-2B62F8406EB8}" type="presParOf" srcId="{5C5C285E-8B1C-412B-93CE-F32070654062}" destId="{E3FF0AF5-8CB4-4458-A3E1-9159D77B38D1}"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D372B2-4FCE-45F3-9D83-2E214D60150A}"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DFFDB0A3-716E-4D07-A6CC-3C930B7C2B82}">
      <dgm:prSet phldrT="[טקסט]"/>
      <dgm:spPr/>
      <dgm:t>
        <a:bodyPr/>
        <a:lstStyle/>
        <a:p>
          <a:pPr rtl="1"/>
          <a:r>
            <a:rPr lang="he-IL" dirty="0"/>
            <a:t>אם רמת האתגר גבוהה ורמת המיומנות נמוכה, יהיה קושי גדול ואיתו תחושת חרדה.</a:t>
          </a:r>
        </a:p>
      </dgm:t>
    </dgm:pt>
    <dgm:pt modelId="{99041DA9-5120-4BFD-ABC6-0F964A01C154}" type="parTrans" cxnId="{4942FEB4-2172-4167-B9F8-87E07DDC674C}">
      <dgm:prSet/>
      <dgm:spPr/>
      <dgm:t>
        <a:bodyPr/>
        <a:lstStyle/>
        <a:p>
          <a:pPr rtl="1"/>
          <a:endParaRPr lang="he-IL"/>
        </a:p>
      </dgm:t>
    </dgm:pt>
    <dgm:pt modelId="{FBD94A73-E8C3-4EC8-9B77-C9068AF0A297}" type="sibTrans" cxnId="{4942FEB4-2172-4167-B9F8-87E07DDC674C}">
      <dgm:prSet/>
      <dgm:spPr/>
      <dgm:t>
        <a:bodyPr/>
        <a:lstStyle/>
        <a:p>
          <a:pPr rtl="1"/>
          <a:endParaRPr lang="he-IL"/>
        </a:p>
      </dgm:t>
    </dgm:pt>
    <dgm:pt modelId="{7980A552-6BF6-4EA9-8750-B677EF5FE24D}">
      <dgm:prSet phldrT="[טקסט]"/>
      <dgm:spPr/>
      <dgm:t>
        <a:bodyPr/>
        <a:lstStyle/>
        <a:p>
          <a:pPr rtl="1"/>
          <a:r>
            <a:rPr lang="he-IL" dirty="0"/>
            <a:t>ה</a:t>
          </a:r>
          <a:r>
            <a:rPr lang="en-US" dirty="0"/>
            <a:t>flow</a:t>
          </a:r>
          <a:r>
            <a:rPr lang="he-IL" dirty="0"/>
            <a:t> היא צורה של ריכוז עמוק, מצב בו חושבים אך ורק על המטלה, נסחפים לתוך העבודה, מרגישים חיוניות גדולה ונהנים </a:t>
          </a:r>
          <a:r>
            <a:rPr lang="he-IL" dirty="0" err="1"/>
            <a:t>מהעשיה</a:t>
          </a:r>
          <a:r>
            <a:rPr lang="he-IL" dirty="0"/>
            <a:t>. </a:t>
          </a:r>
        </a:p>
      </dgm:t>
    </dgm:pt>
    <dgm:pt modelId="{28356002-51F0-4A7D-BAB6-D062AB696CAD}" type="parTrans" cxnId="{5D9B7465-4952-4873-BE40-7C56CAA0D7D8}">
      <dgm:prSet/>
      <dgm:spPr/>
      <dgm:t>
        <a:bodyPr/>
        <a:lstStyle/>
        <a:p>
          <a:pPr rtl="1"/>
          <a:endParaRPr lang="he-IL"/>
        </a:p>
      </dgm:t>
    </dgm:pt>
    <dgm:pt modelId="{6BF9E0C4-E2F6-4CF4-AEA9-5C32550E8571}" type="sibTrans" cxnId="{5D9B7465-4952-4873-BE40-7C56CAA0D7D8}">
      <dgm:prSet/>
      <dgm:spPr/>
      <dgm:t>
        <a:bodyPr/>
        <a:lstStyle/>
        <a:p>
          <a:pPr rtl="1"/>
          <a:endParaRPr lang="he-IL"/>
        </a:p>
      </dgm:t>
    </dgm:pt>
    <dgm:pt modelId="{19BDE47B-253B-44B5-9401-3A002F96062E}">
      <dgm:prSet phldrT="[טקסט]"/>
      <dgm:spPr/>
      <dgm:t>
        <a:bodyPr/>
        <a:lstStyle/>
        <a:p>
          <a:pPr rtl="1"/>
          <a:r>
            <a:rPr lang="he-IL" dirty="0"/>
            <a:t>איך אתם מתארים הסחת דעת </a:t>
          </a:r>
          <a:r>
            <a:rPr lang="he-IL" dirty="0" err="1"/>
            <a:t>מסויימת</a:t>
          </a:r>
          <a:r>
            <a:rPr lang="he-IL" dirty="0"/>
            <a:t>. (באמת, קחו שניה ותחשבו!). </a:t>
          </a:r>
        </a:p>
        <a:p>
          <a:pPr rtl="1"/>
          <a:r>
            <a:rPr lang="he-IL" dirty="0"/>
            <a:t>לרב, התיאור הוא של הסחת דעת שנוחתת מבחוץ, ומפריעה להתרכז. </a:t>
          </a:r>
        </a:p>
        <a:p>
          <a:pPr rtl="1"/>
          <a:r>
            <a:rPr lang="he-IL" dirty="0"/>
            <a:t>הסחות הדעת לא באמת מגיעות מבחוץ. אנחנו יוצרים הסחות דעת, או לכל הפחות – מקבלים אותן בזרועות פתוחות, בניסיון לא מוצלח לברוח מחרדה או משעמום ולהצליח סוף סוף להתרכז.</a:t>
          </a:r>
        </a:p>
      </dgm:t>
    </dgm:pt>
    <dgm:pt modelId="{8F123338-E035-447D-B6D1-0AA7319512C1}" type="parTrans" cxnId="{1D35B22E-9A62-4B39-A700-BBB305A64DE6}">
      <dgm:prSet/>
      <dgm:spPr/>
      <dgm:t>
        <a:bodyPr/>
        <a:lstStyle/>
        <a:p>
          <a:pPr rtl="1"/>
          <a:endParaRPr lang="he-IL"/>
        </a:p>
      </dgm:t>
    </dgm:pt>
    <dgm:pt modelId="{5525CB08-74F8-4AFC-94A3-E4B68D31FB31}" type="sibTrans" cxnId="{1D35B22E-9A62-4B39-A700-BBB305A64DE6}">
      <dgm:prSet/>
      <dgm:spPr/>
      <dgm:t>
        <a:bodyPr/>
        <a:lstStyle/>
        <a:p>
          <a:pPr rtl="1"/>
          <a:endParaRPr lang="he-IL"/>
        </a:p>
      </dgm:t>
    </dgm:pt>
    <dgm:pt modelId="{1DC51FA8-F5EB-43C8-B9E0-70CFCD42F724}">
      <dgm:prSet phldrT="[טקסט]"/>
      <dgm:spPr/>
      <dgm:t>
        <a:bodyPr/>
        <a:lstStyle/>
        <a:p>
          <a:pPr rtl="1"/>
          <a:r>
            <a:rPr lang="he-IL" dirty="0"/>
            <a:t>איזון בין רמת היכולת ורמת האתגר, הוא שמאפשר (בהנחה שמתקיימים גורמים נוספים) כניסה למצב של ריכוז מלא – ה</a:t>
          </a:r>
          <a:r>
            <a:rPr lang="en-US" dirty="0"/>
            <a:t>flow</a:t>
          </a:r>
          <a:r>
            <a:rPr lang="he-IL" dirty="0"/>
            <a:t>.</a:t>
          </a:r>
        </a:p>
      </dgm:t>
    </dgm:pt>
    <dgm:pt modelId="{CE5E933B-650F-43E1-AF6F-76E7EE876180}" type="parTrans" cxnId="{DF0545E6-BB70-4629-A645-DEB59FEFBFA5}">
      <dgm:prSet/>
      <dgm:spPr/>
      <dgm:t>
        <a:bodyPr/>
        <a:lstStyle/>
        <a:p>
          <a:pPr rtl="1"/>
          <a:endParaRPr lang="he-IL"/>
        </a:p>
      </dgm:t>
    </dgm:pt>
    <dgm:pt modelId="{331EE564-5165-44F6-939E-B5E8CA08E83B}" type="sibTrans" cxnId="{DF0545E6-BB70-4629-A645-DEB59FEFBFA5}">
      <dgm:prSet/>
      <dgm:spPr/>
      <dgm:t>
        <a:bodyPr/>
        <a:lstStyle/>
        <a:p>
          <a:pPr rtl="1"/>
          <a:endParaRPr lang="he-IL"/>
        </a:p>
      </dgm:t>
    </dgm:pt>
    <dgm:pt modelId="{7C97B77D-F5DE-4F99-8495-5C01DAA770DD}">
      <dgm:prSet phldrT="[טקסט]"/>
      <dgm:spPr/>
      <dgm:t>
        <a:bodyPr/>
        <a:lstStyle/>
        <a:p>
          <a:pPr rtl="1"/>
          <a:r>
            <a:rPr lang="he-IL" dirty="0"/>
            <a:t>אם רמת האתגר נמוכה, ורמת המיומנות גבוהה, תהיה תחושת שעמום.</a:t>
          </a:r>
        </a:p>
      </dgm:t>
    </dgm:pt>
    <dgm:pt modelId="{44B50A9A-CA35-4166-B23C-2A0DFF4501EC}" type="parTrans" cxnId="{CBF44E22-8551-47B3-B933-71D1AF1CFA28}">
      <dgm:prSet/>
      <dgm:spPr/>
      <dgm:t>
        <a:bodyPr/>
        <a:lstStyle/>
        <a:p>
          <a:pPr rtl="1"/>
          <a:endParaRPr lang="he-IL"/>
        </a:p>
      </dgm:t>
    </dgm:pt>
    <dgm:pt modelId="{CD27D5F3-28FB-42AD-958C-C0314C279E5D}" type="sibTrans" cxnId="{CBF44E22-8551-47B3-B933-71D1AF1CFA28}">
      <dgm:prSet/>
      <dgm:spPr/>
      <dgm:t>
        <a:bodyPr/>
        <a:lstStyle/>
        <a:p>
          <a:pPr rtl="1"/>
          <a:endParaRPr lang="he-IL"/>
        </a:p>
      </dgm:t>
    </dgm:pt>
    <dgm:pt modelId="{7E7667DB-C7B7-4598-8AEE-C0D5320901DF}" type="pres">
      <dgm:prSet presAssocID="{13D372B2-4FCE-45F3-9D83-2E214D60150A}" presName="diagram" presStyleCnt="0">
        <dgm:presLayoutVars>
          <dgm:dir/>
          <dgm:resizeHandles val="exact"/>
        </dgm:presLayoutVars>
      </dgm:prSet>
      <dgm:spPr/>
    </dgm:pt>
    <dgm:pt modelId="{9CB16BD8-5867-41A3-BB82-01921442D0BB}" type="pres">
      <dgm:prSet presAssocID="{DFFDB0A3-716E-4D07-A6CC-3C930B7C2B82}" presName="node" presStyleLbl="node1" presStyleIdx="0" presStyleCnt="5">
        <dgm:presLayoutVars>
          <dgm:bulletEnabled val="1"/>
        </dgm:presLayoutVars>
      </dgm:prSet>
      <dgm:spPr/>
    </dgm:pt>
    <dgm:pt modelId="{9E7AB7B7-B237-4BF7-916B-BFAF1388CBBF}" type="pres">
      <dgm:prSet presAssocID="{FBD94A73-E8C3-4EC8-9B77-C9068AF0A297}" presName="sibTrans" presStyleCnt="0"/>
      <dgm:spPr/>
    </dgm:pt>
    <dgm:pt modelId="{EE426E94-3446-4FDE-9000-A90F6AAE598E}" type="pres">
      <dgm:prSet presAssocID="{7980A552-6BF6-4EA9-8750-B677EF5FE24D}" presName="node" presStyleLbl="node1" presStyleIdx="1" presStyleCnt="5">
        <dgm:presLayoutVars>
          <dgm:bulletEnabled val="1"/>
        </dgm:presLayoutVars>
      </dgm:prSet>
      <dgm:spPr/>
    </dgm:pt>
    <dgm:pt modelId="{CE69E7A3-8320-428C-8B84-8B10D74DB876}" type="pres">
      <dgm:prSet presAssocID="{6BF9E0C4-E2F6-4CF4-AEA9-5C32550E8571}" presName="sibTrans" presStyleCnt="0"/>
      <dgm:spPr/>
    </dgm:pt>
    <dgm:pt modelId="{09FE4169-E0E4-48DE-8FA1-B21899B097F3}" type="pres">
      <dgm:prSet presAssocID="{19BDE47B-253B-44B5-9401-3A002F96062E}" presName="node" presStyleLbl="node1" presStyleIdx="2" presStyleCnt="5">
        <dgm:presLayoutVars>
          <dgm:bulletEnabled val="1"/>
        </dgm:presLayoutVars>
      </dgm:prSet>
      <dgm:spPr/>
    </dgm:pt>
    <dgm:pt modelId="{42D977C0-BFC6-4744-909A-FD2D5BACA99F}" type="pres">
      <dgm:prSet presAssocID="{5525CB08-74F8-4AFC-94A3-E4B68D31FB31}" presName="sibTrans" presStyleCnt="0"/>
      <dgm:spPr/>
    </dgm:pt>
    <dgm:pt modelId="{7DCD1B1B-B1AD-441D-B1E0-056029934508}" type="pres">
      <dgm:prSet presAssocID="{1DC51FA8-F5EB-43C8-B9E0-70CFCD42F724}" presName="node" presStyleLbl="node1" presStyleIdx="3" presStyleCnt="5">
        <dgm:presLayoutVars>
          <dgm:bulletEnabled val="1"/>
        </dgm:presLayoutVars>
      </dgm:prSet>
      <dgm:spPr/>
    </dgm:pt>
    <dgm:pt modelId="{70085662-8406-471F-A02D-A5C3DB7BD705}" type="pres">
      <dgm:prSet presAssocID="{331EE564-5165-44F6-939E-B5E8CA08E83B}" presName="sibTrans" presStyleCnt="0"/>
      <dgm:spPr/>
    </dgm:pt>
    <dgm:pt modelId="{F8B175EF-D9E4-4A04-99AF-C5E2CF25EEC3}" type="pres">
      <dgm:prSet presAssocID="{7C97B77D-F5DE-4F99-8495-5C01DAA770DD}" presName="node" presStyleLbl="node1" presStyleIdx="4" presStyleCnt="5">
        <dgm:presLayoutVars>
          <dgm:bulletEnabled val="1"/>
        </dgm:presLayoutVars>
      </dgm:prSet>
      <dgm:spPr/>
    </dgm:pt>
  </dgm:ptLst>
  <dgm:cxnLst>
    <dgm:cxn modelId="{78A95115-C838-4D52-928E-AA5BE5505314}" type="presOf" srcId="{1DC51FA8-F5EB-43C8-B9E0-70CFCD42F724}" destId="{7DCD1B1B-B1AD-441D-B1E0-056029934508}" srcOrd="0" destOrd="0" presId="urn:microsoft.com/office/officeart/2005/8/layout/default"/>
    <dgm:cxn modelId="{D670A115-4E06-4417-8057-90CD4EBC34AF}" type="presOf" srcId="{DFFDB0A3-716E-4D07-A6CC-3C930B7C2B82}" destId="{9CB16BD8-5867-41A3-BB82-01921442D0BB}" srcOrd="0" destOrd="0" presId="urn:microsoft.com/office/officeart/2005/8/layout/default"/>
    <dgm:cxn modelId="{40631217-7839-4820-BE6A-99221AC1491F}" type="presOf" srcId="{19BDE47B-253B-44B5-9401-3A002F96062E}" destId="{09FE4169-E0E4-48DE-8FA1-B21899B097F3}" srcOrd="0" destOrd="0" presId="urn:microsoft.com/office/officeart/2005/8/layout/default"/>
    <dgm:cxn modelId="{CBF44E22-8551-47B3-B933-71D1AF1CFA28}" srcId="{13D372B2-4FCE-45F3-9D83-2E214D60150A}" destId="{7C97B77D-F5DE-4F99-8495-5C01DAA770DD}" srcOrd="4" destOrd="0" parTransId="{44B50A9A-CA35-4166-B23C-2A0DFF4501EC}" sibTransId="{CD27D5F3-28FB-42AD-958C-C0314C279E5D}"/>
    <dgm:cxn modelId="{F8669B2B-05D0-4465-B35A-93457644C92C}" type="presOf" srcId="{7980A552-6BF6-4EA9-8750-B677EF5FE24D}" destId="{EE426E94-3446-4FDE-9000-A90F6AAE598E}" srcOrd="0" destOrd="0" presId="urn:microsoft.com/office/officeart/2005/8/layout/default"/>
    <dgm:cxn modelId="{1D35B22E-9A62-4B39-A700-BBB305A64DE6}" srcId="{13D372B2-4FCE-45F3-9D83-2E214D60150A}" destId="{19BDE47B-253B-44B5-9401-3A002F96062E}" srcOrd="2" destOrd="0" parTransId="{8F123338-E035-447D-B6D1-0AA7319512C1}" sibTransId="{5525CB08-74F8-4AFC-94A3-E4B68D31FB31}"/>
    <dgm:cxn modelId="{5D9B7465-4952-4873-BE40-7C56CAA0D7D8}" srcId="{13D372B2-4FCE-45F3-9D83-2E214D60150A}" destId="{7980A552-6BF6-4EA9-8750-B677EF5FE24D}" srcOrd="1" destOrd="0" parTransId="{28356002-51F0-4A7D-BAB6-D062AB696CAD}" sibTransId="{6BF9E0C4-E2F6-4CF4-AEA9-5C32550E8571}"/>
    <dgm:cxn modelId="{5E6F618A-C042-4E0F-B595-B04E5C296DEB}" type="presOf" srcId="{13D372B2-4FCE-45F3-9D83-2E214D60150A}" destId="{7E7667DB-C7B7-4598-8AEE-C0D5320901DF}" srcOrd="0" destOrd="0" presId="urn:microsoft.com/office/officeart/2005/8/layout/default"/>
    <dgm:cxn modelId="{FC42DBAE-5BA6-4E2B-AF7B-14AA70E46094}" type="presOf" srcId="{7C97B77D-F5DE-4F99-8495-5C01DAA770DD}" destId="{F8B175EF-D9E4-4A04-99AF-C5E2CF25EEC3}" srcOrd="0" destOrd="0" presId="urn:microsoft.com/office/officeart/2005/8/layout/default"/>
    <dgm:cxn modelId="{4942FEB4-2172-4167-B9F8-87E07DDC674C}" srcId="{13D372B2-4FCE-45F3-9D83-2E214D60150A}" destId="{DFFDB0A3-716E-4D07-A6CC-3C930B7C2B82}" srcOrd="0" destOrd="0" parTransId="{99041DA9-5120-4BFD-ABC6-0F964A01C154}" sibTransId="{FBD94A73-E8C3-4EC8-9B77-C9068AF0A297}"/>
    <dgm:cxn modelId="{DF0545E6-BB70-4629-A645-DEB59FEFBFA5}" srcId="{13D372B2-4FCE-45F3-9D83-2E214D60150A}" destId="{1DC51FA8-F5EB-43C8-B9E0-70CFCD42F724}" srcOrd="3" destOrd="0" parTransId="{CE5E933B-650F-43E1-AF6F-76E7EE876180}" sibTransId="{331EE564-5165-44F6-939E-B5E8CA08E83B}"/>
    <dgm:cxn modelId="{36DA2484-442E-4CCF-97BB-CE0F26793490}" type="presParOf" srcId="{7E7667DB-C7B7-4598-8AEE-C0D5320901DF}" destId="{9CB16BD8-5867-41A3-BB82-01921442D0BB}" srcOrd="0" destOrd="0" presId="urn:microsoft.com/office/officeart/2005/8/layout/default"/>
    <dgm:cxn modelId="{1FCFA636-F8CF-4B95-9128-375FC99D6442}" type="presParOf" srcId="{7E7667DB-C7B7-4598-8AEE-C0D5320901DF}" destId="{9E7AB7B7-B237-4BF7-916B-BFAF1388CBBF}" srcOrd="1" destOrd="0" presId="urn:microsoft.com/office/officeart/2005/8/layout/default"/>
    <dgm:cxn modelId="{63E3347B-96F4-4A93-8062-F2FF0A7F8E4B}" type="presParOf" srcId="{7E7667DB-C7B7-4598-8AEE-C0D5320901DF}" destId="{EE426E94-3446-4FDE-9000-A90F6AAE598E}" srcOrd="2" destOrd="0" presId="urn:microsoft.com/office/officeart/2005/8/layout/default"/>
    <dgm:cxn modelId="{E33F5CC0-425D-47F8-B601-D65F96C5CA3F}" type="presParOf" srcId="{7E7667DB-C7B7-4598-8AEE-C0D5320901DF}" destId="{CE69E7A3-8320-428C-8B84-8B10D74DB876}" srcOrd="3" destOrd="0" presId="urn:microsoft.com/office/officeart/2005/8/layout/default"/>
    <dgm:cxn modelId="{3562B6C2-8F75-4F0C-A9A5-F4664A36EDDE}" type="presParOf" srcId="{7E7667DB-C7B7-4598-8AEE-C0D5320901DF}" destId="{09FE4169-E0E4-48DE-8FA1-B21899B097F3}" srcOrd="4" destOrd="0" presId="urn:microsoft.com/office/officeart/2005/8/layout/default"/>
    <dgm:cxn modelId="{3E34F3DD-62B8-4DCD-8362-1931C5F9B420}" type="presParOf" srcId="{7E7667DB-C7B7-4598-8AEE-C0D5320901DF}" destId="{42D977C0-BFC6-4744-909A-FD2D5BACA99F}" srcOrd="5" destOrd="0" presId="urn:microsoft.com/office/officeart/2005/8/layout/default"/>
    <dgm:cxn modelId="{9BEAE90B-8506-4059-A0F2-CA1ACC7F3920}" type="presParOf" srcId="{7E7667DB-C7B7-4598-8AEE-C0D5320901DF}" destId="{7DCD1B1B-B1AD-441D-B1E0-056029934508}" srcOrd="6" destOrd="0" presId="urn:microsoft.com/office/officeart/2005/8/layout/default"/>
    <dgm:cxn modelId="{1307D359-FE55-4373-BC78-4FD65D3CA5EF}" type="presParOf" srcId="{7E7667DB-C7B7-4598-8AEE-C0D5320901DF}" destId="{70085662-8406-471F-A02D-A5C3DB7BD705}" srcOrd="7" destOrd="0" presId="urn:microsoft.com/office/officeart/2005/8/layout/default"/>
    <dgm:cxn modelId="{9A4F8EE7-B641-4EB4-934E-9A852F1B0329}" type="presParOf" srcId="{7E7667DB-C7B7-4598-8AEE-C0D5320901DF}" destId="{F8B175EF-D9E4-4A04-99AF-C5E2CF25EEC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C7F4AC-4407-46C3-BE15-0EFCB9F963A6}"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BC232977-49F0-4227-8230-E18331EA2F0C}">
      <dgm:prSet phldrT="[טקסט]" custT="1"/>
      <dgm:spPr/>
      <dgm:t>
        <a:bodyPr/>
        <a:lstStyle/>
        <a:p>
          <a:pPr rtl="1"/>
          <a:r>
            <a:rPr lang="he-IL" sz="1800" dirty="0"/>
            <a:t>חרדה היא תחושה מאד לא נעימה, שנוצרת כשעלינו לבצע משימה שמאתגרת אותנו באופן שלא מותאם לרמת היכולת שלנו. במקרה כזה, בניסיון לברוח מתחושת החרדה, אנחנו עשויים לחפש הסחות דעת. </a:t>
          </a:r>
        </a:p>
      </dgm:t>
    </dgm:pt>
    <dgm:pt modelId="{92A1A4AF-F7E2-4FDF-8C4D-480595256175}" type="parTrans" cxnId="{5D039F60-83AD-46E5-9A7D-F15DE14F3E2B}">
      <dgm:prSet/>
      <dgm:spPr/>
      <dgm:t>
        <a:bodyPr/>
        <a:lstStyle/>
        <a:p>
          <a:pPr rtl="1"/>
          <a:endParaRPr lang="he-IL"/>
        </a:p>
      </dgm:t>
    </dgm:pt>
    <dgm:pt modelId="{B27E69F0-D40B-41F3-9533-C140BD7C3A9F}" type="sibTrans" cxnId="{5D039F60-83AD-46E5-9A7D-F15DE14F3E2B}">
      <dgm:prSet/>
      <dgm:spPr/>
      <dgm:t>
        <a:bodyPr/>
        <a:lstStyle/>
        <a:p>
          <a:pPr rtl="1"/>
          <a:endParaRPr lang="he-IL"/>
        </a:p>
      </dgm:t>
    </dgm:pt>
    <dgm:pt modelId="{F78C5215-F569-40A4-A781-89E20EE6BD4A}">
      <dgm:prSet phldrT="[טקסט]"/>
      <dgm:spPr/>
      <dgm:t>
        <a:bodyPr/>
        <a:lstStyle/>
        <a:p>
          <a:pPr rtl="1"/>
          <a:r>
            <a:rPr lang="he-IL" dirty="0"/>
            <a:t>אנחנו נתחיל במטלה, נמצא את עצמינו לחוצים או משועממים, נחכה קצת, וברגע שיופיע קצה של הסחת דעת – נקפוץ עליה בשמחה, ניתן לה חיבוק ענק ונאמץ אותה אל תוך חיינו. לרגע, נרגיש טוב יותר – פחות משועממים או פחות חרדים. אבל לטווח ארוך – התרחקנו מהמטרה שלנו. </a:t>
          </a:r>
        </a:p>
      </dgm:t>
    </dgm:pt>
    <dgm:pt modelId="{C4D743AA-5915-41CC-9F08-BEB2998BB76E}" type="parTrans" cxnId="{98E983BF-6C7D-4FE9-9FF4-1170E74D5AD5}">
      <dgm:prSet/>
      <dgm:spPr/>
      <dgm:t>
        <a:bodyPr/>
        <a:lstStyle/>
        <a:p>
          <a:pPr rtl="1"/>
          <a:endParaRPr lang="he-IL"/>
        </a:p>
      </dgm:t>
    </dgm:pt>
    <dgm:pt modelId="{F098063A-0AFE-4B2C-AA6B-CFEF904D62F5}" type="sibTrans" cxnId="{98E983BF-6C7D-4FE9-9FF4-1170E74D5AD5}">
      <dgm:prSet/>
      <dgm:spPr/>
      <dgm:t>
        <a:bodyPr/>
        <a:lstStyle/>
        <a:p>
          <a:pPr rtl="1"/>
          <a:endParaRPr lang="he-IL"/>
        </a:p>
      </dgm:t>
    </dgm:pt>
    <dgm:pt modelId="{B7E0E22A-C0E7-489A-8EB3-30C5C03D6940}">
      <dgm:prSet phldrT="[טקסט]"/>
      <dgm:spPr/>
      <dgm:t>
        <a:bodyPr/>
        <a:lstStyle/>
        <a:p>
          <a:pPr rtl="1"/>
          <a:r>
            <a:rPr lang="he-IL" dirty="0"/>
            <a:t>אף אחד לא אוהב להרגיש חרדה או שעמום, לכן באופן אוטומטי נעשה דברים כדי לצאת מהאזורים הרגשיים הלא נוחים האלה. הסחת דעת מציעה לנו אפשרות יציאה כזאת, ואנחנו עשויים לתפוס אותה בשתי ידיים – למרות שהיא מרחיקה אותנו מהמטרות שלנו. </a:t>
          </a:r>
        </a:p>
      </dgm:t>
    </dgm:pt>
    <dgm:pt modelId="{DACE39BB-46F7-4C78-9E93-4483465609CB}" type="parTrans" cxnId="{B8D91FCE-9A9A-4431-B7B0-11A5EF8F1689}">
      <dgm:prSet/>
      <dgm:spPr/>
      <dgm:t>
        <a:bodyPr/>
        <a:lstStyle/>
        <a:p>
          <a:pPr rtl="1"/>
          <a:endParaRPr lang="he-IL"/>
        </a:p>
      </dgm:t>
    </dgm:pt>
    <dgm:pt modelId="{1EE0BA65-56D5-4BD1-A73E-CAE10925A62B}" type="sibTrans" cxnId="{B8D91FCE-9A9A-4431-B7B0-11A5EF8F1689}">
      <dgm:prSet/>
      <dgm:spPr/>
      <dgm:t>
        <a:bodyPr/>
        <a:lstStyle/>
        <a:p>
          <a:pPr rtl="1"/>
          <a:endParaRPr lang="he-IL"/>
        </a:p>
      </dgm:t>
    </dgm:pt>
    <dgm:pt modelId="{B1E53EFD-0FD3-4A4E-9BF3-71AE141DC535}">
      <dgm:prSet phldrT="[טקסט]"/>
      <dgm:spPr/>
      <dgm:t>
        <a:bodyPr/>
        <a:lstStyle/>
        <a:p>
          <a:pPr rtl="1"/>
          <a:r>
            <a:rPr lang="he-IL" dirty="0"/>
            <a:t>בקצה השני יש מקרים בהם המטלה דווקא קלה מדי, ואז יופיע רגש לא נעים אחר: השעמום. </a:t>
          </a:r>
        </a:p>
      </dgm:t>
    </dgm:pt>
    <dgm:pt modelId="{D106EFE8-FADA-4E6A-81D6-5CA8189EF75E}" type="parTrans" cxnId="{BB7E88AC-2526-4C3C-B618-509C43692A7A}">
      <dgm:prSet/>
      <dgm:spPr/>
      <dgm:t>
        <a:bodyPr/>
        <a:lstStyle/>
        <a:p>
          <a:pPr rtl="1"/>
          <a:endParaRPr lang="he-IL"/>
        </a:p>
      </dgm:t>
    </dgm:pt>
    <dgm:pt modelId="{C1AA5361-ABDA-433C-9A3C-E7C92031E91E}" type="sibTrans" cxnId="{BB7E88AC-2526-4C3C-B618-509C43692A7A}">
      <dgm:prSet/>
      <dgm:spPr/>
      <dgm:t>
        <a:bodyPr/>
        <a:lstStyle/>
        <a:p>
          <a:pPr rtl="1"/>
          <a:endParaRPr lang="he-IL"/>
        </a:p>
      </dgm:t>
    </dgm:pt>
    <dgm:pt modelId="{1A839EE8-C10E-4CBC-BD01-FAEBFDF07FD7}">
      <dgm:prSet phldrT="[טקסט]"/>
      <dgm:spPr/>
      <dgm:t>
        <a:bodyPr/>
        <a:lstStyle/>
        <a:p>
          <a:pPr rtl="1"/>
          <a:r>
            <a:rPr lang="he-IL" dirty="0"/>
            <a:t>נקודה חשובה היא שאם נשאל את יונתן, רב הסיכויים שהוא לא יחשוב שהוא חיפש לברוח מחרדה. הוא יאמר – בדיוק הטלפון </a:t>
          </a:r>
          <a:r>
            <a:rPr lang="he-IL" dirty="0" err="1"/>
            <a:t>צילצל</a:t>
          </a:r>
          <a:r>
            <a:rPr lang="he-IL" dirty="0"/>
            <a:t>. </a:t>
          </a:r>
        </a:p>
        <a:p>
          <a:pPr rtl="1"/>
          <a:r>
            <a:rPr lang="he-IL" dirty="0"/>
            <a:t>אבל זה לא נכון. הסחות דעת יש תמיד, אבל הרבה מהן </a:t>
          </a:r>
          <a:r>
            <a:rPr lang="he-IL" dirty="0" err="1"/>
            <a:t>בשליטתינו</a:t>
          </a:r>
          <a:r>
            <a:rPr lang="he-IL" dirty="0"/>
            <a:t>. אנחנו בוחרים להשאיר אותן בסביבה כי זה נח לנו.</a:t>
          </a:r>
        </a:p>
      </dgm:t>
    </dgm:pt>
    <dgm:pt modelId="{1CA42361-97C6-4500-AC11-F87BA768E41C}" type="parTrans" cxnId="{35F428F6-FF27-4BFE-BF50-15BB23784330}">
      <dgm:prSet/>
      <dgm:spPr/>
      <dgm:t>
        <a:bodyPr/>
        <a:lstStyle/>
        <a:p>
          <a:pPr rtl="1"/>
          <a:endParaRPr lang="he-IL"/>
        </a:p>
      </dgm:t>
    </dgm:pt>
    <dgm:pt modelId="{1604B5B9-1F14-404C-BA7F-2B41CB101F63}" type="sibTrans" cxnId="{35F428F6-FF27-4BFE-BF50-15BB23784330}">
      <dgm:prSet/>
      <dgm:spPr/>
      <dgm:t>
        <a:bodyPr/>
        <a:lstStyle/>
        <a:p>
          <a:pPr rtl="1"/>
          <a:endParaRPr lang="he-IL"/>
        </a:p>
      </dgm:t>
    </dgm:pt>
    <dgm:pt modelId="{960414DF-C8B2-4BE5-B989-39FE8D159ECA}" type="pres">
      <dgm:prSet presAssocID="{69C7F4AC-4407-46C3-BE15-0EFCB9F963A6}" presName="diagram" presStyleCnt="0">
        <dgm:presLayoutVars>
          <dgm:dir/>
          <dgm:resizeHandles val="exact"/>
        </dgm:presLayoutVars>
      </dgm:prSet>
      <dgm:spPr/>
    </dgm:pt>
    <dgm:pt modelId="{0B076D3F-7A95-491B-A312-C089D1A87399}" type="pres">
      <dgm:prSet presAssocID="{BC232977-49F0-4227-8230-E18331EA2F0C}" presName="node" presStyleLbl="node1" presStyleIdx="0" presStyleCnt="5">
        <dgm:presLayoutVars>
          <dgm:bulletEnabled val="1"/>
        </dgm:presLayoutVars>
      </dgm:prSet>
      <dgm:spPr/>
    </dgm:pt>
    <dgm:pt modelId="{EFB1F7DB-C10E-4CB9-B61F-83309BA6029E}" type="pres">
      <dgm:prSet presAssocID="{B27E69F0-D40B-41F3-9533-C140BD7C3A9F}" presName="sibTrans" presStyleCnt="0"/>
      <dgm:spPr/>
    </dgm:pt>
    <dgm:pt modelId="{9522AE3B-0D69-49D9-92B4-532A8522D899}" type="pres">
      <dgm:prSet presAssocID="{F78C5215-F569-40A4-A781-89E20EE6BD4A}" presName="node" presStyleLbl="node1" presStyleIdx="1" presStyleCnt="5">
        <dgm:presLayoutVars>
          <dgm:bulletEnabled val="1"/>
        </dgm:presLayoutVars>
      </dgm:prSet>
      <dgm:spPr/>
    </dgm:pt>
    <dgm:pt modelId="{C6058DD6-29D7-4B8D-9711-834F496A89A0}" type="pres">
      <dgm:prSet presAssocID="{F098063A-0AFE-4B2C-AA6B-CFEF904D62F5}" presName="sibTrans" presStyleCnt="0"/>
      <dgm:spPr/>
    </dgm:pt>
    <dgm:pt modelId="{FC64021E-79DD-448F-96B0-DF0C7633F517}" type="pres">
      <dgm:prSet presAssocID="{B7E0E22A-C0E7-489A-8EB3-30C5C03D6940}" presName="node" presStyleLbl="node1" presStyleIdx="2" presStyleCnt="5">
        <dgm:presLayoutVars>
          <dgm:bulletEnabled val="1"/>
        </dgm:presLayoutVars>
      </dgm:prSet>
      <dgm:spPr/>
    </dgm:pt>
    <dgm:pt modelId="{09C37A9A-031B-4CC7-97A8-DCD23CEF07F1}" type="pres">
      <dgm:prSet presAssocID="{1EE0BA65-56D5-4BD1-A73E-CAE10925A62B}" presName="sibTrans" presStyleCnt="0"/>
      <dgm:spPr/>
    </dgm:pt>
    <dgm:pt modelId="{F469626A-9878-4BA6-87BA-5EE3522E5F55}" type="pres">
      <dgm:prSet presAssocID="{B1E53EFD-0FD3-4A4E-9BF3-71AE141DC535}" presName="node" presStyleLbl="node1" presStyleIdx="3" presStyleCnt="5">
        <dgm:presLayoutVars>
          <dgm:bulletEnabled val="1"/>
        </dgm:presLayoutVars>
      </dgm:prSet>
      <dgm:spPr/>
    </dgm:pt>
    <dgm:pt modelId="{D0C6C056-0284-4729-8F7C-1A331FD8D907}" type="pres">
      <dgm:prSet presAssocID="{C1AA5361-ABDA-433C-9A3C-E7C92031E91E}" presName="sibTrans" presStyleCnt="0"/>
      <dgm:spPr/>
    </dgm:pt>
    <dgm:pt modelId="{CC6D6C08-9910-4E58-974D-BE297756F545}" type="pres">
      <dgm:prSet presAssocID="{1A839EE8-C10E-4CBC-BD01-FAEBFDF07FD7}" presName="node" presStyleLbl="node1" presStyleIdx="4" presStyleCnt="5" custScaleX="111030">
        <dgm:presLayoutVars>
          <dgm:bulletEnabled val="1"/>
        </dgm:presLayoutVars>
      </dgm:prSet>
      <dgm:spPr/>
    </dgm:pt>
  </dgm:ptLst>
  <dgm:cxnLst>
    <dgm:cxn modelId="{8F4D8A0E-1B60-4D2D-B7B1-37E811C44F58}" type="presOf" srcId="{1A839EE8-C10E-4CBC-BD01-FAEBFDF07FD7}" destId="{CC6D6C08-9910-4E58-974D-BE297756F545}" srcOrd="0" destOrd="0" presId="urn:microsoft.com/office/officeart/2005/8/layout/default"/>
    <dgm:cxn modelId="{0AD1035C-BF85-44E7-8D6F-D7F2FB4D6862}" type="presOf" srcId="{69C7F4AC-4407-46C3-BE15-0EFCB9F963A6}" destId="{960414DF-C8B2-4BE5-B989-39FE8D159ECA}" srcOrd="0" destOrd="0" presId="urn:microsoft.com/office/officeart/2005/8/layout/default"/>
    <dgm:cxn modelId="{5D039F60-83AD-46E5-9A7D-F15DE14F3E2B}" srcId="{69C7F4AC-4407-46C3-BE15-0EFCB9F963A6}" destId="{BC232977-49F0-4227-8230-E18331EA2F0C}" srcOrd="0" destOrd="0" parTransId="{92A1A4AF-F7E2-4FDF-8C4D-480595256175}" sibTransId="{B27E69F0-D40B-41F3-9533-C140BD7C3A9F}"/>
    <dgm:cxn modelId="{36F29744-C38B-4206-95D3-C59EF07F9223}" type="presOf" srcId="{B1E53EFD-0FD3-4A4E-9BF3-71AE141DC535}" destId="{F469626A-9878-4BA6-87BA-5EE3522E5F55}" srcOrd="0" destOrd="0" presId="urn:microsoft.com/office/officeart/2005/8/layout/default"/>
    <dgm:cxn modelId="{4B70F066-3BE4-4746-8838-A36F034669E0}" type="presOf" srcId="{F78C5215-F569-40A4-A781-89E20EE6BD4A}" destId="{9522AE3B-0D69-49D9-92B4-532A8522D899}" srcOrd="0" destOrd="0" presId="urn:microsoft.com/office/officeart/2005/8/layout/default"/>
    <dgm:cxn modelId="{4D4293A2-F774-49A6-BBF1-2D60593247A3}" type="presOf" srcId="{BC232977-49F0-4227-8230-E18331EA2F0C}" destId="{0B076D3F-7A95-491B-A312-C089D1A87399}" srcOrd="0" destOrd="0" presId="urn:microsoft.com/office/officeart/2005/8/layout/default"/>
    <dgm:cxn modelId="{BB7E88AC-2526-4C3C-B618-509C43692A7A}" srcId="{69C7F4AC-4407-46C3-BE15-0EFCB9F963A6}" destId="{B1E53EFD-0FD3-4A4E-9BF3-71AE141DC535}" srcOrd="3" destOrd="0" parTransId="{D106EFE8-FADA-4E6A-81D6-5CA8189EF75E}" sibTransId="{C1AA5361-ABDA-433C-9A3C-E7C92031E91E}"/>
    <dgm:cxn modelId="{98E983BF-6C7D-4FE9-9FF4-1170E74D5AD5}" srcId="{69C7F4AC-4407-46C3-BE15-0EFCB9F963A6}" destId="{F78C5215-F569-40A4-A781-89E20EE6BD4A}" srcOrd="1" destOrd="0" parTransId="{C4D743AA-5915-41CC-9F08-BEB2998BB76E}" sibTransId="{F098063A-0AFE-4B2C-AA6B-CFEF904D62F5}"/>
    <dgm:cxn modelId="{B8D91FCE-9A9A-4431-B7B0-11A5EF8F1689}" srcId="{69C7F4AC-4407-46C3-BE15-0EFCB9F963A6}" destId="{B7E0E22A-C0E7-489A-8EB3-30C5C03D6940}" srcOrd="2" destOrd="0" parTransId="{DACE39BB-46F7-4C78-9E93-4483465609CB}" sibTransId="{1EE0BA65-56D5-4BD1-A73E-CAE10925A62B}"/>
    <dgm:cxn modelId="{A63B07E3-B4BF-45AA-A8C9-F221724BC05E}" type="presOf" srcId="{B7E0E22A-C0E7-489A-8EB3-30C5C03D6940}" destId="{FC64021E-79DD-448F-96B0-DF0C7633F517}" srcOrd="0" destOrd="0" presId="urn:microsoft.com/office/officeart/2005/8/layout/default"/>
    <dgm:cxn modelId="{35F428F6-FF27-4BFE-BF50-15BB23784330}" srcId="{69C7F4AC-4407-46C3-BE15-0EFCB9F963A6}" destId="{1A839EE8-C10E-4CBC-BD01-FAEBFDF07FD7}" srcOrd="4" destOrd="0" parTransId="{1CA42361-97C6-4500-AC11-F87BA768E41C}" sibTransId="{1604B5B9-1F14-404C-BA7F-2B41CB101F63}"/>
    <dgm:cxn modelId="{DFD71EEB-AC53-408E-8CB6-613ACDC48F11}" type="presParOf" srcId="{960414DF-C8B2-4BE5-B989-39FE8D159ECA}" destId="{0B076D3F-7A95-491B-A312-C089D1A87399}" srcOrd="0" destOrd="0" presId="urn:microsoft.com/office/officeart/2005/8/layout/default"/>
    <dgm:cxn modelId="{CF8C4FAB-244B-4EB3-ACA9-B2BF3C4DD6DE}" type="presParOf" srcId="{960414DF-C8B2-4BE5-B989-39FE8D159ECA}" destId="{EFB1F7DB-C10E-4CB9-B61F-83309BA6029E}" srcOrd="1" destOrd="0" presId="urn:microsoft.com/office/officeart/2005/8/layout/default"/>
    <dgm:cxn modelId="{181AEA12-0826-4B9B-9862-BB32F9692B19}" type="presParOf" srcId="{960414DF-C8B2-4BE5-B989-39FE8D159ECA}" destId="{9522AE3B-0D69-49D9-92B4-532A8522D899}" srcOrd="2" destOrd="0" presId="urn:microsoft.com/office/officeart/2005/8/layout/default"/>
    <dgm:cxn modelId="{8D8ABAC3-E188-491D-8D75-73211E29938A}" type="presParOf" srcId="{960414DF-C8B2-4BE5-B989-39FE8D159ECA}" destId="{C6058DD6-29D7-4B8D-9711-834F496A89A0}" srcOrd="3" destOrd="0" presId="urn:microsoft.com/office/officeart/2005/8/layout/default"/>
    <dgm:cxn modelId="{4B05A287-D841-440A-9515-3465CDE46F72}" type="presParOf" srcId="{960414DF-C8B2-4BE5-B989-39FE8D159ECA}" destId="{FC64021E-79DD-448F-96B0-DF0C7633F517}" srcOrd="4" destOrd="0" presId="urn:microsoft.com/office/officeart/2005/8/layout/default"/>
    <dgm:cxn modelId="{0CD2B4F0-9612-47CA-844D-F33CD71A224F}" type="presParOf" srcId="{960414DF-C8B2-4BE5-B989-39FE8D159ECA}" destId="{09C37A9A-031B-4CC7-97A8-DCD23CEF07F1}" srcOrd="5" destOrd="0" presId="urn:microsoft.com/office/officeart/2005/8/layout/default"/>
    <dgm:cxn modelId="{DA782D81-1446-48DC-8C86-E42091F88D2E}" type="presParOf" srcId="{960414DF-C8B2-4BE5-B989-39FE8D159ECA}" destId="{F469626A-9878-4BA6-87BA-5EE3522E5F55}" srcOrd="6" destOrd="0" presId="urn:microsoft.com/office/officeart/2005/8/layout/default"/>
    <dgm:cxn modelId="{2E7779EE-CFD8-4389-A86E-CEBAFD97FB65}" type="presParOf" srcId="{960414DF-C8B2-4BE5-B989-39FE8D159ECA}" destId="{D0C6C056-0284-4729-8F7C-1A331FD8D907}" srcOrd="7" destOrd="0" presId="urn:microsoft.com/office/officeart/2005/8/layout/default"/>
    <dgm:cxn modelId="{C46F6CDA-D7A6-4E11-BEE5-8708CC93289C}" type="presParOf" srcId="{960414DF-C8B2-4BE5-B989-39FE8D159ECA}" destId="{CC6D6C08-9910-4E58-974D-BE297756F54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479C44-532C-4021-854A-B0DAB3A8F961}"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9C27FE8E-B824-41DB-8305-74EAC241E74E}">
      <dgm:prSet phldrT="[טקסט]"/>
      <dgm:spPr/>
      <dgm:t>
        <a:bodyPr/>
        <a:lstStyle/>
        <a:p>
          <a:pPr rtl="1"/>
          <a:r>
            <a:rPr lang="he-IL" dirty="0"/>
            <a:t>רמת האתגר של חיפוש כיסוי לטלפון תוך כדי תכנון </a:t>
          </a:r>
          <a:r>
            <a:rPr lang="he-IL" dirty="0" err="1"/>
            <a:t>הסופש</a:t>
          </a:r>
          <a:r>
            <a:rPr lang="he-IL" dirty="0"/>
            <a:t> די מתאימה לו, והוא בסוג של </a:t>
          </a:r>
          <a:r>
            <a:rPr lang="en-US" dirty="0"/>
            <a:t>flow</a:t>
          </a:r>
          <a:r>
            <a:rPr lang="he-IL" dirty="0"/>
            <a:t> – אבל זה ממש לא ה</a:t>
          </a:r>
          <a:r>
            <a:rPr lang="en-US" dirty="0"/>
            <a:t>flow</a:t>
          </a:r>
          <a:r>
            <a:rPr lang="he-IL" dirty="0"/>
            <a:t> שהוא תכנן. </a:t>
          </a:r>
        </a:p>
      </dgm:t>
    </dgm:pt>
    <dgm:pt modelId="{154306A7-C890-4A47-8163-A2775E3B7C7A}" type="parTrans" cxnId="{4488D898-9950-4377-93F3-25DE3804BA2B}">
      <dgm:prSet/>
      <dgm:spPr/>
      <dgm:t>
        <a:bodyPr/>
        <a:lstStyle/>
        <a:p>
          <a:pPr rtl="1"/>
          <a:endParaRPr lang="he-IL"/>
        </a:p>
      </dgm:t>
    </dgm:pt>
    <dgm:pt modelId="{45BC0449-1743-42C5-90D2-6F8CE64CCB31}" type="sibTrans" cxnId="{4488D898-9950-4377-93F3-25DE3804BA2B}">
      <dgm:prSet/>
      <dgm:spPr/>
      <dgm:t>
        <a:bodyPr/>
        <a:lstStyle/>
        <a:p>
          <a:pPr rtl="1"/>
          <a:endParaRPr lang="he-IL"/>
        </a:p>
      </dgm:t>
    </dgm:pt>
    <dgm:pt modelId="{65A7618F-8744-4B8C-95C3-9157D26B1BB5}">
      <dgm:prSet phldrT="[טקסט]"/>
      <dgm:spPr/>
      <dgm:t>
        <a:bodyPr/>
        <a:lstStyle/>
        <a:p>
          <a:pPr rtl="1"/>
          <a:r>
            <a:rPr lang="he-IL" dirty="0"/>
            <a:t>הבעיה היא שקשה מאד לעשות שני דברים בבת אחת, ומהר מאד אין לזאב שום מושג מה קורה בישיבה. גם תכנון </a:t>
          </a:r>
          <a:r>
            <a:rPr lang="he-IL" dirty="0" err="1"/>
            <a:t>הסופש</a:t>
          </a:r>
          <a:r>
            <a:rPr lang="he-IL" dirty="0"/>
            <a:t> הוא לא מטלה מעניינת מספיק בפני עצמה, ולכן הוא שוב משתעמם, ומוסיף מטלה נוספת – הוא מחפש כיסוי חדש לטלפון באמזון. </a:t>
          </a:r>
        </a:p>
      </dgm:t>
    </dgm:pt>
    <dgm:pt modelId="{99013E54-7061-42E9-BECD-E62A705CF6B4}" type="parTrans" cxnId="{4D3028CB-D4C0-454B-B911-C52E6673A61C}">
      <dgm:prSet/>
      <dgm:spPr/>
      <dgm:t>
        <a:bodyPr/>
        <a:lstStyle/>
        <a:p>
          <a:pPr rtl="1"/>
          <a:endParaRPr lang="he-IL"/>
        </a:p>
      </dgm:t>
    </dgm:pt>
    <dgm:pt modelId="{D7E44B20-423A-424B-97CF-0B3CA8CFDCAB}" type="sibTrans" cxnId="{4D3028CB-D4C0-454B-B911-C52E6673A61C}">
      <dgm:prSet/>
      <dgm:spPr/>
      <dgm:t>
        <a:bodyPr/>
        <a:lstStyle/>
        <a:p>
          <a:pPr rtl="1"/>
          <a:endParaRPr lang="he-IL"/>
        </a:p>
      </dgm:t>
    </dgm:pt>
    <dgm:pt modelId="{0DD65B1D-1EEE-431F-8471-EB1DC871D762}">
      <dgm:prSet phldrT="[טקסט]"/>
      <dgm:spPr/>
      <dgm:t>
        <a:bodyPr/>
        <a:lstStyle/>
        <a:p>
          <a:pPr rtl="1"/>
          <a:r>
            <a:rPr lang="he-IL" dirty="0"/>
            <a:t>הדרך האוטומטית של זאב לברוח משעמום היא השתתפות בישיבה עוד מטלה – תכנון </a:t>
          </a:r>
          <a:r>
            <a:rPr lang="he-IL" dirty="0" err="1"/>
            <a:t>הסופש</a:t>
          </a:r>
          <a:r>
            <a:rPr lang="he-IL" dirty="0"/>
            <a:t> עם כמה חברים במקביל </a:t>
          </a:r>
          <a:r>
            <a:rPr lang="he-IL" dirty="0" err="1"/>
            <a:t>בווטסאפ</a:t>
          </a:r>
          <a:r>
            <a:rPr lang="he-IL" dirty="0"/>
            <a:t>. עכשיו, רמת האתגר של השתתפות בישיבה במקביל, עולה. כביכול, רמת אתגר גבוהה יותר אמורה לייצר משימה יותר מעניינת, שבה יהיה לו קל יותר להתרכז. </a:t>
          </a:r>
        </a:p>
      </dgm:t>
    </dgm:pt>
    <dgm:pt modelId="{4A6FD698-4C68-4EC8-AF79-D1AE5C787465}" type="parTrans" cxnId="{5E585B46-0A67-4AE7-96D5-7BF09C3C50CD}">
      <dgm:prSet/>
      <dgm:spPr/>
      <dgm:t>
        <a:bodyPr/>
        <a:lstStyle/>
        <a:p>
          <a:pPr rtl="1"/>
          <a:endParaRPr lang="he-IL"/>
        </a:p>
      </dgm:t>
    </dgm:pt>
    <dgm:pt modelId="{644606DB-6A57-4B25-8BDD-AE893BFD190A}" type="sibTrans" cxnId="{5E585B46-0A67-4AE7-96D5-7BF09C3C50CD}">
      <dgm:prSet/>
      <dgm:spPr/>
      <dgm:t>
        <a:bodyPr/>
        <a:lstStyle/>
        <a:p>
          <a:pPr rtl="1"/>
          <a:endParaRPr lang="he-IL"/>
        </a:p>
      </dgm:t>
    </dgm:pt>
    <dgm:pt modelId="{D9A357BD-ABA6-484E-9EA1-81875F0585B1}">
      <dgm:prSet phldrT="[טקסט]"/>
      <dgm:spPr/>
      <dgm:t>
        <a:bodyPr/>
        <a:lstStyle/>
        <a:p>
          <a:pPr rtl="1"/>
          <a:r>
            <a:rPr lang="he-IL" dirty="0"/>
            <a:t>באופן כללי, כשרוצים להתרכז עדיף לעשות רק מטלה אחת בכל זמן. אנחנו נוטים להיות הרבה פחות טובים במולטי-</a:t>
          </a:r>
          <a:r>
            <a:rPr lang="he-IL" dirty="0" err="1"/>
            <a:t>טסקינג</a:t>
          </a:r>
          <a:r>
            <a:rPr lang="he-IL" dirty="0"/>
            <a:t> ממה שנראה לנו. </a:t>
          </a:r>
        </a:p>
      </dgm:t>
    </dgm:pt>
    <dgm:pt modelId="{041482AC-E4D6-4DF4-ADBD-3DDC04A0F9FE}" type="parTrans" cxnId="{814E4BF4-D6B9-4E4B-B3F4-6E443626A1A2}">
      <dgm:prSet/>
      <dgm:spPr/>
      <dgm:t>
        <a:bodyPr/>
        <a:lstStyle/>
        <a:p>
          <a:pPr rtl="1"/>
          <a:endParaRPr lang="he-IL"/>
        </a:p>
      </dgm:t>
    </dgm:pt>
    <dgm:pt modelId="{7582BD14-F757-4EC0-B4E5-0C5FB7ACF7FB}" type="sibTrans" cxnId="{814E4BF4-D6B9-4E4B-B3F4-6E443626A1A2}">
      <dgm:prSet/>
      <dgm:spPr/>
      <dgm:t>
        <a:bodyPr/>
        <a:lstStyle/>
        <a:p>
          <a:pPr rtl="1"/>
          <a:endParaRPr lang="he-IL"/>
        </a:p>
      </dgm:t>
    </dgm:pt>
    <dgm:pt modelId="{D4377570-EE59-4FC9-A6ED-596C65E37FD8}">
      <dgm:prSet phldrT="[טקסט]"/>
      <dgm:spPr/>
      <dgm:t>
        <a:bodyPr/>
        <a:lstStyle/>
        <a:p>
          <a:pPr rtl="1"/>
          <a:r>
            <a:rPr lang="he-IL" dirty="0"/>
            <a:t>הוא מבין את זה כשמעבר למסך הוא שומע שקוראים בשמו ושואלים אם הוא יכול לפרט מניסיונו.</a:t>
          </a:r>
        </a:p>
        <a:p>
          <a:pPr rtl="1"/>
          <a:r>
            <a:rPr lang="he-IL" dirty="0"/>
            <a:t> אין לו שום מושג על מה היא מדברת.</a:t>
          </a:r>
        </a:p>
      </dgm:t>
    </dgm:pt>
    <dgm:pt modelId="{D3FAAAFE-CDD2-4B70-8195-65FF247825ED}" type="parTrans" cxnId="{41A6BC29-C011-42F4-BCED-84D1F6AD329D}">
      <dgm:prSet/>
      <dgm:spPr/>
      <dgm:t>
        <a:bodyPr/>
        <a:lstStyle/>
        <a:p>
          <a:pPr rtl="1"/>
          <a:endParaRPr lang="he-IL"/>
        </a:p>
      </dgm:t>
    </dgm:pt>
    <dgm:pt modelId="{EEB1509F-CD21-4AA1-ADA1-59B6418EAED8}" type="sibTrans" cxnId="{41A6BC29-C011-42F4-BCED-84D1F6AD329D}">
      <dgm:prSet/>
      <dgm:spPr/>
      <dgm:t>
        <a:bodyPr/>
        <a:lstStyle/>
        <a:p>
          <a:pPr rtl="1"/>
          <a:endParaRPr lang="he-IL"/>
        </a:p>
      </dgm:t>
    </dgm:pt>
    <dgm:pt modelId="{07B3F827-2C3E-4CFA-896C-30D38DD44760}" type="pres">
      <dgm:prSet presAssocID="{71479C44-532C-4021-854A-B0DAB3A8F961}" presName="diagram" presStyleCnt="0">
        <dgm:presLayoutVars>
          <dgm:dir/>
          <dgm:resizeHandles val="exact"/>
        </dgm:presLayoutVars>
      </dgm:prSet>
      <dgm:spPr/>
    </dgm:pt>
    <dgm:pt modelId="{8DC4E8ED-ACF0-4BA1-A4C3-0E2D14E40267}" type="pres">
      <dgm:prSet presAssocID="{9C27FE8E-B824-41DB-8305-74EAC241E74E}" presName="node" presStyleLbl="node1" presStyleIdx="0" presStyleCnt="5">
        <dgm:presLayoutVars>
          <dgm:bulletEnabled val="1"/>
        </dgm:presLayoutVars>
      </dgm:prSet>
      <dgm:spPr/>
    </dgm:pt>
    <dgm:pt modelId="{DF5A3BF7-7DFC-46AF-9140-0276E6F5E371}" type="pres">
      <dgm:prSet presAssocID="{45BC0449-1743-42C5-90D2-6F8CE64CCB31}" presName="sibTrans" presStyleCnt="0"/>
      <dgm:spPr/>
    </dgm:pt>
    <dgm:pt modelId="{8C1A6BDF-168F-4815-A221-9226FEC50DD6}" type="pres">
      <dgm:prSet presAssocID="{65A7618F-8744-4B8C-95C3-9157D26B1BB5}" presName="node" presStyleLbl="node1" presStyleIdx="1" presStyleCnt="5">
        <dgm:presLayoutVars>
          <dgm:bulletEnabled val="1"/>
        </dgm:presLayoutVars>
      </dgm:prSet>
      <dgm:spPr/>
    </dgm:pt>
    <dgm:pt modelId="{AFA7DE71-FC67-4D6A-A9AF-B556A4857161}" type="pres">
      <dgm:prSet presAssocID="{D7E44B20-423A-424B-97CF-0B3CA8CFDCAB}" presName="sibTrans" presStyleCnt="0"/>
      <dgm:spPr/>
    </dgm:pt>
    <dgm:pt modelId="{D79466E3-C32D-40CE-9C42-C48B3CF5C1BA}" type="pres">
      <dgm:prSet presAssocID="{0DD65B1D-1EEE-431F-8471-EB1DC871D762}" presName="node" presStyleLbl="node1" presStyleIdx="2" presStyleCnt="5">
        <dgm:presLayoutVars>
          <dgm:bulletEnabled val="1"/>
        </dgm:presLayoutVars>
      </dgm:prSet>
      <dgm:spPr/>
    </dgm:pt>
    <dgm:pt modelId="{47381C2F-5BF3-4F38-9001-C4CACC1718CF}" type="pres">
      <dgm:prSet presAssocID="{644606DB-6A57-4B25-8BDD-AE893BFD190A}" presName="sibTrans" presStyleCnt="0"/>
      <dgm:spPr/>
    </dgm:pt>
    <dgm:pt modelId="{530EB905-9731-4BE6-8F73-53CA3B77A56A}" type="pres">
      <dgm:prSet presAssocID="{D9A357BD-ABA6-484E-9EA1-81875F0585B1}" presName="node" presStyleLbl="node1" presStyleIdx="3" presStyleCnt="5">
        <dgm:presLayoutVars>
          <dgm:bulletEnabled val="1"/>
        </dgm:presLayoutVars>
      </dgm:prSet>
      <dgm:spPr/>
    </dgm:pt>
    <dgm:pt modelId="{95DF90B2-3043-4776-B8CB-31DA8FE3FF61}" type="pres">
      <dgm:prSet presAssocID="{7582BD14-F757-4EC0-B4E5-0C5FB7ACF7FB}" presName="sibTrans" presStyleCnt="0"/>
      <dgm:spPr/>
    </dgm:pt>
    <dgm:pt modelId="{316EA271-3827-42D3-B521-62AFA9DEB079}" type="pres">
      <dgm:prSet presAssocID="{D4377570-EE59-4FC9-A6ED-596C65E37FD8}" presName="node" presStyleLbl="node1" presStyleIdx="4" presStyleCnt="5">
        <dgm:presLayoutVars>
          <dgm:bulletEnabled val="1"/>
        </dgm:presLayoutVars>
      </dgm:prSet>
      <dgm:spPr/>
    </dgm:pt>
  </dgm:ptLst>
  <dgm:cxnLst>
    <dgm:cxn modelId="{5EC34402-67C4-4AD7-9D9B-A156DDAFEB17}" type="presOf" srcId="{D4377570-EE59-4FC9-A6ED-596C65E37FD8}" destId="{316EA271-3827-42D3-B521-62AFA9DEB079}" srcOrd="0" destOrd="0" presId="urn:microsoft.com/office/officeart/2005/8/layout/default"/>
    <dgm:cxn modelId="{41A6BC29-C011-42F4-BCED-84D1F6AD329D}" srcId="{71479C44-532C-4021-854A-B0DAB3A8F961}" destId="{D4377570-EE59-4FC9-A6ED-596C65E37FD8}" srcOrd="4" destOrd="0" parTransId="{D3FAAAFE-CDD2-4B70-8195-65FF247825ED}" sibTransId="{EEB1509F-CD21-4AA1-ADA1-59B6418EAED8}"/>
    <dgm:cxn modelId="{5E585B46-0A67-4AE7-96D5-7BF09C3C50CD}" srcId="{71479C44-532C-4021-854A-B0DAB3A8F961}" destId="{0DD65B1D-1EEE-431F-8471-EB1DC871D762}" srcOrd="2" destOrd="0" parTransId="{4A6FD698-4C68-4EC8-AF79-D1AE5C787465}" sibTransId="{644606DB-6A57-4B25-8BDD-AE893BFD190A}"/>
    <dgm:cxn modelId="{05A11A53-36A2-4550-B1F8-2A0BA56DC712}" type="presOf" srcId="{D9A357BD-ABA6-484E-9EA1-81875F0585B1}" destId="{530EB905-9731-4BE6-8F73-53CA3B77A56A}" srcOrd="0" destOrd="0" presId="urn:microsoft.com/office/officeart/2005/8/layout/default"/>
    <dgm:cxn modelId="{DAE1F174-C138-4741-8B10-E326B661D6EF}" type="presOf" srcId="{65A7618F-8744-4B8C-95C3-9157D26B1BB5}" destId="{8C1A6BDF-168F-4815-A221-9226FEC50DD6}" srcOrd="0" destOrd="0" presId="urn:microsoft.com/office/officeart/2005/8/layout/default"/>
    <dgm:cxn modelId="{CD46ED55-416C-40C4-B16D-45FBC49D2362}" type="presOf" srcId="{71479C44-532C-4021-854A-B0DAB3A8F961}" destId="{07B3F827-2C3E-4CFA-896C-30D38DD44760}" srcOrd="0" destOrd="0" presId="urn:microsoft.com/office/officeart/2005/8/layout/default"/>
    <dgm:cxn modelId="{971DEF85-3619-4B1E-9F3E-8B4981542C10}" type="presOf" srcId="{9C27FE8E-B824-41DB-8305-74EAC241E74E}" destId="{8DC4E8ED-ACF0-4BA1-A4C3-0E2D14E40267}" srcOrd="0" destOrd="0" presId="urn:microsoft.com/office/officeart/2005/8/layout/default"/>
    <dgm:cxn modelId="{4488D898-9950-4377-93F3-25DE3804BA2B}" srcId="{71479C44-532C-4021-854A-B0DAB3A8F961}" destId="{9C27FE8E-B824-41DB-8305-74EAC241E74E}" srcOrd="0" destOrd="0" parTransId="{154306A7-C890-4A47-8163-A2775E3B7C7A}" sibTransId="{45BC0449-1743-42C5-90D2-6F8CE64CCB31}"/>
    <dgm:cxn modelId="{4D3028CB-D4C0-454B-B911-C52E6673A61C}" srcId="{71479C44-532C-4021-854A-B0DAB3A8F961}" destId="{65A7618F-8744-4B8C-95C3-9157D26B1BB5}" srcOrd="1" destOrd="0" parTransId="{99013E54-7061-42E9-BECD-E62A705CF6B4}" sibTransId="{D7E44B20-423A-424B-97CF-0B3CA8CFDCAB}"/>
    <dgm:cxn modelId="{DAF9D5F0-AAC6-4709-AE02-EF67C3C18F90}" type="presOf" srcId="{0DD65B1D-1EEE-431F-8471-EB1DC871D762}" destId="{D79466E3-C32D-40CE-9C42-C48B3CF5C1BA}" srcOrd="0" destOrd="0" presId="urn:microsoft.com/office/officeart/2005/8/layout/default"/>
    <dgm:cxn modelId="{814E4BF4-D6B9-4E4B-B3F4-6E443626A1A2}" srcId="{71479C44-532C-4021-854A-B0DAB3A8F961}" destId="{D9A357BD-ABA6-484E-9EA1-81875F0585B1}" srcOrd="3" destOrd="0" parTransId="{041482AC-E4D6-4DF4-ADBD-3DDC04A0F9FE}" sibTransId="{7582BD14-F757-4EC0-B4E5-0C5FB7ACF7FB}"/>
    <dgm:cxn modelId="{02A0DA84-4DBD-4551-87BA-DB923E8E945A}" type="presParOf" srcId="{07B3F827-2C3E-4CFA-896C-30D38DD44760}" destId="{8DC4E8ED-ACF0-4BA1-A4C3-0E2D14E40267}" srcOrd="0" destOrd="0" presId="urn:microsoft.com/office/officeart/2005/8/layout/default"/>
    <dgm:cxn modelId="{43794063-1320-4939-862C-01CBF79E6F21}" type="presParOf" srcId="{07B3F827-2C3E-4CFA-896C-30D38DD44760}" destId="{DF5A3BF7-7DFC-46AF-9140-0276E6F5E371}" srcOrd="1" destOrd="0" presId="urn:microsoft.com/office/officeart/2005/8/layout/default"/>
    <dgm:cxn modelId="{9FA102CC-4410-4E72-95A7-114557E26194}" type="presParOf" srcId="{07B3F827-2C3E-4CFA-896C-30D38DD44760}" destId="{8C1A6BDF-168F-4815-A221-9226FEC50DD6}" srcOrd="2" destOrd="0" presId="urn:microsoft.com/office/officeart/2005/8/layout/default"/>
    <dgm:cxn modelId="{EBA2D817-E43C-4FAE-8745-8C7D6DC8AAA0}" type="presParOf" srcId="{07B3F827-2C3E-4CFA-896C-30D38DD44760}" destId="{AFA7DE71-FC67-4D6A-A9AF-B556A4857161}" srcOrd="3" destOrd="0" presId="urn:microsoft.com/office/officeart/2005/8/layout/default"/>
    <dgm:cxn modelId="{B1F08C8D-8607-4874-B22E-5E17535AF450}" type="presParOf" srcId="{07B3F827-2C3E-4CFA-896C-30D38DD44760}" destId="{D79466E3-C32D-40CE-9C42-C48B3CF5C1BA}" srcOrd="4" destOrd="0" presId="urn:microsoft.com/office/officeart/2005/8/layout/default"/>
    <dgm:cxn modelId="{8F4E9C6B-EC57-4777-BF84-20CAE681E2CF}" type="presParOf" srcId="{07B3F827-2C3E-4CFA-896C-30D38DD44760}" destId="{47381C2F-5BF3-4F38-9001-C4CACC1718CF}" srcOrd="5" destOrd="0" presId="urn:microsoft.com/office/officeart/2005/8/layout/default"/>
    <dgm:cxn modelId="{38F662A4-3CB0-4EB9-9879-DB58F4934149}" type="presParOf" srcId="{07B3F827-2C3E-4CFA-896C-30D38DD44760}" destId="{530EB905-9731-4BE6-8F73-53CA3B77A56A}" srcOrd="6" destOrd="0" presId="urn:microsoft.com/office/officeart/2005/8/layout/default"/>
    <dgm:cxn modelId="{167061CF-8ED8-4C6D-930F-88AC14721CE6}" type="presParOf" srcId="{07B3F827-2C3E-4CFA-896C-30D38DD44760}" destId="{95DF90B2-3043-4776-B8CB-31DA8FE3FF61}" srcOrd="7" destOrd="0" presId="urn:microsoft.com/office/officeart/2005/8/layout/default"/>
    <dgm:cxn modelId="{5E88C279-E7B6-4196-97AD-0324960FD799}" type="presParOf" srcId="{07B3F827-2C3E-4CFA-896C-30D38DD44760}" destId="{316EA271-3827-42D3-B521-62AFA9DEB079}"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401E44-F3DE-4065-9E67-CE99D4A6DDC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C499F5DF-91E6-48E4-A101-735F8382296D}">
      <dgm:prSet phldrT="[טקסט]"/>
      <dgm:spPr/>
      <dgm:t>
        <a:bodyPr/>
        <a:lstStyle/>
        <a:p>
          <a:pPr rtl="1"/>
          <a:r>
            <a:rPr lang="he-IL" b="0" i="0" dirty="0"/>
            <a:t>כך ממש: אברך מחליט להשאיר את הפלאפון בבית ולא לקחת אותו לכולל או להשאיר על מצב שקט. </a:t>
          </a:r>
        </a:p>
        <a:p>
          <a:pPr rtl="1"/>
          <a:r>
            <a:rPr lang="he-IL" b="0" i="0" dirty="0"/>
            <a:t>הוא אמנם דוחה רגעית את עיקרון העונג האומר לאדם לרצות להיות מעודכן כל הזמן, או להנות מהסחות דעת שמקילות לרגע מעומס הלימוד - דבר שגורם לו סבל זמני.</a:t>
          </a:r>
          <a:br>
            <a:rPr lang="he-IL" dirty="0"/>
          </a:br>
          <a:endParaRPr lang="he-IL" dirty="0"/>
        </a:p>
      </dgm:t>
    </dgm:pt>
    <dgm:pt modelId="{BCE11F28-8928-417B-A3B3-F1134B377271}" type="parTrans" cxnId="{B01949D2-0E83-4B9A-863B-2D2A714D0715}">
      <dgm:prSet/>
      <dgm:spPr/>
      <dgm:t>
        <a:bodyPr/>
        <a:lstStyle/>
        <a:p>
          <a:pPr rtl="1"/>
          <a:endParaRPr lang="he-IL"/>
        </a:p>
      </dgm:t>
    </dgm:pt>
    <dgm:pt modelId="{674AE4D9-C651-4D76-9EE9-7218F42628F7}" type="sibTrans" cxnId="{B01949D2-0E83-4B9A-863B-2D2A714D0715}">
      <dgm:prSet/>
      <dgm:spPr/>
      <dgm:t>
        <a:bodyPr/>
        <a:lstStyle/>
        <a:p>
          <a:pPr rtl="1"/>
          <a:endParaRPr lang="he-IL"/>
        </a:p>
      </dgm:t>
    </dgm:pt>
    <dgm:pt modelId="{89D91CBA-6E30-48A3-8E76-DA34F5E9BAC0}">
      <dgm:prSet/>
      <dgm:spPr/>
      <dgm:t>
        <a:bodyPr/>
        <a:lstStyle/>
        <a:p>
          <a:pPr rtl="1"/>
          <a:r>
            <a:rPr lang="he-IL" b="1" i="0" dirty="0"/>
            <a:t>אמנם בסופו של יום הוא הרבה יותר נהנה והתענג</a:t>
          </a:r>
          <a:r>
            <a:rPr lang="he-IL" b="0" i="0" dirty="0"/>
            <a:t> - הוא היה מרוכז בלימוד - דבר שגורם לאדם הרבה מאוד הנאה וסיפוק.</a:t>
          </a:r>
          <a:br>
            <a:rPr lang="he-IL" dirty="0"/>
          </a:br>
          <a:r>
            <a:rPr lang="he-IL" b="0" i="0" dirty="0"/>
            <a:t>הוא זוכה לסכם דברים בצורה ברורה מאוד.</a:t>
          </a:r>
          <a:endParaRPr lang="he-IL" dirty="0"/>
        </a:p>
      </dgm:t>
    </dgm:pt>
    <dgm:pt modelId="{A700C5C1-907E-4E23-9A22-BBED9F3EDA09}" type="parTrans" cxnId="{F47CD93D-61E4-4A3C-9CEF-C2FB6C2186AD}">
      <dgm:prSet/>
      <dgm:spPr/>
      <dgm:t>
        <a:bodyPr/>
        <a:lstStyle/>
        <a:p>
          <a:pPr rtl="1"/>
          <a:endParaRPr lang="he-IL"/>
        </a:p>
      </dgm:t>
    </dgm:pt>
    <dgm:pt modelId="{425A2CF8-BB61-4CC0-84A2-6AE18C7F4B84}" type="sibTrans" cxnId="{F47CD93D-61E4-4A3C-9CEF-C2FB6C2186AD}">
      <dgm:prSet/>
      <dgm:spPr/>
      <dgm:t>
        <a:bodyPr/>
        <a:lstStyle/>
        <a:p>
          <a:pPr rtl="1"/>
          <a:endParaRPr lang="he-IL"/>
        </a:p>
      </dgm:t>
    </dgm:pt>
    <dgm:pt modelId="{F3805F70-3EFA-4C30-9C7B-039B91F9C919}">
      <dgm:prSet/>
      <dgm:spPr/>
      <dgm:t>
        <a:bodyPr/>
        <a:lstStyle/>
        <a:p>
          <a:pPr rtl="1"/>
          <a:r>
            <a:rPr lang="he-IL" b="0" i="0"/>
            <a:t>למרות שהוויתור על העונג הזמני הרבה פעמים מביא עונג גדול יותר בסוף - אצל כולם.</a:t>
          </a:r>
          <a:br>
            <a:rPr lang="he-IL" b="0" i="0"/>
          </a:br>
          <a:r>
            <a:rPr lang="he-IL" b="0" i="0"/>
            <a:t>לדוגמא: אני רעב ורוצה לאכול, אבל האוכל לא חם ובקושי טעים, אני ממתין עד שיתחמם ומתענג יותר.</a:t>
          </a:r>
          <a:endParaRPr lang="he-IL" b="0" i="0" dirty="0"/>
        </a:p>
      </dgm:t>
    </dgm:pt>
    <dgm:pt modelId="{1BCB9010-E590-4A9B-9DC9-E869DC5E504A}" type="parTrans" cxnId="{32953C2E-AD39-49E7-AF02-91E36C778232}">
      <dgm:prSet/>
      <dgm:spPr/>
      <dgm:t>
        <a:bodyPr/>
        <a:lstStyle/>
        <a:p>
          <a:pPr rtl="1"/>
          <a:endParaRPr lang="he-IL"/>
        </a:p>
      </dgm:t>
    </dgm:pt>
    <dgm:pt modelId="{B1EBE5C9-FA68-4316-878D-C076958952E0}" type="sibTrans" cxnId="{32953C2E-AD39-49E7-AF02-91E36C778232}">
      <dgm:prSet/>
      <dgm:spPr/>
      <dgm:t>
        <a:bodyPr/>
        <a:lstStyle/>
        <a:p>
          <a:pPr rtl="1"/>
          <a:endParaRPr lang="he-IL"/>
        </a:p>
      </dgm:t>
    </dgm:pt>
    <dgm:pt modelId="{C77AC24A-D3C3-4EBE-AE2C-EE2EE1BDE4FC}">
      <dgm:prSet/>
      <dgm:spPr/>
      <dgm:t>
        <a:bodyPr/>
        <a:lstStyle/>
        <a:p>
          <a:pPr rtl="1"/>
          <a:r>
            <a:rPr lang="he-IL" b="0" i="0"/>
            <a:t>יש כאן באמת דבר פלא:</a:t>
          </a:r>
          <a:br>
            <a:rPr lang="he-IL" b="0" i="0"/>
          </a:br>
          <a:r>
            <a:rPr lang="he-IL" b="0" i="0"/>
            <a:t>פרויד משום מה לא מכיר בכל ההנאות הרגשיות למיניהם.</a:t>
          </a:r>
          <a:br>
            <a:rPr lang="he-IL" b="0" i="0"/>
          </a:br>
          <a:r>
            <a:rPr lang="he-IL" b="0" i="0"/>
            <a:t>הוא רואה את העולם בצורה כזו, שאדם מוותר על עיקרון העונג בשביל המציאות - שיוכל להסתדר עם הסביבה.</a:t>
          </a:r>
          <a:br>
            <a:rPr lang="he-IL" b="0" i="0"/>
          </a:br>
          <a:endParaRPr lang="he-IL" dirty="0"/>
        </a:p>
      </dgm:t>
    </dgm:pt>
    <dgm:pt modelId="{2B92D363-22F6-407D-BF17-81BBC70AD0E7}" type="parTrans" cxnId="{3CC1D670-1B8D-4DE2-AA03-FDAFB149BF49}">
      <dgm:prSet/>
      <dgm:spPr/>
      <dgm:t>
        <a:bodyPr/>
        <a:lstStyle/>
        <a:p>
          <a:pPr rtl="1"/>
          <a:endParaRPr lang="he-IL"/>
        </a:p>
      </dgm:t>
    </dgm:pt>
    <dgm:pt modelId="{73EB04E6-5EE9-4A47-AA00-AC210F622D05}" type="sibTrans" cxnId="{3CC1D670-1B8D-4DE2-AA03-FDAFB149BF49}">
      <dgm:prSet/>
      <dgm:spPr/>
      <dgm:t>
        <a:bodyPr/>
        <a:lstStyle/>
        <a:p>
          <a:pPr rtl="1"/>
          <a:endParaRPr lang="he-IL"/>
        </a:p>
      </dgm:t>
    </dgm:pt>
    <dgm:pt modelId="{40F86836-AB06-4C30-9BD6-9400C39C8026}">
      <dgm:prSet phldrT="[טקסט]"/>
      <dgm:spPr/>
      <dgm:t>
        <a:bodyPr/>
        <a:lstStyle/>
        <a:p>
          <a:pPr rtl="1"/>
          <a:endParaRPr lang="he-IL" dirty="0"/>
        </a:p>
      </dgm:t>
    </dgm:pt>
    <dgm:pt modelId="{A29EE341-471A-4891-BCF4-B2F0C62BD8E7}" type="sibTrans" cxnId="{36E807DE-CC32-4071-8B08-672D489F2FAB}">
      <dgm:prSet/>
      <dgm:spPr/>
      <dgm:t>
        <a:bodyPr/>
        <a:lstStyle/>
        <a:p>
          <a:pPr rtl="1"/>
          <a:endParaRPr lang="he-IL"/>
        </a:p>
      </dgm:t>
    </dgm:pt>
    <dgm:pt modelId="{937046AF-DA7E-4DFD-94EC-FAB32D8B8EC6}" type="parTrans" cxnId="{36E807DE-CC32-4071-8B08-672D489F2FAB}">
      <dgm:prSet/>
      <dgm:spPr/>
      <dgm:t>
        <a:bodyPr/>
        <a:lstStyle/>
        <a:p>
          <a:pPr rtl="1"/>
          <a:endParaRPr lang="he-IL"/>
        </a:p>
      </dgm:t>
    </dgm:pt>
    <dgm:pt modelId="{5C5C285E-8B1C-412B-93CE-F32070654062}" type="pres">
      <dgm:prSet presAssocID="{D8401E44-F3DE-4065-9E67-CE99D4A6DDC4}" presName="diagram" presStyleCnt="0">
        <dgm:presLayoutVars>
          <dgm:dir/>
          <dgm:resizeHandles val="exact"/>
        </dgm:presLayoutVars>
      </dgm:prSet>
      <dgm:spPr/>
    </dgm:pt>
    <dgm:pt modelId="{8716441D-3BFD-44DC-BC51-C25B05E82D21}" type="pres">
      <dgm:prSet presAssocID="{C499F5DF-91E6-48E4-A101-735F8382296D}" presName="node" presStyleLbl="node1" presStyleIdx="0" presStyleCnt="5">
        <dgm:presLayoutVars>
          <dgm:bulletEnabled val="1"/>
        </dgm:presLayoutVars>
      </dgm:prSet>
      <dgm:spPr/>
    </dgm:pt>
    <dgm:pt modelId="{78823F40-C9AC-422A-8CD9-A86575B004A8}" type="pres">
      <dgm:prSet presAssocID="{674AE4D9-C651-4D76-9EE9-7218F42628F7}" presName="sibTrans" presStyleCnt="0"/>
      <dgm:spPr/>
    </dgm:pt>
    <dgm:pt modelId="{D19F9D03-35E7-4F39-805A-B63067E67F14}" type="pres">
      <dgm:prSet presAssocID="{F3805F70-3EFA-4C30-9C7B-039B91F9C919}" presName="node" presStyleLbl="node1" presStyleIdx="1" presStyleCnt="5">
        <dgm:presLayoutVars>
          <dgm:bulletEnabled val="1"/>
        </dgm:presLayoutVars>
      </dgm:prSet>
      <dgm:spPr/>
    </dgm:pt>
    <dgm:pt modelId="{12EB4545-F0DC-4AA9-A8FA-92AF8CC27B70}" type="pres">
      <dgm:prSet presAssocID="{B1EBE5C9-FA68-4316-878D-C076958952E0}" presName="sibTrans" presStyleCnt="0"/>
      <dgm:spPr/>
    </dgm:pt>
    <dgm:pt modelId="{4067ACB4-2775-4478-B74E-CF4D9D2C6274}" type="pres">
      <dgm:prSet presAssocID="{C77AC24A-D3C3-4EBE-AE2C-EE2EE1BDE4FC}" presName="node" presStyleLbl="node1" presStyleIdx="2" presStyleCnt="5">
        <dgm:presLayoutVars>
          <dgm:bulletEnabled val="1"/>
        </dgm:presLayoutVars>
      </dgm:prSet>
      <dgm:spPr/>
    </dgm:pt>
    <dgm:pt modelId="{DDC5A3D1-4E1C-47F0-A215-7CB29DB788FD}" type="pres">
      <dgm:prSet presAssocID="{73EB04E6-5EE9-4A47-AA00-AC210F622D05}" presName="sibTrans" presStyleCnt="0"/>
      <dgm:spPr/>
    </dgm:pt>
    <dgm:pt modelId="{3D3BC328-54E7-44DD-90E7-F70C69676782}" type="pres">
      <dgm:prSet presAssocID="{40F86836-AB06-4C30-9BD6-9400C39C8026}" presName="node" presStyleLbl="node1" presStyleIdx="3" presStyleCnt="5">
        <dgm:presLayoutVars>
          <dgm:bulletEnabled val="1"/>
        </dgm:presLayoutVars>
      </dgm:prSet>
      <dgm:spPr/>
    </dgm:pt>
    <dgm:pt modelId="{5C39FFA0-7665-4CDE-861D-017A4CEC9EA2}" type="pres">
      <dgm:prSet presAssocID="{A29EE341-471A-4891-BCF4-B2F0C62BD8E7}" presName="sibTrans" presStyleCnt="0"/>
      <dgm:spPr/>
    </dgm:pt>
    <dgm:pt modelId="{4A48F9E2-F852-486A-AC4C-555FC9BD65EC}" type="pres">
      <dgm:prSet presAssocID="{89D91CBA-6E30-48A3-8E76-DA34F5E9BAC0}" presName="node" presStyleLbl="node1" presStyleIdx="4" presStyleCnt="5">
        <dgm:presLayoutVars>
          <dgm:bulletEnabled val="1"/>
        </dgm:presLayoutVars>
      </dgm:prSet>
      <dgm:spPr/>
    </dgm:pt>
  </dgm:ptLst>
  <dgm:cxnLst>
    <dgm:cxn modelId="{83459E06-791B-4F16-BA97-A65E7B0A7BA2}" type="presOf" srcId="{40F86836-AB06-4C30-9BD6-9400C39C8026}" destId="{3D3BC328-54E7-44DD-90E7-F70C69676782}" srcOrd="0" destOrd="0" presId="urn:microsoft.com/office/officeart/2005/8/layout/default"/>
    <dgm:cxn modelId="{32953C2E-AD39-49E7-AF02-91E36C778232}" srcId="{D8401E44-F3DE-4065-9E67-CE99D4A6DDC4}" destId="{F3805F70-3EFA-4C30-9C7B-039B91F9C919}" srcOrd="1" destOrd="0" parTransId="{1BCB9010-E590-4A9B-9DC9-E869DC5E504A}" sibTransId="{B1EBE5C9-FA68-4316-878D-C076958952E0}"/>
    <dgm:cxn modelId="{F47CD93D-61E4-4A3C-9CEF-C2FB6C2186AD}" srcId="{D8401E44-F3DE-4065-9E67-CE99D4A6DDC4}" destId="{89D91CBA-6E30-48A3-8E76-DA34F5E9BAC0}" srcOrd="4" destOrd="0" parTransId="{A700C5C1-907E-4E23-9A22-BBED9F3EDA09}" sibTransId="{425A2CF8-BB61-4CC0-84A2-6AE18C7F4B84}"/>
    <dgm:cxn modelId="{F5EE585D-7B0F-4A9B-8F99-62D3743FE3AC}" type="presOf" srcId="{89D91CBA-6E30-48A3-8E76-DA34F5E9BAC0}" destId="{4A48F9E2-F852-486A-AC4C-555FC9BD65EC}" srcOrd="0" destOrd="0" presId="urn:microsoft.com/office/officeart/2005/8/layout/default"/>
    <dgm:cxn modelId="{3CC1D670-1B8D-4DE2-AA03-FDAFB149BF49}" srcId="{D8401E44-F3DE-4065-9E67-CE99D4A6DDC4}" destId="{C77AC24A-D3C3-4EBE-AE2C-EE2EE1BDE4FC}" srcOrd="2" destOrd="0" parTransId="{2B92D363-22F6-407D-BF17-81BBC70AD0E7}" sibTransId="{73EB04E6-5EE9-4A47-AA00-AC210F622D05}"/>
    <dgm:cxn modelId="{B5C28E90-9828-41DD-8E9C-8AD9D0FCA407}" type="presOf" srcId="{C77AC24A-D3C3-4EBE-AE2C-EE2EE1BDE4FC}" destId="{4067ACB4-2775-4478-B74E-CF4D9D2C6274}" srcOrd="0" destOrd="0" presId="urn:microsoft.com/office/officeart/2005/8/layout/default"/>
    <dgm:cxn modelId="{7EA8FB9B-32CF-4FAE-B51D-88059BC3C922}" type="presOf" srcId="{C499F5DF-91E6-48E4-A101-735F8382296D}" destId="{8716441D-3BFD-44DC-BC51-C25B05E82D21}" srcOrd="0" destOrd="0" presId="urn:microsoft.com/office/officeart/2005/8/layout/default"/>
    <dgm:cxn modelId="{2AA5ADA5-CA57-4CD0-82D0-7FE7B9AD8741}" type="presOf" srcId="{D8401E44-F3DE-4065-9E67-CE99D4A6DDC4}" destId="{5C5C285E-8B1C-412B-93CE-F32070654062}" srcOrd="0" destOrd="0" presId="urn:microsoft.com/office/officeart/2005/8/layout/default"/>
    <dgm:cxn modelId="{B01949D2-0E83-4B9A-863B-2D2A714D0715}" srcId="{D8401E44-F3DE-4065-9E67-CE99D4A6DDC4}" destId="{C499F5DF-91E6-48E4-A101-735F8382296D}" srcOrd="0" destOrd="0" parTransId="{BCE11F28-8928-417B-A3B3-F1134B377271}" sibTransId="{674AE4D9-C651-4D76-9EE9-7218F42628F7}"/>
    <dgm:cxn modelId="{6E7C10D7-2F84-4B58-9C25-D4510F8CC026}" type="presOf" srcId="{F3805F70-3EFA-4C30-9C7B-039B91F9C919}" destId="{D19F9D03-35E7-4F39-805A-B63067E67F14}" srcOrd="0" destOrd="0" presId="urn:microsoft.com/office/officeart/2005/8/layout/default"/>
    <dgm:cxn modelId="{36E807DE-CC32-4071-8B08-672D489F2FAB}" srcId="{D8401E44-F3DE-4065-9E67-CE99D4A6DDC4}" destId="{40F86836-AB06-4C30-9BD6-9400C39C8026}" srcOrd="3" destOrd="0" parTransId="{937046AF-DA7E-4DFD-94EC-FAB32D8B8EC6}" sibTransId="{A29EE341-471A-4891-BCF4-B2F0C62BD8E7}"/>
    <dgm:cxn modelId="{EE344B70-5C4D-49E9-9C5E-ABF57F31EFC2}" type="presParOf" srcId="{5C5C285E-8B1C-412B-93CE-F32070654062}" destId="{8716441D-3BFD-44DC-BC51-C25B05E82D21}" srcOrd="0" destOrd="0" presId="urn:microsoft.com/office/officeart/2005/8/layout/default"/>
    <dgm:cxn modelId="{C9898DD4-9898-4048-9D39-85DEB2D77095}" type="presParOf" srcId="{5C5C285E-8B1C-412B-93CE-F32070654062}" destId="{78823F40-C9AC-422A-8CD9-A86575B004A8}" srcOrd="1" destOrd="0" presId="urn:microsoft.com/office/officeart/2005/8/layout/default"/>
    <dgm:cxn modelId="{70737BEF-C106-4F76-9727-892D40A54DBA}" type="presParOf" srcId="{5C5C285E-8B1C-412B-93CE-F32070654062}" destId="{D19F9D03-35E7-4F39-805A-B63067E67F14}" srcOrd="2" destOrd="0" presId="urn:microsoft.com/office/officeart/2005/8/layout/default"/>
    <dgm:cxn modelId="{7EC37040-D28F-41C7-86B7-31A48E57BA2A}" type="presParOf" srcId="{5C5C285E-8B1C-412B-93CE-F32070654062}" destId="{12EB4545-F0DC-4AA9-A8FA-92AF8CC27B70}" srcOrd="3" destOrd="0" presId="urn:microsoft.com/office/officeart/2005/8/layout/default"/>
    <dgm:cxn modelId="{F1894A69-05B0-46B7-A24C-AAEE78711D1F}" type="presParOf" srcId="{5C5C285E-8B1C-412B-93CE-F32070654062}" destId="{4067ACB4-2775-4478-B74E-CF4D9D2C6274}" srcOrd="4" destOrd="0" presId="urn:microsoft.com/office/officeart/2005/8/layout/default"/>
    <dgm:cxn modelId="{6E7CADF0-9F9E-4DCE-8791-0FEC1EFCFE04}" type="presParOf" srcId="{5C5C285E-8B1C-412B-93CE-F32070654062}" destId="{DDC5A3D1-4E1C-47F0-A215-7CB29DB788FD}" srcOrd="5" destOrd="0" presId="urn:microsoft.com/office/officeart/2005/8/layout/default"/>
    <dgm:cxn modelId="{8D6E7B77-D764-4EFB-A99A-8A78B8C5B37D}" type="presParOf" srcId="{5C5C285E-8B1C-412B-93CE-F32070654062}" destId="{3D3BC328-54E7-44DD-90E7-F70C69676782}" srcOrd="6" destOrd="0" presId="urn:microsoft.com/office/officeart/2005/8/layout/default"/>
    <dgm:cxn modelId="{B3157346-2738-42A1-A30B-1F2ECC9E8264}" type="presParOf" srcId="{5C5C285E-8B1C-412B-93CE-F32070654062}" destId="{5C39FFA0-7665-4CDE-861D-017A4CEC9EA2}" srcOrd="7" destOrd="0" presId="urn:microsoft.com/office/officeart/2005/8/layout/default"/>
    <dgm:cxn modelId="{C4EFE758-E24C-47A5-9766-BCC27085BE0F}" type="presParOf" srcId="{5C5C285E-8B1C-412B-93CE-F32070654062}" destId="{4A48F9E2-F852-486A-AC4C-555FC9BD65E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401E44-F3DE-4065-9E67-CE99D4A6DDC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53E40530-7CCF-48AC-98F8-C77A1F9DA2E1}">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הצורך להתחשב בחברה לבדו, ללא ערך מוסף כלשהו, אינו מספק את האדם. רצונו להשיג עונג מקסימלי וסבל מינימלי לרוב מגיע על חשבון סובביו הרוצים אותו הדבר בדיוק. </a:t>
          </a:r>
        </a:p>
        <a:p>
          <a:pPr marL="0" lvl="0" defTabSz="2889250" rtl="1">
            <a:lnSpc>
              <a:spcPct val="90000"/>
            </a:lnSpc>
            <a:spcBef>
              <a:spcPct val="0"/>
            </a:spcBef>
            <a:spcAft>
              <a:spcPct val="35000"/>
            </a:spcAft>
            <a:buNone/>
          </a:pPr>
          <a:endParaRPr lang="he-IL" sz="1200" dirty="0"/>
        </a:p>
      </dgm:t>
    </dgm:pt>
    <dgm:pt modelId="{154FFFC6-176F-4665-ACFF-D7EBDE57B26D}" type="parTrans" cxnId="{DD77F1B0-FEDF-4B08-8C80-9752E731EBED}">
      <dgm:prSet/>
      <dgm:spPr/>
      <dgm:t>
        <a:bodyPr/>
        <a:lstStyle/>
        <a:p>
          <a:pPr rtl="1"/>
          <a:endParaRPr lang="he-IL"/>
        </a:p>
      </dgm:t>
    </dgm:pt>
    <dgm:pt modelId="{E91852E0-8134-4AF1-9388-99D705630ED9}" type="sibTrans" cxnId="{DD77F1B0-FEDF-4B08-8C80-9752E731EBED}">
      <dgm:prSet/>
      <dgm:spPr/>
      <dgm:t>
        <a:bodyPr/>
        <a:lstStyle/>
        <a:p>
          <a:pPr rtl="1"/>
          <a:endParaRPr lang="he-IL"/>
        </a:p>
      </dgm:t>
    </dgm:pt>
    <dgm:pt modelId="{888BE73A-F5D9-4E00-B452-8B3F40D8C18B}">
      <dgm:prSet phldrT="[טקסט]"/>
      <dgm:spPr/>
      <dgm:t>
        <a:bodyPr/>
        <a:lstStyle/>
        <a:p>
          <a:pPr rtl="1"/>
          <a:r>
            <a:rPr lang="he-IL" dirty="0"/>
            <a:t>ההתנגשות המתמדת בין הרצון לצורך, בין האדם לחברה ודיכוי העונג שנכפה על האדם, מכניעים אותו לבסוף. </a:t>
          </a:r>
          <a:endParaRPr lang="en-US" dirty="0"/>
        </a:p>
        <a:p>
          <a:pPr rtl="1"/>
          <a:r>
            <a:rPr lang="he-IL" dirty="0"/>
            <a:t>שנים של דיכוי, </a:t>
          </a:r>
          <a:r>
            <a:rPr lang="he-IL" dirty="0" err="1"/>
            <a:t>מירמור</a:t>
          </a:r>
          <a:r>
            <a:rPr lang="he-IL" dirty="0"/>
            <a:t> ותסכול, פורצים לבסוף בצורת מרד. </a:t>
          </a:r>
        </a:p>
        <a:p>
          <a:pPr rtl="1"/>
          <a:endParaRPr lang="he-IL" dirty="0"/>
        </a:p>
      </dgm:t>
    </dgm:pt>
    <dgm:pt modelId="{15B665F1-2DB1-4E6B-80DF-FCC58EA24577}" type="parTrans" cxnId="{929EF672-3648-424D-807F-190B96527D56}">
      <dgm:prSet/>
      <dgm:spPr/>
      <dgm:t>
        <a:bodyPr/>
        <a:lstStyle/>
        <a:p>
          <a:pPr rtl="1"/>
          <a:endParaRPr lang="he-IL"/>
        </a:p>
      </dgm:t>
    </dgm:pt>
    <dgm:pt modelId="{925A4F96-6CE4-48F5-8333-5785390CB91A}" type="sibTrans" cxnId="{929EF672-3648-424D-807F-190B96527D56}">
      <dgm:prSet/>
      <dgm:spPr/>
      <dgm:t>
        <a:bodyPr/>
        <a:lstStyle/>
        <a:p>
          <a:pPr rtl="1"/>
          <a:endParaRPr lang="he-IL"/>
        </a:p>
      </dgm:t>
    </dgm:pt>
    <dgm:pt modelId="{C499F5DF-91E6-48E4-A101-735F8382296D}">
      <dgm:prSet phldrT="[טקסט]" phldr="1"/>
      <dgm:spPr/>
      <dgm:t>
        <a:bodyPr/>
        <a:lstStyle/>
        <a:p>
          <a:pPr rtl="1"/>
          <a:endParaRPr lang="he-IL" dirty="0"/>
        </a:p>
      </dgm:t>
    </dgm:pt>
    <dgm:pt modelId="{BCE11F28-8928-417B-A3B3-F1134B377271}" type="parTrans" cxnId="{B01949D2-0E83-4B9A-863B-2D2A714D0715}">
      <dgm:prSet/>
      <dgm:spPr/>
      <dgm:t>
        <a:bodyPr/>
        <a:lstStyle/>
        <a:p>
          <a:pPr rtl="1"/>
          <a:endParaRPr lang="he-IL"/>
        </a:p>
      </dgm:t>
    </dgm:pt>
    <dgm:pt modelId="{674AE4D9-C651-4D76-9EE9-7218F42628F7}" type="sibTrans" cxnId="{B01949D2-0E83-4B9A-863B-2D2A714D0715}">
      <dgm:prSet/>
      <dgm:spPr/>
      <dgm:t>
        <a:bodyPr/>
        <a:lstStyle/>
        <a:p>
          <a:pPr rtl="1"/>
          <a:endParaRPr lang="he-IL"/>
        </a:p>
      </dgm:t>
    </dgm:pt>
    <dgm:pt modelId="{68AC5C5A-B5A2-455A-A854-F90B6CA6125C}">
      <dgm:prSet phldrT="[טקסט]"/>
      <dgm:spPr/>
      <dgm:t>
        <a:bodyPr/>
        <a:lstStyle/>
        <a:p>
          <a:pPr rtl="1"/>
          <a:r>
            <a:rPr lang="he-IL" b="1" dirty="0"/>
            <a:t>עקרון העונג המודרני המושתת ברובו על תאווה, גורם הרבה פעמים לתוצאה הפוכה מהרצוי – סבל מקסימלי ועונג מינימלי.</a:t>
          </a:r>
          <a:endParaRPr lang="he-IL" dirty="0"/>
        </a:p>
      </dgm:t>
    </dgm:pt>
    <dgm:pt modelId="{1B5C7F5D-4D5A-411A-9E25-2E211F7D70AD}" type="parTrans" cxnId="{130CE955-676E-4CF7-B238-51CB0D0D7C63}">
      <dgm:prSet/>
      <dgm:spPr/>
      <dgm:t>
        <a:bodyPr/>
        <a:lstStyle/>
        <a:p>
          <a:pPr rtl="1"/>
          <a:endParaRPr lang="he-IL"/>
        </a:p>
      </dgm:t>
    </dgm:pt>
    <dgm:pt modelId="{B098DB4E-8D83-4D83-B16B-9D71E265291F}" type="sibTrans" cxnId="{130CE955-676E-4CF7-B238-51CB0D0D7C63}">
      <dgm:prSet/>
      <dgm:spPr/>
      <dgm:t>
        <a:bodyPr/>
        <a:lstStyle/>
        <a:p>
          <a:pPr rtl="1"/>
          <a:endParaRPr lang="he-IL"/>
        </a:p>
      </dgm:t>
    </dgm:pt>
    <dgm:pt modelId="{5C5C285E-8B1C-412B-93CE-F32070654062}" type="pres">
      <dgm:prSet presAssocID="{D8401E44-F3DE-4065-9E67-CE99D4A6DDC4}" presName="diagram" presStyleCnt="0">
        <dgm:presLayoutVars>
          <dgm:dir/>
          <dgm:resizeHandles val="exact"/>
        </dgm:presLayoutVars>
      </dgm:prSet>
      <dgm:spPr/>
    </dgm:pt>
    <dgm:pt modelId="{7F75C6BF-716B-41CA-A9F7-E8B7F75AD6DE}" type="pres">
      <dgm:prSet presAssocID="{53E40530-7CCF-48AC-98F8-C77A1F9DA2E1}" presName="node" presStyleLbl="node1" presStyleIdx="0" presStyleCnt="4">
        <dgm:presLayoutVars>
          <dgm:bulletEnabled val="1"/>
        </dgm:presLayoutVars>
      </dgm:prSet>
      <dgm:spPr/>
    </dgm:pt>
    <dgm:pt modelId="{8BA7E3CC-6869-4C99-AED2-A4F01C59D06F}" type="pres">
      <dgm:prSet presAssocID="{E91852E0-8134-4AF1-9388-99D705630ED9}" presName="sibTrans" presStyleCnt="0"/>
      <dgm:spPr/>
    </dgm:pt>
    <dgm:pt modelId="{E3FF0AF5-8CB4-4458-A3E1-9159D77B38D1}" type="pres">
      <dgm:prSet presAssocID="{888BE73A-F5D9-4E00-B452-8B3F40D8C18B}" presName="node" presStyleLbl="node1" presStyleIdx="1" presStyleCnt="4">
        <dgm:presLayoutVars>
          <dgm:bulletEnabled val="1"/>
        </dgm:presLayoutVars>
      </dgm:prSet>
      <dgm:spPr/>
    </dgm:pt>
    <dgm:pt modelId="{27BDE2FD-8759-4C04-BBCE-F5BFDED34B91}" type="pres">
      <dgm:prSet presAssocID="{925A4F96-6CE4-48F5-8333-5785390CB91A}" presName="sibTrans" presStyleCnt="0"/>
      <dgm:spPr/>
    </dgm:pt>
    <dgm:pt modelId="{8716441D-3BFD-44DC-BC51-C25B05E82D21}" type="pres">
      <dgm:prSet presAssocID="{C499F5DF-91E6-48E4-A101-735F8382296D}" presName="node" presStyleLbl="node1" presStyleIdx="2" presStyleCnt="4">
        <dgm:presLayoutVars>
          <dgm:bulletEnabled val="1"/>
        </dgm:presLayoutVars>
      </dgm:prSet>
      <dgm:spPr/>
    </dgm:pt>
    <dgm:pt modelId="{968EE0BD-A660-4A61-9309-A92C455AE0B2}" type="pres">
      <dgm:prSet presAssocID="{674AE4D9-C651-4D76-9EE9-7218F42628F7}" presName="sibTrans" presStyleCnt="0"/>
      <dgm:spPr/>
    </dgm:pt>
    <dgm:pt modelId="{DA7E8092-EB9A-47D6-A1FD-C3D40262B0F4}" type="pres">
      <dgm:prSet presAssocID="{68AC5C5A-B5A2-455A-A854-F90B6CA6125C}" presName="node" presStyleLbl="node1" presStyleIdx="3" presStyleCnt="4">
        <dgm:presLayoutVars>
          <dgm:bulletEnabled val="1"/>
        </dgm:presLayoutVars>
      </dgm:prSet>
      <dgm:spPr/>
    </dgm:pt>
  </dgm:ptLst>
  <dgm:cxnLst>
    <dgm:cxn modelId="{911D366D-DB3F-41F5-BACF-4F21A17443E5}" type="presOf" srcId="{C499F5DF-91E6-48E4-A101-735F8382296D}" destId="{8716441D-3BFD-44DC-BC51-C25B05E82D21}" srcOrd="0" destOrd="0" presId="urn:microsoft.com/office/officeart/2005/8/layout/default"/>
    <dgm:cxn modelId="{CA061972-F3F8-4F3E-8DBC-D590475C4196}" type="presOf" srcId="{68AC5C5A-B5A2-455A-A854-F90B6CA6125C}" destId="{DA7E8092-EB9A-47D6-A1FD-C3D40262B0F4}" srcOrd="0" destOrd="0" presId="urn:microsoft.com/office/officeart/2005/8/layout/default"/>
    <dgm:cxn modelId="{929EF672-3648-424D-807F-190B96527D56}" srcId="{D8401E44-F3DE-4065-9E67-CE99D4A6DDC4}" destId="{888BE73A-F5D9-4E00-B452-8B3F40D8C18B}" srcOrd="1" destOrd="0" parTransId="{15B665F1-2DB1-4E6B-80DF-FCC58EA24577}" sibTransId="{925A4F96-6CE4-48F5-8333-5785390CB91A}"/>
    <dgm:cxn modelId="{DA224A55-10DF-419A-A494-EB6EE536BABF}" type="presOf" srcId="{53E40530-7CCF-48AC-98F8-C77A1F9DA2E1}" destId="{7F75C6BF-716B-41CA-A9F7-E8B7F75AD6DE}" srcOrd="0" destOrd="0" presId="urn:microsoft.com/office/officeart/2005/8/layout/default"/>
    <dgm:cxn modelId="{130CE955-676E-4CF7-B238-51CB0D0D7C63}" srcId="{D8401E44-F3DE-4065-9E67-CE99D4A6DDC4}" destId="{68AC5C5A-B5A2-455A-A854-F90B6CA6125C}" srcOrd="3" destOrd="0" parTransId="{1B5C7F5D-4D5A-411A-9E25-2E211F7D70AD}" sibTransId="{B098DB4E-8D83-4D83-B16B-9D71E265291F}"/>
    <dgm:cxn modelId="{51AA837B-A18B-450C-B922-E336A18CDF3B}" type="presOf" srcId="{888BE73A-F5D9-4E00-B452-8B3F40D8C18B}" destId="{E3FF0AF5-8CB4-4458-A3E1-9159D77B38D1}" srcOrd="0" destOrd="0" presId="urn:microsoft.com/office/officeart/2005/8/layout/default"/>
    <dgm:cxn modelId="{2AA5ADA5-CA57-4CD0-82D0-7FE7B9AD8741}" type="presOf" srcId="{D8401E44-F3DE-4065-9E67-CE99D4A6DDC4}" destId="{5C5C285E-8B1C-412B-93CE-F32070654062}" srcOrd="0" destOrd="0" presId="urn:microsoft.com/office/officeart/2005/8/layout/default"/>
    <dgm:cxn modelId="{DD77F1B0-FEDF-4B08-8C80-9752E731EBED}" srcId="{D8401E44-F3DE-4065-9E67-CE99D4A6DDC4}" destId="{53E40530-7CCF-48AC-98F8-C77A1F9DA2E1}" srcOrd="0" destOrd="0" parTransId="{154FFFC6-176F-4665-ACFF-D7EBDE57B26D}" sibTransId="{E91852E0-8134-4AF1-9388-99D705630ED9}"/>
    <dgm:cxn modelId="{B01949D2-0E83-4B9A-863B-2D2A714D0715}" srcId="{D8401E44-F3DE-4065-9E67-CE99D4A6DDC4}" destId="{C499F5DF-91E6-48E4-A101-735F8382296D}" srcOrd="2" destOrd="0" parTransId="{BCE11F28-8928-417B-A3B3-F1134B377271}" sibTransId="{674AE4D9-C651-4D76-9EE9-7218F42628F7}"/>
    <dgm:cxn modelId="{FBEB6B87-6540-4185-A82D-FB88C1BF861F}" type="presParOf" srcId="{5C5C285E-8B1C-412B-93CE-F32070654062}" destId="{7F75C6BF-716B-41CA-A9F7-E8B7F75AD6DE}" srcOrd="0" destOrd="0" presId="urn:microsoft.com/office/officeart/2005/8/layout/default"/>
    <dgm:cxn modelId="{4B8725C8-8267-47F6-AAEF-64154026BB3D}" type="presParOf" srcId="{5C5C285E-8B1C-412B-93CE-F32070654062}" destId="{8BA7E3CC-6869-4C99-AED2-A4F01C59D06F}" srcOrd="1" destOrd="0" presId="urn:microsoft.com/office/officeart/2005/8/layout/default"/>
    <dgm:cxn modelId="{67C5CBA1-4126-4EB8-87D6-2B62F8406EB8}" type="presParOf" srcId="{5C5C285E-8B1C-412B-93CE-F32070654062}" destId="{E3FF0AF5-8CB4-4458-A3E1-9159D77B38D1}" srcOrd="2" destOrd="0" presId="urn:microsoft.com/office/officeart/2005/8/layout/default"/>
    <dgm:cxn modelId="{C537DFBC-F626-4045-A9E1-165DD1D3A056}" type="presParOf" srcId="{5C5C285E-8B1C-412B-93CE-F32070654062}" destId="{27BDE2FD-8759-4C04-BBCE-F5BFDED34B91}" srcOrd="3" destOrd="0" presId="urn:microsoft.com/office/officeart/2005/8/layout/default"/>
    <dgm:cxn modelId="{CD172355-8E13-4417-9D2F-FE3486A91338}" type="presParOf" srcId="{5C5C285E-8B1C-412B-93CE-F32070654062}" destId="{8716441D-3BFD-44DC-BC51-C25B05E82D21}" srcOrd="4" destOrd="0" presId="urn:microsoft.com/office/officeart/2005/8/layout/default"/>
    <dgm:cxn modelId="{47064A56-8FEC-4189-9DC6-9DB84E19E1D4}" type="presParOf" srcId="{5C5C285E-8B1C-412B-93CE-F32070654062}" destId="{968EE0BD-A660-4A61-9309-A92C455AE0B2}" srcOrd="5" destOrd="0" presId="urn:microsoft.com/office/officeart/2005/8/layout/default"/>
    <dgm:cxn modelId="{3D5A64B5-037B-4E09-ABF6-4C289E4A1FBA}" type="presParOf" srcId="{5C5C285E-8B1C-412B-93CE-F32070654062}" destId="{DA7E8092-EB9A-47D6-A1FD-C3D40262B0F4}"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45896B6-890F-4BDF-9D53-08E1E2AB356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7A58A65-8318-42AF-A969-4DAFAD83433A}">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ככל שניתן חופש לעיקרון העונג, כך העונג ילך ויעלם. </a:t>
          </a:r>
          <a:endParaRPr lang="en-US" dirty="0"/>
        </a:p>
        <a:p>
          <a:pPr rtl="1"/>
          <a:endParaRPr lang="he-IL" dirty="0"/>
        </a:p>
      </dgm:t>
    </dgm:pt>
    <dgm:pt modelId="{D96CAC68-A1D1-4BF6-B2D6-84978FE0141A}" type="parTrans" cxnId="{7FFF98B0-1EA3-4BC7-BB5C-56D7DD8041BE}">
      <dgm:prSet/>
      <dgm:spPr/>
      <dgm:t>
        <a:bodyPr/>
        <a:lstStyle/>
        <a:p>
          <a:pPr rtl="1"/>
          <a:endParaRPr lang="he-IL"/>
        </a:p>
      </dgm:t>
    </dgm:pt>
    <dgm:pt modelId="{04E73DA2-BFF5-44CA-8AA1-0CEC75CC5808}" type="sibTrans" cxnId="{7FFF98B0-1EA3-4BC7-BB5C-56D7DD8041BE}">
      <dgm:prSet/>
      <dgm:spPr/>
      <dgm:t>
        <a:bodyPr/>
        <a:lstStyle/>
        <a:p>
          <a:pPr rtl="1"/>
          <a:endParaRPr lang="he-IL"/>
        </a:p>
      </dgm:t>
    </dgm:pt>
    <dgm:pt modelId="{8574802D-48BB-4264-8238-6E476F447AC5}">
      <dgm:prSet phldrT="[טקסט]"/>
      <dgm:spPr/>
      <dgm:t>
        <a:bodyPr/>
        <a:lstStyle/>
        <a:p>
          <a:pPr marL="0" marR="0" lvl="0" indent="0" defTabSz="488950" rtl="1" eaLnBrk="1" fontAlgn="auto" latinLnBrk="0" hangingPunct="1">
            <a:lnSpc>
              <a:spcPct val="90000"/>
            </a:lnSpc>
            <a:spcBef>
              <a:spcPct val="0"/>
            </a:spcBef>
            <a:spcAft>
              <a:spcPct val="35000"/>
            </a:spcAft>
            <a:buClrTx/>
            <a:buSzTx/>
            <a:buFontTx/>
            <a:buNone/>
            <a:tabLst/>
            <a:defRPr/>
          </a:pPr>
          <a:r>
            <a:rPr lang="he-IL" dirty="0"/>
            <a:t>יש כאן הרס עצמי מדהים:</a:t>
          </a:r>
          <a:endParaRPr lang="en-US" dirty="0"/>
        </a:p>
        <a:p>
          <a:pPr marL="0" lvl="0" defTabSz="488950" rtl="1">
            <a:lnSpc>
              <a:spcPct val="90000"/>
            </a:lnSpc>
            <a:spcBef>
              <a:spcPct val="0"/>
            </a:spcBef>
            <a:spcAft>
              <a:spcPct val="35000"/>
            </a:spcAft>
            <a:buNone/>
          </a:pPr>
          <a:endParaRPr lang="he-IL" dirty="0"/>
        </a:p>
      </dgm:t>
    </dgm:pt>
    <dgm:pt modelId="{D46413A7-6012-4BD5-98AA-C9FA9EDD449A}" type="parTrans" cxnId="{0A25A0AD-C2BE-451D-B606-C266F9953AE9}">
      <dgm:prSet/>
      <dgm:spPr/>
      <dgm:t>
        <a:bodyPr/>
        <a:lstStyle/>
        <a:p>
          <a:pPr rtl="1"/>
          <a:endParaRPr lang="he-IL"/>
        </a:p>
      </dgm:t>
    </dgm:pt>
    <dgm:pt modelId="{B05AD826-FB15-4E26-B601-D0420530756C}" type="sibTrans" cxnId="{0A25A0AD-C2BE-451D-B606-C266F9953AE9}">
      <dgm:prSet/>
      <dgm:spPr/>
      <dgm:t>
        <a:bodyPr/>
        <a:lstStyle/>
        <a:p>
          <a:pPr rtl="1"/>
          <a:endParaRPr lang="he-IL"/>
        </a:p>
      </dgm:t>
    </dgm:pt>
    <dgm:pt modelId="{588173D0-0CB7-4A14-82D9-FCD7347BD157}">
      <dgm:prSet phldrT="[טקסט]"/>
      <dgm:spPr/>
      <dgm:t>
        <a:bodyPr/>
        <a:lstStyle/>
        <a:p>
          <a:pPr rtl="1"/>
          <a:endParaRPr lang="en-US" dirty="0"/>
        </a:p>
        <a:p>
          <a:pPr rtl="1"/>
          <a:r>
            <a:rPr lang="he-IL" dirty="0"/>
            <a:t>כאשר עקרון העונג מבוסס רק על עינוג התאוותני - עינוג החושים. וכל מה שמרסן אותו הוא עקרון המציאות בהתאם לזמן ולמקום.</a:t>
          </a:r>
          <a:endParaRPr lang="en-US" dirty="0"/>
        </a:p>
      </dgm:t>
    </dgm:pt>
    <dgm:pt modelId="{BBA612BE-4DD5-420C-9599-1428483ADF2A}" type="parTrans" cxnId="{9CC269A8-D684-46B5-91A3-C8FEB027F623}">
      <dgm:prSet/>
      <dgm:spPr/>
      <dgm:t>
        <a:bodyPr/>
        <a:lstStyle/>
        <a:p>
          <a:pPr rtl="1"/>
          <a:endParaRPr lang="he-IL"/>
        </a:p>
      </dgm:t>
    </dgm:pt>
    <dgm:pt modelId="{C9064ABD-3D60-49F4-AE88-6BB40085A420}" type="sibTrans" cxnId="{9CC269A8-D684-46B5-91A3-C8FEB027F623}">
      <dgm:prSet/>
      <dgm:spPr/>
      <dgm:t>
        <a:bodyPr/>
        <a:lstStyle/>
        <a:p>
          <a:pPr rtl="1"/>
          <a:endParaRPr lang="he-IL"/>
        </a:p>
      </dgm:t>
    </dgm:pt>
    <dgm:pt modelId="{A818EE5D-41E6-42B5-94C0-CF47EEF98120}">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משום שהנאה מגיעה בעיקר מדבר שנדיר, מדבר ששואפים לו, והוא מגיע כעבור זמן.</a:t>
          </a:r>
        </a:p>
        <a:p>
          <a:pPr rtl="1"/>
          <a:endParaRPr lang="he-IL" dirty="0"/>
        </a:p>
      </dgm:t>
    </dgm:pt>
    <dgm:pt modelId="{014C9619-6060-4E5F-8322-96A19065D069}" type="parTrans" cxnId="{10FB8854-B543-46E4-9A3D-060AD15FFACE}">
      <dgm:prSet/>
      <dgm:spPr/>
      <dgm:t>
        <a:bodyPr/>
        <a:lstStyle/>
        <a:p>
          <a:pPr rtl="1"/>
          <a:endParaRPr lang="he-IL"/>
        </a:p>
      </dgm:t>
    </dgm:pt>
    <dgm:pt modelId="{BF966957-D67C-405A-A722-3BB695E70DE8}" type="sibTrans" cxnId="{10FB8854-B543-46E4-9A3D-060AD15FFACE}">
      <dgm:prSet/>
      <dgm:spPr/>
      <dgm:t>
        <a:bodyPr/>
        <a:lstStyle/>
        <a:p>
          <a:pPr rtl="1"/>
          <a:endParaRPr lang="he-IL"/>
        </a:p>
      </dgm:t>
    </dgm:pt>
    <dgm:pt modelId="{4F17EBF5-D55F-4087-B4F4-7A51012C2C87}">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משום שככל שאדם יותר נהנה כך הוא פחות נהנה, </a:t>
          </a:r>
        </a:p>
      </dgm:t>
    </dgm:pt>
    <dgm:pt modelId="{FB31237A-3396-4CC3-849B-C746588CF95F}" type="parTrans" cxnId="{F9689F7C-631E-4349-94F1-425F3CE399F0}">
      <dgm:prSet/>
      <dgm:spPr/>
      <dgm:t>
        <a:bodyPr/>
        <a:lstStyle/>
        <a:p>
          <a:pPr rtl="1"/>
          <a:endParaRPr lang="he-IL"/>
        </a:p>
      </dgm:t>
    </dgm:pt>
    <dgm:pt modelId="{0C23E310-2DD2-4984-B415-14DDC1287D85}" type="sibTrans" cxnId="{F9689F7C-631E-4349-94F1-425F3CE399F0}">
      <dgm:prSet/>
      <dgm:spPr/>
      <dgm:t>
        <a:bodyPr/>
        <a:lstStyle/>
        <a:p>
          <a:pPr rtl="1"/>
          <a:endParaRPr lang="he-IL"/>
        </a:p>
      </dgm:t>
    </dgm:pt>
    <dgm:pt modelId="{B33AE104-D185-440D-9CF5-390C09A850ED}">
      <dgm:prSet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600" b="0" i="0" dirty="0"/>
            <a:t>הרעיון הוא שכשאנחנו מתרגלים לכל, לטוב ולרע, כך למשל אותו תקתוק שעון יעשה רעש לבן שאתם בכלל לא שמים לב אליו אחרי כמה דקות. הרעיון של להיות אלופי הארץ מטלטל אותנו מאושר, עד שהוא כבר הפך להיות המציאות הרגילה החדשה.</a:t>
          </a:r>
          <a:endParaRPr lang="he-IL" sz="1600" dirty="0"/>
        </a:p>
        <a:p>
          <a:pPr rtl="1"/>
          <a:endParaRPr lang="he-IL" sz="1500" dirty="0"/>
        </a:p>
      </dgm:t>
    </dgm:pt>
    <dgm:pt modelId="{2290F1FE-465F-4DA6-BBEE-9B06E2487A8D}" type="parTrans" cxnId="{697B8243-C56A-4212-9813-C8968849B14F}">
      <dgm:prSet/>
      <dgm:spPr/>
      <dgm:t>
        <a:bodyPr/>
        <a:lstStyle/>
        <a:p>
          <a:pPr rtl="1"/>
          <a:endParaRPr lang="he-IL"/>
        </a:p>
      </dgm:t>
    </dgm:pt>
    <dgm:pt modelId="{0C95CC32-0F2F-42E1-B26C-995B98806516}" type="sibTrans" cxnId="{697B8243-C56A-4212-9813-C8968849B14F}">
      <dgm:prSet/>
      <dgm:spPr/>
      <dgm:t>
        <a:bodyPr/>
        <a:lstStyle/>
        <a:p>
          <a:pPr rtl="1"/>
          <a:endParaRPr lang="he-IL"/>
        </a:p>
      </dgm:t>
    </dgm:pt>
    <dgm:pt modelId="{3820CA16-8A43-4EEF-AD10-418027C02F8D}" type="pres">
      <dgm:prSet presAssocID="{745896B6-890F-4BDF-9D53-08E1E2AB3565}" presName="diagram" presStyleCnt="0">
        <dgm:presLayoutVars>
          <dgm:dir/>
          <dgm:resizeHandles val="exact"/>
        </dgm:presLayoutVars>
      </dgm:prSet>
      <dgm:spPr/>
    </dgm:pt>
    <dgm:pt modelId="{DA96C4F4-6DE0-4D99-996C-2F86D789BFBD}" type="pres">
      <dgm:prSet presAssocID="{27A58A65-8318-42AF-A969-4DAFAD83433A}" presName="node" presStyleLbl="node1" presStyleIdx="0" presStyleCnt="6">
        <dgm:presLayoutVars>
          <dgm:bulletEnabled val="1"/>
        </dgm:presLayoutVars>
      </dgm:prSet>
      <dgm:spPr/>
    </dgm:pt>
    <dgm:pt modelId="{CC721A01-85F6-4286-9B6E-04F17E439276}" type="pres">
      <dgm:prSet presAssocID="{04E73DA2-BFF5-44CA-8AA1-0CEC75CC5808}" presName="sibTrans" presStyleCnt="0"/>
      <dgm:spPr/>
    </dgm:pt>
    <dgm:pt modelId="{3FC15192-5C40-4285-8070-EB0486F6E566}" type="pres">
      <dgm:prSet presAssocID="{8574802D-48BB-4264-8238-6E476F447AC5}" presName="node" presStyleLbl="node1" presStyleIdx="1" presStyleCnt="6">
        <dgm:presLayoutVars>
          <dgm:bulletEnabled val="1"/>
        </dgm:presLayoutVars>
      </dgm:prSet>
      <dgm:spPr/>
    </dgm:pt>
    <dgm:pt modelId="{AE3C1690-0887-4EEA-A61A-0F4C0C3C8959}" type="pres">
      <dgm:prSet presAssocID="{B05AD826-FB15-4E26-B601-D0420530756C}" presName="sibTrans" presStyleCnt="0"/>
      <dgm:spPr/>
    </dgm:pt>
    <dgm:pt modelId="{EA3F2F1A-7A98-4ED3-A6DF-EC98AC12D221}" type="pres">
      <dgm:prSet presAssocID="{588173D0-0CB7-4A14-82D9-FCD7347BD157}" presName="node" presStyleLbl="node1" presStyleIdx="2" presStyleCnt="6">
        <dgm:presLayoutVars>
          <dgm:bulletEnabled val="1"/>
        </dgm:presLayoutVars>
      </dgm:prSet>
      <dgm:spPr/>
    </dgm:pt>
    <dgm:pt modelId="{41A1EE17-DF59-4906-96F3-2362F483FF58}" type="pres">
      <dgm:prSet presAssocID="{C9064ABD-3D60-49F4-AE88-6BB40085A420}" presName="sibTrans" presStyleCnt="0"/>
      <dgm:spPr/>
    </dgm:pt>
    <dgm:pt modelId="{755C8481-B43F-41CC-9A4E-57842761F4F2}" type="pres">
      <dgm:prSet presAssocID="{B33AE104-D185-440D-9CF5-390C09A850ED}" presName="node" presStyleLbl="node1" presStyleIdx="3" presStyleCnt="6">
        <dgm:presLayoutVars>
          <dgm:bulletEnabled val="1"/>
        </dgm:presLayoutVars>
      </dgm:prSet>
      <dgm:spPr/>
    </dgm:pt>
    <dgm:pt modelId="{1D82196B-5F0D-4DB9-8937-D2A962792CB1}" type="pres">
      <dgm:prSet presAssocID="{0C95CC32-0F2F-42E1-B26C-995B98806516}" presName="sibTrans" presStyleCnt="0"/>
      <dgm:spPr/>
    </dgm:pt>
    <dgm:pt modelId="{3C49DB8B-C7FA-465A-8113-2AA3C2592A33}" type="pres">
      <dgm:prSet presAssocID="{A818EE5D-41E6-42B5-94C0-CF47EEF98120}" presName="node" presStyleLbl="node1" presStyleIdx="4" presStyleCnt="6">
        <dgm:presLayoutVars>
          <dgm:bulletEnabled val="1"/>
        </dgm:presLayoutVars>
      </dgm:prSet>
      <dgm:spPr/>
    </dgm:pt>
    <dgm:pt modelId="{635189DA-7F94-4C30-B39B-87619353955F}" type="pres">
      <dgm:prSet presAssocID="{BF966957-D67C-405A-A722-3BB695E70DE8}" presName="sibTrans" presStyleCnt="0"/>
      <dgm:spPr/>
    </dgm:pt>
    <dgm:pt modelId="{38D706C9-7175-4B75-AA4A-10ADF3143F86}" type="pres">
      <dgm:prSet presAssocID="{4F17EBF5-D55F-4087-B4F4-7A51012C2C87}" presName="node" presStyleLbl="node1" presStyleIdx="5" presStyleCnt="6">
        <dgm:presLayoutVars>
          <dgm:bulletEnabled val="1"/>
        </dgm:presLayoutVars>
      </dgm:prSet>
      <dgm:spPr/>
    </dgm:pt>
  </dgm:ptLst>
  <dgm:cxnLst>
    <dgm:cxn modelId="{B0F44F0B-9E04-4DDD-88F1-FE9E0C7CF67A}" type="presOf" srcId="{588173D0-0CB7-4A14-82D9-FCD7347BD157}" destId="{EA3F2F1A-7A98-4ED3-A6DF-EC98AC12D221}" srcOrd="0" destOrd="0" presId="urn:microsoft.com/office/officeart/2005/8/layout/default"/>
    <dgm:cxn modelId="{FFECE520-FF74-445A-94DC-725BD4D04D70}" type="presOf" srcId="{A818EE5D-41E6-42B5-94C0-CF47EEF98120}" destId="{3C49DB8B-C7FA-465A-8113-2AA3C2592A33}" srcOrd="0" destOrd="0" presId="urn:microsoft.com/office/officeart/2005/8/layout/default"/>
    <dgm:cxn modelId="{697B8243-C56A-4212-9813-C8968849B14F}" srcId="{745896B6-890F-4BDF-9D53-08E1E2AB3565}" destId="{B33AE104-D185-440D-9CF5-390C09A850ED}" srcOrd="3" destOrd="0" parTransId="{2290F1FE-465F-4DA6-BBEE-9B06E2487A8D}" sibTransId="{0C95CC32-0F2F-42E1-B26C-995B98806516}"/>
    <dgm:cxn modelId="{A06C2853-1A18-4802-9FF6-35A75F112776}" type="presOf" srcId="{8574802D-48BB-4264-8238-6E476F447AC5}" destId="{3FC15192-5C40-4285-8070-EB0486F6E566}" srcOrd="0" destOrd="0" presId="urn:microsoft.com/office/officeart/2005/8/layout/default"/>
    <dgm:cxn modelId="{10FB8854-B543-46E4-9A3D-060AD15FFACE}" srcId="{745896B6-890F-4BDF-9D53-08E1E2AB3565}" destId="{A818EE5D-41E6-42B5-94C0-CF47EEF98120}" srcOrd="4" destOrd="0" parTransId="{014C9619-6060-4E5F-8322-96A19065D069}" sibTransId="{BF966957-D67C-405A-A722-3BB695E70DE8}"/>
    <dgm:cxn modelId="{F9689F7C-631E-4349-94F1-425F3CE399F0}" srcId="{745896B6-890F-4BDF-9D53-08E1E2AB3565}" destId="{4F17EBF5-D55F-4087-B4F4-7A51012C2C87}" srcOrd="5" destOrd="0" parTransId="{FB31237A-3396-4CC3-849B-C746588CF95F}" sibTransId="{0C23E310-2DD2-4984-B415-14DDC1287D85}"/>
    <dgm:cxn modelId="{40B8A085-A7F0-450D-B83D-A994715AD913}" type="presOf" srcId="{4F17EBF5-D55F-4087-B4F4-7A51012C2C87}" destId="{38D706C9-7175-4B75-AA4A-10ADF3143F86}" srcOrd="0" destOrd="0" presId="urn:microsoft.com/office/officeart/2005/8/layout/default"/>
    <dgm:cxn modelId="{75FF118D-042E-415A-AE5B-8C133F848DCD}" type="presOf" srcId="{745896B6-890F-4BDF-9D53-08E1E2AB3565}" destId="{3820CA16-8A43-4EEF-AD10-418027C02F8D}" srcOrd="0" destOrd="0" presId="urn:microsoft.com/office/officeart/2005/8/layout/default"/>
    <dgm:cxn modelId="{20F40C8F-5AD2-4190-9A50-6B15CDF7571B}" type="presOf" srcId="{B33AE104-D185-440D-9CF5-390C09A850ED}" destId="{755C8481-B43F-41CC-9A4E-57842761F4F2}" srcOrd="0" destOrd="0" presId="urn:microsoft.com/office/officeart/2005/8/layout/default"/>
    <dgm:cxn modelId="{17B8A39E-6FE0-4CC4-8FAF-0A10FFD1B442}" type="presOf" srcId="{27A58A65-8318-42AF-A969-4DAFAD83433A}" destId="{DA96C4F4-6DE0-4D99-996C-2F86D789BFBD}" srcOrd="0" destOrd="0" presId="urn:microsoft.com/office/officeart/2005/8/layout/default"/>
    <dgm:cxn modelId="{9CC269A8-D684-46B5-91A3-C8FEB027F623}" srcId="{745896B6-890F-4BDF-9D53-08E1E2AB3565}" destId="{588173D0-0CB7-4A14-82D9-FCD7347BD157}" srcOrd="2" destOrd="0" parTransId="{BBA612BE-4DD5-420C-9599-1428483ADF2A}" sibTransId="{C9064ABD-3D60-49F4-AE88-6BB40085A420}"/>
    <dgm:cxn modelId="{0A25A0AD-C2BE-451D-B606-C266F9953AE9}" srcId="{745896B6-890F-4BDF-9D53-08E1E2AB3565}" destId="{8574802D-48BB-4264-8238-6E476F447AC5}" srcOrd="1" destOrd="0" parTransId="{D46413A7-6012-4BD5-98AA-C9FA9EDD449A}" sibTransId="{B05AD826-FB15-4E26-B601-D0420530756C}"/>
    <dgm:cxn modelId="{7FFF98B0-1EA3-4BC7-BB5C-56D7DD8041BE}" srcId="{745896B6-890F-4BDF-9D53-08E1E2AB3565}" destId="{27A58A65-8318-42AF-A969-4DAFAD83433A}" srcOrd="0" destOrd="0" parTransId="{D96CAC68-A1D1-4BF6-B2D6-84978FE0141A}" sibTransId="{04E73DA2-BFF5-44CA-8AA1-0CEC75CC5808}"/>
    <dgm:cxn modelId="{F41FEF53-2E08-4666-835D-9CD9599A9194}" type="presParOf" srcId="{3820CA16-8A43-4EEF-AD10-418027C02F8D}" destId="{DA96C4F4-6DE0-4D99-996C-2F86D789BFBD}" srcOrd="0" destOrd="0" presId="urn:microsoft.com/office/officeart/2005/8/layout/default"/>
    <dgm:cxn modelId="{7A5594BC-5F64-4034-9F95-93D41A3868D0}" type="presParOf" srcId="{3820CA16-8A43-4EEF-AD10-418027C02F8D}" destId="{CC721A01-85F6-4286-9B6E-04F17E439276}" srcOrd="1" destOrd="0" presId="urn:microsoft.com/office/officeart/2005/8/layout/default"/>
    <dgm:cxn modelId="{E57B4091-ABB9-457F-84D8-ADE77E0E0E70}" type="presParOf" srcId="{3820CA16-8A43-4EEF-AD10-418027C02F8D}" destId="{3FC15192-5C40-4285-8070-EB0486F6E566}" srcOrd="2" destOrd="0" presId="urn:microsoft.com/office/officeart/2005/8/layout/default"/>
    <dgm:cxn modelId="{8273F34C-7E3C-443C-A725-616D0FF66E7D}" type="presParOf" srcId="{3820CA16-8A43-4EEF-AD10-418027C02F8D}" destId="{AE3C1690-0887-4EEA-A61A-0F4C0C3C8959}" srcOrd="3" destOrd="0" presId="urn:microsoft.com/office/officeart/2005/8/layout/default"/>
    <dgm:cxn modelId="{E02D2289-136F-4854-965E-BAF083ABD4D2}" type="presParOf" srcId="{3820CA16-8A43-4EEF-AD10-418027C02F8D}" destId="{EA3F2F1A-7A98-4ED3-A6DF-EC98AC12D221}" srcOrd="4" destOrd="0" presId="urn:microsoft.com/office/officeart/2005/8/layout/default"/>
    <dgm:cxn modelId="{B193C9C4-510D-4F29-B1BD-D4A433E7DB88}" type="presParOf" srcId="{3820CA16-8A43-4EEF-AD10-418027C02F8D}" destId="{41A1EE17-DF59-4906-96F3-2362F483FF58}" srcOrd="5" destOrd="0" presId="urn:microsoft.com/office/officeart/2005/8/layout/default"/>
    <dgm:cxn modelId="{B998E0FD-BF42-4B97-B86E-FBE31E0CFBA6}" type="presParOf" srcId="{3820CA16-8A43-4EEF-AD10-418027C02F8D}" destId="{755C8481-B43F-41CC-9A4E-57842761F4F2}" srcOrd="6" destOrd="0" presId="urn:microsoft.com/office/officeart/2005/8/layout/default"/>
    <dgm:cxn modelId="{365322BD-0144-410A-893A-D633C8656A0F}" type="presParOf" srcId="{3820CA16-8A43-4EEF-AD10-418027C02F8D}" destId="{1D82196B-5F0D-4DB9-8937-D2A962792CB1}" srcOrd="7" destOrd="0" presId="urn:microsoft.com/office/officeart/2005/8/layout/default"/>
    <dgm:cxn modelId="{F8D07FC7-1644-460A-8556-0D7DCEA2DDA4}" type="presParOf" srcId="{3820CA16-8A43-4EEF-AD10-418027C02F8D}" destId="{3C49DB8B-C7FA-465A-8113-2AA3C2592A33}" srcOrd="8" destOrd="0" presId="urn:microsoft.com/office/officeart/2005/8/layout/default"/>
    <dgm:cxn modelId="{32EFBB81-4EB9-4A27-8427-222721D343EE}" type="presParOf" srcId="{3820CA16-8A43-4EEF-AD10-418027C02F8D}" destId="{635189DA-7F94-4C30-B39B-87619353955F}" srcOrd="9" destOrd="0" presId="urn:microsoft.com/office/officeart/2005/8/layout/default"/>
    <dgm:cxn modelId="{E4CEC89A-68F0-4EFD-B684-3737DA5CA76F}" type="presParOf" srcId="{3820CA16-8A43-4EEF-AD10-418027C02F8D}" destId="{38D706C9-7175-4B75-AA4A-10ADF3143F86}"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1A9BDB8-EF2D-47B4-9EE3-5CB44885589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B28ADC9-261F-4A11-95B9-414260DBD32F}">
      <dgm:prSet phldrT="[טקסט]"/>
      <dgm:spPr>
        <a:solidFill>
          <a:srgbClr val="26F216"/>
        </a:solidFill>
      </dgm:spPr>
      <dgm:t>
        <a:bodyPr/>
        <a:lstStyle/>
        <a:p>
          <a:pPr rtl="1"/>
          <a:r>
            <a:rPr lang="he-IL" b="0" i="0" dirty="0"/>
            <a:t>יוצא מזה שאין פעולה שהאדם עושה שתכליתה אינה אלא לתענוג.</a:t>
          </a:r>
        </a:p>
        <a:p>
          <a:pPr rtl="1"/>
          <a:endParaRPr lang="he-IL" dirty="0"/>
        </a:p>
      </dgm:t>
    </dgm:pt>
    <dgm:pt modelId="{7525F92E-3D19-4998-8835-F79C2023E156}" type="parTrans" cxnId="{D4A45676-CBB1-4F61-853A-8900152C9E40}">
      <dgm:prSet/>
      <dgm:spPr/>
      <dgm:t>
        <a:bodyPr/>
        <a:lstStyle/>
        <a:p>
          <a:pPr rtl="1"/>
          <a:endParaRPr lang="he-IL"/>
        </a:p>
      </dgm:t>
    </dgm:pt>
    <dgm:pt modelId="{BA94B9E4-4D48-404B-8835-2923F50F946F}" type="sibTrans" cxnId="{D4A45676-CBB1-4F61-853A-8900152C9E40}">
      <dgm:prSet/>
      <dgm:spPr/>
      <dgm:t>
        <a:bodyPr/>
        <a:lstStyle/>
        <a:p>
          <a:pPr rtl="1"/>
          <a:endParaRPr lang="he-IL"/>
        </a:p>
      </dgm:t>
    </dgm:pt>
    <dgm:pt modelId="{FF6C5A7A-E003-41B2-B4C4-31EFD60DCF83}">
      <dgm:prSet phldrT="[טקסט]"/>
      <dgm:spPr>
        <a:solidFill>
          <a:srgbClr val="26F216"/>
        </a:solidFill>
      </dgm:spPr>
      <dgm:t>
        <a:bodyPr/>
        <a:lstStyle/>
        <a:p>
          <a:pPr rtl="1"/>
          <a:r>
            <a:rPr lang="he-IL" b="0" i="0" u="sng" dirty="0"/>
            <a:t>כוח התענוג והקיום שבנפש</a:t>
          </a:r>
          <a:r>
            <a:rPr lang="he-IL" b="0" i="0" dirty="0"/>
            <a:t>:</a:t>
          </a:r>
        </a:p>
        <a:p>
          <a:pPr rtl="1"/>
          <a:r>
            <a:rPr lang="he-IL" b="0" i="0" dirty="0"/>
            <a:t>הינו הכוח המחייה, והוא השורש לתענוג.</a:t>
          </a:r>
        </a:p>
        <a:p>
          <a:pPr rtl="1"/>
          <a:r>
            <a:rPr lang="he-IL" b="0" i="0" dirty="0" err="1"/>
            <a:t>כח</a:t>
          </a:r>
          <a:r>
            <a:rPr lang="he-IL" b="0" i="0" dirty="0"/>
            <a:t> התענוג שבנפש הוא זה שמקיים את האדם, כלומר, </a:t>
          </a:r>
          <a:r>
            <a:rPr lang="he-IL" b="1" i="0" dirty="0"/>
            <a:t>התענוג מוכרח לקיום האדם</a:t>
          </a:r>
          <a:r>
            <a:rPr lang="he-IL" b="0" i="0" dirty="0"/>
            <a:t>.</a:t>
          </a:r>
          <a:endParaRPr lang="he-IL" dirty="0"/>
        </a:p>
      </dgm:t>
    </dgm:pt>
    <dgm:pt modelId="{973D8E49-ADD6-47D4-B087-37B36453C09B}" type="parTrans" cxnId="{3D70D041-F9F6-4AC4-9F59-EFBE30B02F72}">
      <dgm:prSet/>
      <dgm:spPr/>
      <dgm:t>
        <a:bodyPr/>
        <a:lstStyle/>
        <a:p>
          <a:pPr rtl="1"/>
          <a:endParaRPr lang="he-IL"/>
        </a:p>
      </dgm:t>
    </dgm:pt>
    <dgm:pt modelId="{2DFF136A-3D3A-46EF-BC20-BF39B0F55E0F}" type="sibTrans" cxnId="{3D70D041-F9F6-4AC4-9F59-EFBE30B02F72}">
      <dgm:prSet/>
      <dgm:spPr/>
      <dgm:t>
        <a:bodyPr/>
        <a:lstStyle/>
        <a:p>
          <a:pPr rtl="1"/>
          <a:endParaRPr lang="he-IL"/>
        </a:p>
      </dgm:t>
    </dgm:pt>
    <dgm:pt modelId="{4700B264-2909-4373-BF7F-23F4318C5197}">
      <dgm:prSet phldrT="[טקסט]"/>
      <dgm:spPr>
        <a:solidFill>
          <a:srgbClr val="26F216"/>
        </a:solidFill>
      </dgm:spPr>
      <dgm:t>
        <a:bodyPr/>
        <a:lstStyle/>
        <a:p>
          <a:pPr rtl="1"/>
          <a:r>
            <a:rPr lang="he-IL" b="0" i="0" dirty="0"/>
            <a:t>כשם שלא ניתן להתקיים ללא מים, כך </a:t>
          </a:r>
          <a:r>
            <a:rPr lang="he-IL" b="0" i="0" u="sng" dirty="0"/>
            <a:t>לא ניתן להתקיים ללא תענוג</a:t>
          </a:r>
          <a:r>
            <a:rPr lang="he-IL" b="0" i="0" dirty="0"/>
            <a:t>.</a:t>
          </a:r>
        </a:p>
        <a:p>
          <a:pPr rtl="1"/>
          <a:r>
            <a:rPr lang="he-IL" b="0" i="0" dirty="0"/>
            <a:t>כפי גודל התענוג כך גודל הקיום.</a:t>
          </a:r>
        </a:p>
        <a:p>
          <a:pPr rtl="1"/>
          <a:endParaRPr lang="he-IL" b="0" i="0" dirty="0"/>
        </a:p>
      </dgm:t>
    </dgm:pt>
    <dgm:pt modelId="{1F784F2B-72FA-4BCF-B63B-D2504DB7057D}" type="parTrans" cxnId="{63F676C4-8F44-4030-BD4B-E77EBBF60631}">
      <dgm:prSet/>
      <dgm:spPr/>
      <dgm:t>
        <a:bodyPr/>
        <a:lstStyle/>
        <a:p>
          <a:pPr rtl="1"/>
          <a:endParaRPr lang="he-IL"/>
        </a:p>
      </dgm:t>
    </dgm:pt>
    <dgm:pt modelId="{D8ADD7E4-0F6A-476C-A661-02D6445D0630}" type="sibTrans" cxnId="{63F676C4-8F44-4030-BD4B-E77EBBF60631}">
      <dgm:prSet/>
      <dgm:spPr/>
      <dgm:t>
        <a:bodyPr/>
        <a:lstStyle/>
        <a:p>
          <a:pPr rtl="1"/>
          <a:endParaRPr lang="he-IL"/>
        </a:p>
      </dgm:t>
    </dgm:pt>
    <dgm:pt modelId="{729E7B52-D973-4FBA-B4E8-EB8464B32B80}">
      <dgm:prSet/>
      <dgm:spPr>
        <a:solidFill>
          <a:srgbClr val="26F216"/>
        </a:solidFill>
      </dgm:spPr>
      <dgm:t>
        <a:bodyPr/>
        <a:lstStyle/>
        <a:p>
          <a:pPr rtl="1"/>
          <a:r>
            <a:rPr lang="he-IL" dirty="0"/>
            <a:t>כיוון שהמקיים של האדם הוא התענוג, לכן כפי עוצמת התענוג שבו כך היא עוצמת חווית החיות. ככל שרמת התענוג אצל האדם רבה יותר כך רמת החיות שלו גדלה, ולהיפך ככל שרמת התענוג אצל האדם </a:t>
          </a:r>
          <a:r>
            <a:rPr lang="he-IL" dirty="0" err="1"/>
            <a:t>מועטת</a:t>
          </a:r>
          <a:r>
            <a:rPr lang="he-IL" dirty="0"/>
            <a:t> יותר כך רמת החיות שלו קטֵנה.</a:t>
          </a:r>
          <a:endParaRPr lang="en-US" dirty="0"/>
        </a:p>
      </dgm:t>
    </dgm:pt>
    <dgm:pt modelId="{76EFF1B7-2730-4B22-9AD2-6BCAE0715A25}" type="parTrans" cxnId="{0E4B35EB-B165-4DDD-90C0-3ABC16CF576D}">
      <dgm:prSet/>
      <dgm:spPr/>
      <dgm:t>
        <a:bodyPr/>
        <a:lstStyle/>
        <a:p>
          <a:pPr rtl="1"/>
          <a:endParaRPr lang="he-IL"/>
        </a:p>
      </dgm:t>
    </dgm:pt>
    <dgm:pt modelId="{FCAA6F7E-7B60-4F0E-8D1D-A62480885E7C}" type="sibTrans" cxnId="{0E4B35EB-B165-4DDD-90C0-3ABC16CF576D}">
      <dgm:prSet/>
      <dgm:spPr/>
      <dgm:t>
        <a:bodyPr/>
        <a:lstStyle/>
        <a:p>
          <a:pPr rtl="1"/>
          <a:endParaRPr lang="he-IL"/>
        </a:p>
      </dgm:t>
    </dgm:pt>
    <dgm:pt modelId="{CD1D70AC-4FD1-4D77-B360-F3C97CC5F9B6}">
      <dgm:prSet/>
      <dgm:spPr>
        <a:solidFill>
          <a:srgbClr val="26F216"/>
        </a:solidFill>
      </dgm:spPr>
      <dgm:t>
        <a:bodyPr/>
        <a:lstStyle/>
        <a:p>
          <a:pPr rtl="1"/>
          <a:r>
            <a:rPr lang="he-IL" dirty="0"/>
            <a:t>משל למה הדבר דומה, כשרואים לפנינו עץ שפירותיו גדולים דשנים ועסיסיים, נבין מכך כי העץ הזה קיבל השקיה הבראה וזיבול בתמידיות ובשפע, ולעומתו עץ שפירותיו קטנים שדופים וחסרי לחות אפשר להסיק שזה מחמת שנמנע ממנו מים וזיבול אויר ואור.</a:t>
          </a:r>
          <a:endParaRPr lang="en-US" dirty="0"/>
        </a:p>
      </dgm:t>
    </dgm:pt>
    <dgm:pt modelId="{26B16D91-FB3D-4ACD-85FF-841BCBBE35E5}" type="parTrans" cxnId="{CD8B5D7A-32FA-4416-9486-D4C87E40B1A4}">
      <dgm:prSet/>
      <dgm:spPr/>
      <dgm:t>
        <a:bodyPr/>
        <a:lstStyle/>
        <a:p>
          <a:pPr rtl="1"/>
          <a:endParaRPr lang="he-IL"/>
        </a:p>
      </dgm:t>
    </dgm:pt>
    <dgm:pt modelId="{A46E9FED-E94C-4678-9196-5A42ADB61588}" type="sibTrans" cxnId="{CD8B5D7A-32FA-4416-9486-D4C87E40B1A4}">
      <dgm:prSet/>
      <dgm:spPr/>
      <dgm:t>
        <a:bodyPr/>
        <a:lstStyle/>
        <a:p>
          <a:pPr rtl="1"/>
          <a:endParaRPr lang="he-IL"/>
        </a:p>
      </dgm:t>
    </dgm:pt>
    <dgm:pt modelId="{EE78AF2D-2134-47F9-9C47-524730278F4C}" type="pres">
      <dgm:prSet presAssocID="{21A9BDB8-EF2D-47B4-9EE3-5CB448855894}" presName="diagram" presStyleCnt="0">
        <dgm:presLayoutVars>
          <dgm:dir/>
          <dgm:resizeHandles val="exact"/>
        </dgm:presLayoutVars>
      </dgm:prSet>
      <dgm:spPr/>
    </dgm:pt>
    <dgm:pt modelId="{6DC14F60-9309-4C46-B6C9-2415F51341D3}" type="pres">
      <dgm:prSet presAssocID="{4700B264-2909-4373-BF7F-23F4318C5197}" presName="node" presStyleLbl="node1" presStyleIdx="0" presStyleCnt="5">
        <dgm:presLayoutVars>
          <dgm:bulletEnabled val="1"/>
        </dgm:presLayoutVars>
      </dgm:prSet>
      <dgm:spPr/>
    </dgm:pt>
    <dgm:pt modelId="{A8DB6322-A482-4FBB-8FC1-42E07F5995EF}" type="pres">
      <dgm:prSet presAssocID="{D8ADD7E4-0F6A-476C-A661-02D6445D0630}" presName="sibTrans" presStyleCnt="0"/>
      <dgm:spPr/>
    </dgm:pt>
    <dgm:pt modelId="{CF898BD6-AE0E-44DB-9E33-157F543FB435}" type="pres">
      <dgm:prSet presAssocID="{0B28ADC9-261F-4A11-95B9-414260DBD32F}" presName="node" presStyleLbl="node1" presStyleIdx="1" presStyleCnt="5">
        <dgm:presLayoutVars>
          <dgm:bulletEnabled val="1"/>
        </dgm:presLayoutVars>
      </dgm:prSet>
      <dgm:spPr/>
    </dgm:pt>
    <dgm:pt modelId="{6B5C3C66-816A-451D-9BA3-F83EE8F67B0D}" type="pres">
      <dgm:prSet presAssocID="{BA94B9E4-4D48-404B-8835-2923F50F946F}" presName="sibTrans" presStyleCnt="0"/>
      <dgm:spPr/>
    </dgm:pt>
    <dgm:pt modelId="{2437ED1A-2C7B-40AD-B75A-C6A2C78A35AE}" type="pres">
      <dgm:prSet presAssocID="{FF6C5A7A-E003-41B2-B4C4-31EFD60DCF83}" presName="node" presStyleLbl="node1" presStyleIdx="2" presStyleCnt="5" custLinFactNeighborX="1506">
        <dgm:presLayoutVars>
          <dgm:bulletEnabled val="1"/>
        </dgm:presLayoutVars>
      </dgm:prSet>
      <dgm:spPr/>
    </dgm:pt>
    <dgm:pt modelId="{3A4CDA7D-6DF7-4532-881D-B1E662A9E0EE}" type="pres">
      <dgm:prSet presAssocID="{2DFF136A-3D3A-46EF-BC20-BF39B0F55E0F}" presName="sibTrans" presStyleCnt="0"/>
      <dgm:spPr/>
    </dgm:pt>
    <dgm:pt modelId="{7726AB00-6449-4FFA-B82D-6DB9CBDBA8DF}" type="pres">
      <dgm:prSet presAssocID="{CD1D70AC-4FD1-4D77-B360-F3C97CC5F9B6}" presName="node" presStyleLbl="node1" presStyleIdx="3" presStyleCnt="5">
        <dgm:presLayoutVars>
          <dgm:bulletEnabled val="1"/>
        </dgm:presLayoutVars>
      </dgm:prSet>
      <dgm:spPr/>
    </dgm:pt>
    <dgm:pt modelId="{5BF8367C-39EE-4604-8F44-1BE3C72E7A0F}" type="pres">
      <dgm:prSet presAssocID="{A46E9FED-E94C-4678-9196-5A42ADB61588}" presName="sibTrans" presStyleCnt="0"/>
      <dgm:spPr/>
    </dgm:pt>
    <dgm:pt modelId="{836F936C-2DBE-42D2-A394-AC086ED786D4}" type="pres">
      <dgm:prSet presAssocID="{729E7B52-D973-4FBA-B4E8-EB8464B32B80}" presName="node" presStyleLbl="node1" presStyleIdx="4" presStyleCnt="5">
        <dgm:presLayoutVars>
          <dgm:bulletEnabled val="1"/>
        </dgm:presLayoutVars>
      </dgm:prSet>
      <dgm:spPr/>
    </dgm:pt>
  </dgm:ptLst>
  <dgm:cxnLst>
    <dgm:cxn modelId="{53532906-3033-427E-8962-72B15A391F06}" type="presOf" srcId="{0B28ADC9-261F-4A11-95B9-414260DBD32F}" destId="{CF898BD6-AE0E-44DB-9E33-157F543FB435}" srcOrd="0" destOrd="0" presId="urn:microsoft.com/office/officeart/2005/8/layout/default"/>
    <dgm:cxn modelId="{2D6EB52A-B83D-4DB4-AA91-4BB040571D10}" type="presOf" srcId="{FF6C5A7A-E003-41B2-B4C4-31EFD60DCF83}" destId="{2437ED1A-2C7B-40AD-B75A-C6A2C78A35AE}" srcOrd="0" destOrd="0" presId="urn:microsoft.com/office/officeart/2005/8/layout/default"/>
    <dgm:cxn modelId="{3D70D041-F9F6-4AC4-9F59-EFBE30B02F72}" srcId="{21A9BDB8-EF2D-47B4-9EE3-5CB448855894}" destId="{FF6C5A7A-E003-41B2-B4C4-31EFD60DCF83}" srcOrd="2" destOrd="0" parTransId="{973D8E49-ADD6-47D4-B087-37B36453C09B}" sibTransId="{2DFF136A-3D3A-46EF-BC20-BF39B0F55E0F}"/>
    <dgm:cxn modelId="{BE282F63-9617-4369-BF1D-08CCFDD5D713}" type="presOf" srcId="{4700B264-2909-4373-BF7F-23F4318C5197}" destId="{6DC14F60-9309-4C46-B6C9-2415F51341D3}" srcOrd="0" destOrd="0" presId="urn:microsoft.com/office/officeart/2005/8/layout/default"/>
    <dgm:cxn modelId="{7717D86E-79D1-4FA9-97AE-74A47DDEF509}" type="presOf" srcId="{729E7B52-D973-4FBA-B4E8-EB8464B32B80}" destId="{836F936C-2DBE-42D2-A394-AC086ED786D4}" srcOrd="0" destOrd="0" presId="urn:microsoft.com/office/officeart/2005/8/layout/default"/>
    <dgm:cxn modelId="{D4A45676-CBB1-4F61-853A-8900152C9E40}" srcId="{21A9BDB8-EF2D-47B4-9EE3-5CB448855894}" destId="{0B28ADC9-261F-4A11-95B9-414260DBD32F}" srcOrd="1" destOrd="0" parTransId="{7525F92E-3D19-4998-8835-F79C2023E156}" sibTransId="{BA94B9E4-4D48-404B-8835-2923F50F946F}"/>
    <dgm:cxn modelId="{7E848677-3BE9-4A93-89B1-4D533DB89E04}" type="presOf" srcId="{21A9BDB8-EF2D-47B4-9EE3-5CB448855894}" destId="{EE78AF2D-2134-47F9-9C47-524730278F4C}" srcOrd="0" destOrd="0" presId="urn:microsoft.com/office/officeart/2005/8/layout/default"/>
    <dgm:cxn modelId="{CD8B5D7A-32FA-4416-9486-D4C87E40B1A4}" srcId="{21A9BDB8-EF2D-47B4-9EE3-5CB448855894}" destId="{CD1D70AC-4FD1-4D77-B360-F3C97CC5F9B6}" srcOrd="3" destOrd="0" parTransId="{26B16D91-FB3D-4ACD-85FF-841BCBBE35E5}" sibTransId="{A46E9FED-E94C-4678-9196-5A42ADB61588}"/>
    <dgm:cxn modelId="{63F676C4-8F44-4030-BD4B-E77EBBF60631}" srcId="{21A9BDB8-EF2D-47B4-9EE3-5CB448855894}" destId="{4700B264-2909-4373-BF7F-23F4318C5197}" srcOrd="0" destOrd="0" parTransId="{1F784F2B-72FA-4BCF-B63B-D2504DB7057D}" sibTransId="{D8ADD7E4-0F6A-476C-A661-02D6445D0630}"/>
    <dgm:cxn modelId="{25E2F0E6-60CA-4547-ACD7-8C698071CD8B}" type="presOf" srcId="{CD1D70AC-4FD1-4D77-B360-F3C97CC5F9B6}" destId="{7726AB00-6449-4FFA-B82D-6DB9CBDBA8DF}" srcOrd="0" destOrd="0" presId="urn:microsoft.com/office/officeart/2005/8/layout/default"/>
    <dgm:cxn modelId="{0E4B35EB-B165-4DDD-90C0-3ABC16CF576D}" srcId="{21A9BDB8-EF2D-47B4-9EE3-5CB448855894}" destId="{729E7B52-D973-4FBA-B4E8-EB8464B32B80}" srcOrd="4" destOrd="0" parTransId="{76EFF1B7-2730-4B22-9AD2-6BCAE0715A25}" sibTransId="{FCAA6F7E-7B60-4F0E-8D1D-A62480885E7C}"/>
    <dgm:cxn modelId="{2DE16818-AA33-467F-94CA-3A4EFB338B12}" type="presParOf" srcId="{EE78AF2D-2134-47F9-9C47-524730278F4C}" destId="{6DC14F60-9309-4C46-B6C9-2415F51341D3}" srcOrd="0" destOrd="0" presId="urn:microsoft.com/office/officeart/2005/8/layout/default"/>
    <dgm:cxn modelId="{DF6040AA-9BA7-4BE8-A7E7-176BCB93330F}" type="presParOf" srcId="{EE78AF2D-2134-47F9-9C47-524730278F4C}" destId="{A8DB6322-A482-4FBB-8FC1-42E07F5995EF}" srcOrd="1" destOrd="0" presId="urn:microsoft.com/office/officeart/2005/8/layout/default"/>
    <dgm:cxn modelId="{DE1304EA-80D7-447A-9490-0E4659355665}" type="presParOf" srcId="{EE78AF2D-2134-47F9-9C47-524730278F4C}" destId="{CF898BD6-AE0E-44DB-9E33-157F543FB435}" srcOrd="2" destOrd="0" presId="urn:microsoft.com/office/officeart/2005/8/layout/default"/>
    <dgm:cxn modelId="{2BFE2A2C-1105-4A15-86A7-ABF916A08EF9}" type="presParOf" srcId="{EE78AF2D-2134-47F9-9C47-524730278F4C}" destId="{6B5C3C66-816A-451D-9BA3-F83EE8F67B0D}" srcOrd="3" destOrd="0" presId="urn:microsoft.com/office/officeart/2005/8/layout/default"/>
    <dgm:cxn modelId="{A94AE749-D986-4959-B7C3-F79870969FBF}" type="presParOf" srcId="{EE78AF2D-2134-47F9-9C47-524730278F4C}" destId="{2437ED1A-2C7B-40AD-B75A-C6A2C78A35AE}" srcOrd="4" destOrd="0" presId="urn:microsoft.com/office/officeart/2005/8/layout/default"/>
    <dgm:cxn modelId="{A59C2D86-790B-49AF-A67B-747D8AB931F4}" type="presParOf" srcId="{EE78AF2D-2134-47F9-9C47-524730278F4C}" destId="{3A4CDA7D-6DF7-4532-881D-B1E662A9E0EE}" srcOrd="5" destOrd="0" presId="urn:microsoft.com/office/officeart/2005/8/layout/default"/>
    <dgm:cxn modelId="{A9B6083A-A7BA-4ECC-B9C6-7774BC3DD732}" type="presParOf" srcId="{EE78AF2D-2134-47F9-9C47-524730278F4C}" destId="{7726AB00-6449-4FFA-B82D-6DB9CBDBA8DF}" srcOrd="6" destOrd="0" presId="urn:microsoft.com/office/officeart/2005/8/layout/default"/>
    <dgm:cxn modelId="{34CD1A31-566A-4825-832B-E62A4F4E1E10}" type="presParOf" srcId="{EE78AF2D-2134-47F9-9C47-524730278F4C}" destId="{5BF8367C-39EE-4604-8F44-1BE3C72E7A0F}" srcOrd="7" destOrd="0" presId="urn:microsoft.com/office/officeart/2005/8/layout/default"/>
    <dgm:cxn modelId="{54BA33FA-CE9B-433C-A836-FAE3301E0857}" type="presParOf" srcId="{EE78AF2D-2134-47F9-9C47-524730278F4C}" destId="{836F936C-2DBE-42D2-A394-AC086ED786D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6B4006-A998-47BB-8012-FFCD83E78D7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35AD378-82A4-493D-8380-0B9A84AFEBDB}">
      <dgm:prSet phldrT="[טקסט]"/>
      <dgm:spPr/>
      <dgm:t>
        <a:bodyPr/>
        <a:lstStyle/>
        <a:p>
          <a:pPr rtl="1"/>
          <a:r>
            <a:rPr lang="he-IL" dirty="0"/>
            <a:t>ר' צדוק הכהן מלובלין - צדקת הצדיק אות </a:t>
          </a:r>
          <a:r>
            <a:rPr lang="he-IL" dirty="0" err="1"/>
            <a:t>רסב</a:t>
          </a:r>
          <a:endParaRPr lang="he-IL" dirty="0"/>
        </a:p>
        <a:p>
          <a:pPr rtl="1"/>
          <a:r>
            <a:rPr lang="he-IL" dirty="0">
              <a:solidFill>
                <a:srgbClr val="FF00FF"/>
              </a:solidFill>
            </a:rPr>
            <a:t>עצם הנפש הוא </a:t>
          </a:r>
          <a:r>
            <a:rPr lang="he-IL" dirty="0" err="1">
              <a:solidFill>
                <a:srgbClr val="FF00FF"/>
              </a:solidFill>
            </a:rPr>
            <a:t>כח</a:t>
          </a:r>
          <a:r>
            <a:rPr lang="he-IL" dirty="0">
              <a:solidFill>
                <a:srgbClr val="FF00FF"/>
              </a:solidFill>
            </a:rPr>
            <a:t> החיות. </a:t>
          </a:r>
        </a:p>
        <a:p>
          <a:pPr rtl="1"/>
          <a:r>
            <a:rPr lang="he-IL" dirty="0"/>
            <a:t>ומחשבה דיבור ומעשה הם לבושי הנפש שעצם החיות מתלבש בהם במעשה הפרטית שעושה וכן בדיבור ומחשבה. </a:t>
          </a:r>
        </a:p>
        <a:p>
          <a:pPr rtl="1"/>
          <a:r>
            <a:rPr lang="he-IL" b="1" dirty="0">
              <a:highlight>
                <a:srgbClr val="61D6FF"/>
              </a:highlight>
            </a:rPr>
            <a:t>ומזון הנפש הוא התענוג </a:t>
          </a:r>
          <a:r>
            <a:rPr lang="he-IL" dirty="0"/>
            <a:t>כידוע שההנאה והעונג שהנפש מרגשת מאיזה דבר בזה ניתוסף חיות. </a:t>
          </a:r>
        </a:p>
      </dgm:t>
    </dgm:pt>
    <dgm:pt modelId="{C14ADCFD-2675-4A28-8CB4-1C6D4FE87932}" type="parTrans" cxnId="{285794DC-4591-410C-AD22-C9BEAB4A333D}">
      <dgm:prSet/>
      <dgm:spPr/>
      <dgm:t>
        <a:bodyPr/>
        <a:lstStyle/>
        <a:p>
          <a:pPr rtl="1"/>
          <a:endParaRPr lang="he-IL"/>
        </a:p>
      </dgm:t>
    </dgm:pt>
    <dgm:pt modelId="{5C6AD2B6-1130-4146-B511-DEE2950915EF}" type="sibTrans" cxnId="{285794DC-4591-410C-AD22-C9BEAB4A333D}">
      <dgm:prSet/>
      <dgm:spPr/>
      <dgm:t>
        <a:bodyPr/>
        <a:lstStyle/>
        <a:p>
          <a:pPr rtl="1"/>
          <a:endParaRPr lang="he-IL"/>
        </a:p>
      </dgm:t>
    </dgm:pt>
    <dgm:pt modelId="{E5981894-FCF3-4AE6-AA20-18DA8DCD9A35}">
      <dgm:prSet phldrT="[טקסט]"/>
      <dgm:spPr/>
      <dgm:t>
        <a:bodyPr/>
        <a:lstStyle/>
        <a:p>
          <a:pPr rtl="1"/>
          <a:r>
            <a:rPr lang="he-IL" b="0" i="0" dirty="0"/>
            <a:t>נפש האדם מחולקת לעשר כוחות, המתאימים לעשר הספירות שלמעלה, והם משתלשלים מהם. </a:t>
          </a:r>
          <a:r>
            <a:rPr lang="he-IL" b="0" i="0" dirty="0">
              <a:solidFill>
                <a:srgbClr val="FF00FF"/>
              </a:solidFill>
            </a:rPr>
            <a:t>למעלה מעשר כוחות אלו, יש את </a:t>
          </a:r>
          <a:r>
            <a:rPr lang="he-IL" b="0" i="0" dirty="0" err="1">
              <a:solidFill>
                <a:srgbClr val="FF00FF"/>
              </a:solidFill>
            </a:rPr>
            <a:t>כח</a:t>
          </a:r>
          <a:r>
            <a:rPr lang="he-IL" b="0" i="0" dirty="0">
              <a:solidFill>
                <a:srgbClr val="FF00FF"/>
              </a:solidFill>
            </a:rPr>
            <a:t> הרצון </a:t>
          </a:r>
          <a:r>
            <a:rPr lang="he-IL" b="0" i="0" dirty="0" err="1">
              <a:solidFill>
                <a:srgbClr val="FF00FF"/>
              </a:solidFill>
            </a:rPr>
            <a:t>וכח</a:t>
          </a:r>
          <a:r>
            <a:rPr lang="he-IL" b="0" i="0" dirty="0">
              <a:solidFill>
                <a:srgbClr val="FF00FF"/>
              </a:solidFill>
            </a:rPr>
            <a:t> התענוג</a:t>
          </a:r>
          <a:r>
            <a:rPr lang="he-IL" b="0" i="0" dirty="0"/>
            <a:t>, והם קשורים עם עצמיות הנפש. </a:t>
          </a:r>
        </a:p>
        <a:p>
          <a:pPr rtl="1"/>
          <a:r>
            <a:rPr lang="he-IL" b="0" i="0" dirty="0"/>
            <a:t>זוהי הסיבה </a:t>
          </a:r>
          <a:r>
            <a:rPr lang="he-IL" b="0" i="0" dirty="0">
              <a:solidFill>
                <a:srgbClr val="FF00FF"/>
              </a:solidFill>
            </a:rPr>
            <a:t>שאדם לא יכול להסביר </a:t>
          </a:r>
          <a:r>
            <a:rPr lang="he-IL" b="0" i="0" dirty="0"/>
            <a:t>למה הוא רוצה דווקא בדבר זה ולא בדבר אחר, או למה הוא מתענג דווקא מענין </a:t>
          </a:r>
          <a:r>
            <a:rPr lang="he-IL" b="0" i="0" dirty="0" err="1"/>
            <a:t>מסויים</a:t>
          </a:r>
          <a:r>
            <a:rPr lang="he-IL" b="0" i="0" dirty="0"/>
            <a:t> ולא מענין אחר, </a:t>
          </a:r>
          <a:r>
            <a:rPr lang="he-IL" b="0" i="0" dirty="0" err="1"/>
            <a:t>מכיון</a:t>
          </a:r>
          <a:r>
            <a:rPr lang="he-IL" b="0" i="0" dirty="0"/>
            <a:t> שהרצון והתענוג הם למעלה </a:t>
          </a:r>
          <a:r>
            <a:rPr lang="he-IL" b="0" i="0" dirty="0" err="1"/>
            <a:t>מכח</a:t>
          </a:r>
          <a:r>
            <a:rPr lang="he-IL" b="0" i="0" dirty="0"/>
            <a:t> השכל, והם קשורים עם עצם הנפש.</a:t>
          </a:r>
        </a:p>
      </dgm:t>
    </dgm:pt>
    <dgm:pt modelId="{4CDD2C50-9D5F-403B-8DA1-40CED2F59E4B}" type="parTrans" cxnId="{72CFF36D-09B9-4F76-8934-097E17D9E03C}">
      <dgm:prSet/>
      <dgm:spPr/>
      <dgm:t>
        <a:bodyPr/>
        <a:lstStyle/>
        <a:p>
          <a:pPr rtl="1"/>
          <a:endParaRPr lang="he-IL"/>
        </a:p>
      </dgm:t>
    </dgm:pt>
    <dgm:pt modelId="{2E1087A9-60C6-4B40-9813-6C0B5F13869D}" type="sibTrans" cxnId="{72CFF36D-09B9-4F76-8934-097E17D9E03C}">
      <dgm:prSet/>
      <dgm:spPr/>
      <dgm:t>
        <a:bodyPr/>
        <a:lstStyle/>
        <a:p>
          <a:pPr rtl="1"/>
          <a:endParaRPr lang="he-IL"/>
        </a:p>
      </dgm:t>
    </dgm:pt>
    <dgm:pt modelId="{C99116F1-FC28-4A00-B944-C3E60F53DC50}">
      <dgm:prSet phldrT="[טקסט]"/>
      <dgm:spPr/>
      <dgm:t>
        <a:bodyPr/>
        <a:lstStyle/>
        <a:p>
          <a:pPr rtl="1"/>
          <a:r>
            <a:rPr lang="he-IL" dirty="0"/>
            <a:t>האדמו"ר </a:t>
          </a:r>
          <a:r>
            <a:rPr lang="he-IL" dirty="0" err="1"/>
            <a:t>הרש"ב</a:t>
          </a:r>
          <a:r>
            <a:rPr lang="he-IL" b="0" i="0" dirty="0"/>
            <a:t>: "</a:t>
          </a:r>
          <a:r>
            <a:rPr lang="he-IL" b="0" i="0" dirty="0" err="1"/>
            <a:t>דהנה</a:t>
          </a:r>
          <a:r>
            <a:rPr lang="he-IL" b="0" i="0" dirty="0"/>
            <a:t> ידוע </a:t>
          </a:r>
          <a:r>
            <a:rPr lang="he-IL" b="0" i="0" dirty="0" err="1"/>
            <a:t>דהעונג</a:t>
          </a:r>
          <a:r>
            <a:rPr lang="he-IL" b="0" i="0" dirty="0"/>
            <a:t> שבנפש </a:t>
          </a:r>
          <a:r>
            <a:rPr lang="he-IL" b="0" i="0" dirty="0">
              <a:solidFill>
                <a:srgbClr val="FF00FF"/>
              </a:solidFill>
            </a:rPr>
            <a:t>הוא הכוח היותר עליון </a:t>
          </a:r>
          <a:r>
            <a:rPr lang="he-IL" b="0" i="0" dirty="0" err="1">
              <a:solidFill>
                <a:srgbClr val="FF00FF"/>
              </a:solidFill>
            </a:rPr>
            <a:t>בהכוחות</a:t>
          </a:r>
          <a:r>
            <a:rPr lang="he-IL" b="0" i="0" dirty="0">
              <a:solidFill>
                <a:srgbClr val="FF00FF"/>
              </a:solidFill>
            </a:rPr>
            <a:t> מקיפים שבנפש</a:t>
          </a:r>
          <a:r>
            <a:rPr lang="he-IL" b="0" i="0" dirty="0"/>
            <a:t>, וכמאמר 'אין למעלה מעונג', שהוא למעלה גם  מכוח הרצון. </a:t>
          </a:r>
        </a:p>
        <a:p>
          <a:pPr rtl="1"/>
          <a:r>
            <a:rPr lang="he-IL" b="0" i="0" dirty="0"/>
            <a:t>וכמו שאנו </a:t>
          </a:r>
          <a:r>
            <a:rPr lang="he-IL" b="0" i="0" dirty="0" err="1"/>
            <a:t>רואין</a:t>
          </a:r>
          <a:r>
            <a:rPr lang="he-IL" b="0" i="0" dirty="0"/>
            <a:t> </a:t>
          </a:r>
          <a:r>
            <a:rPr lang="he-IL" b="0" i="0" dirty="0">
              <a:solidFill>
                <a:srgbClr val="FF00FF"/>
              </a:solidFill>
            </a:rPr>
            <a:t>שהעונג הוא סיבת הרצון</a:t>
          </a:r>
          <a:r>
            <a:rPr lang="he-IL" b="0" i="0" dirty="0"/>
            <a:t>, דמה שאדם רוצה באיזה דבר הוא מפני התענוג שיש לו </a:t>
          </a:r>
          <a:r>
            <a:rPr lang="he-IL" b="0" i="0" dirty="0" err="1"/>
            <a:t>בהדבר</a:t>
          </a:r>
          <a:r>
            <a:rPr lang="he-IL" b="0" i="0" dirty="0"/>
            <a:t> הוא, ואם לא יהיה לו תענוג בעצם הדבר, לא ירצה בו, אם כן </a:t>
          </a:r>
          <a:r>
            <a:rPr lang="he-IL" b="0" i="0" dirty="0">
              <a:solidFill>
                <a:srgbClr val="FF00FF"/>
              </a:solidFill>
            </a:rPr>
            <a:t>העונג למעלה מהרצון</a:t>
          </a:r>
          <a:r>
            <a:rPr lang="he-IL" b="0" i="0" dirty="0"/>
            <a:t>, שהרי הוא סיבת הרצון".</a:t>
          </a:r>
        </a:p>
      </dgm:t>
    </dgm:pt>
    <dgm:pt modelId="{BEE5AEA4-7069-4F60-9F6D-D7CB4221ED9D}" type="parTrans" cxnId="{F336629A-87CE-4C49-BCA3-1ACF8ED6A99B}">
      <dgm:prSet/>
      <dgm:spPr/>
      <dgm:t>
        <a:bodyPr/>
        <a:lstStyle/>
        <a:p>
          <a:pPr rtl="1"/>
          <a:endParaRPr lang="he-IL"/>
        </a:p>
      </dgm:t>
    </dgm:pt>
    <dgm:pt modelId="{F52E04A7-6EC3-468C-91C3-6111489CF439}" type="sibTrans" cxnId="{F336629A-87CE-4C49-BCA3-1ACF8ED6A99B}">
      <dgm:prSet/>
      <dgm:spPr/>
      <dgm:t>
        <a:bodyPr/>
        <a:lstStyle/>
        <a:p>
          <a:pPr rtl="1"/>
          <a:endParaRPr lang="he-IL"/>
        </a:p>
      </dgm:t>
    </dgm:pt>
    <dgm:pt modelId="{D4330ECE-08F0-4015-98A7-6D316B5A9601}">
      <dgm:prSet/>
      <dgm:spPr/>
      <dgm:t>
        <a:bodyPr/>
        <a:lstStyle/>
        <a:p>
          <a:pPr rtl="1"/>
          <a:r>
            <a:rPr lang="he-IL" dirty="0"/>
            <a:t>חווית העונג בחיי אישות, היא המצב האידיאלי שבו שני בני הזוג מתמסרים אחד לשני באופן שלם ומלא ללא מחיצות פיסיות או נפשיות. זהו מצב של שכחה עצמית והיבלעות בתוך החיים. להתמזגות בני הזוג בחוויית העונג, יש </a:t>
          </a:r>
          <a:r>
            <a:rPr lang="he-IL" dirty="0" err="1"/>
            <a:t>כח</a:t>
          </a:r>
          <a:r>
            <a:rPr lang="he-IL" dirty="0"/>
            <a:t> למוסס לחלוטין את המחיצות שמפרידות ביניהם ויוצרות את תחושת הנבדלות. זהו המקום שהקב"ה נתן לנו לחוות את החיים ללא גבולות, ללא מעצורים. בכך מתבטאת האחדות באופן השלם, ויש השראת שכינה.</a:t>
          </a:r>
          <a:endParaRPr lang="en-US" dirty="0"/>
        </a:p>
      </dgm:t>
    </dgm:pt>
    <dgm:pt modelId="{4A626B9F-167F-4C3E-8312-A5AF967630CD}" type="parTrans" cxnId="{EC3F2CA0-6FA3-44E0-8D3F-C9965415EB46}">
      <dgm:prSet/>
      <dgm:spPr/>
      <dgm:t>
        <a:bodyPr/>
        <a:lstStyle/>
        <a:p>
          <a:pPr rtl="1"/>
          <a:endParaRPr lang="he-IL"/>
        </a:p>
      </dgm:t>
    </dgm:pt>
    <dgm:pt modelId="{E3F9ED4F-F67A-4060-8C60-8F8B84E9753B}" type="sibTrans" cxnId="{EC3F2CA0-6FA3-44E0-8D3F-C9965415EB46}">
      <dgm:prSet/>
      <dgm:spPr/>
      <dgm:t>
        <a:bodyPr/>
        <a:lstStyle/>
        <a:p>
          <a:pPr rtl="1"/>
          <a:endParaRPr lang="he-IL"/>
        </a:p>
      </dgm:t>
    </dgm:pt>
    <dgm:pt modelId="{995EC54E-20E0-48DE-A7EE-162CB7786833}">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אין בטובה למעלה מענג ואין ברעה למטה מנגע ופירש </a:t>
          </a:r>
          <a:r>
            <a:rPr lang="he-IL" dirty="0" err="1"/>
            <a:t>הראב"ד</a:t>
          </a:r>
          <a:r>
            <a:rPr lang="he-IL" dirty="0"/>
            <a:t> </a:t>
          </a:r>
          <a:r>
            <a:rPr lang="he-IL" dirty="0" err="1"/>
            <a:t>דענג</a:t>
          </a:r>
          <a:r>
            <a:rPr lang="he-IL" dirty="0"/>
            <a:t> הוא חסד גמור, ונגע הוא דין קשה, </a:t>
          </a:r>
          <a:r>
            <a:rPr lang="he-IL" dirty="0" err="1"/>
            <a:t>והענין</a:t>
          </a:r>
          <a:r>
            <a:rPr lang="he-IL" dirty="0"/>
            <a:t> </a:t>
          </a:r>
          <a:r>
            <a:rPr lang="he-IL" dirty="0" err="1"/>
            <a:t>דענג</a:t>
          </a:r>
          <a:r>
            <a:rPr lang="he-IL" dirty="0"/>
            <a:t> ראשי תיבות עדן נהר גן כמו שמובא </a:t>
          </a:r>
          <a:r>
            <a:rPr lang="he-IL" dirty="0" err="1"/>
            <a:t>בזוה"ק</a:t>
          </a:r>
          <a:r>
            <a:rPr lang="he-IL" dirty="0"/>
            <a:t> (ח"א כ"ו א) שהוא ונהר יוצא מעדן להשקות את הגן, </a:t>
          </a:r>
        </a:p>
        <a:p>
          <a:pPr marL="0" lvl="0" defTabSz="444500" rtl="1">
            <a:lnSpc>
              <a:spcPct val="90000"/>
            </a:lnSpc>
            <a:spcBef>
              <a:spcPct val="0"/>
            </a:spcBef>
            <a:spcAft>
              <a:spcPct val="35000"/>
            </a:spcAft>
            <a:buNone/>
          </a:pPr>
          <a:endParaRPr lang="he-IL" dirty="0"/>
        </a:p>
      </dgm:t>
    </dgm:pt>
    <dgm:pt modelId="{6F71975D-8F3C-42E3-841F-E796AB9E8101}" type="parTrans" cxnId="{45A0E87E-94C7-499B-993D-D2BB6042798F}">
      <dgm:prSet/>
      <dgm:spPr/>
      <dgm:t>
        <a:bodyPr/>
        <a:lstStyle/>
        <a:p>
          <a:pPr rtl="1"/>
          <a:endParaRPr lang="he-IL"/>
        </a:p>
      </dgm:t>
    </dgm:pt>
    <dgm:pt modelId="{98C05AB0-4BD1-4AD0-BD31-DD37B8D45930}" type="sibTrans" cxnId="{45A0E87E-94C7-499B-993D-D2BB6042798F}">
      <dgm:prSet/>
      <dgm:spPr/>
      <dgm:t>
        <a:bodyPr/>
        <a:lstStyle/>
        <a:p>
          <a:pPr rtl="1"/>
          <a:endParaRPr lang="he-IL"/>
        </a:p>
      </dgm:t>
    </dgm:pt>
    <dgm:pt modelId="{17380B68-53F2-46F2-BC3B-2E2A0C21EC97}" type="pres">
      <dgm:prSet presAssocID="{CE6B4006-A998-47BB-8012-FFCD83E78D77}" presName="diagram" presStyleCnt="0">
        <dgm:presLayoutVars>
          <dgm:dir/>
          <dgm:resizeHandles val="exact"/>
        </dgm:presLayoutVars>
      </dgm:prSet>
      <dgm:spPr/>
    </dgm:pt>
    <dgm:pt modelId="{91F7D4A3-B7AB-46B9-A9AE-E03CD648641A}" type="pres">
      <dgm:prSet presAssocID="{235AD378-82A4-493D-8380-0B9A84AFEBDB}" presName="node" presStyleLbl="node1" presStyleIdx="0" presStyleCnt="5">
        <dgm:presLayoutVars>
          <dgm:bulletEnabled val="1"/>
        </dgm:presLayoutVars>
      </dgm:prSet>
      <dgm:spPr/>
    </dgm:pt>
    <dgm:pt modelId="{AAA10854-19D8-4231-8BD8-29936ABCF054}" type="pres">
      <dgm:prSet presAssocID="{5C6AD2B6-1130-4146-B511-DEE2950915EF}" presName="sibTrans" presStyleCnt="0"/>
      <dgm:spPr/>
    </dgm:pt>
    <dgm:pt modelId="{3574C890-9ADA-4010-B961-123A8CA61B28}" type="pres">
      <dgm:prSet presAssocID="{E5981894-FCF3-4AE6-AA20-18DA8DCD9A35}" presName="node" presStyleLbl="node1" presStyleIdx="1" presStyleCnt="5">
        <dgm:presLayoutVars>
          <dgm:bulletEnabled val="1"/>
        </dgm:presLayoutVars>
      </dgm:prSet>
      <dgm:spPr/>
    </dgm:pt>
    <dgm:pt modelId="{EE4A53AF-B2FE-457A-814D-D683041B117A}" type="pres">
      <dgm:prSet presAssocID="{2E1087A9-60C6-4B40-9813-6C0B5F13869D}" presName="sibTrans" presStyleCnt="0"/>
      <dgm:spPr/>
    </dgm:pt>
    <dgm:pt modelId="{08E67688-C370-4542-A439-122E1B90F153}" type="pres">
      <dgm:prSet presAssocID="{995EC54E-20E0-48DE-A7EE-162CB7786833}" presName="node" presStyleLbl="node1" presStyleIdx="2" presStyleCnt="5">
        <dgm:presLayoutVars>
          <dgm:bulletEnabled val="1"/>
        </dgm:presLayoutVars>
      </dgm:prSet>
      <dgm:spPr/>
    </dgm:pt>
    <dgm:pt modelId="{CB5B1B28-5D13-4000-93B1-843BA407BD33}" type="pres">
      <dgm:prSet presAssocID="{98C05AB0-4BD1-4AD0-BD31-DD37B8D45930}" presName="sibTrans" presStyleCnt="0"/>
      <dgm:spPr/>
    </dgm:pt>
    <dgm:pt modelId="{F3EBEBFC-FA97-4BD1-A1EB-FDA497AD8544}" type="pres">
      <dgm:prSet presAssocID="{D4330ECE-08F0-4015-98A7-6D316B5A9601}" presName="node" presStyleLbl="node1" presStyleIdx="3" presStyleCnt="5">
        <dgm:presLayoutVars>
          <dgm:bulletEnabled val="1"/>
        </dgm:presLayoutVars>
      </dgm:prSet>
      <dgm:spPr/>
    </dgm:pt>
    <dgm:pt modelId="{056D4195-1C77-4543-8866-F908EC7EA648}" type="pres">
      <dgm:prSet presAssocID="{E3F9ED4F-F67A-4060-8C60-8F8B84E9753B}" presName="sibTrans" presStyleCnt="0"/>
      <dgm:spPr/>
    </dgm:pt>
    <dgm:pt modelId="{03440157-3F8A-4133-A9E8-077A830BF43A}" type="pres">
      <dgm:prSet presAssocID="{C99116F1-FC28-4A00-B944-C3E60F53DC50}" presName="node" presStyleLbl="node1" presStyleIdx="4" presStyleCnt="5">
        <dgm:presLayoutVars>
          <dgm:bulletEnabled val="1"/>
        </dgm:presLayoutVars>
      </dgm:prSet>
      <dgm:spPr/>
    </dgm:pt>
  </dgm:ptLst>
  <dgm:cxnLst>
    <dgm:cxn modelId="{F61E243E-6658-4AF6-A8C7-3730CF42886A}" type="presOf" srcId="{CE6B4006-A998-47BB-8012-FFCD83E78D77}" destId="{17380B68-53F2-46F2-BC3B-2E2A0C21EC97}" srcOrd="0" destOrd="0" presId="urn:microsoft.com/office/officeart/2005/8/layout/default"/>
    <dgm:cxn modelId="{F9465948-AC59-48F6-9AA0-D889D4A54456}" type="presOf" srcId="{C99116F1-FC28-4A00-B944-C3E60F53DC50}" destId="{03440157-3F8A-4133-A9E8-077A830BF43A}" srcOrd="0" destOrd="0" presId="urn:microsoft.com/office/officeart/2005/8/layout/default"/>
    <dgm:cxn modelId="{72CFF36D-09B9-4F76-8934-097E17D9E03C}" srcId="{CE6B4006-A998-47BB-8012-FFCD83E78D77}" destId="{E5981894-FCF3-4AE6-AA20-18DA8DCD9A35}" srcOrd="1" destOrd="0" parTransId="{4CDD2C50-9D5F-403B-8DA1-40CED2F59E4B}" sibTransId="{2E1087A9-60C6-4B40-9813-6C0B5F13869D}"/>
    <dgm:cxn modelId="{2CD6DF70-1865-4698-AC28-FB39F43E027F}" type="presOf" srcId="{235AD378-82A4-493D-8380-0B9A84AFEBDB}" destId="{91F7D4A3-B7AB-46B9-A9AE-E03CD648641A}" srcOrd="0" destOrd="0" presId="urn:microsoft.com/office/officeart/2005/8/layout/default"/>
    <dgm:cxn modelId="{45A0E87E-94C7-499B-993D-D2BB6042798F}" srcId="{CE6B4006-A998-47BB-8012-FFCD83E78D77}" destId="{995EC54E-20E0-48DE-A7EE-162CB7786833}" srcOrd="2" destOrd="0" parTransId="{6F71975D-8F3C-42E3-841F-E796AB9E8101}" sibTransId="{98C05AB0-4BD1-4AD0-BD31-DD37B8D45930}"/>
    <dgm:cxn modelId="{F336629A-87CE-4C49-BCA3-1ACF8ED6A99B}" srcId="{CE6B4006-A998-47BB-8012-FFCD83E78D77}" destId="{C99116F1-FC28-4A00-B944-C3E60F53DC50}" srcOrd="4" destOrd="0" parTransId="{BEE5AEA4-7069-4F60-9F6D-D7CB4221ED9D}" sibTransId="{F52E04A7-6EC3-468C-91C3-6111489CF439}"/>
    <dgm:cxn modelId="{EC3F2CA0-6FA3-44E0-8D3F-C9965415EB46}" srcId="{CE6B4006-A998-47BB-8012-FFCD83E78D77}" destId="{D4330ECE-08F0-4015-98A7-6D316B5A9601}" srcOrd="3" destOrd="0" parTransId="{4A626B9F-167F-4C3E-8312-A5AF967630CD}" sibTransId="{E3F9ED4F-F67A-4060-8C60-8F8B84E9753B}"/>
    <dgm:cxn modelId="{7D4F44C4-DB52-407E-8778-D67287AB4B48}" type="presOf" srcId="{D4330ECE-08F0-4015-98A7-6D316B5A9601}" destId="{F3EBEBFC-FA97-4BD1-A1EB-FDA497AD8544}" srcOrd="0" destOrd="0" presId="urn:microsoft.com/office/officeart/2005/8/layout/default"/>
    <dgm:cxn modelId="{D9C426D8-45B8-4319-9CF7-8F31BE59B517}" type="presOf" srcId="{995EC54E-20E0-48DE-A7EE-162CB7786833}" destId="{08E67688-C370-4542-A439-122E1B90F153}" srcOrd="0" destOrd="0" presId="urn:microsoft.com/office/officeart/2005/8/layout/default"/>
    <dgm:cxn modelId="{285794DC-4591-410C-AD22-C9BEAB4A333D}" srcId="{CE6B4006-A998-47BB-8012-FFCD83E78D77}" destId="{235AD378-82A4-493D-8380-0B9A84AFEBDB}" srcOrd="0" destOrd="0" parTransId="{C14ADCFD-2675-4A28-8CB4-1C6D4FE87932}" sibTransId="{5C6AD2B6-1130-4146-B511-DEE2950915EF}"/>
    <dgm:cxn modelId="{F94B52DF-3C8D-4527-8C68-E6E837EC14A8}" type="presOf" srcId="{E5981894-FCF3-4AE6-AA20-18DA8DCD9A35}" destId="{3574C890-9ADA-4010-B961-123A8CA61B28}" srcOrd="0" destOrd="0" presId="urn:microsoft.com/office/officeart/2005/8/layout/default"/>
    <dgm:cxn modelId="{0252349C-ACB9-49FF-B037-8D3C95FE29EB}" type="presParOf" srcId="{17380B68-53F2-46F2-BC3B-2E2A0C21EC97}" destId="{91F7D4A3-B7AB-46B9-A9AE-E03CD648641A}" srcOrd="0" destOrd="0" presId="urn:microsoft.com/office/officeart/2005/8/layout/default"/>
    <dgm:cxn modelId="{F737D0DB-557F-42EE-88C5-0EBDF48888BF}" type="presParOf" srcId="{17380B68-53F2-46F2-BC3B-2E2A0C21EC97}" destId="{AAA10854-19D8-4231-8BD8-29936ABCF054}" srcOrd="1" destOrd="0" presId="urn:microsoft.com/office/officeart/2005/8/layout/default"/>
    <dgm:cxn modelId="{F6CBE2AA-0AD4-4028-8618-BC3050083154}" type="presParOf" srcId="{17380B68-53F2-46F2-BC3B-2E2A0C21EC97}" destId="{3574C890-9ADA-4010-B961-123A8CA61B28}" srcOrd="2" destOrd="0" presId="urn:microsoft.com/office/officeart/2005/8/layout/default"/>
    <dgm:cxn modelId="{B497B81C-C478-4EAB-8A08-EEC437D904BF}" type="presParOf" srcId="{17380B68-53F2-46F2-BC3B-2E2A0C21EC97}" destId="{EE4A53AF-B2FE-457A-814D-D683041B117A}" srcOrd="3" destOrd="0" presId="urn:microsoft.com/office/officeart/2005/8/layout/default"/>
    <dgm:cxn modelId="{08E673E9-304D-484B-926A-9AE4162DE158}" type="presParOf" srcId="{17380B68-53F2-46F2-BC3B-2E2A0C21EC97}" destId="{08E67688-C370-4542-A439-122E1B90F153}" srcOrd="4" destOrd="0" presId="urn:microsoft.com/office/officeart/2005/8/layout/default"/>
    <dgm:cxn modelId="{6E494770-176A-4CC5-AD94-738173A25C0D}" type="presParOf" srcId="{17380B68-53F2-46F2-BC3B-2E2A0C21EC97}" destId="{CB5B1B28-5D13-4000-93B1-843BA407BD33}" srcOrd="5" destOrd="0" presId="urn:microsoft.com/office/officeart/2005/8/layout/default"/>
    <dgm:cxn modelId="{B29FF7AD-3E39-4062-902A-4E170959C56B}" type="presParOf" srcId="{17380B68-53F2-46F2-BC3B-2E2A0C21EC97}" destId="{F3EBEBFC-FA97-4BD1-A1EB-FDA497AD8544}" srcOrd="6" destOrd="0" presId="urn:microsoft.com/office/officeart/2005/8/layout/default"/>
    <dgm:cxn modelId="{A09D0FA2-9D0C-4B9C-AAA0-5CFA94FFE7E9}" type="presParOf" srcId="{17380B68-53F2-46F2-BC3B-2E2A0C21EC97}" destId="{056D4195-1C77-4543-8866-F908EC7EA648}" srcOrd="7" destOrd="0" presId="urn:microsoft.com/office/officeart/2005/8/layout/default"/>
    <dgm:cxn modelId="{36DA5861-82DE-42BE-962D-438466432558}" type="presParOf" srcId="{17380B68-53F2-46F2-BC3B-2E2A0C21EC97}" destId="{03440157-3F8A-4133-A9E8-077A830BF43A}"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1A9BDB8-EF2D-47B4-9EE3-5CB448855894}" type="doc">
      <dgm:prSet loTypeId="urn:microsoft.com/office/officeart/2005/8/layout/default" loCatId="list" qsTypeId="urn:microsoft.com/office/officeart/2005/8/quickstyle/simple3" qsCatId="simple" csTypeId="urn:microsoft.com/office/officeart/2005/8/colors/accent1_2" csCatId="accent1" phldr="1"/>
      <dgm:spPr/>
      <dgm:t>
        <a:bodyPr/>
        <a:lstStyle/>
        <a:p>
          <a:pPr rtl="1"/>
          <a:endParaRPr lang="he-IL"/>
        </a:p>
      </dgm:t>
    </dgm:pt>
    <dgm:pt modelId="{0B28ADC9-261F-4A11-95B9-414260DBD32F}">
      <dgm:prSet phldrT="[טקסט]"/>
      <dgm:spPr/>
      <dgm:t>
        <a:bodyPr/>
        <a:lstStyle/>
        <a:p>
          <a:pPr rtl="1"/>
          <a:r>
            <a:rPr lang="he-IL" b="1" i="0" dirty="0"/>
            <a:t>סוד המים​</a:t>
          </a:r>
        </a:p>
        <a:p>
          <a:pPr rtl="1"/>
          <a:r>
            <a:rPr lang="he-IL" b="0" i="0" dirty="0"/>
            <a:t>יסוד המים הוא הכוח המקיים, </a:t>
          </a:r>
          <a:r>
            <a:rPr lang="he-IL" b="1" i="0" dirty="0"/>
            <a:t>והוא השורש לכל התענוגות כולם</a:t>
          </a:r>
          <a:r>
            <a:rPr lang="he-IL" b="0" i="0" dirty="0"/>
            <a:t>. זהו המבנה הבסיסי, וזוהי מהותו של יסוד המים.</a:t>
          </a:r>
          <a:br>
            <a:rPr lang="he-IL" dirty="0"/>
          </a:br>
          <a:r>
            <a:rPr lang="he-IL" b="0" i="0" u="none" dirty="0"/>
            <a:t>•כוח התענוג והקיום שבנפש</a:t>
          </a:r>
          <a:r>
            <a:rPr lang="he-IL" b="0" i="0" dirty="0"/>
            <a:t>:</a:t>
          </a:r>
          <a:br>
            <a:rPr lang="he-IL" dirty="0"/>
          </a:br>
          <a:r>
            <a:rPr lang="he-IL" b="0" i="0" dirty="0"/>
            <a:t>•הינו הכוח המחייה, והוא השורש לתענוג.</a:t>
          </a:r>
          <a:endParaRPr lang="he-IL" dirty="0"/>
        </a:p>
      </dgm:t>
    </dgm:pt>
    <dgm:pt modelId="{7525F92E-3D19-4998-8835-F79C2023E156}" type="parTrans" cxnId="{D4A45676-CBB1-4F61-853A-8900152C9E40}">
      <dgm:prSet/>
      <dgm:spPr/>
      <dgm:t>
        <a:bodyPr/>
        <a:lstStyle/>
        <a:p>
          <a:pPr rtl="1"/>
          <a:endParaRPr lang="he-IL"/>
        </a:p>
      </dgm:t>
    </dgm:pt>
    <dgm:pt modelId="{BA94B9E4-4D48-404B-8835-2923F50F946F}" type="sibTrans" cxnId="{D4A45676-CBB1-4F61-853A-8900152C9E40}">
      <dgm:prSet/>
      <dgm:spPr/>
      <dgm:t>
        <a:bodyPr/>
        <a:lstStyle/>
        <a:p>
          <a:pPr rtl="1"/>
          <a:endParaRPr lang="he-IL"/>
        </a:p>
      </dgm:t>
    </dgm:pt>
    <dgm:pt modelId="{FF6C5A7A-E003-41B2-B4C4-31EFD60DCF83}">
      <dgm:prSet phldrT="[טקסט]"/>
      <dgm:spPr/>
      <dgm:t>
        <a:bodyPr/>
        <a:lstStyle/>
        <a:p>
          <a:pPr rtl="1"/>
          <a:r>
            <a:rPr lang="he-IL" b="1" i="0" dirty="0"/>
            <a:t>סוד הכתר​</a:t>
          </a:r>
        </a:p>
        <a:p>
          <a:pPr rtl="1"/>
          <a:r>
            <a:rPr lang="he-IL" b="0" i="0" dirty="0"/>
            <a:t>נפש האדם מחולקת לעשר כוחות, המתאימים לעשר הספירות שלמעלה, והם משתלשלים מהם. </a:t>
          </a:r>
          <a:r>
            <a:rPr lang="he-IL" b="1" i="0" dirty="0"/>
            <a:t>למעלה מעשר כוחות אלו, יש את </a:t>
          </a:r>
          <a:r>
            <a:rPr lang="he-IL" b="1" i="0" dirty="0" err="1"/>
            <a:t>כח</a:t>
          </a:r>
          <a:r>
            <a:rPr lang="he-IL" b="1" i="0" dirty="0"/>
            <a:t> הרצון </a:t>
          </a:r>
          <a:r>
            <a:rPr lang="he-IL" b="1" i="0" dirty="0" err="1"/>
            <a:t>וכח</a:t>
          </a:r>
          <a:r>
            <a:rPr lang="he-IL" b="1" i="0" dirty="0"/>
            <a:t> התענוג,</a:t>
          </a:r>
          <a:r>
            <a:rPr lang="he-IL" b="0" i="0" dirty="0"/>
            <a:t> שהם כוחות המקיפים, והם קשורים עם עצמיות הנפש. </a:t>
          </a:r>
        </a:p>
        <a:p>
          <a:pPr rtl="1"/>
          <a:r>
            <a:rPr lang="he-IL" b="0" i="0" dirty="0"/>
            <a:t>כמו שכתב ב בספר יצירה וז"ל: אין בטובה למעלה מענג ואין ברעה למטה מנגע.</a:t>
          </a:r>
          <a:endParaRPr lang="he-IL" dirty="0"/>
        </a:p>
      </dgm:t>
    </dgm:pt>
    <dgm:pt modelId="{973D8E49-ADD6-47D4-B087-37B36453C09B}" type="parTrans" cxnId="{3D70D041-F9F6-4AC4-9F59-EFBE30B02F72}">
      <dgm:prSet/>
      <dgm:spPr/>
      <dgm:t>
        <a:bodyPr/>
        <a:lstStyle/>
        <a:p>
          <a:pPr rtl="1"/>
          <a:endParaRPr lang="he-IL"/>
        </a:p>
      </dgm:t>
    </dgm:pt>
    <dgm:pt modelId="{2DFF136A-3D3A-46EF-BC20-BF39B0F55E0F}" type="sibTrans" cxnId="{3D70D041-F9F6-4AC4-9F59-EFBE30B02F72}">
      <dgm:prSet/>
      <dgm:spPr/>
      <dgm:t>
        <a:bodyPr/>
        <a:lstStyle/>
        <a:p>
          <a:pPr rtl="1"/>
          <a:endParaRPr lang="he-IL"/>
        </a:p>
      </dgm:t>
    </dgm:pt>
    <dgm:pt modelId="{4700B264-2909-4373-BF7F-23F4318C5197}">
      <dgm:prSet phldrT="[טקסט]"/>
      <dgm:spPr/>
      <dgm:t>
        <a:bodyPr/>
        <a:lstStyle/>
        <a:p>
          <a:pPr rtl="1"/>
          <a:r>
            <a:rPr lang="he-IL" b="1" i="0" dirty="0" err="1"/>
            <a:t>נסיון</a:t>
          </a:r>
          <a:r>
            <a:rPr lang="he-IL" b="1" i="0" dirty="0"/>
            <a:t> ליישב​</a:t>
          </a:r>
        </a:p>
        <a:p>
          <a:pPr rtl="1"/>
          <a:r>
            <a:rPr lang="he-IL" b="0" i="0" dirty="0"/>
            <a:t>אולי נחלק בין תענוג גשמי לתענוג רגשי ורוחני.</a:t>
          </a:r>
          <a:br>
            <a:rPr lang="he-IL" dirty="0"/>
          </a:br>
          <a:r>
            <a:rPr lang="he-IL" b="0" i="0" dirty="0"/>
            <a:t>תענוג גשמי - ביסוד המים שבנפש.</a:t>
          </a:r>
          <a:br>
            <a:rPr lang="he-IL" dirty="0"/>
          </a:br>
          <a:r>
            <a:rPr lang="he-IL" b="0" i="0" dirty="0"/>
            <a:t>תענוג רוחני - בספירת כתר.</a:t>
          </a:r>
        </a:p>
      </dgm:t>
    </dgm:pt>
    <dgm:pt modelId="{1F784F2B-72FA-4BCF-B63B-D2504DB7057D}" type="parTrans" cxnId="{63F676C4-8F44-4030-BD4B-E77EBBF60631}">
      <dgm:prSet/>
      <dgm:spPr/>
      <dgm:t>
        <a:bodyPr/>
        <a:lstStyle/>
        <a:p>
          <a:pPr rtl="1"/>
          <a:endParaRPr lang="he-IL"/>
        </a:p>
      </dgm:t>
    </dgm:pt>
    <dgm:pt modelId="{D8ADD7E4-0F6A-476C-A661-02D6445D0630}" type="sibTrans" cxnId="{63F676C4-8F44-4030-BD4B-E77EBBF60631}">
      <dgm:prSet/>
      <dgm:spPr/>
      <dgm:t>
        <a:bodyPr/>
        <a:lstStyle/>
        <a:p>
          <a:pPr rtl="1"/>
          <a:endParaRPr lang="he-IL"/>
        </a:p>
      </dgm:t>
    </dgm:pt>
    <dgm:pt modelId="{729E7B52-D973-4FBA-B4E8-EB8464B32B80}">
      <dgm:prSet/>
      <dgm:spPr/>
      <dgm:t>
        <a:bodyPr/>
        <a:lstStyle/>
        <a:p>
          <a:pPr rtl="1"/>
          <a:r>
            <a:rPr lang="he-IL" b="0" i="0" dirty="0">
              <a:highlight>
                <a:srgbClr val="61D6FF"/>
              </a:highlight>
            </a:rPr>
            <a:t>באור הדברים</a:t>
          </a:r>
        </a:p>
        <a:p>
          <a:pPr rtl="1"/>
          <a:br>
            <a:rPr lang="he-IL" dirty="0"/>
          </a:br>
          <a:r>
            <a:rPr lang="he-IL" b="0" i="0" dirty="0"/>
            <a:t>התענוג שורשו גבוה מאוד - מהכתר</a:t>
          </a:r>
          <a:br>
            <a:rPr lang="he-IL" dirty="0"/>
          </a:br>
          <a:r>
            <a:rPr lang="he-IL" b="0" i="0" dirty="0"/>
            <a:t>אבל כיצד זה יתגלה כאן בעולם, מה יהיה הכלי שיגלה אותו?</a:t>
          </a:r>
          <a:br>
            <a:rPr lang="he-IL" dirty="0"/>
          </a:br>
          <a:r>
            <a:rPr lang="he-IL" b="0" i="0" dirty="0"/>
            <a:t>זה יסוד המים.</a:t>
          </a:r>
        </a:p>
      </dgm:t>
    </dgm:pt>
    <dgm:pt modelId="{76EFF1B7-2730-4B22-9AD2-6BCAE0715A25}" type="parTrans" cxnId="{0E4B35EB-B165-4DDD-90C0-3ABC16CF576D}">
      <dgm:prSet/>
      <dgm:spPr/>
      <dgm:t>
        <a:bodyPr/>
        <a:lstStyle/>
        <a:p>
          <a:pPr rtl="1"/>
          <a:endParaRPr lang="he-IL"/>
        </a:p>
      </dgm:t>
    </dgm:pt>
    <dgm:pt modelId="{FCAA6F7E-7B60-4F0E-8D1D-A62480885E7C}" type="sibTrans" cxnId="{0E4B35EB-B165-4DDD-90C0-3ABC16CF576D}">
      <dgm:prSet/>
      <dgm:spPr/>
      <dgm:t>
        <a:bodyPr/>
        <a:lstStyle/>
        <a:p>
          <a:pPr rtl="1"/>
          <a:endParaRPr lang="he-IL"/>
        </a:p>
      </dgm:t>
    </dgm:pt>
    <dgm:pt modelId="{CD1D70AC-4FD1-4D77-B360-F3C97CC5F9B6}">
      <dgm:prSet custT="1"/>
      <dgm:spPr/>
      <dgm:t>
        <a:bodyPr/>
        <a:lstStyle/>
        <a:p>
          <a:pPr rtl="1"/>
          <a:br>
            <a:rPr lang="he-IL" sz="1100" dirty="0"/>
          </a:br>
          <a:r>
            <a:rPr lang="he-IL" sz="1400" b="0" i="0" dirty="0"/>
            <a:t>ניתן משל:</a:t>
          </a:r>
          <a:br>
            <a:rPr lang="he-IL" sz="1400" dirty="0"/>
          </a:br>
          <a:r>
            <a:rPr lang="he-IL" sz="1400" b="0" i="0" dirty="0"/>
            <a:t>בירושלים יש תחנת רדיו ענקית שמשדרת עם המון אנטנות, אני נמצא בחיפה. האם יש לי אפשרות לשמוע את הדברים? רק אם יהיה לי מכשיר שיודע לקלוט את הגלי רדיו ניתן יהיה לשמוע.</a:t>
          </a:r>
          <a:br>
            <a:rPr lang="he-IL" sz="1400" dirty="0"/>
          </a:br>
          <a:br>
            <a:rPr lang="he-IL" sz="1400" dirty="0"/>
          </a:br>
          <a:r>
            <a:rPr lang="he-IL" sz="1400" b="0" i="0" dirty="0"/>
            <a:t>כך ממש התענוג שורשו גבוה מאוד מכתר עליון</a:t>
          </a:r>
          <a:br>
            <a:rPr lang="he-IL" sz="1400" dirty="0"/>
          </a:br>
          <a:r>
            <a:rPr lang="he-IL" sz="1400" b="0" i="0" dirty="0"/>
            <a:t>אבל מה הכלי שיגלה לנו אותו כאן בגוף שלנו - זה יסוד המים. על ידו אנו זוכים להתחבר לאור הגבוה הזה.</a:t>
          </a:r>
          <a:endParaRPr lang="en-US" sz="1100" dirty="0"/>
        </a:p>
      </dgm:t>
    </dgm:pt>
    <dgm:pt modelId="{26B16D91-FB3D-4ACD-85FF-841BCBBE35E5}" type="parTrans" cxnId="{CD8B5D7A-32FA-4416-9486-D4C87E40B1A4}">
      <dgm:prSet/>
      <dgm:spPr/>
      <dgm:t>
        <a:bodyPr/>
        <a:lstStyle/>
        <a:p>
          <a:pPr rtl="1"/>
          <a:endParaRPr lang="he-IL"/>
        </a:p>
      </dgm:t>
    </dgm:pt>
    <dgm:pt modelId="{A46E9FED-E94C-4678-9196-5A42ADB61588}" type="sibTrans" cxnId="{CD8B5D7A-32FA-4416-9486-D4C87E40B1A4}">
      <dgm:prSet/>
      <dgm:spPr/>
      <dgm:t>
        <a:bodyPr/>
        <a:lstStyle/>
        <a:p>
          <a:pPr rtl="1"/>
          <a:endParaRPr lang="he-IL"/>
        </a:p>
      </dgm:t>
    </dgm:pt>
    <dgm:pt modelId="{CAC8684A-AD8C-4E7E-A3EC-799AF7E56DE5}">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יסוד גדול למדנו מקור התשוקה שבאדם הוא אחד. החשק לסיפוק עונג הם ממקור </a:t>
          </a:r>
          <a:r>
            <a:rPr lang="he-IL" dirty="0" err="1"/>
            <a:t>וכח</a:t>
          </a:r>
          <a:r>
            <a:rPr lang="he-IL" dirty="0"/>
            <a:t> אחד שבאדם. בין אם מדובר בהנאה רוחנית או גשמית, המניע והכוח באדם הוא אחד.</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 </a:t>
          </a:r>
          <a:br>
            <a:rPr lang="he-IL" dirty="0"/>
          </a:br>
          <a:endParaRPr lang="en-US" dirty="0"/>
        </a:p>
        <a:p>
          <a:pPr marL="0" lvl="0" defTabSz="533400" rtl="1">
            <a:lnSpc>
              <a:spcPct val="90000"/>
            </a:lnSpc>
            <a:spcBef>
              <a:spcPct val="0"/>
            </a:spcBef>
            <a:spcAft>
              <a:spcPct val="35000"/>
            </a:spcAft>
            <a:buNone/>
          </a:pPr>
          <a:endParaRPr lang="he-IL" dirty="0"/>
        </a:p>
      </dgm:t>
    </dgm:pt>
    <dgm:pt modelId="{82A5F82F-79D1-4A17-AA23-F7FBD06C4C32}" type="parTrans" cxnId="{6C1E0FE2-0A4B-4F79-B0DA-812252ECDF04}">
      <dgm:prSet/>
      <dgm:spPr/>
      <dgm:t>
        <a:bodyPr/>
        <a:lstStyle/>
        <a:p>
          <a:pPr rtl="1"/>
          <a:endParaRPr lang="he-IL"/>
        </a:p>
      </dgm:t>
    </dgm:pt>
    <dgm:pt modelId="{ABE0F835-D764-452B-A184-5AF90343A69A}" type="sibTrans" cxnId="{6C1E0FE2-0A4B-4F79-B0DA-812252ECDF04}">
      <dgm:prSet/>
      <dgm:spPr/>
      <dgm:t>
        <a:bodyPr/>
        <a:lstStyle/>
        <a:p>
          <a:pPr rtl="1"/>
          <a:endParaRPr lang="he-IL"/>
        </a:p>
      </dgm:t>
    </dgm:pt>
    <dgm:pt modelId="{EE78AF2D-2134-47F9-9C47-524730278F4C}" type="pres">
      <dgm:prSet presAssocID="{21A9BDB8-EF2D-47B4-9EE3-5CB448855894}" presName="diagram" presStyleCnt="0">
        <dgm:presLayoutVars>
          <dgm:dir/>
          <dgm:resizeHandles val="exact"/>
        </dgm:presLayoutVars>
      </dgm:prSet>
      <dgm:spPr/>
    </dgm:pt>
    <dgm:pt modelId="{6DC14F60-9309-4C46-B6C9-2415F51341D3}" type="pres">
      <dgm:prSet presAssocID="{4700B264-2909-4373-BF7F-23F4318C5197}" presName="node" presStyleLbl="node1" presStyleIdx="0" presStyleCnt="6">
        <dgm:presLayoutVars>
          <dgm:bulletEnabled val="1"/>
        </dgm:presLayoutVars>
      </dgm:prSet>
      <dgm:spPr/>
    </dgm:pt>
    <dgm:pt modelId="{A8DB6322-A482-4FBB-8FC1-42E07F5995EF}" type="pres">
      <dgm:prSet presAssocID="{D8ADD7E4-0F6A-476C-A661-02D6445D0630}" presName="sibTrans" presStyleCnt="0"/>
      <dgm:spPr/>
    </dgm:pt>
    <dgm:pt modelId="{CF898BD6-AE0E-44DB-9E33-157F543FB435}" type="pres">
      <dgm:prSet presAssocID="{0B28ADC9-261F-4A11-95B9-414260DBD32F}" presName="node" presStyleLbl="node1" presStyleIdx="1" presStyleCnt="6">
        <dgm:presLayoutVars>
          <dgm:bulletEnabled val="1"/>
        </dgm:presLayoutVars>
      </dgm:prSet>
      <dgm:spPr/>
    </dgm:pt>
    <dgm:pt modelId="{6B5C3C66-816A-451D-9BA3-F83EE8F67B0D}" type="pres">
      <dgm:prSet presAssocID="{BA94B9E4-4D48-404B-8835-2923F50F946F}" presName="sibTrans" presStyleCnt="0"/>
      <dgm:spPr/>
    </dgm:pt>
    <dgm:pt modelId="{2437ED1A-2C7B-40AD-B75A-C6A2C78A35AE}" type="pres">
      <dgm:prSet presAssocID="{FF6C5A7A-E003-41B2-B4C4-31EFD60DCF83}" presName="node" presStyleLbl="node1" presStyleIdx="2" presStyleCnt="6" custLinFactNeighborX="1506">
        <dgm:presLayoutVars>
          <dgm:bulletEnabled val="1"/>
        </dgm:presLayoutVars>
      </dgm:prSet>
      <dgm:spPr/>
    </dgm:pt>
    <dgm:pt modelId="{3A4CDA7D-6DF7-4532-881D-B1E662A9E0EE}" type="pres">
      <dgm:prSet presAssocID="{2DFF136A-3D3A-46EF-BC20-BF39B0F55E0F}" presName="sibTrans" presStyleCnt="0"/>
      <dgm:spPr/>
    </dgm:pt>
    <dgm:pt modelId="{7EADFD89-8EE4-4D0F-89A6-4D63346E67FB}" type="pres">
      <dgm:prSet presAssocID="{CAC8684A-AD8C-4E7E-A3EC-799AF7E56DE5}" presName="node" presStyleLbl="node1" presStyleIdx="3" presStyleCnt="6">
        <dgm:presLayoutVars>
          <dgm:bulletEnabled val="1"/>
        </dgm:presLayoutVars>
      </dgm:prSet>
      <dgm:spPr/>
    </dgm:pt>
    <dgm:pt modelId="{AC8746BA-2EE0-4D2B-94E6-2667171F178A}" type="pres">
      <dgm:prSet presAssocID="{ABE0F835-D764-452B-A184-5AF90343A69A}" presName="sibTrans" presStyleCnt="0"/>
      <dgm:spPr/>
    </dgm:pt>
    <dgm:pt modelId="{7726AB00-6449-4FFA-B82D-6DB9CBDBA8DF}" type="pres">
      <dgm:prSet presAssocID="{CD1D70AC-4FD1-4D77-B360-F3C97CC5F9B6}" presName="node" presStyleLbl="node1" presStyleIdx="4" presStyleCnt="6" custLinFactNeighborX="-224">
        <dgm:presLayoutVars>
          <dgm:bulletEnabled val="1"/>
        </dgm:presLayoutVars>
      </dgm:prSet>
      <dgm:spPr/>
    </dgm:pt>
    <dgm:pt modelId="{5BF8367C-39EE-4604-8F44-1BE3C72E7A0F}" type="pres">
      <dgm:prSet presAssocID="{A46E9FED-E94C-4678-9196-5A42ADB61588}" presName="sibTrans" presStyleCnt="0"/>
      <dgm:spPr/>
    </dgm:pt>
    <dgm:pt modelId="{836F936C-2DBE-42D2-A394-AC086ED786D4}" type="pres">
      <dgm:prSet presAssocID="{729E7B52-D973-4FBA-B4E8-EB8464B32B80}" presName="node" presStyleLbl="node1" presStyleIdx="5" presStyleCnt="6" custLinFactNeighborX="2664" custLinFactNeighborY="-987">
        <dgm:presLayoutVars>
          <dgm:bulletEnabled val="1"/>
        </dgm:presLayoutVars>
      </dgm:prSet>
      <dgm:spPr/>
    </dgm:pt>
  </dgm:ptLst>
  <dgm:cxnLst>
    <dgm:cxn modelId="{53532906-3033-427E-8962-72B15A391F06}" type="presOf" srcId="{0B28ADC9-261F-4A11-95B9-414260DBD32F}" destId="{CF898BD6-AE0E-44DB-9E33-157F543FB435}" srcOrd="0" destOrd="0" presId="urn:microsoft.com/office/officeart/2005/8/layout/default"/>
    <dgm:cxn modelId="{2D6EB52A-B83D-4DB4-AA91-4BB040571D10}" type="presOf" srcId="{FF6C5A7A-E003-41B2-B4C4-31EFD60DCF83}" destId="{2437ED1A-2C7B-40AD-B75A-C6A2C78A35AE}" srcOrd="0" destOrd="0" presId="urn:microsoft.com/office/officeart/2005/8/layout/default"/>
    <dgm:cxn modelId="{E05C4E34-9E9D-429C-A62E-15F5B7AB7969}" type="presOf" srcId="{CAC8684A-AD8C-4E7E-A3EC-799AF7E56DE5}" destId="{7EADFD89-8EE4-4D0F-89A6-4D63346E67FB}" srcOrd="0" destOrd="0" presId="urn:microsoft.com/office/officeart/2005/8/layout/default"/>
    <dgm:cxn modelId="{3D70D041-F9F6-4AC4-9F59-EFBE30B02F72}" srcId="{21A9BDB8-EF2D-47B4-9EE3-5CB448855894}" destId="{FF6C5A7A-E003-41B2-B4C4-31EFD60DCF83}" srcOrd="2" destOrd="0" parTransId="{973D8E49-ADD6-47D4-B087-37B36453C09B}" sibTransId="{2DFF136A-3D3A-46EF-BC20-BF39B0F55E0F}"/>
    <dgm:cxn modelId="{BE282F63-9617-4369-BF1D-08CCFDD5D713}" type="presOf" srcId="{4700B264-2909-4373-BF7F-23F4318C5197}" destId="{6DC14F60-9309-4C46-B6C9-2415F51341D3}" srcOrd="0" destOrd="0" presId="urn:microsoft.com/office/officeart/2005/8/layout/default"/>
    <dgm:cxn modelId="{7717D86E-79D1-4FA9-97AE-74A47DDEF509}" type="presOf" srcId="{729E7B52-D973-4FBA-B4E8-EB8464B32B80}" destId="{836F936C-2DBE-42D2-A394-AC086ED786D4}" srcOrd="0" destOrd="0" presId="urn:microsoft.com/office/officeart/2005/8/layout/default"/>
    <dgm:cxn modelId="{D4A45676-CBB1-4F61-853A-8900152C9E40}" srcId="{21A9BDB8-EF2D-47B4-9EE3-5CB448855894}" destId="{0B28ADC9-261F-4A11-95B9-414260DBD32F}" srcOrd="1" destOrd="0" parTransId="{7525F92E-3D19-4998-8835-F79C2023E156}" sibTransId="{BA94B9E4-4D48-404B-8835-2923F50F946F}"/>
    <dgm:cxn modelId="{7E848677-3BE9-4A93-89B1-4D533DB89E04}" type="presOf" srcId="{21A9BDB8-EF2D-47B4-9EE3-5CB448855894}" destId="{EE78AF2D-2134-47F9-9C47-524730278F4C}" srcOrd="0" destOrd="0" presId="urn:microsoft.com/office/officeart/2005/8/layout/default"/>
    <dgm:cxn modelId="{CD8B5D7A-32FA-4416-9486-D4C87E40B1A4}" srcId="{21A9BDB8-EF2D-47B4-9EE3-5CB448855894}" destId="{CD1D70AC-4FD1-4D77-B360-F3C97CC5F9B6}" srcOrd="4" destOrd="0" parTransId="{26B16D91-FB3D-4ACD-85FF-841BCBBE35E5}" sibTransId="{A46E9FED-E94C-4678-9196-5A42ADB61588}"/>
    <dgm:cxn modelId="{63F676C4-8F44-4030-BD4B-E77EBBF60631}" srcId="{21A9BDB8-EF2D-47B4-9EE3-5CB448855894}" destId="{4700B264-2909-4373-BF7F-23F4318C5197}" srcOrd="0" destOrd="0" parTransId="{1F784F2B-72FA-4BCF-B63B-D2504DB7057D}" sibTransId="{D8ADD7E4-0F6A-476C-A661-02D6445D0630}"/>
    <dgm:cxn modelId="{6C1E0FE2-0A4B-4F79-B0DA-812252ECDF04}" srcId="{21A9BDB8-EF2D-47B4-9EE3-5CB448855894}" destId="{CAC8684A-AD8C-4E7E-A3EC-799AF7E56DE5}" srcOrd="3" destOrd="0" parTransId="{82A5F82F-79D1-4A17-AA23-F7FBD06C4C32}" sibTransId="{ABE0F835-D764-452B-A184-5AF90343A69A}"/>
    <dgm:cxn modelId="{25E2F0E6-60CA-4547-ACD7-8C698071CD8B}" type="presOf" srcId="{CD1D70AC-4FD1-4D77-B360-F3C97CC5F9B6}" destId="{7726AB00-6449-4FFA-B82D-6DB9CBDBA8DF}" srcOrd="0" destOrd="0" presId="urn:microsoft.com/office/officeart/2005/8/layout/default"/>
    <dgm:cxn modelId="{0E4B35EB-B165-4DDD-90C0-3ABC16CF576D}" srcId="{21A9BDB8-EF2D-47B4-9EE3-5CB448855894}" destId="{729E7B52-D973-4FBA-B4E8-EB8464B32B80}" srcOrd="5" destOrd="0" parTransId="{76EFF1B7-2730-4B22-9AD2-6BCAE0715A25}" sibTransId="{FCAA6F7E-7B60-4F0E-8D1D-A62480885E7C}"/>
    <dgm:cxn modelId="{2DE16818-AA33-467F-94CA-3A4EFB338B12}" type="presParOf" srcId="{EE78AF2D-2134-47F9-9C47-524730278F4C}" destId="{6DC14F60-9309-4C46-B6C9-2415F51341D3}" srcOrd="0" destOrd="0" presId="urn:microsoft.com/office/officeart/2005/8/layout/default"/>
    <dgm:cxn modelId="{DF6040AA-9BA7-4BE8-A7E7-176BCB93330F}" type="presParOf" srcId="{EE78AF2D-2134-47F9-9C47-524730278F4C}" destId="{A8DB6322-A482-4FBB-8FC1-42E07F5995EF}" srcOrd="1" destOrd="0" presId="urn:microsoft.com/office/officeart/2005/8/layout/default"/>
    <dgm:cxn modelId="{DE1304EA-80D7-447A-9490-0E4659355665}" type="presParOf" srcId="{EE78AF2D-2134-47F9-9C47-524730278F4C}" destId="{CF898BD6-AE0E-44DB-9E33-157F543FB435}" srcOrd="2" destOrd="0" presId="urn:microsoft.com/office/officeart/2005/8/layout/default"/>
    <dgm:cxn modelId="{2BFE2A2C-1105-4A15-86A7-ABF916A08EF9}" type="presParOf" srcId="{EE78AF2D-2134-47F9-9C47-524730278F4C}" destId="{6B5C3C66-816A-451D-9BA3-F83EE8F67B0D}" srcOrd="3" destOrd="0" presId="urn:microsoft.com/office/officeart/2005/8/layout/default"/>
    <dgm:cxn modelId="{A94AE749-D986-4959-B7C3-F79870969FBF}" type="presParOf" srcId="{EE78AF2D-2134-47F9-9C47-524730278F4C}" destId="{2437ED1A-2C7B-40AD-B75A-C6A2C78A35AE}" srcOrd="4" destOrd="0" presId="urn:microsoft.com/office/officeart/2005/8/layout/default"/>
    <dgm:cxn modelId="{A59C2D86-790B-49AF-A67B-747D8AB931F4}" type="presParOf" srcId="{EE78AF2D-2134-47F9-9C47-524730278F4C}" destId="{3A4CDA7D-6DF7-4532-881D-B1E662A9E0EE}" srcOrd="5" destOrd="0" presId="urn:microsoft.com/office/officeart/2005/8/layout/default"/>
    <dgm:cxn modelId="{09E9602F-0CD3-44B8-9700-D9EB44C17D8A}" type="presParOf" srcId="{EE78AF2D-2134-47F9-9C47-524730278F4C}" destId="{7EADFD89-8EE4-4D0F-89A6-4D63346E67FB}" srcOrd="6" destOrd="0" presId="urn:microsoft.com/office/officeart/2005/8/layout/default"/>
    <dgm:cxn modelId="{2BFDB212-DF96-46AA-9BCB-AA08C8D06ED9}" type="presParOf" srcId="{EE78AF2D-2134-47F9-9C47-524730278F4C}" destId="{AC8746BA-2EE0-4D2B-94E6-2667171F178A}" srcOrd="7" destOrd="0" presId="urn:microsoft.com/office/officeart/2005/8/layout/default"/>
    <dgm:cxn modelId="{A9B6083A-A7BA-4ECC-B9C6-7774BC3DD732}" type="presParOf" srcId="{EE78AF2D-2134-47F9-9C47-524730278F4C}" destId="{7726AB00-6449-4FFA-B82D-6DB9CBDBA8DF}" srcOrd="8" destOrd="0" presId="urn:microsoft.com/office/officeart/2005/8/layout/default"/>
    <dgm:cxn modelId="{34CD1A31-566A-4825-832B-E62A4F4E1E10}" type="presParOf" srcId="{EE78AF2D-2134-47F9-9C47-524730278F4C}" destId="{5BF8367C-39EE-4604-8F44-1BE3C72E7A0F}" srcOrd="9" destOrd="0" presId="urn:microsoft.com/office/officeart/2005/8/layout/default"/>
    <dgm:cxn modelId="{54BA33FA-CE9B-433C-A836-FAE3301E0857}" type="presParOf" srcId="{EE78AF2D-2134-47F9-9C47-524730278F4C}" destId="{836F936C-2DBE-42D2-A394-AC086ED786D4}"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1A9BDB8-EF2D-47B4-9EE3-5CB448855894}" type="doc">
      <dgm:prSet loTypeId="urn:microsoft.com/office/officeart/2005/8/layout/default" loCatId="list" qsTypeId="urn:microsoft.com/office/officeart/2005/8/quickstyle/simple3" qsCatId="simple" csTypeId="urn:microsoft.com/office/officeart/2005/8/colors/accent1_2" csCatId="accent1" phldr="1"/>
      <dgm:spPr/>
      <dgm:t>
        <a:bodyPr/>
        <a:lstStyle/>
        <a:p>
          <a:pPr rtl="1"/>
          <a:endParaRPr lang="he-IL"/>
        </a:p>
      </dgm:t>
    </dgm:pt>
    <dgm:pt modelId="{0B28ADC9-261F-4A11-95B9-414260DBD32F}">
      <dgm:prSet phldrT="[טקסט]"/>
      <dgm:spPr/>
      <dgm:t>
        <a:bodyPr/>
        <a:lstStyle/>
        <a:p>
          <a:pPr rtl="1"/>
          <a:r>
            <a:rPr lang="he-IL" b="0" i="0" dirty="0"/>
            <a:t>א"ל חייך, </a:t>
          </a:r>
          <a:r>
            <a:rPr lang="he-IL" b="1" i="0" dirty="0"/>
            <a:t>הכי </a:t>
          </a:r>
          <a:r>
            <a:rPr lang="he-IL" b="1" i="0" dirty="0" err="1"/>
            <a:t>אצטריך</a:t>
          </a:r>
          <a:r>
            <a:rPr lang="he-IL" b="1" i="0" dirty="0"/>
            <a:t> יצר הרע לעולם </a:t>
          </a:r>
          <a:r>
            <a:rPr lang="he-IL" b="1" i="0" dirty="0" err="1"/>
            <a:t>כמטרא</a:t>
          </a:r>
          <a:r>
            <a:rPr lang="he-IL" b="1" i="0" dirty="0"/>
            <a:t> לעולם [</a:t>
          </a:r>
          <a:r>
            <a:rPr lang="he-IL" b="0" i="0" dirty="0"/>
            <a:t>כך נצרך היצר הרע לעולם כצורך המטר לעולם], </a:t>
          </a:r>
          <a:r>
            <a:rPr lang="he-IL" b="0" i="0" dirty="0" err="1">
              <a:highlight>
                <a:srgbClr val="61D6FF"/>
              </a:highlight>
            </a:rPr>
            <a:t>דאלמלא</a:t>
          </a:r>
          <a:r>
            <a:rPr lang="he-IL" b="0" i="0" dirty="0">
              <a:highlight>
                <a:srgbClr val="61D6FF"/>
              </a:highlight>
            </a:rPr>
            <a:t> יצר הרע </a:t>
          </a:r>
          <a:r>
            <a:rPr lang="he-IL" b="0" i="0" dirty="0" err="1">
              <a:highlight>
                <a:srgbClr val="61D6FF"/>
              </a:highlight>
            </a:rPr>
            <a:t>חדוותא</a:t>
          </a:r>
          <a:r>
            <a:rPr lang="he-IL" b="0" i="0" dirty="0">
              <a:highlight>
                <a:srgbClr val="61D6FF"/>
              </a:highlight>
            </a:rPr>
            <a:t> </a:t>
          </a:r>
          <a:r>
            <a:rPr lang="he-IL" b="0" i="0" dirty="0" err="1">
              <a:highlight>
                <a:srgbClr val="61D6FF"/>
              </a:highlight>
            </a:rPr>
            <a:t>דשמעתא</a:t>
          </a:r>
          <a:r>
            <a:rPr lang="he-IL" b="0" i="0" dirty="0">
              <a:highlight>
                <a:srgbClr val="61D6FF"/>
              </a:highlight>
            </a:rPr>
            <a:t> לא </a:t>
          </a:r>
          <a:r>
            <a:rPr lang="he-IL" b="0" i="0" dirty="0" err="1">
              <a:highlight>
                <a:srgbClr val="61D6FF"/>
              </a:highlight>
            </a:rPr>
            <a:t>ליהוי</a:t>
          </a:r>
          <a:r>
            <a:rPr lang="he-IL" b="0" i="0" dirty="0">
              <a:highlight>
                <a:srgbClr val="61D6FF"/>
              </a:highlight>
            </a:rPr>
            <a:t> </a:t>
          </a:r>
          <a:r>
            <a:rPr lang="he-IL" b="0" i="0" dirty="0"/>
            <a:t>[שאלמלא יצר הרע לא </a:t>
          </a:r>
          <a:r>
            <a:rPr lang="he-IL" b="0" i="0" dirty="0" err="1"/>
            <a:t>היתה</a:t>
          </a:r>
          <a:r>
            <a:rPr lang="he-IL" b="0" i="0" dirty="0"/>
            <a:t> שמחת הלימוד בעולם</a:t>
          </a:r>
          <a:endParaRPr lang="he-IL" dirty="0"/>
        </a:p>
      </dgm:t>
    </dgm:pt>
    <dgm:pt modelId="{7525F92E-3D19-4998-8835-F79C2023E156}" type="parTrans" cxnId="{D4A45676-CBB1-4F61-853A-8900152C9E40}">
      <dgm:prSet/>
      <dgm:spPr/>
      <dgm:t>
        <a:bodyPr/>
        <a:lstStyle/>
        <a:p>
          <a:pPr rtl="1"/>
          <a:endParaRPr lang="he-IL"/>
        </a:p>
      </dgm:t>
    </dgm:pt>
    <dgm:pt modelId="{BA94B9E4-4D48-404B-8835-2923F50F946F}" type="sibTrans" cxnId="{D4A45676-CBB1-4F61-853A-8900152C9E40}">
      <dgm:prSet/>
      <dgm:spPr/>
      <dgm:t>
        <a:bodyPr/>
        <a:lstStyle/>
        <a:p>
          <a:pPr rtl="1"/>
          <a:endParaRPr lang="he-IL"/>
        </a:p>
      </dgm:t>
    </dgm:pt>
    <dgm:pt modelId="{FF6C5A7A-E003-41B2-B4C4-31EFD60DCF83}">
      <dgm:prSet phldrT="[טקסט]"/>
      <dgm:spPr/>
      <dgm:t>
        <a:bodyPr/>
        <a:lstStyle/>
        <a:p>
          <a:pPr rtl="1"/>
          <a:r>
            <a:rPr lang="he-IL" b="0" i="0" dirty="0"/>
            <a:t>רבי יצחק בר' יוסי </a:t>
          </a:r>
          <a:r>
            <a:rPr lang="he-IL" b="0" i="0" dirty="0" err="1"/>
            <a:t>הוה</a:t>
          </a:r>
          <a:r>
            <a:rPr lang="he-IL" b="0" i="0" dirty="0"/>
            <a:t> אתי </a:t>
          </a:r>
          <a:r>
            <a:rPr lang="he-IL" b="0" i="0" dirty="0" err="1"/>
            <a:t>מקפוטקיא</a:t>
          </a:r>
          <a:r>
            <a:rPr lang="he-IL" b="0" i="0" dirty="0"/>
            <a:t> ללוד, פגע ביה רבי יהודה, א"ל רבי יצחק, תאמר </a:t>
          </a:r>
          <a:r>
            <a:rPr lang="he-IL" b="0" i="0" dirty="0" err="1"/>
            <a:t>דחבירנא</a:t>
          </a:r>
          <a:r>
            <a:rPr lang="he-IL" b="0" i="0" dirty="0"/>
            <a:t> </a:t>
          </a:r>
          <a:r>
            <a:rPr lang="he-IL" b="0" i="0" dirty="0" err="1"/>
            <a:t>חכימי</a:t>
          </a:r>
          <a:r>
            <a:rPr lang="he-IL" b="0" i="0" dirty="0"/>
            <a:t> </a:t>
          </a:r>
          <a:r>
            <a:rPr lang="he-IL" b="0" i="0" dirty="0" err="1"/>
            <a:t>מתניתא</a:t>
          </a:r>
          <a:r>
            <a:rPr lang="he-IL" b="0" i="0" dirty="0"/>
            <a:t> </a:t>
          </a:r>
          <a:r>
            <a:rPr lang="he-IL" b="0" i="0" dirty="0" err="1"/>
            <a:t>אתערו</a:t>
          </a:r>
          <a:r>
            <a:rPr lang="he-IL" b="0" i="0" dirty="0"/>
            <a:t> </a:t>
          </a:r>
          <a:r>
            <a:rPr lang="he-IL" b="0" i="0" dirty="0" err="1"/>
            <a:t>להאי</a:t>
          </a:r>
          <a:r>
            <a:rPr lang="he-IL" b="0" i="0" dirty="0"/>
            <a:t> </a:t>
          </a:r>
          <a:r>
            <a:rPr lang="he-IL" b="0" i="0" dirty="0" err="1"/>
            <a:t>עניינא</a:t>
          </a:r>
          <a:r>
            <a:rPr lang="he-IL" b="0" i="0" dirty="0"/>
            <a:t> [תאמר לי </a:t>
          </a:r>
          <a:r>
            <a:rPr lang="he-IL" b="0" i="0" dirty="0" err="1"/>
            <a:t>בענין</a:t>
          </a:r>
          <a:r>
            <a:rPr lang="he-IL" b="0" i="0" dirty="0"/>
            <a:t> מה שחברינו חכמי המשנה </a:t>
          </a:r>
          <a:r>
            <a:rPr lang="he-IL" b="0" i="0" dirty="0" err="1"/>
            <a:t>נתעוררו</a:t>
          </a:r>
          <a:r>
            <a:rPr lang="he-IL" b="0" i="0" dirty="0"/>
            <a:t> </a:t>
          </a:r>
          <a:r>
            <a:rPr lang="he-IL" b="0" i="0" dirty="0" err="1"/>
            <a:t>לענין</a:t>
          </a:r>
          <a:r>
            <a:rPr lang="he-IL" b="0" i="0" dirty="0"/>
            <a:t> זה שלמדנו] </a:t>
          </a:r>
          <a:r>
            <a:rPr lang="he-IL" b="0" i="0" dirty="0" err="1"/>
            <a:t>דיצר</a:t>
          </a:r>
          <a:r>
            <a:rPr lang="he-IL" b="0" i="0" dirty="0"/>
            <a:t> הרע </a:t>
          </a:r>
          <a:r>
            <a:rPr lang="he-IL" b="0" i="0" dirty="0" err="1"/>
            <a:t>יתנשי</a:t>
          </a:r>
          <a:r>
            <a:rPr lang="he-IL" b="0" i="0" dirty="0"/>
            <a:t> מן עלמא בר ההיא </a:t>
          </a:r>
          <a:r>
            <a:rPr lang="he-IL" b="0" i="0" dirty="0" err="1"/>
            <a:t>שעתא</a:t>
          </a:r>
          <a:r>
            <a:rPr lang="he-IL" b="0" i="0" dirty="0"/>
            <a:t> </a:t>
          </a:r>
          <a:r>
            <a:rPr lang="he-IL" b="0" i="0" dirty="0" err="1"/>
            <a:t>לזיווגא</a:t>
          </a:r>
          <a:r>
            <a:rPr lang="he-IL" b="0" i="0" dirty="0"/>
            <a:t> [שהיצר הרע ישתכח ויתבטל מן העולם לבד </a:t>
          </a:r>
          <a:r>
            <a:rPr lang="he-IL" b="0" i="0" dirty="0" err="1"/>
            <a:t>מבשעת</a:t>
          </a:r>
          <a:r>
            <a:rPr lang="he-IL" b="0" i="0" dirty="0"/>
            <a:t> הזווג], </a:t>
          </a:r>
        </a:p>
      </dgm:t>
    </dgm:pt>
    <dgm:pt modelId="{973D8E49-ADD6-47D4-B087-37B36453C09B}" type="parTrans" cxnId="{3D70D041-F9F6-4AC4-9F59-EFBE30B02F72}">
      <dgm:prSet/>
      <dgm:spPr/>
      <dgm:t>
        <a:bodyPr/>
        <a:lstStyle/>
        <a:p>
          <a:pPr rtl="1"/>
          <a:endParaRPr lang="he-IL"/>
        </a:p>
      </dgm:t>
    </dgm:pt>
    <dgm:pt modelId="{2DFF136A-3D3A-46EF-BC20-BF39B0F55E0F}" type="sibTrans" cxnId="{3D70D041-F9F6-4AC4-9F59-EFBE30B02F72}">
      <dgm:prSet/>
      <dgm:spPr/>
      <dgm:t>
        <a:bodyPr/>
        <a:lstStyle/>
        <a:p>
          <a:pPr rtl="1"/>
          <a:endParaRPr lang="he-IL"/>
        </a:p>
      </dgm:t>
    </dgm:pt>
    <dgm:pt modelId="{4700B264-2909-4373-BF7F-23F4318C5197}">
      <dgm:prSet phldrT="[טקסט]"/>
      <dgm:spPr/>
      <dgm:t>
        <a:bodyPr/>
        <a:lstStyle/>
        <a:p>
          <a:pPr rtl="1"/>
          <a:r>
            <a:rPr lang="he-IL" b="0" i="0" dirty="0"/>
            <a:t>מדוע בלי יצר הרע של עריות לא היה שמחה ללמוד?</a:t>
          </a:r>
        </a:p>
        <a:p>
          <a:pPr rtl="1"/>
          <a:endParaRPr lang="he-IL" b="0" i="0" dirty="0"/>
        </a:p>
      </dgm:t>
    </dgm:pt>
    <dgm:pt modelId="{1F784F2B-72FA-4BCF-B63B-D2504DB7057D}" type="parTrans" cxnId="{63F676C4-8F44-4030-BD4B-E77EBBF60631}">
      <dgm:prSet/>
      <dgm:spPr/>
      <dgm:t>
        <a:bodyPr/>
        <a:lstStyle/>
        <a:p>
          <a:pPr rtl="1"/>
          <a:endParaRPr lang="he-IL"/>
        </a:p>
      </dgm:t>
    </dgm:pt>
    <dgm:pt modelId="{D8ADD7E4-0F6A-476C-A661-02D6445D0630}" type="sibTrans" cxnId="{63F676C4-8F44-4030-BD4B-E77EBBF60631}">
      <dgm:prSet/>
      <dgm:spPr/>
      <dgm:t>
        <a:bodyPr/>
        <a:lstStyle/>
        <a:p>
          <a:pPr rtl="1"/>
          <a:endParaRPr lang="he-IL"/>
        </a:p>
      </dgm:t>
    </dgm:pt>
    <dgm:pt modelId="{729E7B52-D973-4FBA-B4E8-EB8464B32B80}">
      <dgm:prSet/>
      <dgm:spPr/>
      <dgm:t>
        <a:bodyPr/>
        <a:lstStyle/>
        <a:p>
          <a:pPr rtl="1"/>
          <a:r>
            <a:rPr lang="he-IL" b="0" i="0" dirty="0">
              <a:highlight>
                <a:srgbClr val="61D6FF"/>
              </a:highlight>
            </a:rPr>
            <a:t>אלא כמו שהבאנו </a:t>
          </a:r>
          <a:r>
            <a:rPr lang="he-IL" b="1" i="0" dirty="0">
              <a:highlight>
                <a:srgbClr val="61D6FF"/>
              </a:highlight>
            </a:rPr>
            <a:t>הרצון להתענג נובע מיסוד המים</a:t>
          </a:r>
          <a:r>
            <a:rPr lang="he-IL" b="0" i="0" dirty="0">
              <a:highlight>
                <a:srgbClr val="61D6FF"/>
              </a:highlight>
            </a:rPr>
            <a:t>, בלי זה אדם לא היה מחפש כלל תענוג.</a:t>
          </a:r>
          <a:br>
            <a:rPr lang="he-IL" dirty="0">
              <a:highlight>
                <a:srgbClr val="61D6FF"/>
              </a:highlight>
            </a:rPr>
          </a:br>
          <a:br>
            <a:rPr lang="he-IL" dirty="0">
              <a:highlight>
                <a:srgbClr val="61D6FF"/>
              </a:highlight>
            </a:rPr>
          </a:br>
          <a:r>
            <a:rPr lang="he-IL" b="0" i="0" dirty="0">
              <a:highlight>
                <a:srgbClr val="61D6FF"/>
              </a:highlight>
            </a:rPr>
            <a:t>לכן אם היו מבטלים את יצר העונג - מה היה גורם לאדם שמחה בלימוד התורה.</a:t>
          </a:r>
          <a:br>
            <a:rPr lang="he-IL" dirty="0">
              <a:highlight>
                <a:srgbClr val="61D6FF"/>
              </a:highlight>
            </a:rPr>
          </a:br>
          <a:r>
            <a:rPr lang="he-IL" b="0" i="0" dirty="0">
              <a:highlight>
                <a:srgbClr val="61D6FF"/>
              </a:highlight>
            </a:rPr>
            <a:t>הרי כל היופי בלימוד זה החידוש והידע החדש שגורם לאדם תענוג עצום.</a:t>
          </a:r>
          <a:br>
            <a:rPr lang="he-IL" dirty="0"/>
          </a:br>
          <a:endParaRPr lang="en-US" dirty="0"/>
        </a:p>
      </dgm:t>
    </dgm:pt>
    <dgm:pt modelId="{FCAA6F7E-7B60-4F0E-8D1D-A62480885E7C}" type="sibTrans" cxnId="{0E4B35EB-B165-4DDD-90C0-3ABC16CF576D}">
      <dgm:prSet/>
      <dgm:spPr/>
      <dgm:t>
        <a:bodyPr/>
        <a:lstStyle/>
        <a:p>
          <a:pPr rtl="1"/>
          <a:endParaRPr lang="he-IL"/>
        </a:p>
      </dgm:t>
    </dgm:pt>
    <dgm:pt modelId="{76EFF1B7-2730-4B22-9AD2-6BCAE0715A25}" type="parTrans" cxnId="{0E4B35EB-B165-4DDD-90C0-3ABC16CF576D}">
      <dgm:prSet/>
      <dgm:spPr/>
      <dgm:t>
        <a:bodyPr/>
        <a:lstStyle/>
        <a:p>
          <a:pPr rtl="1"/>
          <a:endParaRPr lang="he-IL"/>
        </a:p>
      </dgm:t>
    </dgm:pt>
    <dgm:pt modelId="{EE78AF2D-2134-47F9-9C47-524730278F4C}" type="pres">
      <dgm:prSet presAssocID="{21A9BDB8-EF2D-47B4-9EE3-5CB448855894}" presName="diagram" presStyleCnt="0">
        <dgm:presLayoutVars>
          <dgm:dir/>
          <dgm:resizeHandles val="exact"/>
        </dgm:presLayoutVars>
      </dgm:prSet>
      <dgm:spPr/>
    </dgm:pt>
    <dgm:pt modelId="{CF898BD6-AE0E-44DB-9E33-157F543FB435}" type="pres">
      <dgm:prSet presAssocID="{0B28ADC9-261F-4A11-95B9-414260DBD32F}" presName="node" presStyleLbl="node1" presStyleIdx="0" presStyleCnt="4">
        <dgm:presLayoutVars>
          <dgm:bulletEnabled val="1"/>
        </dgm:presLayoutVars>
      </dgm:prSet>
      <dgm:spPr/>
    </dgm:pt>
    <dgm:pt modelId="{631A719E-A6DF-44F5-B787-EBBEBA172906}" type="pres">
      <dgm:prSet presAssocID="{BA94B9E4-4D48-404B-8835-2923F50F946F}" presName="sibTrans" presStyleCnt="0"/>
      <dgm:spPr/>
    </dgm:pt>
    <dgm:pt modelId="{2437ED1A-2C7B-40AD-B75A-C6A2C78A35AE}" type="pres">
      <dgm:prSet presAssocID="{FF6C5A7A-E003-41B2-B4C4-31EFD60DCF83}" presName="node" presStyleLbl="node1" presStyleIdx="1" presStyleCnt="4" custLinFactNeighborX="1506">
        <dgm:presLayoutVars>
          <dgm:bulletEnabled val="1"/>
        </dgm:presLayoutVars>
      </dgm:prSet>
      <dgm:spPr/>
    </dgm:pt>
    <dgm:pt modelId="{3A4CDA7D-6DF7-4532-881D-B1E662A9E0EE}" type="pres">
      <dgm:prSet presAssocID="{2DFF136A-3D3A-46EF-BC20-BF39B0F55E0F}" presName="sibTrans" presStyleCnt="0"/>
      <dgm:spPr/>
    </dgm:pt>
    <dgm:pt modelId="{836F936C-2DBE-42D2-A394-AC086ED786D4}" type="pres">
      <dgm:prSet presAssocID="{729E7B52-D973-4FBA-B4E8-EB8464B32B80}" presName="node" presStyleLbl="node1" presStyleIdx="2" presStyleCnt="4" custLinFactNeighborX="2664" custLinFactNeighborY="-987">
        <dgm:presLayoutVars>
          <dgm:bulletEnabled val="1"/>
        </dgm:presLayoutVars>
      </dgm:prSet>
      <dgm:spPr/>
    </dgm:pt>
    <dgm:pt modelId="{372A87E0-C047-49A0-8A60-7C23CAB00DCA}" type="pres">
      <dgm:prSet presAssocID="{FCAA6F7E-7B60-4F0E-8D1D-A62480885E7C}" presName="sibTrans" presStyleCnt="0"/>
      <dgm:spPr/>
    </dgm:pt>
    <dgm:pt modelId="{6DC14F60-9309-4C46-B6C9-2415F51341D3}" type="pres">
      <dgm:prSet presAssocID="{4700B264-2909-4373-BF7F-23F4318C5197}" presName="node" presStyleLbl="node1" presStyleIdx="3" presStyleCnt="4">
        <dgm:presLayoutVars>
          <dgm:bulletEnabled val="1"/>
        </dgm:presLayoutVars>
      </dgm:prSet>
      <dgm:spPr/>
    </dgm:pt>
  </dgm:ptLst>
  <dgm:cxnLst>
    <dgm:cxn modelId="{3D70D041-F9F6-4AC4-9F59-EFBE30B02F72}" srcId="{21A9BDB8-EF2D-47B4-9EE3-5CB448855894}" destId="{FF6C5A7A-E003-41B2-B4C4-31EFD60DCF83}" srcOrd="1" destOrd="0" parTransId="{973D8E49-ADD6-47D4-B087-37B36453C09B}" sibTransId="{2DFF136A-3D3A-46EF-BC20-BF39B0F55E0F}"/>
    <dgm:cxn modelId="{D4A45676-CBB1-4F61-853A-8900152C9E40}" srcId="{21A9BDB8-EF2D-47B4-9EE3-5CB448855894}" destId="{0B28ADC9-261F-4A11-95B9-414260DBD32F}" srcOrd="0" destOrd="0" parTransId="{7525F92E-3D19-4998-8835-F79C2023E156}" sibTransId="{BA94B9E4-4D48-404B-8835-2923F50F946F}"/>
    <dgm:cxn modelId="{7E848677-3BE9-4A93-89B1-4D533DB89E04}" type="presOf" srcId="{21A9BDB8-EF2D-47B4-9EE3-5CB448855894}" destId="{EE78AF2D-2134-47F9-9C47-524730278F4C}" srcOrd="0" destOrd="0" presId="urn:microsoft.com/office/officeart/2005/8/layout/default"/>
    <dgm:cxn modelId="{F62745B8-F51E-4FC2-A9B5-9648FA86BDE7}" type="presOf" srcId="{729E7B52-D973-4FBA-B4E8-EB8464B32B80}" destId="{836F936C-2DBE-42D2-A394-AC086ED786D4}" srcOrd="0" destOrd="0" presId="urn:microsoft.com/office/officeart/2005/8/layout/default"/>
    <dgm:cxn modelId="{63F676C4-8F44-4030-BD4B-E77EBBF60631}" srcId="{21A9BDB8-EF2D-47B4-9EE3-5CB448855894}" destId="{4700B264-2909-4373-BF7F-23F4318C5197}" srcOrd="3" destOrd="0" parTransId="{1F784F2B-72FA-4BCF-B63B-D2504DB7057D}" sibTransId="{D8ADD7E4-0F6A-476C-A661-02D6445D0630}"/>
    <dgm:cxn modelId="{DE4BD2C9-C886-497A-8A48-8CD156945DDA}" type="presOf" srcId="{FF6C5A7A-E003-41B2-B4C4-31EFD60DCF83}" destId="{2437ED1A-2C7B-40AD-B75A-C6A2C78A35AE}" srcOrd="0" destOrd="0" presId="urn:microsoft.com/office/officeart/2005/8/layout/default"/>
    <dgm:cxn modelId="{7B405EDA-59D0-4595-A1FC-78B921B612FB}" type="presOf" srcId="{4700B264-2909-4373-BF7F-23F4318C5197}" destId="{6DC14F60-9309-4C46-B6C9-2415F51341D3}" srcOrd="0" destOrd="0" presId="urn:microsoft.com/office/officeart/2005/8/layout/default"/>
    <dgm:cxn modelId="{20C628DC-A02D-4A90-8B28-70909B9E646C}" type="presOf" srcId="{0B28ADC9-261F-4A11-95B9-414260DBD32F}" destId="{CF898BD6-AE0E-44DB-9E33-157F543FB435}" srcOrd="0" destOrd="0" presId="urn:microsoft.com/office/officeart/2005/8/layout/default"/>
    <dgm:cxn modelId="{0E4B35EB-B165-4DDD-90C0-3ABC16CF576D}" srcId="{21A9BDB8-EF2D-47B4-9EE3-5CB448855894}" destId="{729E7B52-D973-4FBA-B4E8-EB8464B32B80}" srcOrd="2" destOrd="0" parTransId="{76EFF1B7-2730-4B22-9AD2-6BCAE0715A25}" sibTransId="{FCAA6F7E-7B60-4F0E-8D1D-A62480885E7C}"/>
    <dgm:cxn modelId="{0E7F1F3E-8F81-445F-858B-347DE81BABBD}" type="presParOf" srcId="{EE78AF2D-2134-47F9-9C47-524730278F4C}" destId="{CF898BD6-AE0E-44DB-9E33-157F543FB435}" srcOrd="0" destOrd="0" presId="urn:microsoft.com/office/officeart/2005/8/layout/default"/>
    <dgm:cxn modelId="{EFFFFF56-855B-4B0D-ADE2-AA8FAE09E371}" type="presParOf" srcId="{EE78AF2D-2134-47F9-9C47-524730278F4C}" destId="{631A719E-A6DF-44F5-B787-EBBEBA172906}" srcOrd="1" destOrd="0" presId="urn:microsoft.com/office/officeart/2005/8/layout/default"/>
    <dgm:cxn modelId="{806F92D0-65B9-4A14-9D66-30446AC4B383}" type="presParOf" srcId="{EE78AF2D-2134-47F9-9C47-524730278F4C}" destId="{2437ED1A-2C7B-40AD-B75A-C6A2C78A35AE}" srcOrd="2" destOrd="0" presId="urn:microsoft.com/office/officeart/2005/8/layout/default"/>
    <dgm:cxn modelId="{1FBC0D36-32FB-46F2-8AC6-26A152B3D388}" type="presParOf" srcId="{EE78AF2D-2134-47F9-9C47-524730278F4C}" destId="{3A4CDA7D-6DF7-4532-881D-B1E662A9E0EE}" srcOrd="3" destOrd="0" presId="urn:microsoft.com/office/officeart/2005/8/layout/default"/>
    <dgm:cxn modelId="{181A52E6-CF16-44EB-A687-20BB075AB393}" type="presParOf" srcId="{EE78AF2D-2134-47F9-9C47-524730278F4C}" destId="{836F936C-2DBE-42D2-A394-AC086ED786D4}" srcOrd="4" destOrd="0" presId="urn:microsoft.com/office/officeart/2005/8/layout/default"/>
    <dgm:cxn modelId="{0418AB96-2A67-4634-82F9-A5153C19AB22}" type="presParOf" srcId="{EE78AF2D-2134-47F9-9C47-524730278F4C}" destId="{372A87E0-C047-49A0-8A60-7C23CAB00DCA}" srcOrd="5" destOrd="0" presId="urn:microsoft.com/office/officeart/2005/8/layout/default"/>
    <dgm:cxn modelId="{F069EC9F-C45A-4796-B6A8-D09E33148C1F}" type="presParOf" srcId="{EE78AF2D-2134-47F9-9C47-524730278F4C}" destId="{6DC14F60-9309-4C46-B6C9-2415F51341D3}"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וכך אמר אדונינו דוד משיח ה' (תהילים קי"ט י"ח) "גל  עיני ואביטה נפלאות מתורתך". מה הם נפלאות? דברים  מכוסים! ועליהם אומר ומבקש דוד: גל עיני - שיתגלו הדברים המכוסים. </a:t>
          </a:r>
          <a:endParaRPr lang="en-US" dirty="0"/>
        </a:p>
        <a:p>
          <a:pPr rtl="1"/>
          <a:r>
            <a:rPr lang="he-IL" dirty="0"/>
            <a:t>ובשיר השירים (ז' ב') נאמר: "חמוקי ירכיך כמו </a:t>
          </a:r>
          <a:r>
            <a:rPr lang="he-IL" dirty="0" err="1"/>
            <a:t>חלאים</a:t>
          </a:r>
          <a:r>
            <a:rPr lang="he-IL" dirty="0"/>
            <a:t>", ודרשוהו חז"ל (מועד קטן ט"ז ע"א): "חמוקי ירכיך" - מה  ירך בסתר, אף דברי תורה בסתר.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איסורי עריות נקראים גילוי עריות, כלשון התורה על  איסורי עריות (ויקרא י"ח) "לא תגלה". זהו הגדרת האיסור. </a:t>
          </a:r>
        </a:p>
        <a:p>
          <a:pPr rtl="1"/>
          <a:r>
            <a:rPr lang="he-IL" dirty="0" err="1"/>
            <a:t>הענין</a:t>
          </a:r>
          <a:r>
            <a:rPr lang="he-IL" dirty="0"/>
            <a:t> הזה של "גילוי" גם הוא </a:t>
          </a:r>
          <a:r>
            <a:rPr lang="he-IL" dirty="0" err="1"/>
            <a:t>כח</a:t>
          </a:r>
          <a:r>
            <a:rPr lang="he-IL" dirty="0"/>
            <a:t> וחשק הנטוע באדם, בעבור חשקת התורה, והוא החשק העצום של התורה "לגלות" </a:t>
          </a:r>
          <a:r>
            <a:rPr lang="he-IL" dirty="0" err="1"/>
            <a:t>צפוניה</a:t>
          </a:r>
          <a:r>
            <a:rPr lang="he-IL" dirty="0"/>
            <a:t> </a:t>
          </a:r>
          <a:r>
            <a:rPr lang="he-IL" dirty="0" err="1"/>
            <a:t>ומסתריה</a:t>
          </a:r>
          <a:r>
            <a:rPr lang="he-IL" dirty="0"/>
            <a:t>.</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זה החשק ללמוד סוד – קבלה. </a:t>
          </a:r>
        </a:p>
        <a:p>
          <a:pPr rtl="1"/>
          <a:r>
            <a:rPr lang="he-IL" dirty="0"/>
            <a:t>לנסות לגלות דברים נעלמים.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עיקר החשק העצום שיש בדברי תורה הוא כשאדם  מתחיל ללמוד סוגיה, לחפור ולעיין בה ולגלות את  הדברים המכוסים, דברים שכיסה עתיק יומין, כל החשק  והמתיקות בתורה זה בגילוי הסודות והעומק של התורה. </a:t>
          </a:r>
          <a:endParaRPr lang="en-US" dirty="0"/>
        </a:p>
        <a:p>
          <a:pPr rtl="1"/>
          <a:r>
            <a:rPr lang="he-IL" dirty="0"/>
            <a:t>וכתוב </a:t>
          </a:r>
          <a:r>
            <a:rPr lang="he-IL" dirty="0" err="1"/>
            <a:t>בספה"ק</a:t>
          </a:r>
          <a:r>
            <a:rPr lang="he-IL" dirty="0"/>
            <a:t> שזהו סוד "יין המשומר לצדיקים לעתיד  לבוא", שזהו גילוי הסודות של התורה בבחינת כזו "נכנס  יין יצא סוד".</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ההתענגות הנשית, אינה מוגבלת על ידי </a:t>
          </a:r>
          <a:r>
            <a:rPr lang="he-IL" b="0" i="0" dirty="0" err="1"/>
            <a:t>הנגדות</a:t>
          </a:r>
          <a:r>
            <a:rPr lang="he-IL" b="0" i="0" dirty="0"/>
            <a:t> ולכן אינסופית. היא צלילה לממשי, למצב חוץ לשוני. זו ההתענגות של היוצר, של האמן, והיא מתבטאת גם באקסטזה המיסטית, בדבקות של אדם באלוהיו. מושגים כמו "התמסרות" "דבקות" הם סממנים של חוסר הגבולות של ההתענגות הנשית.</a:t>
          </a:r>
        </a:p>
        <a:p>
          <a:pPr rtl="1"/>
          <a:r>
            <a:rPr lang="he-IL" b="0" i="0" dirty="0"/>
            <a:t>האבחנה אינה מגדרית, ושני המינים חווים את שני אופני ההתענגות, אף שניתן לומר שאצל נשים ההתענגות הנשית מפותחת יותר ואצל גברים ההתענגות הפאלית. </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ההתענגות הפאלית היא על ההבדל בין יש לאין, כמו הילד שמשחק "קוקו". </a:t>
          </a:r>
        </a:p>
        <a:p>
          <a:pPr rtl="1"/>
          <a:r>
            <a:rPr lang="he-IL" b="0" i="0" dirty="0"/>
            <a:t>זו התענגות  פשוטה: כל דבר אסור הוא מגרה, "מים גנובים ימתקו". עירום מגרה כל עוד כולם לבושים. במחנה נודיסטים, לעומת זאת, העירום מותר ולכן יכול להיות לא מגרה. ההתענגות הפאלית היא התענגות על האסור, על גילוי עריות במקור, על העבירה, והיא מתקיימת אם בלא מודע יש סצנה שקשורה לגילוי עריות או לאיסור אחר. התענגות פאלית היא פרוורטית מאחר שהיא זקוקה לחוק כדי להפר אותו על מנת שתיוצר ההתענגות והיא מוגבלת מאחר שאותו חוק שיצרנו גם מגביל אותה. עכבות מיניות נועדו להפוך דבר לאסור כדי להטעין אותו בערך </a:t>
          </a:r>
          <a:r>
            <a:rPr lang="he-IL" b="0" i="0" dirty="0" err="1"/>
            <a:t>ליבידיונלי</a:t>
          </a:r>
          <a:r>
            <a:rPr lang="he-IL" b="0" i="0" dirty="0"/>
            <a:t> במסגרת ההתענגות הפאלית, ובו בזמן הן מגבילות את ההתענגות.</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הנאה זו בשורשה היא הנאה של תפילה ודבקות בה'</a:t>
          </a:r>
        </a:p>
        <a:p>
          <a:pPr rtl="1"/>
          <a:r>
            <a:rPr lang="he-IL" dirty="0"/>
            <a:t>ולכן אישה מחוברת יותר לתפילה – כתפילת חנה. </a:t>
          </a:r>
        </a:p>
        <a:p>
          <a:pPr rtl="1"/>
          <a:r>
            <a:rPr lang="he-IL" dirty="0"/>
            <a:t>ואולי לכן צריך חזן להיות נשוי.</a:t>
          </a:r>
        </a:p>
        <a:p>
          <a:pPr rtl="1"/>
          <a:r>
            <a:rPr lang="he-IL" dirty="0"/>
            <a:t>שהרגש הזה חזק אצלו.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אפשר לקרוא לשני סוגי עונג אלו</a:t>
          </a:r>
        </a:p>
        <a:p>
          <a:pPr rtl="1"/>
          <a:r>
            <a:rPr lang="he-IL" dirty="0"/>
            <a:t>עונג </a:t>
          </a:r>
          <a:r>
            <a:rPr lang="he-IL" dirty="0" err="1"/>
            <a:t>קוי</a:t>
          </a:r>
          <a:r>
            <a:rPr lang="he-IL" dirty="0"/>
            <a:t>, ועונג מעגלי. </a:t>
          </a:r>
        </a:p>
        <a:p>
          <a:pPr rtl="1"/>
          <a:r>
            <a:rPr lang="he-IL" dirty="0"/>
            <a:t>עונג ממטרה, </a:t>
          </a:r>
          <a:r>
            <a:rPr lang="he-IL"/>
            <a:t>ועונג מההוויה. </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מניעי הסקרנות</a:t>
          </a:r>
          <a:endParaRPr lang="en-US" dirty="0"/>
        </a:p>
        <a:p>
          <a:pPr rtl="1"/>
          <a:r>
            <a:rPr lang="he-IL" dirty="0"/>
            <a:t>סקרנות פיזיולוגית - סקרנות היא תכונה מולדת וניתן לראות אותה כבר מלידה.</a:t>
          </a:r>
          <a:endParaRPr lang="en-US" dirty="0"/>
        </a:p>
        <a:p>
          <a:pPr rtl="1"/>
          <a:r>
            <a:rPr lang="he-IL" dirty="0"/>
            <a:t>סקרנות ביהביוריסטית - סקרנות היא תכונה נרכשת ונלמדת בעקבות חיזוקים מהסביבה בעיקר בשנות הילדות ובתגובת ההורים לסקרנות הילדים.</a:t>
          </a:r>
          <a:endParaRPr lang="en-US" dirty="0"/>
        </a:p>
        <a:p>
          <a:pPr rtl="1"/>
          <a:r>
            <a:rPr lang="he-IL" dirty="0"/>
            <a:t>סקרנות קוגניטיבית - גירוי שמאתגר את המערכת </a:t>
          </a:r>
          <a:r>
            <a:rPr lang="he-IL" dirty="0" err="1"/>
            <a:t>התפסיתית</a:t>
          </a:r>
          <a:r>
            <a:rPr lang="he-IL" dirty="0"/>
            <a:t> יעורר התנהגות סקרנית. כשהגירוי הוא פשוט הוא יכנס לסכמה בקלות ולכן הוא לא יגרום לעניין. אבל כשהגירוי מורכב יותר הוא מחייב את פעולת המערכת הקוגניטיבית וכשהיא מצליחה לפתור את הבעיה היא חווה את </a:t>
          </a:r>
          <a:r>
            <a:rPr lang="he-IL" dirty="0" err="1"/>
            <a:t>הגירווי</a:t>
          </a:r>
          <a:r>
            <a:rPr lang="he-IL" dirty="0"/>
            <a:t> כדבר חיובית.</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מהי סקרנות? </a:t>
          </a:r>
        </a:p>
        <a:p>
          <a:pPr rtl="1"/>
          <a:r>
            <a:rPr lang="he-IL" dirty="0"/>
            <a:t>ההגדרה לסקרנות היא התנהגות של בני אדם ושל בעלי חיים שנועדה לגשר על פערים בידע והיא מקדמת מחקר, למידה והתקדמות.</a:t>
          </a:r>
        </a:p>
        <a:p>
          <a:pPr rtl="1"/>
          <a:r>
            <a:rPr lang="he-IL" dirty="0"/>
            <a:t>סקרנות אנושית אצל האדם, היא היפוכה של אדישות.</a:t>
          </a:r>
        </a:p>
        <a:p>
          <a:pPr rtl="1"/>
          <a:r>
            <a:rPr lang="he-IL" dirty="0"/>
            <a:t>הסקרנות היא היבט חשוב של התפתחות קוגניטיבית ומנבא של רווחה נפשית חיובית. בהתאם לכך, נחשבת כתכונה שראוי לעודדה ולטפחה בקרב ילדים. למעשה, העדרה של סקרנות וחוסר עניין בסביבה מעידים על פתולוגיה כמו דיכאון.</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ילדים נולדים כמדענים. </a:t>
          </a:r>
        </a:p>
        <a:p>
          <a:pPr rtl="1"/>
          <a:r>
            <a:rPr lang="he-IL" dirty="0"/>
            <a:t>כבר בגיל הרך הפעוטות חוקרים את סביבתם הפיזית והאנושית מכוח הסקרנות ומיצר הפעילות הטבועים בהם. ככל שההתנהגות הזאת מביאה להם סיפוק רב יותר כך גוברת נכונותם להתנסות </a:t>
          </a:r>
        </a:p>
        <a:p>
          <a:pPr rtl="1"/>
          <a:r>
            <a:rPr lang="he-IL" dirty="0"/>
            <a:t>ניתן לראות את הסקרנות כרכיב משמעותי בהתפתחות קוגניטיבית. זאת משום שהסקרנות מתחילה כמצב תודעתי של רעב לידע המעורר את הצורך לחקור ומתגבשת בהדרגה לבגרות אינטלקטואלית.</a:t>
          </a:r>
          <a:endParaRPr lang="en-US" dirty="0"/>
        </a:p>
        <a:p>
          <a:pPr rtl="1"/>
          <a:r>
            <a:rPr lang="he-IL" dirty="0"/>
            <a:t>עם זאת, הסקרנות עלולה לדעוך בעקבות איסורים החלים עליה או חוסר שימוש בה. </a:t>
          </a:r>
        </a:p>
        <a:p>
          <a:pPr rtl="1"/>
          <a:r>
            <a:rPr lang="he-IL" dirty="0"/>
            <a:t>עם הזמן מחליטים המבוגרים שעליהם להתערב ולקבוע במה על הילד לעסוק. בתחילה מדובר בהורים ולאחר מכן בגננות והמורים.  כאשר מטילים על הילד לעסוק במה שאינו מעניין אותו הוא עלול לחשוב שהלמידה היא טורח שאינו מפצה ומתנהג בהתאם.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הסקרנות האינטלקטואלית היא מאפיין הכולל אינטליגנציה, התלהבות ורעב לידע ולחידושים. סקרנות היא גורם מרכזי לחקרנות ולכן היא נמצאת בין התכונות שתרמו תרומה מכרעת להתפתחות המדע.</a:t>
          </a:r>
        </a:p>
        <a:p>
          <a:pPr rtl="1"/>
          <a:r>
            <a:rPr lang="he-IL" dirty="0" err="1"/>
            <a:t>אייזק</a:t>
          </a:r>
          <a:r>
            <a:rPr lang="he-IL" dirty="0"/>
            <a:t> </a:t>
          </a:r>
          <a:r>
            <a:rPr lang="he-IL" dirty="0" err="1"/>
            <a:t>מורהאוס</a:t>
          </a:r>
          <a:r>
            <a:rPr lang="he-IL" dirty="0"/>
            <a:t>, שהוא יזם, סופר, מרצה וגם המנכ"ל של חברת "</a:t>
          </a:r>
          <a:r>
            <a:rPr lang="en-US" dirty="0"/>
            <a:t>Praxis</a:t>
          </a:r>
          <a:r>
            <a:rPr lang="he-IL" dirty="0"/>
            <a:t>" ליזמות חברתית, חושב שההמצאות הגדולות, יצירות האמנות החשובות וכל הספרים שבעולם הם תוצאה של סקרנות הרבה יותר מאשר של ידע.</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איך נראית סקרנות במוח?</a:t>
          </a:r>
          <a:endParaRPr lang="en-US" dirty="0"/>
        </a:p>
        <a:p>
          <a:pPr rtl="1"/>
          <a:r>
            <a:rPr lang="he-IL" dirty="0"/>
            <a:t>כשבוחנים את מוחם של אנשים שמסתקרנים ממידע מפתיע, רואים פעילות באזור שנקרא </a:t>
          </a:r>
          <a:r>
            <a:rPr lang="en-US" dirty="0"/>
            <a:t>Anterior Cingulate Cortex</a:t>
          </a:r>
          <a:r>
            <a:rPr lang="he-IL" dirty="0"/>
            <a:t>. </a:t>
          </a:r>
          <a:r>
            <a:rPr lang="he-IL" b="1" dirty="0"/>
            <a:t>אזור זה קשור לרעב</a:t>
          </a:r>
          <a:r>
            <a:rPr lang="he-IL" dirty="0"/>
            <a:t> ולהתמודדות עם קונפליקטים. </a:t>
          </a:r>
          <a:endParaRPr lang="en-US" dirty="0"/>
        </a:p>
        <a:p>
          <a:pPr rtl="1"/>
          <a:r>
            <a:rPr lang="he-IL" dirty="0"/>
            <a:t>הפילוסוף הבריטי תומס הובס נהג לומר שהסקרנות היא </a:t>
          </a:r>
          <a:r>
            <a:rPr lang="he-IL" b="1" dirty="0"/>
            <a:t>התשוקה של הנפש</a:t>
          </a:r>
          <a:r>
            <a:rPr lang="he-IL" dirty="0"/>
            <a:t>, ובאמת כשמסתכלים במוח המופלא שלנו אחרי התרה של הבעיה או כשהתשובה מתגלה, רואים אזורים אחרים שפועלים. אלה הם גרעין </a:t>
          </a:r>
          <a:r>
            <a:rPr lang="he-IL" dirty="0" err="1"/>
            <a:t>האקומבנס</a:t>
          </a:r>
          <a:r>
            <a:rPr lang="he-IL" dirty="0"/>
            <a:t>, הגרעין </a:t>
          </a:r>
          <a:r>
            <a:rPr lang="he-IL" dirty="0" err="1"/>
            <a:t>הזנבי</a:t>
          </a:r>
          <a:r>
            <a:rPr lang="he-IL" dirty="0"/>
            <a:t> </a:t>
          </a:r>
          <a:r>
            <a:rPr lang="he-IL" dirty="0" err="1"/>
            <a:t>והפוטמן</a:t>
          </a:r>
          <a:r>
            <a:rPr lang="he-IL" dirty="0"/>
            <a:t>. </a:t>
          </a:r>
          <a:r>
            <a:rPr lang="he-IL" b="1" dirty="0"/>
            <a:t>אזורים אלה קשורים למעגלי העונג</a:t>
          </a:r>
          <a:r>
            <a:rPr lang="he-IL" dirty="0"/>
            <a:t>: הם מתעוררים ופועלים כשאנחנו טועמים מנה טעימה במיוחד, אחרי זוגיות טובה או בעת הנאה יוצאת דופן.</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מהם הדברים שמסקרנים אותנו במיוחד?</a:t>
          </a:r>
        </a:p>
        <a:p>
          <a:pPr rtl="1"/>
          <a:r>
            <a:rPr lang="he-IL" dirty="0"/>
            <a:t> פרופ' </a:t>
          </a:r>
          <a:r>
            <a:rPr lang="he-IL" dirty="0" err="1"/>
            <a:t>ליביו</a:t>
          </a:r>
          <a:r>
            <a:rPr lang="he-IL" dirty="0"/>
            <a:t> מסביר על כך בספר שכתב: דמיינו לעצמכם עדר של כבשים שסועדות את לבן בדשא ירוק וטעים. כולן בעלות צמר לבן ובהיר למעט אחת, השחורה כמו הלילה. מעניין מדוע היא נמצאת שם ואיך היא הגיעה לעדר הלבן!</a:t>
          </a:r>
          <a:endParaRPr lang="en-US" dirty="0"/>
        </a:p>
        <a:p>
          <a:pPr rtl="1"/>
          <a:r>
            <a:rPr lang="he-IL" dirty="0"/>
            <a:t>אם כך, מחולל העניין שלנו הוא הפתעות, דברים שלא מסתדרים עם ההיגיון הישר ודברים שסוטים מהנורמה. כך זה גם כשמתפרסמת כתבה על האישה המבוגרת בעולם ועל הילד שלמד לקרוא בגיל שלוש. עוד דברים שגורמים לנו לפקוח עיניים ולנסות לחפש תשובה הם מקרים של ראיות מעורפלות. זה בדיוק מה שקורה בספרי מתח, בסרטים שהסוף לא ברור בהם, או בצירופי מקרים שבהם אנחנו מנסים למצוא היגיון. יש הסבר אחד ויש גם אחרים, ואנחנו פשוט חייבים להבין היכן מסתתרת האמת.</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סקרנות היא הסיבה לכך שהעולם שלנו מלא בפיתוחים מרשימים ושגבולות הידע נפרצים בכל פעם מחדש. סיפוק הסקרנות הוא עניין מהנה וכיפי, ונראה שהסקרנות היא גם אחת מחמש תכונות האופי שמנבאות אושר. אז איך אפשר להשיג עוד ממנה?</a:t>
          </a:r>
          <a:endParaRPr lang="en-US" dirty="0"/>
        </a:p>
        <a:p>
          <a:pPr rtl="1"/>
          <a:endParaRPr lang="en-US" dirty="0"/>
        </a:p>
        <a:p>
          <a:pPr rtl="1"/>
          <a:r>
            <a:rPr lang="he-IL" dirty="0"/>
            <a:t>לדבריו של הפסיכולוג האמריקאי </a:t>
          </a:r>
          <a:r>
            <a:rPr lang="he-IL" dirty="0" err="1"/>
            <a:t>מיהאי</a:t>
          </a:r>
          <a:r>
            <a:rPr lang="he-IL" dirty="0"/>
            <a:t> </a:t>
          </a:r>
          <a:r>
            <a:rPr lang="he-IL" dirty="0" err="1"/>
            <a:t>צ'יקסנטמיהאיי</a:t>
          </a:r>
          <a:r>
            <a:rPr lang="he-IL" dirty="0"/>
            <a:t> (</a:t>
          </a:r>
          <a:r>
            <a:rPr lang="en-US" dirty="0"/>
            <a:t>Csikszentmihalyi</a:t>
          </a:r>
          <a:r>
            <a:rPr lang="he-IL" dirty="0"/>
            <a:t>), צריך רק לפקוח את העיניים ולהתבונן. </a:t>
          </a:r>
          <a:r>
            <a:rPr lang="he-IL" dirty="0" err="1"/>
            <a:t>צ׳יקסטמיהאיי</a:t>
          </a:r>
          <a:r>
            <a:rPr lang="he-IL" dirty="0"/>
            <a:t>, מחלוצי המחקר בתחום הזרימה והיצירתיות, מסביר שיש קשר ישיר בין משאבי הקשב שלנו לבין העניין שלנו בעולם: כדי להתעניין במשהו אנחנו צריכים למקד את הקשב שלנו בו. אי אפשר להתעניין בסרט כשבדיוק פותרים תשחץ, ואי אפשר להאזין למוזיקה וליהנות ממנה באתר בנייה רועש. כדי להסתקרן, להתעניין ולפתח את החשיבה צריך לעשות מאמץ אקטיבי ולהיות מודעים לסביבה שלנו.</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כשאנחנו סקרנים כלפי משהו, אנחנו מבקשים להבין איך הוא עובד, מה מיוחד בו או לענות על שאלה שמשגעת אותנו. יש תחושה קצת מציקה של קונפליקט ויש צורך לפתור אותו. כשאנחנו מבינים סוף סוף מהו הפתרון, אנחנו מרגישים תחושת סיפוק.</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נמצא שככל שהנבדקים נדרשו לאתר יותר פרטים חדשים בפעילות שהם שונאים, כך הם אהבו יותר את הפעילות שהייתה קודם לא אהובה. </a:t>
          </a:r>
          <a:endParaRPr lang="en-US" dirty="0"/>
        </a:p>
        <a:p>
          <a:pPr rtl="1"/>
          <a:r>
            <a:rPr lang="he-IL" dirty="0"/>
            <a:t>במילים אחרות - סקרנות תגרום לנו לחבב אפילו משימות שאנחנו ממש לא אוהבים. </a:t>
          </a:r>
          <a:endParaRPr lang="en-US" dirty="0"/>
        </a:p>
        <a:p>
          <a:pPr rtl="1"/>
          <a:r>
            <a:rPr lang="he-IL" dirty="0"/>
            <a:t>יש בכוחה לגרום גם לתחומי חיים שאין לנו נגיעה אליהם, אנשים שלא היינו מתחברים אליהם או פעולות שנעשה רק בכוח למהנות הרבה יותר. </a:t>
          </a:r>
          <a:endParaRPr lang="en-US" dirty="0"/>
        </a:p>
        <a:p>
          <a:pPr rtl="1"/>
          <a:r>
            <a:rPr lang="he-IL" dirty="0"/>
            <a:t>אפשר לעשות את התרגיל הזה בקלות גם בבית - לנסות לחפש דברים חדשים ומפתיעים כדי להגביר סקרנות וחיבה אליהם. המיקוד שתקדישו יגרום לכם אפילו ליהנות מהתהליך.</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אם הסקרנות לבדה לא שכנעה אתכם להביט בעולם בצורה ממוקדת, אולי המחקר של פרופ' אלן לנגר יעשה זאת. היא אספה קבוצה של אנשים ושאלה אותם: "מה אתם ממש </a:t>
          </a:r>
          <a:r>
            <a:rPr lang="he-IL" dirty="0" err="1"/>
            <a:t>ממש</a:t>
          </a:r>
          <a:r>
            <a:rPr lang="he-IL" dirty="0"/>
            <a:t> שונאים?". </a:t>
          </a:r>
          <a:endParaRPr lang="en-US" dirty="0"/>
        </a:p>
        <a:p>
          <a:pPr rtl="1"/>
          <a:r>
            <a:rPr lang="he-IL" dirty="0"/>
            <a:t>לאחר שהם ענו, היא הביטה בנבדקים בחיוך ואמרה: "עכשיו עשו בדיוק את זה".</a:t>
          </a:r>
          <a:endParaRPr lang="en-US" dirty="0"/>
        </a:p>
        <a:p>
          <a:pPr rtl="1"/>
          <a:r>
            <a:rPr lang="he-IL" dirty="0"/>
            <a:t>אבל הם לא עשות זאת סתם כך. פרופ' לנגר חילקה את הנבדקים לארבע קבוצות. </a:t>
          </a:r>
          <a:endParaRPr lang="en-US" dirty="0"/>
        </a:p>
        <a:p>
          <a:pPr rtl="1"/>
          <a:r>
            <a:rPr lang="he-IL" dirty="0"/>
            <a:t>חברי הקבוצה הראשונה היו צריכים פשוט לצלוח את הפעילות שדיווחו שהם שונאים. </a:t>
          </a:r>
          <a:endParaRPr lang="en-US" dirty="0"/>
        </a:p>
        <a:p>
          <a:pPr rtl="1"/>
          <a:r>
            <a:rPr lang="he-IL" dirty="0"/>
            <a:t>הקבוצה השנייה התבקשה להבחין בדבר אחד חדש בפעילות הלא אהודה, </a:t>
          </a:r>
          <a:endParaRPr lang="en-US" dirty="0"/>
        </a:p>
        <a:p>
          <a:pPr rtl="1"/>
          <a:r>
            <a:rPr lang="he-IL" dirty="0"/>
            <a:t>הקבוצה השלישית התבקשה להבחין בשלושה דברים חדשים, והקבוצה הרביעית בשישה.</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משלי: מַיִם גְּנוּבִים יִמְתָּקוּ וְלֶחֶם סְתָרִים </a:t>
          </a:r>
          <a:r>
            <a:rPr lang="he-IL" dirty="0" err="1"/>
            <a:t>יִנְעָם</a:t>
          </a:r>
          <a:r>
            <a:rPr lang="he-IL" dirty="0"/>
            <a:t>.</a:t>
          </a:r>
        </a:p>
        <a:p>
          <a:pPr rtl="1"/>
          <a:r>
            <a:rPr lang="he-IL" dirty="0"/>
            <a:t>שקשה לך, שאתה רוצה לברוח מהסבל של העמל</a:t>
          </a:r>
        </a:p>
        <a:p>
          <a:pPr rtl="1"/>
          <a:r>
            <a:rPr lang="he-IL" dirty="0"/>
            <a:t>דע לך כאן נמצא העונג</a:t>
          </a:r>
        </a:p>
        <a:p>
          <a:pPr rtl="1"/>
          <a:r>
            <a:rPr lang="he-IL" dirty="0"/>
            <a:t>כאן תוכל להגיע עד הכתר.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סקרנות היא הדרך שלנו לפגוש את העולם כשאנחנו נרגשים, מתעניינים וחוקרים. היא התשובה לאדישות, לשעמום </a:t>
          </a:r>
          <a:r>
            <a:rPr lang="he-IL" dirty="0" err="1"/>
            <a:t>ולאפטיות</a:t>
          </a:r>
          <a:r>
            <a:rPr lang="he-IL" dirty="0"/>
            <a:t>. </a:t>
          </a:r>
        </a:p>
        <a:p>
          <a:pPr rtl="1"/>
          <a:r>
            <a:rPr lang="he-IL" dirty="0"/>
            <a:t>בניגוד למה שאתם אולי חושבים, סקרנות היא ממש לא רק מנת חלקם של ילדים. </a:t>
          </a:r>
        </a:p>
        <a:p>
          <a:pPr rtl="1"/>
          <a:r>
            <a:rPr lang="he-IL" dirty="0"/>
            <a:t>נסו להכניס קצת ממנה לחייכם כבר היום, ומי יודע - אולי תגלו את המצאת המאה.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000E907-8A6F-4725-BFB8-B8095FE3BD01}"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E07C49DF-DA8E-4760-BDF7-1F995EC1A878}">
      <dgm:prSet phldrT="[טקסט]" custT="1"/>
      <dgm:spPr/>
      <dgm:t>
        <a:bodyPr/>
        <a:lstStyle/>
        <a:p>
          <a:pPr marL="0" marR="0" lvl="0" indent="0" defTabSz="444500" rtl="1" eaLnBrk="1" fontAlgn="auto" latinLnBrk="0" hangingPunct="1">
            <a:lnSpc>
              <a:spcPct val="90000"/>
            </a:lnSpc>
            <a:spcBef>
              <a:spcPct val="0"/>
            </a:spcBef>
            <a:spcAft>
              <a:spcPct val="35000"/>
            </a:spcAft>
            <a:buClrTx/>
            <a:buSzTx/>
            <a:buFontTx/>
            <a:buNone/>
            <a:tabLst/>
            <a:defRPr/>
          </a:pPr>
          <a:r>
            <a:rPr lang="he-IL" sz="1500" b="0" i="0" dirty="0"/>
            <a:t>פרויד היה רואה את המעשה הזה בתור ויתור על הרצון לעונג בעד עיקרון המציאות.</a:t>
          </a:r>
        </a:p>
        <a:p>
          <a:pPr marL="0" marR="0" lvl="0" indent="0" defTabSz="444500" rtl="1" eaLnBrk="1" fontAlgn="auto" latinLnBrk="0" hangingPunct="1">
            <a:lnSpc>
              <a:spcPct val="90000"/>
            </a:lnSpc>
            <a:spcBef>
              <a:spcPct val="0"/>
            </a:spcBef>
            <a:spcAft>
              <a:spcPct val="35000"/>
            </a:spcAft>
            <a:buClrTx/>
            <a:buSzTx/>
            <a:buFontTx/>
            <a:buNone/>
            <a:tabLst/>
            <a:defRPr/>
          </a:pPr>
          <a:br>
            <a:rPr lang="he-IL" sz="1500" dirty="0"/>
          </a:br>
          <a:r>
            <a:rPr lang="he-IL" sz="1800" b="0" i="0" dirty="0">
              <a:highlight>
                <a:srgbClr val="00FFFF"/>
              </a:highlight>
            </a:rPr>
            <a:t>ומה באמת העומק בזה?</a:t>
          </a:r>
          <a:endParaRPr lang="en-US" sz="1800" dirty="0">
            <a:highlight>
              <a:srgbClr val="00FFFF"/>
            </a:highlight>
          </a:endParaRPr>
        </a:p>
        <a:p>
          <a:pPr marL="0" lvl="0" defTabSz="444500" rtl="1">
            <a:lnSpc>
              <a:spcPct val="90000"/>
            </a:lnSpc>
            <a:spcBef>
              <a:spcPct val="0"/>
            </a:spcBef>
            <a:spcAft>
              <a:spcPct val="35000"/>
            </a:spcAft>
            <a:buNone/>
          </a:pPr>
          <a:endParaRPr lang="he-IL" sz="1500" dirty="0"/>
        </a:p>
      </dgm:t>
    </dgm:pt>
    <dgm:pt modelId="{6D673DBE-A313-4888-A3BA-FC9E8A58A1BC}" type="parTrans" cxnId="{918C3322-1ECE-4284-8927-DD3B828C23A2}">
      <dgm:prSet/>
      <dgm:spPr/>
      <dgm:t>
        <a:bodyPr/>
        <a:lstStyle/>
        <a:p>
          <a:pPr rtl="1"/>
          <a:endParaRPr lang="he-IL"/>
        </a:p>
      </dgm:t>
    </dgm:pt>
    <dgm:pt modelId="{9DBFAADC-A9D7-403C-9249-25CEE18FFC9A}" type="sibTrans" cxnId="{918C3322-1ECE-4284-8927-DD3B828C23A2}">
      <dgm:prSet/>
      <dgm:spPr/>
      <dgm:t>
        <a:bodyPr/>
        <a:lstStyle/>
        <a:p>
          <a:pPr rtl="1"/>
          <a:endParaRPr lang="he-IL"/>
        </a:p>
      </dgm:t>
    </dgm:pt>
    <dgm:pt modelId="{065B1BB2-0C30-4CAB-B419-65F0F9EFC981}">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הראשונה מעדיפה לתת את הכוס חלב לתינוק, </a:t>
          </a:r>
          <a:r>
            <a:rPr lang="he-IL" dirty="0" err="1"/>
            <a:t>השניה</a:t>
          </a:r>
          <a:r>
            <a:rPr lang="he-IL" dirty="0"/>
            <a:t> מעדיפה לקחת את הכוס חלב לעצמה נו, מי יותר ערכית? מי יותר שפלה?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ברור שזאת שנותנת לתינוק היא יותר ערכית. </a:t>
          </a:r>
        </a:p>
        <a:p>
          <a:pPr marL="0" lvl="0" defTabSz="400050" rtl="1">
            <a:lnSpc>
              <a:spcPct val="90000"/>
            </a:lnSpc>
            <a:spcBef>
              <a:spcPct val="0"/>
            </a:spcBef>
            <a:spcAft>
              <a:spcPct val="35000"/>
            </a:spcAft>
            <a:buNone/>
          </a:pPr>
          <a:endParaRPr lang="he-IL" dirty="0"/>
        </a:p>
      </dgm:t>
    </dgm:pt>
    <dgm:pt modelId="{210C11D3-E141-4054-ABE1-33FCD9C5C435}" type="parTrans" cxnId="{3CF1F72A-942C-4C4F-84D0-7EEEDB191B03}">
      <dgm:prSet/>
      <dgm:spPr/>
      <dgm:t>
        <a:bodyPr/>
        <a:lstStyle/>
        <a:p>
          <a:pPr rtl="1"/>
          <a:endParaRPr lang="he-IL"/>
        </a:p>
      </dgm:t>
    </dgm:pt>
    <dgm:pt modelId="{C50DDEA1-B822-44E1-B653-7D81BBDB3A2E}" type="sibTrans" cxnId="{3CF1F72A-942C-4C4F-84D0-7EEEDB191B03}">
      <dgm:prSet/>
      <dgm:spPr/>
      <dgm:t>
        <a:bodyPr/>
        <a:lstStyle/>
        <a:p>
          <a:pPr rtl="1"/>
          <a:endParaRPr lang="he-IL"/>
        </a:p>
      </dgm:t>
    </dgm:pt>
    <dgm:pt modelId="{CB2175C8-4323-4FDC-B461-E40C2162D92E}">
      <dgm:prSet phldrT="[טקסט]"/>
      <dgm:spPr/>
      <dgm:t>
        <a:bodyPr/>
        <a:lstStyle/>
        <a:p>
          <a:pPr rtl="1"/>
          <a:r>
            <a:rPr lang="he-IL" dirty="0"/>
            <a:t>ניתן לזה דוגמה מהחיים, וזה יסוד גדול מה העבודה שלנו הן בין אדם לחברו והן בין אדם למקום. </a:t>
          </a:r>
        </a:p>
        <a:p>
          <a:pPr rtl="1"/>
          <a:r>
            <a:rPr lang="he-IL" dirty="0"/>
            <a:t>יש תקופת צנע רעב, אין אוכל. ויש שתי שכנות שלכל אחת יש כוס חלב בבית ותינוק בבית. </a:t>
          </a:r>
          <a:endParaRPr lang="en-US" dirty="0"/>
        </a:p>
      </dgm:t>
    </dgm:pt>
    <dgm:pt modelId="{F07B347D-0109-4C02-9532-558311115B73}" type="parTrans" cxnId="{C05933D2-005C-4301-9F66-4CDAC0A1D842}">
      <dgm:prSet/>
      <dgm:spPr/>
      <dgm:t>
        <a:bodyPr/>
        <a:lstStyle/>
        <a:p>
          <a:pPr rtl="1"/>
          <a:endParaRPr lang="he-IL"/>
        </a:p>
      </dgm:t>
    </dgm:pt>
    <dgm:pt modelId="{3BA1692E-1F70-447C-BA37-8059BE8B863C}" type="sibTrans" cxnId="{C05933D2-005C-4301-9F66-4CDAC0A1D842}">
      <dgm:prSet/>
      <dgm:spPr/>
      <dgm:t>
        <a:bodyPr/>
        <a:lstStyle/>
        <a:p>
          <a:pPr rtl="1"/>
          <a:endParaRPr lang="he-IL"/>
        </a:p>
      </dgm:t>
    </dgm:pt>
    <dgm:pt modelId="{E82A8733-B57E-4B99-B2E2-E95FDCF9084A}">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אז בעצם שתיהן אוהבות את עצמן, שתיהן רוצות  למצוץ מהכוס חלב מקסימום תענוג, אבל השאלה מה התענוג שלך.</a:t>
          </a:r>
        </a:p>
        <a:p>
          <a:pPr marL="0" lvl="0" defTabSz="666750" rtl="1">
            <a:lnSpc>
              <a:spcPct val="90000"/>
            </a:lnSpc>
            <a:spcBef>
              <a:spcPct val="0"/>
            </a:spcBef>
            <a:spcAft>
              <a:spcPct val="35000"/>
            </a:spcAft>
            <a:buNone/>
          </a:pPr>
          <a:endParaRPr lang="he-IL" dirty="0"/>
        </a:p>
      </dgm:t>
    </dgm:pt>
    <dgm:pt modelId="{027DF3B3-1FF0-4A5C-8742-57FA7CA8E261}" type="parTrans" cxnId="{53D2249D-6D36-437E-B26C-572BAC4D90F2}">
      <dgm:prSet/>
      <dgm:spPr/>
      <dgm:t>
        <a:bodyPr/>
        <a:lstStyle/>
        <a:p>
          <a:pPr rtl="1"/>
          <a:endParaRPr lang="he-IL"/>
        </a:p>
      </dgm:t>
    </dgm:pt>
    <dgm:pt modelId="{3733B966-0EFE-4845-A9D2-52A48D9C059F}" type="sibTrans" cxnId="{53D2249D-6D36-437E-B26C-572BAC4D90F2}">
      <dgm:prSet/>
      <dgm:spPr/>
      <dgm:t>
        <a:bodyPr/>
        <a:lstStyle/>
        <a:p>
          <a:pPr rtl="1"/>
          <a:endParaRPr lang="he-IL"/>
        </a:p>
      </dgm:t>
    </dgm:pt>
    <dgm:pt modelId="{D79C0154-0DB9-45B9-A591-332CD10F7E3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זאת שלקחה את זה לעצמה כי היא רוצה להנות מהכוס חלב, זאת שנתנה את זה לתינוק שלה אתם יודעים למה היא נתנה? הסיפוק וההנאה שיש לה שהתינוק שלה שותה חלב הוא הרבה יותר גדול מהסיפוק וההנאה שיש לה כשהכוס חלב גולש לתוך הגרון  שלה. </a:t>
          </a:r>
          <a:endParaRPr lang="en-US" dirty="0"/>
        </a:p>
        <a:p>
          <a:pPr marL="0" lvl="0" defTabSz="488950" rtl="1">
            <a:lnSpc>
              <a:spcPct val="90000"/>
            </a:lnSpc>
            <a:spcBef>
              <a:spcPct val="0"/>
            </a:spcBef>
            <a:spcAft>
              <a:spcPct val="35000"/>
            </a:spcAft>
            <a:buNone/>
          </a:pPr>
          <a:endParaRPr lang="he-IL" dirty="0"/>
        </a:p>
      </dgm:t>
    </dgm:pt>
    <dgm:pt modelId="{9682E063-D668-4070-BD12-D2840FAB3E5E}" type="parTrans" cxnId="{5759645A-F07F-46C8-983A-A96EBBC5BCAB}">
      <dgm:prSet/>
      <dgm:spPr/>
      <dgm:t>
        <a:bodyPr/>
        <a:lstStyle/>
        <a:p>
          <a:pPr rtl="1"/>
          <a:endParaRPr lang="he-IL"/>
        </a:p>
      </dgm:t>
    </dgm:pt>
    <dgm:pt modelId="{59205D71-31B6-46D0-8EE2-FD242AF56570}" type="sibTrans" cxnId="{5759645A-F07F-46C8-983A-A96EBBC5BCAB}">
      <dgm:prSet/>
      <dgm:spPr/>
      <dgm:t>
        <a:bodyPr/>
        <a:lstStyle/>
        <a:p>
          <a:pPr rtl="1"/>
          <a:endParaRPr lang="he-IL"/>
        </a:p>
      </dgm:t>
    </dgm:pt>
    <dgm:pt modelId="{EECBEEBA-CC28-43D1-8A2C-4954335BA425}">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למעשה, כשנתעמק נראה ששתי הנשים האלה בחרו למצוץ מהכוס חלב הזאת מקסימום עולם הזה, מקסימום תענוג. </a:t>
          </a:r>
          <a:endParaRPr lang="en-US" dirty="0"/>
        </a:p>
        <a:p>
          <a:pPr marL="0" lvl="0" defTabSz="444500" rtl="1">
            <a:lnSpc>
              <a:spcPct val="90000"/>
            </a:lnSpc>
            <a:spcBef>
              <a:spcPct val="0"/>
            </a:spcBef>
            <a:spcAft>
              <a:spcPct val="35000"/>
            </a:spcAft>
            <a:buNone/>
          </a:pPr>
          <a:endParaRPr lang="he-IL" dirty="0"/>
        </a:p>
        <a:p>
          <a:pPr rtl="1"/>
          <a:endParaRPr lang="he-IL" dirty="0"/>
        </a:p>
      </dgm:t>
    </dgm:pt>
    <dgm:pt modelId="{42D95CA9-7A47-4221-87F1-CF905FD03F62}" type="parTrans" cxnId="{307AB7FA-F0AE-40AA-A794-212453055D80}">
      <dgm:prSet/>
      <dgm:spPr/>
      <dgm:t>
        <a:bodyPr/>
        <a:lstStyle/>
        <a:p>
          <a:pPr rtl="1"/>
          <a:endParaRPr lang="he-IL"/>
        </a:p>
      </dgm:t>
    </dgm:pt>
    <dgm:pt modelId="{620E2751-574A-45EA-9F5F-DA9A3E572F56}" type="sibTrans" cxnId="{307AB7FA-F0AE-40AA-A794-212453055D80}">
      <dgm:prSet/>
      <dgm:spPr/>
      <dgm:t>
        <a:bodyPr/>
        <a:lstStyle/>
        <a:p>
          <a:pPr rtl="1"/>
          <a:endParaRPr lang="he-IL"/>
        </a:p>
      </dgm:t>
    </dgm:pt>
    <dgm:pt modelId="{9E01A34F-5F5D-4148-BCA9-8100DE57BA19}" type="pres">
      <dgm:prSet presAssocID="{F000E907-8A6F-4725-BFB8-B8095FE3BD01}" presName="diagram" presStyleCnt="0">
        <dgm:presLayoutVars>
          <dgm:dir/>
          <dgm:resizeHandles val="exact"/>
        </dgm:presLayoutVars>
      </dgm:prSet>
      <dgm:spPr/>
    </dgm:pt>
    <dgm:pt modelId="{1AC526D2-5E57-412D-A263-2FC49331EBC1}" type="pres">
      <dgm:prSet presAssocID="{E07C49DF-DA8E-4760-BDF7-1F995EC1A878}" presName="node" presStyleLbl="node1" presStyleIdx="0" presStyleCnt="6">
        <dgm:presLayoutVars>
          <dgm:bulletEnabled val="1"/>
        </dgm:presLayoutVars>
      </dgm:prSet>
      <dgm:spPr/>
    </dgm:pt>
    <dgm:pt modelId="{6E5F800E-991D-4FFD-94E7-91F5A7100519}" type="pres">
      <dgm:prSet presAssocID="{9DBFAADC-A9D7-403C-9249-25CEE18FFC9A}" presName="sibTrans" presStyleCnt="0"/>
      <dgm:spPr/>
    </dgm:pt>
    <dgm:pt modelId="{F1AF5079-0934-479A-AC21-AAD082C93FAA}" type="pres">
      <dgm:prSet presAssocID="{065B1BB2-0C30-4CAB-B419-65F0F9EFC981}" presName="node" presStyleLbl="node1" presStyleIdx="1" presStyleCnt="6">
        <dgm:presLayoutVars>
          <dgm:bulletEnabled val="1"/>
        </dgm:presLayoutVars>
      </dgm:prSet>
      <dgm:spPr/>
    </dgm:pt>
    <dgm:pt modelId="{FCF70A7B-FDDB-49DD-8BC0-F4F2D1B42578}" type="pres">
      <dgm:prSet presAssocID="{C50DDEA1-B822-44E1-B653-7D81BBDB3A2E}" presName="sibTrans" presStyleCnt="0"/>
      <dgm:spPr/>
    </dgm:pt>
    <dgm:pt modelId="{404DFD75-DDEE-42C6-A14D-5CA7F7BD06EC}" type="pres">
      <dgm:prSet presAssocID="{CB2175C8-4323-4FDC-B461-E40C2162D92E}" presName="node" presStyleLbl="node1" presStyleIdx="2" presStyleCnt="6">
        <dgm:presLayoutVars>
          <dgm:bulletEnabled val="1"/>
        </dgm:presLayoutVars>
      </dgm:prSet>
      <dgm:spPr/>
    </dgm:pt>
    <dgm:pt modelId="{97527053-16E2-447F-8B20-3D848B344BCF}" type="pres">
      <dgm:prSet presAssocID="{3BA1692E-1F70-447C-BA37-8059BE8B863C}" presName="sibTrans" presStyleCnt="0"/>
      <dgm:spPr/>
    </dgm:pt>
    <dgm:pt modelId="{81A3AD6D-5F47-46F1-9CD4-41B16D3A80F2}" type="pres">
      <dgm:prSet presAssocID="{E82A8733-B57E-4B99-B2E2-E95FDCF9084A}" presName="node" presStyleLbl="node1" presStyleIdx="3" presStyleCnt="6">
        <dgm:presLayoutVars>
          <dgm:bulletEnabled val="1"/>
        </dgm:presLayoutVars>
      </dgm:prSet>
      <dgm:spPr/>
    </dgm:pt>
    <dgm:pt modelId="{6CAD68BB-D61F-4C8D-B612-F2FE0F4565B0}" type="pres">
      <dgm:prSet presAssocID="{3733B966-0EFE-4845-A9D2-52A48D9C059F}" presName="sibTrans" presStyleCnt="0"/>
      <dgm:spPr/>
    </dgm:pt>
    <dgm:pt modelId="{CE44AC73-BECD-410C-ADA3-5E7A62E0EE9C}" type="pres">
      <dgm:prSet presAssocID="{D79C0154-0DB9-45B9-A591-332CD10F7E33}" presName="node" presStyleLbl="node1" presStyleIdx="4" presStyleCnt="6">
        <dgm:presLayoutVars>
          <dgm:bulletEnabled val="1"/>
        </dgm:presLayoutVars>
      </dgm:prSet>
      <dgm:spPr/>
    </dgm:pt>
    <dgm:pt modelId="{2EDC9322-A27F-43E9-A596-C77B9119009A}" type="pres">
      <dgm:prSet presAssocID="{59205D71-31B6-46D0-8EE2-FD242AF56570}" presName="sibTrans" presStyleCnt="0"/>
      <dgm:spPr/>
    </dgm:pt>
    <dgm:pt modelId="{72C8848B-312B-4C12-AD74-B499F9099856}" type="pres">
      <dgm:prSet presAssocID="{EECBEEBA-CC28-43D1-8A2C-4954335BA425}" presName="node" presStyleLbl="node1" presStyleIdx="5" presStyleCnt="6">
        <dgm:presLayoutVars>
          <dgm:bulletEnabled val="1"/>
        </dgm:presLayoutVars>
      </dgm:prSet>
      <dgm:spPr/>
    </dgm:pt>
  </dgm:ptLst>
  <dgm:cxnLst>
    <dgm:cxn modelId="{FDE9A11E-3BDB-41BE-A9DC-CCD39A05A048}" type="presOf" srcId="{EECBEEBA-CC28-43D1-8A2C-4954335BA425}" destId="{72C8848B-312B-4C12-AD74-B499F9099856}" srcOrd="0" destOrd="0" presId="urn:microsoft.com/office/officeart/2005/8/layout/default"/>
    <dgm:cxn modelId="{918C3322-1ECE-4284-8927-DD3B828C23A2}" srcId="{F000E907-8A6F-4725-BFB8-B8095FE3BD01}" destId="{E07C49DF-DA8E-4760-BDF7-1F995EC1A878}" srcOrd="0" destOrd="0" parTransId="{6D673DBE-A313-4888-A3BA-FC9E8A58A1BC}" sibTransId="{9DBFAADC-A9D7-403C-9249-25CEE18FFC9A}"/>
    <dgm:cxn modelId="{3CF1F72A-942C-4C4F-84D0-7EEEDB191B03}" srcId="{F000E907-8A6F-4725-BFB8-B8095FE3BD01}" destId="{065B1BB2-0C30-4CAB-B419-65F0F9EFC981}" srcOrd="1" destOrd="0" parTransId="{210C11D3-E141-4054-ABE1-33FCD9C5C435}" sibTransId="{C50DDEA1-B822-44E1-B653-7D81BBDB3A2E}"/>
    <dgm:cxn modelId="{727D7D34-2B37-4D91-81C8-FD7861911017}" type="presOf" srcId="{F000E907-8A6F-4725-BFB8-B8095FE3BD01}" destId="{9E01A34F-5F5D-4148-BCA9-8100DE57BA19}" srcOrd="0" destOrd="0" presId="urn:microsoft.com/office/officeart/2005/8/layout/default"/>
    <dgm:cxn modelId="{62D5D53D-2F7A-4BD8-B471-67917E84348D}" type="presOf" srcId="{E82A8733-B57E-4B99-B2E2-E95FDCF9084A}" destId="{81A3AD6D-5F47-46F1-9CD4-41B16D3A80F2}" srcOrd="0" destOrd="0" presId="urn:microsoft.com/office/officeart/2005/8/layout/default"/>
    <dgm:cxn modelId="{5759645A-F07F-46C8-983A-A96EBBC5BCAB}" srcId="{F000E907-8A6F-4725-BFB8-B8095FE3BD01}" destId="{D79C0154-0DB9-45B9-A591-332CD10F7E33}" srcOrd="4" destOrd="0" parTransId="{9682E063-D668-4070-BD12-D2840FAB3E5E}" sibTransId="{59205D71-31B6-46D0-8EE2-FD242AF56570}"/>
    <dgm:cxn modelId="{0C89038E-9F23-46E6-A383-5BE8A60D6E9E}" type="presOf" srcId="{E07C49DF-DA8E-4760-BDF7-1F995EC1A878}" destId="{1AC526D2-5E57-412D-A263-2FC49331EBC1}" srcOrd="0" destOrd="0" presId="urn:microsoft.com/office/officeart/2005/8/layout/default"/>
    <dgm:cxn modelId="{53D2249D-6D36-437E-B26C-572BAC4D90F2}" srcId="{F000E907-8A6F-4725-BFB8-B8095FE3BD01}" destId="{E82A8733-B57E-4B99-B2E2-E95FDCF9084A}" srcOrd="3" destOrd="0" parTransId="{027DF3B3-1FF0-4A5C-8742-57FA7CA8E261}" sibTransId="{3733B966-0EFE-4845-A9D2-52A48D9C059F}"/>
    <dgm:cxn modelId="{6E480DA2-7BA0-4404-BBF0-7A85E92A0282}" type="presOf" srcId="{D79C0154-0DB9-45B9-A591-332CD10F7E33}" destId="{CE44AC73-BECD-410C-ADA3-5E7A62E0EE9C}" srcOrd="0" destOrd="0" presId="urn:microsoft.com/office/officeart/2005/8/layout/default"/>
    <dgm:cxn modelId="{C05933D2-005C-4301-9F66-4CDAC0A1D842}" srcId="{F000E907-8A6F-4725-BFB8-B8095FE3BD01}" destId="{CB2175C8-4323-4FDC-B461-E40C2162D92E}" srcOrd="2" destOrd="0" parTransId="{F07B347D-0109-4C02-9532-558311115B73}" sibTransId="{3BA1692E-1F70-447C-BA37-8059BE8B863C}"/>
    <dgm:cxn modelId="{A0ACA9D4-E99B-46CB-9468-8C48021E79E0}" type="presOf" srcId="{065B1BB2-0C30-4CAB-B419-65F0F9EFC981}" destId="{F1AF5079-0934-479A-AC21-AAD082C93FAA}" srcOrd="0" destOrd="0" presId="urn:microsoft.com/office/officeart/2005/8/layout/default"/>
    <dgm:cxn modelId="{1431CBE7-6A07-4502-9612-95B549AEE903}" type="presOf" srcId="{CB2175C8-4323-4FDC-B461-E40C2162D92E}" destId="{404DFD75-DDEE-42C6-A14D-5CA7F7BD06EC}" srcOrd="0" destOrd="0" presId="urn:microsoft.com/office/officeart/2005/8/layout/default"/>
    <dgm:cxn modelId="{307AB7FA-F0AE-40AA-A794-212453055D80}" srcId="{F000E907-8A6F-4725-BFB8-B8095FE3BD01}" destId="{EECBEEBA-CC28-43D1-8A2C-4954335BA425}" srcOrd="5" destOrd="0" parTransId="{42D95CA9-7A47-4221-87F1-CF905FD03F62}" sibTransId="{620E2751-574A-45EA-9F5F-DA9A3E572F56}"/>
    <dgm:cxn modelId="{19E41A7F-CAE2-49DE-A59E-E1C50C55026C}" type="presParOf" srcId="{9E01A34F-5F5D-4148-BCA9-8100DE57BA19}" destId="{1AC526D2-5E57-412D-A263-2FC49331EBC1}" srcOrd="0" destOrd="0" presId="urn:microsoft.com/office/officeart/2005/8/layout/default"/>
    <dgm:cxn modelId="{A2F49C26-BF2C-44D1-95C0-E79451C35798}" type="presParOf" srcId="{9E01A34F-5F5D-4148-BCA9-8100DE57BA19}" destId="{6E5F800E-991D-4FFD-94E7-91F5A7100519}" srcOrd="1" destOrd="0" presId="urn:microsoft.com/office/officeart/2005/8/layout/default"/>
    <dgm:cxn modelId="{D7D7F807-CB31-4DBF-8A77-26D72D583044}" type="presParOf" srcId="{9E01A34F-5F5D-4148-BCA9-8100DE57BA19}" destId="{F1AF5079-0934-479A-AC21-AAD082C93FAA}" srcOrd="2" destOrd="0" presId="urn:microsoft.com/office/officeart/2005/8/layout/default"/>
    <dgm:cxn modelId="{690BFDAF-864C-4327-A14B-5DA6A6FD5AC7}" type="presParOf" srcId="{9E01A34F-5F5D-4148-BCA9-8100DE57BA19}" destId="{FCF70A7B-FDDB-49DD-8BC0-F4F2D1B42578}" srcOrd="3" destOrd="0" presId="urn:microsoft.com/office/officeart/2005/8/layout/default"/>
    <dgm:cxn modelId="{0386F1B5-A153-4B46-A79C-866457F31954}" type="presParOf" srcId="{9E01A34F-5F5D-4148-BCA9-8100DE57BA19}" destId="{404DFD75-DDEE-42C6-A14D-5CA7F7BD06EC}" srcOrd="4" destOrd="0" presId="urn:microsoft.com/office/officeart/2005/8/layout/default"/>
    <dgm:cxn modelId="{04BFB474-D4C5-4AF5-997E-457640C20527}" type="presParOf" srcId="{9E01A34F-5F5D-4148-BCA9-8100DE57BA19}" destId="{97527053-16E2-447F-8B20-3D848B344BCF}" srcOrd="5" destOrd="0" presId="urn:microsoft.com/office/officeart/2005/8/layout/default"/>
    <dgm:cxn modelId="{33A5C4D3-527B-42F9-AAB6-23E3DAE5E46F}" type="presParOf" srcId="{9E01A34F-5F5D-4148-BCA9-8100DE57BA19}" destId="{81A3AD6D-5F47-46F1-9CD4-41B16D3A80F2}" srcOrd="6" destOrd="0" presId="urn:microsoft.com/office/officeart/2005/8/layout/default"/>
    <dgm:cxn modelId="{48CBBF0F-770B-460B-AD4A-543463C311B5}" type="presParOf" srcId="{9E01A34F-5F5D-4148-BCA9-8100DE57BA19}" destId="{6CAD68BB-D61F-4C8D-B612-F2FE0F4565B0}" srcOrd="7" destOrd="0" presId="urn:microsoft.com/office/officeart/2005/8/layout/default"/>
    <dgm:cxn modelId="{EFDDE10B-DFFF-40F1-AA7B-801663EBFE32}" type="presParOf" srcId="{9E01A34F-5F5D-4148-BCA9-8100DE57BA19}" destId="{CE44AC73-BECD-410C-ADA3-5E7A62E0EE9C}" srcOrd="8" destOrd="0" presId="urn:microsoft.com/office/officeart/2005/8/layout/default"/>
    <dgm:cxn modelId="{285A5FBA-F925-4548-8977-D8D013ED2040}" type="presParOf" srcId="{9E01A34F-5F5D-4148-BCA9-8100DE57BA19}" destId="{2EDC9322-A27F-43E9-A596-C77B9119009A}" srcOrd="9" destOrd="0" presId="urn:microsoft.com/office/officeart/2005/8/layout/default"/>
    <dgm:cxn modelId="{E0E95A21-5674-4159-A72B-2CBF408532FD}" type="presParOf" srcId="{9E01A34F-5F5D-4148-BCA9-8100DE57BA19}" destId="{72C8848B-312B-4C12-AD74-B499F9099856}"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03FFCC9-B3AD-4A9D-8D62-7126B4E4270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9B14E01-6E0E-4CA8-90F4-022FFA11DC9F}">
      <dgm:prSet phldrT="[טקסט]" phldr="1"/>
      <dgm:spPr/>
      <dgm:t>
        <a:bodyPr/>
        <a:lstStyle/>
        <a:p>
          <a:pPr rtl="1"/>
          <a:endParaRPr lang="he-IL" dirty="0"/>
        </a:p>
      </dgm:t>
    </dgm:pt>
    <dgm:pt modelId="{89D00ED9-9C27-48C9-AB15-6CCDD23673C9}" type="parTrans" cxnId="{66EFF25C-263E-4002-A0A6-5FC83AA7E646}">
      <dgm:prSet/>
      <dgm:spPr/>
      <dgm:t>
        <a:bodyPr/>
        <a:lstStyle/>
        <a:p>
          <a:pPr rtl="1"/>
          <a:endParaRPr lang="he-IL"/>
        </a:p>
      </dgm:t>
    </dgm:pt>
    <dgm:pt modelId="{EA1161A6-DFD6-437A-9602-1177E9C83E57}" type="sibTrans" cxnId="{66EFF25C-263E-4002-A0A6-5FC83AA7E646}">
      <dgm:prSet/>
      <dgm:spPr/>
      <dgm:t>
        <a:bodyPr/>
        <a:lstStyle/>
        <a:p>
          <a:pPr rtl="1"/>
          <a:endParaRPr lang="he-IL"/>
        </a:p>
      </dgm:t>
    </dgm:pt>
    <dgm:pt modelId="{A2521DB5-FBD5-4308-B4BE-B6A5F99A34D6}">
      <dgm:prSet phldrT="[טקסט]"/>
      <dgm:spPr/>
      <dgm:t>
        <a:bodyPr/>
        <a:lstStyle/>
        <a:p>
          <a:pPr rtl="1"/>
          <a:r>
            <a:rPr lang="he-IL" dirty="0"/>
            <a:t>במשנה (אבות פ"ב, </a:t>
          </a:r>
          <a:r>
            <a:rPr lang="he-IL" dirty="0" err="1"/>
            <a:t>יג</a:t>
          </a:r>
          <a:r>
            <a:rPr lang="he-IL" dirty="0"/>
            <a:t>) אומר רבי יוחנן בן זכאי לתלמידיו: "צאו וראו איזו היא דרך טובה שידבק בה האדם", וכל אחד מהם מצביע על מידה אחרת כמידה עיקרית: עין טובה, חבר טוב, שכן טוב, הרואה את הנולד ולב טוב. יש להבין: וכי "הרואה את הנולד" היא מידה טובה?</a:t>
          </a:r>
        </a:p>
      </dgm:t>
    </dgm:pt>
    <dgm:pt modelId="{1D16E023-F994-4869-B323-472EB9AECACB}" type="parTrans" cxnId="{6A03F908-DDA0-474E-B932-B328D1502182}">
      <dgm:prSet/>
      <dgm:spPr/>
      <dgm:t>
        <a:bodyPr/>
        <a:lstStyle/>
        <a:p>
          <a:pPr rtl="1"/>
          <a:endParaRPr lang="he-IL"/>
        </a:p>
      </dgm:t>
    </dgm:pt>
    <dgm:pt modelId="{A807D3CF-AC1B-42C5-B041-DEB96CC7A7BA}" type="sibTrans" cxnId="{6A03F908-DDA0-474E-B932-B328D1502182}">
      <dgm:prSet/>
      <dgm:spPr/>
      <dgm:t>
        <a:bodyPr/>
        <a:lstStyle/>
        <a:p>
          <a:pPr rtl="1"/>
          <a:endParaRPr lang="he-IL"/>
        </a:p>
      </dgm:t>
    </dgm:pt>
    <dgm:pt modelId="{A6D14198-E2DF-42DF-9B9A-4B778C9D94A0}">
      <dgm:prSet phldrT="[טקסט]"/>
      <dgm:spPr/>
      <dgm:t>
        <a:bodyPr/>
        <a:lstStyle/>
        <a:p>
          <a:pPr rtl="1"/>
          <a:r>
            <a:rPr lang="he-IL" dirty="0"/>
            <a:t>וכי בגלל צבעו של מאכל נקבע השם לדורות? </a:t>
          </a:r>
        </a:p>
        <a:p>
          <a:pPr rtl="1"/>
          <a:r>
            <a:rPr lang="he-IL" dirty="0"/>
            <a:t>הרי שם מורה על מהות, ואם כן, יש לתמוה ביותר, איך מבטא השם "אדום" את מהות עשיו וצאצאיו?</a:t>
          </a:r>
        </a:p>
      </dgm:t>
    </dgm:pt>
    <dgm:pt modelId="{81E11A54-8D56-417F-9D5E-3AFD18A8C509}" type="parTrans" cxnId="{3923012D-93E9-48AE-8DBF-A0B912A182AA}">
      <dgm:prSet/>
      <dgm:spPr/>
      <dgm:t>
        <a:bodyPr/>
        <a:lstStyle/>
        <a:p>
          <a:pPr rtl="1"/>
          <a:endParaRPr lang="he-IL"/>
        </a:p>
      </dgm:t>
    </dgm:pt>
    <dgm:pt modelId="{6FE5C9EF-FBF9-442D-B06D-7A7463794C48}" type="sibTrans" cxnId="{3923012D-93E9-48AE-8DBF-A0B912A182AA}">
      <dgm:prSet/>
      <dgm:spPr/>
      <dgm:t>
        <a:bodyPr/>
        <a:lstStyle/>
        <a:p>
          <a:pPr rtl="1"/>
          <a:endParaRPr lang="he-IL"/>
        </a:p>
      </dgm:t>
    </dgm:pt>
    <dgm:pt modelId="{BC5D816A-83A7-4E59-B07E-8F7CCD201FCF}">
      <dgm:prSet phldrT="[טקסט]" phldr="1"/>
      <dgm:spPr/>
      <dgm:t>
        <a:bodyPr/>
        <a:lstStyle/>
        <a:p>
          <a:pPr rtl="1"/>
          <a:endParaRPr lang="he-IL"/>
        </a:p>
      </dgm:t>
    </dgm:pt>
    <dgm:pt modelId="{F9FD88C4-1870-4490-BA1D-D999A2B3E237}" type="parTrans" cxnId="{C8C187A3-CA59-4833-8FF2-9FF791702A4B}">
      <dgm:prSet/>
      <dgm:spPr/>
      <dgm:t>
        <a:bodyPr/>
        <a:lstStyle/>
        <a:p>
          <a:pPr rtl="1"/>
          <a:endParaRPr lang="he-IL"/>
        </a:p>
      </dgm:t>
    </dgm:pt>
    <dgm:pt modelId="{E70C7455-7804-466F-9C06-32E41887A56C}" type="sibTrans" cxnId="{C8C187A3-CA59-4833-8FF2-9FF791702A4B}">
      <dgm:prSet/>
      <dgm:spPr/>
      <dgm:t>
        <a:bodyPr/>
        <a:lstStyle/>
        <a:p>
          <a:pPr rtl="1"/>
          <a:endParaRPr lang="he-IL"/>
        </a:p>
      </dgm:t>
    </dgm:pt>
    <dgm:pt modelId="{BD3B572A-87C8-4F04-A7BB-D7EE006B92DD}">
      <dgm:prSet phldrT="[טקסט]" phldr="1"/>
      <dgm:spPr/>
      <dgm:t>
        <a:bodyPr/>
        <a:lstStyle/>
        <a:p>
          <a:pPr rtl="1"/>
          <a:endParaRPr lang="he-IL"/>
        </a:p>
      </dgm:t>
    </dgm:pt>
    <dgm:pt modelId="{18F2C6F9-8EFC-494C-824F-C63043197A44}" type="parTrans" cxnId="{A339222D-D68E-4777-AFE9-FA16C8140354}">
      <dgm:prSet/>
      <dgm:spPr/>
      <dgm:t>
        <a:bodyPr/>
        <a:lstStyle/>
        <a:p>
          <a:pPr rtl="1"/>
          <a:endParaRPr lang="he-IL"/>
        </a:p>
      </dgm:t>
    </dgm:pt>
    <dgm:pt modelId="{9407C5A5-A00C-4E52-9685-B5D46F9143BD}" type="sibTrans" cxnId="{A339222D-D68E-4777-AFE9-FA16C8140354}">
      <dgm:prSet/>
      <dgm:spPr/>
      <dgm:t>
        <a:bodyPr/>
        <a:lstStyle/>
        <a:p>
          <a:pPr rtl="1"/>
          <a:endParaRPr lang="he-IL"/>
        </a:p>
      </dgm:t>
    </dgm:pt>
    <dgm:pt modelId="{469A0A91-B973-459D-B04F-A9E9BE3A25E1}" type="pres">
      <dgm:prSet presAssocID="{003FFCC9-B3AD-4A9D-8D62-7126B4E42704}" presName="diagram" presStyleCnt="0">
        <dgm:presLayoutVars>
          <dgm:dir/>
          <dgm:resizeHandles val="exact"/>
        </dgm:presLayoutVars>
      </dgm:prSet>
      <dgm:spPr/>
    </dgm:pt>
    <dgm:pt modelId="{4B514081-1282-4FFE-87C3-D29CD40D36BA}" type="pres">
      <dgm:prSet presAssocID="{09B14E01-6E0E-4CA8-90F4-022FFA11DC9F}" presName="node" presStyleLbl="node1" presStyleIdx="0" presStyleCnt="5">
        <dgm:presLayoutVars>
          <dgm:bulletEnabled val="1"/>
        </dgm:presLayoutVars>
      </dgm:prSet>
      <dgm:spPr/>
    </dgm:pt>
    <dgm:pt modelId="{EBA2C718-28DC-48FC-A5F0-7A5E49630501}" type="pres">
      <dgm:prSet presAssocID="{EA1161A6-DFD6-437A-9602-1177E9C83E57}" presName="sibTrans" presStyleCnt="0"/>
      <dgm:spPr/>
    </dgm:pt>
    <dgm:pt modelId="{F499E104-A4EF-46D4-8556-3B84116C6727}" type="pres">
      <dgm:prSet presAssocID="{A2521DB5-FBD5-4308-B4BE-B6A5F99A34D6}" presName="node" presStyleLbl="node1" presStyleIdx="1" presStyleCnt="5">
        <dgm:presLayoutVars>
          <dgm:bulletEnabled val="1"/>
        </dgm:presLayoutVars>
      </dgm:prSet>
      <dgm:spPr/>
    </dgm:pt>
    <dgm:pt modelId="{C4E8C2EB-1683-48AC-A023-CDC85F8D1A1B}" type="pres">
      <dgm:prSet presAssocID="{A807D3CF-AC1B-42C5-B041-DEB96CC7A7BA}" presName="sibTrans" presStyleCnt="0"/>
      <dgm:spPr/>
    </dgm:pt>
    <dgm:pt modelId="{3FB2A83D-98BC-4775-BC44-770DD2E31585}" type="pres">
      <dgm:prSet presAssocID="{A6D14198-E2DF-42DF-9B9A-4B778C9D94A0}" presName="node" presStyleLbl="node1" presStyleIdx="2" presStyleCnt="5">
        <dgm:presLayoutVars>
          <dgm:bulletEnabled val="1"/>
        </dgm:presLayoutVars>
      </dgm:prSet>
      <dgm:spPr/>
    </dgm:pt>
    <dgm:pt modelId="{637CE0E9-3CCA-4E18-9605-E4F195BB5DBF}" type="pres">
      <dgm:prSet presAssocID="{6FE5C9EF-FBF9-442D-B06D-7A7463794C48}" presName="sibTrans" presStyleCnt="0"/>
      <dgm:spPr/>
    </dgm:pt>
    <dgm:pt modelId="{D90FA142-D836-43A5-969C-2B204FFAEEC2}" type="pres">
      <dgm:prSet presAssocID="{BC5D816A-83A7-4E59-B07E-8F7CCD201FCF}" presName="node" presStyleLbl="node1" presStyleIdx="3" presStyleCnt="5">
        <dgm:presLayoutVars>
          <dgm:bulletEnabled val="1"/>
        </dgm:presLayoutVars>
      </dgm:prSet>
      <dgm:spPr/>
    </dgm:pt>
    <dgm:pt modelId="{6A22A88B-CC4F-48B1-9469-A6BACA086ADD}" type="pres">
      <dgm:prSet presAssocID="{E70C7455-7804-466F-9C06-32E41887A56C}" presName="sibTrans" presStyleCnt="0"/>
      <dgm:spPr/>
    </dgm:pt>
    <dgm:pt modelId="{84EF9DE0-ECD9-44B1-8928-6451FE4038EF}" type="pres">
      <dgm:prSet presAssocID="{BD3B572A-87C8-4F04-A7BB-D7EE006B92DD}" presName="node" presStyleLbl="node1" presStyleIdx="4" presStyleCnt="5">
        <dgm:presLayoutVars>
          <dgm:bulletEnabled val="1"/>
        </dgm:presLayoutVars>
      </dgm:prSet>
      <dgm:spPr/>
    </dgm:pt>
  </dgm:ptLst>
  <dgm:cxnLst>
    <dgm:cxn modelId="{6A03F908-DDA0-474E-B932-B328D1502182}" srcId="{003FFCC9-B3AD-4A9D-8D62-7126B4E42704}" destId="{A2521DB5-FBD5-4308-B4BE-B6A5F99A34D6}" srcOrd="1" destOrd="0" parTransId="{1D16E023-F994-4869-B323-472EB9AECACB}" sibTransId="{A807D3CF-AC1B-42C5-B041-DEB96CC7A7BA}"/>
    <dgm:cxn modelId="{365BDB18-93D1-4C6B-98B4-912402E1EE72}" type="presOf" srcId="{003FFCC9-B3AD-4A9D-8D62-7126B4E42704}" destId="{469A0A91-B973-459D-B04F-A9E9BE3A25E1}" srcOrd="0" destOrd="0" presId="urn:microsoft.com/office/officeart/2005/8/layout/default"/>
    <dgm:cxn modelId="{51568A19-439E-46E0-B7D3-E0C21BB998F6}" type="presOf" srcId="{BC5D816A-83A7-4E59-B07E-8F7CCD201FCF}" destId="{D90FA142-D836-43A5-969C-2B204FFAEEC2}" srcOrd="0" destOrd="0" presId="urn:microsoft.com/office/officeart/2005/8/layout/default"/>
    <dgm:cxn modelId="{3923012D-93E9-48AE-8DBF-A0B912A182AA}" srcId="{003FFCC9-B3AD-4A9D-8D62-7126B4E42704}" destId="{A6D14198-E2DF-42DF-9B9A-4B778C9D94A0}" srcOrd="2" destOrd="0" parTransId="{81E11A54-8D56-417F-9D5E-3AFD18A8C509}" sibTransId="{6FE5C9EF-FBF9-442D-B06D-7A7463794C48}"/>
    <dgm:cxn modelId="{A339222D-D68E-4777-AFE9-FA16C8140354}" srcId="{003FFCC9-B3AD-4A9D-8D62-7126B4E42704}" destId="{BD3B572A-87C8-4F04-A7BB-D7EE006B92DD}" srcOrd="4" destOrd="0" parTransId="{18F2C6F9-8EFC-494C-824F-C63043197A44}" sibTransId="{9407C5A5-A00C-4E52-9685-B5D46F9143BD}"/>
    <dgm:cxn modelId="{66EFF25C-263E-4002-A0A6-5FC83AA7E646}" srcId="{003FFCC9-B3AD-4A9D-8D62-7126B4E42704}" destId="{09B14E01-6E0E-4CA8-90F4-022FFA11DC9F}" srcOrd="0" destOrd="0" parTransId="{89D00ED9-9C27-48C9-AB15-6CCDD23673C9}" sibTransId="{EA1161A6-DFD6-437A-9602-1177E9C83E57}"/>
    <dgm:cxn modelId="{4E284160-1397-46C5-AA22-EE1F3440AC62}" type="presOf" srcId="{09B14E01-6E0E-4CA8-90F4-022FFA11DC9F}" destId="{4B514081-1282-4FFE-87C3-D29CD40D36BA}" srcOrd="0" destOrd="0" presId="urn:microsoft.com/office/officeart/2005/8/layout/default"/>
    <dgm:cxn modelId="{C8C187A3-CA59-4833-8FF2-9FF791702A4B}" srcId="{003FFCC9-B3AD-4A9D-8D62-7126B4E42704}" destId="{BC5D816A-83A7-4E59-B07E-8F7CCD201FCF}" srcOrd="3" destOrd="0" parTransId="{F9FD88C4-1870-4490-BA1D-D999A2B3E237}" sibTransId="{E70C7455-7804-466F-9C06-32E41887A56C}"/>
    <dgm:cxn modelId="{B5EF76B9-725B-4968-9342-5C2C53FA4449}" type="presOf" srcId="{A2521DB5-FBD5-4308-B4BE-B6A5F99A34D6}" destId="{F499E104-A4EF-46D4-8556-3B84116C6727}" srcOrd="0" destOrd="0" presId="urn:microsoft.com/office/officeart/2005/8/layout/default"/>
    <dgm:cxn modelId="{A35E2FD5-A3F9-4DEB-9F20-028354FFC0C8}" type="presOf" srcId="{BD3B572A-87C8-4F04-A7BB-D7EE006B92DD}" destId="{84EF9DE0-ECD9-44B1-8928-6451FE4038EF}" srcOrd="0" destOrd="0" presId="urn:microsoft.com/office/officeart/2005/8/layout/default"/>
    <dgm:cxn modelId="{57F385E2-9408-43B1-B820-61C307991B98}" type="presOf" srcId="{A6D14198-E2DF-42DF-9B9A-4B778C9D94A0}" destId="{3FB2A83D-98BC-4775-BC44-770DD2E31585}" srcOrd="0" destOrd="0" presId="urn:microsoft.com/office/officeart/2005/8/layout/default"/>
    <dgm:cxn modelId="{DD50A583-C12D-41F1-9B90-D6E4392CBF2D}" type="presParOf" srcId="{469A0A91-B973-459D-B04F-A9E9BE3A25E1}" destId="{4B514081-1282-4FFE-87C3-D29CD40D36BA}" srcOrd="0" destOrd="0" presId="urn:microsoft.com/office/officeart/2005/8/layout/default"/>
    <dgm:cxn modelId="{0EAB9BE1-6C04-4949-BC7C-67332688457B}" type="presParOf" srcId="{469A0A91-B973-459D-B04F-A9E9BE3A25E1}" destId="{EBA2C718-28DC-48FC-A5F0-7A5E49630501}" srcOrd="1" destOrd="0" presId="urn:microsoft.com/office/officeart/2005/8/layout/default"/>
    <dgm:cxn modelId="{D318AC18-9B4A-4206-97DB-295CF9405CB6}" type="presParOf" srcId="{469A0A91-B973-459D-B04F-A9E9BE3A25E1}" destId="{F499E104-A4EF-46D4-8556-3B84116C6727}" srcOrd="2" destOrd="0" presId="urn:microsoft.com/office/officeart/2005/8/layout/default"/>
    <dgm:cxn modelId="{0C8B462C-3FEC-4843-828D-FD23CAF1BBCB}" type="presParOf" srcId="{469A0A91-B973-459D-B04F-A9E9BE3A25E1}" destId="{C4E8C2EB-1683-48AC-A023-CDC85F8D1A1B}" srcOrd="3" destOrd="0" presId="urn:microsoft.com/office/officeart/2005/8/layout/default"/>
    <dgm:cxn modelId="{8853D20B-50B7-4B0C-A5E4-3FAF87CD06D3}" type="presParOf" srcId="{469A0A91-B973-459D-B04F-A9E9BE3A25E1}" destId="{3FB2A83D-98BC-4775-BC44-770DD2E31585}" srcOrd="4" destOrd="0" presId="urn:microsoft.com/office/officeart/2005/8/layout/default"/>
    <dgm:cxn modelId="{BC9A8BA6-471E-49A9-91E1-0A90E147C6D8}" type="presParOf" srcId="{469A0A91-B973-459D-B04F-A9E9BE3A25E1}" destId="{637CE0E9-3CCA-4E18-9605-E4F195BB5DBF}" srcOrd="5" destOrd="0" presId="urn:microsoft.com/office/officeart/2005/8/layout/default"/>
    <dgm:cxn modelId="{77734A3F-7032-4A7F-AC4F-FEFDD9C5C0C9}" type="presParOf" srcId="{469A0A91-B973-459D-B04F-A9E9BE3A25E1}" destId="{D90FA142-D836-43A5-969C-2B204FFAEEC2}" srcOrd="6" destOrd="0" presId="urn:microsoft.com/office/officeart/2005/8/layout/default"/>
    <dgm:cxn modelId="{3FBF793E-E1A1-43AE-ADA2-F4C5B2CB8FA2}" type="presParOf" srcId="{469A0A91-B973-459D-B04F-A9E9BE3A25E1}" destId="{6A22A88B-CC4F-48B1-9469-A6BACA086ADD}" srcOrd="7" destOrd="0" presId="urn:microsoft.com/office/officeart/2005/8/layout/default"/>
    <dgm:cxn modelId="{AF6E52FF-599D-485D-A354-8156245355EA}" type="presParOf" srcId="{469A0A91-B973-459D-B04F-A9E9BE3A25E1}" destId="{84EF9DE0-ECD9-44B1-8928-6451FE4038E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03FFCC9-B3AD-4A9D-8D62-7126B4E4270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9B14E01-6E0E-4CA8-90F4-022FFA11DC9F}">
      <dgm:prSet phldrT="[טקסט]"/>
      <dgm:spPr/>
      <dgm:t>
        <a:bodyPr/>
        <a:lstStyle/>
        <a:p>
          <a:pPr rtl="1"/>
          <a:r>
            <a:rPr lang="he-IL" dirty="0"/>
            <a:t>הוא נתבע למכור את הבכורה כתמורה, והוא מסכים. העיקר שיינתן לו ליהנות עכשיו. אמנם לחבריו הוא מראה כאילו "</a:t>
          </a:r>
          <a:r>
            <a:rPr lang="he-IL" dirty="0" err="1"/>
            <a:t>ויבז</a:t>
          </a:r>
          <a:r>
            <a:rPr lang="he-IL" dirty="0"/>
            <a:t> את הבכורה", אך בנפשו פנימה ידע היטב מה הוא מפסיד. על כך תעיד העובדה שכעבור ארבעים ושמונה שנים בהגיעו לגיל ששים ושלוש הוא זעק מקירות ליבו (בראשית </a:t>
          </a:r>
          <a:r>
            <a:rPr lang="he-IL" dirty="0" err="1"/>
            <a:t>כז</a:t>
          </a:r>
          <a:r>
            <a:rPr lang="he-IL" dirty="0"/>
            <a:t>): "את בכורתי לקח והנה עתה לקח ברכתי". משמע שאמנם ידע היטב מה הוא מוכר! ומדוע עשה זאת? כי הוא עשה חשבון של הרגע!!</a:t>
          </a:r>
        </a:p>
      </dgm:t>
    </dgm:pt>
    <dgm:pt modelId="{89D00ED9-9C27-48C9-AB15-6CCDD23673C9}" type="parTrans" cxnId="{66EFF25C-263E-4002-A0A6-5FC83AA7E646}">
      <dgm:prSet/>
      <dgm:spPr/>
      <dgm:t>
        <a:bodyPr/>
        <a:lstStyle/>
        <a:p>
          <a:pPr rtl="1"/>
          <a:endParaRPr lang="he-IL"/>
        </a:p>
      </dgm:t>
    </dgm:pt>
    <dgm:pt modelId="{EA1161A6-DFD6-437A-9602-1177E9C83E57}" type="sibTrans" cxnId="{66EFF25C-263E-4002-A0A6-5FC83AA7E646}">
      <dgm:prSet/>
      <dgm:spPr/>
      <dgm:t>
        <a:bodyPr/>
        <a:lstStyle/>
        <a:p>
          <a:pPr rtl="1"/>
          <a:endParaRPr lang="he-IL"/>
        </a:p>
      </dgm:t>
    </dgm:pt>
    <dgm:pt modelId="{A2521DB5-FBD5-4308-B4BE-B6A5F99A34D6}">
      <dgm:prSet phldrT="[טקסט]"/>
      <dgm:spPr/>
      <dgm:t>
        <a:bodyPr/>
        <a:lstStyle/>
        <a:p>
          <a:pPr rtl="1"/>
          <a:r>
            <a:rPr lang="he-IL" dirty="0"/>
            <a:t>בזה יובן פשר השם "אדום":</a:t>
          </a:r>
          <a:endParaRPr lang="en-US" dirty="0"/>
        </a:p>
        <a:p>
          <a:pPr rtl="1"/>
          <a:r>
            <a:rPr lang="he-IL" dirty="0"/>
            <a:t>אברהם אבינו, נשיא </a:t>
          </a:r>
          <a:r>
            <a:rPr lang="he-IL" dirty="0" err="1"/>
            <a:t>אלקים</a:t>
          </a:r>
          <a:r>
            <a:rPr lang="he-IL" dirty="0"/>
            <a:t>, הלך לעולמו, והשאיר אחריו שני נכדים – יעקב ועשיו. יעקב מתאבל ומכין מאכל אבלים. עשיו חוזר מהשדה אחרי שעבר שם חמש עבירות, ומגיע הביתה מגואל בדם. הוא אינו רואה אבלים ואף לא נזיד עדשים המוכן עבורם, הוא רואה מרק אדום – הנאה של הרגע – ומתאווה לאכלו. </a:t>
          </a:r>
        </a:p>
      </dgm:t>
    </dgm:pt>
    <dgm:pt modelId="{1D16E023-F994-4869-B323-472EB9AECACB}" type="parTrans" cxnId="{6A03F908-DDA0-474E-B932-B328D1502182}">
      <dgm:prSet/>
      <dgm:spPr/>
      <dgm:t>
        <a:bodyPr/>
        <a:lstStyle/>
        <a:p>
          <a:pPr rtl="1"/>
          <a:endParaRPr lang="he-IL"/>
        </a:p>
      </dgm:t>
    </dgm:pt>
    <dgm:pt modelId="{A807D3CF-AC1B-42C5-B041-DEB96CC7A7BA}" type="sibTrans" cxnId="{6A03F908-DDA0-474E-B932-B328D1502182}">
      <dgm:prSet/>
      <dgm:spPr/>
      <dgm:t>
        <a:bodyPr/>
        <a:lstStyle/>
        <a:p>
          <a:pPr rtl="1"/>
          <a:endParaRPr lang="he-IL"/>
        </a:p>
      </dgm:t>
    </dgm:pt>
    <dgm:pt modelId="{A6D14198-E2DF-42DF-9B9A-4B778C9D94A0}">
      <dgm:prSet phldrT="[טקסט]"/>
      <dgm:spPr/>
      <dgm:t>
        <a:bodyPr/>
        <a:lstStyle/>
        <a:p>
          <a:pPr rtl="1"/>
          <a:r>
            <a:rPr lang="he-IL" dirty="0"/>
            <a:t>עתה יובן היטב מדוע "הרואה את הנולד" נחשב </a:t>
          </a:r>
          <a:r>
            <a:rPr lang="he-IL" dirty="0" err="1"/>
            <a:t>למדריגה</a:t>
          </a:r>
          <a:r>
            <a:rPr lang="he-IL" dirty="0"/>
            <a:t> הכוללת את </a:t>
          </a:r>
          <a:r>
            <a:rPr lang="he-IL" dirty="0" err="1"/>
            <a:t>הכל</a:t>
          </a:r>
          <a:r>
            <a:rPr lang="he-IL" dirty="0"/>
            <a:t>. ההפך ממנו – "לווה ואינו משלם", הוא חי ברמת חיים גבוהה אף על פי שאין לו די כסף לכך. כדי להשיג את מאווייו הוא לווה כסף אף על פי שהוא יודע שאין באפשרותו לפרוע את החוב. הוא מגלגל חובות, ואינו מציית לאזהרות מפני הסוף המר. כל זה – משום שאינו מוכן לוותר על ההנאה של הרגע!!</a:t>
          </a:r>
        </a:p>
      </dgm:t>
    </dgm:pt>
    <dgm:pt modelId="{81E11A54-8D56-417F-9D5E-3AFD18A8C509}" type="parTrans" cxnId="{3923012D-93E9-48AE-8DBF-A0B912A182AA}">
      <dgm:prSet/>
      <dgm:spPr/>
      <dgm:t>
        <a:bodyPr/>
        <a:lstStyle/>
        <a:p>
          <a:pPr rtl="1"/>
          <a:endParaRPr lang="he-IL"/>
        </a:p>
      </dgm:t>
    </dgm:pt>
    <dgm:pt modelId="{6FE5C9EF-FBF9-442D-B06D-7A7463794C48}" type="sibTrans" cxnId="{3923012D-93E9-48AE-8DBF-A0B912A182AA}">
      <dgm:prSet/>
      <dgm:spPr/>
      <dgm:t>
        <a:bodyPr/>
        <a:lstStyle/>
        <a:p>
          <a:pPr rtl="1"/>
          <a:endParaRPr lang="he-IL"/>
        </a:p>
      </dgm:t>
    </dgm:pt>
    <dgm:pt modelId="{BC5D816A-83A7-4E59-B07E-8F7CCD201FCF}">
      <dgm:prSet phldrT="[טקסט]"/>
      <dgm:spPr/>
      <dgm:t>
        <a:bodyPr/>
        <a:lstStyle/>
        <a:p>
          <a:pPr rtl="1"/>
          <a:r>
            <a:rPr lang="he-IL" dirty="0"/>
            <a:t> עתה מובן היטב "על כן קרא שמו אדום"</a:t>
          </a:r>
        </a:p>
        <a:p>
          <a:pPr rtl="1"/>
          <a:r>
            <a:rPr lang="he-IL" dirty="0"/>
            <a:t>הצבע האדום ידוע כמגרה תאוה. לכן אפשר לומר שאותו מרק אדום גילה לעולם את "דגלו" של עשיו – התמקדות בהנאת הרגע מתוך התעלמות מוחלטת מיום המחר.</a:t>
          </a:r>
        </a:p>
      </dgm:t>
    </dgm:pt>
    <dgm:pt modelId="{F9FD88C4-1870-4490-BA1D-D999A2B3E237}" type="parTrans" cxnId="{C8C187A3-CA59-4833-8FF2-9FF791702A4B}">
      <dgm:prSet/>
      <dgm:spPr/>
      <dgm:t>
        <a:bodyPr/>
        <a:lstStyle/>
        <a:p>
          <a:pPr rtl="1"/>
          <a:endParaRPr lang="he-IL"/>
        </a:p>
      </dgm:t>
    </dgm:pt>
    <dgm:pt modelId="{E70C7455-7804-466F-9C06-32E41887A56C}" type="sibTrans" cxnId="{C8C187A3-CA59-4833-8FF2-9FF791702A4B}">
      <dgm:prSet/>
      <dgm:spPr/>
      <dgm:t>
        <a:bodyPr/>
        <a:lstStyle/>
        <a:p>
          <a:pPr rtl="1"/>
          <a:endParaRPr lang="he-IL"/>
        </a:p>
      </dgm:t>
    </dgm:pt>
    <dgm:pt modelId="{BD3B572A-87C8-4F04-A7BB-D7EE006B92DD}">
      <dgm:prSet phldrT="[טקסט]"/>
      <dgm:spPr/>
      <dgm:t>
        <a:bodyPr/>
        <a:lstStyle/>
        <a:p>
          <a:pPr rtl="1"/>
          <a:r>
            <a:rPr lang="he-IL" dirty="0"/>
            <a:t>אבחנה זו במניעיו של עשיו, מבוארת בדברי הרמב"ן כאן: "ויאכל </a:t>
          </a:r>
          <a:r>
            <a:rPr lang="he-IL" dirty="0" err="1"/>
            <a:t>וישת</a:t>
          </a:r>
          <a:r>
            <a:rPr lang="he-IL" dirty="0"/>
            <a:t> </a:t>
          </a:r>
          <a:r>
            <a:rPr lang="he-IL" dirty="0" err="1"/>
            <a:t>ויקם</a:t>
          </a:r>
          <a:r>
            <a:rPr lang="he-IL" dirty="0"/>
            <a:t> וילך </a:t>
          </a:r>
          <a:r>
            <a:rPr lang="he-IL" dirty="0" err="1"/>
            <a:t>ויבז</a:t>
          </a:r>
          <a:r>
            <a:rPr lang="he-IL" dirty="0"/>
            <a:t> – וזו סיבת ביזוי הבכורה, כי אין חפץ בכסילים רק שיאכלו וישתו ויעשו חפצם בעיתם, ולא יחושו ליום מחר". "חפצם" – מה שמתחשק להם, "בעתם" – ברגע זה. </a:t>
          </a:r>
        </a:p>
      </dgm:t>
    </dgm:pt>
    <dgm:pt modelId="{18F2C6F9-8EFC-494C-824F-C63043197A44}" type="parTrans" cxnId="{A339222D-D68E-4777-AFE9-FA16C8140354}">
      <dgm:prSet/>
      <dgm:spPr/>
      <dgm:t>
        <a:bodyPr/>
        <a:lstStyle/>
        <a:p>
          <a:pPr rtl="1"/>
          <a:endParaRPr lang="he-IL"/>
        </a:p>
      </dgm:t>
    </dgm:pt>
    <dgm:pt modelId="{9407C5A5-A00C-4E52-9685-B5D46F9143BD}" type="sibTrans" cxnId="{A339222D-D68E-4777-AFE9-FA16C8140354}">
      <dgm:prSet/>
      <dgm:spPr/>
      <dgm:t>
        <a:bodyPr/>
        <a:lstStyle/>
        <a:p>
          <a:pPr rtl="1"/>
          <a:endParaRPr lang="he-IL"/>
        </a:p>
      </dgm:t>
    </dgm:pt>
    <dgm:pt modelId="{E559CD5A-2D6C-427A-BB2A-85385AE7DCC8}">
      <dgm:prSet/>
      <dgm:spPr/>
      <dgm:t>
        <a:bodyPr/>
        <a:lstStyle/>
        <a:p>
          <a:pPr rtl="1"/>
          <a:r>
            <a:rPr lang="he-IL" dirty="0"/>
            <a:t>לעומת עשו, הרי שיעקב עובד שנים רבות עד קבלת הזוגיות שביקש. </a:t>
          </a:r>
        </a:p>
        <a:p>
          <a:pPr rtl="1"/>
          <a:r>
            <a:rPr lang="he-IL" dirty="0"/>
            <a:t>יכולת השהייה בחיסרון, להביט בו </a:t>
          </a:r>
          <a:r>
            <a:rPr lang="he-IL" dirty="0" err="1"/>
            <a:t>ממרחק־מה</a:t>
          </a:r>
          <a:r>
            <a:rPr lang="he-IL" dirty="0"/>
            <a:t> בנחת, עשויה לסייע לחוויית עונג, בגלל היכולת לחיות בתפיסת נצח, תוך בקשה ואף תשוקה רבה.</a:t>
          </a:r>
        </a:p>
        <a:p>
          <a:pPr rtl="1"/>
          <a:r>
            <a:rPr lang="he-IL" dirty="0"/>
            <a:t>והמעניין ביותר שעל אותם שנים אמרה התורה "ויהיו בעיניו כימים אחדים – באהבתו אותה".</a:t>
          </a:r>
        </a:p>
      </dgm:t>
    </dgm:pt>
    <dgm:pt modelId="{D9827589-BC54-4A38-A83C-F81C2E2AAB8C}" type="parTrans" cxnId="{13337111-FD40-4C7B-ACE8-38CF7BEE96CB}">
      <dgm:prSet/>
      <dgm:spPr/>
    </dgm:pt>
    <dgm:pt modelId="{55CFFB2C-C427-4226-86B6-A92F6B96CD7A}" type="sibTrans" cxnId="{13337111-FD40-4C7B-ACE8-38CF7BEE96CB}">
      <dgm:prSet/>
      <dgm:spPr/>
    </dgm:pt>
    <dgm:pt modelId="{469A0A91-B973-459D-B04F-A9E9BE3A25E1}" type="pres">
      <dgm:prSet presAssocID="{003FFCC9-B3AD-4A9D-8D62-7126B4E42704}" presName="diagram" presStyleCnt="0">
        <dgm:presLayoutVars>
          <dgm:dir/>
          <dgm:resizeHandles val="exact"/>
        </dgm:presLayoutVars>
      </dgm:prSet>
      <dgm:spPr/>
    </dgm:pt>
    <dgm:pt modelId="{4B514081-1282-4FFE-87C3-D29CD40D36BA}" type="pres">
      <dgm:prSet presAssocID="{09B14E01-6E0E-4CA8-90F4-022FFA11DC9F}" presName="node" presStyleLbl="node1" presStyleIdx="0" presStyleCnt="6">
        <dgm:presLayoutVars>
          <dgm:bulletEnabled val="1"/>
        </dgm:presLayoutVars>
      </dgm:prSet>
      <dgm:spPr/>
    </dgm:pt>
    <dgm:pt modelId="{EBA2C718-28DC-48FC-A5F0-7A5E49630501}" type="pres">
      <dgm:prSet presAssocID="{EA1161A6-DFD6-437A-9602-1177E9C83E57}" presName="sibTrans" presStyleCnt="0"/>
      <dgm:spPr/>
    </dgm:pt>
    <dgm:pt modelId="{F499E104-A4EF-46D4-8556-3B84116C6727}" type="pres">
      <dgm:prSet presAssocID="{A2521DB5-FBD5-4308-B4BE-B6A5F99A34D6}" presName="node" presStyleLbl="node1" presStyleIdx="1" presStyleCnt="6">
        <dgm:presLayoutVars>
          <dgm:bulletEnabled val="1"/>
        </dgm:presLayoutVars>
      </dgm:prSet>
      <dgm:spPr/>
    </dgm:pt>
    <dgm:pt modelId="{C4E8C2EB-1683-48AC-A023-CDC85F8D1A1B}" type="pres">
      <dgm:prSet presAssocID="{A807D3CF-AC1B-42C5-B041-DEB96CC7A7BA}" presName="sibTrans" presStyleCnt="0"/>
      <dgm:spPr/>
    </dgm:pt>
    <dgm:pt modelId="{3FB2A83D-98BC-4775-BC44-770DD2E31585}" type="pres">
      <dgm:prSet presAssocID="{A6D14198-E2DF-42DF-9B9A-4B778C9D94A0}" presName="node" presStyleLbl="node1" presStyleIdx="2" presStyleCnt="6">
        <dgm:presLayoutVars>
          <dgm:bulletEnabled val="1"/>
        </dgm:presLayoutVars>
      </dgm:prSet>
      <dgm:spPr/>
    </dgm:pt>
    <dgm:pt modelId="{637CE0E9-3CCA-4E18-9605-E4F195BB5DBF}" type="pres">
      <dgm:prSet presAssocID="{6FE5C9EF-FBF9-442D-B06D-7A7463794C48}" presName="sibTrans" presStyleCnt="0"/>
      <dgm:spPr/>
    </dgm:pt>
    <dgm:pt modelId="{F3F62756-9B35-4057-9544-A7F064CD959F}" type="pres">
      <dgm:prSet presAssocID="{E559CD5A-2D6C-427A-BB2A-85385AE7DCC8}" presName="node" presStyleLbl="node1" presStyleIdx="3" presStyleCnt="6">
        <dgm:presLayoutVars>
          <dgm:bulletEnabled val="1"/>
        </dgm:presLayoutVars>
      </dgm:prSet>
      <dgm:spPr/>
    </dgm:pt>
    <dgm:pt modelId="{671761A4-411C-4992-972A-5C7CA15664AB}" type="pres">
      <dgm:prSet presAssocID="{55CFFB2C-C427-4226-86B6-A92F6B96CD7A}" presName="sibTrans" presStyleCnt="0"/>
      <dgm:spPr/>
    </dgm:pt>
    <dgm:pt modelId="{D90FA142-D836-43A5-969C-2B204FFAEEC2}" type="pres">
      <dgm:prSet presAssocID="{BC5D816A-83A7-4E59-B07E-8F7CCD201FCF}" presName="node" presStyleLbl="node1" presStyleIdx="4" presStyleCnt="6">
        <dgm:presLayoutVars>
          <dgm:bulletEnabled val="1"/>
        </dgm:presLayoutVars>
      </dgm:prSet>
      <dgm:spPr/>
    </dgm:pt>
    <dgm:pt modelId="{6A22A88B-CC4F-48B1-9469-A6BACA086ADD}" type="pres">
      <dgm:prSet presAssocID="{E70C7455-7804-466F-9C06-32E41887A56C}" presName="sibTrans" presStyleCnt="0"/>
      <dgm:spPr/>
    </dgm:pt>
    <dgm:pt modelId="{84EF9DE0-ECD9-44B1-8928-6451FE4038EF}" type="pres">
      <dgm:prSet presAssocID="{BD3B572A-87C8-4F04-A7BB-D7EE006B92DD}" presName="node" presStyleLbl="node1" presStyleIdx="5" presStyleCnt="6">
        <dgm:presLayoutVars>
          <dgm:bulletEnabled val="1"/>
        </dgm:presLayoutVars>
      </dgm:prSet>
      <dgm:spPr/>
    </dgm:pt>
  </dgm:ptLst>
  <dgm:cxnLst>
    <dgm:cxn modelId="{6A03F908-DDA0-474E-B932-B328D1502182}" srcId="{003FFCC9-B3AD-4A9D-8D62-7126B4E42704}" destId="{A2521DB5-FBD5-4308-B4BE-B6A5F99A34D6}" srcOrd="1" destOrd="0" parTransId="{1D16E023-F994-4869-B323-472EB9AECACB}" sibTransId="{A807D3CF-AC1B-42C5-B041-DEB96CC7A7BA}"/>
    <dgm:cxn modelId="{13337111-FD40-4C7B-ACE8-38CF7BEE96CB}" srcId="{003FFCC9-B3AD-4A9D-8D62-7126B4E42704}" destId="{E559CD5A-2D6C-427A-BB2A-85385AE7DCC8}" srcOrd="3" destOrd="0" parTransId="{D9827589-BC54-4A38-A83C-F81C2E2AAB8C}" sibTransId="{55CFFB2C-C427-4226-86B6-A92F6B96CD7A}"/>
    <dgm:cxn modelId="{365BDB18-93D1-4C6B-98B4-912402E1EE72}" type="presOf" srcId="{003FFCC9-B3AD-4A9D-8D62-7126B4E42704}" destId="{469A0A91-B973-459D-B04F-A9E9BE3A25E1}" srcOrd="0" destOrd="0" presId="urn:microsoft.com/office/officeart/2005/8/layout/default"/>
    <dgm:cxn modelId="{51568A19-439E-46E0-B7D3-E0C21BB998F6}" type="presOf" srcId="{BC5D816A-83A7-4E59-B07E-8F7CCD201FCF}" destId="{D90FA142-D836-43A5-969C-2B204FFAEEC2}" srcOrd="0" destOrd="0" presId="urn:microsoft.com/office/officeart/2005/8/layout/default"/>
    <dgm:cxn modelId="{3923012D-93E9-48AE-8DBF-A0B912A182AA}" srcId="{003FFCC9-B3AD-4A9D-8D62-7126B4E42704}" destId="{A6D14198-E2DF-42DF-9B9A-4B778C9D94A0}" srcOrd="2" destOrd="0" parTransId="{81E11A54-8D56-417F-9D5E-3AFD18A8C509}" sibTransId="{6FE5C9EF-FBF9-442D-B06D-7A7463794C48}"/>
    <dgm:cxn modelId="{A339222D-D68E-4777-AFE9-FA16C8140354}" srcId="{003FFCC9-B3AD-4A9D-8D62-7126B4E42704}" destId="{BD3B572A-87C8-4F04-A7BB-D7EE006B92DD}" srcOrd="5" destOrd="0" parTransId="{18F2C6F9-8EFC-494C-824F-C63043197A44}" sibTransId="{9407C5A5-A00C-4E52-9685-B5D46F9143BD}"/>
    <dgm:cxn modelId="{66EFF25C-263E-4002-A0A6-5FC83AA7E646}" srcId="{003FFCC9-B3AD-4A9D-8D62-7126B4E42704}" destId="{09B14E01-6E0E-4CA8-90F4-022FFA11DC9F}" srcOrd="0" destOrd="0" parTransId="{89D00ED9-9C27-48C9-AB15-6CCDD23673C9}" sibTransId="{EA1161A6-DFD6-437A-9602-1177E9C83E57}"/>
    <dgm:cxn modelId="{4E284160-1397-46C5-AA22-EE1F3440AC62}" type="presOf" srcId="{09B14E01-6E0E-4CA8-90F4-022FFA11DC9F}" destId="{4B514081-1282-4FFE-87C3-D29CD40D36BA}" srcOrd="0" destOrd="0" presId="urn:microsoft.com/office/officeart/2005/8/layout/default"/>
    <dgm:cxn modelId="{C8C187A3-CA59-4833-8FF2-9FF791702A4B}" srcId="{003FFCC9-B3AD-4A9D-8D62-7126B4E42704}" destId="{BC5D816A-83A7-4E59-B07E-8F7CCD201FCF}" srcOrd="4" destOrd="0" parTransId="{F9FD88C4-1870-4490-BA1D-D999A2B3E237}" sibTransId="{E70C7455-7804-466F-9C06-32E41887A56C}"/>
    <dgm:cxn modelId="{5B3E40A4-BC75-47F4-8FC7-2E02EC5876BB}" type="presOf" srcId="{E559CD5A-2D6C-427A-BB2A-85385AE7DCC8}" destId="{F3F62756-9B35-4057-9544-A7F064CD959F}" srcOrd="0" destOrd="0" presId="urn:microsoft.com/office/officeart/2005/8/layout/default"/>
    <dgm:cxn modelId="{B5EF76B9-725B-4968-9342-5C2C53FA4449}" type="presOf" srcId="{A2521DB5-FBD5-4308-B4BE-B6A5F99A34D6}" destId="{F499E104-A4EF-46D4-8556-3B84116C6727}" srcOrd="0" destOrd="0" presId="urn:microsoft.com/office/officeart/2005/8/layout/default"/>
    <dgm:cxn modelId="{A35E2FD5-A3F9-4DEB-9F20-028354FFC0C8}" type="presOf" srcId="{BD3B572A-87C8-4F04-A7BB-D7EE006B92DD}" destId="{84EF9DE0-ECD9-44B1-8928-6451FE4038EF}" srcOrd="0" destOrd="0" presId="urn:microsoft.com/office/officeart/2005/8/layout/default"/>
    <dgm:cxn modelId="{57F385E2-9408-43B1-B820-61C307991B98}" type="presOf" srcId="{A6D14198-E2DF-42DF-9B9A-4B778C9D94A0}" destId="{3FB2A83D-98BC-4775-BC44-770DD2E31585}" srcOrd="0" destOrd="0" presId="urn:microsoft.com/office/officeart/2005/8/layout/default"/>
    <dgm:cxn modelId="{DD50A583-C12D-41F1-9B90-D6E4392CBF2D}" type="presParOf" srcId="{469A0A91-B973-459D-B04F-A9E9BE3A25E1}" destId="{4B514081-1282-4FFE-87C3-D29CD40D36BA}" srcOrd="0" destOrd="0" presId="urn:microsoft.com/office/officeart/2005/8/layout/default"/>
    <dgm:cxn modelId="{0EAB9BE1-6C04-4949-BC7C-67332688457B}" type="presParOf" srcId="{469A0A91-B973-459D-B04F-A9E9BE3A25E1}" destId="{EBA2C718-28DC-48FC-A5F0-7A5E49630501}" srcOrd="1" destOrd="0" presId="urn:microsoft.com/office/officeart/2005/8/layout/default"/>
    <dgm:cxn modelId="{D318AC18-9B4A-4206-97DB-295CF9405CB6}" type="presParOf" srcId="{469A0A91-B973-459D-B04F-A9E9BE3A25E1}" destId="{F499E104-A4EF-46D4-8556-3B84116C6727}" srcOrd="2" destOrd="0" presId="urn:microsoft.com/office/officeart/2005/8/layout/default"/>
    <dgm:cxn modelId="{0C8B462C-3FEC-4843-828D-FD23CAF1BBCB}" type="presParOf" srcId="{469A0A91-B973-459D-B04F-A9E9BE3A25E1}" destId="{C4E8C2EB-1683-48AC-A023-CDC85F8D1A1B}" srcOrd="3" destOrd="0" presId="urn:microsoft.com/office/officeart/2005/8/layout/default"/>
    <dgm:cxn modelId="{8853D20B-50B7-4B0C-A5E4-3FAF87CD06D3}" type="presParOf" srcId="{469A0A91-B973-459D-B04F-A9E9BE3A25E1}" destId="{3FB2A83D-98BC-4775-BC44-770DD2E31585}" srcOrd="4" destOrd="0" presId="urn:microsoft.com/office/officeart/2005/8/layout/default"/>
    <dgm:cxn modelId="{BC9A8BA6-471E-49A9-91E1-0A90E147C6D8}" type="presParOf" srcId="{469A0A91-B973-459D-B04F-A9E9BE3A25E1}" destId="{637CE0E9-3CCA-4E18-9605-E4F195BB5DBF}" srcOrd="5" destOrd="0" presId="urn:microsoft.com/office/officeart/2005/8/layout/default"/>
    <dgm:cxn modelId="{A541F07D-59B5-4531-AED7-E0DD0C901A6C}" type="presParOf" srcId="{469A0A91-B973-459D-B04F-A9E9BE3A25E1}" destId="{F3F62756-9B35-4057-9544-A7F064CD959F}" srcOrd="6" destOrd="0" presId="urn:microsoft.com/office/officeart/2005/8/layout/default"/>
    <dgm:cxn modelId="{CB1F98A0-55F7-4218-A4F2-30CDFB7EA5CE}" type="presParOf" srcId="{469A0A91-B973-459D-B04F-A9E9BE3A25E1}" destId="{671761A4-411C-4992-972A-5C7CA15664AB}" srcOrd="7" destOrd="0" presId="urn:microsoft.com/office/officeart/2005/8/layout/default"/>
    <dgm:cxn modelId="{77734A3F-7032-4A7F-AC4F-FEFDD9C5C0C9}" type="presParOf" srcId="{469A0A91-B973-459D-B04F-A9E9BE3A25E1}" destId="{D90FA142-D836-43A5-969C-2B204FFAEEC2}" srcOrd="8" destOrd="0" presId="urn:microsoft.com/office/officeart/2005/8/layout/default"/>
    <dgm:cxn modelId="{3FBF793E-E1A1-43AE-ADA2-F4C5B2CB8FA2}" type="presParOf" srcId="{469A0A91-B973-459D-B04F-A9E9BE3A25E1}" destId="{6A22A88B-CC4F-48B1-9469-A6BACA086ADD}" srcOrd="9" destOrd="0" presId="urn:microsoft.com/office/officeart/2005/8/layout/default"/>
    <dgm:cxn modelId="{AF6E52FF-599D-485D-A354-8156245355EA}" type="presParOf" srcId="{469A0A91-B973-459D-B04F-A9E9BE3A25E1}" destId="{84EF9DE0-ECD9-44B1-8928-6451FE4038E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03FFCC9-B3AD-4A9D-8D62-7126B4E4270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A6D14198-E2DF-42DF-9B9A-4B778C9D94A0}">
      <dgm:prSet phldrT="[טקסט]"/>
      <dgm:spPr/>
      <dgm:t>
        <a:bodyPr/>
        <a:lstStyle/>
        <a:p>
          <a:pPr rtl="1"/>
          <a:r>
            <a:rPr lang="he-IL" dirty="0"/>
            <a:t>עינוג החושים הוא כמו גירוד; </a:t>
          </a:r>
        </a:p>
        <a:p>
          <a:pPr rtl="1"/>
          <a:r>
            <a:rPr lang="he-IL" dirty="0"/>
            <a:t>כאשר יתוש עוקץ אותנו, הרצון הראשוני שלנו הינו לגרד, דבר שכאמור רק מחריף את העקיצה.</a:t>
          </a:r>
        </a:p>
      </dgm:t>
    </dgm:pt>
    <dgm:pt modelId="{81E11A54-8D56-417F-9D5E-3AFD18A8C509}" type="parTrans" cxnId="{3923012D-93E9-48AE-8DBF-A0B912A182AA}">
      <dgm:prSet/>
      <dgm:spPr/>
      <dgm:t>
        <a:bodyPr/>
        <a:lstStyle/>
        <a:p>
          <a:pPr rtl="1"/>
          <a:endParaRPr lang="he-IL"/>
        </a:p>
      </dgm:t>
    </dgm:pt>
    <dgm:pt modelId="{6FE5C9EF-FBF9-442D-B06D-7A7463794C48}" type="sibTrans" cxnId="{3923012D-93E9-48AE-8DBF-A0B912A182AA}">
      <dgm:prSet/>
      <dgm:spPr/>
      <dgm:t>
        <a:bodyPr/>
        <a:lstStyle/>
        <a:p>
          <a:pPr rtl="1"/>
          <a:endParaRPr lang="he-IL"/>
        </a:p>
      </dgm:t>
    </dgm:pt>
    <dgm:pt modelId="{BC5D816A-83A7-4E59-B07E-8F7CCD201FCF}">
      <dgm:prSet phldrT="[טקסט]"/>
      <dgm:spPr/>
      <dgm:t>
        <a:bodyPr/>
        <a:lstStyle/>
        <a:p>
          <a:pPr rtl="1"/>
          <a:r>
            <a:rPr lang="he-IL" dirty="0"/>
            <a:t>כאשר אדם נוגע בחסרונו, באיזה רעב פנימי, הוא יכול לפנות למסלול של עשו. עשו=עכשיו, הצורך המיידי בסיפוק צרכים. דבר זה יביא לכל היותר להנאה, שלא תשפיע על הנפש פנימה. דרישת ההנאה תתבטא בעייפות - "כי עייף אנוכי" - המאפיינת את עשו. בכל אחד מאיתנו יש יסוד של עשו. באכילה אובססיבית, בצורך נואש למגע, לקבלת אהבה.</a:t>
          </a:r>
        </a:p>
      </dgm:t>
    </dgm:pt>
    <dgm:pt modelId="{F9FD88C4-1870-4490-BA1D-D999A2B3E237}" type="parTrans" cxnId="{C8C187A3-CA59-4833-8FF2-9FF791702A4B}">
      <dgm:prSet/>
      <dgm:spPr/>
      <dgm:t>
        <a:bodyPr/>
        <a:lstStyle/>
        <a:p>
          <a:pPr rtl="1"/>
          <a:endParaRPr lang="he-IL"/>
        </a:p>
      </dgm:t>
    </dgm:pt>
    <dgm:pt modelId="{E70C7455-7804-466F-9C06-32E41887A56C}" type="sibTrans" cxnId="{C8C187A3-CA59-4833-8FF2-9FF791702A4B}">
      <dgm:prSet/>
      <dgm:spPr/>
      <dgm:t>
        <a:bodyPr/>
        <a:lstStyle/>
        <a:p>
          <a:pPr rtl="1"/>
          <a:endParaRPr lang="he-IL"/>
        </a:p>
      </dgm:t>
    </dgm:pt>
    <dgm:pt modelId="{469A0A91-B973-459D-B04F-A9E9BE3A25E1}" type="pres">
      <dgm:prSet presAssocID="{003FFCC9-B3AD-4A9D-8D62-7126B4E42704}" presName="diagram" presStyleCnt="0">
        <dgm:presLayoutVars>
          <dgm:dir val="rev"/>
          <dgm:resizeHandles val="exact"/>
        </dgm:presLayoutVars>
      </dgm:prSet>
      <dgm:spPr/>
    </dgm:pt>
    <dgm:pt modelId="{3FB2A83D-98BC-4775-BC44-770DD2E31585}" type="pres">
      <dgm:prSet presAssocID="{A6D14198-E2DF-42DF-9B9A-4B778C9D94A0}" presName="node" presStyleLbl="node1" presStyleIdx="0" presStyleCnt="2">
        <dgm:presLayoutVars>
          <dgm:bulletEnabled val="1"/>
        </dgm:presLayoutVars>
      </dgm:prSet>
      <dgm:spPr/>
    </dgm:pt>
    <dgm:pt modelId="{637CE0E9-3CCA-4E18-9605-E4F195BB5DBF}" type="pres">
      <dgm:prSet presAssocID="{6FE5C9EF-FBF9-442D-B06D-7A7463794C48}" presName="sibTrans" presStyleCnt="0"/>
      <dgm:spPr/>
    </dgm:pt>
    <dgm:pt modelId="{D90FA142-D836-43A5-969C-2B204FFAEEC2}" type="pres">
      <dgm:prSet presAssocID="{BC5D816A-83A7-4E59-B07E-8F7CCD201FCF}" presName="node" presStyleLbl="node1" presStyleIdx="1" presStyleCnt="2">
        <dgm:presLayoutVars>
          <dgm:bulletEnabled val="1"/>
        </dgm:presLayoutVars>
      </dgm:prSet>
      <dgm:spPr/>
    </dgm:pt>
  </dgm:ptLst>
  <dgm:cxnLst>
    <dgm:cxn modelId="{365BDB18-93D1-4C6B-98B4-912402E1EE72}" type="presOf" srcId="{003FFCC9-B3AD-4A9D-8D62-7126B4E42704}" destId="{469A0A91-B973-459D-B04F-A9E9BE3A25E1}" srcOrd="0" destOrd="0" presId="urn:microsoft.com/office/officeart/2005/8/layout/default"/>
    <dgm:cxn modelId="{51568A19-439E-46E0-B7D3-E0C21BB998F6}" type="presOf" srcId="{BC5D816A-83A7-4E59-B07E-8F7CCD201FCF}" destId="{D90FA142-D836-43A5-969C-2B204FFAEEC2}" srcOrd="0" destOrd="0" presId="urn:microsoft.com/office/officeart/2005/8/layout/default"/>
    <dgm:cxn modelId="{3923012D-93E9-48AE-8DBF-A0B912A182AA}" srcId="{003FFCC9-B3AD-4A9D-8D62-7126B4E42704}" destId="{A6D14198-E2DF-42DF-9B9A-4B778C9D94A0}" srcOrd="0" destOrd="0" parTransId="{81E11A54-8D56-417F-9D5E-3AFD18A8C509}" sibTransId="{6FE5C9EF-FBF9-442D-B06D-7A7463794C48}"/>
    <dgm:cxn modelId="{C8C187A3-CA59-4833-8FF2-9FF791702A4B}" srcId="{003FFCC9-B3AD-4A9D-8D62-7126B4E42704}" destId="{BC5D816A-83A7-4E59-B07E-8F7CCD201FCF}" srcOrd="1" destOrd="0" parTransId="{F9FD88C4-1870-4490-BA1D-D999A2B3E237}" sibTransId="{E70C7455-7804-466F-9C06-32E41887A56C}"/>
    <dgm:cxn modelId="{57F385E2-9408-43B1-B820-61C307991B98}" type="presOf" srcId="{A6D14198-E2DF-42DF-9B9A-4B778C9D94A0}" destId="{3FB2A83D-98BC-4775-BC44-770DD2E31585}" srcOrd="0" destOrd="0" presId="urn:microsoft.com/office/officeart/2005/8/layout/default"/>
    <dgm:cxn modelId="{8853D20B-50B7-4B0C-A5E4-3FAF87CD06D3}" type="presParOf" srcId="{469A0A91-B973-459D-B04F-A9E9BE3A25E1}" destId="{3FB2A83D-98BC-4775-BC44-770DD2E31585}" srcOrd="0" destOrd="0" presId="urn:microsoft.com/office/officeart/2005/8/layout/default"/>
    <dgm:cxn modelId="{BC9A8BA6-471E-49A9-91E1-0A90E147C6D8}" type="presParOf" srcId="{469A0A91-B973-459D-B04F-A9E9BE3A25E1}" destId="{637CE0E9-3CCA-4E18-9605-E4F195BB5DBF}" srcOrd="1" destOrd="0" presId="urn:microsoft.com/office/officeart/2005/8/layout/default"/>
    <dgm:cxn modelId="{77734A3F-7032-4A7F-AC4F-FEFDD9C5C0C9}" type="presParOf" srcId="{469A0A91-B973-459D-B04F-A9E9BE3A25E1}" destId="{D90FA142-D836-43A5-969C-2B204FFAEEC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C9EA133A-CC1E-43B8-ACA9-32E628B20A13}">
      <dgm:prSet phldrT="[טקסט]"/>
      <dgm:spPr/>
      <dgm:t>
        <a:bodyPr/>
        <a:lstStyle/>
        <a:p>
          <a:pPr rtl="1"/>
          <a:r>
            <a:rPr lang="he-IL" dirty="0"/>
            <a:t>כתב ר' אליהו לאפיין זצ"ל (לב אליהו ח"א עמוד לא): אל יאמר האדם, ואל יחיה האדם, באופן זה שיחשוב: - אמת שאם אעבוד את ה' ואקיים את התורה יהיה עלי לסבול הרבה, ולא יהיה לי כאן בעוה"ז טוב, אבל זה כדאי, כי כדאי להקריב "קרבן" בעוה"ז החולף, שע"י כך </a:t>
          </a:r>
          <a:r>
            <a:rPr lang="he-IL" dirty="0" err="1"/>
            <a:t>בעוה</a:t>
          </a:r>
          <a:r>
            <a:rPr lang="he-IL" dirty="0"/>
            <a:t>''ב יהיה לי כל טוב.</a:t>
          </a:r>
          <a:endParaRPr lang="en-US" dirty="0"/>
        </a:p>
        <a:p>
          <a:pPr rtl="1"/>
          <a:r>
            <a:rPr lang="he-IL" dirty="0"/>
            <a:t>החושב כך טועה הרבה מאוד! </a:t>
          </a:r>
        </a:p>
        <a:p>
          <a:pPr rtl="1"/>
          <a:r>
            <a:rPr lang="he-IL" dirty="0"/>
            <a:t> ומלבד שזה אינו נכון, הנה גם אין זו הדרך בעבודת השי"ת, כך אין מצליחים, - ומלבד שזו לא דרך ההצלחה, </a:t>
          </a:r>
        </a:p>
        <a:p>
          <a:pPr rtl="1"/>
          <a:r>
            <a:rPr lang="he-IL" b="1" dirty="0"/>
            <a:t>הנה האדם מחויב, וכן תובע </a:t>
          </a:r>
          <a:r>
            <a:rPr lang="he-IL" b="1" dirty="0" err="1"/>
            <a:t>הקב''ה</a:t>
          </a:r>
          <a:r>
            <a:rPr lang="he-IL" b="1" dirty="0"/>
            <a:t> מהאדם</a:t>
          </a:r>
          <a:r>
            <a:rPr lang="he-IL" dirty="0"/>
            <a:t>, שיתבונן וימצא שאם יקיים רצונו של מקום יהיה לו </a:t>
          </a:r>
          <a:r>
            <a:rPr lang="he-IL" dirty="0" err="1"/>
            <a:t>בעוה</a:t>
          </a:r>
          <a:r>
            <a:rPr lang="he-IL" dirty="0"/>
            <a:t>''ז </a:t>
          </a:r>
          <a:r>
            <a:rPr lang="he-IL" dirty="0" err="1"/>
            <a:t>ג''כ</a:t>
          </a:r>
          <a:r>
            <a:rPr lang="he-IL" dirty="0"/>
            <a:t> טובה וברכה!  עכ"ל.</a:t>
          </a:r>
        </a:p>
      </dgm:t>
    </dgm:pt>
    <dgm:pt modelId="{DD4C5697-6F2D-48E4-8CF2-56ABD4759685}" type="parTrans" cxnId="{88D7A6A6-C7CE-46F1-8C8E-016B183AAD07}">
      <dgm:prSet/>
      <dgm:spPr/>
      <dgm:t>
        <a:bodyPr/>
        <a:lstStyle/>
        <a:p>
          <a:pPr rtl="1"/>
          <a:endParaRPr lang="he-IL"/>
        </a:p>
      </dgm:t>
    </dgm:pt>
    <dgm:pt modelId="{62452414-F5F8-47AC-A611-D1C17539DE49}" type="sibTrans" cxnId="{88D7A6A6-C7CE-46F1-8C8E-016B183AAD07}">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DBBBF880-5250-4E27-8B1E-E112B26E7D69}" type="pres">
      <dgm:prSet presAssocID="{C9EA133A-CC1E-43B8-ACA9-32E628B20A13}" presName="node" presStyleLbl="node1" presStyleIdx="0" presStyleCnt="1" custScaleX="139989" custScaleY="96610">
        <dgm:presLayoutVars>
          <dgm:bulletEnabled val="1"/>
        </dgm:presLayoutVars>
      </dgm:prSet>
      <dgm:spPr/>
    </dgm:pt>
  </dgm:ptLst>
  <dgm:cxnLst>
    <dgm:cxn modelId="{05685F5A-9DD4-429E-9159-A16FE4CB9E4D}" type="presOf" srcId="{B8549748-415D-4259-BBB4-A08F7188D1F3}" destId="{606A0E66-8564-4250-BFC8-F1CF25FDD16D}" srcOrd="0" destOrd="0" presId="urn:microsoft.com/office/officeart/2005/8/layout/default"/>
    <dgm:cxn modelId="{88D7A6A6-C7CE-46F1-8C8E-016B183AAD07}" srcId="{B8549748-415D-4259-BBB4-A08F7188D1F3}" destId="{C9EA133A-CC1E-43B8-ACA9-32E628B20A13}" srcOrd="0" destOrd="0" parTransId="{DD4C5697-6F2D-48E4-8CF2-56ABD4759685}" sibTransId="{62452414-F5F8-47AC-A611-D1C17539DE49}"/>
    <dgm:cxn modelId="{A488B2B7-2FDD-4D40-8F09-8FCA5C494653}" type="presOf" srcId="{C9EA133A-CC1E-43B8-ACA9-32E628B20A13}" destId="{DBBBF880-5250-4E27-8B1E-E112B26E7D69}" srcOrd="0" destOrd="0" presId="urn:microsoft.com/office/officeart/2005/8/layout/default"/>
    <dgm:cxn modelId="{EBA06B11-2A1B-4790-8C6B-E2092C05D6C3}" type="presParOf" srcId="{606A0E66-8564-4250-BFC8-F1CF25FDD16D}" destId="{DBBBF880-5250-4E27-8B1E-E112B26E7D69}"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8CE152A1-A122-4BBE-9636-B639430ADE1B}">
      <dgm:prSet phldrT="[טקסט]" custT="1"/>
      <dgm:spPr/>
      <dgm:t>
        <a:bodyPr/>
        <a:lstStyle/>
        <a:p>
          <a:pPr rtl="1"/>
          <a:r>
            <a:rPr lang="he-IL" sz="1400" kern="1200" dirty="0"/>
            <a:t>במה נחלקו משה ופרעה – מדוע פרעה חושב שצריך לשלוח רק את הגברים, ואילו משה טוען כולם ילכו – נערנו </a:t>
          </a:r>
          <a:r>
            <a:rPr lang="he-IL" sz="1400" kern="1200" dirty="0" err="1"/>
            <a:t>זקיננו</a:t>
          </a:r>
          <a:r>
            <a:rPr lang="he-IL" sz="1400" kern="1200" dirty="0"/>
            <a:t> </a:t>
          </a:r>
          <a:r>
            <a:rPr lang="he-IL" sz="1400" kern="1200" dirty="0" err="1"/>
            <a:t>וכ</a:t>
          </a:r>
          <a:r>
            <a:rPr lang="he-IL" sz="1400" kern="1200" dirty="0"/>
            <a:t>''ו. </a:t>
          </a:r>
          <a:endParaRPr lang="en-US" sz="1400" kern="1200" dirty="0"/>
        </a:p>
        <a:p>
          <a:pPr rtl="1"/>
          <a:r>
            <a:rPr lang="he-IL" sz="1400" kern="1200" dirty="0"/>
            <a:t>פרעה רואה את עבודת ה' – </a:t>
          </a:r>
          <a:r>
            <a:rPr lang="he-IL" sz="1400" kern="1200" dirty="0">
              <a:solidFill>
                <a:srgbClr val="FF00FF"/>
              </a:solidFill>
            </a:rPr>
            <a:t>בתור עבודה, </a:t>
          </a:r>
          <a:r>
            <a:rPr lang="he-IL" sz="1400" kern="1200" dirty="0"/>
            <a:t>ועוד לא ראינו אדם שמחליט לקחת את בנו לעבודה בבית ספר, ילד נשאר בבית עם האמא. </a:t>
          </a:r>
          <a:endParaRPr lang="en-US" sz="1400" kern="1200" dirty="0"/>
        </a:p>
        <a:p>
          <a:pPr rtl="1"/>
          <a:r>
            <a:rPr lang="he-IL" sz="1400" kern="1200" dirty="0"/>
            <a:t>לעומת זאת משה רבינו רואה את עבודת ה' </a:t>
          </a:r>
          <a:r>
            <a:rPr lang="he-IL" sz="1400" kern="1200" dirty="0">
              <a:solidFill>
                <a:srgbClr val="26F216"/>
              </a:solidFill>
            </a:rPr>
            <a:t>בתור חגיגה </a:t>
          </a:r>
          <a:r>
            <a:rPr lang="he-IL" sz="1400" kern="1200" dirty="0"/>
            <a:t>– ודרך בני אדם שיש חתונה של אח אחות, שחוגגים מסיבה במשפחה - לקחת את </a:t>
          </a:r>
          <a:r>
            <a:rPr lang="he-IL" sz="1400" kern="1200" dirty="0" err="1"/>
            <a:t>האשה</a:t>
          </a:r>
          <a:r>
            <a:rPr lang="he-IL" sz="1400" kern="1200" dirty="0"/>
            <a:t> והילדים, לכן כולנו הולכים. </a:t>
          </a:r>
          <a:endParaRPr lang="en-US" sz="1400" kern="1200" dirty="0"/>
        </a:p>
        <a:p>
          <a:pPr rtl="1"/>
          <a:r>
            <a:rPr lang="he-IL" sz="1400" kern="1200" dirty="0">
              <a:effectLst>
                <a:glow rad="88900">
                  <a:srgbClr val="FFFF00">
                    <a:alpha val="50000"/>
                  </a:srgbClr>
                </a:glow>
              </a:effectLst>
            </a:rPr>
            <a:t>באור נוסף </a:t>
          </a:r>
          <a:r>
            <a:rPr lang="he-IL" sz="1400" kern="1200" dirty="0"/>
            <a:t>מסביר הרב טורק: פרעה – היה סבור שעבודת ה' שייכת למבוגרים, ולקטנים אין כל </a:t>
          </a:r>
          <a:r>
            <a:rPr lang="he-IL" sz="1400" kern="1200" dirty="0" err="1"/>
            <a:t>שיכות</a:t>
          </a:r>
          <a:r>
            <a:rPr lang="he-IL" sz="1400" kern="1200" dirty="0"/>
            <a:t> לעבודת ה'. </a:t>
          </a:r>
          <a:endParaRPr lang="en-US" sz="1400" kern="1200" dirty="0"/>
        </a:p>
        <a:p>
          <a:pPr rtl="1"/>
          <a:r>
            <a:rPr lang="he-IL" sz="1400" kern="1200" dirty="0"/>
            <a:t>לעומת זאת משה השיב לו – אצלנו ביהדות עבודת ה' אינה מתחילה כאשר האדם מתבגר, אצלנו העבודה מתחילה מילדות - מגיל אפס, כבר כאשר הילד רך - ההורים </a:t>
          </a:r>
          <a:r>
            <a:rPr lang="he-IL" sz="1400" kern="1200" dirty="0">
              <a:solidFill>
                <a:prstClr val="white"/>
              </a:solidFill>
              <a:latin typeface="Calibri" panose="020F0502020204030204"/>
              <a:ea typeface="+mn-ea"/>
              <a:cs typeface="Arial" panose="020B0604020202020204" pitchFamily="34" charset="0"/>
            </a:rPr>
            <a:t>מחדירים בו ערכים יהודים, ומחנכים אותו לשמירת התורה והמצוות. </a:t>
          </a:r>
          <a:endParaRPr lang="en-US" sz="1400" kern="1200" dirty="0">
            <a:solidFill>
              <a:prstClr val="white"/>
            </a:solidFill>
            <a:latin typeface="Calibri" panose="020F0502020204030204"/>
            <a:ea typeface="+mn-ea"/>
            <a:cs typeface="Arial" panose="020B0604020202020204" pitchFamily="34" charset="0"/>
          </a:endParaRPr>
        </a:p>
        <a:p>
          <a:pPr rtl="1"/>
          <a:r>
            <a:rPr lang="he-IL" sz="1400" kern="1200" dirty="0">
              <a:solidFill>
                <a:prstClr val="white"/>
              </a:solidFill>
              <a:effectLst>
                <a:glow rad="88900">
                  <a:srgbClr val="FFFF00">
                    <a:alpha val="50000"/>
                  </a:srgbClr>
                </a:glow>
              </a:effectLst>
              <a:latin typeface="Calibri" panose="020F0502020204030204"/>
              <a:ea typeface="+mn-ea"/>
              <a:cs typeface="Arial" panose="020B0604020202020204" pitchFamily="34" charset="0"/>
            </a:rPr>
            <a:t>עוד הסבר </a:t>
          </a:r>
          <a:r>
            <a:rPr lang="he-IL" sz="1400" kern="1200" dirty="0"/>
            <a:t>בשם ר' </a:t>
          </a:r>
          <a:r>
            <a:rPr lang="he-IL" sz="1400" kern="1200" dirty="0" err="1"/>
            <a:t>אייזק</a:t>
          </a:r>
          <a:r>
            <a:rPr lang="he-IL" sz="1400" kern="1200" dirty="0"/>
            <a:t> </a:t>
          </a:r>
          <a:r>
            <a:rPr lang="he-IL" sz="1400" kern="1200" dirty="0" err="1"/>
            <a:t>אוזבאנד</a:t>
          </a:r>
          <a:r>
            <a:rPr lang="he-IL" sz="1400" kern="1200" dirty="0"/>
            <a:t> </a:t>
          </a:r>
          <a:r>
            <a:rPr lang="he-IL" sz="1400" kern="1200" dirty="0" err="1"/>
            <a:t>זצ</a:t>
          </a:r>
          <a:r>
            <a:rPr lang="he-IL" sz="1400" kern="1200" dirty="0"/>
            <a:t>''ל: דרך העולם שבחתונה של מכרים וידידים לא לוקחים את הילדים, לעומת זאת שיש חתונה של המשפחה נוהגים לקחת את הילדים. </a:t>
          </a:r>
        </a:p>
        <a:p>
          <a:pPr rtl="1"/>
          <a:r>
            <a:rPr lang="he-IL" sz="1400" kern="1200" dirty="0"/>
            <a:t>זהו שאמר משה כי חג ה' </a:t>
          </a:r>
          <a:r>
            <a:rPr lang="he-IL" sz="1400" b="1" kern="1200" dirty="0"/>
            <a:t>לנו </a:t>
          </a:r>
          <a:r>
            <a:rPr lang="he-IL" sz="1400" kern="1200" dirty="0"/>
            <a:t>– מעמד הר סיני זה חתונה שלנו – זה יום חתונתנו – וכמו שלחתונה של האח לוקחים את הילדים, כך גם כעת מתבקש לצאת עם הילדים. </a:t>
          </a:r>
        </a:p>
      </dgm:t>
    </dgm:pt>
    <dgm:pt modelId="{93C2E56F-7B71-475D-BF8B-21BBC617B405}" type="parTrans" cxnId="{C5A6E7EB-D2ED-4BE8-86DE-622B314D4F45}">
      <dgm:prSet/>
      <dgm:spPr/>
      <dgm:t>
        <a:bodyPr/>
        <a:lstStyle/>
        <a:p>
          <a:pPr rtl="1"/>
          <a:endParaRPr lang="he-IL"/>
        </a:p>
      </dgm:t>
    </dgm:pt>
    <dgm:pt modelId="{EBF39898-29B3-4434-B6DB-BF8A6778AA77}" type="sibTrans" cxnId="{C5A6E7EB-D2ED-4BE8-86DE-622B314D4F45}">
      <dgm:prSet/>
      <dgm:spPr/>
      <dgm:t>
        <a:bodyPr/>
        <a:lstStyle/>
        <a:p>
          <a:pPr rtl="1"/>
          <a:endParaRPr lang="he-IL"/>
        </a:p>
      </dgm:t>
    </dgm:pt>
    <dgm:pt modelId="{3A9CF1DF-809A-4D0A-8CA9-9738A42D8686}">
      <dgm:prSet phldrT="[טקסט]"/>
      <dgm:spPr/>
      <dgm:t>
        <a:bodyPr/>
        <a:lstStyle/>
        <a:p>
          <a:pPr algn="just" rtl="1"/>
          <a:r>
            <a:rPr lang="he-IL" dirty="0"/>
            <a:t>(ז) וַיֹּאמְרוּ עַבְדֵי פַרְעֹה אֵלָיו </a:t>
          </a:r>
          <a:r>
            <a:rPr lang="he-IL" dirty="0" err="1"/>
            <a:t>עַד־מָתַי</a:t>
          </a:r>
          <a:r>
            <a:rPr lang="he-IL" dirty="0"/>
            <a:t> יִהְיֶה זֶה לָנוּ לְמוֹקֵשׁ שַׁלַּח </a:t>
          </a:r>
          <a:r>
            <a:rPr lang="he-IL" dirty="0" err="1"/>
            <a:t>אֶת־הָאֲנָשִׁים</a:t>
          </a:r>
          <a:r>
            <a:rPr lang="he-IL" dirty="0"/>
            <a:t> וְיַעַבְדוּ </a:t>
          </a:r>
          <a:r>
            <a:rPr lang="he-IL" dirty="0" err="1"/>
            <a:t>אֶת־יְקֹוָק</a:t>
          </a:r>
          <a:r>
            <a:rPr lang="he-IL" dirty="0"/>
            <a:t> </a:t>
          </a:r>
          <a:r>
            <a:rPr lang="he-IL" dirty="0" err="1"/>
            <a:t>אֱלֹהֵיהֶם</a:t>
          </a:r>
          <a:r>
            <a:rPr lang="he-IL" dirty="0"/>
            <a:t> הֲטֶרֶם תֵּדַע כִּי אָבְדָה מִצְרָיִם:</a:t>
          </a:r>
          <a:endParaRPr lang="en-US" dirty="0"/>
        </a:p>
        <a:p>
          <a:pPr algn="just" rtl="1"/>
          <a:r>
            <a:rPr lang="he-IL" dirty="0"/>
            <a:t>(ח) וַיּוּשַׁב </a:t>
          </a:r>
          <a:r>
            <a:rPr lang="he-IL" dirty="0" err="1"/>
            <a:t>אֶת־מֹשֶׁה</a:t>
          </a:r>
          <a:r>
            <a:rPr lang="he-IL" dirty="0"/>
            <a:t> </a:t>
          </a:r>
          <a:r>
            <a:rPr lang="he-IL" dirty="0" err="1"/>
            <a:t>וְאֶת־אַהֲרֹן</a:t>
          </a:r>
          <a:r>
            <a:rPr lang="he-IL" dirty="0"/>
            <a:t> </a:t>
          </a:r>
          <a:r>
            <a:rPr lang="he-IL" dirty="0" err="1"/>
            <a:t>אֶל־פַּרְעֹה</a:t>
          </a:r>
          <a:r>
            <a:rPr lang="he-IL" dirty="0"/>
            <a:t> וַיֹּאמֶר </a:t>
          </a:r>
          <a:r>
            <a:rPr lang="he-IL" dirty="0" err="1"/>
            <a:t>אֲלֵהֶם</a:t>
          </a:r>
          <a:r>
            <a:rPr lang="he-IL" dirty="0"/>
            <a:t> לְכוּ עִבְדוּ </a:t>
          </a:r>
          <a:r>
            <a:rPr lang="he-IL" dirty="0" err="1"/>
            <a:t>אֶת־יְקֹוָק</a:t>
          </a:r>
          <a:r>
            <a:rPr lang="he-IL" dirty="0"/>
            <a:t> </a:t>
          </a:r>
          <a:r>
            <a:rPr lang="he-IL" dirty="0" err="1"/>
            <a:t>אֱלֹהֵיכֶם</a:t>
          </a:r>
          <a:r>
            <a:rPr lang="he-IL" dirty="0"/>
            <a:t> מִי וָמִי הַהֹלְכִים:</a:t>
          </a:r>
          <a:endParaRPr lang="en-US" dirty="0"/>
        </a:p>
        <a:p>
          <a:pPr algn="just" rtl="1"/>
          <a:r>
            <a:rPr lang="he-IL" dirty="0"/>
            <a:t>(ט) וַיֹּאמֶר מֹשֶׁה בִּנְעָרֵינוּ וּבִזְקֵנֵינוּ נֵלֵךְ בְּבָנֵינוּ וּבִבְנוֹתֵנוּ בְּצֹאנֵנוּ וּבִבְקָרֵנוּ נֵלֵךְ </a:t>
          </a:r>
          <a:r>
            <a:rPr lang="he-IL" dirty="0">
              <a:highlight>
                <a:srgbClr val="61D6FF"/>
              </a:highlight>
            </a:rPr>
            <a:t>כִּי </a:t>
          </a:r>
          <a:r>
            <a:rPr lang="he-IL" dirty="0" err="1">
              <a:highlight>
                <a:srgbClr val="61D6FF"/>
              </a:highlight>
            </a:rPr>
            <a:t>חַג־יְקֹוָק</a:t>
          </a:r>
          <a:r>
            <a:rPr lang="he-IL" dirty="0">
              <a:highlight>
                <a:srgbClr val="61D6FF"/>
              </a:highlight>
            </a:rPr>
            <a:t> לָנוּ</a:t>
          </a:r>
          <a:r>
            <a:rPr lang="he-IL" dirty="0"/>
            <a:t>:</a:t>
          </a:r>
          <a:endParaRPr lang="en-US" dirty="0"/>
        </a:p>
        <a:p>
          <a:pPr algn="just" rtl="1"/>
          <a:r>
            <a:rPr lang="he-IL" dirty="0"/>
            <a:t>(י) וַיֹּאמֶר </a:t>
          </a:r>
          <a:r>
            <a:rPr lang="he-IL" dirty="0" err="1"/>
            <a:t>אֲלֵהֶם</a:t>
          </a:r>
          <a:r>
            <a:rPr lang="he-IL" dirty="0"/>
            <a:t> ... לֹא כֵן </a:t>
          </a:r>
          <a:r>
            <a:rPr lang="he-IL" dirty="0" err="1"/>
            <a:t>לְכוּ־נָא</a:t>
          </a:r>
          <a:r>
            <a:rPr lang="he-IL" dirty="0"/>
            <a:t> הַגְּבָרִים </a:t>
          </a:r>
          <a:r>
            <a:rPr lang="he-IL" dirty="0">
              <a:solidFill>
                <a:srgbClr val="FF00FF"/>
              </a:solidFill>
            </a:rPr>
            <a:t>וְעִבְדוּ </a:t>
          </a:r>
          <a:r>
            <a:rPr lang="he-IL" dirty="0" err="1">
              <a:solidFill>
                <a:srgbClr val="FF00FF"/>
              </a:solidFill>
            </a:rPr>
            <a:t>אֶת־יְקֹוָק</a:t>
          </a:r>
          <a:r>
            <a:rPr lang="he-IL" dirty="0">
              <a:solidFill>
                <a:srgbClr val="FF00FF"/>
              </a:solidFill>
            </a:rPr>
            <a:t> </a:t>
          </a:r>
          <a:r>
            <a:rPr lang="he-IL" dirty="0"/>
            <a:t>כִּי אֹתָהּ אַתֶּם מְבַקְשִׁים וַיְגָרֶשׁ אֹתָם מֵאֵת פְּנֵי פַרְעֹה: </a:t>
          </a:r>
        </a:p>
      </dgm:t>
    </dgm:pt>
    <dgm:pt modelId="{8C6022CF-94E7-4CD8-9ECD-5C6844E15182}" type="parTrans" cxnId="{FFBEA801-D0D5-4F38-8C08-665351FDE35C}">
      <dgm:prSet/>
      <dgm:spPr/>
      <dgm:t>
        <a:bodyPr/>
        <a:lstStyle/>
        <a:p>
          <a:pPr rtl="1"/>
          <a:endParaRPr lang="he-IL"/>
        </a:p>
      </dgm:t>
    </dgm:pt>
    <dgm:pt modelId="{32A1B483-9672-46A5-9992-749D3901AE0B}" type="sibTrans" cxnId="{FFBEA801-D0D5-4F38-8C08-665351FDE35C}">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FB7A0F71-15C7-451D-A0C9-D64FB849D975}" type="pres">
      <dgm:prSet presAssocID="{8CE152A1-A122-4BBE-9636-B639430ADE1B}" presName="node" presStyleLbl="node1" presStyleIdx="0" presStyleCnt="2" custScaleY="144865">
        <dgm:presLayoutVars>
          <dgm:bulletEnabled val="1"/>
        </dgm:presLayoutVars>
      </dgm:prSet>
      <dgm:spPr/>
    </dgm:pt>
    <dgm:pt modelId="{D91B9922-C2A8-49C9-B820-527FD433A808}" type="pres">
      <dgm:prSet presAssocID="{EBF39898-29B3-4434-B6DB-BF8A6778AA77}" presName="sibTrans" presStyleCnt="0"/>
      <dgm:spPr/>
    </dgm:pt>
    <dgm:pt modelId="{1734C844-5D82-46AC-913A-135429A6B8AE}" type="pres">
      <dgm:prSet presAssocID="{3A9CF1DF-809A-4D0A-8CA9-9738A42D8686}" presName="node" presStyleLbl="node1" presStyleIdx="1" presStyleCnt="2" custScaleY="140119">
        <dgm:presLayoutVars>
          <dgm:bulletEnabled val="1"/>
        </dgm:presLayoutVars>
      </dgm:prSet>
      <dgm:spPr/>
    </dgm:pt>
  </dgm:ptLst>
  <dgm:cxnLst>
    <dgm:cxn modelId="{FFBEA801-D0D5-4F38-8C08-665351FDE35C}" srcId="{B8549748-415D-4259-BBB4-A08F7188D1F3}" destId="{3A9CF1DF-809A-4D0A-8CA9-9738A42D8686}" srcOrd="1" destOrd="0" parTransId="{8C6022CF-94E7-4CD8-9ECD-5C6844E15182}" sibTransId="{32A1B483-9672-46A5-9992-749D3901AE0B}"/>
    <dgm:cxn modelId="{13792C1C-696B-4931-80BB-DE5028AB81FE}" type="presOf" srcId="{3A9CF1DF-809A-4D0A-8CA9-9738A42D8686}" destId="{1734C844-5D82-46AC-913A-135429A6B8AE}" srcOrd="0" destOrd="0" presId="urn:microsoft.com/office/officeart/2005/8/layout/default"/>
    <dgm:cxn modelId="{D5F7A51F-8930-474D-85F3-6ADBB62BA1D0}" type="presOf" srcId="{8CE152A1-A122-4BBE-9636-B639430ADE1B}" destId="{FB7A0F71-15C7-451D-A0C9-D64FB849D975}" srcOrd="0" destOrd="0" presId="urn:microsoft.com/office/officeart/2005/8/layout/default"/>
    <dgm:cxn modelId="{05685F5A-9DD4-429E-9159-A16FE4CB9E4D}" type="presOf" srcId="{B8549748-415D-4259-BBB4-A08F7188D1F3}" destId="{606A0E66-8564-4250-BFC8-F1CF25FDD16D}" srcOrd="0" destOrd="0" presId="urn:microsoft.com/office/officeart/2005/8/layout/default"/>
    <dgm:cxn modelId="{C5A6E7EB-D2ED-4BE8-86DE-622B314D4F45}" srcId="{B8549748-415D-4259-BBB4-A08F7188D1F3}" destId="{8CE152A1-A122-4BBE-9636-B639430ADE1B}" srcOrd="0" destOrd="0" parTransId="{93C2E56F-7B71-475D-BF8B-21BBC617B405}" sibTransId="{EBF39898-29B3-4434-B6DB-BF8A6778AA77}"/>
    <dgm:cxn modelId="{B4D40A49-4801-4BB7-B222-AA9DEA605027}" type="presParOf" srcId="{606A0E66-8564-4250-BFC8-F1CF25FDD16D}" destId="{FB7A0F71-15C7-451D-A0C9-D64FB849D975}" srcOrd="0" destOrd="0" presId="urn:microsoft.com/office/officeart/2005/8/layout/default"/>
    <dgm:cxn modelId="{B0129730-1441-4192-B270-8D90C7D15865}" type="presParOf" srcId="{606A0E66-8564-4250-BFC8-F1CF25FDD16D}" destId="{D91B9922-C2A8-49C9-B820-527FD433A808}" srcOrd="1" destOrd="0" presId="urn:microsoft.com/office/officeart/2005/8/layout/default"/>
    <dgm:cxn modelId="{109E148F-7AE9-4898-8E3F-4BB3ADF9E9E5}" type="presParOf" srcId="{606A0E66-8564-4250-BFC8-F1CF25FDD16D}" destId="{1734C844-5D82-46AC-913A-135429A6B8AE}"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5D8C060-275B-4E5D-B181-FFEE394ED44D}"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FB86837-9228-4DE1-BC31-B89E109DE9E6}">
      <dgm:prSet phldrT="[טקסט]"/>
      <dgm:spPr/>
      <dgm:t>
        <a:bodyPr/>
        <a:lstStyle/>
        <a:p>
          <a:pPr rtl="1"/>
          <a:r>
            <a:rPr lang="he-IL" b="1" i="0" dirty="0"/>
            <a:t>'עיקרון העונג' של פרויד – לעומת חיים מאושרים ועוצמתיים, שיש בהם תשוקה, עונג ואהבה חלק א</a:t>
          </a:r>
          <a:endParaRPr lang="he-IL" dirty="0"/>
        </a:p>
      </dgm:t>
    </dgm:pt>
    <dgm:pt modelId="{48C92076-6682-40A8-B0C3-BDCFCEF10007}" type="parTrans" cxnId="{765C1689-7160-4AB8-9E74-5CA166CC2803}">
      <dgm:prSet/>
      <dgm:spPr/>
      <dgm:t>
        <a:bodyPr/>
        <a:lstStyle/>
        <a:p>
          <a:pPr rtl="1"/>
          <a:endParaRPr lang="he-IL"/>
        </a:p>
      </dgm:t>
    </dgm:pt>
    <dgm:pt modelId="{7B10AF23-B8F0-4BFE-B9DE-C9464D4178B6}" type="sibTrans" cxnId="{765C1689-7160-4AB8-9E74-5CA166CC2803}">
      <dgm:prSet/>
      <dgm:spPr/>
      <dgm:t>
        <a:bodyPr/>
        <a:lstStyle/>
        <a:p>
          <a:pPr rtl="1"/>
          <a:endParaRPr lang="he-IL"/>
        </a:p>
      </dgm:t>
    </dgm:pt>
    <dgm:pt modelId="{B895BB0F-6C22-4B0B-9D92-2DFF6C3E7AEB}">
      <dgm:prSet phldrT="[טקסט]"/>
      <dgm:spPr/>
      <dgm:t>
        <a:bodyPr/>
        <a:lstStyle/>
        <a:p>
          <a:pPr rtl="1"/>
          <a:r>
            <a:rPr lang="he-IL" b="0" i="0" dirty="0"/>
            <a:t>לאחת החוויות המשמעותיות ביותר בחייה</a:t>
          </a:r>
          <a:endParaRPr lang="he-IL" dirty="0"/>
        </a:p>
      </dgm:t>
    </dgm:pt>
    <dgm:pt modelId="{39F6519F-4E1B-41A8-83E8-4D5B879D2DF0}" type="parTrans" cxnId="{4FF10DFB-BC8D-4008-B82D-5713754D27F6}">
      <dgm:prSet/>
      <dgm:spPr/>
      <dgm:t>
        <a:bodyPr/>
        <a:lstStyle/>
        <a:p>
          <a:pPr rtl="1"/>
          <a:endParaRPr lang="he-IL"/>
        </a:p>
      </dgm:t>
    </dgm:pt>
    <dgm:pt modelId="{F0C98668-1F12-4A0F-A87C-75AED6731BD7}" type="sibTrans" cxnId="{4FF10DFB-BC8D-4008-B82D-5713754D27F6}">
      <dgm:prSet/>
      <dgm:spPr/>
      <dgm:t>
        <a:bodyPr/>
        <a:lstStyle/>
        <a:p>
          <a:pPr rtl="1"/>
          <a:endParaRPr lang="he-IL"/>
        </a:p>
      </dgm:t>
    </dgm:pt>
    <dgm:pt modelId="{285F5D5E-7555-4D2B-8492-B892432F99F9}">
      <dgm:prSet phldrT="[טקסט]"/>
      <dgm:spPr/>
      <dgm:t>
        <a:bodyPr/>
        <a:lstStyle/>
        <a:p>
          <a:pPr rtl="1"/>
          <a:r>
            <a:rPr lang="he-IL" dirty="0"/>
            <a:t>התענגות</a:t>
          </a:r>
        </a:p>
      </dgm:t>
    </dgm:pt>
    <dgm:pt modelId="{E90C939F-E6B3-4754-A975-8378996AB8C2}" type="parTrans" cxnId="{BF4C439F-B40A-4CB2-9166-D10FE1D8C5F3}">
      <dgm:prSet/>
      <dgm:spPr/>
      <dgm:t>
        <a:bodyPr/>
        <a:lstStyle/>
        <a:p>
          <a:pPr rtl="1"/>
          <a:endParaRPr lang="he-IL"/>
        </a:p>
      </dgm:t>
    </dgm:pt>
    <dgm:pt modelId="{C02229BE-0F67-4BA7-933D-6940BEBF4353}" type="sibTrans" cxnId="{BF4C439F-B40A-4CB2-9166-D10FE1D8C5F3}">
      <dgm:prSet/>
      <dgm:spPr/>
      <dgm:t>
        <a:bodyPr/>
        <a:lstStyle/>
        <a:p>
          <a:pPr rtl="1"/>
          <a:endParaRPr lang="he-IL"/>
        </a:p>
      </dgm:t>
    </dgm:pt>
    <dgm:pt modelId="{2F48D726-3953-40DB-8AC7-96B05645925B}">
      <dgm:prSet phldrT="[טקסט]"/>
      <dgm:spPr/>
      <dgm:t>
        <a:bodyPr/>
        <a:lstStyle/>
        <a:p>
          <a:pPr rtl="1"/>
          <a:r>
            <a:rPr lang="he-IL" b="0" i="0" dirty="0"/>
            <a:t>תחושות שהיא לא חוותה מאז </a:t>
          </a:r>
        </a:p>
        <a:p>
          <a:pPr rtl="1"/>
          <a:r>
            <a:rPr lang="he-IL" b="0" i="0" dirty="0"/>
            <a:t>תחושות של שייכות וחיבור</a:t>
          </a:r>
          <a:endParaRPr lang="he-IL" dirty="0"/>
        </a:p>
      </dgm:t>
    </dgm:pt>
    <dgm:pt modelId="{2B4CBAB3-200F-465E-9AAC-96BF6B3D162D}" type="parTrans" cxnId="{0ABDC6B6-14A9-4FA7-8C5B-46144DB7D163}">
      <dgm:prSet/>
      <dgm:spPr/>
      <dgm:t>
        <a:bodyPr/>
        <a:lstStyle/>
        <a:p>
          <a:pPr rtl="1"/>
          <a:endParaRPr lang="he-IL"/>
        </a:p>
      </dgm:t>
    </dgm:pt>
    <dgm:pt modelId="{1DACB0FB-12CD-4EFF-BF14-35A1C81F5712}" type="sibTrans" cxnId="{0ABDC6B6-14A9-4FA7-8C5B-46144DB7D163}">
      <dgm:prSet/>
      <dgm:spPr/>
      <dgm:t>
        <a:bodyPr/>
        <a:lstStyle/>
        <a:p>
          <a:pPr rtl="1"/>
          <a:endParaRPr lang="he-IL"/>
        </a:p>
      </dgm:t>
    </dgm:pt>
    <dgm:pt modelId="{F636ACF8-1FAE-4108-A79F-A54400E6838E}">
      <dgm:prSet phldrT="[טקסט]"/>
      <dgm:spPr/>
      <dgm:t>
        <a:bodyPr/>
        <a:lstStyle/>
        <a:p>
          <a:pPr rtl="1"/>
          <a:r>
            <a:rPr lang="he-IL" b="0" i="0" dirty="0"/>
            <a:t>ולעונג המצוי בתוכו</a:t>
          </a:r>
          <a:endParaRPr lang="he-IL" dirty="0"/>
        </a:p>
      </dgm:t>
    </dgm:pt>
    <dgm:pt modelId="{9FDB1611-DDA2-49E0-A78E-F93BB48355E0}" type="parTrans" cxnId="{B9080211-8553-49E3-B81F-26925FB55F4A}">
      <dgm:prSet/>
      <dgm:spPr/>
      <dgm:t>
        <a:bodyPr/>
        <a:lstStyle/>
        <a:p>
          <a:pPr rtl="1"/>
          <a:endParaRPr lang="he-IL"/>
        </a:p>
      </dgm:t>
    </dgm:pt>
    <dgm:pt modelId="{AD5A3B73-7D71-4D16-B2ED-EC92A977AD0B}" type="sibTrans" cxnId="{B9080211-8553-49E3-B81F-26925FB55F4A}">
      <dgm:prSet/>
      <dgm:spPr/>
      <dgm:t>
        <a:bodyPr/>
        <a:lstStyle/>
        <a:p>
          <a:pPr rtl="1"/>
          <a:endParaRPr lang="he-IL"/>
        </a:p>
      </dgm:t>
    </dgm:pt>
    <dgm:pt modelId="{93276B6D-9F4B-40EA-AA23-78A67454767C}">
      <dgm:prSet/>
      <dgm:spPr/>
      <dgm:t>
        <a:bodyPr/>
        <a:lstStyle/>
        <a:p>
          <a:pPr rtl="1"/>
          <a:endParaRPr lang="he-IL"/>
        </a:p>
      </dgm:t>
    </dgm:pt>
    <dgm:pt modelId="{342D4927-ABE2-47E4-B38C-6D1D6C48D882}" type="parTrans" cxnId="{7300C37E-66B3-42EF-BA61-977A25C97FD3}">
      <dgm:prSet/>
      <dgm:spPr/>
    </dgm:pt>
    <dgm:pt modelId="{64554868-E8B8-4868-B99C-98CA68DCE0B3}" type="sibTrans" cxnId="{7300C37E-66B3-42EF-BA61-977A25C97FD3}">
      <dgm:prSet/>
      <dgm:spPr/>
    </dgm:pt>
    <dgm:pt modelId="{C563FD8D-D881-44A0-8200-00829FF64936}" type="pres">
      <dgm:prSet presAssocID="{D5D8C060-275B-4E5D-B181-FFEE394ED44D}" presName="diagram" presStyleCnt="0">
        <dgm:presLayoutVars>
          <dgm:dir/>
          <dgm:resizeHandles val="exact"/>
        </dgm:presLayoutVars>
      </dgm:prSet>
      <dgm:spPr/>
    </dgm:pt>
    <dgm:pt modelId="{76D40C64-C73D-495F-A829-37CCC0632210}" type="pres">
      <dgm:prSet presAssocID="{2FB86837-9228-4DE1-BC31-B89E109DE9E6}" presName="node" presStyleLbl="node1" presStyleIdx="0" presStyleCnt="6">
        <dgm:presLayoutVars>
          <dgm:bulletEnabled val="1"/>
        </dgm:presLayoutVars>
      </dgm:prSet>
      <dgm:spPr/>
    </dgm:pt>
    <dgm:pt modelId="{DE2EEF24-25E8-4372-BE4C-E346D9B7BF8A}" type="pres">
      <dgm:prSet presAssocID="{7B10AF23-B8F0-4BFE-B9DE-C9464D4178B6}" presName="sibTrans" presStyleCnt="0"/>
      <dgm:spPr/>
    </dgm:pt>
    <dgm:pt modelId="{A2C5BC78-8A68-4E31-A448-EF38E1C732DF}" type="pres">
      <dgm:prSet presAssocID="{B895BB0F-6C22-4B0B-9D92-2DFF6C3E7AEB}" presName="node" presStyleLbl="node1" presStyleIdx="1" presStyleCnt="6">
        <dgm:presLayoutVars>
          <dgm:bulletEnabled val="1"/>
        </dgm:presLayoutVars>
      </dgm:prSet>
      <dgm:spPr/>
    </dgm:pt>
    <dgm:pt modelId="{6149B374-A6FB-4931-B25E-57E73E79EDFE}" type="pres">
      <dgm:prSet presAssocID="{F0C98668-1F12-4A0F-A87C-75AED6731BD7}" presName="sibTrans" presStyleCnt="0"/>
      <dgm:spPr/>
    </dgm:pt>
    <dgm:pt modelId="{4676E2AF-272E-4260-A831-ADBD80F2386D}" type="pres">
      <dgm:prSet presAssocID="{285F5D5E-7555-4D2B-8492-B892432F99F9}" presName="node" presStyleLbl="node1" presStyleIdx="2" presStyleCnt="6">
        <dgm:presLayoutVars>
          <dgm:bulletEnabled val="1"/>
        </dgm:presLayoutVars>
      </dgm:prSet>
      <dgm:spPr/>
    </dgm:pt>
    <dgm:pt modelId="{A04D9BF4-403A-4723-B546-861759572938}" type="pres">
      <dgm:prSet presAssocID="{C02229BE-0F67-4BA7-933D-6940BEBF4353}" presName="sibTrans" presStyleCnt="0"/>
      <dgm:spPr/>
    </dgm:pt>
    <dgm:pt modelId="{1630330A-2010-4AD3-9EBE-99D8BCB0265C}" type="pres">
      <dgm:prSet presAssocID="{2F48D726-3953-40DB-8AC7-96B05645925B}" presName="node" presStyleLbl="node1" presStyleIdx="3" presStyleCnt="6">
        <dgm:presLayoutVars>
          <dgm:bulletEnabled val="1"/>
        </dgm:presLayoutVars>
      </dgm:prSet>
      <dgm:spPr/>
    </dgm:pt>
    <dgm:pt modelId="{50B045EB-706D-46E9-BDA7-F6239C4822FA}" type="pres">
      <dgm:prSet presAssocID="{1DACB0FB-12CD-4EFF-BF14-35A1C81F5712}" presName="sibTrans" presStyleCnt="0"/>
      <dgm:spPr/>
    </dgm:pt>
    <dgm:pt modelId="{EF66474D-671E-4081-AF27-0A2C03248BB3}" type="pres">
      <dgm:prSet presAssocID="{93276B6D-9F4B-40EA-AA23-78A67454767C}" presName="node" presStyleLbl="node1" presStyleIdx="4" presStyleCnt="6">
        <dgm:presLayoutVars>
          <dgm:bulletEnabled val="1"/>
        </dgm:presLayoutVars>
      </dgm:prSet>
      <dgm:spPr/>
    </dgm:pt>
    <dgm:pt modelId="{A35E12EF-1901-4C6F-B70B-D9468AEBB459}" type="pres">
      <dgm:prSet presAssocID="{64554868-E8B8-4868-B99C-98CA68DCE0B3}" presName="sibTrans" presStyleCnt="0"/>
      <dgm:spPr/>
    </dgm:pt>
    <dgm:pt modelId="{E5D79F24-A6FD-4C38-8C79-D796E4A9325A}" type="pres">
      <dgm:prSet presAssocID="{F636ACF8-1FAE-4108-A79F-A54400E6838E}" presName="node" presStyleLbl="node1" presStyleIdx="5" presStyleCnt="6">
        <dgm:presLayoutVars>
          <dgm:bulletEnabled val="1"/>
        </dgm:presLayoutVars>
      </dgm:prSet>
      <dgm:spPr/>
    </dgm:pt>
  </dgm:ptLst>
  <dgm:cxnLst>
    <dgm:cxn modelId="{B9080211-8553-49E3-B81F-26925FB55F4A}" srcId="{D5D8C060-275B-4E5D-B181-FFEE394ED44D}" destId="{F636ACF8-1FAE-4108-A79F-A54400E6838E}" srcOrd="5" destOrd="0" parTransId="{9FDB1611-DDA2-49E0-A78E-F93BB48355E0}" sibTransId="{AD5A3B73-7D71-4D16-B2ED-EC92A977AD0B}"/>
    <dgm:cxn modelId="{41D5C42A-556D-42EE-B784-99026382F690}" type="presOf" srcId="{2FB86837-9228-4DE1-BC31-B89E109DE9E6}" destId="{76D40C64-C73D-495F-A829-37CCC0632210}" srcOrd="0" destOrd="0" presId="urn:microsoft.com/office/officeart/2005/8/layout/default"/>
    <dgm:cxn modelId="{9E6CFD3D-27C8-453A-A633-A48A02BEF525}" type="presOf" srcId="{93276B6D-9F4B-40EA-AA23-78A67454767C}" destId="{EF66474D-671E-4081-AF27-0A2C03248BB3}" srcOrd="0" destOrd="0" presId="urn:microsoft.com/office/officeart/2005/8/layout/default"/>
    <dgm:cxn modelId="{7300C37E-66B3-42EF-BA61-977A25C97FD3}" srcId="{D5D8C060-275B-4E5D-B181-FFEE394ED44D}" destId="{93276B6D-9F4B-40EA-AA23-78A67454767C}" srcOrd="4" destOrd="0" parTransId="{342D4927-ABE2-47E4-B38C-6D1D6C48D882}" sibTransId="{64554868-E8B8-4868-B99C-98CA68DCE0B3}"/>
    <dgm:cxn modelId="{FFB70381-1306-4571-8C9B-5165537F7170}" type="presOf" srcId="{2F48D726-3953-40DB-8AC7-96B05645925B}" destId="{1630330A-2010-4AD3-9EBE-99D8BCB0265C}" srcOrd="0" destOrd="0" presId="urn:microsoft.com/office/officeart/2005/8/layout/default"/>
    <dgm:cxn modelId="{765C1689-7160-4AB8-9E74-5CA166CC2803}" srcId="{D5D8C060-275B-4E5D-B181-FFEE394ED44D}" destId="{2FB86837-9228-4DE1-BC31-B89E109DE9E6}" srcOrd="0" destOrd="0" parTransId="{48C92076-6682-40A8-B0C3-BDCFCEF10007}" sibTransId="{7B10AF23-B8F0-4BFE-B9DE-C9464D4178B6}"/>
    <dgm:cxn modelId="{BF4C439F-B40A-4CB2-9166-D10FE1D8C5F3}" srcId="{D5D8C060-275B-4E5D-B181-FFEE394ED44D}" destId="{285F5D5E-7555-4D2B-8492-B892432F99F9}" srcOrd="2" destOrd="0" parTransId="{E90C939F-E6B3-4754-A975-8378996AB8C2}" sibTransId="{C02229BE-0F67-4BA7-933D-6940BEBF4353}"/>
    <dgm:cxn modelId="{A3ABA7B4-F649-4F10-B14F-AC493EAC03CD}" type="presOf" srcId="{F636ACF8-1FAE-4108-A79F-A54400E6838E}" destId="{E5D79F24-A6FD-4C38-8C79-D796E4A9325A}" srcOrd="0" destOrd="0" presId="urn:microsoft.com/office/officeart/2005/8/layout/default"/>
    <dgm:cxn modelId="{3AB765B6-84CE-4B9E-927E-84A2B7BE0528}" type="presOf" srcId="{B895BB0F-6C22-4B0B-9D92-2DFF6C3E7AEB}" destId="{A2C5BC78-8A68-4E31-A448-EF38E1C732DF}" srcOrd="0" destOrd="0" presId="urn:microsoft.com/office/officeart/2005/8/layout/default"/>
    <dgm:cxn modelId="{0ABDC6B6-14A9-4FA7-8C5B-46144DB7D163}" srcId="{D5D8C060-275B-4E5D-B181-FFEE394ED44D}" destId="{2F48D726-3953-40DB-8AC7-96B05645925B}" srcOrd="3" destOrd="0" parTransId="{2B4CBAB3-200F-465E-9AAC-96BF6B3D162D}" sibTransId="{1DACB0FB-12CD-4EFF-BF14-35A1C81F5712}"/>
    <dgm:cxn modelId="{E5721CEE-7828-49C6-9625-AAB758B27E99}" type="presOf" srcId="{D5D8C060-275B-4E5D-B181-FFEE394ED44D}" destId="{C563FD8D-D881-44A0-8200-00829FF64936}" srcOrd="0" destOrd="0" presId="urn:microsoft.com/office/officeart/2005/8/layout/default"/>
    <dgm:cxn modelId="{4FF10DFB-BC8D-4008-B82D-5713754D27F6}" srcId="{D5D8C060-275B-4E5D-B181-FFEE394ED44D}" destId="{B895BB0F-6C22-4B0B-9D92-2DFF6C3E7AEB}" srcOrd="1" destOrd="0" parTransId="{39F6519F-4E1B-41A8-83E8-4D5B879D2DF0}" sibTransId="{F0C98668-1F12-4A0F-A87C-75AED6731BD7}"/>
    <dgm:cxn modelId="{43FE15FE-C9B2-45CE-B2CE-BDF9B5998E06}" type="presOf" srcId="{285F5D5E-7555-4D2B-8492-B892432F99F9}" destId="{4676E2AF-272E-4260-A831-ADBD80F2386D}" srcOrd="0" destOrd="0" presId="urn:microsoft.com/office/officeart/2005/8/layout/default"/>
    <dgm:cxn modelId="{A2BAFF8E-8A04-4EE1-BB17-8C39A0413842}" type="presParOf" srcId="{C563FD8D-D881-44A0-8200-00829FF64936}" destId="{76D40C64-C73D-495F-A829-37CCC0632210}" srcOrd="0" destOrd="0" presId="urn:microsoft.com/office/officeart/2005/8/layout/default"/>
    <dgm:cxn modelId="{F494E921-2AFD-4918-9BE4-74D4DAE7ED2F}" type="presParOf" srcId="{C563FD8D-D881-44A0-8200-00829FF64936}" destId="{DE2EEF24-25E8-4372-BE4C-E346D9B7BF8A}" srcOrd="1" destOrd="0" presId="urn:microsoft.com/office/officeart/2005/8/layout/default"/>
    <dgm:cxn modelId="{6E4142EA-E898-46CC-B35D-1B6896BFCCE4}" type="presParOf" srcId="{C563FD8D-D881-44A0-8200-00829FF64936}" destId="{A2C5BC78-8A68-4E31-A448-EF38E1C732DF}" srcOrd="2" destOrd="0" presId="urn:microsoft.com/office/officeart/2005/8/layout/default"/>
    <dgm:cxn modelId="{D28CAA38-9CCE-4F06-B5F5-2C2772C5BA65}" type="presParOf" srcId="{C563FD8D-D881-44A0-8200-00829FF64936}" destId="{6149B374-A6FB-4931-B25E-57E73E79EDFE}" srcOrd="3" destOrd="0" presId="urn:microsoft.com/office/officeart/2005/8/layout/default"/>
    <dgm:cxn modelId="{9848C787-A6AC-4C2C-AB9D-092ACD3C2CA6}" type="presParOf" srcId="{C563FD8D-D881-44A0-8200-00829FF64936}" destId="{4676E2AF-272E-4260-A831-ADBD80F2386D}" srcOrd="4" destOrd="0" presId="urn:microsoft.com/office/officeart/2005/8/layout/default"/>
    <dgm:cxn modelId="{8E3F1B5F-19E4-4BD1-9DBF-F7FA7BFB3F87}" type="presParOf" srcId="{C563FD8D-D881-44A0-8200-00829FF64936}" destId="{A04D9BF4-403A-4723-B546-861759572938}" srcOrd="5" destOrd="0" presId="urn:microsoft.com/office/officeart/2005/8/layout/default"/>
    <dgm:cxn modelId="{EF4918EF-799C-464A-A9AC-0BB7D8052230}" type="presParOf" srcId="{C563FD8D-D881-44A0-8200-00829FF64936}" destId="{1630330A-2010-4AD3-9EBE-99D8BCB0265C}" srcOrd="6" destOrd="0" presId="urn:microsoft.com/office/officeart/2005/8/layout/default"/>
    <dgm:cxn modelId="{7DF284CB-0DD8-4050-91FA-FEDA59BABC3D}" type="presParOf" srcId="{C563FD8D-D881-44A0-8200-00829FF64936}" destId="{50B045EB-706D-46E9-BDA7-F6239C4822FA}" srcOrd="7" destOrd="0" presId="urn:microsoft.com/office/officeart/2005/8/layout/default"/>
    <dgm:cxn modelId="{8D059F7E-533D-4741-9BD4-89A0B8760ECC}" type="presParOf" srcId="{C563FD8D-D881-44A0-8200-00829FF64936}" destId="{EF66474D-671E-4081-AF27-0A2C03248BB3}" srcOrd="8" destOrd="0" presId="urn:microsoft.com/office/officeart/2005/8/layout/default"/>
    <dgm:cxn modelId="{61068738-51CA-4BB2-AF88-B72BAD7E30E8}" type="presParOf" srcId="{C563FD8D-D881-44A0-8200-00829FF64936}" destId="{A35E12EF-1901-4C6F-B70B-D9468AEBB459}" srcOrd="9" destOrd="0" presId="urn:microsoft.com/office/officeart/2005/8/layout/default"/>
    <dgm:cxn modelId="{0CA93D89-1B0C-4ACD-93B4-15389EC03A50}" type="presParOf" srcId="{C563FD8D-D881-44A0-8200-00829FF64936}" destId="{E5D79F24-A6FD-4C38-8C79-D796E4A9325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B9F35DA-59D6-4263-AE55-8364943578B5}"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569078F-8E2C-444A-A7D0-C76F7A86C584}">
      <dgm:prSet phldrT="[טקסט]"/>
      <dgm:spPr/>
      <dgm:t>
        <a:bodyPr/>
        <a:lstStyle/>
        <a:p>
          <a:pPr rtl="1"/>
          <a:r>
            <a:rPr lang="he-IL" b="0" i="0" dirty="0"/>
            <a:t>החלטה שבא לך להתרחב ולגלות את עצמך עוד.</a:t>
          </a:r>
          <a:endParaRPr lang="he-IL" dirty="0"/>
        </a:p>
      </dgm:t>
    </dgm:pt>
    <dgm:pt modelId="{BA2B7753-65C5-45A3-A229-84B9259DECED}" type="parTrans" cxnId="{7178CC56-F38F-4C67-AB73-DEF5C6E4F1C6}">
      <dgm:prSet/>
      <dgm:spPr/>
      <dgm:t>
        <a:bodyPr/>
        <a:lstStyle/>
        <a:p>
          <a:pPr rtl="1"/>
          <a:endParaRPr lang="he-IL"/>
        </a:p>
      </dgm:t>
    </dgm:pt>
    <dgm:pt modelId="{4C554978-30FD-4A74-BF3C-C043F4395913}" type="sibTrans" cxnId="{7178CC56-F38F-4C67-AB73-DEF5C6E4F1C6}">
      <dgm:prSet/>
      <dgm:spPr/>
      <dgm:t>
        <a:bodyPr/>
        <a:lstStyle/>
        <a:p>
          <a:pPr rtl="1"/>
          <a:endParaRPr lang="he-IL"/>
        </a:p>
      </dgm:t>
    </dgm:pt>
    <dgm:pt modelId="{E1EC03C0-8A1B-4DE1-8729-3BCE52EBC397}">
      <dgm:prSet phldrT="[טקסט]"/>
      <dgm:spPr/>
      <dgm:t>
        <a:bodyPr/>
        <a:lstStyle/>
        <a:p>
          <a:pPr rtl="1"/>
          <a:r>
            <a:rPr lang="he-IL" b="0" i="0" dirty="0"/>
            <a:t>שפע של עונג שהוא מאוד-מאוד מיוחד</a:t>
          </a:r>
          <a:endParaRPr lang="he-IL" dirty="0"/>
        </a:p>
      </dgm:t>
    </dgm:pt>
    <dgm:pt modelId="{BD46ACED-8997-4991-B712-CE54C4969B2A}" type="parTrans" cxnId="{F82E31DA-8C78-47DD-B090-9DD69574B8B6}">
      <dgm:prSet/>
      <dgm:spPr/>
      <dgm:t>
        <a:bodyPr/>
        <a:lstStyle/>
        <a:p>
          <a:pPr rtl="1"/>
          <a:endParaRPr lang="he-IL"/>
        </a:p>
      </dgm:t>
    </dgm:pt>
    <dgm:pt modelId="{E74736B0-CE65-47AB-B01B-57217C81E21D}" type="sibTrans" cxnId="{F82E31DA-8C78-47DD-B090-9DD69574B8B6}">
      <dgm:prSet/>
      <dgm:spPr/>
      <dgm:t>
        <a:bodyPr/>
        <a:lstStyle/>
        <a:p>
          <a:pPr rtl="1"/>
          <a:endParaRPr lang="he-IL"/>
        </a:p>
      </dgm:t>
    </dgm:pt>
    <dgm:pt modelId="{1AE079B1-847D-466D-85A3-A6CD0FB6CE9F}">
      <dgm:prSet phldrT="[טקסט]"/>
      <dgm:spPr/>
      <dgm:t>
        <a:bodyPr/>
        <a:lstStyle/>
        <a:p>
          <a:pPr rtl="1"/>
          <a:r>
            <a:rPr lang="he-IL" b="0" dirty="0"/>
            <a:t>להרחיב את העונג שלנו ו</a:t>
          </a:r>
          <a:endParaRPr lang="he-IL" dirty="0"/>
        </a:p>
      </dgm:t>
    </dgm:pt>
    <dgm:pt modelId="{0BD8B833-7F37-4D66-8CAA-5F0A293672D0}" type="parTrans" cxnId="{E5AF5508-6C56-4109-8C05-96FE8B5AA1BF}">
      <dgm:prSet/>
      <dgm:spPr/>
      <dgm:t>
        <a:bodyPr/>
        <a:lstStyle/>
        <a:p>
          <a:pPr rtl="1"/>
          <a:endParaRPr lang="he-IL"/>
        </a:p>
      </dgm:t>
    </dgm:pt>
    <dgm:pt modelId="{3F7E175B-3D31-457B-BDAA-9D341E3F213A}" type="sibTrans" cxnId="{E5AF5508-6C56-4109-8C05-96FE8B5AA1BF}">
      <dgm:prSet/>
      <dgm:spPr/>
      <dgm:t>
        <a:bodyPr/>
        <a:lstStyle/>
        <a:p>
          <a:pPr rtl="1"/>
          <a:endParaRPr lang="he-IL"/>
        </a:p>
      </dgm:t>
    </dgm:pt>
    <dgm:pt modelId="{EB6E3AE4-AF6F-4BFD-8FAB-89A57CC11447}">
      <dgm:prSet phldrT="[טקסט]"/>
      <dgm:spPr/>
      <dgm:t>
        <a:bodyPr/>
        <a:lstStyle/>
        <a:p>
          <a:pPr rtl="1"/>
          <a:r>
            <a:rPr lang="he-IL" b="0" i="0" dirty="0"/>
            <a:t>לזכות שלהן לעונג</a:t>
          </a:r>
        </a:p>
        <a:p>
          <a:pPr rtl="1"/>
          <a:r>
            <a:rPr lang="he-IL" b="0" i="0" dirty="0"/>
            <a:t>שיש פוטנציאל רחב לעונג שלהן,</a:t>
          </a:r>
          <a:endParaRPr lang="he-IL" dirty="0"/>
        </a:p>
      </dgm:t>
    </dgm:pt>
    <dgm:pt modelId="{D32F683F-F596-4F0F-99D6-9E1AC8D3785A}" type="parTrans" cxnId="{44079235-B2AC-4D24-B298-F191B6B9554F}">
      <dgm:prSet/>
      <dgm:spPr/>
      <dgm:t>
        <a:bodyPr/>
        <a:lstStyle/>
        <a:p>
          <a:pPr rtl="1"/>
          <a:endParaRPr lang="he-IL"/>
        </a:p>
      </dgm:t>
    </dgm:pt>
    <dgm:pt modelId="{45D1F5A8-C899-4677-902E-B97195936943}" type="sibTrans" cxnId="{44079235-B2AC-4D24-B298-F191B6B9554F}">
      <dgm:prSet/>
      <dgm:spPr/>
      <dgm:t>
        <a:bodyPr/>
        <a:lstStyle/>
        <a:p>
          <a:pPr rtl="1"/>
          <a:endParaRPr lang="he-IL"/>
        </a:p>
      </dgm:t>
    </dgm:pt>
    <dgm:pt modelId="{C1FC6ED2-7C94-49BD-802B-C362DD034E49}">
      <dgm:prSet phldrT="[טקסט]"/>
      <dgm:spPr/>
      <dgm:t>
        <a:bodyPr/>
        <a:lstStyle/>
        <a:p>
          <a:pPr rtl="1"/>
          <a:r>
            <a:rPr lang="he-IL" b="0" i="0" dirty="0"/>
            <a:t>מסע חיבור לאהבה </a:t>
          </a:r>
          <a:endParaRPr lang="he-IL" dirty="0"/>
        </a:p>
      </dgm:t>
    </dgm:pt>
    <dgm:pt modelId="{0651CD54-4ED9-4976-9D17-3DB24701F0BC}" type="parTrans" cxnId="{BB46BE78-F9F0-4CDE-B847-0CB676DA0DB5}">
      <dgm:prSet/>
      <dgm:spPr/>
      <dgm:t>
        <a:bodyPr/>
        <a:lstStyle/>
        <a:p>
          <a:pPr rtl="1"/>
          <a:endParaRPr lang="he-IL"/>
        </a:p>
      </dgm:t>
    </dgm:pt>
    <dgm:pt modelId="{7C924636-731E-48F0-B052-C43CF2CF2305}" type="sibTrans" cxnId="{BB46BE78-F9F0-4CDE-B847-0CB676DA0DB5}">
      <dgm:prSet/>
      <dgm:spPr/>
      <dgm:t>
        <a:bodyPr/>
        <a:lstStyle/>
        <a:p>
          <a:pPr rtl="1"/>
          <a:endParaRPr lang="he-IL"/>
        </a:p>
      </dgm:t>
    </dgm:pt>
    <dgm:pt modelId="{904680FB-E7D9-46B4-8E99-46A635C462A1}" type="pres">
      <dgm:prSet presAssocID="{9B9F35DA-59D6-4263-AE55-8364943578B5}" presName="diagram" presStyleCnt="0">
        <dgm:presLayoutVars>
          <dgm:dir/>
          <dgm:resizeHandles val="exact"/>
        </dgm:presLayoutVars>
      </dgm:prSet>
      <dgm:spPr/>
    </dgm:pt>
    <dgm:pt modelId="{9AB7E1B2-566B-4710-A37D-6FC332F8147C}" type="pres">
      <dgm:prSet presAssocID="{2569078F-8E2C-444A-A7D0-C76F7A86C584}" presName="node" presStyleLbl="node1" presStyleIdx="0" presStyleCnt="5">
        <dgm:presLayoutVars>
          <dgm:bulletEnabled val="1"/>
        </dgm:presLayoutVars>
      </dgm:prSet>
      <dgm:spPr/>
    </dgm:pt>
    <dgm:pt modelId="{BDA1B3FF-560E-4368-9B30-FDCB477EE9EF}" type="pres">
      <dgm:prSet presAssocID="{4C554978-30FD-4A74-BF3C-C043F4395913}" presName="sibTrans" presStyleCnt="0"/>
      <dgm:spPr/>
    </dgm:pt>
    <dgm:pt modelId="{4F5B34DD-EF21-4574-84D3-AD8065D82FB5}" type="pres">
      <dgm:prSet presAssocID="{E1EC03C0-8A1B-4DE1-8729-3BCE52EBC397}" presName="node" presStyleLbl="node1" presStyleIdx="1" presStyleCnt="5">
        <dgm:presLayoutVars>
          <dgm:bulletEnabled val="1"/>
        </dgm:presLayoutVars>
      </dgm:prSet>
      <dgm:spPr/>
    </dgm:pt>
    <dgm:pt modelId="{77979D86-4387-486C-BE84-446315B626F1}" type="pres">
      <dgm:prSet presAssocID="{E74736B0-CE65-47AB-B01B-57217C81E21D}" presName="sibTrans" presStyleCnt="0"/>
      <dgm:spPr/>
    </dgm:pt>
    <dgm:pt modelId="{526B6AFB-4960-446A-9FF5-7290F86EA9EA}" type="pres">
      <dgm:prSet presAssocID="{1AE079B1-847D-466D-85A3-A6CD0FB6CE9F}" presName="node" presStyleLbl="node1" presStyleIdx="2" presStyleCnt="5">
        <dgm:presLayoutVars>
          <dgm:bulletEnabled val="1"/>
        </dgm:presLayoutVars>
      </dgm:prSet>
      <dgm:spPr/>
    </dgm:pt>
    <dgm:pt modelId="{0F6E5971-A77D-4D57-9A03-3B85C46A78CF}" type="pres">
      <dgm:prSet presAssocID="{3F7E175B-3D31-457B-BDAA-9D341E3F213A}" presName="sibTrans" presStyleCnt="0"/>
      <dgm:spPr/>
    </dgm:pt>
    <dgm:pt modelId="{95B0C72E-EC99-4E03-9907-D953D81566CF}" type="pres">
      <dgm:prSet presAssocID="{EB6E3AE4-AF6F-4BFD-8FAB-89A57CC11447}" presName="node" presStyleLbl="node1" presStyleIdx="3" presStyleCnt="5">
        <dgm:presLayoutVars>
          <dgm:bulletEnabled val="1"/>
        </dgm:presLayoutVars>
      </dgm:prSet>
      <dgm:spPr/>
    </dgm:pt>
    <dgm:pt modelId="{9F8AF325-96FB-4AF6-9655-BD280D8F8879}" type="pres">
      <dgm:prSet presAssocID="{45D1F5A8-C899-4677-902E-B97195936943}" presName="sibTrans" presStyleCnt="0"/>
      <dgm:spPr/>
    </dgm:pt>
    <dgm:pt modelId="{A0129FAD-1C92-42E6-9DD3-3F137265117A}" type="pres">
      <dgm:prSet presAssocID="{C1FC6ED2-7C94-49BD-802B-C362DD034E49}" presName="node" presStyleLbl="node1" presStyleIdx="4" presStyleCnt="5">
        <dgm:presLayoutVars>
          <dgm:bulletEnabled val="1"/>
        </dgm:presLayoutVars>
      </dgm:prSet>
      <dgm:spPr/>
    </dgm:pt>
  </dgm:ptLst>
  <dgm:cxnLst>
    <dgm:cxn modelId="{E5AF5508-6C56-4109-8C05-96FE8B5AA1BF}" srcId="{9B9F35DA-59D6-4263-AE55-8364943578B5}" destId="{1AE079B1-847D-466D-85A3-A6CD0FB6CE9F}" srcOrd="2" destOrd="0" parTransId="{0BD8B833-7F37-4D66-8CAA-5F0A293672D0}" sibTransId="{3F7E175B-3D31-457B-BDAA-9D341E3F213A}"/>
    <dgm:cxn modelId="{7DAFC121-3D00-44B1-9BAE-248E4BB62D07}" type="presOf" srcId="{C1FC6ED2-7C94-49BD-802B-C362DD034E49}" destId="{A0129FAD-1C92-42E6-9DD3-3F137265117A}" srcOrd="0" destOrd="0" presId="urn:microsoft.com/office/officeart/2005/8/layout/default"/>
    <dgm:cxn modelId="{94F09D32-6544-46EC-8AA8-27AC3DBB878F}" type="presOf" srcId="{9B9F35DA-59D6-4263-AE55-8364943578B5}" destId="{904680FB-E7D9-46B4-8E99-46A635C462A1}" srcOrd="0" destOrd="0" presId="urn:microsoft.com/office/officeart/2005/8/layout/default"/>
    <dgm:cxn modelId="{44079235-B2AC-4D24-B298-F191B6B9554F}" srcId="{9B9F35DA-59D6-4263-AE55-8364943578B5}" destId="{EB6E3AE4-AF6F-4BFD-8FAB-89A57CC11447}" srcOrd="3" destOrd="0" parTransId="{D32F683F-F596-4F0F-99D6-9E1AC8D3785A}" sibTransId="{45D1F5A8-C899-4677-902E-B97195936943}"/>
    <dgm:cxn modelId="{7178CC56-F38F-4C67-AB73-DEF5C6E4F1C6}" srcId="{9B9F35DA-59D6-4263-AE55-8364943578B5}" destId="{2569078F-8E2C-444A-A7D0-C76F7A86C584}" srcOrd="0" destOrd="0" parTransId="{BA2B7753-65C5-45A3-A229-84B9259DECED}" sibTransId="{4C554978-30FD-4A74-BF3C-C043F4395913}"/>
    <dgm:cxn modelId="{BB46BE78-F9F0-4CDE-B847-0CB676DA0DB5}" srcId="{9B9F35DA-59D6-4263-AE55-8364943578B5}" destId="{C1FC6ED2-7C94-49BD-802B-C362DD034E49}" srcOrd="4" destOrd="0" parTransId="{0651CD54-4ED9-4976-9D17-3DB24701F0BC}" sibTransId="{7C924636-731E-48F0-B052-C43CF2CF2305}"/>
    <dgm:cxn modelId="{B2841480-98EA-4C90-AFEE-D83A99883861}" type="presOf" srcId="{E1EC03C0-8A1B-4DE1-8729-3BCE52EBC397}" destId="{4F5B34DD-EF21-4574-84D3-AD8065D82FB5}" srcOrd="0" destOrd="0" presId="urn:microsoft.com/office/officeart/2005/8/layout/default"/>
    <dgm:cxn modelId="{EE2404BD-B2B1-4B48-98AA-EB1F6FFFF9BE}" type="presOf" srcId="{2569078F-8E2C-444A-A7D0-C76F7A86C584}" destId="{9AB7E1B2-566B-4710-A37D-6FC332F8147C}" srcOrd="0" destOrd="0" presId="urn:microsoft.com/office/officeart/2005/8/layout/default"/>
    <dgm:cxn modelId="{4AB30AC2-A5AF-4008-9BB8-5742FB7068AA}" type="presOf" srcId="{1AE079B1-847D-466D-85A3-A6CD0FB6CE9F}" destId="{526B6AFB-4960-446A-9FF5-7290F86EA9EA}" srcOrd="0" destOrd="0" presId="urn:microsoft.com/office/officeart/2005/8/layout/default"/>
    <dgm:cxn modelId="{F82E31DA-8C78-47DD-B090-9DD69574B8B6}" srcId="{9B9F35DA-59D6-4263-AE55-8364943578B5}" destId="{E1EC03C0-8A1B-4DE1-8729-3BCE52EBC397}" srcOrd="1" destOrd="0" parTransId="{BD46ACED-8997-4991-B712-CE54C4969B2A}" sibTransId="{E74736B0-CE65-47AB-B01B-57217C81E21D}"/>
    <dgm:cxn modelId="{1F0E86EF-A4F2-45E3-B116-DABAD6331A3D}" type="presOf" srcId="{EB6E3AE4-AF6F-4BFD-8FAB-89A57CC11447}" destId="{95B0C72E-EC99-4E03-9907-D953D81566CF}" srcOrd="0" destOrd="0" presId="urn:microsoft.com/office/officeart/2005/8/layout/default"/>
    <dgm:cxn modelId="{63037177-A466-4E84-8DF3-38008DE9EDD6}" type="presParOf" srcId="{904680FB-E7D9-46B4-8E99-46A635C462A1}" destId="{9AB7E1B2-566B-4710-A37D-6FC332F8147C}" srcOrd="0" destOrd="0" presId="urn:microsoft.com/office/officeart/2005/8/layout/default"/>
    <dgm:cxn modelId="{3F213D7A-AD4E-4DF0-B48D-FF53A2C1D458}" type="presParOf" srcId="{904680FB-E7D9-46B4-8E99-46A635C462A1}" destId="{BDA1B3FF-560E-4368-9B30-FDCB477EE9EF}" srcOrd="1" destOrd="0" presId="urn:microsoft.com/office/officeart/2005/8/layout/default"/>
    <dgm:cxn modelId="{0F2299AD-21B2-4BF3-8B06-9C3289524BB4}" type="presParOf" srcId="{904680FB-E7D9-46B4-8E99-46A635C462A1}" destId="{4F5B34DD-EF21-4574-84D3-AD8065D82FB5}" srcOrd="2" destOrd="0" presId="urn:microsoft.com/office/officeart/2005/8/layout/default"/>
    <dgm:cxn modelId="{CF1CB3DE-12A9-4F6D-9CBB-A2B51802AAD0}" type="presParOf" srcId="{904680FB-E7D9-46B4-8E99-46A635C462A1}" destId="{77979D86-4387-486C-BE84-446315B626F1}" srcOrd="3" destOrd="0" presId="urn:microsoft.com/office/officeart/2005/8/layout/default"/>
    <dgm:cxn modelId="{94F1F41F-807C-4C15-BEDC-6CBC3D4A892B}" type="presParOf" srcId="{904680FB-E7D9-46B4-8E99-46A635C462A1}" destId="{526B6AFB-4960-446A-9FF5-7290F86EA9EA}" srcOrd="4" destOrd="0" presId="urn:microsoft.com/office/officeart/2005/8/layout/default"/>
    <dgm:cxn modelId="{5DE09A63-0394-404F-A125-454F1BB9D0EB}" type="presParOf" srcId="{904680FB-E7D9-46B4-8E99-46A635C462A1}" destId="{0F6E5971-A77D-4D57-9A03-3B85C46A78CF}" srcOrd="5" destOrd="0" presId="urn:microsoft.com/office/officeart/2005/8/layout/default"/>
    <dgm:cxn modelId="{9664E800-D5CE-4688-9DA7-BA23B28FBFD3}" type="presParOf" srcId="{904680FB-E7D9-46B4-8E99-46A635C462A1}" destId="{95B0C72E-EC99-4E03-9907-D953D81566CF}" srcOrd="6" destOrd="0" presId="urn:microsoft.com/office/officeart/2005/8/layout/default"/>
    <dgm:cxn modelId="{6E9C0726-F740-4960-B7FB-CD2026235E91}" type="presParOf" srcId="{904680FB-E7D9-46B4-8E99-46A635C462A1}" destId="{9F8AF325-96FB-4AF6-9655-BD280D8F8879}" srcOrd="7" destOrd="0" presId="urn:microsoft.com/office/officeart/2005/8/layout/default"/>
    <dgm:cxn modelId="{5A49FA91-3893-4E80-BE2D-610D82788092}" type="presParOf" srcId="{904680FB-E7D9-46B4-8E99-46A635C462A1}" destId="{A0129FAD-1C92-42E6-9DD3-3F137265117A}"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CD7226A6-E30D-45B1-8AE7-E3AC00F210CA}"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56A8815-5B31-4D77-8EDC-DC3BA8DA8858}">
      <dgm:prSet phldrT="[טקסט]"/>
      <dgm:spPr/>
      <dgm:t>
        <a:bodyPr/>
        <a:lstStyle/>
        <a:p>
          <a:pPr rtl="1"/>
          <a:r>
            <a:rPr lang="he-IL" dirty="0"/>
            <a:t>צלילים של עונג</a:t>
          </a:r>
        </a:p>
      </dgm:t>
    </dgm:pt>
    <dgm:pt modelId="{A63E24D5-B85A-48F9-B441-A1D41499E7DD}" type="parTrans" cxnId="{7B9EAB2B-E476-4F91-A9DE-6C5AC30CE67B}">
      <dgm:prSet/>
      <dgm:spPr/>
      <dgm:t>
        <a:bodyPr/>
        <a:lstStyle/>
        <a:p>
          <a:pPr rtl="1"/>
          <a:endParaRPr lang="he-IL"/>
        </a:p>
      </dgm:t>
    </dgm:pt>
    <dgm:pt modelId="{129F065E-2B8E-4ED0-B3BC-466000ABCA31}" type="sibTrans" cxnId="{7B9EAB2B-E476-4F91-A9DE-6C5AC30CE67B}">
      <dgm:prSet/>
      <dgm:spPr/>
      <dgm:t>
        <a:bodyPr/>
        <a:lstStyle/>
        <a:p>
          <a:pPr rtl="1"/>
          <a:endParaRPr lang="he-IL"/>
        </a:p>
      </dgm:t>
    </dgm:pt>
    <dgm:pt modelId="{AB92659F-158C-4B14-87E8-33346B768D19}">
      <dgm:prSet phldrT="[טקסט]"/>
      <dgm:spPr/>
      <dgm:t>
        <a:bodyPr/>
        <a:lstStyle/>
        <a:p>
          <a:pPr rtl="1"/>
          <a:r>
            <a:rPr lang="he-IL" dirty="0"/>
            <a:t>רגעים של תשוקה</a:t>
          </a:r>
        </a:p>
        <a:p>
          <a:pPr rtl="1"/>
          <a:r>
            <a:rPr lang="he-IL" dirty="0"/>
            <a:t>רגעים של חשק</a:t>
          </a:r>
        </a:p>
      </dgm:t>
    </dgm:pt>
    <dgm:pt modelId="{263DB641-EF32-49F3-91C0-AC212913621A}" type="parTrans" cxnId="{5AD98BE6-1C64-404D-8DFA-7E0946B296B3}">
      <dgm:prSet/>
      <dgm:spPr/>
      <dgm:t>
        <a:bodyPr/>
        <a:lstStyle/>
        <a:p>
          <a:pPr rtl="1"/>
          <a:endParaRPr lang="he-IL"/>
        </a:p>
      </dgm:t>
    </dgm:pt>
    <dgm:pt modelId="{86E28566-7993-43C2-98CD-E76C4C587B87}" type="sibTrans" cxnId="{5AD98BE6-1C64-404D-8DFA-7E0946B296B3}">
      <dgm:prSet/>
      <dgm:spPr/>
      <dgm:t>
        <a:bodyPr/>
        <a:lstStyle/>
        <a:p>
          <a:pPr rtl="1"/>
          <a:endParaRPr lang="he-IL"/>
        </a:p>
      </dgm:t>
    </dgm:pt>
    <dgm:pt modelId="{B252CB70-EAE1-420E-BF27-EAB7EAE2C5FF}">
      <dgm:prSet phldrT="[טקסט]"/>
      <dgm:spPr/>
      <dgm:t>
        <a:bodyPr/>
        <a:lstStyle/>
        <a:p>
          <a:pPr rtl="1"/>
          <a:r>
            <a:rPr lang="he-IL" dirty="0"/>
            <a:t>גן עדן</a:t>
          </a:r>
        </a:p>
      </dgm:t>
    </dgm:pt>
    <dgm:pt modelId="{AEBD0992-5DCC-4655-BA4E-AA57036910B0}" type="parTrans" cxnId="{2AEF4A25-CE22-4DE0-8A45-803A436246ED}">
      <dgm:prSet/>
      <dgm:spPr/>
      <dgm:t>
        <a:bodyPr/>
        <a:lstStyle/>
        <a:p>
          <a:pPr rtl="1"/>
          <a:endParaRPr lang="he-IL"/>
        </a:p>
      </dgm:t>
    </dgm:pt>
    <dgm:pt modelId="{198B00D3-6E74-47B5-AD3A-046EB68C30A2}" type="sibTrans" cxnId="{2AEF4A25-CE22-4DE0-8A45-803A436246ED}">
      <dgm:prSet/>
      <dgm:spPr/>
      <dgm:t>
        <a:bodyPr/>
        <a:lstStyle/>
        <a:p>
          <a:pPr rtl="1"/>
          <a:endParaRPr lang="he-IL"/>
        </a:p>
      </dgm:t>
    </dgm:pt>
    <dgm:pt modelId="{592937D1-026A-4669-AA0E-786FAF18939F}">
      <dgm:prSet phldrT="[טקסט]"/>
      <dgm:spPr/>
      <dgm:t>
        <a:bodyPr/>
        <a:lstStyle/>
        <a:p>
          <a:pPr rtl="1"/>
          <a:r>
            <a:rPr lang="he-IL" dirty="0"/>
            <a:t>לחוות </a:t>
          </a:r>
          <a:r>
            <a:rPr lang="he-IL"/>
            <a:t>עונג ותשוקה</a:t>
          </a:r>
        </a:p>
      </dgm:t>
    </dgm:pt>
    <dgm:pt modelId="{D4EE0847-4EF2-434D-9073-F72A20EB5070}" type="parTrans" cxnId="{1FACFD9D-327C-4690-B164-259C509D5D63}">
      <dgm:prSet/>
      <dgm:spPr/>
      <dgm:t>
        <a:bodyPr/>
        <a:lstStyle/>
        <a:p>
          <a:pPr rtl="1"/>
          <a:endParaRPr lang="he-IL"/>
        </a:p>
      </dgm:t>
    </dgm:pt>
    <dgm:pt modelId="{B7BB3D8C-20E0-4021-B3AC-E2D067BDC4E6}" type="sibTrans" cxnId="{1FACFD9D-327C-4690-B164-259C509D5D63}">
      <dgm:prSet/>
      <dgm:spPr/>
      <dgm:t>
        <a:bodyPr/>
        <a:lstStyle/>
        <a:p>
          <a:pPr rtl="1"/>
          <a:endParaRPr lang="he-IL"/>
        </a:p>
      </dgm:t>
    </dgm:pt>
    <dgm:pt modelId="{14130FDD-4EE4-4A3A-BE32-4DB7C84D8DED}">
      <dgm:prSet phldrT="[טקסט]"/>
      <dgm:spPr/>
      <dgm:t>
        <a:bodyPr/>
        <a:lstStyle/>
        <a:p>
          <a:pPr rtl="1"/>
          <a:r>
            <a:rPr lang="he-IL" dirty="0"/>
            <a:t>כל הגוף שלי בחוויה</a:t>
          </a:r>
        </a:p>
      </dgm:t>
    </dgm:pt>
    <dgm:pt modelId="{3F7D3372-F69F-422D-8854-C0117ED6FFC7}" type="parTrans" cxnId="{C85EC469-F542-41DE-866B-D93A788F6725}">
      <dgm:prSet/>
      <dgm:spPr/>
      <dgm:t>
        <a:bodyPr/>
        <a:lstStyle/>
        <a:p>
          <a:pPr rtl="1"/>
          <a:endParaRPr lang="he-IL"/>
        </a:p>
      </dgm:t>
    </dgm:pt>
    <dgm:pt modelId="{6ACC3F7C-1DC1-479B-8C61-21A832B3B5F0}" type="sibTrans" cxnId="{C85EC469-F542-41DE-866B-D93A788F6725}">
      <dgm:prSet/>
      <dgm:spPr/>
      <dgm:t>
        <a:bodyPr/>
        <a:lstStyle/>
        <a:p>
          <a:pPr rtl="1"/>
          <a:endParaRPr lang="he-IL"/>
        </a:p>
      </dgm:t>
    </dgm:pt>
    <dgm:pt modelId="{CF2A41F8-0423-41A4-8F0A-303864F6CB9F}" type="pres">
      <dgm:prSet presAssocID="{CD7226A6-E30D-45B1-8AE7-E3AC00F210CA}" presName="diagram" presStyleCnt="0">
        <dgm:presLayoutVars>
          <dgm:dir/>
          <dgm:resizeHandles val="exact"/>
        </dgm:presLayoutVars>
      </dgm:prSet>
      <dgm:spPr/>
    </dgm:pt>
    <dgm:pt modelId="{D4B7FB55-ADB4-472D-B8E2-D664D06B74BA}" type="pres">
      <dgm:prSet presAssocID="{056A8815-5B31-4D77-8EDC-DC3BA8DA8858}" presName="node" presStyleLbl="node1" presStyleIdx="0" presStyleCnt="5">
        <dgm:presLayoutVars>
          <dgm:bulletEnabled val="1"/>
        </dgm:presLayoutVars>
      </dgm:prSet>
      <dgm:spPr/>
    </dgm:pt>
    <dgm:pt modelId="{F59DA13F-8A27-43BF-97AB-C6560870D19B}" type="pres">
      <dgm:prSet presAssocID="{129F065E-2B8E-4ED0-B3BC-466000ABCA31}" presName="sibTrans" presStyleCnt="0"/>
      <dgm:spPr/>
    </dgm:pt>
    <dgm:pt modelId="{21660222-D4A5-4ABD-9993-E12360FCED8D}" type="pres">
      <dgm:prSet presAssocID="{AB92659F-158C-4B14-87E8-33346B768D19}" presName="node" presStyleLbl="node1" presStyleIdx="1" presStyleCnt="5">
        <dgm:presLayoutVars>
          <dgm:bulletEnabled val="1"/>
        </dgm:presLayoutVars>
      </dgm:prSet>
      <dgm:spPr/>
    </dgm:pt>
    <dgm:pt modelId="{A73AEA85-8BDE-46A6-BF02-D7828B477A02}" type="pres">
      <dgm:prSet presAssocID="{86E28566-7993-43C2-98CD-E76C4C587B87}" presName="sibTrans" presStyleCnt="0"/>
      <dgm:spPr/>
    </dgm:pt>
    <dgm:pt modelId="{854C65CD-76A1-41EA-B0E4-F81B6B6A0E4D}" type="pres">
      <dgm:prSet presAssocID="{B252CB70-EAE1-420E-BF27-EAB7EAE2C5FF}" presName="node" presStyleLbl="node1" presStyleIdx="2" presStyleCnt="5">
        <dgm:presLayoutVars>
          <dgm:bulletEnabled val="1"/>
        </dgm:presLayoutVars>
      </dgm:prSet>
      <dgm:spPr/>
    </dgm:pt>
    <dgm:pt modelId="{62E8C152-1F1A-4837-9BC5-EADCB00CEB8A}" type="pres">
      <dgm:prSet presAssocID="{198B00D3-6E74-47B5-AD3A-046EB68C30A2}" presName="sibTrans" presStyleCnt="0"/>
      <dgm:spPr/>
    </dgm:pt>
    <dgm:pt modelId="{9EA753CE-5C9A-41A0-816C-0E5C68C020D2}" type="pres">
      <dgm:prSet presAssocID="{592937D1-026A-4669-AA0E-786FAF18939F}" presName="node" presStyleLbl="node1" presStyleIdx="3" presStyleCnt="5">
        <dgm:presLayoutVars>
          <dgm:bulletEnabled val="1"/>
        </dgm:presLayoutVars>
      </dgm:prSet>
      <dgm:spPr/>
    </dgm:pt>
    <dgm:pt modelId="{7B4DDE29-4923-4826-9CB2-BC5E50BCDBF5}" type="pres">
      <dgm:prSet presAssocID="{B7BB3D8C-20E0-4021-B3AC-E2D067BDC4E6}" presName="sibTrans" presStyleCnt="0"/>
      <dgm:spPr/>
    </dgm:pt>
    <dgm:pt modelId="{62127330-568E-4920-BD93-7ED20FD9C673}" type="pres">
      <dgm:prSet presAssocID="{14130FDD-4EE4-4A3A-BE32-4DB7C84D8DED}" presName="node" presStyleLbl="node1" presStyleIdx="4" presStyleCnt="5">
        <dgm:presLayoutVars>
          <dgm:bulletEnabled val="1"/>
        </dgm:presLayoutVars>
      </dgm:prSet>
      <dgm:spPr/>
    </dgm:pt>
  </dgm:ptLst>
  <dgm:cxnLst>
    <dgm:cxn modelId="{2AEF4A25-CE22-4DE0-8A45-803A436246ED}" srcId="{CD7226A6-E30D-45B1-8AE7-E3AC00F210CA}" destId="{B252CB70-EAE1-420E-BF27-EAB7EAE2C5FF}" srcOrd="2" destOrd="0" parTransId="{AEBD0992-5DCC-4655-BA4E-AA57036910B0}" sibTransId="{198B00D3-6E74-47B5-AD3A-046EB68C30A2}"/>
    <dgm:cxn modelId="{7B9EAB2B-E476-4F91-A9DE-6C5AC30CE67B}" srcId="{CD7226A6-E30D-45B1-8AE7-E3AC00F210CA}" destId="{056A8815-5B31-4D77-8EDC-DC3BA8DA8858}" srcOrd="0" destOrd="0" parTransId="{A63E24D5-B85A-48F9-B441-A1D41499E7DD}" sibTransId="{129F065E-2B8E-4ED0-B3BC-466000ABCA31}"/>
    <dgm:cxn modelId="{ED70392E-1622-45A5-B39F-D449EE8BDFC7}" type="presOf" srcId="{B252CB70-EAE1-420E-BF27-EAB7EAE2C5FF}" destId="{854C65CD-76A1-41EA-B0E4-F81B6B6A0E4D}" srcOrd="0" destOrd="0" presId="urn:microsoft.com/office/officeart/2005/8/layout/default"/>
    <dgm:cxn modelId="{B5727A34-DB6B-4BCE-ABC2-E2ADA1186D26}" type="presOf" srcId="{AB92659F-158C-4B14-87E8-33346B768D19}" destId="{21660222-D4A5-4ABD-9993-E12360FCED8D}" srcOrd="0" destOrd="0" presId="urn:microsoft.com/office/officeart/2005/8/layout/default"/>
    <dgm:cxn modelId="{13B67948-A0EB-4B8F-8602-D0BA397758B1}" type="presOf" srcId="{CD7226A6-E30D-45B1-8AE7-E3AC00F210CA}" destId="{CF2A41F8-0423-41A4-8F0A-303864F6CB9F}" srcOrd="0" destOrd="0" presId="urn:microsoft.com/office/officeart/2005/8/layout/default"/>
    <dgm:cxn modelId="{C85EC469-F542-41DE-866B-D93A788F6725}" srcId="{CD7226A6-E30D-45B1-8AE7-E3AC00F210CA}" destId="{14130FDD-4EE4-4A3A-BE32-4DB7C84D8DED}" srcOrd="4" destOrd="0" parTransId="{3F7D3372-F69F-422D-8854-C0117ED6FFC7}" sibTransId="{6ACC3F7C-1DC1-479B-8C61-21A832B3B5F0}"/>
    <dgm:cxn modelId="{8FACF195-26D3-4724-9AB4-452792791EC0}" type="presOf" srcId="{14130FDD-4EE4-4A3A-BE32-4DB7C84D8DED}" destId="{62127330-568E-4920-BD93-7ED20FD9C673}" srcOrd="0" destOrd="0" presId="urn:microsoft.com/office/officeart/2005/8/layout/default"/>
    <dgm:cxn modelId="{990AF999-EF1C-4BFA-9252-6018DFF1EDBF}" type="presOf" srcId="{056A8815-5B31-4D77-8EDC-DC3BA8DA8858}" destId="{D4B7FB55-ADB4-472D-B8E2-D664D06B74BA}" srcOrd="0" destOrd="0" presId="urn:microsoft.com/office/officeart/2005/8/layout/default"/>
    <dgm:cxn modelId="{1FACFD9D-327C-4690-B164-259C509D5D63}" srcId="{CD7226A6-E30D-45B1-8AE7-E3AC00F210CA}" destId="{592937D1-026A-4669-AA0E-786FAF18939F}" srcOrd="3" destOrd="0" parTransId="{D4EE0847-4EF2-434D-9073-F72A20EB5070}" sibTransId="{B7BB3D8C-20E0-4021-B3AC-E2D067BDC4E6}"/>
    <dgm:cxn modelId="{5AD98BE6-1C64-404D-8DFA-7E0946B296B3}" srcId="{CD7226A6-E30D-45B1-8AE7-E3AC00F210CA}" destId="{AB92659F-158C-4B14-87E8-33346B768D19}" srcOrd="1" destOrd="0" parTransId="{263DB641-EF32-49F3-91C0-AC212913621A}" sibTransId="{86E28566-7993-43C2-98CD-E76C4C587B87}"/>
    <dgm:cxn modelId="{B0E682FA-3D72-45BC-AEEA-E71AB383E581}" type="presOf" srcId="{592937D1-026A-4669-AA0E-786FAF18939F}" destId="{9EA753CE-5C9A-41A0-816C-0E5C68C020D2}" srcOrd="0" destOrd="0" presId="urn:microsoft.com/office/officeart/2005/8/layout/default"/>
    <dgm:cxn modelId="{0FCCAF41-8C11-4F13-AB54-41882ED8B06A}" type="presParOf" srcId="{CF2A41F8-0423-41A4-8F0A-303864F6CB9F}" destId="{D4B7FB55-ADB4-472D-B8E2-D664D06B74BA}" srcOrd="0" destOrd="0" presId="urn:microsoft.com/office/officeart/2005/8/layout/default"/>
    <dgm:cxn modelId="{204618A1-5555-45B4-96B1-F3E8EA9A680A}" type="presParOf" srcId="{CF2A41F8-0423-41A4-8F0A-303864F6CB9F}" destId="{F59DA13F-8A27-43BF-97AB-C6560870D19B}" srcOrd="1" destOrd="0" presId="urn:microsoft.com/office/officeart/2005/8/layout/default"/>
    <dgm:cxn modelId="{96BC0945-61A2-433B-A4A4-92D4B378E225}" type="presParOf" srcId="{CF2A41F8-0423-41A4-8F0A-303864F6CB9F}" destId="{21660222-D4A5-4ABD-9993-E12360FCED8D}" srcOrd="2" destOrd="0" presId="urn:microsoft.com/office/officeart/2005/8/layout/default"/>
    <dgm:cxn modelId="{A68061FB-D9C1-4975-9D5A-3956D841199B}" type="presParOf" srcId="{CF2A41F8-0423-41A4-8F0A-303864F6CB9F}" destId="{A73AEA85-8BDE-46A6-BF02-D7828B477A02}" srcOrd="3" destOrd="0" presId="urn:microsoft.com/office/officeart/2005/8/layout/default"/>
    <dgm:cxn modelId="{5E731F26-D74C-4EC1-9632-D1ADC0CC56A4}" type="presParOf" srcId="{CF2A41F8-0423-41A4-8F0A-303864F6CB9F}" destId="{854C65CD-76A1-41EA-B0E4-F81B6B6A0E4D}" srcOrd="4" destOrd="0" presId="urn:microsoft.com/office/officeart/2005/8/layout/default"/>
    <dgm:cxn modelId="{BB2A1809-7080-47D1-8A6D-30CB1CBF8FC3}" type="presParOf" srcId="{CF2A41F8-0423-41A4-8F0A-303864F6CB9F}" destId="{62E8C152-1F1A-4837-9BC5-EADCB00CEB8A}" srcOrd="5" destOrd="0" presId="urn:microsoft.com/office/officeart/2005/8/layout/default"/>
    <dgm:cxn modelId="{F8C45896-00AF-41F8-AD4A-E40A66EEAC71}" type="presParOf" srcId="{CF2A41F8-0423-41A4-8F0A-303864F6CB9F}" destId="{9EA753CE-5C9A-41A0-816C-0E5C68C020D2}" srcOrd="6" destOrd="0" presId="urn:microsoft.com/office/officeart/2005/8/layout/default"/>
    <dgm:cxn modelId="{B96C91BD-A954-4EA6-94DA-6F41F790CF6E}" type="presParOf" srcId="{CF2A41F8-0423-41A4-8F0A-303864F6CB9F}" destId="{7B4DDE29-4923-4826-9CB2-BC5E50BCDBF5}" srcOrd="7" destOrd="0" presId="urn:microsoft.com/office/officeart/2005/8/layout/default"/>
    <dgm:cxn modelId="{F2C027FC-0B41-4DFF-AC61-A28086874E64}" type="presParOf" srcId="{CF2A41F8-0423-41A4-8F0A-303864F6CB9F}" destId="{62127330-568E-4920-BD93-7ED20FD9C67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8E6D156E-AB3B-433B-9CF9-EC8E509A6D2D}"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44CBE4E1-810F-4F50-8023-BF85F75B88A7}">
      <dgm:prSet phldrT="[טקסט]"/>
      <dgm:spPr/>
      <dgm:t>
        <a:bodyPr/>
        <a:lstStyle/>
        <a:p>
          <a:pPr rtl="1"/>
          <a:r>
            <a:rPr lang="he-IL" dirty="0"/>
            <a:t>כל אדם, רוצה להיות ורוצה לחווות את העוצמה הזאת.</a:t>
          </a:r>
        </a:p>
      </dgm:t>
    </dgm:pt>
    <dgm:pt modelId="{FBB82973-6373-44D4-918E-900A10664B82}" type="parTrans" cxnId="{921F3009-F9EA-4677-BD20-11E74D0A6950}">
      <dgm:prSet/>
      <dgm:spPr/>
      <dgm:t>
        <a:bodyPr/>
        <a:lstStyle/>
        <a:p>
          <a:pPr rtl="1"/>
          <a:endParaRPr lang="he-IL"/>
        </a:p>
      </dgm:t>
    </dgm:pt>
    <dgm:pt modelId="{002791D8-F9B1-431C-B4DC-0B83DA9BD967}" type="sibTrans" cxnId="{921F3009-F9EA-4677-BD20-11E74D0A6950}">
      <dgm:prSet/>
      <dgm:spPr/>
      <dgm:t>
        <a:bodyPr/>
        <a:lstStyle/>
        <a:p>
          <a:pPr rtl="1"/>
          <a:endParaRPr lang="he-IL"/>
        </a:p>
      </dgm:t>
    </dgm:pt>
    <dgm:pt modelId="{5A91063D-6558-4774-B918-EF2B4C642352}">
      <dgm:prSet phldrT="[טקסט]"/>
      <dgm:spPr/>
      <dgm:t>
        <a:bodyPr/>
        <a:lstStyle/>
        <a:p>
          <a:pPr rtl="1"/>
          <a:r>
            <a:rPr lang="he-IL" dirty="0"/>
            <a:t>עונג ששווה להכיר</a:t>
          </a:r>
        </a:p>
      </dgm:t>
    </dgm:pt>
    <dgm:pt modelId="{918CB1C7-A452-4D1D-94D1-FAE52CCE1C2B}" type="parTrans" cxnId="{E89EBEB3-5E4E-4BB3-BA50-354D5026D14D}">
      <dgm:prSet/>
      <dgm:spPr/>
      <dgm:t>
        <a:bodyPr/>
        <a:lstStyle/>
        <a:p>
          <a:pPr rtl="1"/>
          <a:endParaRPr lang="he-IL"/>
        </a:p>
      </dgm:t>
    </dgm:pt>
    <dgm:pt modelId="{D1174754-FA0B-4F77-B9C8-ED76857186BD}" type="sibTrans" cxnId="{E89EBEB3-5E4E-4BB3-BA50-354D5026D14D}">
      <dgm:prSet/>
      <dgm:spPr/>
      <dgm:t>
        <a:bodyPr/>
        <a:lstStyle/>
        <a:p>
          <a:pPr rtl="1"/>
          <a:endParaRPr lang="he-IL"/>
        </a:p>
      </dgm:t>
    </dgm:pt>
    <dgm:pt modelId="{64A62866-51FF-4632-95EB-1FBD925CD71B}">
      <dgm:prSet phldrT="[טקסט]"/>
      <dgm:spPr/>
      <dgm:t>
        <a:bodyPr/>
        <a:lstStyle/>
        <a:p>
          <a:pPr rtl="1"/>
          <a:r>
            <a:rPr lang="he-IL" b="0" i="0" dirty="0"/>
            <a:t>שׂיא ההנאה</a:t>
          </a:r>
          <a:endParaRPr lang="he-IL" dirty="0"/>
        </a:p>
      </dgm:t>
    </dgm:pt>
    <dgm:pt modelId="{4B7D739F-044B-419F-8ABE-5698312F571A}" type="parTrans" cxnId="{F4C2678F-0BEC-4393-9589-6E3238C44A96}">
      <dgm:prSet/>
      <dgm:spPr/>
      <dgm:t>
        <a:bodyPr/>
        <a:lstStyle/>
        <a:p>
          <a:pPr rtl="1"/>
          <a:endParaRPr lang="he-IL"/>
        </a:p>
      </dgm:t>
    </dgm:pt>
    <dgm:pt modelId="{65E89FB0-763B-49CE-B1C2-7233021CE77F}" type="sibTrans" cxnId="{F4C2678F-0BEC-4393-9589-6E3238C44A96}">
      <dgm:prSet/>
      <dgm:spPr/>
      <dgm:t>
        <a:bodyPr/>
        <a:lstStyle/>
        <a:p>
          <a:pPr rtl="1"/>
          <a:endParaRPr lang="he-IL"/>
        </a:p>
      </dgm:t>
    </dgm:pt>
    <dgm:pt modelId="{133A56AB-09E7-43CB-8CA9-CF12441EB9CD}">
      <dgm:prSet phldrT="[טקסט]"/>
      <dgm:spPr/>
      <dgm:t>
        <a:bodyPr/>
        <a:lstStyle/>
        <a:p>
          <a:pPr rtl="1"/>
          <a:r>
            <a:rPr lang="he-IL" dirty="0"/>
            <a:t>להרחיב את מיכל העונג שלך</a:t>
          </a:r>
        </a:p>
      </dgm:t>
    </dgm:pt>
    <dgm:pt modelId="{1ABEF899-ABAE-489C-8536-2B91AB104844}" type="parTrans" cxnId="{FBB5EFF5-DB53-4287-B63F-29F919ADA340}">
      <dgm:prSet/>
      <dgm:spPr/>
      <dgm:t>
        <a:bodyPr/>
        <a:lstStyle/>
        <a:p>
          <a:pPr rtl="1"/>
          <a:endParaRPr lang="he-IL"/>
        </a:p>
      </dgm:t>
    </dgm:pt>
    <dgm:pt modelId="{90D2E1DC-14AD-4288-8209-44295B4CBE61}" type="sibTrans" cxnId="{FBB5EFF5-DB53-4287-B63F-29F919ADA340}">
      <dgm:prSet/>
      <dgm:spPr/>
      <dgm:t>
        <a:bodyPr/>
        <a:lstStyle/>
        <a:p>
          <a:pPr rtl="1"/>
          <a:endParaRPr lang="he-IL"/>
        </a:p>
      </dgm:t>
    </dgm:pt>
    <dgm:pt modelId="{1EA26298-E316-4DE1-9C49-06C12A294196}">
      <dgm:prSet phldrT="[טקסט]"/>
      <dgm:spPr/>
      <dgm:t>
        <a:bodyPr/>
        <a:lstStyle/>
        <a:p>
          <a:pPr rtl="1"/>
          <a:r>
            <a:rPr lang="he-IL" b="0" i="0" dirty="0"/>
            <a:t>תחושת תַענוּג עז </a:t>
          </a:r>
          <a:br>
            <a:rPr lang="en-US" b="0" i="0" dirty="0"/>
          </a:br>
          <a:endParaRPr lang="he-IL" dirty="0"/>
        </a:p>
      </dgm:t>
    </dgm:pt>
    <dgm:pt modelId="{AC60FD39-5906-42CB-8C4E-32DF6ED2AAAF}" type="parTrans" cxnId="{85501D15-F785-4BB0-ADDF-CFDF9E058457}">
      <dgm:prSet/>
      <dgm:spPr/>
      <dgm:t>
        <a:bodyPr/>
        <a:lstStyle/>
        <a:p>
          <a:pPr rtl="1"/>
          <a:endParaRPr lang="he-IL"/>
        </a:p>
      </dgm:t>
    </dgm:pt>
    <dgm:pt modelId="{ACF81A9B-E4D2-4736-925B-A2B6A0A5E034}" type="sibTrans" cxnId="{85501D15-F785-4BB0-ADDF-CFDF9E058457}">
      <dgm:prSet/>
      <dgm:spPr/>
      <dgm:t>
        <a:bodyPr/>
        <a:lstStyle/>
        <a:p>
          <a:pPr rtl="1"/>
          <a:endParaRPr lang="he-IL"/>
        </a:p>
      </dgm:t>
    </dgm:pt>
    <dgm:pt modelId="{0C3FBEF6-9B9F-4FF1-8223-B9759BF697BF}" type="pres">
      <dgm:prSet presAssocID="{8E6D156E-AB3B-433B-9CF9-EC8E509A6D2D}" presName="diagram" presStyleCnt="0">
        <dgm:presLayoutVars>
          <dgm:dir/>
          <dgm:resizeHandles val="exact"/>
        </dgm:presLayoutVars>
      </dgm:prSet>
      <dgm:spPr/>
    </dgm:pt>
    <dgm:pt modelId="{0F14387A-E0CB-44EE-87A1-E58F0CDF2620}" type="pres">
      <dgm:prSet presAssocID="{44CBE4E1-810F-4F50-8023-BF85F75B88A7}" presName="node" presStyleLbl="node1" presStyleIdx="0" presStyleCnt="5">
        <dgm:presLayoutVars>
          <dgm:bulletEnabled val="1"/>
        </dgm:presLayoutVars>
      </dgm:prSet>
      <dgm:spPr/>
    </dgm:pt>
    <dgm:pt modelId="{1A9F4F9C-6112-4E4B-B5BC-250AA16ED80E}" type="pres">
      <dgm:prSet presAssocID="{002791D8-F9B1-431C-B4DC-0B83DA9BD967}" presName="sibTrans" presStyleCnt="0"/>
      <dgm:spPr/>
    </dgm:pt>
    <dgm:pt modelId="{5621A866-876F-4E39-8BB2-C1715298F782}" type="pres">
      <dgm:prSet presAssocID="{5A91063D-6558-4774-B918-EF2B4C642352}" presName="node" presStyleLbl="node1" presStyleIdx="1" presStyleCnt="5">
        <dgm:presLayoutVars>
          <dgm:bulletEnabled val="1"/>
        </dgm:presLayoutVars>
      </dgm:prSet>
      <dgm:spPr/>
    </dgm:pt>
    <dgm:pt modelId="{EE8B5A3D-F2C3-401D-AC2D-C3B23932FEE1}" type="pres">
      <dgm:prSet presAssocID="{D1174754-FA0B-4F77-B9C8-ED76857186BD}" presName="sibTrans" presStyleCnt="0"/>
      <dgm:spPr/>
    </dgm:pt>
    <dgm:pt modelId="{8CA25578-81DF-4AF9-A82E-746CE9E413EE}" type="pres">
      <dgm:prSet presAssocID="{64A62866-51FF-4632-95EB-1FBD925CD71B}" presName="node" presStyleLbl="node1" presStyleIdx="2" presStyleCnt="5">
        <dgm:presLayoutVars>
          <dgm:bulletEnabled val="1"/>
        </dgm:presLayoutVars>
      </dgm:prSet>
      <dgm:spPr/>
    </dgm:pt>
    <dgm:pt modelId="{C8B7066A-2805-4AC8-9777-B51E5AFF3081}" type="pres">
      <dgm:prSet presAssocID="{65E89FB0-763B-49CE-B1C2-7233021CE77F}" presName="sibTrans" presStyleCnt="0"/>
      <dgm:spPr/>
    </dgm:pt>
    <dgm:pt modelId="{24203A86-ECEF-4A1D-B71A-3388F3EA3BCD}" type="pres">
      <dgm:prSet presAssocID="{133A56AB-09E7-43CB-8CA9-CF12441EB9CD}" presName="node" presStyleLbl="node1" presStyleIdx="3" presStyleCnt="5">
        <dgm:presLayoutVars>
          <dgm:bulletEnabled val="1"/>
        </dgm:presLayoutVars>
      </dgm:prSet>
      <dgm:spPr/>
    </dgm:pt>
    <dgm:pt modelId="{7C6BA495-FB2A-4C70-B486-FE63F80AD55F}" type="pres">
      <dgm:prSet presAssocID="{90D2E1DC-14AD-4288-8209-44295B4CBE61}" presName="sibTrans" presStyleCnt="0"/>
      <dgm:spPr/>
    </dgm:pt>
    <dgm:pt modelId="{7F2B17A2-2C21-49D1-A306-A9F7F7B7BAA7}" type="pres">
      <dgm:prSet presAssocID="{1EA26298-E316-4DE1-9C49-06C12A294196}" presName="node" presStyleLbl="node1" presStyleIdx="4" presStyleCnt="5">
        <dgm:presLayoutVars>
          <dgm:bulletEnabled val="1"/>
        </dgm:presLayoutVars>
      </dgm:prSet>
      <dgm:spPr/>
    </dgm:pt>
  </dgm:ptLst>
  <dgm:cxnLst>
    <dgm:cxn modelId="{921F3009-F9EA-4677-BD20-11E74D0A6950}" srcId="{8E6D156E-AB3B-433B-9CF9-EC8E509A6D2D}" destId="{44CBE4E1-810F-4F50-8023-BF85F75B88A7}" srcOrd="0" destOrd="0" parTransId="{FBB82973-6373-44D4-918E-900A10664B82}" sibTransId="{002791D8-F9B1-431C-B4DC-0B83DA9BD967}"/>
    <dgm:cxn modelId="{85501D15-F785-4BB0-ADDF-CFDF9E058457}" srcId="{8E6D156E-AB3B-433B-9CF9-EC8E509A6D2D}" destId="{1EA26298-E316-4DE1-9C49-06C12A294196}" srcOrd="4" destOrd="0" parTransId="{AC60FD39-5906-42CB-8C4E-32DF6ED2AAAF}" sibTransId="{ACF81A9B-E4D2-4736-925B-A2B6A0A5E034}"/>
    <dgm:cxn modelId="{C94D3171-FACB-4DA1-8132-FB1CEA4EAA78}" type="presOf" srcId="{133A56AB-09E7-43CB-8CA9-CF12441EB9CD}" destId="{24203A86-ECEF-4A1D-B71A-3388F3EA3BCD}" srcOrd="0" destOrd="0" presId="urn:microsoft.com/office/officeart/2005/8/layout/default"/>
    <dgm:cxn modelId="{F05D2578-3ECA-4859-9300-9AB276849BB1}" type="presOf" srcId="{44CBE4E1-810F-4F50-8023-BF85F75B88A7}" destId="{0F14387A-E0CB-44EE-87A1-E58F0CDF2620}" srcOrd="0" destOrd="0" presId="urn:microsoft.com/office/officeart/2005/8/layout/default"/>
    <dgm:cxn modelId="{D14AFA80-2598-4CEB-8F81-03582C59C43F}" type="presOf" srcId="{5A91063D-6558-4774-B918-EF2B4C642352}" destId="{5621A866-876F-4E39-8BB2-C1715298F782}" srcOrd="0" destOrd="0" presId="urn:microsoft.com/office/officeart/2005/8/layout/default"/>
    <dgm:cxn modelId="{899C8281-7725-4718-A7DC-2C0A64C773AA}" type="presOf" srcId="{64A62866-51FF-4632-95EB-1FBD925CD71B}" destId="{8CA25578-81DF-4AF9-A82E-746CE9E413EE}" srcOrd="0" destOrd="0" presId="urn:microsoft.com/office/officeart/2005/8/layout/default"/>
    <dgm:cxn modelId="{0024FC8B-B1EF-44A5-BA54-90B4DA242A65}" type="presOf" srcId="{8E6D156E-AB3B-433B-9CF9-EC8E509A6D2D}" destId="{0C3FBEF6-9B9F-4FF1-8223-B9759BF697BF}" srcOrd="0" destOrd="0" presId="urn:microsoft.com/office/officeart/2005/8/layout/default"/>
    <dgm:cxn modelId="{F4C2678F-0BEC-4393-9589-6E3238C44A96}" srcId="{8E6D156E-AB3B-433B-9CF9-EC8E509A6D2D}" destId="{64A62866-51FF-4632-95EB-1FBD925CD71B}" srcOrd="2" destOrd="0" parTransId="{4B7D739F-044B-419F-8ABE-5698312F571A}" sibTransId="{65E89FB0-763B-49CE-B1C2-7233021CE77F}"/>
    <dgm:cxn modelId="{CA6E5AA3-3A65-4213-9EEA-941B5DCD27A1}" type="presOf" srcId="{1EA26298-E316-4DE1-9C49-06C12A294196}" destId="{7F2B17A2-2C21-49D1-A306-A9F7F7B7BAA7}" srcOrd="0" destOrd="0" presId="urn:microsoft.com/office/officeart/2005/8/layout/default"/>
    <dgm:cxn modelId="{E89EBEB3-5E4E-4BB3-BA50-354D5026D14D}" srcId="{8E6D156E-AB3B-433B-9CF9-EC8E509A6D2D}" destId="{5A91063D-6558-4774-B918-EF2B4C642352}" srcOrd="1" destOrd="0" parTransId="{918CB1C7-A452-4D1D-94D1-FAE52CCE1C2B}" sibTransId="{D1174754-FA0B-4F77-B9C8-ED76857186BD}"/>
    <dgm:cxn modelId="{FBB5EFF5-DB53-4287-B63F-29F919ADA340}" srcId="{8E6D156E-AB3B-433B-9CF9-EC8E509A6D2D}" destId="{133A56AB-09E7-43CB-8CA9-CF12441EB9CD}" srcOrd="3" destOrd="0" parTransId="{1ABEF899-ABAE-489C-8536-2B91AB104844}" sibTransId="{90D2E1DC-14AD-4288-8209-44295B4CBE61}"/>
    <dgm:cxn modelId="{73187153-018E-4115-B668-E38A26FC1B3C}" type="presParOf" srcId="{0C3FBEF6-9B9F-4FF1-8223-B9759BF697BF}" destId="{0F14387A-E0CB-44EE-87A1-E58F0CDF2620}" srcOrd="0" destOrd="0" presId="urn:microsoft.com/office/officeart/2005/8/layout/default"/>
    <dgm:cxn modelId="{1F3B4D35-A11A-4310-BC6C-6FD8F1C0342C}" type="presParOf" srcId="{0C3FBEF6-9B9F-4FF1-8223-B9759BF697BF}" destId="{1A9F4F9C-6112-4E4B-B5BC-250AA16ED80E}" srcOrd="1" destOrd="0" presId="urn:microsoft.com/office/officeart/2005/8/layout/default"/>
    <dgm:cxn modelId="{3AC9954E-BAF0-4AD7-8067-1FA2A32945BA}" type="presParOf" srcId="{0C3FBEF6-9B9F-4FF1-8223-B9759BF697BF}" destId="{5621A866-876F-4E39-8BB2-C1715298F782}" srcOrd="2" destOrd="0" presId="urn:microsoft.com/office/officeart/2005/8/layout/default"/>
    <dgm:cxn modelId="{E8467E59-1284-49F3-97B5-9355382C2025}" type="presParOf" srcId="{0C3FBEF6-9B9F-4FF1-8223-B9759BF697BF}" destId="{EE8B5A3D-F2C3-401D-AC2D-C3B23932FEE1}" srcOrd="3" destOrd="0" presId="urn:microsoft.com/office/officeart/2005/8/layout/default"/>
    <dgm:cxn modelId="{768367F5-217E-43FF-BF87-641FAF798904}" type="presParOf" srcId="{0C3FBEF6-9B9F-4FF1-8223-B9759BF697BF}" destId="{8CA25578-81DF-4AF9-A82E-746CE9E413EE}" srcOrd="4" destOrd="0" presId="urn:microsoft.com/office/officeart/2005/8/layout/default"/>
    <dgm:cxn modelId="{3D455D96-5B2D-4925-9B98-629DECFF183A}" type="presParOf" srcId="{0C3FBEF6-9B9F-4FF1-8223-B9759BF697BF}" destId="{C8B7066A-2805-4AC8-9777-B51E5AFF3081}" srcOrd="5" destOrd="0" presId="urn:microsoft.com/office/officeart/2005/8/layout/default"/>
    <dgm:cxn modelId="{EDB0E3C8-8B48-470C-AE97-6AC396FA7603}" type="presParOf" srcId="{0C3FBEF6-9B9F-4FF1-8223-B9759BF697BF}" destId="{24203A86-ECEF-4A1D-B71A-3388F3EA3BCD}" srcOrd="6" destOrd="0" presId="urn:microsoft.com/office/officeart/2005/8/layout/default"/>
    <dgm:cxn modelId="{0A7F43AE-FF3D-4D5F-9994-9E66B382937C}" type="presParOf" srcId="{0C3FBEF6-9B9F-4FF1-8223-B9759BF697BF}" destId="{7C6BA495-FB2A-4C70-B486-FE63F80AD55F}" srcOrd="7" destOrd="0" presId="urn:microsoft.com/office/officeart/2005/8/layout/default"/>
    <dgm:cxn modelId="{29BADFC0-0C8A-4858-8008-8707482B6A10}" type="presParOf" srcId="{0C3FBEF6-9B9F-4FF1-8223-B9759BF697BF}" destId="{7F2B17A2-2C21-49D1-A306-A9F7F7B7BAA7}"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DEF39A0-20C4-41F7-9C0E-6AC8A345E7E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3830651-F336-4A88-AE7B-A9371EA462BF}">
      <dgm:prSet phldrT="[טקסט]" phldr="1"/>
      <dgm:spPr/>
      <dgm:t>
        <a:bodyPr/>
        <a:lstStyle/>
        <a:p>
          <a:pPr rtl="1"/>
          <a:endParaRPr lang="he-IL"/>
        </a:p>
      </dgm:t>
    </dgm:pt>
    <dgm:pt modelId="{E3229BE7-7E01-4982-AC27-61411D423D99}" type="parTrans" cxnId="{F3DD7961-9EC7-4E0D-A98E-61B1503558A2}">
      <dgm:prSet/>
      <dgm:spPr/>
      <dgm:t>
        <a:bodyPr/>
        <a:lstStyle/>
        <a:p>
          <a:pPr rtl="1"/>
          <a:endParaRPr lang="he-IL"/>
        </a:p>
      </dgm:t>
    </dgm:pt>
    <dgm:pt modelId="{321D3D67-E3DC-4E1D-B0E4-C334EFF5CD7C}" type="sibTrans" cxnId="{F3DD7961-9EC7-4E0D-A98E-61B1503558A2}">
      <dgm:prSet/>
      <dgm:spPr/>
      <dgm:t>
        <a:bodyPr/>
        <a:lstStyle/>
        <a:p>
          <a:pPr rtl="1"/>
          <a:endParaRPr lang="he-IL"/>
        </a:p>
      </dgm:t>
    </dgm:pt>
    <dgm:pt modelId="{77FFC6EB-DFC7-4F4A-9621-80910F94A3A7}">
      <dgm:prSet phldrT="[טקסט]"/>
      <dgm:spPr/>
      <dgm:t>
        <a:bodyPr/>
        <a:lstStyle/>
        <a:p>
          <a:pPr rtl="1"/>
          <a:r>
            <a:rPr lang="he-IL" dirty="0"/>
            <a:t>טוב ה' לכל ורחמיו על כל מעשיו</a:t>
          </a:r>
        </a:p>
      </dgm:t>
    </dgm:pt>
    <dgm:pt modelId="{294CCE0E-7A0F-4C4F-AF27-AEE64E075A95}" type="parTrans" cxnId="{42318048-EE2B-4ABE-B2B2-799D8FFAD45D}">
      <dgm:prSet/>
      <dgm:spPr/>
      <dgm:t>
        <a:bodyPr/>
        <a:lstStyle/>
        <a:p>
          <a:pPr rtl="1"/>
          <a:endParaRPr lang="he-IL"/>
        </a:p>
      </dgm:t>
    </dgm:pt>
    <dgm:pt modelId="{CB17E7CC-8E8D-4A02-9774-D3C93AA8C14D}" type="sibTrans" cxnId="{42318048-EE2B-4ABE-B2B2-799D8FFAD45D}">
      <dgm:prSet/>
      <dgm:spPr/>
      <dgm:t>
        <a:bodyPr/>
        <a:lstStyle/>
        <a:p>
          <a:pPr rtl="1"/>
          <a:endParaRPr lang="he-IL"/>
        </a:p>
      </dgm:t>
    </dgm:pt>
    <dgm:pt modelId="{894E3D2D-8273-445F-B368-0176143FFA17}">
      <dgm:prSet phldrT="[טקסט]" phldr="1"/>
      <dgm:spPr/>
      <dgm:t>
        <a:bodyPr/>
        <a:lstStyle/>
        <a:p>
          <a:pPr rtl="1"/>
          <a:endParaRPr lang="he-IL"/>
        </a:p>
      </dgm:t>
    </dgm:pt>
    <dgm:pt modelId="{90C518FD-FDD4-4A3B-BB64-3FB48FA96677}" type="parTrans" cxnId="{2B6109DD-FF5E-42E6-AAB2-CC8D50CD9944}">
      <dgm:prSet/>
      <dgm:spPr/>
      <dgm:t>
        <a:bodyPr/>
        <a:lstStyle/>
        <a:p>
          <a:pPr rtl="1"/>
          <a:endParaRPr lang="he-IL"/>
        </a:p>
      </dgm:t>
    </dgm:pt>
    <dgm:pt modelId="{C7A6BD3D-18A1-4A9A-9B1D-EF5143872E3D}" type="sibTrans" cxnId="{2B6109DD-FF5E-42E6-AAB2-CC8D50CD9944}">
      <dgm:prSet/>
      <dgm:spPr/>
      <dgm:t>
        <a:bodyPr/>
        <a:lstStyle/>
        <a:p>
          <a:pPr rtl="1"/>
          <a:endParaRPr lang="he-IL"/>
        </a:p>
      </dgm:t>
    </dgm:pt>
    <dgm:pt modelId="{4E2C5BB9-C5E8-4A7B-8A88-10D7BEB659DE}">
      <dgm:prSet phldrT="[טקסט]" phldr="1"/>
      <dgm:spPr/>
      <dgm:t>
        <a:bodyPr/>
        <a:lstStyle/>
        <a:p>
          <a:pPr rtl="1"/>
          <a:endParaRPr lang="he-IL"/>
        </a:p>
      </dgm:t>
    </dgm:pt>
    <dgm:pt modelId="{216D8483-6F06-4B1B-B01F-C41609E4DBA7}" type="parTrans" cxnId="{D5C4A404-C03E-4B24-AB75-E907E224280B}">
      <dgm:prSet/>
      <dgm:spPr/>
      <dgm:t>
        <a:bodyPr/>
        <a:lstStyle/>
        <a:p>
          <a:pPr rtl="1"/>
          <a:endParaRPr lang="he-IL"/>
        </a:p>
      </dgm:t>
    </dgm:pt>
    <dgm:pt modelId="{26AF8E9C-250B-4788-8136-B278F2E9DF98}" type="sibTrans" cxnId="{D5C4A404-C03E-4B24-AB75-E907E224280B}">
      <dgm:prSet/>
      <dgm:spPr/>
      <dgm:t>
        <a:bodyPr/>
        <a:lstStyle/>
        <a:p>
          <a:pPr rtl="1"/>
          <a:endParaRPr lang="he-IL"/>
        </a:p>
      </dgm:t>
    </dgm:pt>
    <dgm:pt modelId="{04F4166C-740B-45F5-A969-350F160511EE}">
      <dgm:prSet phldrT="[טקסט]" phldr="1"/>
      <dgm:spPr/>
      <dgm:t>
        <a:bodyPr/>
        <a:lstStyle/>
        <a:p>
          <a:pPr rtl="1"/>
          <a:endParaRPr lang="he-IL"/>
        </a:p>
      </dgm:t>
    </dgm:pt>
    <dgm:pt modelId="{4301E505-8866-4B7C-A96B-C5203B2B6E2C}" type="parTrans" cxnId="{35EE2C7C-B4B0-44E4-9372-1B4CCD588523}">
      <dgm:prSet/>
      <dgm:spPr/>
      <dgm:t>
        <a:bodyPr/>
        <a:lstStyle/>
        <a:p>
          <a:pPr rtl="1"/>
          <a:endParaRPr lang="he-IL"/>
        </a:p>
      </dgm:t>
    </dgm:pt>
    <dgm:pt modelId="{E570FB9E-A0FD-4105-9118-4E2909180553}" type="sibTrans" cxnId="{35EE2C7C-B4B0-44E4-9372-1B4CCD588523}">
      <dgm:prSet/>
      <dgm:spPr/>
      <dgm:t>
        <a:bodyPr/>
        <a:lstStyle/>
        <a:p>
          <a:pPr rtl="1"/>
          <a:endParaRPr lang="he-IL"/>
        </a:p>
      </dgm:t>
    </dgm:pt>
    <dgm:pt modelId="{38BBE451-627C-4D43-BAE9-AE9F4455C2E6}" type="pres">
      <dgm:prSet presAssocID="{5DEF39A0-20C4-41F7-9C0E-6AC8A345E7E4}" presName="diagram" presStyleCnt="0">
        <dgm:presLayoutVars>
          <dgm:dir/>
          <dgm:resizeHandles val="exact"/>
        </dgm:presLayoutVars>
      </dgm:prSet>
      <dgm:spPr/>
    </dgm:pt>
    <dgm:pt modelId="{D0E69818-2DD4-48B5-BF98-40609774DD26}" type="pres">
      <dgm:prSet presAssocID="{03830651-F336-4A88-AE7B-A9371EA462BF}" presName="node" presStyleLbl="node1" presStyleIdx="0" presStyleCnt="5">
        <dgm:presLayoutVars>
          <dgm:bulletEnabled val="1"/>
        </dgm:presLayoutVars>
      </dgm:prSet>
      <dgm:spPr/>
    </dgm:pt>
    <dgm:pt modelId="{FCE44BBD-93EA-4A65-8520-9E67A6FC612D}" type="pres">
      <dgm:prSet presAssocID="{321D3D67-E3DC-4E1D-B0E4-C334EFF5CD7C}" presName="sibTrans" presStyleCnt="0"/>
      <dgm:spPr/>
    </dgm:pt>
    <dgm:pt modelId="{5962B44E-2DDD-4A11-9CA6-398CC47DDAE6}" type="pres">
      <dgm:prSet presAssocID="{77FFC6EB-DFC7-4F4A-9621-80910F94A3A7}" presName="node" presStyleLbl="node1" presStyleIdx="1" presStyleCnt="5">
        <dgm:presLayoutVars>
          <dgm:bulletEnabled val="1"/>
        </dgm:presLayoutVars>
      </dgm:prSet>
      <dgm:spPr/>
    </dgm:pt>
    <dgm:pt modelId="{9A3EFD76-BB33-4EEF-8757-DD740CED927F}" type="pres">
      <dgm:prSet presAssocID="{CB17E7CC-8E8D-4A02-9774-D3C93AA8C14D}" presName="sibTrans" presStyleCnt="0"/>
      <dgm:spPr/>
    </dgm:pt>
    <dgm:pt modelId="{424D04D1-226D-4059-9698-1773F2D5713A}" type="pres">
      <dgm:prSet presAssocID="{894E3D2D-8273-445F-B368-0176143FFA17}" presName="node" presStyleLbl="node1" presStyleIdx="2" presStyleCnt="5">
        <dgm:presLayoutVars>
          <dgm:bulletEnabled val="1"/>
        </dgm:presLayoutVars>
      </dgm:prSet>
      <dgm:spPr/>
    </dgm:pt>
    <dgm:pt modelId="{E3D6BC41-3879-4D50-BE5C-D6CE7196C3F5}" type="pres">
      <dgm:prSet presAssocID="{C7A6BD3D-18A1-4A9A-9B1D-EF5143872E3D}" presName="sibTrans" presStyleCnt="0"/>
      <dgm:spPr/>
    </dgm:pt>
    <dgm:pt modelId="{F53B2FFA-F9D7-4531-8283-8D1F7B14B7C9}" type="pres">
      <dgm:prSet presAssocID="{4E2C5BB9-C5E8-4A7B-8A88-10D7BEB659DE}" presName="node" presStyleLbl="node1" presStyleIdx="3" presStyleCnt="5">
        <dgm:presLayoutVars>
          <dgm:bulletEnabled val="1"/>
        </dgm:presLayoutVars>
      </dgm:prSet>
      <dgm:spPr/>
    </dgm:pt>
    <dgm:pt modelId="{9D7B5DB0-0046-440D-A32F-6EAA5A54ADB3}" type="pres">
      <dgm:prSet presAssocID="{26AF8E9C-250B-4788-8136-B278F2E9DF98}" presName="sibTrans" presStyleCnt="0"/>
      <dgm:spPr/>
    </dgm:pt>
    <dgm:pt modelId="{B65D3681-2C46-4A78-9E52-9E21FF6AADDE}" type="pres">
      <dgm:prSet presAssocID="{04F4166C-740B-45F5-A969-350F160511EE}" presName="node" presStyleLbl="node1" presStyleIdx="4" presStyleCnt="5">
        <dgm:presLayoutVars>
          <dgm:bulletEnabled val="1"/>
        </dgm:presLayoutVars>
      </dgm:prSet>
      <dgm:spPr/>
    </dgm:pt>
  </dgm:ptLst>
  <dgm:cxnLst>
    <dgm:cxn modelId="{D5C4A404-C03E-4B24-AB75-E907E224280B}" srcId="{5DEF39A0-20C4-41F7-9C0E-6AC8A345E7E4}" destId="{4E2C5BB9-C5E8-4A7B-8A88-10D7BEB659DE}" srcOrd="3" destOrd="0" parTransId="{216D8483-6F06-4B1B-B01F-C41609E4DBA7}" sibTransId="{26AF8E9C-250B-4788-8136-B278F2E9DF98}"/>
    <dgm:cxn modelId="{DCD66A0E-C36F-4843-8D4C-30C0ECB6DE8A}" type="presOf" srcId="{894E3D2D-8273-445F-B368-0176143FFA17}" destId="{424D04D1-226D-4059-9698-1773F2D5713A}" srcOrd="0" destOrd="0" presId="urn:microsoft.com/office/officeart/2005/8/layout/default"/>
    <dgm:cxn modelId="{126AC212-2928-464D-99F3-CE7409F516B4}" type="presOf" srcId="{5DEF39A0-20C4-41F7-9C0E-6AC8A345E7E4}" destId="{38BBE451-627C-4D43-BAE9-AE9F4455C2E6}" srcOrd="0" destOrd="0" presId="urn:microsoft.com/office/officeart/2005/8/layout/default"/>
    <dgm:cxn modelId="{99D0B236-5A75-4E9D-8E3C-8D848A8FEE03}" type="presOf" srcId="{03830651-F336-4A88-AE7B-A9371EA462BF}" destId="{D0E69818-2DD4-48B5-BF98-40609774DD26}" srcOrd="0" destOrd="0" presId="urn:microsoft.com/office/officeart/2005/8/layout/default"/>
    <dgm:cxn modelId="{BF38E339-5716-4ED4-9683-8CAA6791422F}" type="presOf" srcId="{77FFC6EB-DFC7-4F4A-9621-80910F94A3A7}" destId="{5962B44E-2DDD-4A11-9CA6-398CC47DDAE6}" srcOrd="0" destOrd="0" presId="urn:microsoft.com/office/officeart/2005/8/layout/default"/>
    <dgm:cxn modelId="{F3DD7961-9EC7-4E0D-A98E-61B1503558A2}" srcId="{5DEF39A0-20C4-41F7-9C0E-6AC8A345E7E4}" destId="{03830651-F336-4A88-AE7B-A9371EA462BF}" srcOrd="0" destOrd="0" parTransId="{E3229BE7-7E01-4982-AC27-61411D423D99}" sibTransId="{321D3D67-E3DC-4E1D-B0E4-C334EFF5CD7C}"/>
    <dgm:cxn modelId="{42318048-EE2B-4ABE-B2B2-799D8FFAD45D}" srcId="{5DEF39A0-20C4-41F7-9C0E-6AC8A345E7E4}" destId="{77FFC6EB-DFC7-4F4A-9621-80910F94A3A7}" srcOrd="1" destOrd="0" parTransId="{294CCE0E-7A0F-4C4F-AF27-AEE64E075A95}" sibTransId="{CB17E7CC-8E8D-4A02-9774-D3C93AA8C14D}"/>
    <dgm:cxn modelId="{35EE2C7C-B4B0-44E4-9372-1B4CCD588523}" srcId="{5DEF39A0-20C4-41F7-9C0E-6AC8A345E7E4}" destId="{04F4166C-740B-45F5-A969-350F160511EE}" srcOrd="4" destOrd="0" parTransId="{4301E505-8866-4B7C-A96B-C5203B2B6E2C}" sibTransId="{E570FB9E-A0FD-4105-9118-4E2909180553}"/>
    <dgm:cxn modelId="{2B6109DD-FF5E-42E6-AAB2-CC8D50CD9944}" srcId="{5DEF39A0-20C4-41F7-9C0E-6AC8A345E7E4}" destId="{894E3D2D-8273-445F-B368-0176143FFA17}" srcOrd="2" destOrd="0" parTransId="{90C518FD-FDD4-4A3B-BB64-3FB48FA96677}" sibTransId="{C7A6BD3D-18A1-4A9A-9B1D-EF5143872E3D}"/>
    <dgm:cxn modelId="{E55705E6-D539-476E-8777-AFFC3082C8C4}" type="presOf" srcId="{4E2C5BB9-C5E8-4A7B-8A88-10D7BEB659DE}" destId="{F53B2FFA-F9D7-4531-8283-8D1F7B14B7C9}" srcOrd="0" destOrd="0" presId="urn:microsoft.com/office/officeart/2005/8/layout/default"/>
    <dgm:cxn modelId="{86CD17FE-371E-45A4-9711-FE707EA51421}" type="presOf" srcId="{04F4166C-740B-45F5-A969-350F160511EE}" destId="{B65D3681-2C46-4A78-9E52-9E21FF6AADDE}" srcOrd="0" destOrd="0" presId="urn:microsoft.com/office/officeart/2005/8/layout/default"/>
    <dgm:cxn modelId="{2266EB26-F5C0-4A5C-9BD5-B046802A0AE2}" type="presParOf" srcId="{38BBE451-627C-4D43-BAE9-AE9F4455C2E6}" destId="{D0E69818-2DD4-48B5-BF98-40609774DD26}" srcOrd="0" destOrd="0" presId="urn:microsoft.com/office/officeart/2005/8/layout/default"/>
    <dgm:cxn modelId="{D4212F6C-D9EA-4A49-8A4B-8AC99CF18579}" type="presParOf" srcId="{38BBE451-627C-4D43-BAE9-AE9F4455C2E6}" destId="{FCE44BBD-93EA-4A65-8520-9E67A6FC612D}" srcOrd="1" destOrd="0" presId="urn:microsoft.com/office/officeart/2005/8/layout/default"/>
    <dgm:cxn modelId="{B30A190B-6AC0-4279-BB5F-A3127F1EAD55}" type="presParOf" srcId="{38BBE451-627C-4D43-BAE9-AE9F4455C2E6}" destId="{5962B44E-2DDD-4A11-9CA6-398CC47DDAE6}" srcOrd="2" destOrd="0" presId="urn:microsoft.com/office/officeart/2005/8/layout/default"/>
    <dgm:cxn modelId="{28FBE36A-2FB5-4429-B5A6-98C62C0B67F9}" type="presParOf" srcId="{38BBE451-627C-4D43-BAE9-AE9F4455C2E6}" destId="{9A3EFD76-BB33-4EEF-8757-DD740CED927F}" srcOrd="3" destOrd="0" presId="urn:microsoft.com/office/officeart/2005/8/layout/default"/>
    <dgm:cxn modelId="{6727E2EC-2851-42BA-8AE9-186E6877672C}" type="presParOf" srcId="{38BBE451-627C-4D43-BAE9-AE9F4455C2E6}" destId="{424D04D1-226D-4059-9698-1773F2D5713A}" srcOrd="4" destOrd="0" presId="urn:microsoft.com/office/officeart/2005/8/layout/default"/>
    <dgm:cxn modelId="{4B4BA688-5925-4747-84C9-8EDFFDF56C7F}" type="presParOf" srcId="{38BBE451-627C-4D43-BAE9-AE9F4455C2E6}" destId="{E3D6BC41-3879-4D50-BE5C-D6CE7196C3F5}" srcOrd="5" destOrd="0" presId="urn:microsoft.com/office/officeart/2005/8/layout/default"/>
    <dgm:cxn modelId="{2017E614-C0BE-4D44-A9FD-401C2DB3B5BA}" type="presParOf" srcId="{38BBE451-627C-4D43-BAE9-AE9F4455C2E6}" destId="{F53B2FFA-F9D7-4531-8283-8D1F7B14B7C9}" srcOrd="6" destOrd="0" presId="urn:microsoft.com/office/officeart/2005/8/layout/default"/>
    <dgm:cxn modelId="{2F920E16-61E2-4F8B-8E84-072FC096A6E3}" type="presParOf" srcId="{38BBE451-627C-4D43-BAE9-AE9F4455C2E6}" destId="{9D7B5DB0-0046-440D-A32F-6EAA5A54ADB3}" srcOrd="7" destOrd="0" presId="urn:microsoft.com/office/officeart/2005/8/layout/default"/>
    <dgm:cxn modelId="{52F7DFF1-A47A-42CF-BAB8-3294D676E120}" type="presParOf" srcId="{38BBE451-627C-4D43-BAE9-AE9F4455C2E6}" destId="{B65D3681-2C46-4A78-9E52-9E21FF6AADD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1367BAA1-1085-4450-A865-7EB349D50D16}"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E4396109-3C0F-4DB7-A63C-88BC3461BADC}">
      <dgm:prSet phldrT="[טקסט]"/>
      <dgm:spPr/>
      <dgm:t>
        <a:bodyPr/>
        <a:lstStyle/>
        <a:p>
          <a:pPr rtl="1"/>
          <a:r>
            <a:rPr lang="he-IL" b="0" i="0" dirty="0"/>
            <a:t>חוויה מהנה ומיוחדת</a:t>
          </a:r>
          <a:endParaRPr lang="he-IL" dirty="0"/>
        </a:p>
      </dgm:t>
    </dgm:pt>
    <dgm:pt modelId="{57053C53-57FA-46F4-A77A-91548467E4F7}" type="parTrans" cxnId="{00D36E0F-81E6-4F50-8E5E-B6139D5F66AC}">
      <dgm:prSet/>
      <dgm:spPr/>
      <dgm:t>
        <a:bodyPr/>
        <a:lstStyle/>
        <a:p>
          <a:pPr rtl="1"/>
          <a:endParaRPr lang="he-IL"/>
        </a:p>
      </dgm:t>
    </dgm:pt>
    <dgm:pt modelId="{DF59BC03-304E-41D4-964D-B643CB0B0782}" type="sibTrans" cxnId="{00D36E0F-81E6-4F50-8E5E-B6139D5F66AC}">
      <dgm:prSet/>
      <dgm:spPr/>
      <dgm:t>
        <a:bodyPr/>
        <a:lstStyle/>
        <a:p>
          <a:pPr rtl="1"/>
          <a:endParaRPr lang="he-IL"/>
        </a:p>
      </dgm:t>
    </dgm:pt>
    <dgm:pt modelId="{B542E811-4A58-4276-AFC5-B31F92BA246E}">
      <dgm:prSet phldrT="[טקסט]"/>
      <dgm:spPr/>
      <dgm:t>
        <a:bodyPr/>
        <a:lstStyle/>
        <a:p>
          <a:pPr rtl="1"/>
          <a:r>
            <a:rPr lang="he-IL" b="0" i="0" dirty="0"/>
            <a:t>מגע קשוב אוהב ונוכח</a:t>
          </a:r>
          <a:endParaRPr lang="he-IL" dirty="0"/>
        </a:p>
      </dgm:t>
    </dgm:pt>
    <dgm:pt modelId="{1A711189-02F5-49DC-981E-4EA6C570B1FA}" type="parTrans" cxnId="{35130A07-7B98-4DE9-8292-982987906E72}">
      <dgm:prSet/>
      <dgm:spPr/>
      <dgm:t>
        <a:bodyPr/>
        <a:lstStyle/>
        <a:p>
          <a:pPr rtl="1"/>
          <a:endParaRPr lang="he-IL"/>
        </a:p>
      </dgm:t>
    </dgm:pt>
    <dgm:pt modelId="{0018BC4C-C6E4-4EEB-B187-CCF25ECD1635}" type="sibTrans" cxnId="{35130A07-7B98-4DE9-8292-982987906E72}">
      <dgm:prSet/>
      <dgm:spPr/>
      <dgm:t>
        <a:bodyPr/>
        <a:lstStyle/>
        <a:p>
          <a:pPr rtl="1"/>
          <a:endParaRPr lang="he-IL"/>
        </a:p>
      </dgm:t>
    </dgm:pt>
    <dgm:pt modelId="{64B75666-2961-410D-BB05-4A08B578A5B1}">
      <dgm:prSet phldrT="[טקסט]" phldr="1"/>
      <dgm:spPr/>
      <dgm:t>
        <a:bodyPr/>
        <a:lstStyle/>
        <a:p>
          <a:pPr rtl="1"/>
          <a:endParaRPr lang="he-IL"/>
        </a:p>
      </dgm:t>
    </dgm:pt>
    <dgm:pt modelId="{D776B77E-BE62-4664-8186-BBE6E3DE3E2A}" type="parTrans" cxnId="{3030DD93-7BA2-42F7-8F04-7B4B291D9C71}">
      <dgm:prSet/>
      <dgm:spPr/>
      <dgm:t>
        <a:bodyPr/>
        <a:lstStyle/>
        <a:p>
          <a:pPr rtl="1"/>
          <a:endParaRPr lang="he-IL"/>
        </a:p>
      </dgm:t>
    </dgm:pt>
    <dgm:pt modelId="{5E3145C2-5565-4627-AC08-B802F3B183C9}" type="sibTrans" cxnId="{3030DD93-7BA2-42F7-8F04-7B4B291D9C71}">
      <dgm:prSet/>
      <dgm:spPr/>
      <dgm:t>
        <a:bodyPr/>
        <a:lstStyle/>
        <a:p>
          <a:pPr rtl="1"/>
          <a:endParaRPr lang="he-IL"/>
        </a:p>
      </dgm:t>
    </dgm:pt>
    <dgm:pt modelId="{96989558-379D-4AE2-BD79-CC27B76B8BDD}">
      <dgm:prSet phldrT="[טקסט]"/>
      <dgm:spPr/>
      <dgm:t>
        <a:bodyPr/>
        <a:lstStyle/>
        <a:p>
          <a:pPr rtl="1"/>
          <a:r>
            <a:rPr lang="he-IL" b="0" i="0" dirty="0"/>
            <a:t>חוויית הסיפוק</a:t>
          </a:r>
          <a:endParaRPr lang="he-IL" dirty="0"/>
        </a:p>
      </dgm:t>
    </dgm:pt>
    <dgm:pt modelId="{39ECBFA3-8B0E-4673-8F1D-0E352F3756F9}" type="parTrans" cxnId="{D8DE51FD-6A7E-432F-AD0C-D2F35906AD07}">
      <dgm:prSet/>
      <dgm:spPr/>
      <dgm:t>
        <a:bodyPr/>
        <a:lstStyle/>
        <a:p>
          <a:pPr rtl="1"/>
          <a:endParaRPr lang="he-IL"/>
        </a:p>
      </dgm:t>
    </dgm:pt>
    <dgm:pt modelId="{20019ED5-76F6-4FA2-829A-736D0F9A4A70}" type="sibTrans" cxnId="{D8DE51FD-6A7E-432F-AD0C-D2F35906AD07}">
      <dgm:prSet/>
      <dgm:spPr/>
      <dgm:t>
        <a:bodyPr/>
        <a:lstStyle/>
        <a:p>
          <a:pPr rtl="1"/>
          <a:endParaRPr lang="he-IL"/>
        </a:p>
      </dgm:t>
    </dgm:pt>
    <dgm:pt modelId="{7AA11B96-14A4-4672-9FFE-682D756BBE14}">
      <dgm:prSet phldrT="[טקסט]" phldr="1"/>
      <dgm:spPr/>
      <dgm:t>
        <a:bodyPr/>
        <a:lstStyle/>
        <a:p>
          <a:pPr rtl="1"/>
          <a:endParaRPr lang="he-IL"/>
        </a:p>
      </dgm:t>
    </dgm:pt>
    <dgm:pt modelId="{94D9115A-CDB3-49DF-BFB5-EAC903E14A2F}" type="parTrans" cxnId="{81DBC9CF-702C-4661-830B-D0714DBC8AE8}">
      <dgm:prSet/>
      <dgm:spPr/>
      <dgm:t>
        <a:bodyPr/>
        <a:lstStyle/>
        <a:p>
          <a:pPr rtl="1"/>
          <a:endParaRPr lang="he-IL"/>
        </a:p>
      </dgm:t>
    </dgm:pt>
    <dgm:pt modelId="{37949944-F40B-44E3-B41C-7777A3E52998}" type="sibTrans" cxnId="{81DBC9CF-702C-4661-830B-D0714DBC8AE8}">
      <dgm:prSet/>
      <dgm:spPr/>
      <dgm:t>
        <a:bodyPr/>
        <a:lstStyle/>
        <a:p>
          <a:pPr rtl="1"/>
          <a:endParaRPr lang="he-IL"/>
        </a:p>
      </dgm:t>
    </dgm:pt>
    <dgm:pt modelId="{F2355130-B997-42AE-AAFD-70A451250837}" type="pres">
      <dgm:prSet presAssocID="{1367BAA1-1085-4450-A865-7EB349D50D16}" presName="diagram" presStyleCnt="0">
        <dgm:presLayoutVars>
          <dgm:dir/>
          <dgm:resizeHandles val="exact"/>
        </dgm:presLayoutVars>
      </dgm:prSet>
      <dgm:spPr/>
    </dgm:pt>
    <dgm:pt modelId="{FA9D6AC5-DAFA-4299-8B7F-4737C473319A}" type="pres">
      <dgm:prSet presAssocID="{E4396109-3C0F-4DB7-A63C-88BC3461BADC}" presName="node" presStyleLbl="node1" presStyleIdx="0" presStyleCnt="5">
        <dgm:presLayoutVars>
          <dgm:bulletEnabled val="1"/>
        </dgm:presLayoutVars>
      </dgm:prSet>
      <dgm:spPr/>
    </dgm:pt>
    <dgm:pt modelId="{CB4E6E06-A0E6-495F-9072-4FEA8435AAFB}" type="pres">
      <dgm:prSet presAssocID="{DF59BC03-304E-41D4-964D-B643CB0B0782}" presName="sibTrans" presStyleCnt="0"/>
      <dgm:spPr/>
    </dgm:pt>
    <dgm:pt modelId="{E8DA19C0-EED1-4474-A894-9D28629F515B}" type="pres">
      <dgm:prSet presAssocID="{B542E811-4A58-4276-AFC5-B31F92BA246E}" presName="node" presStyleLbl="node1" presStyleIdx="1" presStyleCnt="5">
        <dgm:presLayoutVars>
          <dgm:bulletEnabled val="1"/>
        </dgm:presLayoutVars>
      </dgm:prSet>
      <dgm:spPr/>
    </dgm:pt>
    <dgm:pt modelId="{C708F270-FC26-4308-91ED-9E0F93666989}" type="pres">
      <dgm:prSet presAssocID="{0018BC4C-C6E4-4EEB-B187-CCF25ECD1635}" presName="sibTrans" presStyleCnt="0"/>
      <dgm:spPr/>
    </dgm:pt>
    <dgm:pt modelId="{2B09CD3B-3312-4EAD-B311-02A0739F48C1}" type="pres">
      <dgm:prSet presAssocID="{64B75666-2961-410D-BB05-4A08B578A5B1}" presName="node" presStyleLbl="node1" presStyleIdx="2" presStyleCnt="5">
        <dgm:presLayoutVars>
          <dgm:bulletEnabled val="1"/>
        </dgm:presLayoutVars>
      </dgm:prSet>
      <dgm:spPr/>
    </dgm:pt>
    <dgm:pt modelId="{A0EF477A-A1E3-413D-B34B-D32C1888615F}" type="pres">
      <dgm:prSet presAssocID="{5E3145C2-5565-4627-AC08-B802F3B183C9}" presName="sibTrans" presStyleCnt="0"/>
      <dgm:spPr/>
    </dgm:pt>
    <dgm:pt modelId="{9BBED9C2-1EE0-4502-8FD0-C37FA6713AB7}" type="pres">
      <dgm:prSet presAssocID="{96989558-379D-4AE2-BD79-CC27B76B8BDD}" presName="node" presStyleLbl="node1" presStyleIdx="3" presStyleCnt="5">
        <dgm:presLayoutVars>
          <dgm:bulletEnabled val="1"/>
        </dgm:presLayoutVars>
      </dgm:prSet>
      <dgm:spPr/>
    </dgm:pt>
    <dgm:pt modelId="{132579E1-61D4-4CD4-ACFE-4C81CBAB93D9}" type="pres">
      <dgm:prSet presAssocID="{20019ED5-76F6-4FA2-829A-736D0F9A4A70}" presName="sibTrans" presStyleCnt="0"/>
      <dgm:spPr/>
    </dgm:pt>
    <dgm:pt modelId="{F1372623-7EC2-47CB-88AF-4F1E8864966D}" type="pres">
      <dgm:prSet presAssocID="{7AA11B96-14A4-4672-9FFE-682D756BBE14}" presName="node" presStyleLbl="node1" presStyleIdx="4" presStyleCnt="5">
        <dgm:presLayoutVars>
          <dgm:bulletEnabled val="1"/>
        </dgm:presLayoutVars>
      </dgm:prSet>
      <dgm:spPr/>
    </dgm:pt>
  </dgm:ptLst>
  <dgm:cxnLst>
    <dgm:cxn modelId="{35130A07-7B98-4DE9-8292-982987906E72}" srcId="{1367BAA1-1085-4450-A865-7EB349D50D16}" destId="{B542E811-4A58-4276-AFC5-B31F92BA246E}" srcOrd="1" destOrd="0" parTransId="{1A711189-02F5-49DC-981E-4EA6C570B1FA}" sibTransId="{0018BC4C-C6E4-4EEB-B187-CCF25ECD1635}"/>
    <dgm:cxn modelId="{00D36E0F-81E6-4F50-8E5E-B6139D5F66AC}" srcId="{1367BAA1-1085-4450-A865-7EB349D50D16}" destId="{E4396109-3C0F-4DB7-A63C-88BC3461BADC}" srcOrd="0" destOrd="0" parTransId="{57053C53-57FA-46F4-A77A-91548467E4F7}" sibTransId="{DF59BC03-304E-41D4-964D-B643CB0B0782}"/>
    <dgm:cxn modelId="{9FBF5C4D-E6AB-4646-8FD0-93864BF0B9C3}" type="presOf" srcId="{E4396109-3C0F-4DB7-A63C-88BC3461BADC}" destId="{FA9D6AC5-DAFA-4299-8B7F-4737C473319A}" srcOrd="0" destOrd="0" presId="urn:microsoft.com/office/officeart/2005/8/layout/default"/>
    <dgm:cxn modelId="{26DE2454-A663-47EB-860C-BF25484CA7A8}" type="presOf" srcId="{64B75666-2961-410D-BB05-4A08B578A5B1}" destId="{2B09CD3B-3312-4EAD-B311-02A0739F48C1}" srcOrd="0" destOrd="0" presId="urn:microsoft.com/office/officeart/2005/8/layout/default"/>
    <dgm:cxn modelId="{3030DD93-7BA2-42F7-8F04-7B4B291D9C71}" srcId="{1367BAA1-1085-4450-A865-7EB349D50D16}" destId="{64B75666-2961-410D-BB05-4A08B578A5B1}" srcOrd="2" destOrd="0" parTransId="{D776B77E-BE62-4664-8186-BBE6E3DE3E2A}" sibTransId="{5E3145C2-5565-4627-AC08-B802F3B183C9}"/>
    <dgm:cxn modelId="{B08AF1BF-947D-4456-906B-04981EC059A9}" type="presOf" srcId="{B542E811-4A58-4276-AFC5-B31F92BA246E}" destId="{E8DA19C0-EED1-4474-A894-9D28629F515B}" srcOrd="0" destOrd="0" presId="urn:microsoft.com/office/officeart/2005/8/layout/default"/>
    <dgm:cxn modelId="{59C420C3-7C2C-4F39-B26E-6AA603BC2289}" type="presOf" srcId="{96989558-379D-4AE2-BD79-CC27B76B8BDD}" destId="{9BBED9C2-1EE0-4502-8FD0-C37FA6713AB7}" srcOrd="0" destOrd="0" presId="urn:microsoft.com/office/officeart/2005/8/layout/default"/>
    <dgm:cxn modelId="{81DBC9CF-702C-4661-830B-D0714DBC8AE8}" srcId="{1367BAA1-1085-4450-A865-7EB349D50D16}" destId="{7AA11B96-14A4-4672-9FFE-682D756BBE14}" srcOrd="4" destOrd="0" parTransId="{94D9115A-CDB3-49DF-BFB5-EAC903E14A2F}" sibTransId="{37949944-F40B-44E3-B41C-7777A3E52998}"/>
    <dgm:cxn modelId="{B11516DE-40AA-4587-ABF4-70B306451C95}" type="presOf" srcId="{7AA11B96-14A4-4672-9FFE-682D756BBE14}" destId="{F1372623-7EC2-47CB-88AF-4F1E8864966D}" srcOrd="0" destOrd="0" presId="urn:microsoft.com/office/officeart/2005/8/layout/default"/>
    <dgm:cxn modelId="{0177FCF0-5C48-4FAA-867F-39BD476EAE63}" type="presOf" srcId="{1367BAA1-1085-4450-A865-7EB349D50D16}" destId="{F2355130-B997-42AE-AAFD-70A451250837}" srcOrd="0" destOrd="0" presId="urn:microsoft.com/office/officeart/2005/8/layout/default"/>
    <dgm:cxn modelId="{D8DE51FD-6A7E-432F-AD0C-D2F35906AD07}" srcId="{1367BAA1-1085-4450-A865-7EB349D50D16}" destId="{96989558-379D-4AE2-BD79-CC27B76B8BDD}" srcOrd="3" destOrd="0" parTransId="{39ECBFA3-8B0E-4673-8F1D-0E352F3756F9}" sibTransId="{20019ED5-76F6-4FA2-829A-736D0F9A4A70}"/>
    <dgm:cxn modelId="{916BEA0A-2713-44A8-87CB-E64C77604173}" type="presParOf" srcId="{F2355130-B997-42AE-AAFD-70A451250837}" destId="{FA9D6AC5-DAFA-4299-8B7F-4737C473319A}" srcOrd="0" destOrd="0" presId="urn:microsoft.com/office/officeart/2005/8/layout/default"/>
    <dgm:cxn modelId="{EF6605B7-296C-4396-A575-3403A36D0E73}" type="presParOf" srcId="{F2355130-B997-42AE-AAFD-70A451250837}" destId="{CB4E6E06-A0E6-495F-9072-4FEA8435AAFB}" srcOrd="1" destOrd="0" presId="urn:microsoft.com/office/officeart/2005/8/layout/default"/>
    <dgm:cxn modelId="{9E181FD8-2750-481F-9D79-9760EDCB9EC4}" type="presParOf" srcId="{F2355130-B997-42AE-AAFD-70A451250837}" destId="{E8DA19C0-EED1-4474-A894-9D28629F515B}" srcOrd="2" destOrd="0" presId="urn:microsoft.com/office/officeart/2005/8/layout/default"/>
    <dgm:cxn modelId="{146EA448-F2D1-4D90-9FB9-E2757C57FD86}" type="presParOf" srcId="{F2355130-B997-42AE-AAFD-70A451250837}" destId="{C708F270-FC26-4308-91ED-9E0F93666989}" srcOrd="3" destOrd="0" presId="urn:microsoft.com/office/officeart/2005/8/layout/default"/>
    <dgm:cxn modelId="{79BA65F9-97E1-4594-A59D-495C0DA6FF60}" type="presParOf" srcId="{F2355130-B997-42AE-AAFD-70A451250837}" destId="{2B09CD3B-3312-4EAD-B311-02A0739F48C1}" srcOrd="4" destOrd="0" presId="urn:microsoft.com/office/officeart/2005/8/layout/default"/>
    <dgm:cxn modelId="{3BE14EAA-129E-4E00-B372-E679C94739D8}" type="presParOf" srcId="{F2355130-B997-42AE-AAFD-70A451250837}" destId="{A0EF477A-A1E3-413D-B34B-D32C1888615F}" srcOrd="5" destOrd="0" presId="urn:microsoft.com/office/officeart/2005/8/layout/default"/>
    <dgm:cxn modelId="{C6781D3E-64D5-4BA1-9C50-0E53426C7E16}" type="presParOf" srcId="{F2355130-B997-42AE-AAFD-70A451250837}" destId="{9BBED9C2-1EE0-4502-8FD0-C37FA6713AB7}" srcOrd="6" destOrd="0" presId="urn:microsoft.com/office/officeart/2005/8/layout/default"/>
    <dgm:cxn modelId="{6B5CCC29-630B-4224-B2AF-0D40E80432A9}" type="presParOf" srcId="{F2355130-B997-42AE-AAFD-70A451250837}" destId="{132579E1-61D4-4CD4-ACFE-4C81CBAB93D9}" srcOrd="7" destOrd="0" presId="urn:microsoft.com/office/officeart/2005/8/layout/default"/>
    <dgm:cxn modelId="{4264CA86-38E2-49C1-9A32-F27376EAF7FB}" type="presParOf" srcId="{F2355130-B997-42AE-AAFD-70A451250837}" destId="{F1372623-7EC2-47CB-88AF-4F1E8864966D}"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872E4B-200A-4CFF-92A4-391C7ADF5C37}">
      <dsp:nvSpPr>
        <dsp:cNvPr id="0" name=""/>
        <dsp:cNvSpPr/>
      </dsp:nvSpPr>
      <dsp:spPr>
        <a:xfrm>
          <a:off x="0" y="1189831"/>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b="0" i="0" kern="1200" dirty="0">
              <a:highlight>
                <a:srgbClr val="61D6FF"/>
              </a:highlight>
            </a:rPr>
            <a:t>עם מדושני ענג</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b="0" i="0" kern="1200" dirty="0"/>
            <a:t>"שאלתי את הסבא מדוע?", אמר רבי זבולון, "הרי יש לי כיפה ופאות, והוא השיב לי: </a:t>
          </a:r>
          <a:endParaRPr lang="he-IL" sz="1300" kern="1200" dirty="0"/>
        </a:p>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כלל ישראל יש להם שמחת החיים כל כך גדולה מקיום המצוות ולימוד התורה שאפשר לראות ולהכיר את השמחה על פניהם ואצלך אינני רואה שמחה זו</a:t>
          </a:r>
        </a:p>
      </dsp:txBody>
      <dsp:txXfrm>
        <a:off x="0" y="1189831"/>
        <a:ext cx="3286125" cy="1971675"/>
      </dsp:txXfrm>
    </dsp:sp>
    <dsp:sp modelId="{1734C844-5D82-46AC-913A-135429A6B8AE}">
      <dsp:nvSpPr>
        <dsp:cNvPr id="0" name=""/>
        <dsp:cNvSpPr/>
      </dsp:nvSpPr>
      <dsp:spPr>
        <a:xfrm>
          <a:off x="3614737" y="794323"/>
          <a:ext cx="3286125" cy="27626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אחד מתלמידי הסבא </a:t>
          </a:r>
          <a:r>
            <a:rPr lang="he-IL" sz="1300" b="0" i="0" kern="1200" dirty="0" err="1"/>
            <a:t>מסלבודקא</a:t>
          </a:r>
          <a:r>
            <a:rPr lang="he-IL" sz="1300" b="0" i="0" kern="1200" dirty="0"/>
            <a:t>, הגאון רבי זבולון גרז זצ״ל אב״ד רחובות, היה ידוע כאדם </a:t>
          </a:r>
          <a:r>
            <a:rPr lang="he-IL" sz="1300" b="0" i="0" kern="1200" dirty="0" err="1"/>
            <a:t>שצהלתו</a:t>
          </a:r>
          <a:r>
            <a:rPr lang="he-IL" sz="1300" b="0" i="0" kern="1200" dirty="0"/>
            <a:t> על פניו והחיוך לא מש מעל שפתותיו, תמיד תהיה בפיו מילה טובה והשמחה תשרור לידו, אין מי שלא יוכל להיות לו כחבר, זאת למרות שהיה מסובל בייסורים (גם גבו היה עקום, בעקבות מכה שהונחתה עליו מידי הפורעים הישמעאלים במאורעות תרפ״ט בחברון).</a:t>
          </a:r>
        </a:p>
        <a:p>
          <a:pPr marL="0" lvl="0" indent="0" algn="ctr" defTabSz="577850" rtl="1">
            <a:lnSpc>
              <a:spcPct val="90000"/>
            </a:lnSpc>
            <a:spcBef>
              <a:spcPct val="0"/>
            </a:spcBef>
            <a:spcAft>
              <a:spcPct val="35000"/>
            </a:spcAft>
            <a:buNone/>
          </a:pPr>
          <a:r>
            <a:rPr lang="he-IL" sz="1300" b="0" i="0" kern="1200" dirty="0"/>
            <a:t>פעם סיפר לי שלא תמיד זה היה כך. בתור בחור הוא נהג להסתובב חמור סבר בפנים רציניות, עד שפעם קרא לו הסבא ואמר לו שיש לו פנים של גוי… הוא לא הבין על מה יצא הקצף, עד ששוב קרא לו הסבא ואמר לו את אותו הדבר – יש לך פנים של גוי.</a:t>
          </a:r>
        </a:p>
      </dsp:txBody>
      <dsp:txXfrm>
        <a:off x="3614737" y="794323"/>
        <a:ext cx="3286125" cy="2762691"/>
      </dsp:txXfrm>
    </dsp:sp>
    <dsp:sp modelId="{FB7A0F71-15C7-451D-A0C9-D64FB849D975}">
      <dsp:nvSpPr>
        <dsp:cNvPr id="0" name=""/>
        <dsp:cNvSpPr/>
      </dsp:nvSpPr>
      <dsp:spPr>
        <a:xfrm>
          <a:off x="7229475" y="4"/>
          <a:ext cx="3286125" cy="43513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כתב הסבא </a:t>
          </a:r>
          <a:r>
            <a:rPr lang="he-IL" sz="2000" kern="1200" dirty="0" err="1"/>
            <a:t>מסלבודקא</a:t>
          </a:r>
          <a:r>
            <a:rPr lang="he-IL" sz="2000" kern="1200" dirty="0"/>
            <a:t>: והיה הנאתכם עובדתכם. ותענוגיכם מס שלכם, וההכרה </a:t>
          </a:r>
          <a:r>
            <a:rPr lang="he-IL" sz="2000" kern="1200" dirty="0" err="1"/>
            <a:t>וההרגש</a:t>
          </a:r>
          <a:r>
            <a:rPr lang="he-IL" sz="2000" kern="1200" dirty="0"/>
            <a:t> בטוב חסדי ה' ברוב עומקם </a:t>
          </a:r>
          <a:r>
            <a:rPr lang="he-IL" sz="2000" kern="1200" dirty="0" err="1"/>
            <a:t>ורחבם</a:t>
          </a:r>
          <a:r>
            <a:rPr lang="he-IL" sz="2000" kern="1200" dirty="0"/>
            <a:t> - תשלום החסד.</a:t>
          </a:r>
        </a:p>
        <a:p>
          <a:pPr marL="0" lvl="0" indent="0" algn="ctr" defTabSz="889000" rtl="1">
            <a:lnSpc>
              <a:spcPct val="90000"/>
            </a:lnSpc>
            <a:spcBef>
              <a:spcPct val="0"/>
            </a:spcBef>
            <a:spcAft>
              <a:spcPct val="35000"/>
            </a:spcAft>
            <a:buNone/>
          </a:pPr>
          <a:r>
            <a:rPr lang="he-IL" sz="2000" b="0" i="0" kern="1200" dirty="0"/>
            <a:t>נשים לב מה כתוב כאן:</a:t>
          </a:r>
        </a:p>
        <a:p>
          <a:pPr marL="0" lvl="0" indent="0" algn="ctr" defTabSz="889000" rtl="1">
            <a:lnSpc>
              <a:spcPct val="90000"/>
            </a:lnSpc>
            <a:spcBef>
              <a:spcPct val="0"/>
            </a:spcBef>
            <a:spcAft>
              <a:spcPct val="35000"/>
            </a:spcAft>
            <a:buNone/>
          </a:pPr>
          <a:r>
            <a:rPr lang="he-IL" sz="2000" b="0" i="0" kern="1200" dirty="0"/>
            <a:t>מה העבודה שלנו - </a:t>
          </a:r>
          <a:r>
            <a:rPr lang="he-IL" sz="2000" b="0" i="0" kern="1200" dirty="0">
              <a:highlight>
                <a:srgbClr val="00FFFF"/>
              </a:highlight>
            </a:rPr>
            <a:t>להנות</a:t>
          </a:r>
          <a:r>
            <a:rPr lang="he-IL" sz="2000" b="0" i="0" kern="1200" dirty="0"/>
            <a:t>.</a:t>
          </a:r>
        </a:p>
        <a:p>
          <a:pPr marL="0" lvl="0" indent="0" algn="ctr" defTabSz="889000" rtl="1">
            <a:lnSpc>
              <a:spcPct val="90000"/>
            </a:lnSpc>
            <a:spcBef>
              <a:spcPct val="0"/>
            </a:spcBef>
            <a:spcAft>
              <a:spcPct val="35000"/>
            </a:spcAft>
            <a:buFont typeface="Arial" panose="020B0604020202020204" pitchFamily="34" charset="0"/>
            <a:buNone/>
          </a:pPr>
          <a:r>
            <a:rPr lang="he-IL" sz="2000" b="0" i="0" kern="1200" dirty="0">
              <a:highlight>
                <a:srgbClr val="00FFFF"/>
              </a:highlight>
            </a:rPr>
            <a:t>התענוג שלנו </a:t>
          </a:r>
          <a:r>
            <a:rPr lang="he-IL" sz="2000" b="0" i="0" kern="1200" dirty="0"/>
            <a:t>- תשלום המיסים.</a:t>
          </a:r>
        </a:p>
        <a:p>
          <a:pPr marL="0" lvl="0" indent="0" algn="ctr" defTabSz="889000" rtl="1">
            <a:lnSpc>
              <a:spcPct val="90000"/>
            </a:lnSpc>
            <a:spcBef>
              <a:spcPct val="0"/>
            </a:spcBef>
            <a:spcAft>
              <a:spcPct val="35000"/>
            </a:spcAft>
            <a:buFont typeface="Arial" panose="020B0604020202020204" pitchFamily="34" charset="0"/>
            <a:buNone/>
          </a:pPr>
          <a:r>
            <a:rPr lang="he-IL" sz="2000" b="0" i="0" kern="1200" dirty="0"/>
            <a:t>רגש אהבה - </a:t>
          </a:r>
          <a:r>
            <a:rPr lang="he-IL" sz="2000" b="0" i="0" kern="1200" dirty="0">
              <a:highlight>
                <a:srgbClr val="00FFFF"/>
              </a:highlight>
            </a:rPr>
            <a:t>תשלום ההנאה</a:t>
          </a:r>
          <a:r>
            <a:rPr lang="he-IL" sz="2000" b="0" i="0" kern="1200" dirty="0"/>
            <a:t>.</a:t>
          </a:r>
        </a:p>
        <a:p>
          <a:pPr marL="0" lvl="0" indent="0" algn="ctr" defTabSz="889000" rtl="1">
            <a:lnSpc>
              <a:spcPct val="90000"/>
            </a:lnSpc>
            <a:spcBef>
              <a:spcPct val="0"/>
            </a:spcBef>
            <a:spcAft>
              <a:spcPct val="35000"/>
            </a:spcAft>
            <a:buNone/>
          </a:pPr>
          <a:endParaRPr lang="he-IL" sz="1300" kern="1200" dirty="0"/>
        </a:p>
        <a:p>
          <a:pPr marL="0" lvl="0" indent="0" algn="ctr" defTabSz="889000" rtl="1">
            <a:lnSpc>
              <a:spcPct val="90000"/>
            </a:lnSpc>
            <a:spcBef>
              <a:spcPct val="0"/>
            </a:spcBef>
            <a:spcAft>
              <a:spcPct val="35000"/>
            </a:spcAft>
            <a:buNone/>
          </a:pPr>
          <a:endParaRPr lang="he-IL" sz="1300" kern="1200" dirty="0"/>
        </a:p>
      </dsp:txBody>
      <dsp:txXfrm>
        <a:off x="7229475" y="4"/>
        <a:ext cx="3286125" cy="43513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5C6BF-716B-41CA-A9F7-E8B7F75AD6DE}">
      <dsp:nvSpPr>
        <dsp:cNvPr id="0" name=""/>
        <dsp:cNvSpPr/>
      </dsp:nvSpPr>
      <dsp:spPr>
        <a:xfrm>
          <a:off x="1283" y="673807"/>
          <a:ext cx="5006206" cy="30037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במהלך החיים, מתפתח מ"עקרון העונג" גם</a:t>
          </a:r>
          <a:r>
            <a:rPr lang="he-IL" sz="1800" b="1" kern="1200" dirty="0"/>
            <a:t> עקרון המציאות</a:t>
          </a:r>
          <a:r>
            <a:rPr lang="he-IL" sz="1800" kern="1200" dirty="0"/>
            <a:t>, שבו אדם אמנם מחפש סיפוקים ונמנע מכאב, אך מוכן לדחות סיפוקים במידת הצורך.</a:t>
          </a:r>
          <a:endParaRPr lang="en-US" sz="1800" kern="1200" dirty="0"/>
        </a:p>
        <a:p>
          <a:pPr marL="0" lvl="0" indent="0" algn="ctr" defTabSz="800100" rtl="1">
            <a:lnSpc>
              <a:spcPct val="90000"/>
            </a:lnSpc>
            <a:spcBef>
              <a:spcPct val="0"/>
            </a:spcBef>
            <a:spcAft>
              <a:spcPct val="35000"/>
            </a:spcAft>
            <a:buNone/>
          </a:pPr>
          <a:r>
            <a:rPr lang="he-IL" sz="1800" kern="1200" dirty="0"/>
            <a:t>ההתנגשות בין הרצון לסיפוק והצורך לדחות סיפוקים הוא שורש הקונפליקט שבין האדם לחברה. ובין האדם לעצמו.</a:t>
          </a:r>
          <a:endParaRPr lang="en-US" sz="1800" kern="1200" dirty="0"/>
        </a:p>
        <a:p>
          <a:pPr marL="0" lvl="0" indent="0" algn="ctr" defTabSz="800100" rtl="1">
            <a:lnSpc>
              <a:spcPct val="90000"/>
            </a:lnSpc>
            <a:spcBef>
              <a:spcPct val="0"/>
            </a:spcBef>
            <a:spcAft>
              <a:spcPct val="35000"/>
            </a:spcAft>
            <a:buNone/>
          </a:pPr>
          <a:r>
            <a:rPr lang="he-IL" sz="1800" kern="1200" dirty="0"/>
            <a:t>לפי עקרון זה, האדם חי כדי לספק את חושיו, ברגע שסיפוק חושיו מתנגש עם הצורך של החברה, הוא צריך באחת לרסן אותם. כך למעשה, האדם מעביר את חייו במלחמה עם סובביו המפריעים לו להתענג על חושיו ללא הפרעה.</a:t>
          </a:r>
        </a:p>
      </dsp:txBody>
      <dsp:txXfrm>
        <a:off x="1283" y="673807"/>
        <a:ext cx="5006206" cy="3003723"/>
      </dsp:txXfrm>
    </dsp:sp>
    <dsp:sp modelId="{E3FF0AF5-8CB4-4458-A3E1-9159D77B38D1}">
      <dsp:nvSpPr>
        <dsp:cNvPr id="0" name=""/>
        <dsp:cNvSpPr/>
      </dsp:nvSpPr>
      <dsp:spPr>
        <a:xfrm>
          <a:off x="5508110" y="673807"/>
          <a:ext cx="5006206" cy="30037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עקרון העונג הוא עקרון שפיתח זיגמונד פרויד בפסיכואנליזה שלו. לטענתו העיקרון מניע את האדם להגיע להנאה מקסימלית או בריחה כדי לא להגיע לכאב. </a:t>
          </a:r>
        </a:p>
        <a:p>
          <a:pPr marL="0" lvl="0" indent="0" algn="ctr" defTabSz="1066800" rtl="1">
            <a:lnSpc>
              <a:spcPct val="90000"/>
            </a:lnSpc>
            <a:spcBef>
              <a:spcPct val="0"/>
            </a:spcBef>
            <a:spcAft>
              <a:spcPct val="35000"/>
            </a:spcAft>
            <a:buNone/>
          </a:pPr>
          <a:r>
            <a:rPr lang="he-IL" sz="2400" kern="1200" dirty="0"/>
            <a:t>ההנאה שמדבר עליה פרויד היא הנאה ביולוגית-גופנית.</a:t>
          </a:r>
          <a:endParaRPr lang="en-US" sz="2400" kern="1200" dirty="0"/>
        </a:p>
        <a:p>
          <a:pPr marL="0" lvl="0" indent="0" algn="ctr" defTabSz="1066800" rtl="1">
            <a:lnSpc>
              <a:spcPct val="90000"/>
            </a:lnSpc>
            <a:spcBef>
              <a:spcPct val="0"/>
            </a:spcBef>
            <a:spcAft>
              <a:spcPct val="35000"/>
            </a:spcAft>
            <a:buNone/>
          </a:pPr>
          <a:r>
            <a:rPr lang="he-IL" sz="2400" kern="1200" dirty="0"/>
            <a:t>תינוקות פועלים על פי עקרון העונג בלבד.</a:t>
          </a:r>
        </a:p>
      </dsp:txBody>
      <dsp:txXfrm>
        <a:off x="5508110" y="673807"/>
        <a:ext cx="5006206" cy="30037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B16BD8-5867-41A3-BB82-01921442D0BB}">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אם רמת האתגר גבוהה ורמת המיומנות נמוכה, יהיה קושי גדול ואיתו תחושת חרדה.</a:t>
          </a:r>
        </a:p>
      </dsp:txBody>
      <dsp:txXfrm>
        <a:off x="0" y="39687"/>
        <a:ext cx="3286125" cy="1971675"/>
      </dsp:txXfrm>
    </dsp:sp>
    <dsp:sp modelId="{EE426E94-3446-4FDE-9000-A90F6AAE598E}">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ה</a:t>
          </a:r>
          <a:r>
            <a:rPr lang="en-US" sz="1400" kern="1200" dirty="0"/>
            <a:t>flow</a:t>
          </a:r>
          <a:r>
            <a:rPr lang="he-IL" sz="1400" kern="1200" dirty="0"/>
            <a:t> היא צורה של ריכוז עמוק, מצב בו חושבים אך ורק על המטלה, נסחפים לתוך העבודה, מרגישים חיוניות גדולה ונהנים </a:t>
          </a:r>
          <a:r>
            <a:rPr lang="he-IL" sz="1400" kern="1200" dirty="0" err="1"/>
            <a:t>מהעשיה</a:t>
          </a:r>
          <a:r>
            <a:rPr lang="he-IL" sz="1400" kern="1200" dirty="0"/>
            <a:t>. </a:t>
          </a:r>
        </a:p>
      </dsp:txBody>
      <dsp:txXfrm>
        <a:off x="3614737" y="39687"/>
        <a:ext cx="3286125" cy="1971675"/>
      </dsp:txXfrm>
    </dsp:sp>
    <dsp:sp modelId="{09FE4169-E0E4-48DE-8FA1-B21899B097F3}">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איך אתם מתארים הסחת דעת </a:t>
          </a:r>
          <a:r>
            <a:rPr lang="he-IL" sz="1400" kern="1200" dirty="0" err="1"/>
            <a:t>מסויימת</a:t>
          </a:r>
          <a:r>
            <a:rPr lang="he-IL" sz="1400" kern="1200" dirty="0"/>
            <a:t>. (באמת, קחו שניה ותחשבו!). </a:t>
          </a:r>
        </a:p>
        <a:p>
          <a:pPr marL="0" lvl="0" indent="0" algn="ctr" defTabSz="622300" rtl="1">
            <a:lnSpc>
              <a:spcPct val="90000"/>
            </a:lnSpc>
            <a:spcBef>
              <a:spcPct val="0"/>
            </a:spcBef>
            <a:spcAft>
              <a:spcPct val="35000"/>
            </a:spcAft>
            <a:buNone/>
          </a:pPr>
          <a:r>
            <a:rPr lang="he-IL" sz="1400" kern="1200" dirty="0"/>
            <a:t>לרב, התיאור הוא של הסחת דעת שנוחתת מבחוץ, ומפריעה להתרכז. </a:t>
          </a:r>
        </a:p>
        <a:p>
          <a:pPr marL="0" lvl="0" indent="0" algn="ctr" defTabSz="622300" rtl="1">
            <a:lnSpc>
              <a:spcPct val="90000"/>
            </a:lnSpc>
            <a:spcBef>
              <a:spcPct val="0"/>
            </a:spcBef>
            <a:spcAft>
              <a:spcPct val="35000"/>
            </a:spcAft>
            <a:buNone/>
          </a:pPr>
          <a:r>
            <a:rPr lang="he-IL" sz="1400" kern="1200" dirty="0"/>
            <a:t>הסחות הדעת לא באמת מגיעות מבחוץ. אנחנו יוצרים הסחות דעת, או לכל הפחות – מקבלים אותן בזרועות פתוחות, בניסיון לא מוצלח לברוח מחרדה או משעמום ולהצליח סוף סוף להתרכז.</a:t>
          </a:r>
        </a:p>
      </dsp:txBody>
      <dsp:txXfrm>
        <a:off x="7229475" y="39687"/>
        <a:ext cx="3286125" cy="1971675"/>
      </dsp:txXfrm>
    </dsp:sp>
    <dsp:sp modelId="{7DCD1B1B-B1AD-441D-B1E0-056029934508}">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איזון בין רמת היכולת ורמת האתגר, הוא שמאפשר (בהנחה שמתקיימים גורמים נוספים) כניסה למצב של ריכוז מלא – ה</a:t>
          </a:r>
          <a:r>
            <a:rPr lang="en-US" sz="1400" kern="1200" dirty="0"/>
            <a:t>flow</a:t>
          </a:r>
          <a:r>
            <a:rPr lang="he-IL" sz="1400" kern="1200" dirty="0"/>
            <a:t>.</a:t>
          </a:r>
        </a:p>
      </dsp:txBody>
      <dsp:txXfrm>
        <a:off x="1807368" y="2339975"/>
        <a:ext cx="3286125" cy="1971675"/>
      </dsp:txXfrm>
    </dsp:sp>
    <dsp:sp modelId="{F8B175EF-D9E4-4A04-99AF-C5E2CF25EEC3}">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אם רמת האתגר נמוכה, ורמת המיומנות גבוהה, תהיה תחושת שעמום.</a:t>
          </a:r>
        </a:p>
      </dsp:txBody>
      <dsp:txXfrm>
        <a:off x="5422106" y="2339975"/>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76D3F-7A95-491B-A312-C089D1A87399}">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חרדה היא תחושה מאד לא נעימה, שנוצרת כשעלינו לבצע משימה שמאתגרת אותנו באופן שלא מותאם לרמת היכולת שלנו. במקרה כזה, בניסיון לברוח מתחושת החרדה, אנחנו עשויים לחפש הסחות דעת. </a:t>
          </a:r>
        </a:p>
      </dsp:txBody>
      <dsp:txXfrm>
        <a:off x="0" y="39687"/>
        <a:ext cx="3286125" cy="1971675"/>
      </dsp:txXfrm>
    </dsp:sp>
    <dsp:sp modelId="{9522AE3B-0D69-49D9-92B4-532A8522D899}">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אנחנו נתחיל במטלה, נמצא את עצמינו לחוצים או משועממים, נחכה קצת, וברגע שיופיע קצה של הסחת דעת – נקפוץ עליה בשמחה, ניתן לה חיבוק ענק ונאמץ אותה אל תוך חיינו. לרגע, נרגיש טוב יותר – פחות משועממים או פחות חרדים. אבל לטווח ארוך – התרחקנו מהמטרה שלנו. </a:t>
          </a:r>
        </a:p>
      </dsp:txBody>
      <dsp:txXfrm>
        <a:off x="3614737" y="39687"/>
        <a:ext cx="3286125" cy="1971675"/>
      </dsp:txXfrm>
    </dsp:sp>
    <dsp:sp modelId="{FC64021E-79DD-448F-96B0-DF0C7633F517}">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אף אחד לא אוהב להרגיש חרדה או שעמום, לכן באופן אוטומטי נעשה דברים כדי לצאת מהאזורים הרגשיים הלא נוחים האלה. הסחת דעת מציעה לנו אפשרות יציאה כזאת, ואנחנו עשויים לתפוס אותה בשתי ידיים – למרות שהיא מרחיקה אותנו מהמטרות שלנו. </a:t>
          </a:r>
        </a:p>
      </dsp:txBody>
      <dsp:txXfrm>
        <a:off x="7229475" y="39687"/>
        <a:ext cx="3286125" cy="1971675"/>
      </dsp:txXfrm>
    </dsp:sp>
    <dsp:sp modelId="{F469626A-9878-4BA6-87BA-5EE3522E5F55}">
      <dsp:nvSpPr>
        <dsp:cNvPr id="0" name=""/>
        <dsp:cNvSpPr/>
      </dsp:nvSpPr>
      <dsp:spPr>
        <a:xfrm>
          <a:off x="162613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בקצה השני יש מקרים בהם המטלה דווקא קלה מדי, ואז יופיע רגש לא נעים אחר: השעמום. </a:t>
          </a:r>
        </a:p>
      </dsp:txBody>
      <dsp:txXfrm>
        <a:off x="1626138" y="2339975"/>
        <a:ext cx="3286125" cy="1971675"/>
      </dsp:txXfrm>
    </dsp:sp>
    <dsp:sp modelId="{CC6D6C08-9910-4E58-974D-BE297756F545}">
      <dsp:nvSpPr>
        <dsp:cNvPr id="0" name=""/>
        <dsp:cNvSpPr/>
      </dsp:nvSpPr>
      <dsp:spPr>
        <a:xfrm>
          <a:off x="5240876" y="2339975"/>
          <a:ext cx="3648584"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נקודה חשובה היא שאם נשאל את יונתן, רב הסיכויים שהוא לא יחשוב שהוא חיפש לברוח מחרדה. הוא יאמר – בדיוק הטלפון </a:t>
          </a:r>
          <a:r>
            <a:rPr lang="he-IL" sz="1700" kern="1200" dirty="0" err="1"/>
            <a:t>צילצל</a:t>
          </a:r>
          <a:r>
            <a:rPr lang="he-IL" sz="1700" kern="1200" dirty="0"/>
            <a:t>. </a:t>
          </a:r>
        </a:p>
        <a:p>
          <a:pPr marL="0" lvl="0" indent="0" algn="ctr" defTabSz="755650" rtl="1">
            <a:lnSpc>
              <a:spcPct val="90000"/>
            </a:lnSpc>
            <a:spcBef>
              <a:spcPct val="0"/>
            </a:spcBef>
            <a:spcAft>
              <a:spcPct val="35000"/>
            </a:spcAft>
            <a:buNone/>
          </a:pPr>
          <a:r>
            <a:rPr lang="he-IL" sz="1700" kern="1200" dirty="0"/>
            <a:t>אבל זה לא נכון. הסחות דעת יש תמיד, אבל הרבה מהן </a:t>
          </a:r>
          <a:r>
            <a:rPr lang="he-IL" sz="1700" kern="1200" dirty="0" err="1"/>
            <a:t>בשליטתינו</a:t>
          </a:r>
          <a:r>
            <a:rPr lang="he-IL" sz="1700" kern="1200" dirty="0"/>
            <a:t>. אנחנו בוחרים להשאיר אותן בסביבה כי זה נח לנו.</a:t>
          </a:r>
        </a:p>
      </dsp:txBody>
      <dsp:txXfrm>
        <a:off x="5240876" y="2339975"/>
        <a:ext cx="3648584" cy="19716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C4E8ED-ACF0-4BA1-A4C3-0E2D14E40267}">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רמת האתגר של חיפוש כיסוי לטלפון תוך כדי תכנון </a:t>
          </a:r>
          <a:r>
            <a:rPr lang="he-IL" sz="1700" kern="1200" dirty="0" err="1"/>
            <a:t>הסופש</a:t>
          </a:r>
          <a:r>
            <a:rPr lang="he-IL" sz="1700" kern="1200" dirty="0"/>
            <a:t> די מתאימה לו, והוא בסוג של </a:t>
          </a:r>
          <a:r>
            <a:rPr lang="en-US" sz="1700" kern="1200" dirty="0"/>
            <a:t>flow</a:t>
          </a:r>
          <a:r>
            <a:rPr lang="he-IL" sz="1700" kern="1200" dirty="0"/>
            <a:t> – אבל זה ממש לא ה</a:t>
          </a:r>
          <a:r>
            <a:rPr lang="en-US" sz="1700" kern="1200" dirty="0"/>
            <a:t>flow</a:t>
          </a:r>
          <a:r>
            <a:rPr lang="he-IL" sz="1700" kern="1200" dirty="0"/>
            <a:t> שהוא תכנן. </a:t>
          </a:r>
        </a:p>
      </dsp:txBody>
      <dsp:txXfrm>
        <a:off x="0" y="39687"/>
        <a:ext cx="3286125" cy="1971675"/>
      </dsp:txXfrm>
    </dsp:sp>
    <dsp:sp modelId="{8C1A6BDF-168F-4815-A221-9226FEC50DD6}">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הבעיה היא שקשה מאד לעשות שני דברים בבת אחת, ומהר מאד אין לזאב שום מושג מה קורה בישיבה. גם תכנון </a:t>
          </a:r>
          <a:r>
            <a:rPr lang="he-IL" sz="1700" kern="1200" dirty="0" err="1"/>
            <a:t>הסופש</a:t>
          </a:r>
          <a:r>
            <a:rPr lang="he-IL" sz="1700" kern="1200" dirty="0"/>
            <a:t> הוא לא מטלה מעניינת מספיק בפני עצמה, ולכן הוא שוב משתעמם, ומוסיף מטלה נוספת – הוא מחפש כיסוי חדש לטלפון באמזון. </a:t>
          </a:r>
        </a:p>
      </dsp:txBody>
      <dsp:txXfrm>
        <a:off x="3614737" y="39687"/>
        <a:ext cx="3286125" cy="1971675"/>
      </dsp:txXfrm>
    </dsp:sp>
    <dsp:sp modelId="{D79466E3-C32D-40CE-9C42-C48B3CF5C1BA}">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הדרך האוטומטית של זאב לברוח משעמום היא השתתפות בישיבה עוד מטלה – תכנון </a:t>
          </a:r>
          <a:r>
            <a:rPr lang="he-IL" sz="1700" kern="1200" dirty="0" err="1"/>
            <a:t>הסופש</a:t>
          </a:r>
          <a:r>
            <a:rPr lang="he-IL" sz="1700" kern="1200" dirty="0"/>
            <a:t> עם כמה חברים במקביל </a:t>
          </a:r>
          <a:r>
            <a:rPr lang="he-IL" sz="1700" kern="1200" dirty="0" err="1"/>
            <a:t>בווטסאפ</a:t>
          </a:r>
          <a:r>
            <a:rPr lang="he-IL" sz="1700" kern="1200" dirty="0"/>
            <a:t>. עכשיו, רמת האתגר של השתתפות בישיבה במקביל, עולה. כביכול, רמת אתגר גבוהה יותר אמורה לייצר משימה יותר מעניינת, שבה יהיה לו קל יותר להתרכז. </a:t>
          </a:r>
        </a:p>
      </dsp:txBody>
      <dsp:txXfrm>
        <a:off x="7229475" y="39687"/>
        <a:ext cx="3286125" cy="1971675"/>
      </dsp:txXfrm>
    </dsp:sp>
    <dsp:sp modelId="{530EB905-9731-4BE6-8F73-53CA3B77A56A}">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באופן כללי, כשרוצים להתרכז עדיף לעשות רק מטלה אחת בכל זמן. אנחנו נוטים להיות הרבה פחות טובים במולטי-</a:t>
          </a:r>
          <a:r>
            <a:rPr lang="he-IL" sz="1700" kern="1200" dirty="0" err="1"/>
            <a:t>טסקינג</a:t>
          </a:r>
          <a:r>
            <a:rPr lang="he-IL" sz="1700" kern="1200" dirty="0"/>
            <a:t> ממה שנראה לנו. </a:t>
          </a:r>
        </a:p>
      </dsp:txBody>
      <dsp:txXfrm>
        <a:off x="1807368" y="2339975"/>
        <a:ext cx="3286125" cy="1971675"/>
      </dsp:txXfrm>
    </dsp:sp>
    <dsp:sp modelId="{316EA271-3827-42D3-B521-62AFA9DEB079}">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הוא מבין את זה כשמעבר למסך הוא שומע שקוראים בשמו ושואלים אם הוא יכול לפרט מניסיונו.</a:t>
          </a:r>
        </a:p>
        <a:p>
          <a:pPr marL="0" lvl="0" indent="0" algn="ctr" defTabSz="755650" rtl="1">
            <a:lnSpc>
              <a:spcPct val="90000"/>
            </a:lnSpc>
            <a:spcBef>
              <a:spcPct val="0"/>
            </a:spcBef>
            <a:spcAft>
              <a:spcPct val="35000"/>
            </a:spcAft>
            <a:buNone/>
          </a:pPr>
          <a:r>
            <a:rPr lang="he-IL" sz="1700" kern="1200" dirty="0"/>
            <a:t> אין לו שום מושג על מה היא מדברת.</a:t>
          </a:r>
        </a:p>
      </dsp:txBody>
      <dsp:txXfrm>
        <a:off x="5422106" y="2339975"/>
        <a:ext cx="3286125" cy="19716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6441D-3BFD-44DC-BC51-C25B05E82D21}">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כך ממש: אברך מחליט להשאיר את הפלאפון בבית ולא לקחת אותו לכולל או להשאיר על מצב שקט. </a:t>
          </a:r>
        </a:p>
        <a:p>
          <a:pPr marL="0" lvl="0" indent="0" algn="ctr" defTabSz="666750" rtl="1">
            <a:lnSpc>
              <a:spcPct val="90000"/>
            </a:lnSpc>
            <a:spcBef>
              <a:spcPct val="0"/>
            </a:spcBef>
            <a:spcAft>
              <a:spcPct val="35000"/>
            </a:spcAft>
            <a:buNone/>
          </a:pPr>
          <a:r>
            <a:rPr lang="he-IL" sz="1500" b="0" i="0" kern="1200" dirty="0"/>
            <a:t>הוא אמנם דוחה רגעית את עיקרון העונג האומר לאדם לרצות להיות מעודכן כל הזמן, או להנות מהסחות דעת שמקילות לרגע מעומס הלימוד - דבר שגורם לו סבל זמני.</a:t>
          </a:r>
          <a:br>
            <a:rPr lang="he-IL" sz="1500" kern="1200" dirty="0"/>
          </a:br>
          <a:endParaRPr lang="he-IL" sz="1500" kern="1200" dirty="0"/>
        </a:p>
      </dsp:txBody>
      <dsp:txXfrm>
        <a:off x="0" y="39687"/>
        <a:ext cx="3286125" cy="1971675"/>
      </dsp:txXfrm>
    </dsp:sp>
    <dsp:sp modelId="{D19F9D03-35E7-4F39-805A-B63067E67F14}">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a:t>למרות שהוויתור על העונג הזמני הרבה פעמים מביא עונג גדול יותר בסוף - אצל כולם.</a:t>
          </a:r>
          <a:br>
            <a:rPr lang="he-IL" sz="1500" b="0" i="0" kern="1200"/>
          </a:br>
          <a:r>
            <a:rPr lang="he-IL" sz="1500" b="0" i="0" kern="1200"/>
            <a:t>לדוגמא: אני רעב ורוצה לאכול, אבל האוכל לא חם ובקושי טעים, אני ממתין עד שיתחמם ומתענג יותר.</a:t>
          </a:r>
          <a:endParaRPr lang="he-IL" sz="1500" b="0" i="0" kern="1200" dirty="0"/>
        </a:p>
      </dsp:txBody>
      <dsp:txXfrm>
        <a:off x="3614737" y="39687"/>
        <a:ext cx="3286125" cy="1971675"/>
      </dsp:txXfrm>
    </dsp:sp>
    <dsp:sp modelId="{4067ACB4-2775-4478-B74E-CF4D9D2C6274}">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a:t>יש כאן באמת דבר פלא:</a:t>
          </a:r>
          <a:br>
            <a:rPr lang="he-IL" sz="1500" b="0" i="0" kern="1200"/>
          </a:br>
          <a:r>
            <a:rPr lang="he-IL" sz="1500" b="0" i="0" kern="1200"/>
            <a:t>פרויד משום מה לא מכיר בכל ההנאות הרגשיות למיניהם.</a:t>
          </a:r>
          <a:br>
            <a:rPr lang="he-IL" sz="1500" b="0" i="0" kern="1200"/>
          </a:br>
          <a:r>
            <a:rPr lang="he-IL" sz="1500" b="0" i="0" kern="1200"/>
            <a:t>הוא רואה את העולם בצורה כזו, שאדם מוותר על עיקרון העונג בשביל המציאות - שיוכל להסתדר עם הסביבה.</a:t>
          </a:r>
          <a:br>
            <a:rPr lang="he-IL" sz="1500" b="0" i="0" kern="1200"/>
          </a:br>
          <a:endParaRPr lang="he-IL" sz="1500" kern="1200" dirty="0"/>
        </a:p>
      </dsp:txBody>
      <dsp:txXfrm>
        <a:off x="7229475" y="39687"/>
        <a:ext cx="3286125" cy="1971675"/>
      </dsp:txXfrm>
    </dsp:sp>
    <dsp:sp modelId="{3D3BC328-54E7-44DD-90E7-F70C69676782}">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dirty="0"/>
        </a:p>
      </dsp:txBody>
      <dsp:txXfrm>
        <a:off x="1807368" y="2339975"/>
        <a:ext cx="3286125" cy="1971675"/>
      </dsp:txXfrm>
    </dsp:sp>
    <dsp:sp modelId="{4A48F9E2-F852-486A-AC4C-555FC9BD65EC}">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1" i="0" kern="1200" dirty="0"/>
            <a:t>אמנם בסופו של יום הוא הרבה יותר נהנה והתענג</a:t>
          </a:r>
          <a:r>
            <a:rPr lang="he-IL" sz="1500" b="0" i="0" kern="1200" dirty="0"/>
            <a:t> - הוא היה מרוכז בלימוד - דבר שגורם לאדם הרבה מאוד הנאה וסיפוק.</a:t>
          </a:r>
          <a:br>
            <a:rPr lang="he-IL" sz="1500" kern="1200" dirty="0"/>
          </a:br>
          <a:r>
            <a:rPr lang="he-IL" sz="1500" b="0" i="0" kern="1200" dirty="0"/>
            <a:t>הוא זוכה לסכם דברים בצורה ברורה מאוד.</a:t>
          </a:r>
          <a:endParaRPr lang="he-IL" sz="1500" kern="1200" dirty="0"/>
        </a:p>
      </dsp:txBody>
      <dsp:txXfrm>
        <a:off x="5422106" y="2339975"/>
        <a:ext cx="3286125" cy="19716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5C6BF-716B-41CA-A9F7-E8B7F75AD6DE}">
      <dsp:nvSpPr>
        <dsp:cNvPr id="0" name=""/>
        <dsp:cNvSpPr/>
      </dsp:nvSpPr>
      <dsp:spPr>
        <a:xfrm>
          <a:off x="1748064" y="2975"/>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הצורך להתחשב בחברה לבדו, ללא ערך מוסף כלשהו, אינו מספק את האדם. רצונו להשיג עונג מקסימלי וסבל מינימלי לרוב מגיע על חשבון סובביו הרוצים אותו הדבר בדיוק. </a:t>
          </a:r>
        </a:p>
        <a:p>
          <a:pPr marL="0" lvl="0" algn="ctr" defTabSz="2889250" rtl="1">
            <a:lnSpc>
              <a:spcPct val="90000"/>
            </a:lnSpc>
            <a:spcBef>
              <a:spcPct val="0"/>
            </a:spcBef>
            <a:spcAft>
              <a:spcPct val="35000"/>
            </a:spcAft>
            <a:buNone/>
          </a:pPr>
          <a:endParaRPr lang="he-IL" sz="1200" kern="1200" dirty="0"/>
        </a:p>
      </dsp:txBody>
      <dsp:txXfrm>
        <a:off x="1748064" y="2975"/>
        <a:ext cx="3342605" cy="2005563"/>
      </dsp:txXfrm>
    </dsp:sp>
    <dsp:sp modelId="{E3FF0AF5-8CB4-4458-A3E1-9159D77B38D1}">
      <dsp:nvSpPr>
        <dsp:cNvPr id="0" name=""/>
        <dsp:cNvSpPr/>
      </dsp:nvSpPr>
      <dsp:spPr>
        <a:xfrm>
          <a:off x="5424930" y="2975"/>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ההתנגשות המתמדת בין הרצון לצורך, בין האדם לחברה ודיכוי העונג שנכפה על האדם, מכניעים אותו לבסוף. </a:t>
          </a:r>
          <a:endParaRPr lang="en-US" sz="1800" kern="1200" dirty="0"/>
        </a:p>
        <a:p>
          <a:pPr marL="0" lvl="0" indent="0" algn="ctr" defTabSz="800100" rtl="1">
            <a:lnSpc>
              <a:spcPct val="90000"/>
            </a:lnSpc>
            <a:spcBef>
              <a:spcPct val="0"/>
            </a:spcBef>
            <a:spcAft>
              <a:spcPct val="35000"/>
            </a:spcAft>
            <a:buNone/>
          </a:pPr>
          <a:r>
            <a:rPr lang="he-IL" sz="1800" kern="1200" dirty="0"/>
            <a:t>שנים של דיכוי, </a:t>
          </a:r>
          <a:r>
            <a:rPr lang="he-IL" sz="1800" kern="1200" dirty="0" err="1"/>
            <a:t>מירמור</a:t>
          </a:r>
          <a:r>
            <a:rPr lang="he-IL" sz="1800" kern="1200" dirty="0"/>
            <a:t> ותסכול, פורצים לבסוף בצורת מרד. </a:t>
          </a:r>
        </a:p>
        <a:p>
          <a:pPr marL="0" lvl="0" indent="0" algn="ctr" defTabSz="800100" rtl="1">
            <a:lnSpc>
              <a:spcPct val="90000"/>
            </a:lnSpc>
            <a:spcBef>
              <a:spcPct val="0"/>
            </a:spcBef>
            <a:spcAft>
              <a:spcPct val="35000"/>
            </a:spcAft>
            <a:buNone/>
          </a:pPr>
          <a:endParaRPr lang="he-IL" sz="1800" kern="1200" dirty="0"/>
        </a:p>
      </dsp:txBody>
      <dsp:txXfrm>
        <a:off x="5424930" y="2975"/>
        <a:ext cx="3342605" cy="2005563"/>
      </dsp:txXfrm>
    </dsp:sp>
    <dsp:sp modelId="{8716441D-3BFD-44DC-BC51-C25B05E82D21}">
      <dsp:nvSpPr>
        <dsp:cNvPr id="0" name=""/>
        <dsp:cNvSpPr/>
      </dsp:nvSpPr>
      <dsp:spPr>
        <a:xfrm>
          <a:off x="1748064" y="2342799"/>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endParaRPr lang="he-IL" sz="1800" kern="1200" dirty="0"/>
        </a:p>
      </dsp:txBody>
      <dsp:txXfrm>
        <a:off x="1748064" y="2342799"/>
        <a:ext cx="3342605" cy="2005563"/>
      </dsp:txXfrm>
    </dsp:sp>
    <dsp:sp modelId="{DA7E8092-EB9A-47D6-A1FD-C3D40262B0F4}">
      <dsp:nvSpPr>
        <dsp:cNvPr id="0" name=""/>
        <dsp:cNvSpPr/>
      </dsp:nvSpPr>
      <dsp:spPr>
        <a:xfrm>
          <a:off x="5424930" y="2342799"/>
          <a:ext cx="3342605"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1" kern="1200" dirty="0"/>
            <a:t>עקרון העונג המודרני המושתת ברובו על תאווה, גורם הרבה פעמים לתוצאה הפוכה מהרצוי – סבל מקסימלי ועונג מינימלי.</a:t>
          </a:r>
          <a:endParaRPr lang="he-IL" sz="1800" kern="1200" dirty="0"/>
        </a:p>
      </dsp:txBody>
      <dsp:txXfrm>
        <a:off x="5424930" y="2342799"/>
        <a:ext cx="3342605" cy="20055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96C4F4-6DE0-4D99-996C-2F86D789BFBD}">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100" kern="1200" dirty="0"/>
            <a:t>ככל שניתן חופש לעיקרון העונג, כך העונג ילך ויעלם. </a:t>
          </a:r>
          <a:endParaRPr lang="en-US" sz="2100" kern="1200" dirty="0"/>
        </a:p>
        <a:p>
          <a:pPr algn="ctr" rtl="1">
            <a:spcBef>
              <a:spcPct val="0"/>
            </a:spcBef>
            <a:buNone/>
          </a:pPr>
          <a:endParaRPr lang="he-IL" sz="2100" kern="1200" dirty="0"/>
        </a:p>
      </dsp:txBody>
      <dsp:txXfrm>
        <a:off x="0" y="39687"/>
        <a:ext cx="3286125" cy="1971675"/>
      </dsp:txXfrm>
    </dsp:sp>
    <dsp:sp modelId="{3FC15192-5C40-4285-8070-EB0486F6E566}">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ctr" defTabSz="488950" rtl="1" eaLnBrk="1" fontAlgn="auto" latinLnBrk="0" hangingPunct="1">
            <a:lnSpc>
              <a:spcPct val="90000"/>
            </a:lnSpc>
            <a:spcBef>
              <a:spcPct val="0"/>
            </a:spcBef>
            <a:spcAft>
              <a:spcPct val="35000"/>
            </a:spcAft>
            <a:buClrTx/>
            <a:buSzTx/>
            <a:buFontTx/>
            <a:buNone/>
            <a:tabLst/>
            <a:defRPr/>
          </a:pPr>
          <a:r>
            <a:rPr lang="he-IL" sz="2100" kern="1200" dirty="0"/>
            <a:t>יש כאן הרס עצמי מדהים:</a:t>
          </a:r>
          <a:endParaRPr lang="en-US" sz="2100" kern="1200" dirty="0"/>
        </a:p>
        <a:p>
          <a:pPr marL="0" lvl="0" algn="ctr" defTabSz="488950" rtl="1">
            <a:lnSpc>
              <a:spcPct val="90000"/>
            </a:lnSpc>
            <a:spcBef>
              <a:spcPct val="0"/>
            </a:spcBef>
            <a:spcAft>
              <a:spcPct val="35000"/>
            </a:spcAft>
            <a:buNone/>
          </a:pPr>
          <a:endParaRPr lang="he-IL" sz="2100" kern="1200" dirty="0"/>
        </a:p>
      </dsp:txBody>
      <dsp:txXfrm>
        <a:off x="3614737" y="39687"/>
        <a:ext cx="3286125" cy="1971675"/>
      </dsp:txXfrm>
    </dsp:sp>
    <dsp:sp modelId="{EA3F2F1A-7A98-4ED3-A6DF-EC98AC12D221}">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1">
            <a:lnSpc>
              <a:spcPct val="90000"/>
            </a:lnSpc>
            <a:spcBef>
              <a:spcPct val="0"/>
            </a:spcBef>
            <a:spcAft>
              <a:spcPct val="35000"/>
            </a:spcAft>
            <a:buNone/>
          </a:pPr>
          <a:endParaRPr lang="en-US" sz="2100" kern="1200" dirty="0"/>
        </a:p>
        <a:p>
          <a:pPr marL="0" lvl="0" indent="0" algn="ctr" defTabSz="933450" rtl="1">
            <a:lnSpc>
              <a:spcPct val="90000"/>
            </a:lnSpc>
            <a:spcBef>
              <a:spcPct val="0"/>
            </a:spcBef>
            <a:spcAft>
              <a:spcPct val="35000"/>
            </a:spcAft>
            <a:buNone/>
          </a:pPr>
          <a:r>
            <a:rPr lang="he-IL" sz="2100" kern="1200" dirty="0"/>
            <a:t>כאשר עקרון העונג מבוסס רק על עינוג התאוותני - עינוג החושים. וכל מה שמרסן אותו הוא עקרון המציאות בהתאם לזמן ולמקום.</a:t>
          </a:r>
          <a:endParaRPr lang="en-US" sz="2100" kern="1200" dirty="0"/>
        </a:p>
      </dsp:txBody>
      <dsp:txXfrm>
        <a:off x="7229475" y="39687"/>
        <a:ext cx="3286125" cy="1971675"/>
      </dsp:txXfrm>
    </dsp:sp>
    <dsp:sp modelId="{755C8481-B43F-41CC-9A4E-57842761F4F2}">
      <dsp:nvSpPr>
        <dsp:cNvPr id="0" name=""/>
        <dsp:cNvSpPr/>
      </dsp:nvSpPr>
      <dsp:spPr>
        <a:xfrm>
          <a:off x="0"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b="0" i="0" kern="1200" dirty="0"/>
            <a:t>הרעיון הוא שכשאנחנו מתרגלים לכל, לטוב ולרע, כך למשל אותו תקתוק שעון יעשה רעש לבן שאתם בכלל לא שמים לב אליו אחרי כמה דקות. הרעיון של להיות אלופי הארץ מטלטל אותנו מאושר, עד שהוא כבר הפך להיות המציאות הרגילה החדשה.</a:t>
          </a:r>
          <a:endParaRPr lang="he-IL" sz="1600" kern="1200" dirty="0"/>
        </a:p>
        <a:p>
          <a:pPr algn="ctr" rtl="1">
            <a:spcBef>
              <a:spcPct val="0"/>
            </a:spcBef>
            <a:buNone/>
          </a:pPr>
          <a:endParaRPr lang="he-IL" sz="1500" kern="1200" dirty="0"/>
        </a:p>
      </dsp:txBody>
      <dsp:txXfrm>
        <a:off x="0" y="2339975"/>
        <a:ext cx="3286125" cy="1971675"/>
      </dsp:txXfrm>
    </dsp:sp>
    <dsp:sp modelId="{3C49DB8B-C7FA-465A-8113-2AA3C2592A33}">
      <dsp:nvSpPr>
        <dsp:cNvPr id="0" name=""/>
        <dsp:cNvSpPr/>
      </dsp:nvSpPr>
      <dsp:spPr>
        <a:xfrm>
          <a:off x="3614737"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100" kern="1200" dirty="0"/>
            <a:t>משום שהנאה מגיעה בעיקר מדבר שנדיר, מדבר ששואפים לו, והוא מגיע כעבור זמן.</a:t>
          </a:r>
        </a:p>
        <a:p>
          <a:pPr algn="ctr" rtl="1">
            <a:spcBef>
              <a:spcPct val="0"/>
            </a:spcBef>
            <a:buNone/>
          </a:pPr>
          <a:endParaRPr lang="he-IL" sz="2100" kern="1200" dirty="0"/>
        </a:p>
      </dsp:txBody>
      <dsp:txXfrm>
        <a:off x="3614737" y="2339975"/>
        <a:ext cx="3286125" cy="1971675"/>
      </dsp:txXfrm>
    </dsp:sp>
    <dsp:sp modelId="{38D706C9-7175-4B75-AA4A-10ADF3143F86}">
      <dsp:nvSpPr>
        <dsp:cNvPr id="0" name=""/>
        <dsp:cNvSpPr/>
      </dsp:nvSpPr>
      <dsp:spPr>
        <a:xfrm>
          <a:off x="7229475"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100" kern="1200" dirty="0"/>
            <a:t>משום שככל שאדם יותר נהנה כך הוא פחות נהנה, </a:t>
          </a:r>
        </a:p>
      </dsp:txBody>
      <dsp:txXfrm>
        <a:off x="7229475" y="2339975"/>
        <a:ext cx="3286125" cy="19716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14F60-9309-4C46-B6C9-2415F51341D3}">
      <dsp:nvSpPr>
        <dsp:cNvPr id="0" name=""/>
        <dsp:cNvSpPr/>
      </dsp:nvSpPr>
      <dsp:spPr>
        <a:xfrm>
          <a:off x="0" y="39687"/>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כשם שלא ניתן להתקיים ללא מים, כך </a:t>
          </a:r>
          <a:r>
            <a:rPr lang="he-IL" sz="1700" b="0" i="0" u="sng" kern="1200" dirty="0"/>
            <a:t>לא ניתן להתקיים ללא תענוג</a:t>
          </a:r>
          <a:r>
            <a:rPr lang="he-IL" sz="1700" b="0" i="0" kern="1200" dirty="0"/>
            <a:t>.</a:t>
          </a:r>
        </a:p>
        <a:p>
          <a:pPr marL="0" lvl="0" indent="0" algn="ctr" defTabSz="755650" rtl="1">
            <a:lnSpc>
              <a:spcPct val="90000"/>
            </a:lnSpc>
            <a:spcBef>
              <a:spcPct val="0"/>
            </a:spcBef>
            <a:spcAft>
              <a:spcPct val="35000"/>
            </a:spcAft>
            <a:buNone/>
          </a:pPr>
          <a:r>
            <a:rPr lang="he-IL" sz="1700" b="0" i="0" kern="1200" dirty="0"/>
            <a:t>כפי גודל התענוג כך גודל הקיום.</a:t>
          </a:r>
        </a:p>
        <a:p>
          <a:pPr marL="0" lvl="0" indent="0" algn="ctr" defTabSz="755650" rtl="1">
            <a:lnSpc>
              <a:spcPct val="90000"/>
            </a:lnSpc>
            <a:spcBef>
              <a:spcPct val="0"/>
            </a:spcBef>
            <a:spcAft>
              <a:spcPct val="35000"/>
            </a:spcAft>
            <a:buNone/>
          </a:pPr>
          <a:endParaRPr lang="he-IL" sz="1700" b="0" i="0" kern="1200" dirty="0"/>
        </a:p>
      </dsp:txBody>
      <dsp:txXfrm>
        <a:off x="0" y="39687"/>
        <a:ext cx="3286125" cy="1971675"/>
      </dsp:txXfrm>
    </dsp:sp>
    <dsp:sp modelId="{CF898BD6-AE0E-44DB-9E33-157F543FB435}">
      <dsp:nvSpPr>
        <dsp:cNvPr id="0" name=""/>
        <dsp:cNvSpPr/>
      </dsp:nvSpPr>
      <dsp:spPr>
        <a:xfrm>
          <a:off x="3614737" y="39687"/>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יוצא מזה שאין פעולה שהאדם עושה שתכליתה אינה אלא לתענוג.</a:t>
          </a:r>
        </a:p>
        <a:p>
          <a:pPr marL="0" lvl="0" indent="0" algn="ctr" defTabSz="755650" rtl="1">
            <a:lnSpc>
              <a:spcPct val="90000"/>
            </a:lnSpc>
            <a:spcBef>
              <a:spcPct val="0"/>
            </a:spcBef>
            <a:spcAft>
              <a:spcPct val="35000"/>
            </a:spcAft>
            <a:buNone/>
          </a:pPr>
          <a:endParaRPr lang="he-IL" sz="1700" kern="1200" dirty="0"/>
        </a:p>
      </dsp:txBody>
      <dsp:txXfrm>
        <a:off x="3614737" y="39687"/>
        <a:ext cx="3286125" cy="1971675"/>
      </dsp:txXfrm>
    </dsp:sp>
    <dsp:sp modelId="{2437ED1A-2C7B-40AD-B75A-C6A2C78A35AE}">
      <dsp:nvSpPr>
        <dsp:cNvPr id="0" name=""/>
        <dsp:cNvSpPr/>
      </dsp:nvSpPr>
      <dsp:spPr>
        <a:xfrm>
          <a:off x="7229475" y="39687"/>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u="sng" kern="1200" dirty="0"/>
            <a:t>כוח התענוג והקיום שבנפש</a:t>
          </a:r>
          <a:r>
            <a:rPr lang="he-IL" sz="1700" b="0" i="0" kern="1200" dirty="0"/>
            <a:t>:</a:t>
          </a:r>
        </a:p>
        <a:p>
          <a:pPr marL="0" lvl="0" indent="0" algn="ctr" defTabSz="755650" rtl="1">
            <a:lnSpc>
              <a:spcPct val="90000"/>
            </a:lnSpc>
            <a:spcBef>
              <a:spcPct val="0"/>
            </a:spcBef>
            <a:spcAft>
              <a:spcPct val="35000"/>
            </a:spcAft>
            <a:buNone/>
          </a:pPr>
          <a:r>
            <a:rPr lang="he-IL" sz="1700" b="0" i="0" kern="1200" dirty="0"/>
            <a:t>הינו הכוח המחייה, והוא השורש לתענוג.</a:t>
          </a:r>
        </a:p>
        <a:p>
          <a:pPr marL="0" lvl="0" indent="0" algn="ctr" defTabSz="755650" rtl="1">
            <a:lnSpc>
              <a:spcPct val="90000"/>
            </a:lnSpc>
            <a:spcBef>
              <a:spcPct val="0"/>
            </a:spcBef>
            <a:spcAft>
              <a:spcPct val="35000"/>
            </a:spcAft>
            <a:buNone/>
          </a:pPr>
          <a:r>
            <a:rPr lang="he-IL" sz="1700" b="0" i="0" kern="1200" dirty="0" err="1"/>
            <a:t>כח</a:t>
          </a:r>
          <a:r>
            <a:rPr lang="he-IL" sz="1700" b="0" i="0" kern="1200" dirty="0"/>
            <a:t> התענוג שבנפש הוא זה שמקיים את האדם, כלומר, </a:t>
          </a:r>
          <a:r>
            <a:rPr lang="he-IL" sz="1700" b="1" i="0" kern="1200" dirty="0"/>
            <a:t>התענוג מוכרח לקיום האדם</a:t>
          </a:r>
          <a:r>
            <a:rPr lang="he-IL" sz="1700" b="0" i="0" kern="1200" dirty="0"/>
            <a:t>.</a:t>
          </a:r>
          <a:endParaRPr lang="he-IL" sz="1700" kern="1200" dirty="0"/>
        </a:p>
      </dsp:txBody>
      <dsp:txXfrm>
        <a:off x="7229475" y="39687"/>
        <a:ext cx="3286125" cy="1971675"/>
      </dsp:txXfrm>
    </dsp:sp>
    <dsp:sp modelId="{7726AB00-6449-4FFA-B82D-6DB9CBDBA8DF}">
      <dsp:nvSpPr>
        <dsp:cNvPr id="0" name=""/>
        <dsp:cNvSpPr/>
      </dsp:nvSpPr>
      <dsp:spPr>
        <a:xfrm>
          <a:off x="1807368" y="2339975"/>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משל למה הדבר דומה, כשרואים לפנינו עץ שפירותיו גדולים דשנים ועסיסיים, נבין מכך כי העץ הזה קיבל השקיה הבראה וזיבול בתמידיות ובשפע, ולעומתו עץ שפירותיו קטנים שדופים וחסרי לחות אפשר להסיק שזה מחמת שנמנע ממנו מים וזיבול אויר ואור.</a:t>
          </a:r>
          <a:endParaRPr lang="en-US" sz="1700" kern="1200" dirty="0"/>
        </a:p>
      </dsp:txBody>
      <dsp:txXfrm>
        <a:off x="1807368" y="2339975"/>
        <a:ext cx="3286125" cy="1971675"/>
      </dsp:txXfrm>
    </dsp:sp>
    <dsp:sp modelId="{836F936C-2DBE-42D2-A394-AC086ED786D4}">
      <dsp:nvSpPr>
        <dsp:cNvPr id="0" name=""/>
        <dsp:cNvSpPr/>
      </dsp:nvSpPr>
      <dsp:spPr>
        <a:xfrm>
          <a:off x="5422106" y="2339975"/>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כיוון שהמקיים של האדם הוא התענוג, לכן כפי עוצמת התענוג שבו כך היא עוצמת חווית החיות. ככל שרמת התענוג אצל האדם רבה יותר כך רמת החיות שלו גדלה, ולהיפך ככל שרמת התענוג אצל האדם </a:t>
          </a:r>
          <a:r>
            <a:rPr lang="he-IL" sz="1700" kern="1200" dirty="0" err="1"/>
            <a:t>מועטת</a:t>
          </a:r>
          <a:r>
            <a:rPr lang="he-IL" sz="1700" kern="1200" dirty="0"/>
            <a:t> יותר כך רמת החיות שלו קטֵנה.</a:t>
          </a:r>
          <a:endParaRPr lang="en-US" sz="1700" kern="1200" dirty="0"/>
        </a:p>
      </dsp:txBody>
      <dsp:txXfrm>
        <a:off x="5422106" y="2339975"/>
        <a:ext cx="3286125" cy="197167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7D4A3-B7AB-46B9-A9AE-E03CD648641A}">
      <dsp:nvSpPr>
        <dsp:cNvPr id="0" name=""/>
        <dsp:cNvSpPr/>
      </dsp:nvSpPr>
      <dsp:spPr>
        <a:xfrm>
          <a:off x="0" y="226244"/>
          <a:ext cx="3505504" cy="21033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ר' צדוק הכהן מלובלין - צדקת הצדיק אות </a:t>
          </a:r>
          <a:r>
            <a:rPr lang="he-IL" sz="1400" kern="1200" dirty="0" err="1"/>
            <a:t>רסב</a:t>
          </a:r>
          <a:endParaRPr lang="he-IL" sz="1400" kern="1200" dirty="0"/>
        </a:p>
        <a:p>
          <a:pPr marL="0" lvl="0" indent="0" algn="ctr" defTabSz="622300" rtl="1">
            <a:lnSpc>
              <a:spcPct val="90000"/>
            </a:lnSpc>
            <a:spcBef>
              <a:spcPct val="0"/>
            </a:spcBef>
            <a:spcAft>
              <a:spcPct val="35000"/>
            </a:spcAft>
            <a:buNone/>
          </a:pPr>
          <a:r>
            <a:rPr lang="he-IL" sz="1400" kern="1200" dirty="0">
              <a:solidFill>
                <a:srgbClr val="FF00FF"/>
              </a:solidFill>
            </a:rPr>
            <a:t>עצם הנפש הוא </a:t>
          </a:r>
          <a:r>
            <a:rPr lang="he-IL" sz="1400" kern="1200" dirty="0" err="1">
              <a:solidFill>
                <a:srgbClr val="FF00FF"/>
              </a:solidFill>
            </a:rPr>
            <a:t>כח</a:t>
          </a:r>
          <a:r>
            <a:rPr lang="he-IL" sz="1400" kern="1200" dirty="0">
              <a:solidFill>
                <a:srgbClr val="FF00FF"/>
              </a:solidFill>
            </a:rPr>
            <a:t> החיות. </a:t>
          </a:r>
        </a:p>
        <a:p>
          <a:pPr marL="0" lvl="0" indent="0" algn="ctr" defTabSz="622300" rtl="1">
            <a:lnSpc>
              <a:spcPct val="90000"/>
            </a:lnSpc>
            <a:spcBef>
              <a:spcPct val="0"/>
            </a:spcBef>
            <a:spcAft>
              <a:spcPct val="35000"/>
            </a:spcAft>
            <a:buNone/>
          </a:pPr>
          <a:r>
            <a:rPr lang="he-IL" sz="1400" kern="1200" dirty="0"/>
            <a:t>ומחשבה דיבור ומעשה הם לבושי הנפש שעצם החיות מתלבש בהם במעשה הפרטית שעושה וכן בדיבור ומחשבה. </a:t>
          </a:r>
        </a:p>
        <a:p>
          <a:pPr marL="0" lvl="0" indent="0" algn="ctr" defTabSz="622300" rtl="1">
            <a:lnSpc>
              <a:spcPct val="90000"/>
            </a:lnSpc>
            <a:spcBef>
              <a:spcPct val="0"/>
            </a:spcBef>
            <a:spcAft>
              <a:spcPct val="35000"/>
            </a:spcAft>
            <a:buNone/>
          </a:pPr>
          <a:r>
            <a:rPr lang="he-IL" sz="1400" b="1" kern="1200" dirty="0">
              <a:highlight>
                <a:srgbClr val="61D6FF"/>
              </a:highlight>
            </a:rPr>
            <a:t>ומזון הנפש הוא התענוג </a:t>
          </a:r>
          <a:r>
            <a:rPr lang="he-IL" sz="1400" kern="1200" dirty="0"/>
            <a:t>כידוע שההנאה והעונג שהנפש מרגשת מאיזה דבר בזה ניתוסף חיות. </a:t>
          </a:r>
        </a:p>
      </dsp:txBody>
      <dsp:txXfrm>
        <a:off x="0" y="226244"/>
        <a:ext cx="3505504" cy="2103302"/>
      </dsp:txXfrm>
    </dsp:sp>
    <dsp:sp modelId="{3574C890-9ADA-4010-B961-123A8CA61B28}">
      <dsp:nvSpPr>
        <dsp:cNvPr id="0" name=""/>
        <dsp:cNvSpPr/>
      </dsp:nvSpPr>
      <dsp:spPr>
        <a:xfrm>
          <a:off x="3856054" y="226244"/>
          <a:ext cx="3505504" cy="21033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נפש האדם מחולקת לעשר כוחות, המתאימים לעשר הספירות שלמעלה, והם משתלשלים מהם. </a:t>
          </a:r>
          <a:r>
            <a:rPr lang="he-IL" sz="1400" b="0" i="0" kern="1200" dirty="0">
              <a:solidFill>
                <a:srgbClr val="FF00FF"/>
              </a:solidFill>
            </a:rPr>
            <a:t>למעלה מעשר כוחות אלו, יש את </a:t>
          </a:r>
          <a:r>
            <a:rPr lang="he-IL" sz="1400" b="0" i="0" kern="1200" dirty="0" err="1">
              <a:solidFill>
                <a:srgbClr val="FF00FF"/>
              </a:solidFill>
            </a:rPr>
            <a:t>כח</a:t>
          </a:r>
          <a:r>
            <a:rPr lang="he-IL" sz="1400" b="0" i="0" kern="1200" dirty="0">
              <a:solidFill>
                <a:srgbClr val="FF00FF"/>
              </a:solidFill>
            </a:rPr>
            <a:t> הרצון </a:t>
          </a:r>
          <a:r>
            <a:rPr lang="he-IL" sz="1400" b="0" i="0" kern="1200" dirty="0" err="1">
              <a:solidFill>
                <a:srgbClr val="FF00FF"/>
              </a:solidFill>
            </a:rPr>
            <a:t>וכח</a:t>
          </a:r>
          <a:r>
            <a:rPr lang="he-IL" sz="1400" b="0" i="0" kern="1200" dirty="0">
              <a:solidFill>
                <a:srgbClr val="FF00FF"/>
              </a:solidFill>
            </a:rPr>
            <a:t> התענוג</a:t>
          </a:r>
          <a:r>
            <a:rPr lang="he-IL" sz="1400" b="0" i="0" kern="1200" dirty="0"/>
            <a:t>, והם קשורים עם עצמיות הנפש. </a:t>
          </a:r>
        </a:p>
        <a:p>
          <a:pPr marL="0" lvl="0" indent="0" algn="ctr" defTabSz="622300" rtl="1">
            <a:lnSpc>
              <a:spcPct val="90000"/>
            </a:lnSpc>
            <a:spcBef>
              <a:spcPct val="0"/>
            </a:spcBef>
            <a:spcAft>
              <a:spcPct val="35000"/>
            </a:spcAft>
            <a:buNone/>
          </a:pPr>
          <a:r>
            <a:rPr lang="he-IL" sz="1400" b="0" i="0" kern="1200" dirty="0"/>
            <a:t>זוהי הסיבה </a:t>
          </a:r>
          <a:r>
            <a:rPr lang="he-IL" sz="1400" b="0" i="0" kern="1200" dirty="0">
              <a:solidFill>
                <a:srgbClr val="FF00FF"/>
              </a:solidFill>
            </a:rPr>
            <a:t>שאדם לא יכול להסביר </a:t>
          </a:r>
          <a:r>
            <a:rPr lang="he-IL" sz="1400" b="0" i="0" kern="1200" dirty="0"/>
            <a:t>למה הוא רוצה דווקא בדבר זה ולא בדבר אחר, או למה הוא מתענג דווקא מענין </a:t>
          </a:r>
          <a:r>
            <a:rPr lang="he-IL" sz="1400" b="0" i="0" kern="1200" dirty="0" err="1"/>
            <a:t>מסויים</a:t>
          </a:r>
          <a:r>
            <a:rPr lang="he-IL" sz="1400" b="0" i="0" kern="1200" dirty="0"/>
            <a:t> ולא מענין אחר, </a:t>
          </a:r>
          <a:r>
            <a:rPr lang="he-IL" sz="1400" b="0" i="0" kern="1200" dirty="0" err="1"/>
            <a:t>מכיון</a:t>
          </a:r>
          <a:r>
            <a:rPr lang="he-IL" sz="1400" b="0" i="0" kern="1200" dirty="0"/>
            <a:t> שהרצון והתענוג הם למעלה </a:t>
          </a:r>
          <a:r>
            <a:rPr lang="he-IL" sz="1400" b="0" i="0" kern="1200" dirty="0" err="1"/>
            <a:t>מכח</a:t>
          </a:r>
          <a:r>
            <a:rPr lang="he-IL" sz="1400" b="0" i="0" kern="1200" dirty="0"/>
            <a:t> השכל, והם קשורים עם עצם הנפש.</a:t>
          </a:r>
        </a:p>
      </dsp:txBody>
      <dsp:txXfrm>
        <a:off x="3856054" y="226244"/>
        <a:ext cx="3505504" cy="2103302"/>
      </dsp:txXfrm>
    </dsp:sp>
    <dsp:sp modelId="{08E67688-C370-4542-A439-122E1B90F153}">
      <dsp:nvSpPr>
        <dsp:cNvPr id="0" name=""/>
        <dsp:cNvSpPr/>
      </dsp:nvSpPr>
      <dsp:spPr>
        <a:xfrm>
          <a:off x="7712108" y="226244"/>
          <a:ext cx="3505504" cy="21033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kern="1200" dirty="0"/>
            <a:t>אין בטובה למעלה מענג ואין ברעה למטה מנגע ופירש </a:t>
          </a:r>
          <a:r>
            <a:rPr lang="he-IL" sz="1400" kern="1200" dirty="0" err="1"/>
            <a:t>הראב"ד</a:t>
          </a:r>
          <a:r>
            <a:rPr lang="he-IL" sz="1400" kern="1200" dirty="0"/>
            <a:t> </a:t>
          </a:r>
          <a:r>
            <a:rPr lang="he-IL" sz="1400" kern="1200" dirty="0" err="1"/>
            <a:t>דענג</a:t>
          </a:r>
          <a:r>
            <a:rPr lang="he-IL" sz="1400" kern="1200" dirty="0"/>
            <a:t> הוא חסד גמור, ונגע הוא דין קשה, </a:t>
          </a:r>
          <a:r>
            <a:rPr lang="he-IL" sz="1400" kern="1200" dirty="0" err="1"/>
            <a:t>והענין</a:t>
          </a:r>
          <a:r>
            <a:rPr lang="he-IL" sz="1400" kern="1200" dirty="0"/>
            <a:t> </a:t>
          </a:r>
          <a:r>
            <a:rPr lang="he-IL" sz="1400" kern="1200" dirty="0" err="1"/>
            <a:t>דענג</a:t>
          </a:r>
          <a:r>
            <a:rPr lang="he-IL" sz="1400" kern="1200" dirty="0"/>
            <a:t> ראשי תיבות עדן נהר גן כמו שמובא </a:t>
          </a:r>
          <a:r>
            <a:rPr lang="he-IL" sz="1400" kern="1200" dirty="0" err="1"/>
            <a:t>בזוה"ק</a:t>
          </a:r>
          <a:r>
            <a:rPr lang="he-IL" sz="1400" kern="1200" dirty="0"/>
            <a:t> (ח"א כ"ו א) שהוא ונהר יוצא מעדן להשקות את הגן, </a:t>
          </a:r>
        </a:p>
        <a:p>
          <a:pPr marL="0" lvl="0" algn="ctr" defTabSz="444500" rtl="1">
            <a:lnSpc>
              <a:spcPct val="90000"/>
            </a:lnSpc>
            <a:spcBef>
              <a:spcPct val="0"/>
            </a:spcBef>
            <a:spcAft>
              <a:spcPct val="35000"/>
            </a:spcAft>
            <a:buNone/>
          </a:pPr>
          <a:endParaRPr lang="he-IL" sz="1400" kern="1200" dirty="0"/>
        </a:p>
      </dsp:txBody>
      <dsp:txXfrm>
        <a:off x="7712108" y="226244"/>
        <a:ext cx="3505504" cy="2103302"/>
      </dsp:txXfrm>
    </dsp:sp>
    <dsp:sp modelId="{F3EBEBFC-FA97-4BD1-A1EB-FDA497AD8544}">
      <dsp:nvSpPr>
        <dsp:cNvPr id="0" name=""/>
        <dsp:cNvSpPr/>
      </dsp:nvSpPr>
      <dsp:spPr>
        <a:xfrm>
          <a:off x="1928027" y="2680097"/>
          <a:ext cx="3505504" cy="21033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חווית העונג בחיי אישות, היא המצב האידיאלי שבו שני בני הזוג מתמסרים אחד לשני באופן שלם ומלא ללא מחיצות פיסיות או נפשיות. זהו מצב של שכחה עצמית והיבלעות בתוך החיים. להתמזגות בני הזוג בחוויית העונג, יש </a:t>
          </a:r>
          <a:r>
            <a:rPr lang="he-IL" sz="1400" kern="1200" dirty="0" err="1"/>
            <a:t>כח</a:t>
          </a:r>
          <a:r>
            <a:rPr lang="he-IL" sz="1400" kern="1200" dirty="0"/>
            <a:t> למוסס לחלוטין את המחיצות שמפרידות ביניהם ויוצרות את תחושת הנבדלות. זהו המקום שהקב"ה נתן לנו לחוות את החיים ללא גבולות, ללא מעצורים. בכך מתבטאת האחדות באופן השלם, ויש השראת שכינה.</a:t>
          </a:r>
          <a:endParaRPr lang="en-US" sz="1400" kern="1200" dirty="0"/>
        </a:p>
      </dsp:txBody>
      <dsp:txXfrm>
        <a:off x="1928027" y="2680097"/>
        <a:ext cx="3505504" cy="2103302"/>
      </dsp:txXfrm>
    </dsp:sp>
    <dsp:sp modelId="{03440157-3F8A-4133-A9E8-077A830BF43A}">
      <dsp:nvSpPr>
        <dsp:cNvPr id="0" name=""/>
        <dsp:cNvSpPr/>
      </dsp:nvSpPr>
      <dsp:spPr>
        <a:xfrm>
          <a:off x="5784081" y="2680097"/>
          <a:ext cx="3505504" cy="21033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האדמו"ר </a:t>
          </a:r>
          <a:r>
            <a:rPr lang="he-IL" sz="1400" kern="1200" dirty="0" err="1"/>
            <a:t>הרש"ב</a:t>
          </a:r>
          <a:r>
            <a:rPr lang="he-IL" sz="1400" b="0" i="0" kern="1200" dirty="0"/>
            <a:t>: "</a:t>
          </a:r>
          <a:r>
            <a:rPr lang="he-IL" sz="1400" b="0" i="0" kern="1200" dirty="0" err="1"/>
            <a:t>דהנה</a:t>
          </a:r>
          <a:r>
            <a:rPr lang="he-IL" sz="1400" b="0" i="0" kern="1200" dirty="0"/>
            <a:t> ידוע </a:t>
          </a:r>
          <a:r>
            <a:rPr lang="he-IL" sz="1400" b="0" i="0" kern="1200" dirty="0" err="1"/>
            <a:t>דהעונג</a:t>
          </a:r>
          <a:r>
            <a:rPr lang="he-IL" sz="1400" b="0" i="0" kern="1200" dirty="0"/>
            <a:t> שבנפש </a:t>
          </a:r>
          <a:r>
            <a:rPr lang="he-IL" sz="1400" b="0" i="0" kern="1200" dirty="0">
              <a:solidFill>
                <a:srgbClr val="FF00FF"/>
              </a:solidFill>
            </a:rPr>
            <a:t>הוא הכוח היותר עליון </a:t>
          </a:r>
          <a:r>
            <a:rPr lang="he-IL" sz="1400" b="0" i="0" kern="1200" dirty="0" err="1">
              <a:solidFill>
                <a:srgbClr val="FF00FF"/>
              </a:solidFill>
            </a:rPr>
            <a:t>בהכוחות</a:t>
          </a:r>
          <a:r>
            <a:rPr lang="he-IL" sz="1400" b="0" i="0" kern="1200" dirty="0">
              <a:solidFill>
                <a:srgbClr val="FF00FF"/>
              </a:solidFill>
            </a:rPr>
            <a:t> מקיפים שבנפש</a:t>
          </a:r>
          <a:r>
            <a:rPr lang="he-IL" sz="1400" b="0" i="0" kern="1200" dirty="0"/>
            <a:t>, וכמאמר 'אין למעלה מעונג', שהוא למעלה גם  מכוח הרצון. </a:t>
          </a:r>
        </a:p>
        <a:p>
          <a:pPr marL="0" lvl="0" indent="0" algn="ctr" defTabSz="622300" rtl="1">
            <a:lnSpc>
              <a:spcPct val="90000"/>
            </a:lnSpc>
            <a:spcBef>
              <a:spcPct val="0"/>
            </a:spcBef>
            <a:spcAft>
              <a:spcPct val="35000"/>
            </a:spcAft>
            <a:buNone/>
          </a:pPr>
          <a:r>
            <a:rPr lang="he-IL" sz="1400" b="0" i="0" kern="1200" dirty="0"/>
            <a:t>וכמו שאנו </a:t>
          </a:r>
          <a:r>
            <a:rPr lang="he-IL" sz="1400" b="0" i="0" kern="1200" dirty="0" err="1"/>
            <a:t>רואין</a:t>
          </a:r>
          <a:r>
            <a:rPr lang="he-IL" sz="1400" b="0" i="0" kern="1200" dirty="0"/>
            <a:t> </a:t>
          </a:r>
          <a:r>
            <a:rPr lang="he-IL" sz="1400" b="0" i="0" kern="1200" dirty="0">
              <a:solidFill>
                <a:srgbClr val="FF00FF"/>
              </a:solidFill>
            </a:rPr>
            <a:t>שהעונג הוא סיבת הרצון</a:t>
          </a:r>
          <a:r>
            <a:rPr lang="he-IL" sz="1400" b="0" i="0" kern="1200" dirty="0"/>
            <a:t>, דמה שאדם רוצה באיזה דבר הוא מפני התענוג שיש לו </a:t>
          </a:r>
          <a:r>
            <a:rPr lang="he-IL" sz="1400" b="0" i="0" kern="1200" dirty="0" err="1"/>
            <a:t>בהדבר</a:t>
          </a:r>
          <a:r>
            <a:rPr lang="he-IL" sz="1400" b="0" i="0" kern="1200" dirty="0"/>
            <a:t> הוא, ואם לא יהיה לו תענוג בעצם הדבר, לא ירצה בו, אם כן </a:t>
          </a:r>
          <a:r>
            <a:rPr lang="he-IL" sz="1400" b="0" i="0" kern="1200" dirty="0">
              <a:solidFill>
                <a:srgbClr val="FF00FF"/>
              </a:solidFill>
            </a:rPr>
            <a:t>העונג למעלה מהרצון</a:t>
          </a:r>
          <a:r>
            <a:rPr lang="he-IL" sz="1400" b="0" i="0" kern="1200" dirty="0"/>
            <a:t>, שהרי הוא סיבת הרצון".</a:t>
          </a:r>
        </a:p>
      </dsp:txBody>
      <dsp:txXfrm>
        <a:off x="5784081" y="2680097"/>
        <a:ext cx="3505504" cy="21033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14F60-9309-4C46-B6C9-2415F51341D3}">
      <dsp:nvSpPr>
        <dsp:cNvPr id="0" name=""/>
        <dsp:cNvSpPr/>
      </dsp:nvSpPr>
      <dsp:spPr>
        <a:xfrm>
          <a:off x="0" y="39687"/>
          <a:ext cx="3286125" cy="197167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err="1"/>
            <a:t>נסיון</a:t>
          </a:r>
          <a:r>
            <a:rPr lang="he-IL" sz="1400" b="1" i="0" kern="1200" dirty="0"/>
            <a:t> ליישב​</a:t>
          </a:r>
        </a:p>
        <a:p>
          <a:pPr marL="0" lvl="0" indent="0" algn="ctr" defTabSz="622300" rtl="1">
            <a:lnSpc>
              <a:spcPct val="90000"/>
            </a:lnSpc>
            <a:spcBef>
              <a:spcPct val="0"/>
            </a:spcBef>
            <a:spcAft>
              <a:spcPct val="35000"/>
            </a:spcAft>
            <a:buNone/>
          </a:pPr>
          <a:r>
            <a:rPr lang="he-IL" sz="1400" b="0" i="0" kern="1200" dirty="0"/>
            <a:t>אולי נחלק בין תענוג גשמי לתענוג רגשי ורוחני.</a:t>
          </a:r>
          <a:br>
            <a:rPr lang="he-IL" sz="1400" kern="1200" dirty="0"/>
          </a:br>
          <a:r>
            <a:rPr lang="he-IL" sz="1400" b="0" i="0" kern="1200" dirty="0"/>
            <a:t>תענוג גשמי - ביסוד המים שבנפש.</a:t>
          </a:r>
          <a:br>
            <a:rPr lang="he-IL" sz="1400" kern="1200" dirty="0"/>
          </a:br>
          <a:r>
            <a:rPr lang="he-IL" sz="1400" b="0" i="0" kern="1200" dirty="0"/>
            <a:t>תענוג רוחני - בספירת כתר.</a:t>
          </a:r>
        </a:p>
      </dsp:txBody>
      <dsp:txXfrm>
        <a:off x="0" y="39687"/>
        <a:ext cx="3286125" cy="1971675"/>
      </dsp:txXfrm>
    </dsp:sp>
    <dsp:sp modelId="{CF898BD6-AE0E-44DB-9E33-157F543FB435}">
      <dsp:nvSpPr>
        <dsp:cNvPr id="0" name=""/>
        <dsp:cNvSpPr/>
      </dsp:nvSpPr>
      <dsp:spPr>
        <a:xfrm>
          <a:off x="3614737" y="39687"/>
          <a:ext cx="3286125" cy="197167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סוד המים​</a:t>
          </a:r>
        </a:p>
        <a:p>
          <a:pPr marL="0" lvl="0" indent="0" algn="ctr" defTabSz="622300" rtl="1">
            <a:lnSpc>
              <a:spcPct val="90000"/>
            </a:lnSpc>
            <a:spcBef>
              <a:spcPct val="0"/>
            </a:spcBef>
            <a:spcAft>
              <a:spcPct val="35000"/>
            </a:spcAft>
            <a:buNone/>
          </a:pPr>
          <a:r>
            <a:rPr lang="he-IL" sz="1400" b="0" i="0" kern="1200" dirty="0"/>
            <a:t>יסוד המים הוא הכוח המקיים, </a:t>
          </a:r>
          <a:r>
            <a:rPr lang="he-IL" sz="1400" b="1" i="0" kern="1200" dirty="0"/>
            <a:t>והוא השורש לכל התענוגות כולם</a:t>
          </a:r>
          <a:r>
            <a:rPr lang="he-IL" sz="1400" b="0" i="0" kern="1200" dirty="0"/>
            <a:t>. זהו המבנה הבסיסי, וזוהי מהותו של יסוד המים.</a:t>
          </a:r>
          <a:br>
            <a:rPr lang="he-IL" sz="1400" kern="1200" dirty="0"/>
          </a:br>
          <a:r>
            <a:rPr lang="he-IL" sz="1400" b="0" i="0" u="none" kern="1200" dirty="0"/>
            <a:t>•כוח התענוג והקיום שבנפש</a:t>
          </a:r>
          <a:r>
            <a:rPr lang="he-IL" sz="1400" b="0" i="0" kern="1200" dirty="0"/>
            <a:t>:</a:t>
          </a:r>
          <a:br>
            <a:rPr lang="he-IL" sz="1400" kern="1200" dirty="0"/>
          </a:br>
          <a:r>
            <a:rPr lang="he-IL" sz="1400" b="0" i="0" kern="1200" dirty="0"/>
            <a:t>•הינו הכוח המחייה, והוא השורש לתענוג.</a:t>
          </a:r>
          <a:endParaRPr lang="he-IL" sz="1400" kern="1200" dirty="0"/>
        </a:p>
      </dsp:txBody>
      <dsp:txXfrm>
        <a:off x="3614737" y="39687"/>
        <a:ext cx="3286125" cy="1971675"/>
      </dsp:txXfrm>
    </dsp:sp>
    <dsp:sp modelId="{2437ED1A-2C7B-40AD-B75A-C6A2C78A35AE}">
      <dsp:nvSpPr>
        <dsp:cNvPr id="0" name=""/>
        <dsp:cNvSpPr/>
      </dsp:nvSpPr>
      <dsp:spPr>
        <a:xfrm>
          <a:off x="7229475" y="39687"/>
          <a:ext cx="3286125" cy="197167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0" kern="1200" dirty="0"/>
            <a:t>סוד הכתר​</a:t>
          </a:r>
        </a:p>
        <a:p>
          <a:pPr marL="0" lvl="0" indent="0" algn="ctr" defTabSz="622300" rtl="1">
            <a:lnSpc>
              <a:spcPct val="90000"/>
            </a:lnSpc>
            <a:spcBef>
              <a:spcPct val="0"/>
            </a:spcBef>
            <a:spcAft>
              <a:spcPct val="35000"/>
            </a:spcAft>
            <a:buNone/>
          </a:pPr>
          <a:r>
            <a:rPr lang="he-IL" sz="1400" b="0" i="0" kern="1200" dirty="0"/>
            <a:t>נפש האדם מחולקת לעשר כוחות, המתאימים לעשר הספירות שלמעלה, והם משתלשלים מהם. </a:t>
          </a:r>
          <a:r>
            <a:rPr lang="he-IL" sz="1400" b="1" i="0" kern="1200" dirty="0"/>
            <a:t>למעלה מעשר כוחות אלו, יש את </a:t>
          </a:r>
          <a:r>
            <a:rPr lang="he-IL" sz="1400" b="1" i="0" kern="1200" dirty="0" err="1"/>
            <a:t>כח</a:t>
          </a:r>
          <a:r>
            <a:rPr lang="he-IL" sz="1400" b="1" i="0" kern="1200" dirty="0"/>
            <a:t> הרצון </a:t>
          </a:r>
          <a:r>
            <a:rPr lang="he-IL" sz="1400" b="1" i="0" kern="1200" dirty="0" err="1"/>
            <a:t>וכח</a:t>
          </a:r>
          <a:r>
            <a:rPr lang="he-IL" sz="1400" b="1" i="0" kern="1200" dirty="0"/>
            <a:t> התענוג,</a:t>
          </a:r>
          <a:r>
            <a:rPr lang="he-IL" sz="1400" b="0" i="0" kern="1200" dirty="0"/>
            <a:t> שהם כוחות המקיפים, והם קשורים עם עצמיות הנפש. </a:t>
          </a:r>
        </a:p>
        <a:p>
          <a:pPr marL="0" lvl="0" indent="0" algn="ctr" defTabSz="622300" rtl="1">
            <a:lnSpc>
              <a:spcPct val="90000"/>
            </a:lnSpc>
            <a:spcBef>
              <a:spcPct val="0"/>
            </a:spcBef>
            <a:spcAft>
              <a:spcPct val="35000"/>
            </a:spcAft>
            <a:buNone/>
          </a:pPr>
          <a:r>
            <a:rPr lang="he-IL" sz="1400" b="0" i="0" kern="1200" dirty="0"/>
            <a:t>כמו שכתב ב בספר יצירה וז"ל: אין בטובה למעלה מענג ואין ברעה למטה מנגע.</a:t>
          </a:r>
          <a:endParaRPr lang="he-IL" sz="1400" kern="1200" dirty="0"/>
        </a:p>
      </dsp:txBody>
      <dsp:txXfrm>
        <a:off x="7229475" y="39687"/>
        <a:ext cx="3286125" cy="1971675"/>
      </dsp:txXfrm>
    </dsp:sp>
    <dsp:sp modelId="{7EADFD89-8EE4-4D0F-89A6-4D63346E67FB}">
      <dsp:nvSpPr>
        <dsp:cNvPr id="0" name=""/>
        <dsp:cNvSpPr/>
      </dsp:nvSpPr>
      <dsp:spPr>
        <a:xfrm>
          <a:off x="0" y="2339975"/>
          <a:ext cx="3286125" cy="197167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kern="1200" dirty="0"/>
            <a:t>יסוד גדול למדנו מקור התשוקה שבאדם הוא אחד. החשק לסיפוק עונג הם ממקור </a:t>
          </a:r>
          <a:r>
            <a:rPr lang="he-IL" sz="1400" kern="1200" dirty="0" err="1"/>
            <a:t>וכח</a:t>
          </a:r>
          <a:r>
            <a:rPr lang="he-IL" sz="1400" kern="1200" dirty="0"/>
            <a:t> אחד שבאדם. בין אם מדובר בהנאה רוחנית או גשמית, המניע והכוח באדם הוא אחד.</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kern="1200" dirty="0"/>
            <a:t> </a:t>
          </a:r>
          <a:br>
            <a:rPr lang="he-IL" sz="1400" kern="1200" dirty="0"/>
          </a:br>
          <a:endParaRPr lang="en-US" sz="1400" kern="1200" dirty="0"/>
        </a:p>
        <a:p>
          <a:pPr marL="0" lvl="0" algn="ctr" defTabSz="533400" rtl="1">
            <a:lnSpc>
              <a:spcPct val="90000"/>
            </a:lnSpc>
            <a:spcBef>
              <a:spcPct val="0"/>
            </a:spcBef>
            <a:spcAft>
              <a:spcPct val="35000"/>
            </a:spcAft>
            <a:buNone/>
          </a:pPr>
          <a:endParaRPr lang="he-IL" sz="1400" kern="1200" dirty="0"/>
        </a:p>
      </dsp:txBody>
      <dsp:txXfrm>
        <a:off x="0" y="2339975"/>
        <a:ext cx="3286125" cy="1971675"/>
      </dsp:txXfrm>
    </dsp:sp>
    <dsp:sp modelId="{7726AB00-6449-4FFA-B82D-6DB9CBDBA8DF}">
      <dsp:nvSpPr>
        <dsp:cNvPr id="0" name=""/>
        <dsp:cNvSpPr/>
      </dsp:nvSpPr>
      <dsp:spPr>
        <a:xfrm>
          <a:off x="3607376" y="2339975"/>
          <a:ext cx="3286125" cy="197167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br>
            <a:rPr lang="he-IL" sz="1100" kern="1200" dirty="0"/>
          </a:br>
          <a:r>
            <a:rPr lang="he-IL" sz="1400" b="0" i="0" kern="1200" dirty="0"/>
            <a:t>ניתן משל:</a:t>
          </a:r>
          <a:br>
            <a:rPr lang="he-IL" sz="1400" kern="1200" dirty="0"/>
          </a:br>
          <a:r>
            <a:rPr lang="he-IL" sz="1400" b="0" i="0" kern="1200" dirty="0"/>
            <a:t>בירושלים יש תחנת רדיו ענקית שמשדרת עם המון אנטנות, אני נמצא בחיפה. האם יש לי אפשרות לשמוע את הדברים? רק אם יהיה לי מכשיר שיודע לקלוט את הגלי רדיו ניתן יהיה לשמוע.</a:t>
          </a:r>
          <a:br>
            <a:rPr lang="he-IL" sz="1400" kern="1200" dirty="0"/>
          </a:br>
          <a:br>
            <a:rPr lang="he-IL" sz="1400" kern="1200" dirty="0"/>
          </a:br>
          <a:r>
            <a:rPr lang="he-IL" sz="1400" b="0" i="0" kern="1200" dirty="0"/>
            <a:t>כך ממש התענוג שורשו גבוה מאוד מכתר עליון</a:t>
          </a:r>
          <a:br>
            <a:rPr lang="he-IL" sz="1400" kern="1200" dirty="0"/>
          </a:br>
          <a:r>
            <a:rPr lang="he-IL" sz="1400" b="0" i="0" kern="1200" dirty="0"/>
            <a:t>אבל מה הכלי שיגלה לנו אותו כאן בגוף שלנו - זה יסוד המים. על ידו אנו זוכים להתחבר לאור הגבוה הזה.</a:t>
          </a:r>
          <a:endParaRPr lang="en-US" sz="1100" kern="1200" dirty="0"/>
        </a:p>
      </dsp:txBody>
      <dsp:txXfrm>
        <a:off x="3607376" y="2339975"/>
        <a:ext cx="3286125" cy="1971675"/>
      </dsp:txXfrm>
    </dsp:sp>
    <dsp:sp modelId="{836F936C-2DBE-42D2-A394-AC086ED786D4}">
      <dsp:nvSpPr>
        <dsp:cNvPr id="0" name=""/>
        <dsp:cNvSpPr/>
      </dsp:nvSpPr>
      <dsp:spPr>
        <a:xfrm>
          <a:off x="7229475" y="2320514"/>
          <a:ext cx="3286125" cy="1971675"/>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highlight>
                <a:srgbClr val="61D6FF"/>
              </a:highlight>
            </a:rPr>
            <a:t>באור הדברים</a:t>
          </a:r>
        </a:p>
        <a:p>
          <a:pPr marL="0" lvl="0" indent="0" algn="ctr" defTabSz="622300" rtl="1">
            <a:lnSpc>
              <a:spcPct val="90000"/>
            </a:lnSpc>
            <a:spcBef>
              <a:spcPct val="0"/>
            </a:spcBef>
            <a:spcAft>
              <a:spcPct val="35000"/>
            </a:spcAft>
            <a:buNone/>
          </a:pPr>
          <a:br>
            <a:rPr lang="he-IL" sz="1400" kern="1200" dirty="0"/>
          </a:br>
          <a:r>
            <a:rPr lang="he-IL" sz="1400" b="0" i="0" kern="1200" dirty="0"/>
            <a:t>התענוג שורשו גבוה מאוד - מהכתר</a:t>
          </a:r>
          <a:br>
            <a:rPr lang="he-IL" sz="1400" kern="1200" dirty="0"/>
          </a:br>
          <a:r>
            <a:rPr lang="he-IL" sz="1400" b="0" i="0" kern="1200" dirty="0"/>
            <a:t>אבל כיצד זה יתגלה כאן בעולם, מה יהיה הכלי שיגלה אותו?</a:t>
          </a:r>
          <a:br>
            <a:rPr lang="he-IL" sz="1400" kern="1200" dirty="0"/>
          </a:br>
          <a:r>
            <a:rPr lang="he-IL" sz="1400" b="0" i="0" kern="1200" dirty="0"/>
            <a:t>זה יסוד המים.</a:t>
          </a:r>
        </a:p>
      </dsp:txBody>
      <dsp:txXfrm>
        <a:off x="7229475" y="2320514"/>
        <a:ext cx="3286125" cy="19716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98BD6-AE0E-44DB-9E33-157F543FB435}">
      <dsp:nvSpPr>
        <dsp:cNvPr id="0" name=""/>
        <dsp:cNvSpPr/>
      </dsp:nvSpPr>
      <dsp:spPr>
        <a:xfrm>
          <a:off x="1748064" y="2975"/>
          <a:ext cx="3342605" cy="200556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א"ל חייך, </a:t>
          </a:r>
          <a:r>
            <a:rPr lang="he-IL" sz="1500" b="1" i="0" kern="1200" dirty="0"/>
            <a:t>הכי </a:t>
          </a:r>
          <a:r>
            <a:rPr lang="he-IL" sz="1500" b="1" i="0" kern="1200" dirty="0" err="1"/>
            <a:t>אצטריך</a:t>
          </a:r>
          <a:r>
            <a:rPr lang="he-IL" sz="1500" b="1" i="0" kern="1200" dirty="0"/>
            <a:t> יצר הרע לעולם </a:t>
          </a:r>
          <a:r>
            <a:rPr lang="he-IL" sz="1500" b="1" i="0" kern="1200" dirty="0" err="1"/>
            <a:t>כמטרא</a:t>
          </a:r>
          <a:r>
            <a:rPr lang="he-IL" sz="1500" b="1" i="0" kern="1200" dirty="0"/>
            <a:t> לעולם [</a:t>
          </a:r>
          <a:r>
            <a:rPr lang="he-IL" sz="1500" b="0" i="0" kern="1200" dirty="0"/>
            <a:t>כך נצרך היצר הרע לעולם כצורך המטר לעולם], </a:t>
          </a:r>
          <a:r>
            <a:rPr lang="he-IL" sz="1500" b="0" i="0" kern="1200" dirty="0" err="1">
              <a:highlight>
                <a:srgbClr val="61D6FF"/>
              </a:highlight>
            </a:rPr>
            <a:t>דאלמלא</a:t>
          </a:r>
          <a:r>
            <a:rPr lang="he-IL" sz="1500" b="0" i="0" kern="1200" dirty="0">
              <a:highlight>
                <a:srgbClr val="61D6FF"/>
              </a:highlight>
            </a:rPr>
            <a:t> יצר הרע </a:t>
          </a:r>
          <a:r>
            <a:rPr lang="he-IL" sz="1500" b="0" i="0" kern="1200" dirty="0" err="1">
              <a:highlight>
                <a:srgbClr val="61D6FF"/>
              </a:highlight>
            </a:rPr>
            <a:t>חדוותא</a:t>
          </a:r>
          <a:r>
            <a:rPr lang="he-IL" sz="1500" b="0" i="0" kern="1200" dirty="0">
              <a:highlight>
                <a:srgbClr val="61D6FF"/>
              </a:highlight>
            </a:rPr>
            <a:t> </a:t>
          </a:r>
          <a:r>
            <a:rPr lang="he-IL" sz="1500" b="0" i="0" kern="1200" dirty="0" err="1">
              <a:highlight>
                <a:srgbClr val="61D6FF"/>
              </a:highlight>
            </a:rPr>
            <a:t>דשמעתא</a:t>
          </a:r>
          <a:r>
            <a:rPr lang="he-IL" sz="1500" b="0" i="0" kern="1200" dirty="0">
              <a:highlight>
                <a:srgbClr val="61D6FF"/>
              </a:highlight>
            </a:rPr>
            <a:t> לא </a:t>
          </a:r>
          <a:r>
            <a:rPr lang="he-IL" sz="1500" b="0" i="0" kern="1200" dirty="0" err="1">
              <a:highlight>
                <a:srgbClr val="61D6FF"/>
              </a:highlight>
            </a:rPr>
            <a:t>ליהוי</a:t>
          </a:r>
          <a:r>
            <a:rPr lang="he-IL" sz="1500" b="0" i="0" kern="1200" dirty="0">
              <a:highlight>
                <a:srgbClr val="61D6FF"/>
              </a:highlight>
            </a:rPr>
            <a:t> </a:t>
          </a:r>
          <a:r>
            <a:rPr lang="he-IL" sz="1500" b="0" i="0" kern="1200" dirty="0"/>
            <a:t>[שאלמלא יצר הרע לא </a:t>
          </a:r>
          <a:r>
            <a:rPr lang="he-IL" sz="1500" b="0" i="0" kern="1200" dirty="0" err="1"/>
            <a:t>היתה</a:t>
          </a:r>
          <a:r>
            <a:rPr lang="he-IL" sz="1500" b="0" i="0" kern="1200" dirty="0"/>
            <a:t> שמחת הלימוד בעולם</a:t>
          </a:r>
          <a:endParaRPr lang="he-IL" sz="1500" kern="1200" dirty="0"/>
        </a:p>
      </dsp:txBody>
      <dsp:txXfrm>
        <a:off x="1748064" y="2975"/>
        <a:ext cx="3342605" cy="2005563"/>
      </dsp:txXfrm>
    </dsp:sp>
    <dsp:sp modelId="{2437ED1A-2C7B-40AD-B75A-C6A2C78A35AE}">
      <dsp:nvSpPr>
        <dsp:cNvPr id="0" name=""/>
        <dsp:cNvSpPr/>
      </dsp:nvSpPr>
      <dsp:spPr>
        <a:xfrm>
          <a:off x="5475269" y="2975"/>
          <a:ext cx="3342605" cy="200556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רבי יצחק בר' יוסי </a:t>
          </a:r>
          <a:r>
            <a:rPr lang="he-IL" sz="1500" b="0" i="0" kern="1200" dirty="0" err="1"/>
            <a:t>הוה</a:t>
          </a:r>
          <a:r>
            <a:rPr lang="he-IL" sz="1500" b="0" i="0" kern="1200" dirty="0"/>
            <a:t> אתי </a:t>
          </a:r>
          <a:r>
            <a:rPr lang="he-IL" sz="1500" b="0" i="0" kern="1200" dirty="0" err="1"/>
            <a:t>מקפוטקיא</a:t>
          </a:r>
          <a:r>
            <a:rPr lang="he-IL" sz="1500" b="0" i="0" kern="1200" dirty="0"/>
            <a:t> ללוד, פגע ביה רבי יהודה, א"ל רבי יצחק, תאמר </a:t>
          </a:r>
          <a:r>
            <a:rPr lang="he-IL" sz="1500" b="0" i="0" kern="1200" dirty="0" err="1"/>
            <a:t>דחבירנא</a:t>
          </a:r>
          <a:r>
            <a:rPr lang="he-IL" sz="1500" b="0" i="0" kern="1200" dirty="0"/>
            <a:t> </a:t>
          </a:r>
          <a:r>
            <a:rPr lang="he-IL" sz="1500" b="0" i="0" kern="1200" dirty="0" err="1"/>
            <a:t>חכימי</a:t>
          </a:r>
          <a:r>
            <a:rPr lang="he-IL" sz="1500" b="0" i="0" kern="1200" dirty="0"/>
            <a:t> </a:t>
          </a:r>
          <a:r>
            <a:rPr lang="he-IL" sz="1500" b="0" i="0" kern="1200" dirty="0" err="1"/>
            <a:t>מתניתא</a:t>
          </a:r>
          <a:r>
            <a:rPr lang="he-IL" sz="1500" b="0" i="0" kern="1200" dirty="0"/>
            <a:t> </a:t>
          </a:r>
          <a:r>
            <a:rPr lang="he-IL" sz="1500" b="0" i="0" kern="1200" dirty="0" err="1"/>
            <a:t>אתערו</a:t>
          </a:r>
          <a:r>
            <a:rPr lang="he-IL" sz="1500" b="0" i="0" kern="1200" dirty="0"/>
            <a:t> </a:t>
          </a:r>
          <a:r>
            <a:rPr lang="he-IL" sz="1500" b="0" i="0" kern="1200" dirty="0" err="1"/>
            <a:t>להאי</a:t>
          </a:r>
          <a:r>
            <a:rPr lang="he-IL" sz="1500" b="0" i="0" kern="1200" dirty="0"/>
            <a:t> </a:t>
          </a:r>
          <a:r>
            <a:rPr lang="he-IL" sz="1500" b="0" i="0" kern="1200" dirty="0" err="1"/>
            <a:t>עניינא</a:t>
          </a:r>
          <a:r>
            <a:rPr lang="he-IL" sz="1500" b="0" i="0" kern="1200" dirty="0"/>
            <a:t> [תאמר לי </a:t>
          </a:r>
          <a:r>
            <a:rPr lang="he-IL" sz="1500" b="0" i="0" kern="1200" dirty="0" err="1"/>
            <a:t>בענין</a:t>
          </a:r>
          <a:r>
            <a:rPr lang="he-IL" sz="1500" b="0" i="0" kern="1200" dirty="0"/>
            <a:t> מה שחברינו חכמי המשנה </a:t>
          </a:r>
          <a:r>
            <a:rPr lang="he-IL" sz="1500" b="0" i="0" kern="1200" dirty="0" err="1"/>
            <a:t>נתעוררו</a:t>
          </a:r>
          <a:r>
            <a:rPr lang="he-IL" sz="1500" b="0" i="0" kern="1200" dirty="0"/>
            <a:t> </a:t>
          </a:r>
          <a:r>
            <a:rPr lang="he-IL" sz="1500" b="0" i="0" kern="1200" dirty="0" err="1"/>
            <a:t>לענין</a:t>
          </a:r>
          <a:r>
            <a:rPr lang="he-IL" sz="1500" b="0" i="0" kern="1200" dirty="0"/>
            <a:t> זה שלמדנו] </a:t>
          </a:r>
          <a:r>
            <a:rPr lang="he-IL" sz="1500" b="0" i="0" kern="1200" dirty="0" err="1"/>
            <a:t>דיצר</a:t>
          </a:r>
          <a:r>
            <a:rPr lang="he-IL" sz="1500" b="0" i="0" kern="1200" dirty="0"/>
            <a:t> הרע </a:t>
          </a:r>
          <a:r>
            <a:rPr lang="he-IL" sz="1500" b="0" i="0" kern="1200" dirty="0" err="1"/>
            <a:t>יתנשי</a:t>
          </a:r>
          <a:r>
            <a:rPr lang="he-IL" sz="1500" b="0" i="0" kern="1200" dirty="0"/>
            <a:t> מן עלמא בר ההיא </a:t>
          </a:r>
          <a:r>
            <a:rPr lang="he-IL" sz="1500" b="0" i="0" kern="1200" dirty="0" err="1"/>
            <a:t>שעתא</a:t>
          </a:r>
          <a:r>
            <a:rPr lang="he-IL" sz="1500" b="0" i="0" kern="1200" dirty="0"/>
            <a:t> </a:t>
          </a:r>
          <a:r>
            <a:rPr lang="he-IL" sz="1500" b="0" i="0" kern="1200" dirty="0" err="1"/>
            <a:t>לזיווגא</a:t>
          </a:r>
          <a:r>
            <a:rPr lang="he-IL" sz="1500" b="0" i="0" kern="1200" dirty="0"/>
            <a:t> [שהיצר הרע ישתכח ויתבטל מן העולם לבד </a:t>
          </a:r>
          <a:r>
            <a:rPr lang="he-IL" sz="1500" b="0" i="0" kern="1200" dirty="0" err="1"/>
            <a:t>מבשעת</a:t>
          </a:r>
          <a:r>
            <a:rPr lang="he-IL" sz="1500" b="0" i="0" kern="1200" dirty="0"/>
            <a:t> הזווג], </a:t>
          </a:r>
        </a:p>
      </dsp:txBody>
      <dsp:txXfrm>
        <a:off x="5475269" y="2975"/>
        <a:ext cx="3342605" cy="2005563"/>
      </dsp:txXfrm>
    </dsp:sp>
    <dsp:sp modelId="{836F936C-2DBE-42D2-A394-AC086ED786D4}">
      <dsp:nvSpPr>
        <dsp:cNvPr id="0" name=""/>
        <dsp:cNvSpPr/>
      </dsp:nvSpPr>
      <dsp:spPr>
        <a:xfrm>
          <a:off x="1837111" y="2323004"/>
          <a:ext cx="3342605" cy="200556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highlight>
                <a:srgbClr val="61D6FF"/>
              </a:highlight>
            </a:rPr>
            <a:t>אלא כמו שהבאנו </a:t>
          </a:r>
          <a:r>
            <a:rPr lang="he-IL" sz="1500" b="1" i="0" kern="1200" dirty="0">
              <a:highlight>
                <a:srgbClr val="61D6FF"/>
              </a:highlight>
            </a:rPr>
            <a:t>הרצון להתענג נובע מיסוד המים</a:t>
          </a:r>
          <a:r>
            <a:rPr lang="he-IL" sz="1500" b="0" i="0" kern="1200" dirty="0">
              <a:highlight>
                <a:srgbClr val="61D6FF"/>
              </a:highlight>
            </a:rPr>
            <a:t>, בלי זה אדם לא היה מחפש כלל תענוג.</a:t>
          </a:r>
          <a:br>
            <a:rPr lang="he-IL" sz="1500" kern="1200" dirty="0">
              <a:highlight>
                <a:srgbClr val="61D6FF"/>
              </a:highlight>
            </a:rPr>
          </a:br>
          <a:br>
            <a:rPr lang="he-IL" sz="1500" kern="1200" dirty="0">
              <a:highlight>
                <a:srgbClr val="61D6FF"/>
              </a:highlight>
            </a:rPr>
          </a:br>
          <a:r>
            <a:rPr lang="he-IL" sz="1500" b="0" i="0" kern="1200" dirty="0">
              <a:highlight>
                <a:srgbClr val="61D6FF"/>
              </a:highlight>
            </a:rPr>
            <a:t>לכן אם היו מבטלים את יצר העונג - מה היה גורם לאדם שמחה בלימוד התורה.</a:t>
          </a:r>
          <a:br>
            <a:rPr lang="he-IL" sz="1500" kern="1200" dirty="0">
              <a:highlight>
                <a:srgbClr val="61D6FF"/>
              </a:highlight>
            </a:rPr>
          </a:br>
          <a:r>
            <a:rPr lang="he-IL" sz="1500" b="0" i="0" kern="1200" dirty="0">
              <a:highlight>
                <a:srgbClr val="61D6FF"/>
              </a:highlight>
            </a:rPr>
            <a:t>הרי כל היופי בלימוד זה החידוש והידע החדש שגורם לאדם תענוג עצום.</a:t>
          </a:r>
          <a:br>
            <a:rPr lang="he-IL" sz="1500" kern="1200" dirty="0"/>
          </a:br>
          <a:endParaRPr lang="en-US" sz="1500" kern="1200" dirty="0"/>
        </a:p>
      </dsp:txBody>
      <dsp:txXfrm>
        <a:off x="1837111" y="2323004"/>
        <a:ext cx="3342605" cy="2005563"/>
      </dsp:txXfrm>
    </dsp:sp>
    <dsp:sp modelId="{6DC14F60-9309-4C46-B6C9-2415F51341D3}">
      <dsp:nvSpPr>
        <dsp:cNvPr id="0" name=""/>
        <dsp:cNvSpPr/>
      </dsp:nvSpPr>
      <dsp:spPr>
        <a:xfrm>
          <a:off x="5424930" y="2342799"/>
          <a:ext cx="3342605" cy="200556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מדוע בלי יצר הרע של עריות לא היה שמחה ללמוד?</a:t>
          </a:r>
        </a:p>
        <a:p>
          <a:pPr marL="0" lvl="0" indent="0" algn="ctr" defTabSz="666750" rtl="1">
            <a:lnSpc>
              <a:spcPct val="90000"/>
            </a:lnSpc>
            <a:spcBef>
              <a:spcPct val="0"/>
            </a:spcBef>
            <a:spcAft>
              <a:spcPct val="35000"/>
            </a:spcAft>
            <a:buNone/>
          </a:pPr>
          <a:endParaRPr lang="he-IL" sz="1500" b="0" i="0" kern="1200" dirty="0"/>
        </a:p>
      </dsp:txBody>
      <dsp:txXfrm>
        <a:off x="5424930" y="2342799"/>
        <a:ext cx="3342605" cy="200556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וכך אמר אדונינו דוד משיח ה' (תהילים קי"ט י"ח) "גל  עיני ואביטה נפלאות מתורתך". מה הם נפלאות? דברים  מכוסים! ועליהם אומר ומבקש דוד: גל עיני - שיתגלו הדברים המכוסים. </a:t>
          </a:r>
          <a:endParaRPr lang="en-US" sz="1800" kern="1200" dirty="0"/>
        </a:p>
        <a:p>
          <a:pPr marL="0" lvl="0" indent="0" algn="ctr" defTabSz="800100" rtl="1">
            <a:lnSpc>
              <a:spcPct val="90000"/>
            </a:lnSpc>
            <a:spcBef>
              <a:spcPct val="0"/>
            </a:spcBef>
            <a:spcAft>
              <a:spcPct val="35000"/>
            </a:spcAft>
            <a:buNone/>
          </a:pPr>
          <a:r>
            <a:rPr lang="he-IL" sz="1800" kern="1200" dirty="0"/>
            <a:t>ובשיר השירים (ז' ב') נאמר: "חמוקי ירכיך כמו </a:t>
          </a:r>
          <a:r>
            <a:rPr lang="he-IL" sz="1800" kern="1200" dirty="0" err="1"/>
            <a:t>חלאים</a:t>
          </a:r>
          <a:r>
            <a:rPr lang="he-IL" sz="1800" kern="1200" dirty="0"/>
            <a:t>", ודרשוהו חז"ל (מועד קטן ט"ז ע"א): "חמוקי ירכיך" - מה  ירך בסתר, אף דברי תורה בסתר. </a:t>
          </a:r>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איסורי עריות נקראים גילוי עריות, כלשון התורה על  איסורי עריות (ויקרא י"ח) "לא תגלה". זהו הגדרת האיסור. </a:t>
          </a:r>
        </a:p>
        <a:p>
          <a:pPr marL="0" lvl="0" indent="0" algn="ctr" defTabSz="800100" rtl="1">
            <a:lnSpc>
              <a:spcPct val="90000"/>
            </a:lnSpc>
            <a:spcBef>
              <a:spcPct val="0"/>
            </a:spcBef>
            <a:spcAft>
              <a:spcPct val="35000"/>
            </a:spcAft>
            <a:buNone/>
          </a:pPr>
          <a:r>
            <a:rPr lang="he-IL" sz="1800" kern="1200" dirty="0" err="1"/>
            <a:t>הענין</a:t>
          </a:r>
          <a:r>
            <a:rPr lang="he-IL" sz="1800" kern="1200" dirty="0"/>
            <a:t> הזה של "גילוי" גם הוא </a:t>
          </a:r>
          <a:r>
            <a:rPr lang="he-IL" sz="1800" kern="1200" dirty="0" err="1"/>
            <a:t>כח</a:t>
          </a:r>
          <a:r>
            <a:rPr lang="he-IL" sz="1800" kern="1200" dirty="0"/>
            <a:t> וחשק הנטוע באדם, בעבור חשקת התורה, והוא החשק העצום של התורה "לגלות" </a:t>
          </a:r>
          <a:r>
            <a:rPr lang="he-IL" sz="1800" kern="1200" dirty="0" err="1"/>
            <a:t>צפוניה</a:t>
          </a:r>
          <a:r>
            <a:rPr lang="he-IL" sz="1800" kern="1200" dirty="0"/>
            <a:t> </a:t>
          </a:r>
          <a:r>
            <a:rPr lang="he-IL" sz="1800" kern="1200" dirty="0" err="1"/>
            <a:t>ומסתריה</a:t>
          </a:r>
          <a:r>
            <a:rPr lang="he-IL" sz="1800" kern="1200" dirty="0"/>
            <a:t>.</a:t>
          </a:r>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זה החשק ללמוד סוד – קבלה. </a:t>
          </a:r>
        </a:p>
        <a:p>
          <a:pPr marL="0" lvl="0" indent="0" algn="ctr" defTabSz="800100" rtl="1">
            <a:lnSpc>
              <a:spcPct val="90000"/>
            </a:lnSpc>
            <a:spcBef>
              <a:spcPct val="0"/>
            </a:spcBef>
            <a:spcAft>
              <a:spcPct val="35000"/>
            </a:spcAft>
            <a:buNone/>
          </a:pPr>
          <a:r>
            <a:rPr lang="he-IL" sz="1800" kern="1200" dirty="0"/>
            <a:t>לנסות לגלות דברים נעלמים. </a:t>
          </a:r>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עיקר החשק העצום שיש בדברי תורה הוא כשאדם  מתחיל ללמוד סוגיה, לחפור ולעיין בה ולגלות את  הדברים המכוסים, דברים שכיסה עתיק יומין, כל החשק  והמתיקות בתורה זה בגילוי הסודות והעומק של התורה. </a:t>
          </a:r>
          <a:endParaRPr lang="en-US" sz="1800" kern="1200" dirty="0"/>
        </a:p>
        <a:p>
          <a:pPr marL="0" lvl="0" indent="0" algn="ctr" defTabSz="800100" rtl="1">
            <a:lnSpc>
              <a:spcPct val="90000"/>
            </a:lnSpc>
            <a:spcBef>
              <a:spcPct val="0"/>
            </a:spcBef>
            <a:spcAft>
              <a:spcPct val="35000"/>
            </a:spcAft>
            <a:buNone/>
          </a:pPr>
          <a:r>
            <a:rPr lang="he-IL" sz="1800" kern="1200" dirty="0"/>
            <a:t>וכתוב </a:t>
          </a:r>
          <a:r>
            <a:rPr lang="he-IL" sz="1800" kern="1200" dirty="0" err="1"/>
            <a:t>בספה"ק</a:t>
          </a:r>
          <a:r>
            <a:rPr lang="he-IL" sz="1800" kern="1200" dirty="0"/>
            <a:t> שזהו סוד "יין המשומר לצדיקים לעתיד  לבוא", שזהו גילוי הסודות של התורה בבחינת כזו "נכנס  יין יצא סוד".</a:t>
          </a:r>
        </a:p>
      </dsp:txBody>
      <dsp:txXfrm>
        <a:off x="5424930" y="2342799"/>
        <a:ext cx="5040013" cy="200556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ההתענגות הנשית, אינה מוגבלת על ידי </a:t>
          </a:r>
          <a:r>
            <a:rPr lang="he-IL" sz="1300" b="0" i="0" kern="1200" dirty="0" err="1"/>
            <a:t>הנגדות</a:t>
          </a:r>
          <a:r>
            <a:rPr lang="he-IL" sz="1300" b="0" i="0" kern="1200" dirty="0"/>
            <a:t> ולכן אינסופית. היא צלילה לממשי, למצב חוץ לשוני. זו ההתענגות של היוצר, של האמן, והיא מתבטאת גם באקסטזה המיסטית, בדבקות של אדם באלוהיו. מושגים כמו "התמסרות" "דבקות" הם סממנים של חוסר הגבולות של ההתענגות הנשית.</a:t>
          </a:r>
        </a:p>
        <a:p>
          <a:pPr marL="0" lvl="0" indent="0" algn="ctr" defTabSz="577850" rtl="1">
            <a:lnSpc>
              <a:spcPct val="90000"/>
            </a:lnSpc>
            <a:spcBef>
              <a:spcPct val="0"/>
            </a:spcBef>
            <a:spcAft>
              <a:spcPct val="35000"/>
            </a:spcAft>
            <a:buNone/>
          </a:pPr>
          <a:r>
            <a:rPr lang="he-IL" sz="1300" b="0" i="0" kern="1200" dirty="0"/>
            <a:t>האבחנה אינה מגדרית, ושני המינים חווים את שני אופני ההתענגות, אף שניתן לומר שאצל נשים ההתענגות הנשית מפותחת יותר ואצל גברים ההתענגות הפאלית. </a:t>
          </a:r>
          <a:endParaRPr lang="he-IL" sz="1300" kern="1200" dirty="0"/>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i="0" kern="1200" dirty="0"/>
            <a:t>ההתענגות הפאלית היא על ההבדל בין יש לאין, כמו הילד שמשחק "קוקו". </a:t>
          </a:r>
        </a:p>
        <a:p>
          <a:pPr marL="0" lvl="0" indent="0" algn="ctr" defTabSz="577850" rtl="1">
            <a:lnSpc>
              <a:spcPct val="90000"/>
            </a:lnSpc>
            <a:spcBef>
              <a:spcPct val="0"/>
            </a:spcBef>
            <a:spcAft>
              <a:spcPct val="35000"/>
            </a:spcAft>
            <a:buNone/>
          </a:pPr>
          <a:r>
            <a:rPr lang="he-IL" sz="1300" b="0" i="0" kern="1200" dirty="0"/>
            <a:t>זו התענגות  פשוטה: כל דבר אסור הוא מגרה, "מים גנובים ימתקו". עירום מגרה כל עוד כולם לבושים. במחנה נודיסטים, לעומת זאת, העירום מותר ולכן יכול להיות לא מגרה. ההתענגות הפאלית היא התענגות על האסור, על גילוי עריות במקור, על העבירה, והיא מתקיימת אם בלא מודע יש סצנה שקשורה לגילוי עריות או לאיסור אחר. התענגות פאלית היא פרוורטית מאחר שהיא זקוקה לחוק כדי להפר אותו על מנת שתיוצר ההתענגות והיא מוגבלת מאחר שאותו חוק שיצרנו גם מגביל אותה. עכבות מיניות נועדו להפוך דבר לאסור כדי להטעין אותו בערך </a:t>
          </a:r>
          <a:r>
            <a:rPr lang="he-IL" sz="1300" b="0" i="0" kern="1200" dirty="0" err="1"/>
            <a:t>ליבידיונלי</a:t>
          </a:r>
          <a:r>
            <a:rPr lang="he-IL" sz="1300" b="0" i="0" kern="1200" dirty="0"/>
            <a:t> במסגרת ההתענגות הפאלית, ובו בזמן הן מגבילות את ההתענגות.</a:t>
          </a:r>
          <a:endParaRPr lang="he-IL" sz="1300" kern="1200" dirty="0"/>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הנאה זו בשורשה היא הנאה של תפילה ודבקות בה'</a:t>
          </a:r>
        </a:p>
        <a:p>
          <a:pPr marL="0" lvl="0" indent="0" algn="ctr" defTabSz="577850" rtl="1">
            <a:lnSpc>
              <a:spcPct val="90000"/>
            </a:lnSpc>
            <a:spcBef>
              <a:spcPct val="0"/>
            </a:spcBef>
            <a:spcAft>
              <a:spcPct val="35000"/>
            </a:spcAft>
            <a:buNone/>
          </a:pPr>
          <a:r>
            <a:rPr lang="he-IL" sz="1300" kern="1200" dirty="0"/>
            <a:t>ולכן אישה מחוברת יותר לתפילה – כתפילת חנה. </a:t>
          </a:r>
        </a:p>
        <a:p>
          <a:pPr marL="0" lvl="0" indent="0" algn="ctr" defTabSz="577850" rtl="1">
            <a:lnSpc>
              <a:spcPct val="90000"/>
            </a:lnSpc>
            <a:spcBef>
              <a:spcPct val="0"/>
            </a:spcBef>
            <a:spcAft>
              <a:spcPct val="35000"/>
            </a:spcAft>
            <a:buNone/>
          </a:pPr>
          <a:r>
            <a:rPr lang="he-IL" sz="1300" kern="1200" dirty="0"/>
            <a:t>ואולי לכן צריך חזן להיות נשוי.</a:t>
          </a:r>
        </a:p>
        <a:p>
          <a:pPr marL="0" lvl="0" indent="0" algn="ctr" defTabSz="577850" rtl="1">
            <a:lnSpc>
              <a:spcPct val="90000"/>
            </a:lnSpc>
            <a:spcBef>
              <a:spcPct val="0"/>
            </a:spcBef>
            <a:spcAft>
              <a:spcPct val="35000"/>
            </a:spcAft>
            <a:buNone/>
          </a:pPr>
          <a:r>
            <a:rPr lang="he-IL" sz="1300" kern="1200" dirty="0"/>
            <a:t>שהרגש הזה חזק אצלו. </a:t>
          </a:r>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אפשר לקרוא לשני סוגי עונג אלו</a:t>
          </a:r>
        </a:p>
        <a:p>
          <a:pPr marL="0" lvl="0" indent="0" algn="ctr" defTabSz="577850" rtl="1">
            <a:lnSpc>
              <a:spcPct val="90000"/>
            </a:lnSpc>
            <a:spcBef>
              <a:spcPct val="0"/>
            </a:spcBef>
            <a:spcAft>
              <a:spcPct val="35000"/>
            </a:spcAft>
            <a:buNone/>
          </a:pPr>
          <a:r>
            <a:rPr lang="he-IL" sz="1300" kern="1200" dirty="0"/>
            <a:t>עונג </a:t>
          </a:r>
          <a:r>
            <a:rPr lang="he-IL" sz="1300" kern="1200" dirty="0" err="1"/>
            <a:t>קוי</a:t>
          </a:r>
          <a:r>
            <a:rPr lang="he-IL" sz="1300" kern="1200" dirty="0"/>
            <a:t>, ועונג מעגלי. </a:t>
          </a:r>
        </a:p>
        <a:p>
          <a:pPr marL="0" lvl="0" indent="0" algn="ctr" defTabSz="577850" rtl="1">
            <a:lnSpc>
              <a:spcPct val="90000"/>
            </a:lnSpc>
            <a:spcBef>
              <a:spcPct val="0"/>
            </a:spcBef>
            <a:spcAft>
              <a:spcPct val="35000"/>
            </a:spcAft>
            <a:buNone/>
          </a:pPr>
          <a:r>
            <a:rPr lang="he-IL" sz="1300" kern="1200" dirty="0"/>
            <a:t>עונג ממטרה, </a:t>
          </a:r>
          <a:r>
            <a:rPr lang="he-IL" sz="1300" kern="1200"/>
            <a:t>ועונג מההוויה. </a:t>
          </a:r>
          <a:endParaRPr lang="he-IL" sz="1300" kern="1200" dirty="0"/>
        </a:p>
      </dsp:txBody>
      <dsp:txXfrm>
        <a:off x="5424930" y="2342799"/>
        <a:ext cx="5040013" cy="200556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מניעי הסקרנות</a:t>
          </a:r>
          <a:endParaRPr lang="en-US" sz="1100" kern="1200" dirty="0"/>
        </a:p>
        <a:p>
          <a:pPr marL="0" lvl="0" indent="0" algn="ctr" defTabSz="488950" rtl="1">
            <a:lnSpc>
              <a:spcPct val="90000"/>
            </a:lnSpc>
            <a:spcBef>
              <a:spcPct val="0"/>
            </a:spcBef>
            <a:spcAft>
              <a:spcPct val="35000"/>
            </a:spcAft>
            <a:buNone/>
          </a:pPr>
          <a:r>
            <a:rPr lang="he-IL" sz="1100" kern="1200" dirty="0"/>
            <a:t>סקרנות פיזיולוגית - סקרנות היא תכונה מולדת וניתן לראות אותה כבר מלידה.</a:t>
          </a:r>
          <a:endParaRPr lang="en-US" sz="1100" kern="1200" dirty="0"/>
        </a:p>
        <a:p>
          <a:pPr marL="0" lvl="0" indent="0" algn="ctr" defTabSz="488950" rtl="1">
            <a:lnSpc>
              <a:spcPct val="90000"/>
            </a:lnSpc>
            <a:spcBef>
              <a:spcPct val="0"/>
            </a:spcBef>
            <a:spcAft>
              <a:spcPct val="35000"/>
            </a:spcAft>
            <a:buNone/>
          </a:pPr>
          <a:r>
            <a:rPr lang="he-IL" sz="1100" kern="1200" dirty="0"/>
            <a:t>סקרנות ביהביוריסטית - סקרנות היא תכונה נרכשת ונלמדת בעקבות חיזוקים מהסביבה בעיקר בשנות הילדות ובתגובת ההורים לסקרנות הילדים.</a:t>
          </a:r>
          <a:endParaRPr lang="en-US" sz="1100" kern="1200" dirty="0"/>
        </a:p>
        <a:p>
          <a:pPr marL="0" lvl="0" indent="0" algn="ctr" defTabSz="488950" rtl="1">
            <a:lnSpc>
              <a:spcPct val="90000"/>
            </a:lnSpc>
            <a:spcBef>
              <a:spcPct val="0"/>
            </a:spcBef>
            <a:spcAft>
              <a:spcPct val="35000"/>
            </a:spcAft>
            <a:buNone/>
          </a:pPr>
          <a:r>
            <a:rPr lang="he-IL" sz="1100" kern="1200" dirty="0"/>
            <a:t>סקרנות קוגניטיבית - גירוי שמאתגר את המערכת </a:t>
          </a:r>
          <a:r>
            <a:rPr lang="he-IL" sz="1100" kern="1200" dirty="0" err="1"/>
            <a:t>התפסיתית</a:t>
          </a:r>
          <a:r>
            <a:rPr lang="he-IL" sz="1100" kern="1200" dirty="0"/>
            <a:t> יעורר התנהגות סקרנית. כשהגירוי הוא פשוט הוא יכנס לסכמה בקלות ולכן הוא לא יגרום לעניין. אבל כשהגירוי מורכב יותר הוא מחייב את פעולת המערכת הקוגניטיבית וכשהיא מצליחה לפתור את הבעיה היא חווה את </a:t>
          </a:r>
          <a:r>
            <a:rPr lang="he-IL" sz="1100" kern="1200" dirty="0" err="1"/>
            <a:t>הגירווי</a:t>
          </a:r>
          <a:r>
            <a:rPr lang="he-IL" sz="1100" kern="1200" dirty="0"/>
            <a:t> כדבר חיובית.</a:t>
          </a:r>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מהי סקרנות? </a:t>
          </a:r>
        </a:p>
        <a:p>
          <a:pPr marL="0" lvl="0" indent="0" algn="ctr" defTabSz="488950" rtl="1">
            <a:lnSpc>
              <a:spcPct val="90000"/>
            </a:lnSpc>
            <a:spcBef>
              <a:spcPct val="0"/>
            </a:spcBef>
            <a:spcAft>
              <a:spcPct val="35000"/>
            </a:spcAft>
            <a:buNone/>
          </a:pPr>
          <a:r>
            <a:rPr lang="he-IL" sz="1100" kern="1200" dirty="0"/>
            <a:t>ההגדרה לסקרנות היא התנהגות של בני אדם ושל בעלי חיים שנועדה לגשר על פערים בידע והיא מקדמת מחקר, למידה והתקדמות.</a:t>
          </a:r>
        </a:p>
        <a:p>
          <a:pPr marL="0" lvl="0" indent="0" algn="ctr" defTabSz="488950" rtl="1">
            <a:lnSpc>
              <a:spcPct val="90000"/>
            </a:lnSpc>
            <a:spcBef>
              <a:spcPct val="0"/>
            </a:spcBef>
            <a:spcAft>
              <a:spcPct val="35000"/>
            </a:spcAft>
            <a:buNone/>
          </a:pPr>
          <a:r>
            <a:rPr lang="he-IL" sz="1100" kern="1200" dirty="0"/>
            <a:t>סקרנות אנושית אצל האדם, היא היפוכה של אדישות.</a:t>
          </a:r>
        </a:p>
        <a:p>
          <a:pPr marL="0" lvl="0" indent="0" algn="ctr" defTabSz="488950" rtl="1">
            <a:lnSpc>
              <a:spcPct val="90000"/>
            </a:lnSpc>
            <a:spcBef>
              <a:spcPct val="0"/>
            </a:spcBef>
            <a:spcAft>
              <a:spcPct val="35000"/>
            </a:spcAft>
            <a:buNone/>
          </a:pPr>
          <a:r>
            <a:rPr lang="he-IL" sz="1100" kern="1200" dirty="0"/>
            <a:t>הסקרנות היא היבט חשוב של התפתחות קוגניטיבית ומנבא של רווחה נפשית חיובית. בהתאם לכך, נחשבת כתכונה שראוי לעודדה ולטפחה בקרב ילדים. למעשה, העדרה של סקרנות וחוסר עניין בסביבה מעידים על פתולוגיה כמו דיכאון.</a:t>
          </a:r>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ילדים נולדים כמדענים. </a:t>
          </a:r>
        </a:p>
        <a:p>
          <a:pPr marL="0" lvl="0" indent="0" algn="ctr" defTabSz="488950" rtl="1">
            <a:lnSpc>
              <a:spcPct val="90000"/>
            </a:lnSpc>
            <a:spcBef>
              <a:spcPct val="0"/>
            </a:spcBef>
            <a:spcAft>
              <a:spcPct val="35000"/>
            </a:spcAft>
            <a:buNone/>
          </a:pPr>
          <a:r>
            <a:rPr lang="he-IL" sz="1100" kern="1200" dirty="0"/>
            <a:t>כבר בגיל הרך הפעוטות חוקרים את סביבתם הפיזית והאנושית מכוח הסקרנות ומיצר הפעילות הטבועים בהם. ככל שההתנהגות הזאת מביאה להם סיפוק רב יותר כך גוברת נכונותם להתנסות </a:t>
          </a:r>
        </a:p>
        <a:p>
          <a:pPr marL="0" lvl="0" indent="0" algn="ctr" defTabSz="488950" rtl="1">
            <a:lnSpc>
              <a:spcPct val="90000"/>
            </a:lnSpc>
            <a:spcBef>
              <a:spcPct val="0"/>
            </a:spcBef>
            <a:spcAft>
              <a:spcPct val="35000"/>
            </a:spcAft>
            <a:buNone/>
          </a:pPr>
          <a:r>
            <a:rPr lang="he-IL" sz="1100" kern="1200" dirty="0"/>
            <a:t>ניתן לראות את הסקרנות כרכיב משמעותי בהתפתחות קוגניטיבית. זאת משום שהסקרנות מתחילה כמצב תודעתי של רעב לידע המעורר את הצורך לחקור ומתגבשת בהדרגה לבגרות אינטלקטואלית.</a:t>
          </a:r>
          <a:endParaRPr lang="en-US" sz="1100" kern="1200" dirty="0"/>
        </a:p>
        <a:p>
          <a:pPr marL="0" lvl="0" indent="0" algn="ctr" defTabSz="488950" rtl="1">
            <a:lnSpc>
              <a:spcPct val="90000"/>
            </a:lnSpc>
            <a:spcBef>
              <a:spcPct val="0"/>
            </a:spcBef>
            <a:spcAft>
              <a:spcPct val="35000"/>
            </a:spcAft>
            <a:buNone/>
          </a:pPr>
          <a:r>
            <a:rPr lang="he-IL" sz="1100" kern="1200" dirty="0"/>
            <a:t>עם זאת, הסקרנות עלולה לדעוך בעקבות איסורים החלים עליה או חוסר שימוש בה. </a:t>
          </a:r>
        </a:p>
        <a:p>
          <a:pPr marL="0" lvl="0" indent="0" algn="ctr" defTabSz="488950" rtl="1">
            <a:lnSpc>
              <a:spcPct val="90000"/>
            </a:lnSpc>
            <a:spcBef>
              <a:spcPct val="0"/>
            </a:spcBef>
            <a:spcAft>
              <a:spcPct val="35000"/>
            </a:spcAft>
            <a:buNone/>
          </a:pPr>
          <a:r>
            <a:rPr lang="he-IL" sz="1100" kern="1200" dirty="0"/>
            <a:t>עם הזמן מחליטים המבוגרים שעליהם להתערב ולקבוע במה על הילד לעסוק. בתחילה מדובר בהורים ולאחר מכן בגננות והמורים.  כאשר מטילים על הילד לעסוק במה שאינו מעניין אותו הוא עלול לחשוב שהלמידה היא טורח שאינו מפצה ומתנהג בהתאם. </a:t>
          </a:r>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הסקרנות האינטלקטואלית היא מאפיין הכולל אינטליגנציה, התלהבות ורעב לידע ולחידושים. סקרנות היא גורם מרכזי לחקרנות ולכן היא נמצאת בין התכונות שתרמו תרומה מכרעת להתפתחות המדע.</a:t>
          </a:r>
        </a:p>
        <a:p>
          <a:pPr marL="0" lvl="0" indent="0" algn="ctr" defTabSz="488950" rtl="1">
            <a:lnSpc>
              <a:spcPct val="90000"/>
            </a:lnSpc>
            <a:spcBef>
              <a:spcPct val="0"/>
            </a:spcBef>
            <a:spcAft>
              <a:spcPct val="35000"/>
            </a:spcAft>
            <a:buNone/>
          </a:pPr>
          <a:r>
            <a:rPr lang="he-IL" sz="1100" kern="1200" dirty="0" err="1"/>
            <a:t>אייזק</a:t>
          </a:r>
          <a:r>
            <a:rPr lang="he-IL" sz="1100" kern="1200" dirty="0"/>
            <a:t> </a:t>
          </a:r>
          <a:r>
            <a:rPr lang="he-IL" sz="1100" kern="1200" dirty="0" err="1"/>
            <a:t>מורהאוס</a:t>
          </a:r>
          <a:r>
            <a:rPr lang="he-IL" sz="1100" kern="1200" dirty="0"/>
            <a:t>, שהוא יזם, סופר, מרצה וגם המנכ"ל של חברת "</a:t>
          </a:r>
          <a:r>
            <a:rPr lang="en-US" sz="1100" kern="1200" dirty="0"/>
            <a:t>Praxis</a:t>
          </a:r>
          <a:r>
            <a:rPr lang="he-IL" sz="1100" kern="1200" dirty="0"/>
            <a:t>" ליזמות חברתית, חושב שההמצאות הגדולות, יצירות האמנות החשובות וכל הספרים שבעולם הם תוצאה של סקרנות הרבה יותר מאשר של ידע.</a:t>
          </a:r>
        </a:p>
      </dsp:txBody>
      <dsp:txXfrm>
        <a:off x="5424930" y="2342799"/>
        <a:ext cx="5040013" cy="200556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איך נראית סקרנות במוח?</a:t>
          </a:r>
          <a:endParaRPr lang="en-US" sz="1200" kern="1200" dirty="0"/>
        </a:p>
        <a:p>
          <a:pPr marL="0" lvl="0" indent="0" algn="ctr" defTabSz="533400" rtl="1">
            <a:lnSpc>
              <a:spcPct val="90000"/>
            </a:lnSpc>
            <a:spcBef>
              <a:spcPct val="0"/>
            </a:spcBef>
            <a:spcAft>
              <a:spcPct val="35000"/>
            </a:spcAft>
            <a:buNone/>
          </a:pPr>
          <a:r>
            <a:rPr lang="he-IL" sz="1200" kern="1200" dirty="0"/>
            <a:t>כשבוחנים את מוחם של אנשים שמסתקרנים ממידע מפתיע, רואים פעילות באזור שנקרא </a:t>
          </a:r>
          <a:r>
            <a:rPr lang="en-US" sz="1200" kern="1200" dirty="0"/>
            <a:t>Anterior Cingulate Cortex</a:t>
          </a:r>
          <a:r>
            <a:rPr lang="he-IL" sz="1200" kern="1200" dirty="0"/>
            <a:t>. </a:t>
          </a:r>
          <a:r>
            <a:rPr lang="he-IL" sz="1200" b="1" kern="1200" dirty="0"/>
            <a:t>אזור זה קשור לרעב</a:t>
          </a:r>
          <a:r>
            <a:rPr lang="he-IL" sz="1200" kern="1200" dirty="0"/>
            <a:t> ולהתמודדות עם קונפליקטים. </a:t>
          </a:r>
          <a:endParaRPr lang="en-US" sz="1200" kern="1200" dirty="0"/>
        </a:p>
        <a:p>
          <a:pPr marL="0" lvl="0" indent="0" algn="ctr" defTabSz="533400" rtl="1">
            <a:lnSpc>
              <a:spcPct val="90000"/>
            </a:lnSpc>
            <a:spcBef>
              <a:spcPct val="0"/>
            </a:spcBef>
            <a:spcAft>
              <a:spcPct val="35000"/>
            </a:spcAft>
            <a:buNone/>
          </a:pPr>
          <a:r>
            <a:rPr lang="he-IL" sz="1200" kern="1200" dirty="0"/>
            <a:t>הפילוסוף הבריטי תומס הובס נהג לומר שהסקרנות היא </a:t>
          </a:r>
          <a:r>
            <a:rPr lang="he-IL" sz="1200" b="1" kern="1200" dirty="0"/>
            <a:t>התשוקה של הנפש</a:t>
          </a:r>
          <a:r>
            <a:rPr lang="he-IL" sz="1200" kern="1200" dirty="0"/>
            <a:t>, ובאמת כשמסתכלים במוח המופלא שלנו אחרי התרה של הבעיה או כשהתשובה מתגלה, רואים אזורים אחרים שפועלים. אלה הם גרעין </a:t>
          </a:r>
          <a:r>
            <a:rPr lang="he-IL" sz="1200" kern="1200" dirty="0" err="1"/>
            <a:t>האקומבנס</a:t>
          </a:r>
          <a:r>
            <a:rPr lang="he-IL" sz="1200" kern="1200" dirty="0"/>
            <a:t>, הגרעין </a:t>
          </a:r>
          <a:r>
            <a:rPr lang="he-IL" sz="1200" kern="1200" dirty="0" err="1"/>
            <a:t>הזנבי</a:t>
          </a:r>
          <a:r>
            <a:rPr lang="he-IL" sz="1200" kern="1200" dirty="0"/>
            <a:t> </a:t>
          </a:r>
          <a:r>
            <a:rPr lang="he-IL" sz="1200" kern="1200" dirty="0" err="1"/>
            <a:t>והפוטמן</a:t>
          </a:r>
          <a:r>
            <a:rPr lang="he-IL" sz="1200" kern="1200" dirty="0"/>
            <a:t>. </a:t>
          </a:r>
          <a:r>
            <a:rPr lang="he-IL" sz="1200" b="1" kern="1200" dirty="0"/>
            <a:t>אזורים אלה קשורים למעגלי העונג</a:t>
          </a:r>
          <a:r>
            <a:rPr lang="he-IL" sz="1200" kern="1200" dirty="0"/>
            <a:t>: הם מתעוררים ופועלים כשאנחנו טועמים מנה טעימה במיוחד, אחרי זוגיות טובה או בעת הנאה יוצאת דופן.</a:t>
          </a:r>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מהם הדברים שמסקרנים אותנו במיוחד?</a:t>
          </a:r>
        </a:p>
        <a:p>
          <a:pPr marL="0" lvl="0" indent="0" algn="ctr" defTabSz="533400" rtl="1">
            <a:lnSpc>
              <a:spcPct val="90000"/>
            </a:lnSpc>
            <a:spcBef>
              <a:spcPct val="0"/>
            </a:spcBef>
            <a:spcAft>
              <a:spcPct val="35000"/>
            </a:spcAft>
            <a:buNone/>
          </a:pPr>
          <a:r>
            <a:rPr lang="he-IL" sz="1200" kern="1200" dirty="0"/>
            <a:t> פרופ' </a:t>
          </a:r>
          <a:r>
            <a:rPr lang="he-IL" sz="1200" kern="1200" dirty="0" err="1"/>
            <a:t>ליביו</a:t>
          </a:r>
          <a:r>
            <a:rPr lang="he-IL" sz="1200" kern="1200" dirty="0"/>
            <a:t> מסביר על כך בספר שכתב: דמיינו לעצמכם עדר של כבשים שסועדות את לבן בדשא ירוק וטעים. כולן בעלות צמר לבן ובהיר למעט אחת, השחורה כמו הלילה. מעניין מדוע היא נמצאת שם ואיך היא הגיעה לעדר הלבן!</a:t>
          </a:r>
          <a:endParaRPr lang="en-US" sz="1200" kern="1200" dirty="0"/>
        </a:p>
        <a:p>
          <a:pPr marL="0" lvl="0" indent="0" algn="ctr" defTabSz="533400" rtl="1">
            <a:lnSpc>
              <a:spcPct val="90000"/>
            </a:lnSpc>
            <a:spcBef>
              <a:spcPct val="0"/>
            </a:spcBef>
            <a:spcAft>
              <a:spcPct val="35000"/>
            </a:spcAft>
            <a:buNone/>
          </a:pPr>
          <a:r>
            <a:rPr lang="he-IL" sz="1200" kern="1200" dirty="0"/>
            <a:t>אם כך, מחולל העניין שלנו הוא הפתעות, דברים שלא מסתדרים עם ההיגיון הישר ודברים שסוטים מהנורמה. כך זה גם כשמתפרסמת כתבה על האישה המבוגרת בעולם ועל הילד שלמד לקרוא בגיל שלוש. עוד דברים שגורמים לנו לפקוח עיניים ולנסות לחפש תשובה הם מקרים של ראיות מעורפלות. זה בדיוק מה שקורה בספרי מתח, בסרטים שהסוף לא ברור בהם, או בצירופי מקרים שבהם אנחנו מנסים למצוא היגיון. יש הסבר אחד ויש גם אחרים, ואנחנו פשוט חייבים להבין היכן מסתתרת האמת.</a:t>
          </a:r>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סקרנות היא הסיבה לכך שהעולם שלנו מלא בפיתוחים מרשימים ושגבולות הידע נפרצים בכל פעם מחדש. סיפוק הסקרנות הוא עניין מהנה וכיפי, ונראה שהסקרנות היא גם אחת מחמש תכונות האופי שמנבאות אושר. אז איך אפשר להשיג עוד ממנה?</a:t>
          </a:r>
          <a:endParaRPr lang="en-US" sz="1200" kern="1200" dirty="0"/>
        </a:p>
        <a:p>
          <a:pPr marL="0" lvl="0" indent="0" algn="ctr" defTabSz="533400" rtl="1">
            <a:lnSpc>
              <a:spcPct val="90000"/>
            </a:lnSpc>
            <a:spcBef>
              <a:spcPct val="0"/>
            </a:spcBef>
            <a:spcAft>
              <a:spcPct val="35000"/>
            </a:spcAft>
            <a:buNone/>
          </a:pPr>
          <a:endParaRPr lang="en-US" sz="1200" kern="1200" dirty="0"/>
        </a:p>
        <a:p>
          <a:pPr marL="0" lvl="0" indent="0" algn="ctr" defTabSz="533400" rtl="1">
            <a:lnSpc>
              <a:spcPct val="90000"/>
            </a:lnSpc>
            <a:spcBef>
              <a:spcPct val="0"/>
            </a:spcBef>
            <a:spcAft>
              <a:spcPct val="35000"/>
            </a:spcAft>
            <a:buNone/>
          </a:pPr>
          <a:r>
            <a:rPr lang="he-IL" sz="1200" kern="1200" dirty="0"/>
            <a:t>לדבריו של הפסיכולוג האמריקאי </a:t>
          </a:r>
          <a:r>
            <a:rPr lang="he-IL" sz="1200" kern="1200" dirty="0" err="1"/>
            <a:t>מיהאי</a:t>
          </a:r>
          <a:r>
            <a:rPr lang="he-IL" sz="1200" kern="1200" dirty="0"/>
            <a:t> </a:t>
          </a:r>
          <a:r>
            <a:rPr lang="he-IL" sz="1200" kern="1200" dirty="0" err="1"/>
            <a:t>צ'יקסנטמיהאיי</a:t>
          </a:r>
          <a:r>
            <a:rPr lang="he-IL" sz="1200" kern="1200" dirty="0"/>
            <a:t> (</a:t>
          </a:r>
          <a:r>
            <a:rPr lang="en-US" sz="1200" kern="1200" dirty="0"/>
            <a:t>Csikszentmihalyi</a:t>
          </a:r>
          <a:r>
            <a:rPr lang="he-IL" sz="1200" kern="1200" dirty="0"/>
            <a:t>), צריך רק לפקוח את העיניים ולהתבונן. </a:t>
          </a:r>
          <a:r>
            <a:rPr lang="he-IL" sz="1200" kern="1200" dirty="0" err="1"/>
            <a:t>צ׳יקסטמיהאיי</a:t>
          </a:r>
          <a:r>
            <a:rPr lang="he-IL" sz="1200" kern="1200" dirty="0"/>
            <a:t>, מחלוצי המחקר בתחום הזרימה והיצירתיות, מסביר שיש קשר ישיר בין משאבי הקשב שלנו לבין העניין שלנו בעולם: כדי להתעניין במשהו אנחנו צריכים למקד את הקשב שלנו בו. אי אפשר להתעניין בסרט כשבדיוק פותרים תשחץ, ואי אפשר להאזין למוזיקה וליהנות ממנה באתר בנייה רועש. כדי להסתקרן, להתעניין ולפתח את החשיבה צריך לעשות מאמץ אקטיבי ולהיות מודעים לסביבה שלנו.</a:t>
          </a:r>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כשאנחנו סקרנים כלפי משהו, אנחנו מבקשים להבין איך הוא עובד, מה מיוחד בו או לענות על שאלה שמשגעת אותנו. יש תחושה קצת מציקה של קונפליקט ויש צורך לפתור אותו. כשאנחנו מבינים סוף סוף מהו הפתרון, אנחנו מרגישים תחושת סיפוק.</a:t>
          </a:r>
        </a:p>
      </dsp:txBody>
      <dsp:txXfrm>
        <a:off x="5424930" y="2342799"/>
        <a:ext cx="5040013" cy="200556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נמצא שככל שהנבדקים נדרשו לאתר יותר פרטים חדשים בפעילות שהם שונאים, כך הם אהבו יותר את הפעילות שהייתה קודם לא אהובה. </a:t>
          </a:r>
          <a:endParaRPr lang="en-US" sz="1200" kern="1200" dirty="0"/>
        </a:p>
        <a:p>
          <a:pPr marL="0" lvl="0" indent="0" algn="ctr" defTabSz="533400" rtl="1">
            <a:lnSpc>
              <a:spcPct val="90000"/>
            </a:lnSpc>
            <a:spcBef>
              <a:spcPct val="0"/>
            </a:spcBef>
            <a:spcAft>
              <a:spcPct val="35000"/>
            </a:spcAft>
            <a:buNone/>
          </a:pPr>
          <a:r>
            <a:rPr lang="he-IL" sz="1200" kern="1200" dirty="0"/>
            <a:t>במילים אחרות - סקרנות תגרום לנו לחבב אפילו משימות שאנחנו ממש לא אוהבים. </a:t>
          </a:r>
          <a:endParaRPr lang="en-US" sz="1200" kern="1200" dirty="0"/>
        </a:p>
        <a:p>
          <a:pPr marL="0" lvl="0" indent="0" algn="ctr" defTabSz="533400" rtl="1">
            <a:lnSpc>
              <a:spcPct val="90000"/>
            </a:lnSpc>
            <a:spcBef>
              <a:spcPct val="0"/>
            </a:spcBef>
            <a:spcAft>
              <a:spcPct val="35000"/>
            </a:spcAft>
            <a:buNone/>
          </a:pPr>
          <a:r>
            <a:rPr lang="he-IL" sz="1200" kern="1200" dirty="0"/>
            <a:t>יש בכוחה לגרום גם לתחומי חיים שאין לנו נגיעה אליהם, אנשים שלא היינו מתחברים אליהם או פעולות שנעשה רק בכוח למהנות הרבה יותר. </a:t>
          </a:r>
          <a:endParaRPr lang="en-US" sz="1200" kern="1200" dirty="0"/>
        </a:p>
        <a:p>
          <a:pPr marL="0" lvl="0" indent="0" algn="ctr" defTabSz="533400" rtl="1">
            <a:lnSpc>
              <a:spcPct val="90000"/>
            </a:lnSpc>
            <a:spcBef>
              <a:spcPct val="0"/>
            </a:spcBef>
            <a:spcAft>
              <a:spcPct val="35000"/>
            </a:spcAft>
            <a:buNone/>
          </a:pPr>
          <a:r>
            <a:rPr lang="he-IL" sz="1200" kern="1200" dirty="0"/>
            <a:t>אפשר לעשות את התרגיל הזה בקלות גם בבית - לנסות לחפש דברים חדשים ומפתיעים כדי להגביר סקרנות וחיבה אליהם. המיקוד שתקדישו יגרום לכם אפילו ליהנות מהתהליך.</a:t>
          </a:r>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אם הסקרנות לבדה לא שכנעה אתכם להביט בעולם בצורה ממוקדת, אולי המחקר של פרופ' אלן לנגר יעשה זאת. היא אספה קבוצה של אנשים ושאלה אותם: "מה אתם ממש </a:t>
          </a:r>
          <a:r>
            <a:rPr lang="he-IL" sz="1200" kern="1200" dirty="0" err="1"/>
            <a:t>ממש</a:t>
          </a:r>
          <a:r>
            <a:rPr lang="he-IL" sz="1200" kern="1200" dirty="0"/>
            <a:t> שונאים?". </a:t>
          </a:r>
          <a:endParaRPr lang="en-US" sz="1200" kern="1200" dirty="0"/>
        </a:p>
        <a:p>
          <a:pPr marL="0" lvl="0" indent="0" algn="ctr" defTabSz="533400" rtl="1">
            <a:lnSpc>
              <a:spcPct val="90000"/>
            </a:lnSpc>
            <a:spcBef>
              <a:spcPct val="0"/>
            </a:spcBef>
            <a:spcAft>
              <a:spcPct val="35000"/>
            </a:spcAft>
            <a:buNone/>
          </a:pPr>
          <a:r>
            <a:rPr lang="he-IL" sz="1200" kern="1200" dirty="0"/>
            <a:t>לאחר שהם ענו, היא הביטה בנבדקים בחיוך ואמרה: "עכשיו עשו בדיוק את זה".</a:t>
          </a:r>
          <a:endParaRPr lang="en-US" sz="1200" kern="1200" dirty="0"/>
        </a:p>
        <a:p>
          <a:pPr marL="0" lvl="0" indent="0" algn="ctr" defTabSz="533400" rtl="1">
            <a:lnSpc>
              <a:spcPct val="90000"/>
            </a:lnSpc>
            <a:spcBef>
              <a:spcPct val="0"/>
            </a:spcBef>
            <a:spcAft>
              <a:spcPct val="35000"/>
            </a:spcAft>
            <a:buNone/>
          </a:pPr>
          <a:r>
            <a:rPr lang="he-IL" sz="1200" kern="1200" dirty="0"/>
            <a:t>אבל הם לא עשות זאת סתם כך. פרופ' לנגר חילקה את הנבדקים לארבע קבוצות. </a:t>
          </a:r>
          <a:endParaRPr lang="en-US" sz="1200" kern="1200" dirty="0"/>
        </a:p>
        <a:p>
          <a:pPr marL="0" lvl="0" indent="0" algn="ctr" defTabSz="533400" rtl="1">
            <a:lnSpc>
              <a:spcPct val="90000"/>
            </a:lnSpc>
            <a:spcBef>
              <a:spcPct val="0"/>
            </a:spcBef>
            <a:spcAft>
              <a:spcPct val="35000"/>
            </a:spcAft>
            <a:buNone/>
          </a:pPr>
          <a:r>
            <a:rPr lang="he-IL" sz="1200" kern="1200" dirty="0"/>
            <a:t>חברי הקבוצה הראשונה היו צריכים פשוט לצלוח את הפעילות שדיווחו שהם שונאים. </a:t>
          </a:r>
          <a:endParaRPr lang="en-US" sz="1200" kern="1200" dirty="0"/>
        </a:p>
        <a:p>
          <a:pPr marL="0" lvl="0" indent="0" algn="ctr" defTabSz="533400" rtl="1">
            <a:lnSpc>
              <a:spcPct val="90000"/>
            </a:lnSpc>
            <a:spcBef>
              <a:spcPct val="0"/>
            </a:spcBef>
            <a:spcAft>
              <a:spcPct val="35000"/>
            </a:spcAft>
            <a:buNone/>
          </a:pPr>
          <a:r>
            <a:rPr lang="he-IL" sz="1200" kern="1200" dirty="0"/>
            <a:t>הקבוצה השנייה התבקשה להבחין בדבר אחד חדש בפעילות הלא אהודה, </a:t>
          </a:r>
          <a:endParaRPr lang="en-US" sz="1200" kern="1200" dirty="0"/>
        </a:p>
        <a:p>
          <a:pPr marL="0" lvl="0" indent="0" algn="ctr" defTabSz="533400" rtl="1">
            <a:lnSpc>
              <a:spcPct val="90000"/>
            </a:lnSpc>
            <a:spcBef>
              <a:spcPct val="0"/>
            </a:spcBef>
            <a:spcAft>
              <a:spcPct val="35000"/>
            </a:spcAft>
            <a:buNone/>
          </a:pPr>
          <a:r>
            <a:rPr lang="he-IL" sz="1200" kern="1200" dirty="0"/>
            <a:t>הקבוצה השלישית התבקשה להבחין בשלושה דברים חדשים, והקבוצה הרביעית בשישה.</a:t>
          </a:r>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משלי: מַיִם גְּנוּבִים יִמְתָּקוּ וְלֶחֶם סְתָרִים </a:t>
          </a:r>
          <a:r>
            <a:rPr lang="he-IL" sz="1200" kern="1200" dirty="0" err="1"/>
            <a:t>יִנְעָם</a:t>
          </a:r>
          <a:r>
            <a:rPr lang="he-IL" sz="1200" kern="1200" dirty="0"/>
            <a:t>.</a:t>
          </a:r>
        </a:p>
        <a:p>
          <a:pPr marL="0" lvl="0" indent="0" algn="ctr" defTabSz="533400" rtl="1">
            <a:lnSpc>
              <a:spcPct val="90000"/>
            </a:lnSpc>
            <a:spcBef>
              <a:spcPct val="0"/>
            </a:spcBef>
            <a:spcAft>
              <a:spcPct val="35000"/>
            </a:spcAft>
            <a:buNone/>
          </a:pPr>
          <a:r>
            <a:rPr lang="he-IL" sz="1200" kern="1200" dirty="0"/>
            <a:t>שקשה לך, שאתה רוצה לברוח מהסבל של העמל</a:t>
          </a:r>
        </a:p>
        <a:p>
          <a:pPr marL="0" lvl="0" indent="0" algn="ctr" defTabSz="533400" rtl="1">
            <a:lnSpc>
              <a:spcPct val="90000"/>
            </a:lnSpc>
            <a:spcBef>
              <a:spcPct val="0"/>
            </a:spcBef>
            <a:spcAft>
              <a:spcPct val="35000"/>
            </a:spcAft>
            <a:buNone/>
          </a:pPr>
          <a:r>
            <a:rPr lang="he-IL" sz="1200" kern="1200" dirty="0"/>
            <a:t>דע לך כאן נמצא העונג</a:t>
          </a:r>
        </a:p>
        <a:p>
          <a:pPr marL="0" lvl="0" indent="0" algn="ctr" defTabSz="533400" rtl="1">
            <a:lnSpc>
              <a:spcPct val="90000"/>
            </a:lnSpc>
            <a:spcBef>
              <a:spcPct val="0"/>
            </a:spcBef>
            <a:spcAft>
              <a:spcPct val="35000"/>
            </a:spcAft>
            <a:buNone/>
          </a:pPr>
          <a:r>
            <a:rPr lang="he-IL" sz="1200" kern="1200" dirty="0"/>
            <a:t>כאן תוכל להגיע עד הכתר.  </a:t>
          </a:r>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סקרנות היא הדרך שלנו לפגוש את העולם כשאנחנו נרגשים, מתעניינים וחוקרים. היא התשובה לאדישות, לשעמום </a:t>
          </a:r>
          <a:r>
            <a:rPr lang="he-IL" sz="1200" kern="1200" dirty="0" err="1"/>
            <a:t>ולאפטיות</a:t>
          </a:r>
          <a:r>
            <a:rPr lang="he-IL" sz="1200" kern="1200" dirty="0"/>
            <a:t>. </a:t>
          </a:r>
        </a:p>
        <a:p>
          <a:pPr marL="0" lvl="0" indent="0" algn="ctr" defTabSz="533400" rtl="1">
            <a:lnSpc>
              <a:spcPct val="90000"/>
            </a:lnSpc>
            <a:spcBef>
              <a:spcPct val="0"/>
            </a:spcBef>
            <a:spcAft>
              <a:spcPct val="35000"/>
            </a:spcAft>
            <a:buNone/>
          </a:pPr>
          <a:r>
            <a:rPr lang="he-IL" sz="1200" kern="1200" dirty="0"/>
            <a:t>בניגוד למה שאתם אולי חושבים, סקרנות היא ממש לא רק מנת חלקם של ילדים. </a:t>
          </a:r>
        </a:p>
        <a:p>
          <a:pPr marL="0" lvl="0" indent="0" algn="ctr" defTabSz="533400" rtl="1">
            <a:lnSpc>
              <a:spcPct val="90000"/>
            </a:lnSpc>
            <a:spcBef>
              <a:spcPct val="0"/>
            </a:spcBef>
            <a:spcAft>
              <a:spcPct val="35000"/>
            </a:spcAft>
            <a:buNone/>
          </a:pPr>
          <a:r>
            <a:rPr lang="he-IL" sz="1200" kern="1200" dirty="0"/>
            <a:t>נסו להכניס קצת ממנה לחייכם כבר היום, ומי יודע - אולי תגלו את המצאת המאה.</a:t>
          </a:r>
        </a:p>
      </dsp:txBody>
      <dsp:txXfrm>
        <a:off x="5424930" y="2342799"/>
        <a:ext cx="5040013" cy="200556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526D2-5E57-412D-A263-2FC49331EBC1}">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444500" rtl="1" eaLnBrk="1" fontAlgn="auto" latinLnBrk="0" hangingPunct="1">
            <a:lnSpc>
              <a:spcPct val="90000"/>
            </a:lnSpc>
            <a:spcBef>
              <a:spcPct val="0"/>
            </a:spcBef>
            <a:spcAft>
              <a:spcPct val="35000"/>
            </a:spcAft>
            <a:buClrTx/>
            <a:buSzTx/>
            <a:buFontTx/>
            <a:buNone/>
            <a:tabLst/>
            <a:defRPr/>
          </a:pPr>
          <a:r>
            <a:rPr lang="he-IL" sz="1500" b="0" i="0" kern="1200" dirty="0"/>
            <a:t>פרויד היה רואה את המעשה הזה בתור ויתור על הרצון לעונג בעד עיקרון המציאות.</a:t>
          </a:r>
        </a:p>
        <a:p>
          <a:pPr marL="0" marR="0" lvl="0" indent="0" algn="ctr" defTabSz="444500" rtl="1" eaLnBrk="1" fontAlgn="auto" latinLnBrk="0" hangingPunct="1">
            <a:lnSpc>
              <a:spcPct val="90000"/>
            </a:lnSpc>
            <a:spcBef>
              <a:spcPct val="0"/>
            </a:spcBef>
            <a:spcAft>
              <a:spcPct val="35000"/>
            </a:spcAft>
            <a:buClrTx/>
            <a:buSzTx/>
            <a:buFontTx/>
            <a:buNone/>
            <a:tabLst/>
            <a:defRPr/>
          </a:pPr>
          <a:br>
            <a:rPr lang="he-IL" sz="1500" kern="1200" dirty="0"/>
          </a:br>
          <a:r>
            <a:rPr lang="he-IL" sz="1800" b="0" i="0" kern="1200" dirty="0">
              <a:highlight>
                <a:srgbClr val="00FFFF"/>
              </a:highlight>
            </a:rPr>
            <a:t>ומה באמת העומק בזה?</a:t>
          </a:r>
          <a:endParaRPr lang="en-US" sz="1800" kern="1200" dirty="0">
            <a:highlight>
              <a:srgbClr val="00FFFF"/>
            </a:highlight>
          </a:endParaRPr>
        </a:p>
        <a:p>
          <a:pPr marL="0" lvl="0" algn="ctr" defTabSz="444500" rtl="1">
            <a:lnSpc>
              <a:spcPct val="90000"/>
            </a:lnSpc>
            <a:spcBef>
              <a:spcPct val="0"/>
            </a:spcBef>
            <a:spcAft>
              <a:spcPct val="35000"/>
            </a:spcAft>
            <a:buNone/>
          </a:pPr>
          <a:endParaRPr lang="he-IL" sz="1500" kern="1200" dirty="0"/>
        </a:p>
      </dsp:txBody>
      <dsp:txXfrm>
        <a:off x="0" y="39687"/>
        <a:ext cx="3286125" cy="1971675"/>
      </dsp:txXfrm>
    </dsp:sp>
    <dsp:sp modelId="{F1AF5079-0934-479A-AC21-AAD082C93FAA}">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הראשונה מעדיפה לתת את הכוס חלב לתינוק, </a:t>
          </a:r>
          <a:r>
            <a:rPr lang="he-IL" sz="1500" kern="1200" dirty="0" err="1"/>
            <a:t>השניה</a:t>
          </a:r>
          <a:r>
            <a:rPr lang="he-IL" sz="1500" kern="1200" dirty="0"/>
            <a:t> מעדיפה לקחת את הכוס חלב לעצמה נו, מי יותר ערכית? מי יותר שפלה?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ברור שזאת שנותנת לתינוק היא יותר ערכית. </a:t>
          </a:r>
        </a:p>
        <a:p>
          <a:pPr marL="0" lvl="0" algn="ctr" defTabSz="400050" rtl="1">
            <a:lnSpc>
              <a:spcPct val="90000"/>
            </a:lnSpc>
            <a:spcBef>
              <a:spcPct val="0"/>
            </a:spcBef>
            <a:spcAft>
              <a:spcPct val="35000"/>
            </a:spcAft>
            <a:buNone/>
          </a:pPr>
          <a:endParaRPr lang="he-IL" sz="1500" kern="1200" dirty="0"/>
        </a:p>
      </dsp:txBody>
      <dsp:txXfrm>
        <a:off x="3614737" y="39687"/>
        <a:ext cx="3286125" cy="1971675"/>
      </dsp:txXfrm>
    </dsp:sp>
    <dsp:sp modelId="{404DFD75-DDEE-42C6-A14D-5CA7F7BD06EC}">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ניתן לזה דוגמה מהחיים, וזה יסוד גדול מה העבודה שלנו הן בין אדם לחברו והן בין אדם למקום. </a:t>
          </a:r>
        </a:p>
        <a:p>
          <a:pPr marL="0" lvl="0" indent="0" algn="ctr" defTabSz="666750" rtl="1">
            <a:lnSpc>
              <a:spcPct val="90000"/>
            </a:lnSpc>
            <a:spcBef>
              <a:spcPct val="0"/>
            </a:spcBef>
            <a:spcAft>
              <a:spcPct val="35000"/>
            </a:spcAft>
            <a:buNone/>
          </a:pPr>
          <a:r>
            <a:rPr lang="he-IL" sz="1500" kern="1200" dirty="0"/>
            <a:t>יש תקופת צנע רעב, אין אוכל. ויש שתי שכנות שלכל אחת יש כוס חלב בבית ותינוק בבית. </a:t>
          </a:r>
          <a:endParaRPr lang="en-US" sz="1500" kern="1200" dirty="0"/>
        </a:p>
      </dsp:txBody>
      <dsp:txXfrm>
        <a:off x="7229475" y="39687"/>
        <a:ext cx="3286125" cy="1971675"/>
      </dsp:txXfrm>
    </dsp:sp>
    <dsp:sp modelId="{81A3AD6D-5F47-46F1-9CD4-41B16D3A80F2}">
      <dsp:nvSpPr>
        <dsp:cNvPr id="0" name=""/>
        <dsp:cNvSpPr/>
      </dsp:nvSpPr>
      <dsp:spPr>
        <a:xfrm>
          <a:off x="0"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אז בעצם שתיהן אוהבות את עצמן, שתיהן רוצות  למצוץ מהכוס חלב מקסימום תענוג, אבל השאלה מה התענוג שלך.</a:t>
          </a:r>
        </a:p>
        <a:p>
          <a:pPr marL="0" lvl="0" algn="ctr" defTabSz="666750" rtl="1">
            <a:lnSpc>
              <a:spcPct val="90000"/>
            </a:lnSpc>
            <a:spcBef>
              <a:spcPct val="0"/>
            </a:spcBef>
            <a:spcAft>
              <a:spcPct val="35000"/>
            </a:spcAft>
            <a:buNone/>
          </a:pPr>
          <a:endParaRPr lang="he-IL" sz="1500" kern="1200" dirty="0"/>
        </a:p>
      </dsp:txBody>
      <dsp:txXfrm>
        <a:off x="0" y="2339975"/>
        <a:ext cx="3286125" cy="1971675"/>
      </dsp:txXfrm>
    </dsp:sp>
    <dsp:sp modelId="{CE44AC73-BECD-410C-ADA3-5E7A62E0EE9C}">
      <dsp:nvSpPr>
        <dsp:cNvPr id="0" name=""/>
        <dsp:cNvSpPr/>
      </dsp:nvSpPr>
      <dsp:spPr>
        <a:xfrm>
          <a:off x="3614737"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זאת שלקחה את זה לעצמה כי היא רוצה להנות מהכוס חלב, זאת שנתנה את זה לתינוק שלה אתם יודעים למה היא נתנה? הסיפוק וההנאה שיש לה שהתינוק שלה שותה חלב הוא הרבה יותר גדול מהסיפוק וההנאה שיש לה כשהכוס חלב גולש לתוך הגרון  שלה. </a:t>
          </a:r>
          <a:endParaRPr lang="en-US" sz="1500" kern="1200" dirty="0"/>
        </a:p>
        <a:p>
          <a:pPr marL="0" lvl="0" algn="ctr" defTabSz="488950" rtl="1">
            <a:lnSpc>
              <a:spcPct val="90000"/>
            </a:lnSpc>
            <a:spcBef>
              <a:spcPct val="0"/>
            </a:spcBef>
            <a:spcAft>
              <a:spcPct val="35000"/>
            </a:spcAft>
            <a:buNone/>
          </a:pPr>
          <a:endParaRPr lang="he-IL" sz="1500" kern="1200" dirty="0"/>
        </a:p>
      </dsp:txBody>
      <dsp:txXfrm>
        <a:off x="3614737" y="2339975"/>
        <a:ext cx="3286125" cy="1971675"/>
      </dsp:txXfrm>
    </dsp:sp>
    <dsp:sp modelId="{72C8848B-312B-4C12-AD74-B499F9099856}">
      <dsp:nvSpPr>
        <dsp:cNvPr id="0" name=""/>
        <dsp:cNvSpPr/>
      </dsp:nvSpPr>
      <dsp:spPr>
        <a:xfrm>
          <a:off x="7229475"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למעשה, כשנתעמק נראה ששתי הנשים האלה בחרו למצוץ מהכוס חלב הזאת מקסימום עולם הזה, מקסימום תענוג. </a:t>
          </a:r>
          <a:endParaRPr lang="en-US" sz="1500" kern="1200" dirty="0"/>
        </a:p>
        <a:p>
          <a:pPr marL="0" lvl="0" algn="ctr" defTabSz="444500" rtl="1">
            <a:lnSpc>
              <a:spcPct val="90000"/>
            </a:lnSpc>
            <a:spcBef>
              <a:spcPct val="0"/>
            </a:spcBef>
            <a:spcAft>
              <a:spcPct val="35000"/>
            </a:spcAft>
            <a:buNone/>
          </a:pPr>
          <a:endParaRPr lang="he-IL" sz="1500" kern="1200" dirty="0"/>
        </a:p>
        <a:p>
          <a:pPr algn="ctr" rtl="1">
            <a:spcBef>
              <a:spcPct val="0"/>
            </a:spcBef>
            <a:buNone/>
          </a:pPr>
          <a:endParaRPr lang="he-IL" sz="1500" kern="1200" dirty="0"/>
        </a:p>
      </dsp:txBody>
      <dsp:txXfrm>
        <a:off x="7229475" y="2339975"/>
        <a:ext cx="3286125" cy="197167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4930" y="2342799"/>
        <a:ext cx="5040013" cy="200556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514081-1282-4FFE-87C3-D29CD40D36BA}">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dirty="0"/>
        </a:p>
      </dsp:txBody>
      <dsp:txXfrm>
        <a:off x="0" y="39687"/>
        <a:ext cx="3286125" cy="1971675"/>
      </dsp:txXfrm>
    </dsp:sp>
    <dsp:sp modelId="{F499E104-A4EF-46D4-8556-3B84116C6727}">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במשנה (אבות פ"ב, </a:t>
          </a:r>
          <a:r>
            <a:rPr lang="he-IL" sz="1700" kern="1200" dirty="0" err="1"/>
            <a:t>יג</a:t>
          </a:r>
          <a:r>
            <a:rPr lang="he-IL" sz="1700" kern="1200" dirty="0"/>
            <a:t>) אומר רבי יוחנן בן זכאי לתלמידיו: "צאו וראו איזו היא דרך טובה שידבק בה האדם", וכל אחד מהם מצביע על מידה אחרת כמידה עיקרית: עין טובה, חבר טוב, שכן טוב, הרואה את הנולד ולב טוב. יש להבין: וכי "הרואה את הנולד" היא מידה טובה?</a:t>
          </a:r>
        </a:p>
      </dsp:txBody>
      <dsp:txXfrm>
        <a:off x="3614737" y="39687"/>
        <a:ext cx="3286125" cy="1971675"/>
      </dsp:txXfrm>
    </dsp:sp>
    <dsp:sp modelId="{3FB2A83D-98BC-4775-BC44-770DD2E31585}">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וכי בגלל צבעו של מאכל נקבע השם לדורות? </a:t>
          </a:r>
        </a:p>
        <a:p>
          <a:pPr marL="0" lvl="0" indent="0" algn="ctr" defTabSz="755650" rtl="1">
            <a:lnSpc>
              <a:spcPct val="90000"/>
            </a:lnSpc>
            <a:spcBef>
              <a:spcPct val="0"/>
            </a:spcBef>
            <a:spcAft>
              <a:spcPct val="35000"/>
            </a:spcAft>
            <a:buNone/>
          </a:pPr>
          <a:r>
            <a:rPr lang="he-IL" sz="1700" kern="1200" dirty="0"/>
            <a:t>הרי שם מורה על מהות, ואם כן, יש לתמוה ביותר, איך מבטא השם "אדום" את מהות עשיו וצאצאיו?</a:t>
          </a:r>
        </a:p>
      </dsp:txBody>
      <dsp:txXfrm>
        <a:off x="7229475" y="39687"/>
        <a:ext cx="3286125" cy="1971675"/>
      </dsp:txXfrm>
    </dsp:sp>
    <dsp:sp modelId="{D90FA142-D836-43A5-969C-2B204FFAEEC2}">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1807368" y="2339975"/>
        <a:ext cx="3286125" cy="1971675"/>
      </dsp:txXfrm>
    </dsp:sp>
    <dsp:sp modelId="{84EF9DE0-ECD9-44B1-8928-6451FE4038EF}">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a:p>
      </dsp:txBody>
      <dsp:txXfrm>
        <a:off x="5422106" y="2339975"/>
        <a:ext cx="3286125" cy="197167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514081-1282-4FFE-87C3-D29CD40D36BA}">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הוא נתבע למכור את הבכורה כתמורה, והוא מסכים. העיקר שיינתן לו ליהנות עכשיו. אמנם לחבריו הוא מראה כאילו "</a:t>
          </a:r>
          <a:r>
            <a:rPr lang="he-IL" sz="1400" kern="1200" dirty="0" err="1"/>
            <a:t>ויבז</a:t>
          </a:r>
          <a:r>
            <a:rPr lang="he-IL" sz="1400" kern="1200" dirty="0"/>
            <a:t> את הבכורה", אך בנפשו פנימה ידע היטב מה הוא מפסיד. על כך תעיד העובדה שכעבור ארבעים ושמונה שנים בהגיעו לגיל ששים ושלוש הוא זעק מקירות ליבו (בראשית </a:t>
          </a:r>
          <a:r>
            <a:rPr lang="he-IL" sz="1400" kern="1200" dirty="0" err="1"/>
            <a:t>כז</a:t>
          </a:r>
          <a:r>
            <a:rPr lang="he-IL" sz="1400" kern="1200" dirty="0"/>
            <a:t>): "את בכורתי לקח והנה עתה לקח ברכתי". משמע שאמנם ידע היטב מה הוא מוכר! ומדוע עשה זאת? כי הוא עשה חשבון של הרגע!!</a:t>
          </a:r>
        </a:p>
      </dsp:txBody>
      <dsp:txXfrm>
        <a:off x="0" y="39687"/>
        <a:ext cx="3286125" cy="1971675"/>
      </dsp:txXfrm>
    </dsp:sp>
    <dsp:sp modelId="{F499E104-A4EF-46D4-8556-3B84116C6727}">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בזה יובן פשר השם "אדום":</a:t>
          </a:r>
          <a:endParaRPr lang="en-US" sz="1400" kern="1200" dirty="0"/>
        </a:p>
        <a:p>
          <a:pPr marL="0" lvl="0" indent="0" algn="ctr" defTabSz="622300" rtl="1">
            <a:lnSpc>
              <a:spcPct val="90000"/>
            </a:lnSpc>
            <a:spcBef>
              <a:spcPct val="0"/>
            </a:spcBef>
            <a:spcAft>
              <a:spcPct val="35000"/>
            </a:spcAft>
            <a:buNone/>
          </a:pPr>
          <a:r>
            <a:rPr lang="he-IL" sz="1400" kern="1200" dirty="0"/>
            <a:t>אברהם אבינו, נשיא </a:t>
          </a:r>
          <a:r>
            <a:rPr lang="he-IL" sz="1400" kern="1200" dirty="0" err="1"/>
            <a:t>אלקים</a:t>
          </a:r>
          <a:r>
            <a:rPr lang="he-IL" sz="1400" kern="1200" dirty="0"/>
            <a:t>, הלך לעולמו, והשאיר אחריו שני נכדים – יעקב ועשיו. יעקב מתאבל ומכין מאכל אבלים. עשיו חוזר מהשדה אחרי שעבר שם חמש עבירות, ומגיע הביתה מגואל בדם. הוא אינו רואה אבלים ואף לא נזיד עדשים המוכן עבורם, הוא רואה מרק אדום – הנאה של הרגע – ומתאווה לאכלו. </a:t>
          </a:r>
        </a:p>
      </dsp:txBody>
      <dsp:txXfrm>
        <a:off x="3614737" y="39687"/>
        <a:ext cx="3286125" cy="1971675"/>
      </dsp:txXfrm>
    </dsp:sp>
    <dsp:sp modelId="{3FB2A83D-98BC-4775-BC44-770DD2E31585}">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עתה יובן היטב מדוע "הרואה את הנולד" נחשב </a:t>
          </a:r>
          <a:r>
            <a:rPr lang="he-IL" sz="1400" kern="1200" dirty="0" err="1"/>
            <a:t>למדריגה</a:t>
          </a:r>
          <a:r>
            <a:rPr lang="he-IL" sz="1400" kern="1200" dirty="0"/>
            <a:t> הכוללת את </a:t>
          </a:r>
          <a:r>
            <a:rPr lang="he-IL" sz="1400" kern="1200" dirty="0" err="1"/>
            <a:t>הכל</a:t>
          </a:r>
          <a:r>
            <a:rPr lang="he-IL" sz="1400" kern="1200" dirty="0"/>
            <a:t>. ההפך ממנו – "לווה ואינו משלם", הוא חי ברמת חיים גבוהה אף על פי שאין לו די כסף לכך. כדי להשיג את מאווייו הוא לווה כסף אף על פי שהוא יודע שאין באפשרותו לפרוע את החוב. הוא מגלגל חובות, ואינו מציית לאזהרות מפני הסוף המר. כל זה – משום שאינו מוכן לוותר על ההנאה של הרגע!!</a:t>
          </a:r>
        </a:p>
      </dsp:txBody>
      <dsp:txXfrm>
        <a:off x="7229475" y="39687"/>
        <a:ext cx="3286125" cy="1971675"/>
      </dsp:txXfrm>
    </dsp:sp>
    <dsp:sp modelId="{F3F62756-9B35-4057-9544-A7F064CD959F}">
      <dsp:nvSpPr>
        <dsp:cNvPr id="0" name=""/>
        <dsp:cNvSpPr/>
      </dsp:nvSpPr>
      <dsp:spPr>
        <a:xfrm>
          <a:off x="0"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לעומת עשו, הרי שיעקב עובד שנים רבות עד קבלת הזוגיות שביקש. </a:t>
          </a:r>
        </a:p>
        <a:p>
          <a:pPr marL="0" lvl="0" indent="0" algn="ctr" defTabSz="622300" rtl="1">
            <a:lnSpc>
              <a:spcPct val="90000"/>
            </a:lnSpc>
            <a:spcBef>
              <a:spcPct val="0"/>
            </a:spcBef>
            <a:spcAft>
              <a:spcPct val="35000"/>
            </a:spcAft>
            <a:buNone/>
          </a:pPr>
          <a:r>
            <a:rPr lang="he-IL" sz="1400" kern="1200" dirty="0"/>
            <a:t>יכולת השהייה בחיסרון, להביט בו </a:t>
          </a:r>
          <a:r>
            <a:rPr lang="he-IL" sz="1400" kern="1200" dirty="0" err="1"/>
            <a:t>ממרחק־מה</a:t>
          </a:r>
          <a:r>
            <a:rPr lang="he-IL" sz="1400" kern="1200" dirty="0"/>
            <a:t> בנחת, עשויה לסייע לחוויית עונג, בגלל היכולת לחיות בתפיסת נצח, תוך בקשה ואף תשוקה רבה.</a:t>
          </a:r>
        </a:p>
        <a:p>
          <a:pPr marL="0" lvl="0" indent="0" algn="ctr" defTabSz="622300" rtl="1">
            <a:lnSpc>
              <a:spcPct val="90000"/>
            </a:lnSpc>
            <a:spcBef>
              <a:spcPct val="0"/>
            </a:spcBef>
            <a:spcAft>
              <a:spcPct val="35000"/>
            </a:spcAft>
            <a:buNone/>
          </a:pPr>
          <a:r>
            <a:rPr lang="he-IL" sz="1400" kern="1200" dirty="0"/>
            <a:t>והמעניין ביותר שעל אותם שנים אמרה התורה "ויהיו בעיניו כימים אחדים – באהבתו אותה".</a:t>
          </a:r>
        </a:p>
      </dsp:txBody>
      <dsp:txXfrm>
        <a:off x="0" y="2339975"/>
        <a:ext cx="3286125" cy="1971675"/>
      </dsp:txXfrm>
    </dsp:sp>
    <dsp:sp modelId="{D90FA142-D836-43A5-969C-2B204FFAEEC2}">
      <dsp:nvSpPr>
        <dsp:cNvPr id="0" name=""/>
        <dsp:cNvSpPr/>
      </dsp:nvSpPr>
      <dsp:spPr>
        <a:xfrm>
          <a:off x="3614737"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 עתה מובן היטב "על כן קרא שמו אדום"</a:t>
          </a:r>
        </a:p>
        <a:p>
          <a:pPr marL="0" lvl="0" indent="0" algn="ctr" defTabSz="622300" rtl="1">
            <a:lnSpc>
              <a:spcPct val="90000"/>
            </a:lnSpc>
            <a:spcBef>
              <a:spcPct val="0"/>
            </a:spcBef>
            <a:spcAft>
              <a:spcPct val="35000"/>
            </a:spcAft>
            <a:buNone/>
          </a:pPr>
          <a:r>
            <a:rPr lang="he-IL" sz="1400" kern="1200" dirty="0"/>
            <a:t>הצבע האדום ידוע כמגרה תאוה. לכן אפשר לומר שאותו מרק אדום גילה לעולם את "דגלו" של עשיו – התמקדות בהנאת הרגע מתוך התעלמות מוחלטת מיום המחר.</a:t>
          </a:r>
        </a:p>
      </dsp:txBody>
      <dsp:txXfrm>
        <a:off x="3614737" y="2339975"/>
        <a:ext cx="3286125" cy="1971675"/>
      </dsp:txXfrm>
    </dsp:sp>
    <dsp:sp modelId="{84EF9DE0-ECD9-44B1-8928-6451FE4038EF}">
      <dsp:nvSpPr>
        <dsp:cNvPr id="0" name=""/>
        <dsp:cNvSpPr/>
      </dsp:nvSpPr>
      <dsp:spPr>
        <a:xfrm>
          <a:off x="7229475"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אבחנה זו במניעיו של עשיו, מבוארת בדברי הרמב"ן כאן: "ויאכל </a:t>
          </a:r>
          <a:r>
            <a:rPr lang="he-IL" sz="1400" kern="1200" dirty="0" err="1"/>
            <a:t>וישת</a:t>
          </a:r>
          <a:r>
            <a:rPr lang="he-IL" sz="1400" kern="1200" dirty="0"/>
            <a:t> </a:t>
          </a:r>
          <a:r>
            <a:rPr lang="he-IL" sz="1400" kern="1200" dirty="0" err="1"/>
            <a:t>ויקם</a:t>
          </a:r>
          <a:r>
            <a:rPr lang="he-IL" sz="1400" kern="1200" dirty="0"/>
            <a:t> וילך </a:t>
          </a:r>
          <a:r>
            <a:rPr lang="he-IL" sz="1400" kern="1200" dirty="0" err="1"/>
            <a:t>ויבז</a:t>
          </a:r>
          <a:r>
            <a:rPr lang="he-IL" sz="1400" kern="1200" dirty="0"/>
            <a:t> – וזו סיבת ביזוי הבכורה, כי אין חפץ בכסילים רק שיאכלו וישתו ויעשו חפצם בעיתם, ולא יחושו ליום מחר". "חפצם" – מה שמתחשק להם, "בעתם" – ברגע זה. </a:t>
          </a:r>
        </a:p>
      </dsp:txBody>
      <dsp:txXfrm>
        <a:off x="7229475" y="2339975"/>
        <a:ext cx="3286125" cy="197167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2A83D-98BC-4775-BC44-770DD2E31585}">
      <dsp:nvSpPr>
        <dsp:cNvPr id="0" name=""/>
        <dsp:cNvSpPr/>
      </dsp:nvSpPr>
      <dsp:spPr>
        <a:xfrm>
          <a:off x="5508110" y="673807"/>
          <a:ext cx="5006206" cy="30037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r>
            <a:rPr lang="he-IL" sz="2300" kern="1200" dirty="0"/>
            <a:t>עינוג החושים הוא כמו גירוד; </a:t>
          </a:r>
        </a:p>
        <a:p>
          <a:pPr marL="0" lvl="0" indent="0" algn="ctr" defTabSz="1022350" rtl="1">
            <a:lnSpc>
              <a:spcPct val="90000"/>
            </a:lnSpc>
            <a:spcBef>
              <a:spcPct val="0"/>
            </a:spcBef>
            <a:spcAft>
              <a:spcPct val="35000"/>
            </a:spcAft>
            <a:buNone/>
          </a:pPr>
          <a:r>
            <a:rPr lang="he-IL" sz="2300" kern="1200" dirty="0"/>
            <a:t>כאשר יתוש עוקץ אותנו, הרצון הראשוני שלנו הינו לגרד, דבר שכאמור רק מחריף את העקיצה.</a:t>
          </a:r>
        </a:p>
      </dsp:txBody>
      <dsp:txXfrm>
        <a:off x="5508110" y="673807"/>
        <a:ext cx="5006206" cy="3003723"/>
      </dsp:txXfrm>
    </dsp:sp>
    <dsp:sp modelId="{D90FA142-D836-43A5-969C-2B204FFAEEC2}">
      <dsp:nvSpPr>
        <dsp:cNvPr id="0" name=""/>
        <dsp:cNvSpPr/>
      </dsp:nvSpPr>
      <dsp:spPr>
        <a:xfrm>
          <a:off x="1283" y="673807"/>
          <a:ext cx="5006206" cy="30037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r>
            <a:rPr lang="he-IL" sz="2300" kern="1200" dirty="0"/>
            <a:t>כאשר אדם נוגע בחסרונו, באיזה רעב פנימי, הוא יכול לפנות למסלול של עשו. עשו=עכשיו, הצורך המיידי בסיפוק צרכים. דבר זה יביא לכל היותר להנאה, שלא תשפיע על הנפש פנימה. דרישת ההנאה תתבטא בעייפות - "כי עייף אנוכי" - המאפיינת את עשו. בכל אחד מאיתנו יש יסוד של עשו. באכילה אובססיבית, בצורך נואש למגע, לקבלת אהבה.</a:t>
          </a:r>
        </a:p>
      </dsp:txBody>
      <dsp:txXfrm>
        <a:off x="1283" y="673807"/>
        <a:ext cx="5006206" cy="300372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BF880-5250-4E27-8B1E-E112B26E7D69}">
      <dsp:nvSpPr>
        <dsp:cNvPr id="0" name=""/>
        <dsp:cNvSpPr/>
      </dsp:nvSpPr>
      <dsp:spPr>
        <a:xfrm>
          <a:off x="10681" y="2966"/>
          <a:ext cx="10494237" cy="43454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כתב ר' אליהו לאפיין זצ"ל (לב אליהו ח"א עמוד לא): אל יאמר האדם, ואל יחיה האדם, באופן זה שיחשוב: - אמת שאם אעבוד את ה' ואקיים את התורה יהיה עלי לסבול הרבה, ולא יהיה לי כאן בעוה"ז טוב, אבל זה כדאי, כי כדאי להקריב "קרבן" בעוה"ז החולף, שע"י כך </a:t>
          </a:r>
          <a:r>
            <a:rPr lang="he-IL" sz="2900" kern="1200" dirty="0" err="1"/>
            <a:t>בעוה</a:t>
          </a:r>
          <a:r>
            <a:rPr lang="he-IL" sz="2900" kern="1200" dirty="0"/>
            <a:t>''ב יהיה לי כל טוב.</a:t>
          </a:r>
          <a:endParaRPr lang="en-US" sz="2900" kern="1200" dirty="0"/>
        </a:p>
        <a:p>
          <a:pPr marL="0" lvl="0" indent="0" algn="ctr" defTabSz="1289050" rtl="1">
            <a:lnSpc>
              <a:spcPct val="90000"/>
            </a:lnSpc>
            <a:spcBef>
              <a:spcPct val="0"/>
            </a:spcBef>
            <a:spcAft>
              <a:spcPct val="35000"/>
            </a:spcAft>
            <a:buNone/>
          </a:pPr>
          <a:r>
            <a:rPr lang="he-IL" sz="2900" kern="1200" dirty="0"/>
            <a:t>החושב כך טועה הרבה מאוד! </a:t>
          </a:r>
        </a:p>
        <a:p>
          <a:pPr marL="0" lvl="0" indent="0" algn="ctr" defTabSz="1289050" rtl="1">
            <a:lnSpc>
              <a:spcPct val="90000"/>
            </a:lnSpc>
            <a:spcBef>
              <a:spcPct val="0"/>
            </a:spcBef>
            <a:spcAft>
              <a:spcPct val="35000"/>
            </a:spcAft>
            <a:buNone/>
          </a:pPr>
          <a:r>
            <a:rPr lang="he-IL" sz="2900" kern="1200" dirty="0"/>
            <a:t> ומלבד שזה אינו נכון, הנה גם אין זו הדרך בעבודת השי"ת, כך אין מצליחים, - ומלבד שזו לא דרך ההצלחה, </a:t>
          </a:r>
        </a:p>
        <a:p>
          <a:pPr marL="0" lvl="0" indent="0" algn="ctr" defTabSz="1289050" rtl="1">
            <a:lnSpc>
              <a:spcPct val="90000"/>
            </a:lnSpc>
            <a:spcBef>
              <a:spcPct val="0"/>
            </a:spcBef>
            <a:spcAft>
              <a:spcPct val="35000"/>
            </a:spcAft>
            <a:buNone/>
          </a:pPr>
          <a:r>
            <a:rPr lang="he-IL" sz="2900" b="1" kern="1200" dirty="0"/>
            <a:t>הנה האדם מחויב, וכן תובע </a:t>
          </a:r>
          <a:r>
            <a:rPr lang="he-IL" sz="2900" b="1" kern="1200" dirty="0" err="1"/>
            <a:t>הקב''ה</a:t>
          </a:r>
          <a:r>
            <a:rPr lang="he-IL" sz="2900" b="1" kern="1200" dirty="0"/>
            <a:t> מהאדם</a:t>
          </a:r>
          <a:r>
            <a:rPr lang="he-IL" sz="2900" kern="1200" dirty="0"/>
            <a:t>, שיתבונן וימצא שאם יקיים רצונו של מקום יהיה לו </a:t>
          </a:r>
          <a:r>
            <a:rPr lang="he-IL" sz="2900" kern="1200" dirty="0" err="1"/>
            <a:t>בעוה</a:t>
          </a:r>
          <a:r>
            <a:rPr lang="he-IL" sz="2900" kern="1200" dirty="0"/>
            <a:t>''ז </a:t>
          </a:r>
          <a:r>
            <a:rPr lang="he-IL" sz="2900" kern="1200" dirty="0" err="1"/>
            <a:t>ג''כ</a:t>
          </a:r>
          <a:r>
            <a:rPr lang="he-IL" sz="2900" kern="1200" dirty="0"/>
            <a:t> טובה וברכה!  עכ"ל.</a:t>
          </a:r>
        </a:p>
      </dsp:txBody>
      <dsp:txXfrm>
        <a:off x="10681" y="2966"/>
        <a:ext cx="10494237" cy="434540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A0F71-15C7-451D-A0C9-D64FB849D975}">
      <dsp:nvSpPr>
        <dsp:cNvPr id="0" name=""/>
        <dsp:cNvSpPr/>
      </dsp:nvSpPr>
      <dsp:spPr>
        <a:xfrm>
          <a:off x="6674" y="2228"/>
          <a:ext cx="5001071" cy="43468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במה נחלקו משה ופרעה – מדוע פרעה חושב שצריך לשלוח רק את הגברים, ואילו משה טוען כולם ילכו – נערנו </a:t>
          </a:r>
          <a:r>
            <a:rPr lang="he-IL" sz="1400" kern="1200" dirty="0" err="1"/>
            <a:t>זקיננו</a:t>
          </a:r>
          <a:r>
            <a:rPr lang="he-IL" sz="1400" kern="1200" dirty="0"/>
            <a:t> </a:t>
          </a:r>
          <a:r>
            <a:rPr lang="he-IL" sz="1400" kern="1200" dirty="0" err="1"/>
            <a:t>וכ</a:t>
          </a:r>
          <a:r>
            <a:rPr lang="he-IL" sz="1400" kern="1200" dirty="0"/>
            <a:t>''ו. </a:t>
          </a:r>
          <a:endParaRPr lang="en-US" sz="1400" kern="1200" dirty="0"/>
        </a:p>
        <a:p>
          <a:pPr marL="0" lvl="0" indent="0" algn="ctr" defTabSz="622300" rtl="1">
            <a:lnSpc>
              <a:spcPct val="90000"/>
            </a:lnSpc>
            <a:spcBef>
              <a:spcPct val="0"/>
            </a:spcBef>
            <a:spcAft>
              <a:spcPct val="35000"/>
            </a:spcAft>
            <a:buNone/>
          </a:pPr>
          <a:r>
            <a:rPr lang="he-IL" sz="1400" kern="1200" dirty="0"/>
            <a:t>פרעה רואה את עבודת ה' – </a:t>
          </a:r>
          <a:r>
            <a:rPr lang="he-IL" sz="1400" kern="1200" dirty="0">
              <a:solidFill>
                <a:srgbClr val="FF00FF"/>
              </a:solidFill>
            </a:rPr>
            <a:t>בתור עבודה, </a:t>
          </a:r>
          <a:r>
            <a:rPr lang="he-IL" sz="1400" kern="1200" dirty="0"/>
            <a:t>ועוד לא ראינו אדם שמחליט לקחת את בנו לעבודה בבית ספר, ילד נשאר בבית עם האמא. </a:t>
          </a:r>
          <a:endParaRPr lang="en-US" sz="1400" kern="1200" dirty="0"/>
        </a:p>
        <a:p>
          <a:pPr marL="0" lvl="0" indent="0" algn="ctr" defTabSz="622300" rtl="1">
            <a:lnSpc>
              <a:spcPct val="90000"/>
            </a:lnSpc>
            <a:spcBef>
              <a:spcPct val="0"/>
            </a:spcBef>
            <a:spcAft>
              <a:spcPct val="35000"/>
            </a:spcAft>
            <a:buNone/>
          </a:pPr>
          <a:r>
            <a:rPr lang="he-IL" sz="1400" kern="1200" dirty="0"/>
            <a:t>לעומת זאת משה רבינו רואה את עבודת ה' </a:t>
          </a:r>
          <a:r>
            <a:rPr lang="he-IL" sz="1400" kern="1200" dirty="0">
              <a:solidFill>
                <a:srgbClr val="26F216"/>
              </a:solidFill>
            </a:rPr>
            <a:t>בתור חגיגה </a:t>
          </a:r>
          <a:r>
            <a:rPr lang="he-IL" sz="1400" kern="1200" dirty="0"/>
            <a:t>– ודרך בני אדם שיש חתונה של אח אחות, שחוגגים מסיבה במשפחה - לקחת את </a:t>
          </a:r>
          <a:r>
            <a:rPr lang="he-IL" sz="1400" kern="1200" dirty="0" err="1"/>
            <a:t>האשה</a:t>
          </a:r>
          <a:r>
            <a:rPr lang="he-IL" sz="1400" kern="1200" dirty="0"/>
            <a:t> והילדים, לכן כולנו הולכים. </a:t>
          </a:r>
          <a:endParaRPr lang="en-US" sz="1400" kern="1200" dirty="0"/>
        </a:p>
        <a:p>
          <a:pPr marL="0" lvl="0" indent="0" algn="ctr" defTabSz="622300" rtl="1">
            <a:lnSpc>
              <a:spcPct val="90000"/>
            </a:lnSpc>
            <a:spcBef>
              <a:spcPct val="0"/>
            </a:spcBef>
            <a:spcAft>
              <a:spcPct val="35000"/>
            </a:spcAft>
            <a:buNone/>
          </a:pPr>
          <a:r>
            <a:rPr lang="he-IL" sz="1400" kern="1200" dirty="0">
              <a:effectLst>
                <a:glow rad="88900">
                  <a:srgbClr val="FFFF00">
                    <a:alpha val="50000"/>
                  </a:srgbClr>
                </a:glow>
              </a:effectLst>
            </a:rPr>
            <a:t>באור נוסף </a:t>
          </a:r>
          <a:r>
            <a:rPr lang="he-IL" sz="1400" kern="1200" dirty="0"/>
            <a:t>מסביר הרב טורק: פרעה – היה סבור שעבודת ה' שייכת למבוגרים, ולקטנים אין כל </a:t>
          </a:r>
          <a:r>
            <a:rPr lang="he-IL" sz="1400" kern="1200" dirty="0" err="1"/>
            <a:t>שיכות</a:t>
          </a:r>
          <a:r>
            <a:rPr lang="he-IL" sz="1400" kern="1200" dirty="0"/>
            <a:t> לעבודת ה'. </a:t>
          </a:r>
          <a:endParaRPr lang="en-US" sz="1400" kern="1200" dirty="0"/>
        </a:p>
        <a:p>
          <a:pPr marL="0" lvl="0" indent="0" algn="ctr" defTabSz="622300" rtl="1">
            <a:lnSpc>
              <a:spcPct val="90000"/>
            </a:lnSpc>
            <a:spcBef>
              <a:spcPct val="0"/>
            </a:spcBef>
            <a:spcAft>
              <a:spcPct val="35000"/>
            </a:spcAft>
            <a:buNone/>
          </a:pPr>
          <a:r>
            <a:rPr lang="he-IL" sz="1400" kern="1200" dirty="0"/>
            <a:t>לעומת זאת משה השיב לו – אצלנו ביהדות עבודת ה' אינה מתחילה כאשר האדם מתבגר, אצלנו העבודה מתחילה מילדות - מגיל אפס, כבר כאשר הילד רך - ההורים </a:t>
          </a:r>
          <a:r>
            <a:rPr lang="he-IL" sz="1400" kern="1200" dirty="0">
              <a:solidFill>
                <a:prstClr val="white"/>
              </a:solidFill>
              <a:latin typeface="Calibri" panose="020F0502020204030204"/>
              <a:ea typeface="+mn-ea"/>
              <a:cs typeface="Arial" panose="020B0604020202020204" pitchFamily="34" charset="0"/>
            </a:rPr>
            <a:t>מחדירים בו ערכים יהודים, ומחנכים אותו לשמירת התורה והמצוות. </a:t>
          </a:r>
          <a:endParaRPr lang="en-US" sz="1400" kern="1200" dirty="0">
            <a:solidFill>
              <a:prstClr val="white"/>
            </a:solidFill>
            <a:latin typeface="Calibri" panose="020F0502020204030204"/>
            <a:ea typeface="+mn-ea"/>
            <a:cs typeface="Arial" panose="020B0604020202020204" pitchFamily="34" charset="0"/>
          </a:endParaRPr>
        </a:p>
        <a:p>
          <a:pPr marL="0" lvl="0" indent="0" algn="ctr" defTabSz="622300" rtl="1">
            <a:lnSpc>
              <a:spcPct val="90000"/>
            </a:lnSpc>
            <a:spcBef>
              <a:spcPct val="0"/>
            </a:spcBef>
            <a:spcAft>
              <a:spcPct val="35000"/>
            </a:spcAft>
            <a:buNone/>
          </a:pPr>
          <a:r>
            <a:rPr lang="he-IL" sz="1400" kern="1200" dirty="0">
              <a:solidFill>
                <a:prstClr val="white"/>
              </a:solidFill>
              <a:effectLst>
                <a:glow rad="88900">
                  <a:srgbClr val="FFFF00">
                    <a:alpha val="50000"/>
                  </a:srgbClr>
                </a:glow>
              </a:effectLst>
              <a:latin typeface="Calibri" panose="020F0502020204030204"/>
              <a:ea typeface="+mn-ea"/>
              <a:cs typeface="Arial" panose="020B0604020202020204" pitchFamily="34" charset="0"/>
            </a:rPr>
            <a:t>עוד הסבר </a:t>
          </a:r>
          <a:r>
            <a:rPr lang="he-IL" sz="1400" kern="1200" dirty="0"/>
            <a:t>בשם ר' </a:t>
          </a:r>
          <a:r>
            <a:rPr lang="he-IL" sz="1400" kern="1200" dirty="0" err="1"/>
            <a:t>אייזק</a:t>
          </a:r>
          <a:r>
            <a:rPr lang="he-IL" sz="1400" kern="1200" dirty="0"/>
            <a:t> </a:t>
          </a:r>
          <a:r>
            <a:rPr lang="he-IL" sz="1400" kern="1200" dirty="0" err="1"/>
            <a:t>אוזבאנד</a:t>
          </a:r>
          <a:r>
            <a:rPr lang="he-IL" sz="1400" kern="1200" dirty="0"/>
            <a:t> </a:t>
          </a:r>
          <a:r>
            <a:rPr lang="he-IL" sz="1400" kern="1200" dirty="0" err="1"/>
            <a:t>זצ</a:t>
          </a:r>
          <a:r>
            <a:rPr lang="he-IL" sz="1400" kern="1200" dirty="0"/>
            <a:t>''ל: דרך העולם שבחתונה של מכרים וידידים לא לוקחים את הילדים, לעומת זאת שיש חתונה של המשפחה נוהגים לקחת את הילדים. </a:t>
          </a:r>
        </a:p>
        <a:p>
          <a:pPr marL="0" lvl="0" indent="0" algn="ctr" defTabSz="622300" rtl="1">
            <a:lnSpc>
              <a:spcPct val="90000"/>
            </a:lnSpc>
            <a:spcBef>
              <a:spcPct val="0"/>
            </a:spcBef>
            <a:spcAft>
              <a:spcPct val="35000"/>
            </a:spcAft>
            <a:buNone/>
          </a:pPr>
          <a:r>
            <a:rPr lang="he-IL" sz="1400" kern="1200" dirty="0"/>
            <a:t>זהו שאמר משה כי חג ה' </a:t>
          </a:r>
          <a:r>
            <a:rPr lang="he-IL" sz="1400" b="1" kern="1200" dirty="0"/>
            <a:t>לנו </a:t>
          </a:r>
          <a:r>
            <a:rPr lang="he-IL" sz="1400" kern="1200" dirty="0"/>
            <a:t>– מעמד הר סיני זה חתונה שלנו – זה יום חתונתנו – וכמו שלחתונה של האח לוקחים את הילדים, כך גם כעת מתבקש לצאת עם הילדים. </a:t>
          </a:r>
        </a:p>
      </dsp:txBody>
      <dsp:txXfrm>
        <a:off x="6674" y="2228"/>
        <a:ext cx="5001071" cy="4346881"/>
      </dsp:txXfrm>
    </dsp:sp>
    <dsp:sp modelId="{1734C844-5D82-46AC-913A-135429A6B8AE}">
      <dsp:nvSpPr>
        <dsp:cNvPr id="0" name=""/>
        <dsp:cNvSpPr/>
      </dsp:nvSpPr>
      <dsp:spPr>
        <a:xfrm>
          <a:off x="5507853" y="73433"/>
          <a:ext cx="5001071" cy="42044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just" defTabSz="977900" rtl="1">
            <a:lnSpc>
              <a:spcPct val="90000"/>
            </a:lnSpc>
            <a:spcBef>
              <a:spcPct val="0"/>
            </a:spcBef>
            <a:spcAft>
              <a:spcPct val="35000"/>
            </a:spcAft>
            <a:buNone/>
          </a:pPr>
          <a:r>
            <a:rPr lang="he-IL" sz="2200" kern="1200" dirty="0"/>
            <a:t>(ז) וַיֹּאמְרוּ עַבְדֵי פַרְעֹה אֵלָיו </a:t>
          </a:r>
          <a:r>
            <a:rPr lang="he-IL" sz="2200" kern="1200" dirty="0" err="1"/>
            <a:t>עַד־מָתַי</a:t>
          </a:r>
          <a:r>
            <a:rPr lang="he-IL" sz="2200" kern="1200" dirty="0"/>
            <a:t> יִהְיֶה זֶה לָנוּ לְמוֹקֵשׁ שַׁלַּח </a:t>
          </a:r>
          <a:r>
            <a:rPr lang="he-IL" sz="2200" kern="1200" dirty="0" err="1"/>
            <a:t>אֶת־הָאֲנָשִׁים</a:t>
          </a:r>
          <a:r>
            <a:rPr lang="he-IL" sz="2200" kern="1200" dirty="0"/>
            <a:t> וְיַעַבְדוּ </a:t>
          </a:r>
          <a:r>
            <a:rPr lang="he-IL" sz="2200" kern="1200" dirty="0" err="1"/>
            <a:t>אֶת־יְקֹוָק</a:t>
          </a:r>
          <a:r>
            <a:rPr lang="he-IL" sz="2200" kern="1200" dirty="0"/>
            <a:t> </a:t>
          </a:r>
          <a:r>
            <a:rPr lang="he-IL" sz="2200" kern="1200" dirty="0" err="1"/>
            <a:t>אֱלֹהֵיהֶם</a:t>
          </a:r>
          <a:r>
            <a:rPr lang="he-IL" sz="2200" kern="1200" dirty="0"/>
            <a:t> הֲטֶרֶם תֵּדַע כִּי אָבְדָה מִצְרָיִם:</a:t>
          </a:r>
          <a:endParaRPr lang="en-US" sz="2200" kern="1200" dirty="0"/>
        </a:p>
        <a:p>
          <a:pPr marL="0" lvl="0" indent="0" algn="just" defTabSz="977900" rtl="1">
            <a:lnSpc>
              <a:spcPct val="90000"/>
            </a:lnSpc>
            <a:spcBef>
              <a:spcPct val="0"/>
            </a:spcBef>
            <a:spcAft>
              <a:spcPct val="35000"/>
            </a:spcAft>
            <a:buNone/>
          </a:pPr>
          <a:r>
            <a:rPr lang="he-IL" sz="2200" kern="1200" dirty="0"/>
            <a:t>(ח) וַיּוּשַׁב </a:t>
          </a:r>
          <a:r>
            <a:rPr lang="he-IL" sz="2200" kern="1200" dirty="0" err="1"/>
            <a:t>אֶת־מֹשֶׁה</a:t>
          </a:r>
          <a:r>
            <a:rPr lang="he-IL" sz="2200" kern="1200" dirty="0"/>
            <a:t> </a:t>
          </a:r>
          <a:r>
            <a:rPr lang="he-IL" sz="2200" kern="1200" dirty="0" err="1"/>
            <a:t>וְאֶת־אַהֲרֹן</a:t>
          </a:r>
          <a:r>
            <a:rPr lang="he-IL" sz="2200" kern="1200" dirty="0"/>
            <a:t> </a:t>
          </a:r>
          <a:r>
            <a:rPr lang="he-IL" sz="2200" kern="1200" dirty="0" err="1"/>
            <a:t>אֶל־פַּרְעֹה</a:t>
          </a:r>
          <a:r>
            <a:rPr lang="he-IL" sz="2200" kern="1200" dirty="0"/>
            <a:t> וַיֹּאמֶר </a:t>
          </a:r>
          <a:r>
            <a:rPr lang="he-IL" sz="2200" kern="1200" dirty="0" err="1"/>
            <a:t>אֲלֵהֶם</a:t>
          </a:r>
          <a:r>
            <a:rPr lang="he-IL" sz="2200" kern="1200" dirty="0"/>
            <a:t> לְכוּ עִבְדוּ </a:t>
          </a:r>
          <a:r>
            <a:rPr lang="he-IL" sz="2200" kern="1200" dirty="0" err="1"/>
            <a:t>אֶת־יְקֹוָק</a:t>
          </a:r>
          <a:r>
            <a:rPr lang="he-IL" sz="2200" kern="1200" dirty="0"/>
            <a:t> </a:t>
          </a:r>
          <a:r>
            <a:rPr lang="he-IL" sz="2200" kern="1200" dirty="0" err="1"/>
            <a:t>אֱלֹהֵיכֶם</a:t>
          </a:r>
          <a:r>
            <a:rPr lang="he-IL" sz="2200" kern="1200" dirty="0"/>
            <a:t> מִי וָמִי הַהֹלְכִים:</a:t>
          </a:r>
          <a:endParaRPr lang="en-US" sz="2200" kern="1200" dirty="0"/>
        </a:p>
        <a:p>
          <a:pPr marL="0" lvl="0" indent="0" algn="just" defTabSz="977900" rtl="1">
            <a:lnSpc>
              <a:spcPct val="90000"/>
            </a:lnSpc>
            <a:spcBef>
              <a:spcPct val="0"/>
            </a:spcBef>
            <a:spcAft>
              <a:spcPct val="35000"/>
            </a:spcAft>
            <a:buNone/>
          </a:pPr>
          <a:r>
            <a:rPr lang="he-IL" sz="2200" kern="1200" dirty="0"/>
            <a:t>(ט) וַיֹּאמֶר מֹשֶׁה בִּנְעָרֵינוּ וּבִזְקֵנֵינוּ נֵלֵךְ בְּבָנֵינוּ וּבִבְנוֹתֵנוּ בְּצֹאנֵנוּ וּבִבְקָרֵנוּ נֵלֵךְ </a:t>
          </a:r>
          <a:r>
            <a:rPr lang="he-IL" sz="2200" kern="1200" dirty="0">
              <a:highlight>
                <a:srgbClr val="61D6FF"/>
              </a:highlight>
            </a:rPr>
            <a:t>כִּי </a:t>
          </a:r>
          <a:r>
            <a:rPr lang="he-IL" sz="2200" kern="1200" dirty="0" err="1">
              <a:highlight>
                <a:srgbClr val="61D6FF"/>
              </a:highlight>
            </a:rPr>
            <a:t>חַג־יְקֹוָק</a:t>
          </a:r>
          <a:r>
            <a:rPr lang="he-IL" sz="2200" kern="1200" dirty="0">
              <a:highlight>
                <a:srgbClr val="61D6FF"/>
              </a:highlight>
            </a:rPr>
            <a:t> לָנוּ</a:t>
          </a:r>
          <a:r>
            <a:rPr lang="he-IL" sz="2200" kern="1200" dirty="0"/>
            <a:t>:</a:t>
          </a:r>
          <a:endParaRPr lang="en-US" sz="2200" kern="1200" dirty="0"/>
        </a:p>
        <a:p>
          <a:pPr marL="0" lvl="0" indent="0" algn="just" defTabSz="977900" rtl="1">
            <a:lnSpc>
              <a:spcPct val="90000"/>
            </a:lnSpc>
            <a:spcBef>
              <a:spcPct val="0"/>
            </a:spcBef>
            <a:spcAft>
              <a:spcPct val="35000"/>
            </a:spcAft>
            <a:buNone/>
          </a:pPr>
          <a:r>
            <a:rPr lang="he-IL" sz="2200" kern="1200" dirty="0"/>
            <a:t>(י) וַיֹּאמֶר </a:t>
          </a:r>
          <a:r>
            <a:rPr lang="he-IL" sz="2200" kern="1200" dirty="0" err="1"/>
            <a:t>אֲלֵהֶם</a:t>
          </a:r>
          <a:r>
            <a:rPr lang="he-IL" sz="2200" kern="1200" dirty="0"/>
            <a:t> ... לֹא כֵן </a:t>
          </a:r>
          <a:r>
            <a:rPr lang="he-IL" sz="2200" kern="1200" dirty="0" err="1"/>
            <a:t>לְכוּ־נָא</a:t>
          </a:r>
          <a:r>
            <a:rPr lang="he-IL" sz="2200" kern="1200" dirty="0"/>
            <a:t> הַגְּבָרִים </a:t>
          </a:r>
          <a:r>
            <a:rPr lang="he-IL" sz="2200" kern="1200" dirty="0">
              <a:solidFill>
                <a:srgbClr val="FF00FF"/>
              </a:solidFill>
            </a:rPr>
            <a:t>וְעִבְדוּ </a:t>
          </a:r>
          <a:r>
            <a:rPr lang="he-IL" sz="2200" kern="1200" dirty="0" err="1">
              <a:solidFill>
                <a:srgbClr val="FF00FF"/>
              </a:solidFill>
            </a:rPr>
            <a:t>אֶת־יְקֹוָק</a:t>
          </a:r>
          <a:r>
            <a:rPr lang="he-IL" sz="2200" kern="1200" dirty="0">
              <a:solidFill>
                <a:srgbClr val="FF00FF"/>
              </a:solidFill>
            </a:rPr>
            <a:t> </a:t>
          </a:r>
          <a:r>
            <a:rPr lang="he-IL" sz="2200" kern="1200" dirty="0"/>
            <a:t>כִּי אֹתָהּ אַתֶּם מְבַקְשִׁים וַיְגָרֶשׁ אֹתָם מֵאֵת פְּנֵי פַרְעֹה: </a:t>
          </a:r>
        </a:p>
      </dsp:txBody>
      <dsp:txXfrm>
        <a:off x="5507853" y="73433"/>
        <a:ext cx="5001071" cy="420447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40C64-C73D-495F-A829-37CCC0632210}">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b="1" i="0" kern="1200" dirty="0"/>
            <a:t>'עיקרון העונג' של פרויד – לעומת חיים מאושרים ועוצמתיים, שיש בהם תשוקה, עונג ואהבה חלק א</a:t>
          </a:r>
          <a:endParaRPr lang="he-IL" sz="2600" kern="1200" dirty="0"/>
        </a:p>
      </dsp:txBody>
      <dsp:txXfrm>
        <a:off x="0" y="39687"/>
        <a:ext cx="3286125" cy="1971675"/>
      </dsp:txXfrm>
    </dsp:sp>
    <dsp:sp modelId="{A2C5BC78-8A68-4E31-A448-EF38E1C732DF}">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b="0" i="0" kern="1200" dirty="0"/>
            <a:t>לאחת החוויות המשמעותיות ביותר בחייה</a:t>
          </a:r>
          <a:endParaRPr lang="he-IL" sz="2600" kern="1200" dirty="0"/>
        </a:p>
      </dsp:txBody>
      <dsp:txXfrm>
        <a:off x="3614737" y="39687"/>
        <a:ext cx="3286125" cy="1971675"/>
      </dsp:txXfrm>
    </dsp:sp>
    <dsp:sp modelId="{4676E2AF-272E-4260-A831-ADBD80F2386D}">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התענגות</a:t>
          </a:r>
        </a:p>
      </dsp:txBody>
      <dsp:txXfrm>
        <a:off x="7229475" y="39687"/>
        <a:ext cx="3286125" cy="1971675"/>
      </dsp:txXfrm>
    </dsp:sp>
    <dsp:sp modelId="{1630330A-2010-4AD3-9EBE-99D8BCB0265C}">
      <dsp:nvSpPr>
        <dsp:cNvPr id="0" name=""/>
        <dsp:cNvSpPr/>
      </dsp:nvSpPr>
      <dsp:spPr>
        <a:xfrm>
          <a:off x="0"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b="0" i="0" kern="1200" dirty="0"/>
            <a:t>תחושות שהיא לא חוותה מאז </a:t>
          </a:r>
        </a:p>
        <a:p>
          <a:pPr marL="0" lvl="0" indent="0" algn="ctr" defTabSz="1155700" rtl="1">
            <a:lnSpc>
              <a:spcPct val="90000"/>
            </a:lnSpc>
            <a:spcBef>
              <a:spcPct val="0"/>
            </a:spcBef>
            <a:spcAft>
              <a:spcPct val="35000"/>
            </a:spcAft>
            <a:buNone/>
          </a:pPr>
          <a:r>
            <a:rPr lang="he-IL" sz="2600" b="0" i="0" kern="1200" dirty="0"/>
            <a:t>תחושות של שייכות וחיבור</a:t>
          </a:r>
          <a:endParaRPr lang="he-IL" sz="2600" kern="1200" dirty="0"/>
        </a:p>
      </dsp:txBody>
      <dsp:txXfrm>
        <a:off x="0" y="2339975"/>
        <a:ext cx="3286125" cy="1971675"/>
      </dsp:txXfrm>
    </dsp:sp>
    <dsp:sp modelId="{EF66474D-671E-4081-AF27-0A2C03248BB3}">
      <dsp:nvSpPr>
        <dsp:cNvPr id="0" name=""/>
        <dsp:cNvSpPr/>
      </dsp:nvSpPr>
      <dsp:spPr>
        <a:xfrm>
          <a:off x="3614737"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endParaRPr lang="he-IL" sz="2600" kern="1200"/>
        </a:p>
      </dsp:txBody>
      <dsp:txXfrm>
        <a:off x="3614737" y="2339975"/>
        <a:ext cx="3286125" cy="1971675"/>
      </dsp:txXfrm>
    </dsp:sp>
    <dsp:sp modelId="{E5D79F24-A6FD-4C38-8C79-D796E4A9325A}">
      <dsp:nvSpPr>
        <dsp:cNvPr id="0" name=""/>
        <dsp:cNvSpPr/>
      </dsp:nvSpPr>
      <dsp:spPr>
        <a:xfrm>
          <a:off x="7229475"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b="0" i="0" kern="1200" dirty="0"/>
            <a:t>ולעונג המצוי בתוכו</a:t>
          </a:r>
          <a:endParaRPr lang="he-IL" sz="2600" kern="1200" dirty="0"/>
        </a:p>
      </dsp:txBody>
      <dsp:txXfrm>
        <a:off x="7229475" y="2339975"/>
        <a:ext cx="3286125" cy="197167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7E1B2-566B-4710-A37D-6FC332F8147C}">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r>
            <a:rPr lang="he-IL" sz="3500" b="0" i="0" kern="1200" dirty="0"/>
            <a:t>החלטה שבא לך להתרחב ולגלות את עצמך עוד.</a:t>
          </a:r>
          <a:endParaRPr lang="he-IL" sz="3500" kern="1200" dirty="0"/>
        </a:p>
      </dsp:txBody>
      <dsp:txXfrm>
        <a:off x="0" y="39687"/>
        <a:ext cx="3286125" cy="1971675"/>
      </dsp:txXfrm>
    </dsp:sp>
    <dsp:sp modelId="{4F5B34DD-EF21-4574-84D3-AD8065D82FB5}">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r>
            <a:rPr lang="he-IL" sz="3500" b="0" i="0" kern="1200" dirty="0"/>
            <a:t>שפע של עונג שהוא מאוד-מאוד מיוחד</a:t>
          </a:r>
          <a:endParaRPr lang="he-IL" sz="3500" kern="1200" dirty="0"/>
        </a:p>
      </dsp:txBody>
      <dsp:txXfrm>
        <a:off x="3614737" y="39687"/>
        <a:ext cx="3286125" cy="1971675"/>
      </dsp:txXfrm>
    </dsp:sp>
    <dsp:sp modelId="{526B6AFB-4960-446A-9FF5-7290F86EA9EA}">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r>
            <a:rPr lang="he-IL" sz="3500" b="0" kern="1200" dirty="0"/>
            <a:t>להרחיב את העונג שלנו ו</a:t>
          </a:r>
          <a:endParaRPr lang="he-IL" sz="3500" kern="1200" dirty="0"/>
        </a:p>
      </dsp:txBody>
      <dsp:txXfrm>
        <a:off x="7229475" y="39687"/>
        <a:ext cx="3286125" cy="1971675"/>
      </dsp:txXfrm>
    </dsp:sp>
    <dsp:sp modelId="{95B0C72E-EC99-4E03-9907-D953D81566CF}">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r>
            <a:rPr lang="he-IL" sz="3500" b="0" i="0" kern="1200" dirty="0"/>
            <a:t>לזכות שלהן לעונג</a:t>
          </a:r>
        </a:p>
        <a:p>
          <a:pPr marL="0" lvl="0" indent="0" algn="ctr" defTabSz="1555750" rtl="1">
            <a:lnSpc>
              <a:spcPct val="90000"/>
            </a:lnSpc>
            <a:spcBef>
              <a:spcPct val="0"/>
            </a:spcBef>
            <a:spcAft>
              <a:spcPct val="35000"/>
            </a:spcAft>
            <a:buNone/>
          </a:pPr>
          <a:r>
            <a:rPr lang="he-IL" sz="3500" b="0" i="0" kern="1200" dirty="0"/>
            <a:t>שיש פוטנציאל רחב לעונג שלהן,</a:t>
          </a:r>
          <a:endParaRPr lang="he-IL" sz="3500" kern="1200" dirty="0"/>
        </a:p>
      </dsp:txBody>
      <dsp:txXfrm>
        <a:off x="1807368" y="2339975"/>
        <a:ext cx="3286125" cy="1971675"/>
      </dsp:txXfrm>
    </dsp:sp>
    <dsp:sp modelId="{A0129FAD-1C92-42E6-9DD3-3F137265117A}">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rtl="1">
            <a:lnSpc>
              <a:spcPct val="90000"/>
            </a:lnSpc>
            <a:spcBef>
              <a:spcPct val="0"/>
            </a:spcBef>
            <a:spcAft>
              <a:spcPct val="35000"/>
            </a:spcAft>
            <a:buNone/>
          </a:pPr>
          <a:r>
            <a:rPr lang="he-IL" sz="3500" b="0" i="0" kern="1200" dirty="0"/>
            <a:t>מסע חיבור לאהבה </a:t>
          </a:r>
          <a:endParaRPr lang="he-IL" sz="3500" kern="1200" dirty="0"/>
        </a:p>
      </dsp:txBody>
      <dsp:txXfrm>
        <a:off x="5422106" y="2339975"/>
        <a:ext cx="3286125" cy="197167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B7FB55-ADB4-472D-B8E2-D664D06B74BA}">
      <dsp:nvSpPr>
        <dsp:cNvPr id="0" name=""/>
        <dsp:cNvSpPr/>
      </dsp:nvSpPr>
      <dsp:spPr>
        <a:xfrm>
          <a:off x="308796" y="2331"/>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צלילים של עונג</a:t>
          </a:r>
        </a:p>
      </dsp:txBody>
      <dsp:txXfrm>
        <a:off x="308796" y="2331"/>
        <a:ext cx="2173337" cy="1304002"/>
      </dsp:txXfrm>
    </dsp:sp>
    <dsp:sp modelId="{21660222-D4A5-4ABD-9993-E12360FCED8D}">
      <dsp:nvSpPr>
        <dsp:cNvPr id="0" name=""/>
        <dsp:cNvSpPr/>
      </dsp:nvSpPr>
      <dsp:spPr>
        <a:xfrm>
          <a:off x="2699466" y="2331"/>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רגעים של תשוקה</a:t>
          </a:r>
        </a:p>
        <a:p>
          <a:pPr marL="0" lvl="0" indent="0" algn="ctr" defTabSz="1066800" rtl="1">
            <a:lnSpc>
              <a:spcPct val="90000"/>
            </a:lnSpc>
            <a:spcBef>
              <a:spcPct val="0"/>
            </a:spcBef>
            <a:spcAft>
              <a:spcPct val="35000"/>
            </a:spcAft>
            <a:buNone/>
          </a:pPr>
          <a:r>
            <a:rPr lang="he-IL" sz="2400" kern="1200" dirty="0"/>
            <a:t>רגעים של חשק</a:t>
          </a:r>
        </a:p>
      </dsp:txBody>
      <dsp:txXfrm>
        <a:off x="2699466" y="2331"/>
        <a:ext cx="2173337" cy="1304002"/>
      </dsp:txXfrm>
    </dsp:sp>
    <dsp:sp modelId="{854C65CD-76A1-41EA-B0E4-F81B6B6A0E4D}">
      <dsp:nvSpPr>
        <dsp:cNvPr id="0" name=""/>
        <dsp:cNvSpPr/>
      </dsp:nvSpPr>
      <dsp:spPr>
        <a:xfrm>
          <a:off x="308796" y="1523667"/>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גן עדן</a:t>
          </a:r>
        </a:p>
      </dsp:txBody>
      <dsp:txXfrm>
        <a:off x="308796" y="1523667"/>
        <a:ext cx="2173337" cy="1304002"/>
      </dsp:txXfrm>
    </dsp:sp>
    <dsp:sp modelId="{9EA753CE-5C9A-41A0-816C-0E5C68C020D2}">
      <dsp:nvSpPr>
        <dsp:cNvPr id="0" name=""/>
        <dsp:cNvSpPr/>
      </dsp:nvSpPr>
      <dsp:spPr>
        <a:xfrm>
          <a:off x="2699466" y="1523667"/>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לחוות </a:t>
          </a:r>
          <a:r>
            <a:rPr lang="he-IL" sz="2400" kern="1200"/>
            <a:t>עונג ותשוקה</a:t>
          </a:r>
        </a:p>
      </dsp:txBody>
      <dsp:txXfrm>
        <a:off x="2699466" y="1523667"/>
        <a:ext cx="2173337" cy="1304002"/>
      </dsp:txXfrm>
    </dsp:sp>
    <dsp:sp modelId="{62127330-568E-4920-BD93-7ED20FD9C673}">
      <dsp:nvSpPr>
        <dsp:cNvPr id="0" name=""/>
        <dsp:cNvSpPr/>
      </dsp:nvSpPr>
      <dsp:spPr>
        <a:xfrm>
          <a:off x="1504131" y="3045003"/>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he-IL" sz="2400" kern="1200" dirty="0"/>
            <a:t>כל הגוף שלי בחוויה</a:t>
          </a:r>
        </a:p>
      </dsp:txBody>
      <dsp:txXfrm>
        <a:off x="1504131" y="3045003"/>
        <a:ext cx="2173337" cy="130400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4387A-E0CB-44EE-87A1-E58F0CDF2620}">
      <dsp:nvSpPr>
        <dsp:cNvPr id="0" name=""/>
        <dsp:cNvSpPr/>
      </dsp:nvSpPr>
      <dsp:spPr>
        <a:xfrm>
          <a:off x="308796" y="2331"/>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1">
            <a:lnSpc>
              <a:spcPct val="90000"/>
            </a:lnSpc>
            <a:spcBef>
              <a:spcPct val="0"/>
            </a:spcBef>
            <a:spcAft>
              <a:spcPct val="35000"/>
            </a:spcAft>
            <a:buNone/>
          </a:pPr>
          <a:r>
            <a:rPr lang="he-IL" sz="2100" kern="1200" dirty="0"/>
            <a:t>כל אדם, רוצה להיות ורוצה לחווות את העוצמה הזאת.</a:t>
          </a:r>
        </a:p>
      </dsp:txBody>
      <dsp:txXfrm>
        <a:off x="308796" y="2331"/>
        <a:ext cx="2173337" cy="1304002"/>
      </dsp:txXfrm>
    </dsp:sp>
    <dsp:sp modelId="{5621A866-876F-4E39-8BB2-C1715298F782}">
      <dsp:nvSpPr>
        <dsp:cNvPr id="0" name=""/>
        <dsp:cNvSpPr/>
      </dsp:nvSpPr>
      <dsp:spPr>
        <a:xfrm>
          <a:off x="2699466" y="2331"/>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1">
            <a:lnSpc>
              <a:spcPct val="90000"/>
            </a:lnSpc>
            <a:spcBef>
              <a:spcPct val="0"/>
            </a:spcBef>
            <a:spcAft>
              <a:spcPct val="35000"/>
            </a:spcAft>
            <a:buNone/>
          </a:pPr>
          <a:r>
            <a:rPr lang="he-IL" sz="2100" kern="1200" dirty="0"/>
            <a:t>עונג ששווה להכיר</a:t>
          </a:r>
        </a:p>
      </dsp:txBody>
      <dsp:txXfrm>
        <a:off x="2699466" y="2331"/>
        <a:ext cx="2173337" cy="1304002"/>
      </dsp:txXfrm>
    </dsp:sp>
    <dsp:sp modelId="{8CA25578-81DF-4AF9-A82E-746CE9E413EE}">
      <dsp:nvSpPr>
        <dsp:cNvPr id="0" name=""/>
        <dsp:cNvSpPr/>
      </dsp:nvSpPr>
      <dsp:spPr>
        <a:xfrm>
          <a:off x="308796" y="1523667"/>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1">
            <a:lnSpc>
              <a:spcPct val="90000"/>
            </a:lnSpc>
            <a:spcBef>
              <a:spcPct val="0"/>
            </a:spcBef>
            <a:spcAft>
              <a:spcPct val="35000"/>
            </a:spcAft>
            <a:buNone/>
          </a:pPr>
          <a:r>
            <a:rPr lang="he-IL" sz="2100" b="0" i="0" kern="1200" dirty="0"/>
            <a:t>שׂיא ההנאה</a:t>
          </a:r>
          <a:endParaRPr lang="he-IL" sz="2100" kern="1200" dirty="0"/>
        </a:p>
      </dsp:txBody>
      <dsp:txXfrm>
        <a:off x="308796" y="1523667"/>
        <a:ext cx="2173337" cy="1304002"/>
      </dsp:txXfrm>
    </dsp:sp>
    <dsp:sp modelId="{24203A86-ECEF-4A1D-B71A-3388F3EA3BCD}">
      <dsp:nvSpPr>
        <dsp:cNvPr id="0" name=""/>
        <dsp:cNvSpPr/>
      </dsp:nvSpPr>
      <dsp:spPr>
        <a:xfrm>
          <a:off x="2699466" y="1523667"/>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1">
            <a:lnSpc>
              <a:spcPct val="90000"/>
            </a:lnSpc>
            <a:spcBef>
              <a:spcPct val="0"/>
            </a:spcBef>
            <a:spcAft>
              <a:spcPct val="35000"/>
            </a:spcAft>
            <a:buNone/>
          </a:pPr>
          <a:r>
            <a:rPr lang="he-IL" sz="2100" kern="1200" dirty="0"/>
            <a:t>להרחיב את מיכל העונג שלך</a:t>
          </a:r>
        </a:p>
      </dsp:txBody>
      <dsp:txXfrm>
        <a:off x="2699466" y="1523667"/>
        <a:ext cx="2173337" cy="1304002"/>
      </dsp:txXfrm>
    </dsp:sp>
    <dsp:sp modelId="{7F2B17A2-2C21-49D1-A306-A9F7F7B7BAA7}">
      <dsp:nvSpPr>
        <dsp:cNvPr id="0" name=""/>
        <dsp:cNvSpPr/>
      </dsp:nvSpPr>
      <dsp:spPr>
        <a:xfrm>
          <a:off x="1504131" y="3045003"/>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1">
            <a:lnSpc>
              <a:spcPct val="90000"/>
            </a:lnSpc>
            <a:spcBef>
              <a:spcPct val="0"/>
            </a:spcBef>
            <a:spcAft>
              <a:spcPct val="35000"/>
            </a:spcAft>
            <a:buNone/>
          </a:pPr>
          <a:r>
            <a:rPr lang="he-IL" sz="2100" b="0" i="0" kern="1200" dirty="0"/>
            <a:t>תחושת תַענוּג עז </a:t>
          </a:r>
          <a:br>
            <a:rPr lang="en-US" sz="2100" b="0" i="0" kern="1200" dirty="0"/>
          </a:br>
          <a:endParaRPr lang="he-IL" sz="2100" kern="1200" dirty="0"/>
        </a:p>
      </dsp:txBody>
      <dsp:txXfrm>
        <a:off x="1504131" y="3045003"/>
        <a:ext cx="2173337" cy="130400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69818-2DD4-48B5-BF98-40609774DD26}">
      <dsp:nvSpPr>
        <dsp:cNvPr id="0" name=""/>
        <dsp:cNvSpPr/>
      </dsp:nvSpPr>
      <dsp:spPr>
        <a:xfrm>
          <a:off x="308796" y="2331"/>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endParaRPr lang="he-IL" sz="2700" kern="1200"/>
        </a:p>
      </dsp:txBody>
      <dsp:txXfrm>
        <a:off x="308796" y="2331"/>
        <a:ext cx="2173337" cy="1304002"/>
      </dsp:txXfrm>
    </dsp:sp>
    <dsp:sp modelId="{5962B44E-2DDD-4A11-9CA6-398CC47DDAE6}">
      <dsp:nvSpPr>
        <dsp:cNvPr id="0" name=""/>
        <dsp:cNvSpPr/>
      </dsp:nvSpPr>
      <dsp:spPr>
        <a:xfrm>
          <a:off x="2699466" y="2331"/>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r>
            <a:rPr lang="he-IL" sz="2700" kern="1200" dirty="0"/>
            <a:t>טוב ה' לכל ורחמיו על כל מעשיו</a:t>
          </a:r>
        </a:p>
      </dsp:txBody>
      <dsp:txXfrm>
        <a:off x="2699466" y="2331"/>
        <a:ext cx="2173337" cy="1304002"/>
      </dsp:txXfrm>
    </dsp:sp>
    <dsp:sp modelId="{424D04D1-226D-4059-9698-1773F2D5713A}">
      <dsp:nvSpPr>
        <dsp:cNvPr id="0" name=""/>
        <dsp:cNvSpPr/>
      </dsp:nvSpPr>
      <dsp:spPr>
        <a:xfrm>
          <a:off x="308796" y="1523667"/>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endParaRPr lang="he-IL" sz="2700" kern="1200"/>
        </a:p>
      </dsp:txBody>
      <dsp:txXfrm>
        <a:off x="308796" y="1523667"/>
        <a:ext cx="2173337" cy="1304002"/>
      </dsp:txXfrm>
    </dsp:sp>
    <dsp:sp modelId="{F53B2FFA-F9D7-4531-8283-8D1F7B14B7C9}">
      <dsp:nvSpPr>
        <dsp:cNvPr id="0" name=""/>
        <dsp:cNvSpPr/>
      </dsp:nvSpPr>
      <dsp:spPr>
        <a:xfrm>
          <a:off x="2699466" y="1523667"/>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endParaRPr lang="he-IL" sz="2700" kern="1200"/>
        </a:p>
      </dsp:txBody>
      <dsp:txXfrm>
        <a:off x="2699466" y="1523667"/>
        <a:ext cx="2173337" cy="1304002"/>
      </dsp:txXfrm>
    </dsp:sp>
    <dsp:sp modelId="{B65D3681-2C46-4A78-9E52-9E21FF6AADDE}">
      <dsp:nvSpPr>
        <dsp:cNvPr id="0" name=""/>
        <dsp:cNvSpPr/>
      </dsp:nvSpPr>
      <dsp:spPr>
        <a:xfrm>
          <a:off x="1504131" y="3045003"/>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endParaRPr lang="he-IL" sz="2700" kern="1200"/>
        </a:p>
      </dsp:txBody>
      <dsp:txXfrm>
        <a:off x="1504131" y="3045003"/>
        <a:ext cx="2173337" cy="130400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D6AC5-DAFA-4299-8B7F-4737C473319A}">
      <dsp:nvSpPr>
        <dsp:cNvPr id="0" name=""/>
        <dsp:cNvSpPr/>
      </dsp:nvSpPr>
      <dsp:spPr>
        <a:xfrm>
          <a:off x="308796" y="2331"/>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1">
            <a:lnSpc>
              <a:spcPct val="90000"/>
            </a:lnSpc>
            <a:spcBef>
              <a:spcPct val="0"/>
            </a:spcBef>
            <a:spcAft>
              <a:spcPct val="35000"/>
            </a:spcAft>
            <a:buNone/>
          </a:pPr>
          <a:r>
            <a:rPr lang="he-IL" sz="3400" b="0" i="0" kern="1200" dirty="0"/>
            <a:t>חוויה מהנה ומיוחדת</a:t>
          </a:r>
          <a:endParaRPr lang="he-IL" sz="3400" kern="1200" dirty="0"/>
        </a:p>
      </dsp:txBody>
      <dsp:txXfrm>
        <a:off x="308796" y="2331"/>
        <a:ext cx="2173337" cy="1304002"/>
      </dsp:txXfrm>
    </dsp:sp>
    <dsp:sp modelId="{E8DA19C0-EED1-4474-A894-9D28629F515B}">
      <dsp:nvSpPr>
        <dsp:cNvPr id="0" name=""/>
        <dsp:cNvSpPr/>
      </dsp:nvSpPr>
      <dsp:spPr>
        <a:xfrm>
          <a:off x="2699466" y="2331"/>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1">
            <a:lnSpc>
              <a:spcPct val="90000"/>
            </a:lnSpc>
            <a:spcBef>
              <a:spcPct val="0"/>
            </a:spcBef>
            <a:spcAft>
              <a:spcPct val="35000"/>
            </a:spcAft>
            <a:buNone/>
          </a:pPr>
          <a:r>
            <a:rPr lang="he-IL" sz="3400" b="0" i="0" kern="1200" dirty="0"/>
            <a:t>מגע קשוב אוהב ונוכח</a:t>
          </a:r>
          <a:endParaRPr lang="he-IL" sz="3400" kern="1200" dirty="0"/>
        </a:p>
      </dsp:txBody>
      <dsp:txXfrm>
        <a:off x="2699466" y="2331"/>
        <a:ext cx="2173337" cy="1304002"/>
      </dsp:txXfrm>
    </dsp:sp>
    <dsp:sp modelId="{2B09CD3B-3312-4EAD-B311-02A0739F48C1}">
      <dsp:nvSpPr>
        <dsp:cNvPr id="0" name=""/>
        <dsp:cNvSpPr/>
      </dsp:nvSpPr>
      <dsp:spPr>
        <a:xfrm>
          <a:off x="308796" y="1523667"/>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1">
            <a:lnSpc>
              <a:spcPct val="90000"/>
            </a:lnSpc>
            <a:spcBef>
              <a:spcPct val="0"/>
            </a:spcBef>
            <a:spcAft>
              <a:spcPct val="35000"/>
            </a:spcAft>
            <a:buNone/>
          </a:pPr>
          <a:endParaRPr lang="he-IL" sz="3400" kern="1200"/>
        </a:p>
      </dsp:txBody>
      <dsp:txXfrm>
        <a:off x="308796" y="1523667"/>
        <a:ext cx="2173337" cy="1304002"/>
      </dsp:txXfrm>
    </dsp:sp>
    <dsp:sp modelId="{9BBED9C2-1EE0-4502-8FD0-C37FA6713AB7}">
      <dsp:nvSpPr>
        <dsp:cNvPr id="0" name=""/>
        <dsp:cNvSpPr/>
      </dsp:nvSpPr>
      <dsp:spPr>
        <a:xfrm>
          <a:off x="2699466" y="1523667"/>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1">
            <a:lnSpc>
              <a:spcPct val="90000"/>
            </a:lnSpc>
            <a:spcBef>
              <a:spcPct val="0"/>
            </a:spcBef>
            <a:spcAft>
              <a:spcPct val="35000"/>
            </a:spcAft>
            <a:buNone/>
          </a:pPr>
          <a:r>
            <a:rPr lang="he-IL" sz="3400" b="0" i="0" kern="1200" dirty="0"/>
            <a:t>חוויית הסיפוק</a:t>
          </a:r>
          <a:endParaRPr lang="he-IL" sz="3400" kern="1200" dirty="0"/>
        </a:p>
      </dsp:txBody>
      <dsp:txXfrm>
        <a:off x="2699466" y="1523667"/>
        <a:ext cx="2173337" cy="1304002"/>
      </dsp:txXfrm>
    </dsp:sp>
    <dsp:sp modelId="{F1372623-7EC2-47CB-88AF-4F1E8864966D}">
      <dsp:nvSpPr>
        <dsp:cNvPr id="0" name=""/>
        <dsp:cNvSpPr/>
      </dsp:nvSpPr>
      <dsp:spPr>
        <a:xfrm>
          <a:off x="1504131" y="3045003"/>
          <a:ext cx="2173337" cy="13040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rtl="1">
            <a:lnSpc>
              <a:spcPct val="90000"/>
            </a:lnSpc>
            <a:spcBef>
              <a:spcPct val="0"/>
            </a:spcBef>
            <a:spcAft>
              <a:spcPct val="35000"/>
            </a:spcAft>
            <a:buNone/>
          </a:pPr>
          <a:endParaRPr lang="he-IL" sz="3400" kern="1200"/>
        </a:p>
      </dsp:txBody>
      <dsp:txXfrm>
        <a:off x="1504131" y="3045003"/>
        <a:ext cx="2173337" cy="130400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685E20D-90BE-4DE7-8A31-4D1E1381057B}" type="datetimeFigureOut">
              <a:rPr lang="he-IL" smtClean="0"/>
              <a:t>י"ח/שבט/תשפ"ד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BCAD92C-709E-4FC5-8171-720C6930B6AE}" type="slidenum">
              <a:rPr lang="he-IL" smtClean="0"/>
              <a:t>‹#›</a:t>
            </a:fld>
            <a:endParaRPr lang="he-IL"/>
          </a:p>
        </p:txBody>
      </p:sp>
    </p:spTree>
    <p:extLst>
      <p:ext uri="{BB962C8B-B14F-4D97-AF65-F5344CB8AC3E}">
        <p14:creationId xmlns:p14="http://schemas.microsoft.com/office/powerpoint/2010/main" val="139129984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האם ניתן לבחור האם להתענג ולהנות?</a:t>
            </a:r>
          </a:p>
          <a:p>
            <a:r>
              <a:rPr lang="he-IL" dirty="0"/>
              <a:t>האם יש מקום שלמדים את זה?</a:t>
            </a:r>
          </a:p>
          <a:p>
            <a:r>
              <a:rPr lang="he-IL" dirty="0"/>
              <a:t>האם ביהדות יש מקורות איך מתענגים?</a:t>
            </a:r>
          </a:p>
          <a:p>
            <a:r>
              <a:rPr lang="he-IL" dirty="0"/>
              <a:t>האם האדם נברא רק להנות?</a:t>
            </a:r>
          </a:p>
          <a:p>
            <a:r>
              <a:rPr lang="he-IL" dirty="0"/>
              <a:t>מדוע יש לאדם </a:t>
            </a:r>
            <a:r>
              <a:rPr lang="he-IL" dirty="0" err="1"/>
              <a:t>יסורים</a:t>
            </a:r>
            <a:r>
              <a:rPr lang="he-IL" dirty="0"/>
              <a:t>?</a:t>
            </a:r>
          </a:p>
          <a:p>
            <a:r>
              <a:rPr lang="he-IL" dirty="0"/>
              <a:t>הארת התענוג</a:t>
            </a:r>
          </a:p>
          <a:p>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169437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כיצד זה מסתדר אם דברי חז"ל – לפום צערא אגרא?</a:t>
            </a: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03684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סיפור על החוקר שלא הבין מה זה גמ"ח</a:t>
            </a: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24</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01984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ראיית הלב אליהו מרחל ולאה שחיפשו להרגיש כיצד ציווי ה' לעזוב את בית אביהם כדאי להם. </a:t>
            </a:r>
          </a:p>
          <a:p>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32</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21417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8612E1D-0D36-7172-5806-0B49E135B441}"/>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FBF1C87-8143-E5A5-1B80-849B15AA62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6841C93E-5E80-49CB-0DCC-83F1B208A420}"/>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5" name="מציין מיקום של כותרת תחתונה 4">
            <a:extLst>
              <a:ext uri="{FF2B5EF4-FFF2-40B4-BE49-F238E27FC236}">
                <a16:creationId xmlns:a16="http://schemas.microsoft.com/office/drawing/2014/main" id="{1653D736-13D5-E0B8-A1CC-CB4B0128D8F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B58A4D9-CF5C-D198-950A-EE18076D9C03}"/>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117999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C406CC-C732-F416-DF85-7F8FCD7FCEE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CC6C4BD-9369-1805-A35D-3AD2B0FA5D8C}"/>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A2182DA-C257-02D5-5C1F-03731C883D8E}"/>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5" name="מציין מיקום של כותרת תחתונה 4">
            <a:extLst>
              <a:ext uri="{FF2B5EF4-FFF2-40B4-BE49-F238E27FC236}">
                <a16:creationId xmlns:a16="http://schemas.microsoft.com/office/drawing/2014/main" id="{0FBF47AA-2E7F-545F-B7DD-D09366497B4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6E6EF47-53BB-F487-751E-E4DD71BD2C54}"/>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3491558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FEE44C-6125-D0C2-CB9C-21350779C83D}"/>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E010CD1-A1B6-5575-D409-2447C0F817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93EB8A4-8A71-551E-6775-21AC375F504D}"/>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5" name="מציין מיקום של כותרת תחתונה 4">
            <a:extLst>
              <a:ext uri="{FF2B5EF4-FFF2-40B4-BE49-F238E27FC236}">
                <a16:creationId xmlns:a16="http://schemas.microsoft.com/office/drawing/2014/main" id="{4DD8673D-2E61-F74D-B91E-6D84884A2EF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3BF5AC0-6545-F206-D9A2-E67B1CB9CFB3}"/>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2319834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19A8A7-297A-3790-BCA2-7B9B09A096E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08559BE-2E67-B18D-010F-E6F90CE223DF}"/>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28B11F38-E3C4-3A67-5EE6-1CED37E1951E}"/>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06AE4AF5-8D2B-98DC-ACA4-D96DC5CC6DF6}"/>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6" name="מציין מיקום של כותרת תחתונה 5">
            <a:extLst>
              <a:ext uri="{FF2B5EF4-FFF2-40B4-BE49-F238E27FC236}">
                <a16:creationId xmlns:a16="http://schemas.microsoft.com/office/drawing/2014/main" id="{B25EB84D-1E6D-CE3E-5FAC-EFEC3D792D4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5987C8B-1F4B-9AEA-06D3-6C214AA8356F}"/>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234074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3F55AD-8513-C933-E1FA-93655B0023D3}"/>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B3B92D3-C482-A5AE-F765-2889FC4FC6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46122A91-6C1D-CE60-F9E5-946C2E09A68E}"/>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F0A90141-E35C-95BA-1B39-2BBC75D004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021FCCCC-6BBD-9E0E-C6D1-9C99CDFC2137}"/>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A30418C-ED3D-25A7-1C50-CE519E0D5E71}"/>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8" name="מציין מיקום של כותרת תחתונה 7">
            <a:extLst>
              <a:ext uri="{FF2B5EF4-FFF2-40B4-BE49-F238E27FC236}">
                <a16:creationId xmlns:a16="http://schemas.microsoft.com/office/drawing/2014/main" id="{CD8A8667-8E14-585A-7B7C-54575F8CFC0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0C50D9F4-4CF3-C29B-653D-AD01351681CA}"/>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1037821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BB8BA9-8B07-1419-42B6-D3348CA262C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4C53021C-4597-5ACC-00F7-C2C789FF3210}"/>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4" name="מציין מיקום של כותרת תחתונה 3">
            <a:extLst>
              <a:ext uri="{FF2B5EF4-FFF2-40B4-BE49-F238E27FC236}">
                <a16:creationId xmlns:a16="http://schemas.microsoft.com/office/drawing/2014/main" id="{BD14A0F2-D3F0-7FA8-9147-9CF7DA981E3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F2C4198-0F7F-F509-7D71-BC8531E0E610}"/>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565076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63B3F9DE-4925-1CC8-4852-A0FA8B6E29F3}"/>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3" name="מציין מיקום של כותרת תחתונה 2">
            <a:extLst>
              <a:ext uri="{FF2B5EF4-FFF2-40B4-BE49-F238E27FC236}">
                <a16:creationId xmlns:a16="http://schemas.microsoft.com/office/drawing/2014/main" id="{9571708A-A5B3-E329-45DB-38F73746B459}"/>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4D0B082-89EE-8954-6F54-0B99149CA9D9}"/>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3315356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D6291E-7F7D-E3D3-86F5-7F6CF0E3B84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5E2DA64-BAAA-38AD-2BBB-E20E30A36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12643195-8935-AEFC-FBBE-2B8BED3BA4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74C32BE-F3C2-23B2-6596-7BCADB2405B0}"/>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6" name="מציין מיקום של כותרת תחתונה 5">
            <a:extLst>
              <a:ext uri="{FF2B5EF4-FFF2-40B4-BE49-F238E27FC236}">
                <a16:creationId xmlns:a16="http://schemas.microsoft.com/office/drawing/2014/main" id="{AFF549BD-0FFA-E714-DEC9-F24B4F4E759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B03896B-2FA8-4264-C9E8-42E886DBFE49}"/>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454238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46420D6-AAD2-F44D-E1C2-F55EB02BD8CA}"/>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A108EBA2-35C0-A34B-9943-6FC891AE1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3BFECA8-158A-9DAC-3D02-1D144AD22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6E173BB-9D51-82EE-EA69-6672C916373D}"/>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6" name="מציין מיקום של כותרת תחתונה 5">
            <a:extLst>
              <a:ext uri="{FF2B5EF4-FFF2-40B4-BE49-F238E27FC236}">
                <a16:creationId xmlns:a16="http://schemas.microsoft.com/office/drawing/2014/main" id="{241595BD-380E-EB3A-81F1-3697DB052B6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70457C0-4BD5-6FFD-A1EC-334669C36930}"/>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3475411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7A93033-A17B-8265-006F-C6E7FF5AAB6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C0BAA42-D3B5-898A-049E-1AC8ED2E4C48}"/>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AF588C2-3684-F467-63EA-CDFBEC3BE688}"/>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5" name="מציין מיקום של כותרת תחתונה 4">
            <a:extLst>
              <a:ext uri="{FF2B5EF4-FFF2-40B4-BE49-F238E27FC236}">
                <a16:creationId xmlns:a16="http://schemas.microsoft.com/office/drawing/2014/main" id="{14186DEE-651B-DADD-0F75-90C23ABA497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0007947-ED32-DA76-4109-2C6DF2ECB5D5}"/>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386637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CAC9658-3FA2-7ECE-F3CB-328B40DD7AE1}"/>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7533E32-FA27-AB04-23FF-D1F814A28596}"/>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8BA0DDA-B29E-0E84-A746-3FBCA4E2C5C6}"/>
              </a:ext>
            </a:extLst>
          </p:cNvPr>
          <p:cNvSpPr>
            <a:spLocks noGrp="1"/>
          </p:cNvSpPr>
          <p:nvPr>
            <p:ph type="dt" sz="half" idx="10"/>
          </p:nvPr>
        </p:nvSpPr>
        <p:spPr/>
        <p:txBody>
          <a:bodyPr/>
          <a:lstStyle/>
          <a:p>
            <a:fld id="{EFF7A11D-519A-4564-97A4-7669D8F4F7F8}" type="datetimeFigureOut">
              <a:rPr lang="he-IL" smtClean="0"/>
              <a:t>י"ח/שבט/תשפ"ד</a:t>
            </a:fld>
            <a:endParaRPr lang="he-IL"/>
          </a:p>
        </p:txBody>
      </p:sp>
      <p:sp>
        <p:nvSpPr>
          <p:cNvPr id="5" name="מציין מיקום של כותרת תחתונה 4">
            <a:extLst>
              <a:ext uri="{FF2B5EF4-FFF2-40B4-BE49-F238E27FC236}">
                <a16:creationId xmlns:a16="http://schemas.microsoft.com/office/drawing/2014/main" id="{8F7887A6-5DAD-F644-AA96-ADBCB7210BD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C257924-04D0-584D-D7A6-CDC11BBEB2F7}"/>
              </a:ext>
            </a:extLst>
          </p:cNvPr>
          <p:cNvSpPr>
            <a:spLocks noGrp="1"/>
          </p:cNvSpPr>
          <p:nvPr>
            <p:ph type="sldNum" sz="quarter" idx="12"/>
          </p:nvPr>
        </p:nvSpPr>
        <p:spPr/>
        <p:txBody>
          <a:bodyPr/>
          <a:lstStyle/>
          <a:p>
            <a:fld id="{C54A6D66-4059-4E57-ABEE-A01DD57FBA78}" type="slidenum">
              <a:rPr lang="he-IL" smtClean="0"/>
              <a:t>‹#›</a:t>
            </a:fld>
            <a:endParaRPr lang="he-IL"/>
          </a:p>
        </p:txBody>
      </p:sp>
    </p:spTree>
    <p:extLst>
      <p:ext uri="{BB962C8B-B14F-4D97-AF65-F5344CB8AC3E}">
        <p14:creationId xmlns:p14="http://schemas.microsoft.com/office/powerpoint/2010/main" val="1535021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646216-1216-7A0A-D33D-C648E3F4DCB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3912295-AEB4-5711-0347-3B12739D8EF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FD38413-04DD-8CF4-53D2-44D7327A7973}"/>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39391F0-3CEC-43F2-B2F5-040D7CE80DEA}" type="datetime8">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28 ינואר 24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F7F1BCD1-2403-5130-B993-3A55369C9755}"/>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EFCFF28C-1671-9B1E-BDBF-5A85CEA48D7B}"/>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42305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D0346565-B3BB-9B3D-5607-E005FC9EAE81}"/>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6F7629F6-6869-44B4-8E33-376AC883694E}" type="datetime8">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28 ינואר 24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3" name="מציין מיקום של כותרת תחתונה 2">
            <a:extLst>
              <a:ext uri="{FF2B5EF4-FFF2-40B4-BE49-F238E27FC236}">
                <a16:creationId xmlns:a16="http://schemas.microsoft.com/office/drawing/2014/main" id="{4F2374FB-E687-4358-A82C-E34CBE67A28E}"/>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183CD975-937D-408B-0FA7-23884CE710CC}"/>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57032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AEBB45-EC01-61F4-4B1D-BABA0998DCC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661B4C7-64DA-9FB3-82D5-2EF19374F2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0032FDF0-846A-5ADB-0689-3D8B8450F42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8BD0721-1C9F-4872-8F7F-0E66E3301F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901641EF-68A9-2092-A567-7248F204A60D}"/>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475ED35-D084-623B-2796-9960EFCC5111}"/>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9E3E562-2945-44F9-957A-8CC7453CB475}" type="datetime8">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28 ינואר 24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8" name="מציין מיקום של כותרת תחתונה 7">
            <a:extLst>
              <a:ext uri="{FF2B5EF4-FFF2-40B4-BE49-F238E27FC236}">
                <a16:creationId xmlns:a16="http://schemas.microsoft.com/office/drawing/2014/main" id="{3C6DD157-E854-5B23-434F-19136B4A3423}"/>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9" name="מציין מיקום של מספר שקופית 8">
            <a:extLst>
              <a:ext uri="{FF2B5EF4-FFF2-40B4-BE49-F238E27FC236}">
                <a16:creationId xmlns:a16="http://schemas.microsoft.com/office/drawing/2014/main" id="{5722A66F-08A8-278F-4D87-1EB875066645}"/>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800625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0B7F758-F441-393A-BE6B-A9564856634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F936D61-357F-03BC-748D-34F5D91186A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BC3A23A-245E-F04C-0ADF-20C2B5EEFF9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FF7A11D-519A-4564-97A4-7669D8F4F7F8}" type="datetimeFigureOut">
              <a:rPr lang="he-IL" smtClean="0"/>
              <a:t>י"ח/שבט/תשפ"ד</a:t>
            </a:fld>
            <a:endParaRPr lang="he-IL"/>
          </a:p>
        </p:txBody>
      </p:sp>
      <p:sp>
        <p:nvSpPr>
          <p:cNvPr id="5" name="מציין מיקום של כותרת תחתונה 4">
            <a:extLst>
              <a:ext uri="{FF2B5EF4-FFF2-40B4-BE49-F238E27FC236}">
                <a16:creationId xmlns:a16="http://schemas.microsoft.com/office/drawing/2014/main" id="{F7F76E82-EBE1-BBD6-8A68-314BD662B7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4C8CDF2-1E39-9303-13EC-80559336EC20}"/>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54A6D66-4059-4E57-ABEE-A01DD57FBA78}" type="slidenum">
              <a:rPr lang="he-IL" smtClean="0"/>
              <a:t>‹#›</a:t>
            </a:fld>
            <a:endParaRPr lang="he-IL"/>
          </a:p>
        </p:txBody>
      </p:sp>
    </p:spTree>
    <p:extLst>
      <p:ext uri="{BB962C8B-B14F-4D97-AF65-F5344CB8AC3E}">
        <p14:creationId xmlns:p14="http://schemas.microsoft.com/office/powerpoint/2010/main" val="353386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89F6374B-B85F-FED4-FD1F-7D652977472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420E6AC-966F-4344-88F3-4A44D20428E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08D683-405D-9EDE-94ED-E43A1F497F7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BE913AD-9159-49BF-908E-CD4102F9EF02}" type="datetime8">
              <a:rPr lang="he-IL" smtClean="0"/>
              <a:t>28 ינואר 24</a:t>
            </a:fld>
            <a:endParaRPr lang="he-IL"/>
          </a:p>
        </p:txBody>
      </p:sp>
      <p:sp>
        <p:nvSpPr>
          <p:cNvPr id="5" name="מציין מיקום של כותרת תחתונה 4">
            <a:extLst>
              <a:ext uri="{FF2B5EF4-FFF2-40B4-BE49-F238E27FC236}">
                <a16:creationId xmlns:a16="http://schemas.microsoft.com/office/drawing/2014/main" id="{156D62D5-11E2-0EE2-0C61-A25D07E24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2554CA80-356D-E107-5F52-962527056FE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1D74C7B-3CD2-4568-B085-18174C517405}" type="slidenum">
              <a:rPr lang="he-IL" smtClean="0"/>
              <a:t>‹#›</a:t>
            </a:fld>
            <a:endParaRPr lang="he-IL"/>
          </a:p>
        </p:txBody>
      </p:sp>
    </p:spTree>
    <p:extLst>
      <p:ext uri="{BB962C8B-B14F-4D97-AF65-F5344CB8AC3E}">
        <p14:creationId xmlns:p14="http://schemas.microsoft.com/office/powerpoint/2010/main" val="1848698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microsoft.com/office/2018/10/relationships/comments" Target="../comments/modernComment_140_57572350.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jpg"/><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1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hyperlink" Target="https://he.wikipedia.org/wiki/%D7%93%D7%97%D7%99%D7%99%D7%AA_%D7%A1%D7%99%D7%A4%D7%95%D7%A7%D7%99%D7%9D" TargetMode="External"/><Relationship Id="rId7" Type="http://schemas.openxmlformats.org/officeDocument/2006/relationships/hyperlink" Target="https://he.wikipedia.org/wiki/%D7%90%D7%99%D7%A0%D7%98%D7%9C%D7%99%D7%92%D7%A0%D7%A6%D7%99%D7%94_%D7%A8%D7%92%D7%A9%D7%99%D7%AA" TargetMode="External"/><Relationship Id="rId2" Type="http://schemas.openxmlformats.org/officeDocument/2006/relationships/hyperlink" Target="https://he.wikipedia.org/wiki/%D7%9E%D7%97%D7%A7%D7%A8" TargetMode="External"/><Relationship Id="rId1" Type="http://schemas.openxmlformats.org/officeDocument/2006/relationships/slideLayout" Target="../slideLayouts/slideLayout12.xml"/><Relationship Id="rId6" Type="http://schemas.openxmlformats.org/officeDocument/2006/relationships/hyperlink" Target="https://he.wikipedia.org/wiki/%D7%9E%D7%AA%D7%90%D7%9D" TargetMode="External"/><Relationship Id="rId5" Type="http://schemas.openxmlformats.org/officeDocument/2006/relationships/hyperlink" Target="https://he.wikipedia.org/wiki/%D7%9E%D7%9E%D7%AA%D7%A7" TargetMode="External"/><Relationship Id="rId4" Type="http://schemas.openxmlformats.org/officeDocument/2006/relationships/hyperlink" Target="https://he.wikipedia.org/wiki/%D7%90%D7%95%D7%A0%D7%99%D7%91%D7%A8%D7%A1%D7%99%D7%98%D7%AA_%D7%A1%D7%98%D7%A0%D7%A4%D7%95%D7%A8%D7%93" TargetMode="Externa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28.xml"/><Relationship Id="rId3" Type="http://schemas.openxmlformats.org/officeDocument/2006/relationships/diagramLayout" Target="../diagrams/layout27.xml"/><Relationship Id="rId7" Type="http://schemas.openxmlformats.org/officeDocument/2006/relationships/diagramData" Target="../diagrams/data28.xml"/><Relationship Id="rId2" Type="http://schemas.openxmlformats.org/officeDocument/2006/relationships/diagramData" Target="../diagrams/data27.xml"/><Relationship Id="rId1" Type="http://schemas.openxmlformats.org/officeDocument/2006/relationships/slideLayout" Target="../slideLayouts/slideLayout4.xml"/><Relationship Id="rId6" Type="http://schemas.microsoft.com/office/2007/relationships/diagramDrawing" Target="../diagrams/drawing27.xml"/><Relationship Id="rId11" Type="http://schemas.microsoft.com/office/2007/relationships/diagramDrawing" Target="../diagrams/drawing28.xml"/><Relationship Id="rId5" Type="http://schemas.openxmlformats.org/officeDocument/2006/relationships/diagramColors" Target="../diagrams/colors27.xml"/><Relationship Id="rId10" Type="http://schemas.openxmlformats.org/officeDocument/2006/relationships/diagramColors" Target="../diagrams/colors28.xml"/><Relationship Id="rId4" Type="http://schemas.openxmlformats.org/officeDocument/2006/relationships/diagramQuickStyle" Target="../diagrams/quickStyle27.xml"/><Relationship Id="rId9" Type="http://schemas.openxmlformats.org/officeDocument/2006/relationships/diagramQuickStyle" Target="../diagrams/quickStyle28.xml"/></Relationships>
</file>

<file path=ppt/slides/_rels/slide40.xml.rels><?xml version="1.0" encoding="UTF-8" standalone="yes"?>
<Relationships xmlns="http://schemas.openxmlformats.org/package/2006/relationships"><Relationship Id="rId8" Type="http://schemas.openxmlformats.org/officeDocument/2006/relationships/diagramLayout" Target="../diagrams/layout30.xml"/><Relationship Id="rId3" Type="http://schemas.openxmlformats.org/officeDocument/2006/relationships/diagramLayout" Target="../diagrams/layout29.xml"/><Relationship Id="rId7" Type="http://schemas.openxmlformats.org/officeDocument/2006/relationships/diagramData" Target="../diagrams/data30.xml"/><Relationship Id="rId2" Type="http://schemas.openxmlformats.org/officeDocument/2006/relationships/diagramData" Target="../diagrams/data29.xml"/><Relationship Id="rId1" Type="http://schemas.openxmlformats.org/officeDocument/2006/relationships/slideLayout" Target="../slideLayouts/slideLayout4.xml"/><Relationship Id="rId6" Type="http://schemas.microsoft.com/office/2007/relationships/diagramDrawing" Target="../diagrams/drawing29.xml"/><Relationship Id="rId11" Type="http://schemas.microsoft.com/office/2007/relationships/diagramDrawing" Target="../diagrams/drawing30.xml"/><Relationship Id="rId5" Type="http://schemas.openxmlformats.org/officeDocument/2006/relationships/diagramColors" Target="../diagrams/colors29.xml"/><Relationship Id="rId10" Type="http://schemas.openxmlformats.org/officeDocument/2006/relationships/diagramColors" Target="../diagrams/colors30.xml"/><Relationship Id="rId4" Type="http://schemas.openxmlformats.org/officeDocument/2006/relationships/diagramQuickStyle" Target="../diagrams/quickStyle29.xml"/><Relationship Id="rId9" Type="http://schemas.openxmlformats.org/officeDocument/2006/relationships/diagramQuickStyle" Target="../diagrams/quickStyle3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t="-84000" b="-84000"/>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4483969-E042-89A7-C18E-C60ACCCAB3E0}"/>
              </a:ext>
            </a:extLst>
          </p:cNvPr>
          <p:cNvSpPr>
            <a:spLocks noGrp="1"/>
          </p:cNvSpPr>
          <p:nvPr>
            <p:ph type="ctrTitle"/>
          </p:nvPr>
        </p:nvSpPr>
        <p:spPr/>
        <p:txBody>
          <a:bodyPr>
            <a:noAutofit/>
          </a:bodyPr>
          <a:lstStyle/>
          <a:p>
            <a:r>
              <a:rPr lang="he-IL" sz="13800" dirty="0">
                <a:effectLst>
                  <a:glow rad="1905000">
                    <a:schemeClr val="accent4">
                      <a:satMod val="175000"/>
                    </a:schemeClr>
                  </a:glow>
                </a:effectLst>
              </a:rPr>
              <a:t>עונג אפשרי</a:t>
            </a:r>
          </a:p>
        </p:txBody>
      </p:sp>
      <p:sp>
        <p:nvSpPr>
          <p:cNvPr id="3" name="כותרת משנה 2">
            <a:extLst>
              <a:ext uri="{FF2B5EF4-FFF2-40B4-BE49-F238E27FC236}">
                <a16:creationId xmlns:a16="http://schemas.microsoft.com/office/drawing/2014/main" id="{234370FF-9790-8EEC-B910-35D7FFCB5187}"/>
              </a:ext>
            </a:extLst>
          </p:cNvPr>
          <p:cNvSpPr>
            <a:spLocks noGrp="1"/>
          </p:cNvSpPr>
          <p:nvPr>
            <p:ph type="subTitle" idx="1"/>
          </p:nvPr>
        </p:nvSpPr>
        <p:spPr/>
        <p:txBody>
          <a:bodyPr/>
          <a:lstStyle/>
          <a:p>
            <a:r>
              <a:rPr lang="he-IL" dirty="0"/>
              <a:t>עיקרון העונג של פרויד</a:t>
            </a:r>
          </a:p>
          <a:p>
            <a:r>
              <a:rPr lang="he-IL" dirty="0"/>
              <a:t>מול </a:t>
            </a:r>
            <a:r>
              <a:rPr lang="he-IL"/>
              <a:t>עונג יהודי</a:t>
            </a:r>
          </a:p>
        </p:txBody>
      </p:sp>
    </p:spTree>
    <p:extLst>
      <p:ext uri="{BB962C8B-B14F-4D97-AF65-F5344CB8AC3E}">
        <p14:creationId xmlns:p14="http://schemas.microsoft.com/office/powerpoint/2010/main" val="90404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398E52-E9E6-07A1-6085-CE925D43986C}"/>
              </a:ext>
            </a:extLst>
          </p:cNvPr>
          <p:cNvSpPr>
            <a:spLocks noGrp="1"/>
          </p:cNvSpPr>
          <p:nvPr>
            <p:ph type="title"/>
          </p:nvPr>
        </p:nvSpPr>
        <p:spPr>
          <a:xfrm>
            <a:off x="838200" y="365126"/>
            <a:ext cx="10515600" cy="587374"/>
          </a:xfrm>
          <a:solidFill>
            <a:schemeClr val="accent6">
              <a:lumMod val="40000"/>
              <a:lumOff val="60000"/>
            </a:schemeClr>
          </a:solidFill>
        </p:spPr>
        <p:txBody>
          <a:bodyPr>
            <a:normAutofit fontScale="90000"/>
          </a:bodyPr>
          <a:lstStyle/>
          <a:p>
            <a:pPr algn="ctr"/>
            <a:br>
              <a:rPr lang="he-IL" b="1" dirty="0"/>
            </a:br>
            <a:br>
              <a:rPr lang="he-IL" b="1" dirty="0"/>
            </a:br>
            <a:br>
              <a:rPr lang="he-IL" b="1" dirty="0"/>
            </a:br>
            <a:r>
              <a:rPr lang="he-IL" b="1" dirty="0">
                <a:effectLst>
                  <a:glow rad="139700">
                    <a:schemeClr val="accent5">
                      <a:satMod val="175000"/>
                      <a:alpha val="40000"/>
                    </a:schemeClr>
                  </a:glow>
                </a:effectLst>
              </a:rPr>
              <a:t>להתענג</a:t>
            </a:r>
            <a:br>
              <a:rPr lang="he-IL" b="1" dirty="0"/>
            </a:br>
            <a:br>
              <a:rPr lang="he-IL" b="1" dirty="0"/>
            </a:br>
            <a:r>
              <a:rPr lang="he-IL" b="1" dirty="0"/>
              <a:t>יסוד החסידות ושרש העבודה התמימה הוא שיתברר ויתאמת אצל האדם מה חובתו בעולמו? ולמה צריך שישים מבטו ומגמתו בכל אשר הוא עמל כל ימי חייו? </a:t>
            </a:r>
          </a:p>
        </p:txBody>
      </p:sp>
      <p:sp>
        <p:nvSpPr>
          <p:cNvPr id="3" name="מציין מיקום תוכן 2">
            <a:extLst>
              <a:ext uri="{FF2B5EF4-FFF2-40B4-BE49-F238E27FC236}">
                <a16:creationId xmlns:a16="http://schemas.microsoft.com/office/drawing/2014/main" id="{8758E540-85CA-EEC5-154B-9A7A7C806CF4}"/>
              </a:ext>
            </a:extLst>
          </p:cNvPr>
          <p:cNvSpPr>
            <a:spLocks noGrp="1"/>
          </p:cNvSpPr>
          <p:nvPr>
            <p:ph idx="1"/>
          </p:nvPr>
        </p:nvSpPr>
        <p:spPr>
          <a:xfrm>
            <a:off x="838200" y="2334637"/>
            <a:ext cx="10515600" cy="3842325"/>
          </a:xfrm>
        </p:spPr>
        <p:txBody>
          <a:bodyPr>
            <a:noAutofit/>
          </a:bodyPr>
          <a:lstStyle/>
          <a:p>
            <a:pPr algn="ctr"/>
            <a:endParaRPr lang="he-IL" sz="4000" dirty="0">
              <a:effectLst/>
              <a:ea typeface="Calibri" panose="020F0502020204030204" pitchFamily="34" charset="0"/>
              <a:cs typeface="Aharoni" panose="02010803020104030203" pitchFamily="2" charset="-79"/>
            </a:endParaRPr>
          </a:p>
          <a:p>
            <a:pPr algn="ctr"/>
            <a:r>
              <a:rPr lang="he-IL" sz="4000" dirty="0">
                <a:effectLst/>
                <a:ea typeface="Calibri" panose="020F0502020204030204" pitchFamily="34" charset="0"/>
                <a:cs typeface="Aharoni" panose="02010803020104030203" pitchFamily="2" charset="-79"/>
              </a:rPr>
              <a:t>והנה מה </a:t>
            </a:r>
            <a:r>
              <a:rPr lang="he-IL" sz="4000" dirty="0" err="1">
                <a:effectLst/>
                <a:ea typeface="Calibri" panose="020F0502020204030204" pitchFamily="34" charset="0"/>
                <a:cs typeface="Aharoni" panose="02010803020104030203" pitchFamily="2" charset="-79"/>
              </a:rPr>
              <a:t>שהורונו</a:t>
            </a:r>
            <a:r>
              <a:rPr lang="he-IL" sz="4000" dirty="0">
                <a:effectLst/>
                <a:ea typeface="Calibri" panose="020F0502020204030204" pitchFamily="34" charset="0"/>
                <a:cs typeface="Aharoni" panose="02010803020104030203" pitchFamily="2" charset="-79"/>
              </a:rPr>
              <a:t> חכמינו </a:t>
            </a:r>
            <a:r>
              <a:rPr lang="he-IL" sz="4000" dirty="0" err="1">
                <a:effectLst/>
                <a:ea typeface="Calibri" panose="020F0502020204030204" pitchFamily="34" charset="0"/>
                <a:cs typeface="Aharoni" panose="02010803020104030203" pitchFamily="2" charset="-79"/>
              </a:rPr>
              <a:t>זכרונם</a:t>
            </a:r>
            <a:r>
              <a:rPr lang="he-IL" sz="4000" dirty="0">
                <a:effectLst/>
                <a:ea typeface="Calibri" panose="020F0502020204030204" pitchFamily="34" charset="0"/>
                <a:cs typeface="Aharoni" panose="02010803020104030203" pitchFamily="2" charset="-79"/>
              </a:rPr>
              <a:t> לברכה הוא: </a:t>
            </a:r>
          </a:p>
          <a:p>
            <a:pPr algn="ctr"/>
            <a:r>
              <a:rPr lang="he-IL" sz="4000" dirty="0">
                <a:solidFill>
                  <a:schemeClr val="accent1">
                    <a:lumMod val="75000"/>
                  </a:schemeClr>
                </a:solidFill>
                <a:effectLst/>
                <a:ea typeface="Calibri" panose="020F0502020204030204" pitchFamily="34" charset="0"/>
                <a:cs typeface="Aharoni" panose="02010803020104030203" pitchFamily="2" charset="-79"/>
              </a:rPr>
              <a:t>שהאדם לא נברא </a:t>
            </a:r>
            <a:r>
              <a:rPr lang="he-IL" sz="4000" b="1" dirty="0">
                <a:solidFill>
                  <a:schemeClr val="accent1">
                    <a:lumMod val="75000"/>
                  </a:schemeClr>
                </a:solidFill>
                <a:effectLst/>
                <a:ea typeface="Calibri" panose="020F0502020204030204" pitchFamily="34" charset="0"/>
                <a:cs typeface="Aharoni" panose="02010803020104030203" pitchFamily="2" charset="-79"/>
              </a:rPr>
              <a:t>אלא להתענג </a:t>
            </a:r>
            <a:r>
              <a:rPr lang="he-IL" sz="4000" b="1" dirty="0">
                <a:effectLst/>
                <a:ea typeface="Calibri" panose="020F0502020204030204" pitchFamily="34" charset="0"/>
                <a:cs typeface="Aharoni" panose="02010803020104030203" pitchFamily="2" charset="-79"/>
              </a:rPr>
              <a:t>על ה'</a:t>
            </a:r>
            <a:r>
              <a:rPr lang="he-IL" sz="4000" dirty="0">
                <a:effectLst/>
                <a:ea typeface="Calibri" panose="020F0502020204030204" pitchFamily="34" charset="0"/>
                <a:cs typeface="Aharoni" panose="02010803020104030203" pitchFamily="2" charset="-79"/>
              </a:rPr>
              <a:t> ולהנות מזיו שכינתו </a:t>
            </a:r>
          </a:p>
          <a:p>
            <a:pPr algn="ctr"/>
            <a:r>
              <a:rPr lang="he-IL" sz="4000" dirty="0">
                <a:effectLst/>
                <a:ea typeface="Calibri" panose="020F0502020204030204" pitchFamily="34" charset="0"/>
                <a:cs typeface="Aharoni" panose="02010803020104030203" pitchFamily="2" charset="-79"/>
              </a:rPr>
              <a:t>שזהו התענוג האמיתי והעידון הגדול מכל העידונים שיכולים </a:t>
            </a:r>
            <a:r>
              <a:rPr lang="he-IL" sz="4000" dirty="0" err="1">
                <a:effectLst/>
                <a:ea typeface="Calibri" panose="020F0502020204030204" pitchFamily="34" charset="0"/>
                <a:cs typeface="Aharoni" panose="02010803020104030203" pitchFamily="2" charset="-79"/>
              </a:rPr>
              <a:t>להמצא</a:t>
            </a:r>
            <a:r>
              <a:rPr lang="he-IL" sz="4000" dirty="0">
                <a:effectLst/>
                <a:ea typeface="Calibri" panose="020F0502020204030204" pitchFamily="34" charset="0"/>
                <a:cs typeface="Aharoni" panose="02010803020104030203" pitchFamily="2" charset="-79"/>
              </a:rPr>
              <a:t>. </a:t>
            </a:r>
          </a:p>
          <a:p>
            <a:pPr algn="ctr"/>
            <a:r>
              <a:rPr lang="he-IL" sz="4000" dirty="0">
                <a:solidFill>
                  <a:schemeClr val="accent4">
                    <a:lumMod val="50000"/>
                  </a:schemeClr>
                </a:solidFill>
                <a:ea typeface="Calibri" panose="020F0502020204030204" pitchFamily="34" charset="0"/>
                <a:cs typeface="Aharoni" panose="02010803020104030203" pitchFamily="2" charset="-79"/>
              </a:rPr>
              <a:t>מסילת ישרים - פתיחה</a:t>
            </a:r>
            <a:endParaRPr lang="he-IL" sz="5400" dirty="0">
              <a:solidFill>
                <a:schemeClr val="accent4">
                  <a:lumMod val="50000"/>
                </a:schemeClr>
              </a:solidFill>
            </a:endParaRPr>
          </a:p>
        </p:txBody>
      </p:sp>
      <p:sp>
        <p:nvSpPr>
          <p:cNvPr id="4" name="מציין מיקום של מספר שקופית 3">
            <a:extLst>
              <a:ext uri="{FF2B5EF4-FFF2-40B4-BE49-F238E27FC236}">
                <a16:creationId xmlns:a16="http://schemas.microsoft.com/office/drawing/2014/main" id="{B0444F6C-108B-ABEB-33AC-E25C9559CDC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58565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t>עם מדושני עונג</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extLst>
              <p:ext uri="{D42A27DB-BD31-4B8C-83A1-F6EECF244321}">
                <p14:modId xmlns:p14="http://schemas.microsoft.com/office/powerpoint/2010/main" val="5969010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6" name="תמונה 5">
            <a:extLst>
              <a:ext uri="{FF2B5EF4-FFF2-40B4-BE49-F238E27FC236}">
                <a16:creationId xmlns:a16="http://schemas.microsoft.com/office/drawing/2014/main" id="{A92E5F5E-37B5-2183-F341-7DD595BCB0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7287" y="328612"/>
            <a:ext cx="2257425" cy="2028825"/>
          </a:xfrm>
          <a:prstGeom prst="rect">
            <a:avLst/>
          </a:prstGeom>
        </p:spPr>
      </p:pic>
    </p:spTree>
    <p:extLst>
      <p:ext uri="{BB962C8B-B14F-4D97-AF65-F5344CB8AC3E}">
        <p14:creationId xmlns:p14="http://schemas.microsoft.com/office/powerpoint/2010/main" val="4206042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314571-BC03-61C2-F1D5-1ABB3FD03794}"/>
              </a:ext>
            </a:extLst>
          </p:cNvPr>
          <p:cNvSpPr>
            <a:spLocks noGrp="1"/>
          </p:cNvSpPr>
          <p:nvPr>
            <p:ph type="title"/>
          </p:nvPr>
        </p:nvSpPr>
        <p:spPr/>
        <p:txBody>
          <a:bodyPr/>
          <a:lstStyle/>
          <a:p>
            <a:pPr algn="ctr"/>
            <a:r>
              <a:rPr lang="he-IL" dirty="0"/>
              <a:t>עיקרון העונג לעומת עקרון המציאות</a:t>
            </a:r>
          </a:p>
        </p:txBody>
      </p:sp>
      <p:graphicFrame>
        <p:nvGraphicFramePr>
          <p:cNvPr id="5" name="מציין מיקום תוכן 4">
            <a:extLst>
              <a:ext uri="{FF2B5EF4-FFF2-40B4-BE49-F238E27FC236}">
                <a16:creationId xmlns:a16="http://schemas.microsoft.com/office/drawing/2014/main" id="{324DA5C2-8A30-7EA9-3C4D-47D5B05DDCCA}"/>
              </a:ext>
            </a:extLst>
          </p:cNvPr>
          <p:cNvGraphicFramePr>
            <a:graphicFrameLocks noGrp="1"/>
          </p:cNvGraphicFramePr>
          <p:nvPr>
            <p:ph idx="1"/>
            <p:extLst>
              <p:ext uri="{D42A27DB-BD31-4B8C-83A1-F6EECF244321}">
                <p14:modId xmlns:p14="http://schemas.microsoft.com/office/powerpoint/2010/main" val="17566630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מציין מיקום של מספר שקופית 3">
            <a:extLst>
              <a:ext uri="{FF2B5EF4-FFF2-40B4-BE49-F238E27FC236}">
                <a16:creationId xmlns:a16="http://schemas.microsoft.com/office/drawing/2014/main" id="{83FB9745-2686-82AD-A583-95C8CB7D15C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65328464"/>
      </p:ext>
    </p:extLst>
  </p:cSld>
  <p:clrMapOvr>
    <a:masterClrMapping/>
  </p:clrMapOvr>
  <p:transition spd="slow">
    <p:push dir="u"/>
  </p:transition>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D07A37-7768-1549-B0A3-AE32D0BBAC36}"/>
              </a:ext>
            </a:extLst>
          </p:cNvPr>
          <p:cNvSpPr>
            <a:spLocks noGrp="1"/>
          </p:cNvSpPr>
          <p:nvPr>
            <p:ph type="title"/>
          </p:nvPr>
        </p:nvSpPr>
        <p:spPr/>
        <p:txBody>
          <a:bodyPr/>
          <a:lstStyle/>
          <a:p>
            <a:pPr algn="ctr"/>
            <a:r>
              <a:rPr lang="he-IL" dirty="0"/>
              <a:t>למה מסתכלים </a:t>
            </a:r>
            <a:r>
              <a:rPr lang="he-IL" dirty="0" err="1"/>
              <a:t>בווטסאפ</a:t>
            </a:r>
            <a:r>
              <a:rPr lang="he-IL" dirty="0"/>
              <a:t>?</a:t>
            </a:r>
          </a:p>
        </p:txBody>
      </p:sp>
      <p:graphicFrame>
        <p:nvGraphicFramePr>
          <p:cNvPr id="5" name="מציין מיקום תוכן 4">
            <a:extLst>
              <a:ext uri="{FF2B5EF4-FFF2-40B4-BE49-F238E27FC236}">
                <a16:creationId xmlns:a16="http://schemas.microsoft.com/office/drawing/2014/main" id="{FAC76B78-F968-7866-ED95-B0A390E706F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55254C31-4CDF-F3C2-6B2A-CD96FE5D6295}"/>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5</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543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B7D576-AA35-BD3A-79CB-072304F1D793}"/>
              </a:ext>
            </a:extLst>
          </p:cNvPr>
          <p:cNvSpPr>
            <a:spLocks noGrp="1"/>
          </p:cNvSpPr>
          <p:nvPr>
            <p:ph type="title"/>
          </p:nvPr>
        </p:nvSpPr>
        <p:spPr/>
        <p:txBody>
          <a:bodyPr/>
          <a:lstStyle/>
          <a:p>
            <a:r>
              <a:rPr lang="he-IL" dirty="0"/>
              <a:t>בריחה מסבל</a:t>
            </a:r>
          </a:p>
        </p:txBody>
      </p:sp>
      <p:graphicFrame>
        <p:nvGraphicFramePr>
          <p:cNvPr id="5" name="מציין מיקום תוכן 4">
            <a:extLst>
              <a:ext uri="{FF2B5EF4-FFF2-40B4-BE49-F238E27FC236}">
                <a16:creationId xmlns:a16="http://schemas.microsoft.com/office/drawing/2014/main" id="{7A2F580F-5C9D-AD5A-B4B0-5C86E3DD644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14161B3C-9F5A-DAF3-27E3-DA9280929F91}"/>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6</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6" name="תמונה 5">
            <a:extLst>
              <a:ext uri="{FF2B5EF4-FFF2-40B4-BE49-F238E27FC236}">
                <a16:creationId xmlns:a16="http://schemas.microsoft.com/office/drawing/2014/main" id="{5F6B8A3E-64D9-C2F2-F23A-994EE6CFE8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0025" y="-171450"/>
            <a:ext cx="2966085" cy="2180562"/>
          </a:xfrm>
          <a:prstGeom prst="rect">
            <a:avLst/>
          </a:prstGeom>
        </p:spPr>
      </p:pic>
    </p:spTree>
    <p:extLst>
      <p:ext uri="{BB962C8B-B14F-4D97-AF65-F5344CB8AC3E}">
        <p14:creationId xmlns:p14="http://schemas.microsoft.com/office/powerpoint/2010/main" val="1409404332"/>
      </p:ext>
    </p:extLst>
  </p:cSld>
  <p:clrMapOvr>
    <a:masterClrMapping/>
  </p:clrMapOvr>
  <p:transition spd="med">
    <p:pull dir="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50">
            <a:alpha val="49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3E25B6E-0534-F0B3-4AEF-8BC4976C0724}"/>
              </a:ext>
            </a:extLst>
          </p:cNvPr>
          <p:cNvSpPr>
            <a:spLocks noGrp="1"/>
          </p:cNvSpPr>
          <p:nvPr>
            <p:ph type="title"/>
          </p:nvPr>
        </p:nvSpPr>
        <p:spPr/>
        <p:txBody>
          <a:bodyPr/>
          <a:lstStyle/>
          <a:p>
            <a:pPr algn="ctr"/>
            <a:r>
              <a:rPr lang="he-IL" b="0" i="0" u="none" strike="noStrike" dirty="0" err="1">
                <a:solidFill>
                  <a:srgbClr val="4F91CD"/>
                </a:solidFill>
                <a:effectLst/>
                <a:latin typeface="MFWNarkissNew"/>
              </a:rPr>
              <a:t>מוֹלֶטְטְסְקִינְג</a:t>
            </a:r>
            <a:r>
              <a:rPr lang="he-IL" b="0" i="0" u="none" strike="noStrike" dirty="0">
                <a:solidFill>
                  <a:srgbClr val="4F91CD"/>
                </a:solidFill>
                <a:effectLst/>
                <a:latin typeface="MFWNarkissNew"/>
              </a:rPr>
              <a:t>  - </a:t>
            </a:r>
            <a:r>
              <a:rPr lang="en-US" b="1" i="0" dirty="0">
                <a:solidFill>
                  <a:srgbClr val="202122"/>
                </a:solidFill>
                <a:effectLst/>
                <a:latin typeface="Arial" panose="020B0604020202020204" pitchFamily="34" charset="0"/>
              </a:rPr>
              <a:t>Multitasking</a:t>
            </a:r>
            <a:endParaRPr lang="he-IL" dirty="0"/>
          </a:p>
        </p:txBody>
      </p:sp>
      <p:graphicFrame>
        <p:nvGraphicFramePr>
          <p:cNvPr id="5" name="מציין מיקום תוכן 4">
            <a:extLst>
              <a:ext uri="{FF2B5EF4-FFF2-40B4-BE49-F238E27FC236}">
                <a16:creationId xmlns:a16="http://schemas.microsoft.com/office/drawing/2014/main" id="{EDDCF51B-56E3-6086-EACE-457789CE907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B0F72647-3402-9C05-BCDB-F8CA903161E7}"/>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7</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562897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00">
            <a:alpha val="47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314571-BC03-61C2-F1D5-1ABB3FD03794}"/>
              </a:ext>
            </a:extLst>
          </p:cNvPr>
          <p:cNvSpPr>
            <a:spLocks noGrp="1"/>
          </p:cNvSpPr>
          <p:nvPr>
            <p:ph type="title"/>
          </p:nvPr>
        </p:nvSpPr>
        <p:spPr/>
        <p:txBody>
          <a:bodyPr/>
          <a:lstStyle/>
          <a:p>
            <a:pPr algn="ctr"/>
            <a:r>
              <a:rPr lang="he-IL" dirty="0"/>
              <a:t>עיקרון העונג</a:t>
            </a:r>
          </a:p>
        </p:txBody>
      </p:sp>
      <p:graphicFrame>
        <p:nvGraphicFramePr>
          <p:cNvPr id="5" name="מציין מיקום תוכן 4">
            <a:extLst>
              <a:ext uri="{FF2B5EF4-FFF2-40B4-BE49-F238E27FC236}">
                <a16:creationId xmlns:a16="http://schemas.microsoft.com/office/drawing/2014/main" id="{324DA5C2-8A30-7EA9-3C4D-47D5B05DDCCA}"/>
              </a:ext>
            </a:extLst>
          </p:cNvPr>
          <p:cNvGraphicFramePr>
            <a:graphicFrameLocks noGrp="1"/>
          </p:cNvGraphicFramePr>
          <p:nvPr>
            <p:ph idx="1"/>
          </p:nvPr>
        </p:nvGraphicFramePr>
        <p:xfrm>
          <a:off x="439366" y="164080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83FB9745-2686-82AD-A583-95C8CB7D15C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8</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99978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alpha val="45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314571-BC03-61C2-F1D5-1ABB3FD03794}"/>
              </a:ext>
            </a:extLst>
          </p:cNvPr>
          <p:cNvSpPr>
            <a:spLocks noGrp="1"/>
          </p:cNvSpPr>
          <p:nvPr>
            <p:ph type="title"/>
          </p:nvPr>
        </p:nvSpPr>
        <p:spPr/>
        <p:txBody>
          <a:bodyPr/>
          <a:lstStyle/>
          <a:p>
            <a:pPr algn="ctr"/>
            <a:r>
              <a:rPr lang="he-IL" dirty="0"/>
              <a:t>העונג שנהפך לסבל</a:t>
            </a:r>
          </a:p>
        </p:txBody>
      </p:sp>
      <p:graphicFrame>
        <p:nvGraphicFramePr>
          <p:cNvPr id="5" name="מציין מיקום תוכן 4">
            <a:extLst>
              <a:ext uri="{FF2B5EF4-FFF2-40B4-BE49-F238E27FC236}">
                <a16:creationId xmlns:a16="http://schemas.microsoft.com/office/drawing/2014/main" id="{324DA5C2-8A30-7EA9-3C4D-47D5B05DDCC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83FB9745-2686-82AD-A583-95C8CB7D15C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9</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77699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alpha val="54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D757E4-4812-0DC5-397C-923C74D13672}"/>
              </a:ext>
            </a:extLst>
          </p:cNvPr>
          <p:cNvSpPr>
            <a:spLocks noGrp="1"/>
          </p:cNvSpPr>
          <p:nvPr>
            <p:ph type="title"/>
          </p:nvPr>
        </p:nvSpPr>
        <p:spPr/>
        <p:txBody>
          <a:bodyPr/>
          <a:lstStyle/>
          <a:p>
            <a:pPr algn="ctr"/>
            <a:r>
              <a:rPr lang="he-IL" dirty="0"/>
              <a:t>עיקרון העונג – הרס עצמי</a:t>
            </a:r>
            <a:br>
              <a:rPr lang="en-US" dirty="0"/>
            </a:br>
            <a:endParaRPr lang="he-IL" dirty="0"/>
          </a:p>
        </p:txBody>
      </p:sp>
      <p:graphicFrame>
        <p:nvGraphicFramePr>
          <p:cNvPr id="5" name="מציין מיקום תוכן 4">
            <a:extLst>
              <a:ext uri="{FF2B5EF4-FFF2-40B4-BE49-F238E27FC236}">
                <a16:creationId xmlns:a16="http://schemas.microsoft.com/office/drawing/2014/main" id="{0CA7E645-ECD5-26AC-17D8-17F5B28E49A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2FFD13D9-6891-E4C9-1CAE-6CD9437FE48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10</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47515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alpha val="40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3BC6249-55FC-8B49-7DEF-054E6AF12A6C}"/>
              </a:ext>
            </a:extLst>
          </p:cNvPr>
          <p:cNvSpPr>
            <a:spLocks noGrp="1"/>
          </p:cNvSpPr>
          <p:nvPr>
            <p:ph type="title"/>
          </p:nvPr>
        </p:nvSpPr>
        <p:spPr/>
        <p:txBody>
          <a:bodyPr/>
          <a:lstStyle/>
          <a:p>
            <a:pPr algn="ctr"/>
            <a:r>
              <a:rPr lang="he-IL" dirty="0"/>
              <a:t>מים גנובים ימתקו</a:t>
            </a:r>
          </a:p>
        </p:txBody>
      </p:sp>
      <p:sp>
        <p:nvSpPr>
          <p:cNvPr id="3" name="מציין מיקום תוכן 2">
            <a:extLst>
              <a:ext uri="{FF2B5EF4-FFF2-40B4-BE49-F238E27FC236}">
                <a16:creationId xmlns:a16="http://schemas.microsoft.com/office/drawing/2014/main" id="{64C852ED-2336-60A9-4540-884D6A07828E}"/>
              </a:ext>
            </a:extLst>
          </p:cNvPr>
          <p:cNvSpPr>
            <a:spLocks noGrp="1"/>
          </p:cNvSpPr>
          <p:nvPr>
            <p:ph idx="1"/>
          </p:nvPr>
        </p:nvSpPr>
        <p:spPr/>
        <p:txBody>
          <a:bodyPr>
            <a:normAutofit fontScale="70000" lnSpcReduction="20000"/>
          </a:bodyPr>
          <a:lstStyle/>
          <a:p>
            <a:r>
              <a:rPr lang="he-IL" b="0" i="0" dirty="0">
                <a:solidFill>
                  <a:srgbClr val="141414"/>
                </a:solidFill>
                <a:effectLst/>
                <a:latin typeface="Segoe UI" panose="020B0502040204020203" pitchFamily="34" charset="0"/>
              </a:rPr>
              <a:t>עונג גשמי יכול להביא לידי תחושת מילוי וסיפוק, כל שהעונג לא בא לחפות על תחושת ריקנות, אלא בא </a:t>
            </a:r>
            <a:r>
              <a:rPr lang="he-IL" b="1" i="0" dirty="0">
                <a:solidFill>
                  <a:srgbClr val="141414"/>
                </a:solidFill>
                <a:effectLst/>
                <a:latin typeface="Segoe UI" panose="020B0502040204020203" pitchFamily="34" charset="0"/>
              </a:rPr>
              <a:t>למלא צורך</a:t>
            </a:r>
            <a:r>
              <a:rPr lang="he-IL" b="0" i="0" dirty="0">
                <a:solidFill>
                  <a:srgbClr val="141414"/>
                </a:solidFill>
                <a:effectLst/>
                <a:latin typeface="Segoe UI" panose="020B0502040204020203" pitchFamily="34" charset="0"/>
              </a:rPr>
              <a:t> של האדם. </a:t>
            </a:r>
          </a:p>
          <a:p>
            <a:r>
              <a:rPr lang="he-IL" b="0" i="0" dirty="0">
                <a:solidFill>
                  <a:srgbClr val="141414"/>
                </a:solidFill>
                <a:effectLst/>
                <a:latin typeface="Segoe UI" panose="020B0502040204020203" pitchFamily="34" charset="0"/>
              </a:rPr>
              <a:t>למשל: אדם תשוש ומורעב החולף ליד חנות פיצה המדיפה ניחוחות מגרים, מרגיש </a:t>
            </a:r>
            <a:r>
              <a:rPr lang="he-IL" b="1" i="0" dirty="0">
                <a:solidFill>
                  <a:srgbClr val="141414"/>
                </a:solidFill>
                <a:effectLst/>
                <a:latin typeface="Segoe UI" panose="020B0502040204020203" pitchFamily="34" charset="0"/>
              </a:rPr>
              <a:t>צורך נפשי עמוק</a:t>
            </a:r>
            <a:r>
              <a:rPr lang="he-IL" b="0" i="0" dirty="0">
                <a:solidFill>
                  <a:srgbClr val="141414"/>
                </a:solidFill>
                <a:effectLst/>
                <a:latin typeface="Segoe UI" panose="020B0502040204020203" pitchFamily="34" charset="0"/>
              </a:rPr>
              <a:t> למאכל הזה. לא מדובר רק בצורך גופני לאכול ולשבוע, אלא נפשו מרגישה חסרה כעת את התענוג הזה. כשהוא יקנה מנה ויאכל לשובע - הוא ישביע את נפשו ("כי השביע </a:t>
            </a:r>
            <a:r>
              <a:rPr lang="he-IL" b="0" i="0" u="sng" dirty="0">
                <a:solidFill>
                  <a:srgbClr val="141414"/>
                </a:solidFill>
                <a:effectLst/>
                <a:latin typeface="Segoe UI" panose="020B0502040204020203" pitchFamily="34" charset="0"/>
              </a:rPr>
              <a:t>נפש רעבה</a:t>
            </a:r>
            <a:r>
              <a:rPr lang="he-IL" b="0" i="0" dirty="0">
                <a:solidFill>
                  <a:srgbClr val="141414"/>
                </a:solidFill>
                <a:effectLst/>
                <a:latin typeface="Segoe UI" panose="020B0502040204020203" pitchFamily="34" charset="0"/>
              </a:rPr>
              <a:t>". כן נאמר "צדיק אוכל </a:t>
            </a:r>
            <a:r>
              <a:rPr lang="he-IL" b="0" i="0" u="sng" dirty="0">
                <a:solidFill>
                  <a:srgbClr val="141414"/>
                </a:solidFill>
                <a:effectLst/>
                <a:latin typeface="Segoe UI" panose="020B0502040204020203" pitchFamily="34" charset="0"/>
              </a:rPr>
              <a:t>לשובע נפשו</a:t>
            </a:r>
            <a:r>
              <a:rPr lang="he-IL" b="0" i="0" dirty="0">
                <a:solidFill>
                  <a:srgbClr val="141414"/>
                </a:solidFill>
                <a:effectLst/>
                <a:latin typeface="Segoe UI" panose="020B0502040204020203" pitchFamily="34" charset="0"/>
              </a:rPr>
              <a:t>", כי הצדיק אוכל כדי למלא חוסר, ולא כדי להתענג. </a:t>
            </a:r>
          </a:p>
          <a:p>
            <a:r>
              <a:rPr lang="he-IL" b="0" i="0" dirty="0">
                <a:solidFill>
                  <a:srgbClr val="141414"/>
                </a:solidFill>
                <a:effectLst/>
                <a:latin typeface="Segoe UI" panose="020B0502040204020203" pitchFamily="34" charset="0"/>
              </a:rPr>
              <a:t>אך כשאדם יושב בבית, רגוע ונינוח, ולפתע נכנסת אשתו ומבשרת לו: קניתי לך הפתעה! מנת פיצה! כשהוא יאכל </a:t>
            </a:r>
            <a:r>
              <a:rPr lang="he-IL" b="0" i="0" u="sng" dirty="0">
                <a:solidFill>
                  <a:srgbClr val="141414"/>
                </a:solidFill>
                <a:effectLst/>
                <a:latin typeface="Segoe UI" panose="020B0502040204020203" pitchFamily="34" charset="0"/>
              </a:rPr>
              <a:t>בהנאת </a:t>
            </a:r>
            <a:r>
              <a:rPr lang="he-IL" b="0" i="0" u="sng" dirty="0" err="1">
                <a:solidFill>
                  <a:srgbClr val="141414"/>
                </a:solidFill>
                <a:effectLst/>
                <a:latin typeface="Segoe UI" panose="020B0502040204020203" pitchFamily="34" charset="0"/>
              </a:rPr>
              <a:t>החיך</a:t>
            </a:r>
            <a:r>
              <a:rPr lang="he-IL" b="0" i="0" dirty="0">
                <a:solidFill>
                  <a:srgbClr val="141414"/>
                </a:solidFill>
                <a:effectLst/>
                <a:latin typeface="Segoe UI" panose="020B0502040204020203" pitchFamily="34" charset="0"/>
              </a:rPr>
              <a:t> - האם הוא ירגיש את אותו עונג כמו האדם הנ"ל שהרגיש קודם לכן תשוקה עצומה למנת פיצה והצליח למלא את החסר? ממש לא!</a:t>
            </a:r>
          </a:p>
          <a:p>
            <a:r>
              <a:rPr lang="he-IL" b="0" i="0" dirty="0">
                <a:solidFill>
                  <a:srgbClr val="141414"/>
                </a:solidFill>
                <a:effectLst/>
                <a:latin typeface="Segoe UI" panose="020B0502040204020203" pitchFamily="34" charset="0"/>
              </a:rPr>
              <a:t>כשהרגיש תחילה חֶסֶר וכעת התמלא, הוא ירגיש שבע ומסופק (מלשון סיפוק).</a:t>
            </a:r>
          </a:p>
          <a:p>
            <a:r>
              <a:rPr lang="he-IL" b="0" i="0" dirty="0">
                <a:solidFill>
                  <a:srgbClr val="141414"/>
                </a:solidFill>
                <a:effectLst/>
                <a:latin typeface="Segoe UI" panose="020B0502040204020203" pitchFamily="34" charset="0"/>
              </a:rPr>
              <a:t>אור החיים בראשית פרק מט פסוק יד. בהביט ובהתבונן האדם בכל הנאות העולם הזה הנרגשות כמו שתאמר </a:t>
            </a:r>
            <a:r>
              <a:rPr lang="he-IL" b="0" i="0" dirty="0" err="1">
                <a:solidFill>
                  <a:srgbClr val="141414"/>
                </a:solidFill>
                <a:effectLst/>
                <a:latin typeface="Segoe UI" panose="020B0502040204020203" pitchFamily="34" charset="0"/>
              </a:rPr>
              <a:t>תאות</a:t>
            </a:r>
            <a:r>
              <a:rPr lang="he-IL" b="0" i="0" dirty="0">
                <a:solidFill>
                  <a:srgbClr val="141414"/>
                </a:solidFill>
                <a:effectLst/>
                <a:latin typeface="Segoe UI" panose="020B0502040204020203" pitchFamily="34" charset="0"/>
              </a:rPr>
              <a:t> המאכל והמשתה אין העריבות של אותו דבר צודק מצד עצמו אלא מצד הגוף אשר הוא כלי ריקם שעומד למלאות שכן הטביע בו היוצר שלא יוכל להתעכב ריקם כלל, ולזה כאשר יהיה האדם שבע לא מלבד שלא </a:t>
            </a:r>
            <a:r>
              <a:rPr lang="he-IL" b="0" i="0" dirty="0" err="1">
                <a:solidFill>
                  <a:srgbClr val="141414"/>
                </a:solidFill>
                <a:effectLst/>
                <a:latin typeface="Segoe UI" panose="020B0502040204020203" pitchFamily="34" charset="0"/>
              </a:rPr>
              <a:t>יקח</a:t>
            </a:r>
            <a:r>
              <a:rPr lang="he-IL" b="0" i="0" dirty="0">
                <a:solidFill>
                  <a:srgbClr val="141414"/>
                </a:solidFill>
                <a:effectLst/>
                <a:latin typeface="Segoe UI" panose="020B0502040204020203" pitchFamily="34" charset="0"/>
              </a:rPr>
              <a:t> עריבות למאכל ההוא אשר נכספה וגם כלתה נפשו אליו באותה שעה עצמה קודם שמילא כריסו אלא שמואס בו כמואס ברע,  </a:t>
            </a:r>
          </a:p>
          <a:p>
            <a:r>
              <a:rPr lang="he-IL" dirty="0"/>
              <a:t>אבל הטוב האמיתי והנעימות הצודק הוא של עולם העליון,</a:t>
            </a:r>
          </a:p>
        </p:txBody>
      </p:sp>
    </p:spTree>
    <p:extLst>
      <p:ext uri="{BB962C8B-B14F-4D97-AF65-F5344CB8AC3E}">
        <p14:creationId xmlns:p14="http://schemas.microsoft.com/office/powerpoint/2010/main" val="142059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00">
            <a:alpha val="26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2FF428-5452-AC7B-7DAF-15161576CC12}"/>
              </a:ext>
            </a:extLst>
          </p:cNvPr>
          <p:cNvSpPr>
            <a:spLocks noGrp="1"/>
          </p:cNvSpPr>
          <p:nvPr>
            <p:ph type="title"/>
          </p:nvPr>
        </p:nvSpPr>
        <p:spPr/>
        <p:txBody>
          <a:bodyPr/>
          <a:lstStyle/>
          <a:p>
            <a:pPr algn="ctr"/>
            <a:r>
              <a:rPr lang="he-IL" dirty="0">
                <a:effectLst>
                  <a:glow rad="1905000">
                    <a:schemeClr val="accent4">
                      <a:satMod val="175000"/>
                      <a:alpha val="40000"/>
                    </a:schemeClr>
                  </a:glow>
                </a:effectLst>
              </a:rPr>
              <a:t>אנרגיית החיים</a:t>
            </a:r>
          </a:p>
        </p:txBody>
      </p:sp>
      <p:sp>
        <p:nvSpPr>
          <p:cNvPr id="3" name="מציין מיקום תוכן 2">
            <a:extLst>
              <a:ext uri="{FF2B5EF4-FFF2-40B4-BE49-F238E27FC236}">
                <a16:creationId xmlns:a16="http://schemas.microsoft.com/office/drawing/2014/main" id="{7D9FB2A6-D650-97E7-7A92-F98BFBEA64ED}"/>
              </a:ext>
            </a:extLst>
          </p:cNvPr>
          <p:cNvSpPr>
            <a:spLocks noGrp="1"/>
          </p:cNvSpPr>
          <p:nvPr>
            <p:ph idx="1"/>
          </p:nvPr>
        </p:nvSpPr>
        <p:spPr/>
        <p:txBody>
          <a:bodyPr>
            <a:normAutofit fontScale="77500" lnSpcReduction="20000"/>
          </a:bodyPr>
          <a:lstStyle/>
          <a:p>
            <a:r>
              <a:rPr lang="he-IL" b="0" i="0" dirty="0">
                <a:solidFill>
                  <a:srgbClr val="141414"/>
                </a:solidFill>
                <a:effectLst/>
                <a:latin typeface="Segoe UI" panose="020B0502040204020203" pitchFamily="34" charset="0"/>
              </a:rPr>
              <a:t>הרחבת הנושא הנ"ל: אחד מתחלואי הדור, הוא נגע האינטרנט (הפרוץ). כל ההנאות שבעולם זמינות, בכל רגע נתון, ללא הרף וללא הפסקה, וממילא לא מפתחים כלפיהם תחושת 'חסר', ומאבדים כל הנאה בהם. אי לכך, נאלצים לחפש תענוגים חדשים מתחת האדמה, והדבר מביא לידי שגעון ואיבוד הנאה מהחיים </a:t>
            </a:r>
          </a:p>
          <a:p>
            <a:r>
              <a:rPr lang="he-IL" b="0" i="0" dirty="0">
                <a:solidFill>
                  <a:srgbClr val="141414"/>
                </a:solidFill>
                <a:effectLst/>
                <a:latin typeface="Segoe UI" panose="020B0502040204020203" pitchFamily="34" charset="0"/>
              </a:rPr>
              <a:t>זו גם הסיבה לימים האסורים. </a:t>
            </a:r>
            <a:r>
              <a:rPr lang="he-IL" b="0" i="0" dirty="0" err="1">
                <a:solidFill>
                  <a:srgbClr val="141414"/>
                </a:solidFill>
                <a:effectLst/>
                <a:latin typeface="Segoe UI" panose="020B0502040204020203" pitchFamily="34" charset="0"/>
              </a:rPr>
              <a:t>הגמ</a:t>
            </a:r>
            <a:r>
              <a:rPr lang="he-IL" b="0" i="0" dirty="0">
                <a:solidFill>
                  <a:srgbClr val="141414"/>
                </a:solidFill>
                <a:effectLst/>
                <a:latin typeface="Segoe UI" panose="020B0502040204020203" pitchFamily="34" charset="0"/>
              </a:rPr>
              <a:t>' מנמקת זאת "כדי שתהא חביבה עליו ככלה" </a:t>
            </a:r>
            <a:r>
              <a:rPr lang="he-IL" b="0" i="0" dirty="0" err="1">
                <a:solidFill>
                  <a:srgbClr val="141414"/>
                </a:solidFill>
                <a:effectLst/>
                <a:latin typeface="Segoe UI" panose="020B0502040204020203" pitchFamily="34" charset="0"/>
              </a:rPr>
              <a:t>וכו</a:t>
            </a:r>
            <a:r>
              <a:rPr lang="he-IL" b="0" i="0" dirty="0">
                <a:solidFill>
                  <a:srgbClr val="141414"/>
                </a:solidFill>
                <a:effectLst/>
                <a:latin typeface="Segoe UI" panose="020B0502040204020203" pitchFamily="34" charset="0"/>
              </a:rPr>
              <a:t>'. הכוונה, כי דבר שמתרגלים אליו, מאבדים את תחושת </a:t>
            </a:r>
            <a:r>
              <a:rPr lang="he-IL" b="0" i="0" dirty="0" err="1">
                <a:solidFill>
                  <a:srgbClr val="141414"/>
                </a:solidFill>
                <a:effectLst/>
                <a:latin typeface="Segoe UI" panose="020B0502040204020203" pitchFamily="34" charset="0"/>
              </a:rPr>
              <a:t>ה'חֶסֶר</a:t>
            </a:r>
            <a:r>
              <a:rPr lang="he-IL" b="0" i="0" dirty="0">
                <a:solidFill>
                  <a:srgbClr val="141414"/>
                </a:solidFill>
                <a:effectLst/>
                <a:latin typeface="Segoe UI" panose="020B0502040204020203" pitchFamily="34" charset="0"/>
              </a:rPr>
              <a:t>' כלפיו, וממילא שוב אין בו בכדי לתת הרגשת מילוי וסיפוק (= 'תענוג תמידי אינו תענוג'). כדי להצליח להתמלא ממנו ולהרגיש בו תחושת סיפוק - חייבים לפתח תחילה הרגשת חסר, ורק אז ניתן לשאוב הימנו עונג וסיפוק אמיתיים.</a:t>
            </a:r>
            <a:br>
              <a:rPr lang="he-IL" dirty="0"/>
            </a:br>
            <a:br>
              <a:rPr lang="he-IL" dirty="0"/>
            </a:br>
            <a:r>
              <a:rPr lang="he-IL" b="0" i="0" dirty="0">
                <a:solidFill>
                  <a:srgbClr val="141414"/>
                </a:solidFill>
                <a:effectLst/>
                <a:latin typeface="Segoe UI" panose="020B0502040204020203" pitchFamily="34" charset="0"/>
              </a:rPr>
              <a:t>לכן גם נאמר "הוקר רגליך מבית רעיך פן </a:t>
            </a:r>
            <a:r>
              <a:rPr lang="he-IL" b="0" i="0" dirty="0" err="1">
                <a:solidFill>
                  <a:srgbClr val="141414"/>
                </a:solidFill>
                <a:effectLst/>
                <a:latin typeface="Segoe UI" panose="020B0502040204020203" pitchFamily="34" charset="0"/>
              </a:rPr>
              <a:t>ישבעך</a:t>
            </a:r>
            <a:r>
              <a:rPr lang="he-IL" b="0" i="0" dirty="0">
                <a:solidFill>
                  <a:srgbClr val="141414"/>
                </a:solidFill>
                <a:effectLst/>
                <a:latin typeface="Segoe UI" panose="020B0502040204020203" pitchFamily="34" charset="0"/>
              </a:rPr>
              <a:t>" וגו'. כשאתה נמצא אצל רעך בתדירות, הוא לא יצליח לפתח כלפיך </a:t>
            </a:r>
            <a:r>
              <a:rPr lang="he-IL" b="0" i="0" dirty="0" err="1">
                <a:solidFill>
                  <a:srgbClr val="141414"/>
                </a:solidFill>
                <a:effectLst/>
                <a:latin typeface="Segoe UI" panose="020B0502040204020203" pitchFamily="34" charset="0"/>
              </a:rPr>
              <a:t>תחשות</a:t>
            </a:r>
            <a:r>
              <a:rPr lang="he-IL" b="0" i="0" dirty="0">
                <a:solidFill>
                  <a:srgbClr val="141414"/>
                </a:solidFill>
                <a:effectLst/>
                <a:latin typeface="Segoe UI" panose="020B0502040204020203" pitchFamily="34" charset="0"/>
              </a:rPr>
              <a:t> חסר, וממילא לא תצליח להביא לו את הרגשת המילוי והסיפוק המיוחלים כ"כ.</a:t>
            </a:r>
          </a:p>
          <a:p>
            <a:r>
              <a:rPr lang="he-IL" b="0" i="0" dirty="0">
                <a:solidFill>
                  <a:srgbClr val="141414"/>
                </a:solidFill>
                <a:effectLst/>
                <a:latin typeface="Segoe UI" panose="020B0502040204020203" pitchFamily="34" charset="0"/>
              </a:rPr>
              <a:t>גם קווי </a:t>
            </a:r>
            <a:r>
              <a:rPr lang="he-IL" b="0" i="0" dirty="0" err="1">
                <a:solidFill>
                  <a:srgbClr val="141414"/>
                </a:solidFill>
                <a:effectLst/>
                <a:latin typeface="Segoe UI" panose="020B0502040204020203" pitchFamily="34" charset="0"/>
              </a:rPr>
              <a:t>הנייעס</a:t>
            </a:r>
            <a:r>
              <a:rPr lang="he-IL" b="0" i="0" dirty="0">
                <a:solidFill>
                  <a:srgbClr val="141414"/>
                </a:solidFill>
                <a:effectLst/>
                <a:latin typeface="Segoe UI" panose="020B0502040204020203" pitchFamily="34" charset="0"/>
              </a:rPr>
              <a:t> הזמינים כל העת ומנסים כביכול לספק לנו עינוגים וריגושים מעדכון חדשות - כבר איבדו מזמן את כל האפקט של ההנאה. אין את תחושת החסר שהיה בעבר, כאשר המתינו כל היום לקבלת העיתון בבוקר והחדשות נקראו אז די בשקיקה.. כיום, כשאתה יכול להתעדכן נון-סטופ בכל שטות המתרחש בכל חור נידח - אין תחושת חסר.</a:t>
            </a:r>
            <a:endParaRPr lang="he-IL" dirty="0"/>
          </a:p>
        </p:txBody>
      </p:sp>
    </p:spTree>
    <p:extLst>
      <p:ext uri="{BB962C8B-B14F-4D97-AF65-F5344CB8AC3E}">
        <p14:creationId xmlns:p14="http://schemas.microsoft.com/office/powerpoint/2010/main" val="97069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B0F0">
            <a:alpha val="48000"/>
          </a:srgbClr>
        </a:solidFill>
        <a:effectLst/>
      </p:bgPr>
    </p:bg>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C19C9FC0-6618-549D-2FF8-D858BE6563F9}"/>
              </a:ext>
            </a:extLst>
          </p:cNvPr>
          <p:cNvSpPr txBox="1"/>
          <p:nvPr/>
        </p:nvSpPr>
        <p:spPr>
          <a:xfrm>
            <a:off x="572494" y="262393"/>
            <a:ext cx="11036410" cy="6376946"/>
          </a:xfrm>
          <a:prstGeom prst="rect">
            <a:avLst/>
          </a:prstGeom>
          <a:noFill/>
        </p:spPr>
        <p:txBody>
          <a:bodyPr wrap="square" rtlCol="1">
            <a:spAutoFit/>
          </a:bodyPr>
          <a:lstStyle/>
          <a:p>
            <a:r>
              <a:rPr lang="he-IL" dirty="0"/>
              <a:t>חברותא מסכת נדרים דף צא עמוד ב</a:t>
            </a:r>
          </a:p>
          <a:p>
            <a:r>
              <a:rPr lang="he-IL" dirty="0"/>
              <a:t>ההוא נואף </a:t>
            </a:r>
            <a:r>
              <a:rPr lang="he-IL" dirty="0" err="1"/>
              <a:t>דעל</a:t>
            </a:r>
            <a:r>
              <a:rPr lang="he-IL" dirty="0"/>
              <a:t> לגבי </a:t>
            </a:r>
            <a:r>
              <a:rPr lang="he-IL" dirty="0" err="1"/>
              <a:t>דההיא</a:t>
            </a:r>
            <a:r>
              <a:rPr lang="he-IL" dirty="0"/>
              <a:t> </a:t>
            </a:r>
            <a:r>
              <a:rPr lang="he-IL" dirty="0" err="1"/>
              <a:t>אנתתא</a:t>
            </a:r>
            <a:r>
              <a:rPr lang="he-IL" dirty="0"/>
              <a:t> [נואף נכנס לביתה של אישה כאשר בעלה לא היה בבית],</a:t>
            </a:r>
          </a:p>
          <a:p>
            <a:r>
              <a:rPr lang="he-IL" dirty="0"/>
              <a:t>אתא גברא [בא בעלה של </a:t>
            </a:r>
            <a:r>
              <a:rPr lang="he-IL" dirty="0" err="1"/>
              <a:t>האשה</a:t>
            </a:r>
            <a:r>
              <a:rPr lang="he-IL" dirty="0"/>
              <a:t> אל הבית], סליק נואף </a:t>
            </a:r>
            <a:r>
              <a:rPr lang="he-IL" dirty="0" err="1"/>
              <a:t>איתיב</a:t>
            </a:r>
            <a:r>
              <a:rPr lang="he-IL" dirty="0"/>
              <a:t> [בכלאי] בבא [ברח הנואף ונחבא מאחורי הדלת],</a:t>
            </a:r>
          </a:p>
          <a:p>
            <a:r>
              <a:rPr lang="he-IL" dirty="0" err="1"/>
              <a:t>הוה</a:t>
            </a:r>
            <a:r>
              <a:rPr lang="he-IL" dirty="0"/>
              <a:t> מחתן תחלי תמן </a:t>
            </a:r>
            <a:r>
              <a:rPr lang="he-IL" dirty="0" err="1"/>
              <a:t>וטעמינון</a:t>
            </a:r>
            <a:r>
              <a:rPr lang="he-IL" dirty="0"/>
              <a:t> </a:t>
            </a:r>
            <a:r>
              <a:rPr lang="he-IL" dirty="0" err="1"/>
              <a:t>חויא</a:t>
            </a:r>
            <a:r>
              <a:rPr lang="he-IL" dirty="0"/>
              <a:t> [היו שם בבית אוכל הקרוי שחלים, ובא נחש וטעם מזה],</a:t>
            </a:r>
          </a:p>
          <a:p>
            <a:r>
              <a:rPr lang="he-IL" dirty="0" err="1"/>
              <a:t>בעא</a:t>
            </a:r>
            <a:r>
              <a:rPr lang="he-IL" dirty="0"/>
              <a:t> מרי </a:t>
            </a:r>
            <a:r>
              <a:rPr lang="he-IL" dirty="0" err="1"/>
              <a:t>דביתא</a:t>
            </a:r>
            <a:r>
              <a:rPr lang="he-IL" dirty="0"/>
              <a:t> למיכל מן הנהו תחלי בלא </a:t>
            </a:r>
            <a:r>
              <a:rPr lang="he-IL" dirty="0" err="1"/>
              <a:t>דעתא</a:t>
            </a:r>
            <a:r>
              <a:rPr lang="he-IL" dirty="0"/>
              <a:t> </a:t>
            </a:r>
            <a:r>
              <a:rPr lang="he-IL" dirty="0" err="1"/>
              <a:t>דאינתתא</a:t>
            </a:r>
            <a:r>
              <a:rPr lang="he-IL" dirty="0"/>
              <a:t> [ראה הנואף שהבעל רוצה לאכול מן השחלים הללו, ואין </a:t>
            </a:r>
            <a:r>
              <a:rPr lang="he-IL" dirty="0" err="1"/>
              <a:t>האשה</a:t>
            </a:r>
            <a:r>
              <a:rPr lang="he-IL" dirty="0"/>
              <a:t> רואה שהוא רוצה לאכול מזה],</a:t>
            </a:r>
          </a:p>
          <a:p>
            <a:r>
              <a:rPr lang="he-IL" dirty="0"/>
              <a:t>אמר ליה ההוא נואף: לא </a:t>
            </a:r>
            <a:r>
              <a:rPr lang="he-IL" dirty="0" err="1"/>
              <a:t>תיכול</a:t>
            </a:r>
            <a:r>
              <a:rPr lang="he-IL" dirty="0"/>
              <a:t> </a:t>
            </a:r>
            <a:r>
              <a:rPr lang="he-IL" dirty="0" err="1"/>
              <a:t>מנהון</a:t>
            </a:r>
            <a:r>
              <a:rPr lang="he-IL" dirty="0"/>
              <a:t> </a:t>
            </a:r>
            <a:r>
              <a:rPr lang="he-IL" dirty="0" err="1"/>
              <a:t>דטעמינון</a:t>
            </a:r>
            <a:r>
              <a:rPr lang="he-IL" dirty="0"/>
              <a:t> </a:t>
            </a:r>
            <a:r>
              <a:rPr lang="he-IL" dirty="0" err="1"/>
              <a:t>חויא</a:t>
            </a:r>
            <a:r>
              <a:rPr lang="he-IL" dirty="0"/>
              <a:t> [נגלה הנואף לבעל ואמר לו שלא יאכל מזה כי טעם מזה נחש ויש בזה סכנת נפשות]</a:t>
            </a:r>
          </a:p>
          <a:p>
            <a:r>
              <a:rPr lang="he-IL" dirty="0"/>
              <a:t>ובאה שאלה לפני רבא האם יש לחשוש שבא הנואף על </a:t>
            </a:r>
            <a:r>
              <a:rPr lang="he-IL" dirty="0" err="1"/>
              <a:t>האשה</a:t>
            </a:r>
            <a:r>
              <a:rPr lang="he-IL" dirty="0"/>
              <a:t> ואסורה היא לבעלה, או לא.</a:t>
            </a:r>
          </a:p>
          <a:p>
            <a:r>
              <a:rPr lang="he-IL" dirty="0"/>
              <a:t>אמר רבא, </a:t>
            </a:r>
            <a:r>
              <a:rPr lang="he-IL" dirty="0" err="1"/>
              <a:t>אינתתיה</a:t>
            </a:r>
            <a:r>
              <a:rPr lang="he-IL" dirty="0"/>
              <a:t> </a:t>
            </a:r>
            <a:r>
              <a:rPr lang="he-IL" dirty="0" err="1"/>
              <a:t>שריא</a:t>
            </a:r>
            <a:r>
              <a:rPr lang="he-IL" dirty="0"/>
              <a:t> [מותרת </a:t>
            </a:r>
            <a:r>
              <a:rPr lang="he-IL" dirty="0" err="1"/>
              <a:t>האשה</a:t>
            </a:r>
            <a:r>
              <a:rPr lang="he-IL" dirty="0"/>
              <a:t>], ולא חוששים שהיה כאן ניאוף,</a:t>
            </a:r>
          </a:p>
          <a:p>
            <a:r>
              <a:rPr lang="he-IL" dirty="0"/>
              <a:t>דאם איתיה </a:t>
            </a:r>
            <a:r>
              <a:rPr lang="he-IL" dirty="0" err="1"/>
              <a:t>דעבד</a:t>
            </a:r>
            <a:r>
              <a:rPr lang="he-IL" dirty="0"/>
              <a:t> </a:t>
            </a:r>
            <a:r>
              <a:rPr lang="he-IL" dirty="0" err="1"/>
              <a:t>איסורא</a:t>
            </a:r>
            <a:r>
              <a:rPr lang="he-IL" dirty="0"/>
              <a:t>, ניחא ליה </a:t>
            </a:r>
            <a:r>
              <a:rPr lang="he-IL" dirty="0" err="1"/>
              <a:t>דליכול</a:t>
            </a:r>
            <a:r>
              <a:rPr lang="he-IL" dirty="0"/>
              <a:t> ולימות [דאם לפי האמת הנואף </a:t>
            </a:r>
            <a:r>
              <a:rPr lang="he-IL" dirty="0" err="1"/>
              <a:t>והאשה</a:t>
            </a:r>
            <a:r>
              <a:rPr lang="he-IL" dirty="0"/>
              <a:t> עברו על איסור אשת איש לא היה הנואף מציל את הבעל מסכנת נפשות],</a:t>
            </a:r>
          </a:p>
          <a:p>
            <a:r>
              <a:rPr lang="he-IL" dirty="0" err="1"/>
              <a:t>דכתיב</a:t>
            </a:r>
            <a:r>
              <a:rPr lang="he-IL" dirty="0"/>
              <a:t> "כי נאפו ודם בידיהן" ויש ללמוד מפסוק זה, שהנואפים חשודים הם אף על שפיכות דמים.</a:t>
            </a:r>
          </a:p>
          <a:p>
            <a:r>
              <a:rPr lang="he-IL" dirty="0" err="1"/>
              <a:t>ומקשינן</a:t>
            </a:r>
            <a:r>
              <a:rPr lang="he-IL" dirty="0"/>
              <a:t>:</a:t>
            </a:r>
          </a:p>
          <a:p>
            <a:r>
              <a:rPr lang="he-IL" dirty="0"/>
              <a:t>פשיטא, ומה חידוש חידש רבא בזה?</a:t>
            </a:r>
          </a:p>
          <a:p>
            <a:r>
              <a:rPr lang="he-IL" dirty="0" err="1"/>
              <a:t>ומתרצינן</a:t>
            </a:r>
            <a:r>
              <a:rPr lang="he-IL" dirty="0"/>
              <a:t>:</a:t>
            </a:r>
          </a:p>
          <a:p>
            <a:r>
              <a:rPr lang="he-IL" dirty="0"/>
              <a:t>מהו </a:t>
            </a:r>
            <a:r>
              <a:rPr lang="he-IL" dirty="0" err="1"/>
              <a:t>דתימא</a:t>
            </a:r>
            <a:r>
              <a:rPr lang="he-IL" dirty="0"/>
              <a:t> [היה אפשר לומר] </a:t>
            </a:r>
            <a:r>
              <a:rPr lang="he-IL" dirty="0" err="1"/>
              <a:t>דאיסורא</a:t>
            </a:r>
            <a:r>
              <a:rPr lang="he-IL" dirty="0"/>
              <a:t> עבד ובאמת היה כאן ניאוף ונאסרה </a:t>
            </a:r>
            <a:r>
              <a:rPr lang="he-IL" dirty="0" err="1"/>
              <a:t>האשה</a:t>
            </a:r>
            <a:r>
              <a:rPr lang="he-IL" dirty="0"/>
              <a:t>,</a:t>
            </a:r>
          </a:p>
          <a:p>
            <a:r>
              <a:rPr lang="he-IL" dirty="0"/>
              <a:t>והאי </a:t>
            </a:r>
            <a:r>
              <a:rPr lang="he-IL" dirty="0" err="1"/>
              <a:t>דאמר</a:t>
            </a:r>
            <a:r>
              <a:rPr lang="he-IL" dirty="0"/>
              <a:t> ליה [והטעם שהנואף הציל את הבעל הוא משום]: </a:t>
            </a:r>
            <a:r>
              <a:rPr lang="he-IL" dirty="0" err="1"/>
              <a:t>דניחא</a:t>
            </a:r>
            <a:r>
              <a:rPr lang="he-IL" dirty="0"/>
              <a:t> ליה דלא לימות בעל </a:t>
            </a:r>
            <a:r>
              <a:rPr lang="he-IL" dirty="0" err="1"/>
              <a:t>דתהוי</a:t>
            </a:r>
            <a:r>
              <a:rPr lang="he-IL" dirty="0"/>
              <a:t> </a:t>
            </a:r>
            <a:r>
              <a:rPr lang="he-IL" dirty="0" err="1"/>
              <a:t>אינתתיה</a:t>
            </a:r>
            <a:r>
              <a:rPr lang="he-IL" dirty="0"/>
              <a:t> </a:t>
            </a:r>
            <a:r>
              <a:rPr lang="he-IL" dirty="0" err="1"/>
              <a:t>עלויה</a:t>
            </a:r>
            <a:r>
              <a:rPr lang="he-IL" dirty="0"/>
              <a:t> "מים גנובים ימתקו ולחם סתרים </a:t>
            </a:r>
            <a:r>
              <a:rPr lang="he-IL" dirty="0" err="1"/>
              <a:t>ינעם</a:t>
            </a:r>
            <a:r>
              <a:rPr lang="he-IL" dirty="0"/>
              <a:t>" - שהנואף רוצה שהבעל לא ימות כדי שהאישה עדיין תהיה אסורה עליו, כיון שהוא נהנה כאשר היא אסורה עליו יותר </a:t>
            </a:r>
            <a:r>
              <a:rPr lang="he-IL" dirty="0" err="1"/>
              <a:t>מכאשר</a:t>
            </a:r>
            <a:r>
              <a:rPr lang="he-IL" dirty="0"/>
              <a:t> היא מותרת לו, </a:t>
            </a:r>
            <a:r>
              <a:rPr lang="he-IL" dirty="0" err="1"/>
              <a:t>דכתיב</a:t>
            </a:r>
            <a:r>
              <a:rPr lang="he-IL" dirty="0"/>
              <a:t> מים גנובים ימתקו ולחם סתרים </a:t>
            </a:r>
            <a:r>
              <a:rPr lang="he-IL" dirty="0" err="1"/>
              <a:t>ינעם</a:t>
            </a:r>
            <a:r>
              <a:rPr lang="he-IL" dirty="0"/>
              <a:t>.</a:t>
            </a:r>
          </a:p>
          <a:p>
            <a:r>
              <a:rPr lang="he-IL" dirty="0" err="1"/>
              <a:t>קא</a:t>
            </a:r>
            <a:r>
              <a:rPr lang="he-IL" dirty="0"/>
              <a:t> משמע לן רבא שלא אומרים </a:t>
            </a:r>
            <a:r>
              <a:rPr lang="he-IL" dirty="0" err="1"/>
              <a:t>סברא</a:t>
            </a:r>
            <a:r>
              <a:rPr lang="he-IL" dirty="0"/>
              <a:t> זו ואין </a:t>
            </a:r>
            <a:r>
              <a:rPr lang="he-IL" dirty="0" err="1"/>
              <a:t>האשה</a:t>
            </a:r>
            <a:r>
              <a:rPr lang="he-IL" dirty="0"/>
              <a:t> נאסרת לבעלה:</a:t>
            </a:r>
          </a:p>
          <a:p>
            <a:endParaRPr lang="he-IL" dirty="0"/>
          </a:p>
        </p:txBody>
      </p:sp>
    </p:spTree>
    <p:extLst>
      <p:ext uri="{BB962C8B-B14F-4D97-AF65-F5344CB8AC3E}">
        <p14:creationId xmlns:p14="http://schemas.microsoft.com/office/powerpoint/2010/main" val="1081687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1D6FF">
            <a:alpha val="85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DCDFCF-FFFD-E1F2-53D4-61572D8D9B89}"/>
              </a:ext>
            </a:extLst>
          </p:cNvPr>
          <p:cNvSpPr>
            <a:spLocks noGrp="1"/>
          </p:cNvSpPr>
          <p:nvPr>
            <p:ph type="title"/>
          </p:nvPr>
        </p:nvSpPr>
        <p:spPr/>
        <p:txBody>
          <a:bodyPr>
            <a:scene3d>
              <a:camera prst="orthographicFront"/>
              <a:lightRig rig="threePt" dir="t"/>
            </a:scene3d>
            <a:sp3d extrusionH="57150">
              <a:bevelT w="50800" h="38100" prst="riblet"/>
            </a:sp3d>
          </a:bodyPr>
          <a:lstStyle/>
          <a:p>
            <a:pPr algn="ctr"/>
            <a:r>
              <a:rPr lang="he-IL" dirty="0">
                <a:effectLst>
                  <a:outerShdw blurRad="50800" dist="38100" dir="10800000" algn="r" rotWithShape="0">
                    <a:schemeClr val="accent5">
                      <a:lumMod val="75000"/>
                    </a:schemeClr>
                  </a:outerShdw>
                </a:effectLst>
              </a:rPr>
              <a:t>יסוד המים - תענוג</a:t>
            </a:r>
          </a:p>
        </p:txBody>
      </p:sp>
      <p:graphicFrame>
        <p:nvGraphicFramePr>
          <p:cNvPr id="5" name="מציין מיקום תוכן 4">
            <a:extLst>
              <a:ext uri="{FF2B5EF4-FFF2-40B4-BE49-F238E27FC236}">
                <a16:creationId xmlns:a16="http://schemas.microsoft.com/office/drawing/2014/main" id="{E20225BB-8A8C-A280-CF90-1D165A02BDF5}"/>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7E1D03C5-37C2-3EED-89BD-DBF837A3CEE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5089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B97BF3-784C-9602-CAAC-461F4DC4AFA2}"/>
              </a:ext>
            </a:extLst>
          </p:cNvPr>
          <p:cNvSpPr>
            <a:spLocks noGrp="1"/>
          </p:cNvSpPr>
          <p:nvPr>
            <p:ph type="title"/>
          </p:nvPr>
        </p:nvSpPr>
        <p:spPr>
          <a:effectLst>
            <a:glow rad="228600">
              <a:schemeClr val="accent4">
                <a:satMod val="175000"/>
                <a:alpha val="40000"/>
              </a:schemeClr>
            </a:glow>
          </a:effectLst>
        </p:spPr>
        <p:txBody>
          <a:bodyPr>
            <a:normAutofit/>
            <a:scene3d>
              <a:camera prst="orthographicFront"/>
              <a:lightRig rig="threePt" dir="t"/>
            </a:scene3d>
            <a:sp3d extrusionH="57150">
              <a:bevelT w="38100" h="38100" prst="angle"/>
            </a:sp3d>
          </a:bodyPr>
          <a:lstStyle/>
          <a:p>
            <a:pPr lvl="0" algn="ctr" rtl="1"/>
            <a:r>
              <a:rPr lang="he-IL" b="0" i="0" dirty="0">
                <a:solidFill>
                  <a:srgbClr val="00B0F0"/>
                </a:solidFill>
                <a:effectLst>
                  <a:outerShdw blurRad="50800" dir="5400000" algn="ctr" rotWithShape="0">
                    <a:srgbClr val="000000">
                      <a:alpha val="43137"/>
                    </a:srgbClr>
                  </a:outerShdw>
                </a:effectLst>
              </a:rPr>
              <a:t>ספר יצירה</a:t>
            </a:r>
            <a:r>
              <a:rPr lang="he-IL" b="0" i="0" baseline="30000" dirty="0">
                <a:solidFill>
                  <a:srgbClr val="00B0F0"/>
                </a:solidFill>
                <a:effectLst>
                  <a:outerShdw blurRad="50800" dir="5400000" algn="ctr" rotWithShape="0">
                    <a:srgbClr val="000000">
                      <a:alpha val="43137"/>
                    </a:srgbClr>
                  </a:outerShdw>
                </a:effectLst>
              </a:rPr>
              <a:t> - </a:t>
            </a:r>
            <a:r>
              <a:rPr lang="he-IL" dirty="0">
                <a:solidFill>
                  <a:srgbClr val="00B0F0"/>
                </a:solidFill>
                <a:effectLst>
                  <a:outerShdw blurRad="50800" dir="5400000" algn="ctr" rotWithShape="0">
                    <a:srgbClr val="000000">
                      <a:alpha val="43137"/>
                    </a:srgbClr>
                  </a:outerShdw>
                </a:effectLst>
              </a:rPr>
              <a:t>אין בטובה למעלה מענג </a:t>
            </a:r>
            <a:br>
              <a:rPr lang="he-IL" dirty="0">
                <a:solidFill>
                  <a:srgbClr val="00B0F0"/>
                </a:solidFill>
                <a:effectLst>
                  <a:outerShdw blurRad="50800" dir="5400000" algn="ctr" rotWithShape="0">
                    <a:srgbClr val="000000">
                      <a:alpha val="43137"/>
                    </a:srgbClr>
                  </a:outerShdw>
                </a:effectLst>
              </a:rPr>
            </a:br>
            <a:endParaRPr lang="he-IL" dirty="0">
              <a:solidFill>
                <a:srgbClr val="00B0F0"/>
              </a:solidFill>
              <a:effectLst>
                <a:outerShdw blurRad="50800" dir="5400000" algn="ctr" rotWithShape="0">
                  <a:srgbClr val="000000">
                    <a:alpha val="43137"/>
                  </a:srgbClr>
                </a:outerShdw>
              </a:effectLst>
            </a:endParaRPr>
          </a:p>
        </p:txBody>
      </p:sp>
      <p:graphicFrame>
        <p:nvGraphicFramePr>
          <p:cNvPr id="5" name="מציין מיקום תוכן 4">
            <a:extLst>
              <a:ext uri="{FF2B5EF4-FFF2-40B4-BE49-F238E27FC236}">
                <a16:creationId xmlns:a16="http://schemas.microsoft.com/office/drawing/2014/main" id="{B0BBD997-FC26-68A2-BC77-DC84B4915FF9}"/>
              </a:ext>
            </a:extLst>
          </p:cNvPr>
          <p:cNvGraphicFramePr>
            <a:graphicFrameLocks noGrp="1"/>
          </p:cNvGraphicFramePr>
          <p:nvPr>
            <p:ph idx="1"/>
            <p:extLst>
              <p:ext uri="{D42A27DB-BD31-4B8C-83A1-F6EECF244321}">
                <p14:modId xmlns:p14="http://schemas.microsoft.com/office/powerpoint/2010/main" val="4002849984"/>
              </p:ext>
            </p:extLst>
          </p:nvPr>
        </p:nvGraphicFramePr>
        <p:xfrm>
          <a:off x="136187" y="1167319"/>
          <a:ext cx="11217613" cy="5009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36AA828D-2072-5B21-54FA-9F5B3206A219}"/>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15</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63388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1D6FF">
            <a:alpha val="85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DCDFCF-FFFD-E1F2-53D4-61572D8D9B89}"/>
              </a:ext>
            </a:extLst>
          </p:cNvPr>
          <p:cNvSpPr>
            <a:spLocks noGrp="1"/>
          </p:cNvSpPr>
          <p:nvPr>
            <p:ph type="title"/>
          </p:nvPr>
        </p:nvSpPr>
        <p:spPr/>
        <p:txBody>
          <a:bodyPr>
            <a:scene3d>
              <a:camera prst="orthographicFront"/>
              <a:lightRig rig="threePt" dir="t"/>
            </a:scene3d>
            <a:sp3d extrusionH="57150">
              <a:bevelT w="50800" h="38100" prst="riblet"/>
            </a:sp3d>
          </a:bodyPr>
          <a:lstStyle/>
          <a:p>
            <a:pPr algn="ctr"/>
            <a:r>
              <a:rPr lang="he-IL" dirty="0">
                <a:effectLst>
                  <a:outerShdw blurRad="50800" dist="38100" dir="10800000" algn="r" rotWithShape="0">
                    <a:schemeClr val="accent5">
                      <a:lumMod val="75000"/>
                    </a:schemeClr>
                  </a:outerShdw>
                </a:effectLst>
              </a:rPr>
              <a:t>כתר או מים</a:t>
            </a:r>
          </a:p>
        </p:txBody>
      </p:sp>
      <p:graphicFrame>
        <p:nvGraphicFramePr>
          <p:cNvPr id="5" name="מציין מיקום תוכן 4">
            <a:extLst>
              <a:ext uri="{FF2B5EF4-FFF2-40B4-BE49-F238E27FC236}">
                <a16:creationId xmlns:a16="http://schemas.microsoft.com/office/drawing/2014/main" id="{E20225BB-8A8C-A280-CF90-1D165A02BDF5}"/>
              </a:ext>
            </a:extLst>
          </p:cNvPr>
          <p:cNvGraphicFramePr>
            <a:graphicFrameLocks noGrp="1"/>
          </p:cNvGraphicFramePr>
          <p:nvPr>
            <p:ph idx="1"/>
            <p:extLst>
              <p:ext uri="{D42A27DB-BD31-4B8C-83A1-F6EECF244321}">
                <p14:modId xmlns:p14="http://schemas.microsoft.com/office/powerpoint/2010/main" val="2233098168"/>
              </p:ext>
            </p:extLst>
          </p:nvPr>
        </p:nvGraphicFramePr>
        <p:xfrm>
          <a:off x="8640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7E1D03C5-37C2-3EED-89BD-DBF837A3CEE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16</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33129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1D6FF">
            <a:alpha val="85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DCDFCF-FFFD-E1F2-53D4-61572D8D9B89}"/>
              </a:ext>
            </a:extLst>
          </p:cNvPr>
          <p:cNvSpPr>
            <a:spLocks noGrp="1"/>
          </p:cNvSpPr>
          <p:nvPr>
            <p:ph type="title"/>
          </p:nvPr>
        </p:nvSpPr>
        <p:spPr/>
        <p:txBody>
          <a:bodyPr>
            <a:scene3d>
              <a:camera prst="orthographicFront"/>
              <a:lightRig rig="threePt" dir="t"/>
            </a:scene3d>
            <a:sp3d extrusionH="57150">
              <a:bevelT w="50800" h="38100" prst="riblet"/>
            </a:sp3d>
          </a:bodyPr>
          <a:lstStyle/>
          <a:p>
            <a:pPr algn="ctr"/>
            <a:r>
              <a:rPr lang="he-IL" dirty="0">
                <a:effectLst>
                  <a:outerShdw blurRad="50800" dist="38100" dir="10800000" algn="r" rotWithShape="0">
                    <a:schemeClr val="accent5">
                      <a:lumMod val="75000"/>
                    </a:schemeClr>
                  </a:outerShdw>
                </a:effectLst>
              </a:rPr>
              <a:t>יצר הרע נשאר בשביל שמחת הלימוד​</a:t>
            </a:r>
            <a:br>
              <a:rPr lang="he-IL" dirty="0">
                <a:effectLst>
                  <a:outerShdw blurRad="50800" dist="38100" dir="10800000" algn="r" rotWithShape="0">
                    <a:schemeClr val="accent5">
                      <a:lumMod val="75000"/>
                    </a:schemeClr>
                  </a:outerShdw>
                </a:effectLst>
              </a:rPr>
            </a:br>
            <a:endParaRPr lang="he-IL" dirty="0">
              <a:effectLst>
                <a:outerShdw blurRad="50800" dist="38100" dir="10800000" algn="r" rotWithShape="0">
                  <a:schemeClr val="accent5">
                    <a:lumMod val="75000"/>
                  </a:schemeClr>
                </a:outerShdw>
              </a:effectLst>
            </a:endParaRPr>
          </a:p>
        </p:txBody>
      </p:sp>
      <p:graphicFrame>
        <p:nvGraphicFramePr>
          <p:cNvPr id="5" name="מציין מיקום תוכן 4">
            <a:extLst>
              <a:ext uri="{FF2B5EF4-FFF2-40B4-BE49-F238E27FC236}">
                <a16:creationId xmlns:a16="http://schemas.microsoft.com/office/drawing/2014/main" id="{E20225BB-8A8C-A280-CF90-1D165A02BDF5}"/>
              </a:ext>
            </a:extLst>
          </p:cNvPr>
          <p:cNvGraphicFramePr>
            <a:graphicFrameLocks noGrp="1"/>
          </p:cNvGraphicFramePr>
          <p:nvPr>
            <p:ph idx="1"/>
            <p:extLst>
              <p:ext uri="{D42A27DB-BD31-4B8C-83A1-F6EECF244321}">
                <p14:modId xmlns:p14="http://schemas.microsoft.com/office/powerpoint/2010/main" val="3340396628"/>
              </p:ext>
            </p:extLst>
          </p:nvPr>
        </p:nvGraphicFramePr>
        <p:xfrm>
          <a:off x="8640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7E1D03C5-37C2-3EED-89BD-DBF837A3CEE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17</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53180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5">
            <a:extLst>
              <a:ext uri="{FF2B5EF4-FFF2-40B4-BE49-F238E27FC236}">
                <a16:creationId xmlns:a16="http://schemas.microsoft.com/office/drawing/2014/main" id="{C0BF2158-FDBF-677D-0B1A-5AE7D72A29F7}"/>
              </a:ext>
            </a:extLst>
          </p:cNvPr>
          <p:cNvSpPr>
            <a:spLocks noGrp="1"/>
          </p:cNvSpPr>
          <p:nvPr>
            <p:ph type="title"/>
          </p:nvPr>
        </p:nvSpPr>
        <p:spPr/>
        <p:txBody>
          <a:bodyPr/>
          <a:lstStyle/>
          <a:p>
            <a:r>
              <a:rPr lang="he-IL" dirty="0"/>
              <a:t>החשק להתענג</a:t>
            </a:r>
          </a:p>
        </p:txBody>
      </p:sp>
      <p:sp>
        <p:nvSpPr>
          <p:cNvPr id="7" name="מציין מיקום תוכן 6">
            <a:extLst>
              <a:ext uri="{FF2B5EF4-FFF2-40B4-BE49-F238E27FC236}">
                <a16:creationId xmlns:a16="http://schemas.microsoft.com/office/drawing/2014/main" id="{A8C88484-8652-0F84-274B-729D2DBFD73A}"/>
              </a:ext>
            </a:extLst>
          </p:cNvPr>
          <p:cNvSpPr>
            <a:spLocks noGrp="1"/>
          </p:cNvSpPr>
          <p:nvPr>
            <p:ph sz="half" idx="1"/>
          </p:nvPr>
        </p:nvSpPr>
        <p:spPr/>
        <p:txBody>
          <a:bodyPr>
            <a:normAutofit fontScale="92500" lnSpcReduction="20000"/>
          </a:bodyPr>
          <a:lstStyle/>
          <a:p>
            <a:r>
              <a:rPr lang="he-IL" sz="1800" dirty="0">
                <a:effectLst/>
                <a:latin typeface="Calibri" panose="020F0502020204030204" pitchFamily="34" charset="0"/>
                <a:ea typeface="Times New Roman" panose="02020603050405020304" pitchFamily="18" charset="0"/>
                <a:cs typeface="Times New Roman" panose="02020603050405020304" pitchFamily="18" charset="0"/>
              </a:rPr>
              <a:t>וכל הדברים הנ"</a:t>
            </a:r>
            <a:r>
              <a:rPr lang="he-IL" sz="1800" dirty="0">
                <a:effectLst/>
                <a:latin typeface="Calibri" panose="020F0502020204030204" pitchFamily="34" charset="0"/>
                <a:ea typeface="Calibri" panose="020F0502020204030204" pitchFamily="34" charset="0"/>
                <a:cs typeface="Arial" panose="020B0604020202020204" pitchFamily="34" charset="0"/>
              </a:rPr>
              <a:t>ל כלולים </a:t>
            </a:r>
            <a:r>
              <a:rPr lang="he-IL" sz="1800" dirty="0" err="1">
                <a:effectLst/>
                <a:latin typeface="Calibri" panose="020F0502020204030204" pitchFamily="34" charset="0"/>
                <a:ea typeface="Calibri" panose="020F0502020204030204" pitchFamily="34" charset="0"/>
                <a:cs typeface="Arial" panose="020B0604020202020204" pitchFamily="34" charset="0"/>
              </a:rPr>
              <a:t>הכל</a:t>
            </a:r>
            <a:r>
              <a:rPr lang="he-IL" sz="1800" dirty="0">
                <a:effectLst/>
                <a:latin typeface="Calibri" panose="020F0502020204030204" pitchFamily="34" charset="0"/>
                <a:ea typeface="Calibri" panose="020F0502020204030204" pitchFamily="34" charset="0"/>
                <a:cs typeface="Arial" panose="020B0604020202020204" pitchFamily="34" charset="0"/>
              </a:rPr>
              <a:t> כלול בלשונו הזהב של הרמב"ם וז"ל הרמב"ם: </a:t>
            </a:r>
          </a:p>
          <a:p>
            <a:r>
              <a:rPr lang="he-IL" sz="1800" dirty="0">
                <a:effectLst/>
                <a:latin typeface="Calibri" panose="020F0502020204030204" pitchFamily="34" charset="0"/>
                <a:ea typeface="Calibri" panose="020F0502020204030204" pitchFamily="34" charset="0"/>
                <a:cs typeface="Arial" panose="020B0604020202020204" pitchFamily="34" charset="0"/>
              </a:rPr>
              <a:t>"גדולה מכל זאת אמרו יפנה עצמו ומחשבתו לדברי תורה, וירחיב דעתו בחכמה, שאין מחשבת עריות מתגברת אלא בלב פנוי מן החכמה". יסוד דבריו הוא כמו שביארנו, הלב חייב להיות מלא באותו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וחשק שנטוע בו ולפיכך בלב פנוי מן החכמה מתגברת מחשבת עריות, וממשיך הרמב"ם: "ובחכמה הוא אומר: אילת אהבים ויעלת חן דדיה ירווך בכל עת באהבתה תשגה תמיד", אותו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גדול שטמון באדם תלוי בבחירתו, אם הוא ימלא את זה </a:t>
            </a:r>
            <a:r>
              <a:rPr lang="he-IL" sz="1800" dirty="0" err="1">
                <a:effectLst/>
                <a:latin typeface="Calibri" panose="020F0502020204030204" pitchFamily="34" charset="0"/>
                <a:ea typeface="Calibri" panose="020F0502020204030204" pitchFamily="34" charset="0"/>
                <a:cs typeface="Arial" panose="020B0604020202020204" pitchFamily="34" charset="0"/>
              </a:rPr>
              <a:t>לחשקת</a:t>
            </a:r>
            <a:r>
              <a:rPr lang="he-IL" sz="1800" dirty="0">
                <a:effectLst/>
                <a:latin typeface="Calibri" panose="020F0502020204030204" pitchFamily="34" charset="0"/>
                <a:ea typeface="Calibri" panose="020F0502020204030204" pitchFamily="34" charset="0"/>
                <a:cs typeface="Arial" panose="020B0604020202020204" pitchFamily="34" charset="0"/>
              </a:rPr>
              <a:t> התורה, אז יעלה מעלה מעלה, ואם חלילה יישאר לבו פנוי מן החכמה, תתגבר בו מחשבת </a:t>
            </a:r>
            <a:r>
              <a:rPr lang="he-IL" sz="1800" dirty="0">
                <a:effectLst/>
                <a:latin typeface="Calibri" panose="020F0502020204030204" pitchFamily="34" charset="0"/>
                <a:ea typeface="Times New Roman" panose="02020603050405020304" pitchFamily="18" charset="0"/>
                <a:cs typeface="Times New Roman" panose="02020603050405020304" pitchFamily="18" charset="0"/>
              </a:rPr>
              <a:t>עריות.</a:t>
            </a:r>
          </a:p>
          <a:p>
            <a:r>
              <a:rPr lang="he-IL" sz="1800" kern="100" dirty="0">
                <a:solidFill>
                  <a:srgbClr val="6F6F6F"/>
                </a:solidFill>
                <a:effectLst/>
                <a:latin typeface="Calibri" panose="020F0502020204030204" pitchFamily="34" charset="0"/>
                <a:ea typeface="Calibri" panose="020F0502020204030204" pitchFamily="34" charset="0"/>
                <a:cs typeface="Arial" panose="020B0604020202020204" pitchFamily="34" charset="0"/>
              </a:rPr>
              <a:t>ור' צדוק מבאר, מטעם זה, שבימי הנעורים שרתיחת </a:t>
            </a:r>
            <a:r>
              <a:rPr lang="he-IL" sz="1800" kern="100" dirty="0" err="1">
                <a:solidFill>
                  <a:srgbClr val="6F6F6F"/>
                </a:solidFill>
                <a:effectLst/>
                <a:latin typeface="Calibri" panose="020F0502020204030204" pitchFamily="34" charset="0"/>
                <a:ea typeface="Calibri" panose="020F0502020204030204" pitchFamily="34" charset="0"/>
                <a:cs typeface="Arial" panose="020B0604020202020204" pitchFamily="34" charset="0"/>
              </a:rPr>
              <a:t>התאוה</a:t>
            </a:r>
            <a:r>
              <a:rPr lang="he-IL" sz="1800" kern="100" dirty="0">
                <a:solidFill>
                  <a:srgbClr val="6F6F6F"/>
                </a:solidFill>
                <a:effectLst/>
                <a:latin typeface="Calibri" panose="020F0502020204030204" pitchFamily="34" charset="0"/>
                <a:ea typeface="Calibri" panose="020F0502020204030204" pitchFamily="34" charset="0"/>
                <a:cs typeface="Arial" panose="020B0604020202020204" pitchFamily="34" charset="0"/>
              </a:rPr>
              <a:t> מתגברת זהו הזמן להרבות בחשק ואהבה לדברי תורה (</a:t>
            </a:r>
            <a:r>
              <a:rPr lang="he-IL" sz="1800" kern="100" dirty="0" err="1">
                <a:solidFill>
                  <a:srgbClr val="6F6F6F"/>
                </a:solidFill>
                <a:effectLst/>
                <a:latin typeface="Calibri" panose="020F0502020204030204" pitchFamily="34" charset="0"/>
                <a:ea typeface="Calibri" panose="020F0502020204030204" pitchFamily="34" charset="0"/>
                <a:cs typeface="Arial" panose="020B0604020202020204" pitchFamily="34" charset="0"/>
              </a:rPr>
              <a:t>צידקת</a:t>
            </a:r>
            <a:r>
              <a:rPr lang="he-IL" sz="1800" kern="100" dirty="0">
                <a:solidFill>
                  <a:srgbClr val="6F6F6F"/>
                </a:solidFill>
                <a:effectLst/>
                <a:latin typeface="Calibri" panose="020F0502020204030204" pitchFamily="34" charset="0"/>
                <a:ea typeface="Calibri" panose="020F0502020204030204" pitchFamily="34" charset="0"/>
                <a:cs typeface="Arial" panose="020B0604020202020204" pitchFamily="34" charset="0"/>
              </a:rPr>
              <a:t> צדיק צ"ה ור"ב). </a:t>
            </a:r>
          </a:p>
          <a:p>
            <a:r>
              <a:rPr lang="he-IL" sz="1800" kern="100" dirty="0">
                <a:solidFill>
                  <a:srgbClr val="6F6F6F"/>
                </a:solidFill>
                <a:effectLst/>
                <a:latin typeface="Calibri" panose="020F0502020204030204" pitchFamily="34" charset="0"/>
                <a:ea typeface="Calibri" panose="020F0502020204030204" pitchFamily="34" charset="0"/>
                <a:cs typeface="Arial" panose="020B0604020202020204" pitchFamily="34" charset="0"/>
              </a:rPr>
              <a:t>ועפ"י זה כתב שמי שיש לו תשוקה גדולה </a:t>
            </a:r>
            <a:r>
              <a:rPr lang="he-IL" sz="1800" kern="100" dirty="0" err="1">
                <a:solidFill>
                  <a:srgbClr val="6F6F6F"/>
                </a:solidFill>
                <a:effectLst/>
                <a:latin typeface="Calibri" panose="020F0502020204030204" pitchFamily="34" charset="0"/>
                <a:ea typeface="Calibri" panose="020F0502020204030204" pitchFamily="34" charset="0"/>
                <a:cs typeface="Arial" panose="020B0604020202020204" pitchFamily="34" charset="0"/>
              </a:rPr>
              <a:t>לתאות</a:t>
            </a:r>
            <a:r>
              <a:rPr lang="he-IL" sz="1800" kern="100" dirty="0">
                <a:solidFill>
                  <a:srgbClr val="6F6F6F"/>
                </a:solidFill>
                <a:effectLst/>
                <a:latin typeface="Calibri" panose="020F0502020204030204" pitchFamily="34" charset="0"/>
                <a:ea typeface="Calibri" panose="020F0502020204030204" pitchFamily="34" charset="0"/>
                <a:cs typeface="Arial" panose="020B0604020202020204" pitchFamily="34" charset="0"/>
              </a:rPr>
              <a:t> הגוף אל התעצב בזה לחשוב כמה פגום הוא... כי אדרבא הוא כלי מוכן לתוקף אהבת ותשוקת האמת (שם מ"ד). וברבים מכתביו כתב שזה עיקר העבודה </a:t>
            </a:r>
            <a:r>
              <a:rPr lang="he-IL" sz="1800" kern="100" dirty="0" err="1">
                <a:solidFill>
                  <a:srgbClr val="6F6F6F"/>
                </a:solidFill>
                <a:effectLst/>
                <a:latin typeface="Calibri" panose="020F0502020204030204" pitchFamily="34" charset="0"/>
                <a:ea typeface="Calibri" panose="020F0502020204030204" pitchFamily="34" charset="0"/>
                <a:cs typeface="Arial" panose="020B0604020202020204" pitchFamily="34" charset="0"/>
              </a:rPr>
              <a:t>בעיקבתא</a:t>
            </a:r>
            <a:r>
              <a:rPr lang="he-IL" sz="1800" kern="100" dirty="0">
                <a:solidFill>
                  <a:srgbClr val="6F6F6F"/>
                </a:solidFill>
                <a:effectLst/>
                <a:latin typeface="Calibri" panose="020F0502020204030204" pitchFamily="34" charset="0"/>
                <a:ea typeface="Calibri" panose="020F0502020204030204" pitchFamily="34" charset="0"/>
                <a:cs typeface="Arial" panose="020B0604020202020204" pitchFamily="34" charset="0"/>
              </a:rPr>
              <a:t> </a:t>
            </a:r>
            <a:r>
              <a:rPr lang="he-IL" sz="1800" kern="100" dirty="0" err="1">
                <a:solidFill>
                  <a:srgbClr val="6F6F6F"/>
                </a:solidFill>
                <a:effectLst/>
                <a:latin typeface="Calibri" panose="020F0502020204030204" pitchFamily="34" charset="0"/>
                <a:ea typeface="Calibri" panose="020F0502020204030204" pitchFamily="34" charset="0"/>
                <a:cs typeface="Arial" panose="020B0604020202020204" pitchFamily="34" charset="0"/>
              </a:rPr>
              <a:t>דמשיחא</a:t>
            </a:r>
            <a:r>
              <a:rPr lang="he-IL" sz="1800" kern="100" dirty="0">
                <a:solidFill>
                  <a:srgbClr val="6F6F6F"/>
                </a:solidFill>
                <a:effectLst/>
                <a:latin typeface="Calibri" panose="020F0502020204030204" pitchFamily="34" charset="0"/>
                <a:ea typeface="Calibri" panose="020F0502020204030204" pitchFamily="34" charset="0"/>
                <a:cs typeface="Arial" panose="020B0604020202020204" pitchFamily="34" charset="0"/>
              </a:rPr>
              <a:t>.</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8" name="מציין מיקום תוכן 7">
            <a:extLst>
              <a:ext uri="{FF2B5EF4-FFF2-40B4-BE49-F238E27FC236}">
                <a16:creationId xmlns:a16="http://schemas.microsoft.com/office/drawing/2014/main" id="{E1101BA7-F040-E3E5-D0B0-CEC70573DC3B}"/>
              </a:ext>
            </a:extLst>
          </p:cNvPr>
          <p:cNvSpPr>
            <a:spLocks noGrp="1"/>
          </p:cNvSpPr>
          <p:nvPr>
            <p:ph sz="half" idx="2"/>
          </p:nvPr>
        </p:nvSpPr>
        <p:spPr>
          <a:xfrm>
            <a:off x="6172200" y="1825625"/>
            <a:ext cx="5181600" cy="4351338"/>
          </a:xfrm>
        </p:spPr>
        <p:txBody>
          <a:bodyPr>
            <a:normAutofit fontScale="92500" lnSpcReduction="20000"/>
          </a:bodyPr>
          <a:lstStyle/>
          <a:p>
            <a:pPr algn="just"/>
            <a:r>
              <a:rPr lang="he-IL" sz="1800" dirty="0">
                <a:effectLst/>
                <a:latin typeface="Calibri" panose="020F0502020204030204" pitchFamily="34" charset="0"/>
                <a:ea typeface="Calibri" panose="020F0502020204030204" pitchFamily="34" charset="0"/>
                <a:cs typeface="Arial" panose="020B0604020202020204" pitchFamily="34" charset="0"/>
              </a:rPr>
              <a:t>מגלה לנו רבי צדוק, שעמוק עמוק בכוחות הנפש הנטועים באדם, אותו שורש המביא </a:t>
            </a:r>
            <a:r>
              <a:rPr lang="he-IL" sz="1800" dirty="0" err="1">
                <a:effectLst/>
                <a:latin typeface="Calibri" panose="020F0502020204030204" pitchFamily="34" charset="0"/>
                <a:ea typeface="Calibri" panose="020F0502020204030204" pitchFamily="34" charset="0"/>
                <a:cs typeface="Arial" panose="020B0604020202020204" pitchFamily="34" charset="0"/>
              </a:rPr>
              <a:t>לחשקת</a:t>
            </a:r>
            <a:r>
              <a:rPr lang="he-IL" sz="1800" dirty="0">
                <a:effectLst/>
                <a:latin typeface="Calibri" panose="020F0502020204030204" pitchFamily="34" charset="0"/>
                <a:ea typeface="Calibri" panose="020F0502020204030204" pitchFamily="34" charset="0"/>
                <a:cs typeface="Arial" panose="020B0604020202020204" pitchFamily="34" charset="0"/>
              </a:rPr>
              <a:t> התורה, הוא הוא הכוח שמוביל את האדם ליצר הרע של עריות, והבחירה של האדם היא להיכן לכוון אותו ולאיזה כיוון לנתב את זה. </a:t>
            </a:r>
          </a:p>
          <a:p>
            <a:pPr algn="just"/>
            <a:r>
              <a:rPr lang="he-IL" sz="1800" dirty="0">
                <a:effectLst/>
                <a:latin typeface="Calibri" panose="020F0502020204030204" pitchFamily="34" charset="0"/>
                <a:ea typeface="Calibri" panose="020F0502020204030204" pitchFamily="34" charset="0"/>
                <a:cs typeface="Arial" panose="020B0604020202020204" pitchFamily="34" charset="0"/>
              </a:rPr>
              <a:t>כשם שבכל כוחות הנפש שהאדם קיבל, יש לו בחירה איך להשתמש בהם, יש מדת אהבה - כל אדם יש לו אהבה. ויש לו בחירה אם בוחר באהבת תורה, אהבת ה', אהבת ישראל, או ח"ו לכוון את האהבה לצד הרע לדברים של טומאה לאהוב רע, לאהוב רשעים. </a:t>
            </a:r>
          </a:p>
          <a:p>
            <a:pPr algn="just"/>
            <a:r>
              <a:rPr lang="he-IL" sz="1800" dirty="0">
                <a:effectLst/>
                <a:latin typeface="Calibri" panose="020F0502020204030204" pitchFamily="34" charset="0"/>
                <a:ea typeface="Calibri" panose="020F0502020204030204" pitchFamily="34" charset="0"/>
                <a:cs typeface="Arial" panose="020B0604020202020204" pitchFamily="34" charset="0"/>
              </a:rPr>
              <a:t>וכן במידת רחמים, לכל אחד ואחד יש מידה זו של "רחמים", אך יש לכל אחד ואחד את הבחירה להיכל לנתב את זה. יש אנשים שכל הרחמים שלהם מתנקזים לחתולים ולכלבים, למחבלים ולרוצחים, ותפקידנו לנתב את זה למקום הנכון. </a:t>
            </a:r>
          </a:p>
          <a:p>
            <a:pPr algn="just"/>
            <a:r>
              <a:rPr lang="he-IL" sz="1800" dirty="0">
                <a:effectLst/>
                <a:latin typeface="Calibri" panose="020F0502020204030204" pitchFamily="34" charset="0"/>
                <a:ea typeface="Calibri" panose="020F0502020204030204" pitchFamily="34" charset="0"/>
                <a:cs typeface="Arial" panose="020B0604020202020204" pitchFamily="34" charset="0"/>
              </a:rPr>
              <a:t>כמו-כן </a:t>
            </a:r>
            <a:r>
              <a:rPr lang="he-IL" sz="1800" dirty="0" err="1">
                <a:effectLst/>
                <a:latin typeface="Calibri" panose="020F0502020204030204" pitchFamily="34" charset="0"/>
                <a:ea typeface="Calibri" panose="020F0502020204030204" pitchFamily="34" charset="0"/>
                <a:cs typeface="Arial" panose="020B0604020202020204" pitchFamily="34" charset="0"/>
              </a:rPr>
              <a:t>בעניננו</a:t>
            </a:r>
            <a:r>
              <a:rPr lang="he-IL" sz="1800" dirty="0">
                <a:effectLst/>
                <a:latin typeface="Calibri" panose="020F0502020204030204" pitchFamily="34" charset="0"/>
                <a:ea typeface="Calibri" panose="020F0502020204030204" pitchFamily="34" charset="0"/>
                <a:cs typeface="Arial" panose="020B0604020202020204" pitchFamily="34" charset="0"/>
              </a:rPr>
              <a:t>, הקב"ה נטע באדם "חשק", ואותו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בנפש שפועל להביא את האדם </a:t>
            </a:r>
            <a:r>
              <a:rPr lang="he-IL" sz="1800" dirty="0" err="1">
                <a:effectLst/>
                <a:latin typeface="Calibri" panose="020F0502020204030204" pitchFamily="34" charset="0"/>
                <a:ea typeface="Calibri" panose="020F0502020204030204" pitchFamily="34" charset="0"/>
                <a:cs typeface="Arial" panose="020B0604020202020204" pitchFamily="34" charset="0"/>
              </a:rPr>
              <a:t>לחשקת</a:t>
            </a:r>
            <a:r>
              <a:rPr lang="he-IL" sz="1800" dirty="0">
                <a:effectLst/>
                <a:latin typeface="Calibri" panose="020F0502020204030204" pitchFamily="34" charset="0"/>
                <a:ea typeface="Calibri" panose="020F0502020204030204" pitchFamily="34" charset="0"/>
                <a:cs typeface="Arial" panose="020B0604020202020204" pitchFamily="34" charset="0"/>
              </a:rPr>
              <a:t> התורה, פועל גם לחשק של עריות, ובזה נקודת הבחירה של האדם, לאיזה דבר ישתמש בחשק הזה.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he-IL" dirty="0"/>
          </a:p>
        </p:txBody>
      </p:sp>
      <p:sp>
        <p:nvSpPr>
          <p:cNvPr id="4" name="מציין מיקום של מספר שקופית 3">
            <a:extLst>
              <a:ext uri="{FF2B5EF4-FFF2-40B4-BE49-F238E27FC236}">
                <a16:creationId xmlns:a16="http://schemas.microsoft.com/office/drawing/2014/main" id="{D50610FF-9748-98CC-0315-56270CB7484F}"/>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18</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39089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pPr algn="ctr"/>
            <a:r>
              <a:rPr lang="he-IL" b="0" i="0" dirty="0">
                <a:solidFill>
                  <a:srgbClr val="000000"/>
                </a:solidFill>
                <a:effectLst/>
                <a:latin typeface="Arial" panose="020B0604020202020204" pitchFamily="34" charset="0"/>
              </a:rPr>
              <a:t>סקרנות אנושית</a:t>
            </a:r>
            <a:br>
              <a:rPr lang="he-IL" b="0" i="0" dirty="0">
                <a:solidFill>
                  <a:srgbClr val="000000"/>
                </a:solidFill>
                <a:effectLst/>
                <a:latin typeface="Arial" panose="020B0604020202020204" pitchFamily="34" charset="0"/>
              </a:rPr>
            </a:br>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8546691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8474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83720439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7483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37006760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4352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3991058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3876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90028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7400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00">
            <a:alpha val="35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22C344-2B34-E8F2-BA1F-31D598B72842}"/>
              </a:ext>
            </a:extLst>
          </p:cNvPr>
          <p:cNvSpPr>
            <a:spLocks noGrp="1"/>
          </p:cNvSpPr>
          <p:nvPr>
            <p:ph type="title"/>
          </p:nvPr>
        </p:nvSpPr>
        <p:spPr/>
        <p:txBody>
          <a:bodyPr/>
          <a:lstStyle/>
          <a:p>
            <a:r>
              <a:rPr lang="he-IL" dirty="0"/>
              <a:t>מה בין הנאה גשמית להנאה רוחנית?</a:t>
            </a:r>
          </a:p>
        </p:txBody>
      </p:sp>
      <p:sp>
        <p:nvSpPr>
          <p:cNvPr id="3" name="מציין מיקום טקסט 2">
            <a:extLst>
              <a:ext uri="{FF2B5EF4-FFF2-40B4-BE49-F238E27FC236}">
                <a16:creationId xmlns:a16="http://schemas.microsoft.com/office/drawing/2014/main" id="{C87F959A-2BFE-D130-FB18-5361FE53DCC3}"/>
              </a:ext>
            </a:extLst>
          </p:cNvPr>
          <p:cNvSpPr>
            <a:spLocks noGrp="1"/>
          </p:cNvSpPr>
          <p:nvPr>
            <p:ph type="body" idx="1"/>
          </p:nvPr>
        </p:nvSpPr>
        <p:spPr/>
        <p:txBody>
          <a:bodyPr/>
          <a:lstStyle/>
          <a:p>
            <a:r>
              <a:rPr lang="he-IL" dirty="0"/>
              <a:t>הנאה רוחנית</a:t>
            </a:r>
          </a:p>
        </p:txBody>
      </p:sp>
      <p:sp>
        <p:nvSpPr>
          <p:cNvPr id="4" name="מציין מיקום תוכן 3">
            <a:extLst>
              <a:ext uri="{FF2B5EF4-FFF2-40B4-BE49-F238E27FC236}">
                <a16:creationId xmlns:a16="http://schemas.microsoft.com/office/drawing/2014/main" id="{805F3226-FC98-4C5C-8087-E6B6DE0E711B}"/>
              </a:ext>
            </a:extLst>
          </p:cNvPr>
          <p:cNvSpPr>
            <a:spLocks noGrp="1"/>
          </p:cNvSpPr>
          <p:nvPr>
            <p:ph sz="half" idx="2"/>
          </p:nvPr>
        </p:nvSpPr>
        <p:spPr/>
        <p:txBody>
          <a:bodyPr>
            <a:normAutofit/>
          </a:bodyPr>
          <a:lstStyle/>
          <a:p>
            <a:r>
              <a:rPr lang="he-IL" b="0" i="0" dirty="0">
                <a:solidFill>
                  <a:srgbClr val="222222"/>
                </a:solidFill>
                <a:effectLst/>
                <a:latin typeface="-apple-system"/>
              </a:rPr>
              <a:t>מאמץ וטורח בעשיית הטוב.</a:t>
            </a:r>
          </a:p>
          <a:p>
            <a:r>
              <a:rPr lang="he-IL" dirty="0"/>
              <a:t>במבט לאחור - התבוננות. </a:t>
            </a:r>
            <a:r>
              <a:rPr lang="he-IL" sz="800" dirty="0"/>
              <a:t>והטרחה נעלמת.</a:t>
            </a:r>
          </a:p>
          <a:p>
            <a:r>
              <a:rPr lang="he-IL" dirty="0"/>
              <a:t>דק ועדין. </a:t>
            </a:r>
          </a:p>
          <a:p>
            <a:r>
              <a:rPr lang="he-IL" dirty="0"/>
              <a:t>לאורך זמן.</a:t>
            </a:r>
          </a:p>
          <a:p>
            <a:r>
              <a:rPr lang="he-IL" sz="2400" b="0" i="0" dirty="0">
                <a:solidFill>
                  <a:srgbClr val="1F1F1F"/>
                </a:solidFill>
                <a:effectLst/>
                <a:latin typeface="Google Sans"/>
              </a:rPr>
              <a:t>מביאה תחושת סיפוק ושלווה פנימית.</a:t>
            </a:r>
          </a:p>
          <a:p>
            <a:r>
              <a:rPr lang="he-IL" dirty="0">
                <a:solidFill>
                  <a:srgbClr val="1F1F1F"/>
                </a:solidFill>
                <a:latin typeface="Google Sans"/>
              </a:rPr>
              <a:t>הרבה פעמים אין הרגשת חסר. </a:t>
            </a:r>
          </a:p>
          <a:p>
            <a:r>
              <a:rPr lang="he-IL" dirty="0">
                <a:solidFill>
                  <a:srgbClr val="1F1F1F"/>
                </a:solidFill>
                <a:latin typeface="Google Sans"/>
              </a:rPr>
              <a:t>צריך ללמד את האדם להכיר בה.</a:t>
            </a:r>
            <a:endParaRPr lang="he-IL" dirty="0"/>
          </a:p>
        </p:txBody>
      </p:sp>
      <p:sp>
        <p:nvSpPr>
          <p:cNvPr id="5" name="מציין מיקום טקסט 4">
            <a:extLst>
              <a:ext uri="{FF2B5EF4-FFF2-40B4-BE49-F238E27FC236}">
                <a16:creationId xmlns:a16="http://schemas.microsoft.com/office/drawing/2014/main" id="{7A728AF1-13B9-42DA-F598-DA6BD41EC75C}"/>
              </a:ext>
            </a:extLst>
          </p:cNvPr>
          <p:cNvSpPr>
            <a:spLocks noGrp="1"/>
          </p:cNvSpPr>
          <p:nvPr>
            <p:ph type="body" sz="quarter" idx="3"/>
          </p:nvPr>
        </p:nvSpPr>
        <p:spPr/>
        <p:txBody>
          <a:bodyPr/>
          <a:lstStyle/>
          <a:p>
            <a:r>
              <a:rPr lang="he-IL" dirty="0"/>
              <a:t>הנאה גשמית</a:t>
            </a:r>
          </a:p>
        </p:txBody>
      </p:sp>
      <p:sp>
        <p:nvSpPr>
          <p:cNvPr id="6" name="מציין מיקום תוכן 5">
            <a:extLst>
              <a:ext uri="{FF2B5EF4-FFF2-40B4-BE49-F238E27FC236}">
                <a16:creationId xmlns:a16="http://schemas.microsoft.com/office/drawing/2014/main" id="{BC13FD4D-3DAD-F4B8-4581-330302D37EA1}"/>
              </a:ext>
            </a:extLst>
          </p:cNvPr>
          <p:cNvSpPr>
            <a:spLocks noGrp="1"/>
          </p:cNvSpPr>
          <p:nvPr>
            <p:ph sz="quarter" idx="4"/>
          </p:nvPr>
        </p:nvSpPr>
        <p:spPr/>
        <p:txBody>
          <a:bodyPr>
            <a:normAutofit/>
          </a:bodyPr>
          <a:lstStyle/>
          <a:p>
            <a:r>
              <a:rPr lang="he-IL" b="0" i="0" dirty="0">
                <a:solidFill>
                  <a:srgbClr val="222222"/>
                </a:solidFill>
                <a:effectLst/>
                <a:latin typeface="-apple-system"/>
              </a:rPr>
              <a:t>הנאות קלות להשגה</a:t>
            </a:r>
          </a:p>
          <a:p>
            <a:r>
              <a:rPr lang="he-IL" dirty="0"/>
              <a:t>מיידית.</a:t>
            </a:r>
          </a:p>
          <a:p>
            <a:r>
              <a:rPr lang="he-IL" dirty="0"/>
              <a:t>חזק ועוצמתי. </a:t>
            </a:r>
          </a:p>
          <a:p>
            <a:r>
              <a:rPr lang="he-IL" dirty="0"/>
              <a:t>קצרת טווח.</a:t>
            </a:r>
          </a:p>
          <a:p>
            <a:r>
              <a:rPr lang="he-IL" dirty="0"/>
              <a:t>אושר זמני. </a:t>
            </a:r>
          </a:p>
          <a:p>
            <a:r>
              <a:rPr lang="he-IL" sz="2400" dirty="0">
                <a:solidFill>
                  <a:srgbClr val="004159"/>
                </a:solidFill>
                <a:latin typeface="Heebo-Regular"/>
              </a:rPr>
              <a:t>הרעב קודם להנאה </a:t>
            </a:r>
            <a:r>
              <a:rPr lang="he-IL" sz="2400" b="0" i="0" dirty="0">
                <a:solidFill>
                  <a:srgbClr val="004159"/>
                </a:solidFill>
                <a:effectLst/>
                <a:latin typeface="Heebo-Regular"/>
              </a:rPr>
              <a:t>ולתחושת השובע.</a:t>
            </a:r>
          </a:p>
          <a:p>
            <a:r>
              <a:rPr lang="he-IL" dirty="0">
                <a:solidFill>
                  <a:srgbClr val="004159"/>
                </a:solidFill>
                <a:latin typeface="Heebo-Regular"/>
              </a:rPr>
              <a:t>גם תינוק מכיר אותה.	</a:t>
            </a:r>
            <a:endParaRPr lang="he-IL" dirty="0"/>
          </a:p>
          <a:p>
            <a:endParaRPr lang="he-IL" dirty="0"/>
          </a:p>
          <a:p>
            <a:endParaRPr lang="he-IL" dirty="0"/>
          </a:p>
        </p:txBody>
      </p:sp>
      <p:sp>
        <p:nvSpPr>
          <p:cNvPr id="7" name="מציין מיקום של מספר שקופית 6">
            <a:extLst>
              <a:ext uri="{FF2B5EF4-FFF2-40B4-BE49-F238E27FC236}">
                <a16:creationId xmlns:a16="http://schemas.microsoft.com/office/drawing/2014/main" id="{558899AF-B927-828E-ABCD-765B9963D836}"/>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91768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6791A96-4562-83E4-CA1B-C5BE7E01B69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25</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4" name="תמונה 3">
            <a:extLst>
              <a:ext uri="{FF2B5EF4-FFF2-40B4-BE49-F238E27FC236}">
                <a16:creationId xmlns:a16="http://schemas.microsoft.com/office/drawing/2014/main" id="{8E8EE649-758D-044E-2C81-2BB6C4541B47}"/>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1807085" y="435265"/>
            <a:ext cx="7704188" cy="2831810"/>
          </a:xfrm>
          <a:prstGeom prst="rect">
            <a:avLst/>
          </a:prstGeom>
        </p:spPr>
      </p:pic>
    </p:spTree>
    <p:extLst>
      <p:ext uri="{BB962C8B-B14F-4D97-AF65-F5344CB8AC3E}">
        <p14:creationId xmlns:p14="http://schemas.microsoft.com/office/powerpoint/2010/main" val="3610263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6312F43-5565-6D4E-A835-EBE71B7B7E10}"/>
              </a:ext>
            </a:extLst>
          </p:cNvPr>
          <p:cNvSpPr>
            <a:spLocks noGrp="1"/>
          </p:cNvSpPr>
          <p:nvPr>
            <p:ph type="title"/>
          </p:nvPr>
        </p:nvSpPr>
        <p:spPr>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he-IL" dirty="0">
                <a:effectLst>
                  <a:glow rad="1193800">
                    <a:schemeClr val="accent4">
                      <a:satMod val="175000"/>
                      <a:alpha val="40000"/>
                    </a:schemeClr>
                  </a:glow>
                </a:effectLst>
              </a:rPr>
              <a:t>מה ההתענגות שלך?</a:t>
            </a:r>
          </a:p>
        </p:txBody>
      </p:sp>
      <p:graphicFrame>
        <p:nvGraphicFramePr>
          <p:cNvPr id="4" name="מציין מיקום תוכן 3">
            <a:extLst>
              <a:ext uri="{FF2B5EF4-FFF2-40B4-BE49-F238E27FC236}">
                <a16:creationId xmlns:a16="http://schemas.microsoft.com/office/drawing/2014/main" id="{7B5EF746-DF50-B594-BFE5-59FAAF125C12}"/>
              </a:ext>
            </a:extLst>
          </p:cNvPr>
          <p:cNvGraphicFramePr>
            <a:graphicFrameLocks noGrp="1"/>
          </p:cNvGraphicFramePr>
          <p:nvPr>
            <p:ph idx="1"/>
            <p:extLst>
              <p:ext uri="{D42A27DB-BD31-4B8C-83A1-F6EECF244321}">
                <p14:modId xmlns:p14="http://schemas.microsoft.com/office/powerpoint/2010/main" val="245320548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4023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3773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0000">
            <a:alpha val="66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D2FA84-0019-2DCD-7839-2DD358531681}"/>
              </a:ext>
            </a:extLst>
          </p:cNvPr>
          <p:cNvSpPr>
            <a:spLocks noGrp="1"/>
          </p:cNvSpPr>
          <p:nvPr>
            <p:ph type="title"/>
          </p:nvPr>
        </p:nvSpPr>
        <p:spPr/>
        <p:txBody>
          <a:bodyPr>
            <a:normAutofit/>
          </a:bodyPr>
          <a:lstStyle/>
          <a:p>
            <a:r>
              <a:rPr lang="he-IL" sz="4000" dirty="0"/>
              <a:t>"הלעיטני נא מן האדום </a:t>
            </a:r>
            <a:r>
              <a:rPr lang="he-IL" sz="4000" dirty="0" err="1"/>
              <a:t>האדום</a:t>
            </a:r>
            <a:r>
              <a:rPr lang="he-IL" sz="4000" dirty="0"/>
              <a:t> הזה... על כן קרא שמו אדום"</a:t>
            </a:r>
          </a:p>
        </p:txBody>
      </p:sp>
      <p:graphicFrame>
        <p:nvGraphicFramePr>
          <p:cNvPr id="5" name="מציין מיקום תוכן 4">
            <a:extLst>
              <a:ext uri="{FF2B5EF4-FFF2-40B4-BE49-F238E27FC236}">
                <a16:creationId xmlns:a16="http://schemas.microsoft.com/office/drawing/2014/main" id="{E8513C3A-899A-340E-564D-F1A020BB15C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DD88B1B-1551-0034-B87B-94430ECC947B}"/>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28</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67780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91193F1-B006-917C-E2F3-9321116715EA}"/>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29</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3" name="תיבת טקסט 2">
            <a:extLst>
              <a:ext uri="{FF2B5EF4-FFF2-40B4-BE49-F238E27FC236}">
                <a16:creationId xmlns:a16="http://schemas.microsoft.com/office/drawing/2014/main" id="{F10CB6D0-CB67-75C5-8072-8B2062C1614D}"/>
              </a:ext>
            </a:extLst>
          </p:cNvPr>
          <p:cNvSpPr txBox="1"/>
          <p:nvPr/>
        </p:nvSpPr>
        <p:spPr>
          <a:xfrm>
            <a:off x="778213" y="428017"/>
            <a:ext cx="10535055" cy="6745116"/>
          </a:xfrm>
          <a:prstGeom prst="rect">
            <a:avLst/>
          </a:prstGeom>
          <a:noFill/>
        </p:spPr>
        <p:txBody>
          <a:bodyPr wrap="square" rtlCol="1">
            <a:spAutoFit/>
          </a:bodyPr>
          <a:lstStyle/>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highlight>
                  <a:srgbClr val="61D6FF"/>
                </a:highlight>
                <a:uLnTx/>
                <a:uFillTx/>
                <a:latin typeface="Times New Roman" panose="02020603050405020304" pitchFamily="18" charset="0"/>
                <a:ea typeface="Calibri" panose="020F0502020204030204" pitchFamily="34" charset="0"/>
                <a:cs typeface="David" panose="020E0502060401010101" pitchFamily="34" charset="-79"/>
              </a:rPr>
              <a:t>נמחיש את הדברים מתוך מציאות החיים.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באים אל הרופא שני בני אדם המרבים מאד לעשן וסובלים כתוצאה מכך ממכאובים שונים.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אחרי סדרת בדיקות מגלה להם הרופא שריאותיהם אכולות, ומזהיר אותם שאם לא יפסיקו לעשן מיד ימותו ח"ו תוך זמן קצר.</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 השניים הבינו את חומרת המצב והחליטו להפסיק לעשן.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כעבור ימים אחדים התגרה האחד מריח עשן שעלה באפו ועישן חצי סיגריה. גם </a:t>
            </a:r>
            <a:r>
              <a:rPr kumimoji="0" lang="he-IL" sz="16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חבירו</a:t>
            </a:r>
            <a:r>
              <a:rPr kumimoji="0" lang="he-IL"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 היה באותו מעמד, וכבש את יצרו ולא עישן.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חצי הסיגריה שעישן הראשון גררה אחריה עוד כמה חצאי סיגריות ואחר כך סיגריות שלימות, והוא חזר לעשן כרגיל עד שתחזית הרופא התאמתה.... </a:t>
            </a:r>
            <a:r>
              <a:rPr kumimoji="0" lang="he-IL" sz="18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חבירו</a:t>
            </a: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 עמד בפני הפיתויים ולא עישן, והבריא.</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הבה נתבונן: הנה לפנינו שני בני אדם הרוצים להתענג ולהנות, זה שהמשיך לעשן רצה ליהנות </a:t>
            </a:r>
            <a:r>
              <a:rPr kumimoji="0" lang="he-IL" sz="18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וחבירו</a:t>
            </a: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 שהפסיק רצה לחיות. מי מהם טיפש יותר?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הוי אומר מי שחושב על הנאת הרגע שבו הוא עומד!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השני ראה את הנולד, ובהתאפקותו העניק לעצמו חיים ארוכים מלאים עונג.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3200" b="0" i="0" u="none" strike="noStrike" kern="1200" cap="none" spc="0" normalizeH="0" baseline="0" noProof="0" dirty="0">
                <a:ln>
                  <a:noFill/>
                </a:ln>
                <a:solidFill>
                  <a:prstClr val="black"/>
                </a:solidFill>
                <a:effectLst/>
                <a:highlight>
                  <a:srgbClr val="61D6FF"/>
                </a:highlight>
                <a:uLnTx/>
                <a:uFillTx/>
                <a:latin typeface="Times New Roman" panose="02020603050405020304" pitchFamily="18" charset="0"/>
                <a:ea typeface="Calibri" panose="020F0502020204030204" pitchFamily="34" charset="0"/>
                <a:cs typeface="David" panose="020E0502060401010101" pitchFamily="34" charset="-79"/>
              </a:rPr>
              <a:t>זהו ההבדל בין צדיק לרשע.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בספר משלי וכן ברמב"ם מופיעים הביטויים חכם וכסיל כתחליף לצדיק ורשע.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שניהם אוהבים את עצמם ורוצים להתענג, </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אלא שהצדיק הוא חכם הרואה את הנולד, ויודע שהתגברות הרגע תביא עונג גדול הרבה יותר.</a:t>
            </a:r>
          </a:p>
          <a:p>
            <a:pPr marL="0" marR="0" lvl="0" indent="0" algn="ctr" defTabSz="914400" rtl="1" eaLnBrk="1" fontAlgn="auto" latinLnBrk="0" hangingPunct="1">
              <a:lnSpc>
                <a:spcPct val="107000"/>
              </a:lnSpc>
              <a:spcBef>
                <a:spcPts val="0"/>
              </a:spcBef>
              <a:spcAft>
                <a:spcPts val="80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David" panose="020E0502060401010101" pitchFamily="34" charset="-79"/>
              </a:rPr>
              <a:t> והרשע הוא הכסיל הרואה רק את העונג בהווה.</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8222219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61D6FF">
            <a:alpha val="44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D2FA84-0019-2DCD-7839-2DD358531681}"/>
              </a:ext>
            </a:extLst>
          </p:cNvPr>
          <p:cNvSpPr>
            <a:spLocks noGrp="1"/>
          </p:cNvSpPr>
          <p:nvPr>
            <p:ph type="title"/>
          </p:nvPr>
        </p:nvSpPr>
        <p:spPr/>
        <p:txBody>
          <a:bodyPr>
            <a:normAutofit/>
          </a:bodyPr>
          <a:lstStyle/>
          <a:p>
            <a:pPr algn="ctr"/>
            <a:r>
              <a:rPr lang="he-IL" sz="4000" dirty="0">
                <a:effectLst>
                  <a:glow rad="1003300">
                    <a:schemeClr val="accent2">
                      <a:satMod val="175000"/>
                      <a:alpha val="53000"/>
                    </a:schemeClr>
                  </a:glow>
                </a:effectLst>
              </a:rPr>
              <a:t>"</a:t>
            </a:r>
            <a:r>
              <a:rPr lang="he-IL" sz="4000" b="1" dirty="0" err="1">
                <a:effectLst>
                  <a:glow rad="1003300">
                    <a:schemeClr val="accent2">
                      <a:satMod val="175000"/>
                      <a:alpha val="53000"/>
                    </a:schemeClr>
                  </a:glow>
                </a:effectLst>
              </a:rPr>
              <a:t>ע</a:t>
            </a:r>
            <a:r>
              <a:rPr lang="he-IL" sz="4000" dirty="0" err="1">
                <a:effectLst>
                  <a:glow rad="1003300">
                    <a:schemeClr val="accent2">
                      <a:satMod val="175000"/>
                      <a:alpha val="53000"/>
                    </a:schemeClr>
                  </a:glow>
                </a:effectLst>
              </a:rPr>
              <a:t>כ</a:t>
            </a:r>
            <a:r>
              <a:rPr lang="he-IL" sz="4000" b="1" dirty="0" err="1">
                <a:effectLst>
                  <a:glow rad="1003300">
                    <a:schemeClr val="accent2">
                      <a:satMod val="175000"/>
                      <a:alpha val="53000"/>
                    </a:schemeClr>
                  </a:glow>
                </a:effectLst>
              </a:rPr>
              <a:t>שוי</a:t>
            </a:r>
            <a:r>
              <a:rPr lang="he-IL" sz="4000" dirty="0" err="1">
                <a:effectLst>
                  <a:glow rad="1003300">
                    <a:schemeClr val="accent2">
                      <a:satMod val="175000"/>
                      <a:alpha val="53000"/>
                    </a:schemeClr>
                  </a:glow>
                </a:effectLst>
              </a:rPr>
              <a:t>זם</a:t>
            </a:r>
            <a:r>
              <a:rPr lang="he-IL" sz="4000" dirty="0">
                <a:effectLst>
                  <a:glow rad="1003300">
                    <a:schemeClr val="accent2">
                      <a:satMod val="175000"/>
                      <a:alpha val="53000"/>
                    </a:schemeClr>
                  </a:glow>
                </a:effectLst>
              </a:rPr>
              <a:t>"</a:t>
            </a:r>
          </a:p>
        </p:txBody>
      </p:sp>
      <p:graphicFrame>
        <p:nvGraphicFramePr>
          <p:cNvPr id="5" name="מציין מיקום תוכן 4">
            <a:extLst>
              <a:ext uri="{FF2B5EF4-FFF2-40B4-BE49-F238E27FC236}">
                <a16:creationId xmlns:a16="http://schemas.microsoft.com/office/drawing/2014/main" id="{E8513C3A-899A-340E-564D-F1A020BB15C9}"/>
              </a:ext>
            </a:extLst>
          </p:cNvPr>
          <p:cNvGraphicFramePr>
            <a:graphicFrameLocks noGrp="1"/>
          </p:cNvGraphicFramePr>
          <p:nvPr>
            <p:ph idx="1"/>
            <p:extLst>
              <p:ext uri="{D42A27DB-BD31-4B8C-83A1-F6EECF244321}">
                <p14:modId xmlns:p14="http://schemas.microsoft.com/office/powerpoint/2010/main" val="407658583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DD88B1B-1551-0034-B87B-94430ECC947B}"/>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30</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67885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1D6FF">
            <a:alpha val="44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D2FA84-0019-2DCD-7839-2DD358531681}"/>
              </a:ext>
            </a:extLst>
          </p:cNvPr>
          <p:cNvSpPr>
            <a:spLocks noGrp="1"/>
          </p:cNvSpPr>
          <p:nvPr>
            <p:ph type="title"/>
          </p:nvPr>
        </p:nvSpPr>
        <p:spPr/>
        <p:txBody>
          <a:bodyPr>
            <a:normAutofit/>
          </a:bodyPr>
          <a:lstStyle/>
          <a:p>
            <a:pPr algn="ctr"/>
            <a:r>
              <a:rPr lang="he-IL" sz="4000" dirty="0">
                <a:effectLst>
                  <a:glow rad="1003300">
                    <a:schemeClr val="accent2">
                      <a:satMod val="175000"/>
                      <a:alpha val="53000"/>
                    </a:schemeClr>
                  </a:glow>
                </a:effectLst>
              </a:rPr>
              <a:t>"</a:t>
            </a:r>
            <a:r>
              <a:rPr lang="he-IL" sz="4000" dirty="0" err="1">
                <a:effectLst>
                  <a:glow rad="1003300">
                    <a:schemeClr val="accent2">
                      <a:satMod val="175000"/>
                      <a:alpha val="53000"/>
                    </a:schemeClr>
                  </a:glow>
                </a:effectLst>
              </a:rPr>
              <a:t>עכשויזם</a:t>
            </a:r>
            <a:r>
              <a:rPr lang="he-IL" sz="4000" dirty="0">
                <a:effectLst>
                  <a:glow rad="1003300">
                    <a:schemeClr val="accent2">
                      <a:satMod val="175000"/>
                      <a:alpha val="53000"/>
                    </a:schemeClr>
                  </a:glow>
                </a:effectLst>
              </a:rPr>
              <a:t>"</a:t>
            </a:r>
          </a:p>
        </p:txBody>
      </p:sp>
      <p:graphicFrame>
        <p:nvGraphicFramePr>
          <p:cNvPr id="5" name="מציין מיקום תוכן 4">
            <a:extLst>
              <a:ext uri="{FF2B5EF4-FFF2-40B4-BE49-F238E27FC236}">
                <a16:creationId xmlns:a16="http://schemas.microsoft.com/office/drawing/2014/main" id="{E8513C3A-899A-340E-564D-F1A020BB15C9}"/>
              </a:ext>
            </a:extLst>
          </p:cNvPr>
          <p:cNvGraphicFramePr>
            <a:graphicFrameLocks noGrp="1"/>
          </p:cNvGraphicFramePr>
          <p:nvPr>
            <p:ph idx="1"/>
            <p:extLst>
              <p:ext uri="{D42A27DB-BD31-4B8C-83A1-F6EECF244321}">
                <p14:modId xmlns:p14="http://schemas.microsoft.com/office/powerpoint/2010/main" val="241367168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DD88B1B-1551-0034-B87B-94430ECC947B}"/>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31</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259023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t>האם יהדות זה לסבול כאן בשביל להנות שם?</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32</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56807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effectLst>
                  <a:glow rad="1638300">
                    <a:schemeClr val="accent5">
                      <a:satMod val="175000"/>
                      <a:alpha val="95000"/>
                    </a:schemeClr>
                  </a:glow>
                </a:effectLst>
              </a:rPr>
              <a:t>חגיגה לעומת עבודה</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33</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74064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5C7A156-13BB-1850-3493-BA11DB23F2AA}"/>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4" name="תמונה 3">
            <a:extLst>
              <a:ext uri="{FF2B5EF4-FFF2-40B4-BE49-F238E27FC236}">
                <a16:creationId xmlns:a16="http://schemas.microsoft.com/office/drawing/2014/main" id="{026A7A45-7862-3DC5-D944-8A94CE300A88}"/>
              </a:ext>
            </a:extLst>
          </p:cNvPr>
          <p:cNvPicPr>
            <a:picLocks noChangeAspect="1"/>
          </p:cNvPicPr>
          <p:nvPr/>
        </p:nvPicPr>
        <p:blipFill>
          <a:blip r:embed="rId2"/>
          <a:stretch>
            <a:fillRect/>
          </a:stretch>
        </p:blipFill>
        <p:spPr>
          <a:xfrm>
            <a:off x="2659310" y="-29338"/>
            <a:ext cx="7281644" cy="7327513"/>
          </a:xfrm>
          <a:prstGeom prst="rect">
            <a:avLst/>
          </a:prstGeom>
        </p:spPr>
      </p:pic>
    </p:spTree>
    <p:extLst>
      <p:ext uri="{BB962C8B-B14F-4D97-AF65-F5344CB8AC3E}">
        <p14:creationId xmlns:p14="http://schemas.microsoft.com/office/powerpoint/2010/main" val="2691365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alpha val="49000"/>
          </a:schemeClr>
        </a:solidFill>
        <a:effectLst/>
      </p:bgPr>
    </p:bg>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3D15B4E-855A-A964-A6DA-B0722A936C4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35</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תיבת טקסט 5">
            <a:extLst>
              <a:ext uri="{FF2B5EF4-FFF2-40B4-BE49-F238E27FC236}">
                <a16:creationId xmlns:a16="http://schemas.microsoft.com/office/drawing/2014/main" id="{4D73C28D-87EB-16BA-9831-EC92E1805B0B}"/>
              </a:ext>
            </a:extLst>
          </p:cNvPr>
          <p:cNvSpPr txBox="1"/>
          <p:nvPr/>
        </p:nvSpPr>
        <p:spPr>
          <a:xfrm>
            <a:off x="536895" y="385894"/>
            <a:ext cx="10771465" cy="6986528"/>
          </a:xfrm>
          <a:prstGeom prst="rect">
            <a:avLst/>
          </a:prstGeom>
          <a:noFill/>
        </p:spPr>
        <p:txBody>
          <a:bodyPr wrap="square" rtlCol="1">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לפני יותר ממאה שנים החלו </a:t>
            </a:r>
            <a:r>
              <a:rPr kumimoji="0" lang="he-IL" sz="1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נוירוביולוגים</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ופסיכולוגים לחקור את מערכת "</a:t>
            </a:r>
            <a:r>
              <a:rPr kumimoji="0" lang="he-IL"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הילחם או ברח</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שהפעלתה גורמת לבני אדם ולבעלי חיים לתקוף את מי שמאיים עליהם, או לברוח ממנו. המערכת הזאת מופעלת מתוך אזורים מוחיים קדומים, שהם חלק ממערכות הרגש במוח - גרעיני </a:t>
            </a:r>
            <a:r>
              <a:rPr kumimoji="0" lang="he-IL" sz="1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האמיגדלה</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שבאונות </a:t>
            </a:r>
            <a:r>
              <a:rPr kumimoji="0" lang="he-IL" sz="1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הצדעיות</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תארו לעצמכם שאתם נוהגים במכונית שלכם באיילון צפון, ורוצים לצאת ביציאת השלום. התנועה בקושי מתקדמת. הנתיב הימני, זה שמוביל ליציאת השלום, הוא הפקוק ביותר, ואתם עומדים בו ובקושי זזים. הנתיבים שמשמאלכם, שממשיכים לכיוון רוקח והרצליה, גם הם איטיים, אבל מתקדמים קצת יותר מהר. והנה, כאשר הקו הלבן המקווקו שמשמאלכם עומד להפוך לקו רצוף שאסור לעבור אותו, קורה מה שתמיד קורה: </a:t>
            </a:r>
            <a:r>
              <a:rPr kumimoji="0" lang="he-IL" sz="1400" b="0" i="0" u="none" strike="noStrike" kern="1200" cap="none" spc="0" normalizeH="0" baseline="0" noProof="0" dirty="0">
                <a:ln>
                  <a:noFill/>
                </a:ln>
                <a:solidFill>
                  <a:prstClr val="black"/>
                </a:solidFill>
                <a:effectLst/>
                <a:highlight>
                  <a:srgbClr val="00FF00"/>
                </a:highlight>
                <a:uLnTx/>
                <a:uFillTx/>
                <a:latin typeface="Calibri" panose="020F0502020204030204"/>
                <a:ea typeface="+mn-ea"/>
                <a:cs typeface="Arial" panose="020B0604020202020204" pitchFamily="34" charset="0"/>
              </a:rPr>
              <a:t>נהג אחד, שנסע בנתיב שמשמאלכם, מנסה להידחף לתוך הנתיב שלכם, ביניכם לבין המכונית שלפניכם.</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יש לכם עכשיו שתי אפשרויות: </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האחת היא לנהוג כמוני עד שהכרתי את המחקרים בדבר מערכת "טיפול": פעם, כשזה היה קורה לי, הייתי מתמרן כך שבשום אופן לא יצליח להידחף ביני לבין המכונית שלפני. הייתי מתייחס אליו כאל אויב חצוף, ודואג לא לצאת פראייר בשום אופן. בכך הייתי מפעיל במוח שלי את מערכת "הילחם או ברח".</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highlight>
                  <a:srgbClr val="61D6FF"/>
                </a:highlight>
                <a:uLnTx/>
                <a:uFillTx/>
                <a:latin typeface="Calibri" panose="020F0502020204030204"/>
                <a:ea typeface="+mn-ea"/>
                <a:cs typeface="Arial" panose="020B0604020202020204" pitchFamily="34" charset="0"/>
              </a:rPr>
              <a:t>יש גם אפשרות נוספת, </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שבעבר לא הייתי מודע אליה, אבל היום אני משתדל לנהוג לפיה. לא תמיד זה מצליח לי. אבל היום, בדרך כלל, אני מצליח לעשות כך: אני מביט באיש המנסה להידחף לפני ואומר לעצמי "האיש הזה נורא לחוץ. הוא בטח מאחר </a:t>
            </a:r>
            <a:r>
              <a:rPr kumimoji="0" lang="he-IL" sz="1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לאנשהו</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r>
              <a:rPr kumimoji="0" lang="he-IL" sz="1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יאלה</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שייכנס לפני, אין דבר". אני עוצר, מחייך אליו, מחווה לו להיכנס, ומקבל ממנו בחזרה חיוך של תודה. אני מגיע ליציאת השלום שלוש שניות מאוחר יותר, </a:t>
            </a:r>
            <a:r>
              <a:rPr kumimoji="0" lang="he-IL" sz="14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Arial" panose="020B0604020202020204" pitchFamily="34" charset="0"/>
              </a:rPr>
              <a:t>אבל הפעלתי אצלי במוח את מערכת "טיפול".</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מדוע זה טוב, להפעיל את מערכת "טיפול" במקום את מערכת "הילחם או ברח"? </a:t>
            </a:r>
            <a:r>
              <a:rPr kumimoji="0" lang="he-IL" sz="14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בגלל ההשפעות של המערכות האלה על הגוף שלנו.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כאשר מערכת "הילחם או ברח" מופעלת, התוצאה היא תגובת הדחק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(Stress) </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של כל היונקים. הורמוני דחק, בייחוד אדרנלין </a:t>
            </a:r>
            <a:r>
              <a:rPr kumimoji="0" lang="he-IL" sz="1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וקורטיזול</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מופרשים לתוך זרם הדם, והתוצאות לא מאחרות לבוא: </a:t>
            </a:r>
            <a:r>
              <a:rPr kumimoji="0" lang="he-IL" sz="1400" b="0"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rPr>
              <a:t>קצב הלב ולחץ הדם עולים, רמות הגלוקוז והשומנים בדם עולות, והמערכת החיסונית עוברת דיכוי.</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כאשר אנו נתקלים בנמר ביער, כל אלה דברים טובים: אם אני צריך לתקוף או לברוח אני רוצה אספקת דם ואנרגיה </a:t>
            </a:r>
            <a:r>
              <a:rPr kumimoji="0" lang="he-IL" sz="1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מירבית</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לשרירים, והמערכת החיסונית לא מעניינת אותי בכלל, כי אם לא אצליח להסתדר עם הנמר – לא יהיה את מי לחסן. </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לעומת זאת, כאשר אנו מפעילים את מערכת "טיפול", </a:t>
            </a:r>
            <a:r>
              <a:rPr kumimoji="0" lang="he-IL" sz="14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Arial" panose="020B0604020202020204" pitchFamily="34" charset="0"/>
              </a:rPr>
              <a:t>מופרשים במוח ההורמון אוקסיטוצין והורמונים </a:t>
            </a:r>
            <a:r>
              <a:rPr kumimoji="0" lang="he-IL" sz="1400" b="0" i="0" u="none" strike="noStrike" kern="1200" cap="none" spc="0" normalizeH="0" baseline="0" noProof="0" dirty="0" err="1">
                <a:ln>
                  <a:noFill/>
                </a:ln>
                <a:solidFill>
                  <a:prstClr val="black"/>
                </a:solidFill>
                <a:effectLst/>
                <a:highlight>
                  <a:srgbClr val="00FFFF"/>
                </a:highlight>
                <a:uLnTx/>
                <a:uFillTx/>
                <a:latin typeface="Calibri" panose="020F0502020204030204"/>
                <a:ea typeface="+mn-ea"/>
                <a:cs typeface="Arial" panose="020B0604020202020204" pitchFamily="34" charset="0"/>
              </a:rPr>
              <a:t>אנדורפיניים</a:t>
            </a:r>
            <a:r>
              <a:rPr kumimoji="0" lang="he-IL" sz="14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Arial" panose="020B0604020202020204" pitchFamily="34" charset="0"/>
              </a:rPr>
              <a:t>, והתוצאות הן הפוכות בדיוק: </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ירידה בלחץ הדם ובקצב הלב, ירידה ברמות הגלוקוז והשומנים בדם, וחיזוק המערכת החיסונית.</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בחיים המודרניים מאוד נדיר שאנו נתקלים בנמר, ונדיר גם שאנו נתקלים בחבר פצוע. לרוב אנו נתקלים במצבים – כמו נהג שמנסה להיכנס לנתיב שלנו באיילון צפון – שאפשר להתייחס אליהם כאל נמר תוקף, או כאל חבר פצוע. אלה שבמצבים כאלה מפעילים את מערכת "טיפול", שומרים על הגוף שלהם מפני ההשפעות המזיקות של הורמוני הדחק – ולכן הם לא מתים. האפקט הזה נחשף במחקרים רבים שמצאו </a:t>
            </a:r>
            <a:r>
              <a:rPr kumimoji="0" lang="he-IL"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שאנשים הנוהגים לסייע לאחרים חיים בממוצע יותר שנים מחבריהם שמסרבים לעשות כך</a:t>
            </a:r>
            <a:r>
              <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בסופו של יום, ובניגוד למה שלימדו אותנו – טוב להיות פראייר – כי הפראיירים לא מתים. ועכשיו זה גם מדעי.</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he-IL"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61609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C3DBE3-FE23-7804-EB66-256961187961}"/>
              </a:ext>
            </a:extLst>
          </p:cNvPr>
          <p:cNvSpPr>
            <a:spLocks noGrp="1"/>
          </p:cNvSpPr>
          <p:nvPr>
            <p:ph type="title"/>
          </p:nvPr>
        </p:nvSpPr>
        <p:spPr/>
        <p:txBody>
          <a:bodyPr/>
          <a:lstStyle/>
          <a:p>
            <a:r>
              <a:rPr lang="he-IL" b="1" dirty="0">
                <a:solidFill>
                  <a:srgbClr val="202122"/>
                </a:solidFill>
                <a:latin typeface="Arial" panose="020B0604020202020204" pitchFamily="34" charset="0"/>
              </a:rPr>
              <a:t>מבחן המרשמלו</a:t>
            </a:r>
            <a:r>
              <a:rPr lang="he-IL" dirty="0">
                <a:solidFill>
                  <a:srgbClr val="202122"/>
                </a:solidFill>
                <a:latin typeface="Arial" panose="020B0604020202020204" pitchFamily="34" charset="0"/>
              </a:rPr>
              <a:t> </a:t>
            </a:r>
            <a:endParaRPr lang="he-IL" dirty="0"/>
          </a:p>
        </p:txBody>
      </p:sp>
      <p:sp>
        <p:nvSpPr>
          <p:cNvPr id="3" name="מציין מיקום תוכן 2">
            <a:extLst>
              <a:ext uri="{FF2B5EF4-FFF2-40B4-BE49-F238E27FC236}">
                <a16:creationId xmlns:a16="http://schemas.microsoft.com/office/drawing/2014/main" id="{A5B58929-EE4E-B635-43B5-3604D9494F4C}"/>
              </a:ext>
            </a:extLst>
          </p:cNvPr>
          <p:cNvSpPr>
            <a:spLocks noGrp="1"/>
          </p:cNvSpPr>
          <p:nvPr>
            <p:ph idx="1"/>
          </p:nvPr>
        </p:nvSpPr>
        <p:spPr/>
        <p:txBody>
          <a:bodyPr/>
          <a:lstStyle/>
          <a:p>
            <a:r>
              <a:rPr lang="he-IL" b="0" i="0" dirty="0">
                <a:solidFill>
                  <a:srgbClr val="202122"/>
                </a:solidFill>
                <a:effectLst/>
                <a:latin typeface="Arial" panose="020B0604020202020204" pitchFamily="34" charset="0"/>
              </a:rPr>
              <a:t> </a:t>
            </a:r>
            <a:r>
              <a:rPr lang="he-IL" b="0" i="0" u="none" strike="noStrike" dirty="0">
                <a:solidFill>
                  <a:srgbClr val="3366CC"/>
                </a:solidFill>
                <a:effectLst/>
                <a:latin typeface="Arial" panose="020B0604020202020204" pitchFamily="34" charset="0"/>
                <a:hlinkClick r:id="rId2" tooltip="מחקר"/>
              </a:rPr>
              <a:t>מחקר</a:t>
            </a:r>
            <a:r>
              <a:rPr lang="he-IL" b="0" i="0" dirty="0">
                <a:solidFill>
                  <a:srgbClr val="202122"/>
                </a:solidFill>
                <a:effectLst/>
                <a:latin typeface="Arial" panose="020B0604020202020204" pitchFamily="34" charset="0"/>
              </a:rPr>
              <a:t> בנושא </a:t>
            </a:r>
            <a:r>
              <a:rPr lang="he-IL" b="0" i="0" u="none" strike="noStrike" dirty="0">
                <a:solidFill>
                  <a:srgbClr val="3366CC"/>
                </a:solidFill>
                <a:effectLst/>
                <a:latin typeface="Arial" panose="020B0604020202020204" pitchFamily="34" charset="0"/>
                <a:hlinkClick r:id="rId3" tooltip="דחיית סיפוקים"/>
              </a:rPr>
              <a:t>דחיית סיפוקים</a:t>
            </a:r>
            <a:r>
              <a:rPr lang="he-IL" b="0" i="0" dirty="0">
                <a:solidFill>
                  <a:srgbClr val="202122"/>
                </a:solidFill>
                <a:effectLst/>
                <a:latin typeface="Arial" panose="020B0604020202020204" pitchFamily="34" charset="0"/>
              </a:rPr>
              <a:t> שנערך ב</a:t>
            </a:r>
            <a:r>
              <a:rPr lang="he-IL" b="0" i="0" u="none" strike="noStrike" dirty="0">
                <a:solidFill>
                  <a:srgbClr val="3366CC"/>
                </a:solidFill>
                <a:effectLst/>
                <a:latin typeface="Arial" panose="020B0604020202020204" pitchFamily="34" charset="0"/>
                <a:hlinkClick r:id="rId4" tooltip="אוניברסיטת סטנפורד"/>
              </a:rPr>
              <a:t>אוניברסיטת סטנפורד</a:t>
            </a:r>
            <a:r>
              <a:rPr lang="he-IL" b="0" i="0" dirty="0">
                <a:solidFill>
                  <a:srgbClr val="202122"/>
                </a:solidFill>
                <a:effectLst/>
                <a:latin typeface="Arial" panose="020B0604020202020204" pitchFamily="34" charset="0"/>
              </a:rPr>
              <a:t>. בניסוי נבדקה קבוצה של ילדים. לכל אחד מהם ניתן </a:t>
            </a:r>
            <a:r>
              <a:rPr lang="he-IL" b="0" i="0" u="none" strike="noStrike" dirty="0">
                <a:solidFill>
                  <a:srgbClr val="3366CC"/>
                </a:solidFill>
                <a:effectLst/>
                <a:latin typeface="Arial" panose="020B0604020202020204" pitchFamily="34" charset="0"/>
                <a:hlinkClick r:id="rId5" tooltip="ממתק"/>
              </a:rPr>
              <a:t>ממתק</a:t>
            </a:r>
            <a:r>
              <a:rPr lang="he-IL" b="0" i="0" dirty="0">
                <a:solidFill>
                  <a:srgbClr val="202122"/>
                </a:solidFill>
                <a:effectLst/>
                <a:latin typeface="Arial" panose="020B0604020202020204" pitchFamily="34" charset="0"/>
              </a:rPr>
              <a:t> והובטח לו שיקבל ממתק נוסף, אם ימתין רבע שעה לפני שיאכל את הממתק הראשון. לאחר מכן עקבו החוקרים אחר התפתחות הילדים ומצאו </a:t>
            </a:r>
            <a:r>
              <a:rPr lang="he-IL" b="0" i="0" u="none" strike="noStrike" dirty="0">
                <a:solidFill>
                  <a:srgbClr val="3366CC"/>
                </a:solidFill>
                <a:effectLst/>
                <a:latin typeface="Arial" panose="020B0604020202020204" pitchFamily="34" charset="0"/>
                <a:hlinkClick r:id="rId6" tooltip="מתאם"/>
              </a:rPr>
              <a:t>מתאם</a:t>
            </a:r>
            <a:r>
              <a:rPr lang="he-IL" b="0" i="0" dirty="0">
                <a:solidFill>
                  <a:srgbClr val="202122"/>
                </a:solidFill>
                <a:effectLst/>
                <a:latin typeface="Arial" panose="020B0604020202020204" pitchFamily="34" charset="0"/>
              </a:rPr>
              <a:t> גבוה בין יכולת דחיית הסיפוקים שלהם לבין ה</a:t>
            </a:r>
            <a:r>
              <a:rPr lang="he-IL" b="0" i="0" u="none" strike="noStrike" dirty="0">
                <a:solidFill>
                  <a:srgbClr val="3366CC"/>
                </a:solidFill>
                <a:effectLst/>
                <a:latin typeface="Arial" panose="020B0604020202020204" pitchFamily="34" charset="0"/>
                <a:hlinkClick r:id="rId7" tooltip="אינטליגנציה רגשית"/>
              </a:rPr>
              <a:t>אינטליגנציה הרגשית</a:t>
            </a:r>
            <a:r>
              <a:rPr lang="he-IL" b="0" i="0" dirty="0">
                <a:solidFill>
                  <a:srgbClr val="202122"/>
                </a:solidFill>
                <a:effectLst/>
                <a:latin typeface="Arial" panose="020B0604020202020204" pitchFamily="34" charset="0"/>
              </a:rPr>
              <a:t> שלהם והישגיהם</a:t>
            </a:r>
          </a:p>
          <a:p>
            <a:endParaRPr lang="he-IL" dirty="0">
              <a:solidFill>
                <a:srgbClr val="202122"/>
              </a:solidFill>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F1F36CA2-089B-0A13-9395-1A455E27E70F}"/>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36</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13736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318D36-E219-8D3F-46F7-D2CC7991CC12}"/>
              </a:ext>
            </a:extLst>
          </p:cNvPr>
          <p:cNvSpPr>
            <a:spLocks noGrp="1"/>
          </p:cNvSpPr>
          <p:nvPr>
            <p:ph type="title"/>
          </p:nvPr>
        </p:nvSpPr>
        <p:spPr/>
        <p:txBody>
          <a:bodyPr/>
          <a:lstStyle/>
          <a:p>
            <a:endParaRPr lang="he-IL"/>
          </a:p>
        </p:txBody>
      </p:sp>
      <p:graphicFrame>
        <p:nvGraphicFramePr>
          <p:cNvPr id="4" name="מציין מיקום תוכן 3">
            <a:extLst>
              <a:ext uri="{FF2B5EF4-FFF2-40B4-BE49-F238E27FC236}">
                <a16:creationId xmlns:a16="http://schemas.microsoft.com/office/drawing/2014/main" id="{08272CB9-AC79-0490-1572-3846D2BE9107}"/>
              </a:ext>
            </a:extLst>
          </p:cNvPr>
          <p:cNvGraphicFramePr>
            <a:graphicFrameLocks noGrp="1"/>
          </p:cNvGraphicFramePr>
          <p:nvPr>
            <p:ph idx="1"/>
            <p:extLst>
              <p:ext uri="{D42A27DB-BD31-4B8C-83A1-F6EECF244321}">
                <p14:modId xmlns:p14="http://schemas.microsoft.com/office/powerpoint/2010/main" val="14188396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8795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908119-948E-5385-09C0-269F958D4669}"/>
              </a:ext>
            </a:extLst>
          </p:cNvPr>
          <p:cNvSpPr>
            <a:spLocks noGrp="1"/>
          </p:cNvSpPr>
          <p:nvPr>
            <p:ph type="title"/>
          </p:nvPr>
        </p:nvSpPr>
        <p:spPr/>
        <p:txBody>
          <a:bodyPr/>
          <a:lstStyle/>
          <a:p>
            <a:endParaRPr lang="he-IL"/>
          </a:p>
        </p:txBody>
      </p:sp>
      <p:graphicFrame>
        <p:nvGraphicFramePr>
          <p:cNvPr id="4" name="מציין מיקום תוכן 3">
            <a:extLst>
              <a:ext uri="{FF2B5EF4-FFF2-40B4-BE49-F238E27FC236}">
                <a16:creationId xmlns:a16="http://schemas.microsoft.com/office/drawing/2014/main" id="{7D66AD7F-B08C-8B07-4651-92951C015C3B}"/>
              </a:ext>
            </a:extLst>
          </p:cNvPr>
          <p:cNvGraphicFramePr>
            <a:graphicFrameLocks noGrp="1"/>
          </p:cNvGraphicFramePr>
          <p:nvPr>
            <p:ph idx="1"/>
            <p:extLst>
              <p:ext uri="{D42A27DB-BD31-4B8C-83A1-F6EECF244321}">
                <p14:modId xmlns:p14="http://schemas.microsoft.com/office/powerpoint/2010/main" val="21438661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953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A1F1BBAE-684A-0E0C-A28B-D44EE4E7923B}"/>
              </a:ext>
            </a:extLst>
          </p:cNvPr>
          <p:cNvSpPr>
            <a:spLocks noGrp="1"/>
          </p:cNvSpPr>
          <p:nvPr>
            <p:ph type="title"/>
          </p:nvPr>
        </p:nvSpPr>
        <p:spPr/>
        <p:txBody>
          <a:bodyPr/>
          <a:lstStyle/>
          <a:p>
            <a:endParaRPr lang="he-IL"/>
          </a:p>
        </p:txBody>
      </p:sp>
      <p:graphicFrame>
        <p:nvGraphicFramePr>
          <p:cNvPr id="4" name="מציין מיקום תוכן 3">
            <a:extLst>
              <a:ext uri="{FF2B5EF4-FFF2-40B4-BE49-F238E27FC236}">
                <a16:creationId xmlns:a16="http://schemas.microsoft.com/office/drawing/2014/main" id="{FC439636-4E87-EA99-B2C7-06094977DBA8}"/>
              </a:ext>
            </a:extLst>
          </p:cNvPr>
          <p:cNvGraphicFramePr>
            <a:graphicFrameLocks noGrp="1"/>
          </p:cNvGraphicFramePr>
          <p:nvPr>
            <p:ph sz="half" idx="1"/>
            <p:extLst>
              <p:ext uri="{D42A27DB-BD31-4B8C-83A1-F6EECF244321}">
                <p14:modId xmlns:p14="http://schemas.microsoft.com/office/powerpoint/2010/main" val="1473256721"/>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מציין מיקום תוכן 6">
            <a:extLst>
              <a:ext uri="{FF2B5EF4-FFF2-40B4-BE49-F238E27FC236}">
                <a16:creationId xmlns:a16="http://schemas.microsoft.com/office/drawing/2014/main" id="{2917B728-4854-FB2E-B343-46BE0C5CD85F}"/>
              </a:ext>
            </a:extLst>
          </p:cNvPr>
          <p:cNvGraphicFramePr>
            <a:graphicFrameLocks noGrp="1"/>
          </p:cNvGraphicFramePr>
          <p:nvPr>
            <p:ph sz="half" idx="2"/>
            <p:extLst>
              <p:ext uri="{D42A27DB-BD31-4B8C-83A1-F6EECF244321}">
                <p14:modId xmlns:p14="http://schemas.microsoft.com/office/powerpoint/2010/main" val="306608453"/>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976432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F3C7BB-7295-ABC1-3A52-C78972750D77}"/>
              </a:ext>
            </a:extLst>
          </p:cNvPr>
          <p:cNvSpPr>
            <a:spLocks noGrp="1"/>
          </p:cNvSpPr>
          <p:nvPr>
            <p:ph type="title"/>
          </p:nvPr>
        </p:nvSpPr>
        <p:spPr/>
        <p:txBody>
          <a:bodyPr/>
          <a:lstStyle/>
          <a:p>
            <a:endParaRPr lang="he-IL"/>
          </a:p>
        </p:txBody>
      </p:sp>
      <p:graphicFrame>
        <p:nvGraphicFramePr>
          <p:cNvPr id="6" name="מציין מיקום תוכן 5">
            <a:extLst>
              <a:ext uri="{FF2B5EF4-FFF2-40B4-BE49-F238E27FC236}">
                <a16:creationId xmlns:a16="http://schemas.microsoft.com/office/drawing/2014/main" id="{37098C1D-B762-3615-AF75-BB324ACACF06}"/>
              </a:ext>
            </a:extLst>
          </p:cNvPr>
          <p:cNvGraphicFramePr>
            <a:graphicFrameLocks noGrp="1"/>
          </p:cNvGraphicFramePr>
          <p:nvPr>
            <p:ph sz="half" idx="1"/>
            <p:extLst>
              <p:ext uri="{D42A27DB-BD31-4B8C-83A1-F6EECF244321}">
                <p14:modId xmlns:p14="http://schemas.microsoft.com/office/powerpoint/2010/main" val="2492279582"/>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מציין מיקום תוכן 4">
            <a:extLst>
              <a:ext uri="{FF2B5EF4-FFF2-40B4-BE49-F238E27FC236}">
                <a16:creationId xmlns:a16="http://schemas.microsoft.com/office/drawing/2014/main" id="{7C181B19-699F-8948-C88E-07F954AEFC91}"/>
              </a:ext>
            </a:extLst>
          </p:cNvPr>
          <p:cNvGraphicFramePr>
            <a:graphicFrameLocks noGrp="1"/>
          </p:cNvGraphicFramePr>
          <p:nvPr>
            <p:ph sz="half" idx="2"/>
            <p:extLst>
              <p:ext uri="{D42A27DB-BD31-4B8C-83A1-F6EECF244321}">
                <p14:modId xmlns:p14="http://schemas.microsoft.com/office/powerpoint/2010/main" val="3947567037"/>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96083517"/>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12553</TotalTime>
  <Words>7253</Words>
  <Application>Microsoft Office PowerPoint</Application>
  <PresentationFormat>מסך רחב</PresentationFormat>
  <Paragraphs>364</Paragraphs>
  <Slides>40</Slides>
  <Notes>4</Notes>
  <HiddenSlides>0</HiddenSlides>
  <MMClips>0</MMClips>
  <ScaleCrop>false</ScaleCrop>
  <HeadingPairs>
    <vt:vector size="6" baseType="variant">
      <vt:variant>
        <vt:lpstr>גופנים בשימוש</vt:lpstr>
      </vt:variant>
      <vt:variant>
        <vt:i4>9</vt:i4>
      </vt:variant>
      <vt:variant>
        <vt:lpstr>ערכת נושא</vt:lpstr>
      </vt:variant>
      <vt:variant>
        <vt:i4>2</vt:i4>
      </vt:variant>
      <vt:variant>
        <vt:lpstr>כותרות שקופיות</vt:lpstr>
      </vt:variant>
      <vt:variant>
        <vt:i4>40</vt:i4>
      </vt:variant>
    </vt:vector>
  </HeadingPairs>
  <TitlesOfParts>
    <vt:vector size="51" baseType="lpstr">
      <vt:lpstr>-apple-system</vt:lpstr>
      <vt:lpstr>Arial</vt:lpstr>
      <vt:lpstr>Calibri</vt:lpstr>
      <vt:lpstr>Calibri Light</vt:lpstr>
      <vt:lpstr>Google Sans</vt:lpstr>
      <vt:lpstr>Heebo-Regular</vt:lpstr>
      <vt:lpstr>MFWNarkissNew</vt:lpstr>
      <vt:lpstr>Segoe UI</vt:lpstr>
      <vt:lpstr>Times New Roman</vt:lpstr>
      <vt:lpstr>ערכת נושא Office</vt:lpstr>
      <vt:lpstr>1_ערכת נושא Office</vt:lpstr>
      <vt:lpstr>עונג אפשרי</vt:lpstr>
      <vt:lpstr>   להתענג  יסוד החסידות ושרש העבודה התמימה הוא שיתברר ויתאמת אצל האדם מה חובתו בעולמו? ולמה צריך שישים מבטו ומגמתו בכל אשר הוא עמל כל ימי חייו? </vt:lpstr>
      <vt:lpstr>עם מדושני עונג</vt:lpstr>
      <vt:lpstr>עיקרון העונג לעומת עקרון המציאות</vt:lpstr>
      <vt:lpstr>למה מסתכלים בווטסאפ?</vt:lpstr>
      <vt:lpstr>בריחה מסבל</vt:lpstr>
      <vt:lpstr>מוֹלֶטְטְסְקִינְג  - Multitasking</vt:lpstr>
      <vt:lpstr>עיקרון העונג</vt:lpstr>
      <vt:lpstr>העונג שנהפך לסבל</vt:lpstr>
      <vt:lpstr>עיקרון העונג – הרס עצמי </vt:lpstr>
      <vt:lpstr>מים גנובים ימתקו</vt:lpstr>
      <vt:lpstr>אנרגיית החיים</vt:lpstr>
      <vt:lpstr>מצגת של PowerPoint‏</vt:lpstr>
      <vt:lpstr>יסוד המים - תענוג</vt:lpstr>
      <vt:lpstr>ספר יצירה - אין בטובה למעלה מענג  </vt:lpstr>
      <vt:lpstr>כתר או מים</vt:lpstr>
      <vt:lpstr>יצר הרע נשאר בשביל שמחת הלימוד​ </vt:lpstr>
      <vt:lpstr>החשק להתענג</vt:lpstr>
      <vt:lpstr>סקרנות אנושית </vt:lpstr>
      <vt:lpstr>מצגת של PowerPoint‏</vt:lpstr>
      <vt:lpstr>מצגת של PowerPoint‏</vt:lpstr>
      <vt:lpstr>מצגת של PowerPoint‏</vt:lpstr>
      <vt:lpstr>מצגת של PowerPoint‏</vt:lpstr>
      <vt:lpstr>מה בין הנאה גשמית להנאה רוחנית?</vt:lpstr>
      <vt:lpstr>מצגת של PowerPoint‏</vt:lpstr>
      <vt:lpstr>מה ההתענגות שלך?</vt:lpstr>
      <vt:lpstr>מצגת של PowerPoint‏</vt:lpstr>
      <vt:lpstr>"הלעיטני נא מן האדום האדום הזה... על כן קרא שמו אדום"</vt:lpstr>
      <vt:lpstr>מצגת של PowerPoint‏</vt:lpstr>
      <vt:lpstr>"עכשויזם"</vt:lpstr>
      <vt:lpstr>"עכשויזם"</vt:lpstr>
      <vt:lpstr>האם יהדות זה לסבול כאן בשביל להנות שם?</vt:lpstr>
      <vt:lpstr>חגיגה לעומת עבודה</vt:lpstr>
      <vt:lpstr>מצגת של PowerPoint‏</vt:lpstr>
      <vt:lpstr>מצגת של PowerPoint‏</vt:lpstr>
      <vt:lpstr>מבחן המרשמלו </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עונג אפשרי</dc:title>
  <dc:creator>יהודה טאוב</dc:creator>
  <cp:lastModifiedBy>יהודה טאוב</cp:lastModifiedBy>
  <cp:revision>8</cp:revision>
  <dcterms:created xsi:type="dcterms:W3CDTF">2024-01-17T07:24:10Z</dcterms:created>
  <dcterms:modified xsi:type="dcterms:W3CDTF">2024-01-29T07:48:25Z</dcterms:modified>
</cp:coreProperties>
</file>