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4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bookmarkIdSeed="2">
  <p:sldMasterIdLst>
    <p:sldMasterId id="2147483728" r:id="rId1"/>
    <p:sldMasterId id="2147483648" r:id="rId2"/>
    <p:sldMasterId id="2147483660" r:id="rId3"/>
    <p:sldMasterId id="2147483711" r:id="rId4"/>
    <p:sldMasterId id="2147483745" r:id="rId5"/>
  </p:sldMasterIdLst>
  <p:notesMasterIdLst>
    <p:notesMasterId r:id="rId41"/>
  </p:notesMasterIdLst>
  <p:sldIdLst>
    <p:sldId id="256" r:id="rId6"/>
    <p:sldId id="670" r:id="rId7"/>
    <p:sldId id="671" r:id="rId8"/>
    <p:sldId id="672" r:id="rId9"/>
    <p:sldId id="673" r:id="rId10"/>
    <p:sldId id="674" r:id="rId11"/>
    <p:sldId id="675" r:id="rId12"/>
    <p:sldId id="676" r:id="rId13"/>
    <p:sldId id="677" r:id="rId14"/>
    <p:sldId id="678" r:id="rId15"/>
    <p:sldId id="679" r:id="rId16"/>
    <p:sldId id="680" r:id="rId17"/>
    <p:sldId id="681" r:id="rId18"/>
    <p:sldId id="682" r:id="rId19"/>
    <p:sldId id="683" r:id="rId20"/>
    <p:sldId id="684" r:id="rId21"/>
    <p:sldId id="703" r:id="rId22"/>
    <p:sldId id="685" r:id="rId23"/>
    <p:sldId id="686" r:id="rId24"/>
    <p:sldId id="687" r:id="rId25"/>
    <p:sldId id="688" r:id="rId26"/>
    <p:sldId id="689" r:id="rId27"/>
    <p:sldId id="690" r:id="rId28"/>
    <p:sldId id="691" r:id="rId29"/>
    <p:sldId id="692" r:id="rId30"/>
    <p:sldId id="693" r:id="rId31"/>
    <p:sldId id="694" r:id="rId32"/>
    <p:sldId id="695" r:id="rId33"/>
    <p:sldId id="696" r:id="rId34"/>
    <p:sldId id="697" r:id="rId35"/>
    <p:sldId id="698" r:id="rId36"/>
    <p:sldId id="699" r:id="rId37"/>
    <p:sldId id="700" r:id="rId38"/>
    <p:sldId id="701" r:id="rId39"/>
    <p:sldId id="702" r:id="rId40"/>
  </p:sldIdLst>
  <p:sldSz cx="12192000" cy="6858000"/>
  <p:notesSz cx="7104063" cy="10234613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מקטע ברירת מחדל" id="{5FCE5477-A272-4AE2-B873-D2B62B27CBD2}">
          <p14:sldIdLst>
            <p14:sldId id="256"/>
            <p14:sldId id="670"/>
            <p14:sldId id="671"/>
            <p14:sldId id="672"/>
            <p14:sldId id="673"/>
            <p14:sldId id="674"/>
            <p14:sldId id="675"/>
            <p14:sldId id="676"/>
            <p14:sldId id="677"/>
            <p14:sldId id="678"/>
            <p14:sldId id="679"/>
            <p14:sldId id="680"/>
            <p14:sldId id="681"/>
            <p14:sldId id="682"/>
            <p14:sldId id="683"/>
            <p14:sldId id="684"/>
            <p14:sldId id="703"/>
            <p14:sldId id="685"/>
            <p14:sldId id="686"/>
            <p14:sldId id="687"/>
            <p14:sldId id="688"/>
            <p14:sldId id="689"/>
            <p14:sldId id="690"/>
            <p14:sldId id="691"/>
            <p14:sldId id="692"/>
            <p14:sldId id="693"/>
            <p14:sldId id="694"/>
            <p14:sldId id="695"/>
            <p14:sldId id="696"/>
            <p14:sldId id="697"/>
            <p14:sldId id="698"/>
            <p14:sldId id="699"/>
            <p14:sldId id="700"/>
            <p14:sldId id="701"/>
            <p14:sldId id="70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1C5EAE2-088F-BE02-015C-D9BDFC147D23}" name="יהודה טאוב" initials="י.ט." userId="יהודה טאוב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013" autoAdjust="0"/>
    <p:restoredTop sz="95726" autoAdjust="0"/>
  </p:normalViewPr>
  <p:slideViewPr>
    <p:cSldViewPr snapToGrid="0">
      <p:cViewPr varScale="1">
        <p:scale>
          <a:sx n="96" d="100"/>
          <a:sy n="96" d="100"/>
        </p:scale>
        <p:origin x="130" y="67"/>
      </p:cViewPr>
      <p:guideLst/>
    </p:cSldViewPr>
  </p:slideViewPr>
  <p:outlineViewPr>
    <p:cViewPr>
      <p:scale>
        <a:sx n="33" d="100"/>
        <a:sy n="33" d="100"/>
      </p:scale>
      <p:origin x="0" y="-24475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presProps" Target="presProps.xml"/><Relationship Id="rId47" Type="http://schemas.microsoft.com/office/2018/10/relationships/authors" Target="author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viewProps" Target="viewProps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microsoft.com/office/2016/11/relationships/changesInfo" Target="changesInfos/changesInfo1.xml"/><Relationship Id="rId20" Type="http://schemas.openxmlformats.org/officeDocument/2006/relationships/slide" Target="slides/slide15.xml"/><Relationship Id="rId41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יהודה טאוב" userId="80c2dbd02819b45c" providerId="LiveId" clId="{C339C909-5AC0-4A28-ADAB-E676271DEB8C}"/>
    <pc:docChg chg="undo custSel addSld modSld sldOrd modSection">
      <pc:chgData name="יהודה טאוב" userId="80c2dbd02819b45c" providerId="LiveId" clId="{C339C909-5AC0-4A28-ADAB-E676271DEB8C}" dt="2024-05-17T09:05:16.624" v="471" actId="20577"/>
      <pc:docMkLst>
        <pc:docMk/>
      </pc:docMkLst>
      <pc:sldChg chg="addSp modSp">
        <pc:chgData name="יהודה טאוב" userId="80c2dbd02819b45c" providerId="LiveId" clId="{C339C909-5AC0-4A28-ADAB-E676271DEB8C}" dt="2024-05-15T00:09:57.786" v="1" actId="1076"/>
        <pc:sldMkLst>
          <pc:docMk/>
          <pc:sldMk cId="685444161" sldId="256"/>
        </pc:sldMkLst>
        <pc:picChg chg="add mod">
          <ac:chgData name="יהודה טאוב" userId="80c2dbd02819b45c" providerId="LiveId" clId="{C339C909-5AC0-4A28-ADAB-E676271DEB8C}" dt="2024-05-15T00:09:57.786" v="1" actId="1076"/>
          <ac:picMkLst>
            <pc:docMk/>
            <pc:sldMk cId="685444161" sldId="256"/>
            <ac:picMk id="1026" creationId="{00957178-64D5-228F-4DE7-3654A8037D9B}"/>
          </ac:picMkLst>
        </pc:picChg>
      </pc:sldChg>
      <pc:sldChg chg="modSp mod modAnim">
        <pc:chgData name="יהודה טאוב" userId="80c2dbd02819b45c" providerId="LiveId" clId="{C339C909-5AC0-4A28-ADAB-E676271DEB8C}" dt="2024-05-15T00:10:52.729" v="26" actId="20577"/>
        <pc:sldMkLst>
          <pc:docMk/>
          <pc:sldMk cId="1429896432" sldId="670"/>
        </pc:sldMkLst>
        <pc:spChg chg="mod">
          <ac:chgData name="יהודה טאוב" userId="80c2dbd02819b45c" providerId="LiveId" clId="{C339C909-5AC0-4A28-ADAB-E676271DEB8C}" dt="2024-05-15T00:10:52.729" v="26" actId="20577"/>
          <ac:spMkLst>
            <pc:docMk/>
            <pc:sldMk cId="1429896432" sldId="670"/>
            <ac:spMk id="2" creationId="{6E5E004A-7240-C534-9710-CC2159C6095A}"/>
          </ac:spMkLst>
        </pc:spChg>
        <pc:spChg chg="mod">
          <ac:chgData name="יהודה טאוב" userId="80c2dbd02819b45c" providerId="LiveId" clId="{C339C909-5AC0-4A28-ADAB-E676271DEB8C}" dt="2024-05-15T00:10:34.871" v="2"/>
          <ac:spMkLst>
            <pc:docMk/>
            <pc:sldMk cId="1429896432" sldId="670"/>
            <ac:spMk id="3" creationId="{CFBCB363-E023-ECFA-91B1-FC6E0E7B2F9A}"/>
          </ac:spMkLst>
        </pc:spChg>
      </pc:sldChg>
      <pc:sldChg chg="addSp modSp mod modAnim">
        <pc:chgData name="יהודה טאוב" userId="80c2dbd02819b45c" providerId="LiveId" clId="{C339C909-5AC0-4A28-ADAB-E676271DEB8C}" dt="2024-05-15T00:19:13.100" v="42" actId="20577"/>
        <pc:sldMkLst>
          <pc:docMk/>
          <pc:sldMk cId="2094133984" sldId="671"/>
        </pc:sldMkLst>
        <pc:spChg chg="mod">
          <ac:chgData name="יהודה טאוב" userId="80c2dbd02819b45c" providerId="LiveId" clId="{C339C909-5AC0-4A28-ADAB-E676271DEB8C}" dt="2024-05-15T00:19:13.100" v="42" actId="20577"/>
          <ac:spMkLst>
            <pc:docMk/>
            <pc:sldMk cId="2094133984" sldId="671"/>
            <ac:spMk id="2" creationId="{6E5E004A-7240-C534-9710-CC2159C6095A}"/>
          </ac:spMkLst>
        </pc:spChg>
        <pc:spChg chg="mod">
          <ac:chgData name="יהודה טאוב" userId="80c2dbd02819b45c" providerId="LiveId" clId="{C339C909-5AC0-4A28-ADAB-E676271DEB8C}" dt="2024-05-15T00:19:04.977" v="31" actId="14100"/>
          <ac:spMkLst>
            <pc:docMk/>
            <pc:sldMk cId="2094133984" sldId="671"/>
            <ac:spMk id="3" creationId="{CFBCB363-E023-ECFA-91B1-FC6E0E7B2F9A}"/>
          </ac:spMkLst>
        </pc:spChg>
        <pc:picChg chg="add mod">
          <ac:chgData name="יהודה טאוב" userId="80c2dbd02819b45c" providerId="LiveId" clId="{C339C909-5AC0-4A28-ADAB-E676271DEB8C}" dt="2024-05-15T00:18:49.036" v="29" actId="1076"/>
          <ac:picMkLst>
            <pc:docMk/>
            <pc:sldMk cId="2094133984" sldId="671"/>
            <ac:picMk id="6" creationId="{9A4F711B-22E2-7716-6540-9315DBCFCB88}"/>
          </ac:picMkLst>
        </pc:picChg>
      </pc:sldChg>
      <pc:sldChg chg="addSp delSp modSp mod delAnim">
        <pc:chgData name="יהודה טאוב" userId="80c2dbd02819b45c" providerId="LiveId" clId="{C339C909-5AC0-4A28-ADAB-E676271DEB8C}" dt="2024-05-15T00:21:18.286" v="46" actId="1076"/>
        <pc:sldMkLst>
          <pc:docMk/>
          <pc:sldMk cId="8960287" sldId="672"/>
        </pc:sldMkLst>
        <pc:spChg chg="del">
          <ac:chgData name="יהודה טאוב" userId="80c2dbd02819b45c" providerId="LiveId" clId="{C339C909-5AC0-4A28-ADAB-E676271DEB8C}" dt="2024-05-15T00:21:10.296" v="43" actId="22"/>
          <ac:spMkLst>
            <pc:docMk/>
            <pc:sldMk cId="8960287" sldId="672"/>
            <ac:spMk id="3" creationId="{CFBCB363-E023-ECFA-91B1-FC6E0E7B2F9A}"/>
          </ac:spMkLst>
        </pc:spChg>
        <pc:picChg chg="add mod ord">
          <ac:chgData name="יהודה טאוב" userId="80c2dbd02819b45c" providerId="LiveId" clId="{C339C909-5AC0-4A28-ADAB-E676271DEB8C}" dt="2024-05-15T00:21:18.286" v="46" actId="1076"/>
          <ac:picMkLst>
            <pc:docMk/>
            <pc:sldMk cId="8960287" sldId="672"/>
            <ac:picMk id="6" creationId="{8FFA2901-F0B8-5F0B-DCDC-197DBBB74971}"/>
          </ac:picMkLst>
        </pc:picChg>
      </pc:sldChg>
      <pc:sldChg chg="modSp mod modAnim">
        <pc:chgData name="יהודה טאוב" userId="80c2dbd02819b45c" providerId="LiveId" clId="{C339C909-5AC0-4A28-ADAB-E676271DEB8C}" dt="2024-05-15T00:27:04.557" v="61" actId="20577"/>
        <pc:sldMkLst>
          <pc:docMk/>
          <pc:sldMk cId="3432683688" sldId="673"/>
        </pc:sldMkLst>
        <pc:spChg chg="mod">
          <ac:chgData name="יהודה טאוב" userId="80c2dbd02819b45c" providerId="LiveId" clId="{C339C909-5AC0-4A28-ADAB-E676271DEB8C}" dt="2024-05-15T00:26:34.343" v="56" actId="20577"/>
          <ac:spMkLst>
            <pc:docMk/>
            <pc:sldMk cId="3432683688" sldId="673"/>
            <ac:spMk id="2" creationId="{6E5E004A-7240-C534-9710-CC2159C6095A}"/>
          </ac:spMkLst>
        </pc:spChg>
        <pc:spChg chg="mod">
          <ac:chgData name="יהודה טאוב" userId="80c2dbd02819b45c" providerId="LiveId" clId="{C339C909-5AC0-4A28-ADAB-E676271DEB8C}" dt="2024-05-15T00:27:04.557" v="61" actId="20577"/>
          <ac:spMkLst>
            <pc:docMk/>
            <pc:sldMk cId="3432683688" sldId="673"/>
            <ac:spMk id="3" creationId="{CFBCB363-E023-ECFA-91B1-FC6E0E7B2F9A}"/>
          </ac:spMkLst>
        </pc:spChg>
      </pc:sldChg>
      <pc:sldChg chg="addSp delSp modSp mod modAnim">
        <pc:chgData name="יהודה טאוב" userId="80c2dbd02819b45c" providerId="LiveId" clId="{C339C909-5AC0-4A28-ADAB-E676271DEB8C}" dt="2024-05-17T08:40:53.453" v="141" actId="22"/>
        <pc:sldMkLst>
          <pc:docMk/>
          <pc:sldMk cId="3518836960" sldId="674"/>
        </pc:sldMkLst>
        <pc:spChg chg="mod">
          <ac:chgData name="יהודה טאוב" userId="80c2dbd02819b45c" providerId="LiveId" clId="{C339C909-5AC0-4A28-ADAB-E676271DEB8C}" dt="2024-05-17T08:37:53.132" v="133" actId="20577"/>
          <ac:spMkLst>
            <pc:docMk/>
            <pc:sldMk cId="3518836960" sldId="674"/>
            <ac:spMk id="2" creationId="{6E5E004A-7240-C534-9710-CC2159C6095A}"/>
          </ac:spMkLst>
        </pc:spChg>
        <pc:spChg chg="del">
          <ac:chgData name="יהודה טאוב" userId="80c2dbd02819b45c" providerId="LiveId" clId="{C339C909-5AC0-4A28-ADAB-E676271DEB8C}" dt="2024-05-17T08:39:28.590" v="134"/>
          <ac:spMkLst>
            <pc:docMk/>
            <pc:sldMk cId="3518836960" sldId="674"/>
            <ac:spMk id="3" creationId="{CFBCB363-E023-ECFA-91B1-FC6E0E7B2F9A}"/>
          </ac:spMkLst>
        </pc:spChg>
        <pc:spChg chg="add del">
          <ac:chgData name="יהודה טאוב" userId="80c2dbd02819b45c" providerId="LiveId" clId="{C339C909-5AC0-4A28-ADAB-E676271DEB8C}" dt="2024-05-17T08:40:53.453" v="141" actId="22"/>
          <ac:spMkLst>
            <pc:docMk/>
            <pc:sldMk cId="3518836960" sldId="674"/>
            <ac:spMk id="8" creationId="{BC67BED6-D866-9847-328F-4A72928377A1}"/>
          </ac:spMkLst>
        </pc:spChg>
        <pc:picChg chg="add mod">
          <ac:chgData name="יהודה טאוב" userId="80c2dbd02819b45c" providerId="LiveId" clId="{C339C909-5AC0-4A28-ADAB-E676271DEB8C}" dt="2024-05-17T08:40:49.158" v="139" actId="1076"/>
          <ac:picMkLst>
            <pc:docMk/>
            <pc:sldMk cId="3518836960" sldId="674"/>
            <ac:picMk id="6" creationId="{5DE0E03D-50AA-D370-B12C-772CEF9CF179}"/>
          </ac:picMkLst>
        </pc:picChg>
      </pc:sldChg>
      <pc:sldChg chg="addSp modSp mod modAnim">
        <pc:chgData name="יהודה טאוב" userId="80c2dbd02819b45c" providerId="LiveId" clId="{C339C909-5AC0-4A28-ADAB-E676271DEB8C}" dt="2024-05-17T08:41:21.071" v="146" actId="14100"/>
        <pc:sldMkLst>
          <pc:docMk/>
          <pc:sldMk cId="2790350363" sldId="675"/>
        </pc:sldMkLst>
        <pc:spChg chg="mod">
          <ac:chgData name="יהודה טאוב" userId="80c2dbd02819b45c" providerId="LiveId" clId="{C339C909-5AC0-4A28-ADAB-E676271DEB8C}" dt="2024-05-17T08:41:21.071" v="146" actId="14100"/>
          <ac:spMkLst>
            <pc:docMk/>
            <pc:sldMk cId="2790350363" sldId="675"/>
            <ac:spMk id="3" creationId="{CFBCB363-E023-ECFA-91B1-FC6E0E7B2F9A}"/>
          </ac:spMkLst>
        </pc:spChg>
        <pc:picChg chg="add mod">
          <ac:chgData name="יהודה טאוב" userId="80c2dbd02819b45c" providerId="LiveId" clId="{C339C909-5AC0-4A28-ADAB-E676271DEB8C}" dt="2024-05-17T08:41:17.730" v="145" actId="1076"/>
          <ac:picMkLst>
            <pc:docMk/>
            <pc:sldMk cId="2790350363" sldId="675"/>
            <ac:picMk id="6" creationId="{39A349DE-AC7B-CC48-8DE2-0D7EF4DC58C0}"/>
          </ac:picMkLst>
        </pc:picChg>
      </pc:sldChg>
      <pc:sldChg chg="addSp delSp modSp mod modAnim">
        <pc:chgData name="יהודה טאוב" userId="80c2dbd02819b45c" providerId="LiveId" clId="{C339C909-5AC0-4A28-ADAB-E676271DEB8C}" dt="2024-05-17T08:47:47.249" v="335" actId="732"/>
        <pc:sldMkLst>
          <pc:docMk/>
          <pc:sldMk cId="1675713158" sldId="676"/>
        </pc:sldMkLst>
        <pc:spChg chg="mod">
          <ac:chgData name="יהודה טאוב" userId="80c2dbd02819b45c" providerId="LiveId" clId="{C339C909-5AC0-4A28-ADAB-E676271DEB8C}" dt="2024-05-17T08:44:23.825" v="162" actId="20577"/>
          <ac:spMkLst>
            <pc:docMk/>
            <pc:sldMk cId="1675713158" sldId="676"/>
            <ac:spMk id="2" creationId="{6E5E004A-7240-C534-9710-CC2159C6095A}"/>
          </ac:spMkLst>
        </pc:spChg>
        <pc:spChg chg="del">
          <ac:chgData name="יהודה טאוב" userId="80c2dbd02819b45c" providerId="LiveId" clId="{C339C909-5AC0-4A28-ADAB-E676271DEB8C}" dt="2024-05-15T00:50:26.797" v="64" actId="931"/>
          <ac:spMkLst>
            <pc:docMk/>
            <pc:sldMk cId="1675713158" sldId="676"/>
            <ac:spMk id="3" creationId="{CFBCB363-E023-ECFA-91B1-FC6E0E7B2F9A}"/>
          </ac:spMkLst>
        </pc:spChg>
        <pc:spChg chg="add del mod">
          <ac:chgData name="יהודה טאוב" userId="80c2dbd02819b45c" providerId="LiveId" clId="{C339C909-5AC0-4A28-ADAB-E676271DEB8C}" dt="2024-05-15T00:50:55.387" v="66" actId="931"/>
          <ac:spMkLst>
            <pc:docMk/>
            <pc:sldMk cId="1675713158" sldId="676"/>
            <ac:spMk id="10" creationId="{BE60F6ED-A04B-7EA8-337D-6018523CAAE6}"/>
          </ac:spMkLst>
        </pc:spChg>
        <pc:spChg chg="add del mod">
          <ac:chgData name="יהודה טאוב" userId="80c2dbd02819b45c" providerId="LiveId" clId="{C339C909-5AC0-4A28-ADAB-E676271DEB8C}" dt="2024-05-15T00:55:32.992" v="73" actId="478"/>
          <ac:spMkLst>
            <pc:docMk/>
            <pc:sldMk cId="1675713158" sldId="676"/>
            <ac:spMk id="16" creationId="{BCE08DC8-EB77-B06F-EB63-01E41512E298}"/>
          </ac:spMkLst>
        </pc:spChg>
        <pc:spChg chg="add mod">
          <ac:chgData name="יהודה טאוב" userId="80c2dbd02819b45c" providerId="LiveId" clId="{C339C909-5AC0-4A28-ADAB-E676271DEB8C}" dt="2024-05-17T08:45:02.029" v="322" actId="20577"/>
          <ac:spMkLst>
            <pc:docMk/>
            <pc:sldMk cId="1675713158" sldId="676"/>
            <ac:spMk id="18" creationId="{4FB492E6-7BB3-AEA4-EB71-4D76942F8BC9}"/>
          </ac:spMkLst>
        </pc:spChg>
        <pc:picChg chg="add mod modCrop">
          <ac:chgData name="יהודה טאוב" userId="80c2dbd02819b45c" providerId="LiveId" clId="{C339C909-5AC0-4A28-ADAB-E676271DEB8C}" dt="2024-05-17T08:47:47.249" v="335" actId="732"/>
          <ac:picMkLst>
            <pc:docMk/>
            <pc:sldMk cId="1675713158" sldId="676"/>
            <ac:picMk id="5" creationId="{4B17A5ED-6459-3E0A-965E-66E74123902B}"/>
          </ac:picMkLst>
        </pc:picChg>
        <pc:picChg chg="add del">
          <ac:chgData name="יהודה טאוב" userId="80c2dbd02819b45c" providerId="LiveId" clId="{C339C909-5AC0-4A28-ADAB-E676271DEB8C}" dt="2024-05-15T00:50:04.541" v="63" actId="22"/>
          <ac:picMkLst>
            <pc:docMk/>
            <pc:sldMk cId="1675713158" sldId="676"/>
            <ac:picMk id="6" creationId="{AA097174-C2F7-BF2C-AE9D-41A804937F4F}"/>
          </ac:picMkLst>
        </pc:picChg>
        <pc:picChg chg="add mod">
          <ac:chgData name="יהודה טאוב" userId="80c2dbd02819b45c" providerId="LiveId" clId="{C339C909-5AC0-4A28-ADAB-E676271DEB8C}" dt="2024-05-17T08:47:34.831" v="332" actId="1076"/>
          <ac:picMkLst>
            <pc:docMk/>
            <pc:sldMk cId="1675713158" sldId="676"/>
            <ac:picMk id="7" creationId="{04AFF6E1-6B1C-2740-C430-CCCF30492E8F}"/>
          </ac:picMkLst>
        </pc:picChg>
        <pc:picChg chg="add del mod">
          <ac:chgData name="יהודה טאוב" userId="80c2dbd02819b45c" providerId="LiveId" clId="{C339C909-5AC0-4A28-ADAB-E676271DEB8C}" dt="2024-05-15T00:50:29.309" v="65" actId="478"/>
          <ac:picMkLst>
            <pc:docMk/>
            <pc:sldMk cId="1675713158" sldId="676"/>
            <ac:picMk id="8" creationId="{EFD74E3C-8715-5110-0882-F7586B8FDFCB}"/>
          </ac:picMkLst>
        </pc:picChg>
        <pc:picChg chg="add del mod">
          <ac:chgData name="יהודה טאוב" userId="80c2dbd02819b45c" providerId="LiveId" clId="{C339C909-5AC0-4A28-ADAB-E676271DEB8C}" dt="2024-05-15T00:55:39.288" v="78" actId="478"/>
          <ac:picMkLst>
            <pc:docMk/>
            <pc:sldMk cId="1675713158" sldId="676"/>
            <ac:picMk id="12" creationId="{9B60B7A9-F410-5148-92A7-96CEE0CA8B49}"/>
          </ac:picMkLst>
        </pc:picChg>
        <pc:picChg chg="add del">
          <ac:chgData name="יהודה טאוב" userId="80c2dbd02819b45c" providerId="LiveId" clId="{C339C909-5AC0-4A28-ADAB-E676271DEB8C}" dt="2024-05-15T00:55:33.567" v="74" actId="22"/>
          <ac:picMkLst>
            <pc:docMk/>
            <pc:sldMk cId="1675713158" sldId="676"/>
            <ac:picMk id="14" creationId="{F6A710EF-792D-7084-EF01-628A8DD41540}"/>
          </ac:picMkLst>
        </pc:picChg>
        <pc:picChg chg="add del mod">
          <ac:chgData name="יהודה טאוב" userId="80c2dbd02819b45c" providerId="LiveId" clId="{C339C909-5AC0-4A28-ADAB-E676271DEB8C}" dt="2024-05-15T00:55:52.299" v="84" actId="478"/>
          <ac:picMkLst>
            <pc:docMk/>
            <pc:sldMk cId="1675713158" sldId="676"/>
            <ac:picMk id="20" creationId="{9F3D034F-3000-4BBA-07BE-BF273641DEB6}"/>
          </ac:picMkLst>
        </pc:picChg>
      </pc:sldChg>
      <pc:sldChg chg="addSp delSp modSp mod ord modAnim">
        <pc:chgData name="יהודה טאוב" userId="80c2dbd02819b45c" providerId="LiveId" clId="{C339C909-5AC0-4A28-ADAB-E676271DEB8C}" dt="2024-05-17T08:48:42.622" v="360"/>
        <pc:sldMkLst>
          <pc:docMk/>
          <pc:sldMk cId="1821326160" sldId="677"/>
        </pc:sldMkLst>
        <pc:spChg chg="mod">
          <ac:chgData name="יהודה טאוב" userId="80c2dbd02819b45c" providerId="LiveId" clId="{C339C909-5AC0-4A28-ADAB-E676271DEB8C}" dt="2024-05-17T08:48:40.413" v="359" actId="20577"/>
          <ac:spMkLst>
            <pc:docMk/>
            <pc:sldMk cId="1821326160" sldId="677"/>
            <ac:spMk id="2" creationId="{6E5E004A-7240-C534-9710-CC2159C6095A}"/>
          </ac:spMkLst>
        </pc:spChg>
        <pc:spChg chg="del">
          <ac:chgData name="יהודה טאוב" userId="80c2dbd02819b45c" providerId="LiveId" clId="{C339C909-5AC0-4A28-ADAB-E676271DEB8C}" dt="2024-05-17T08:48:42.622" v="360"/>
          <ac:spMkLst>
            <pc:docMk/>
            <pc:sldMk cId="1821326160" sldId="677"/>
            <ac:spMk id="3" creationId="{CFBCB363-E023-ECFA-91B1-FC6E0E7B2F9A}"/>
          </ac:spMkLst>
        </pc:spChg>
        <pc:picChg chg="add mod">
          <ac:chgData name="יהודה טאוב" userId="80c2dbd02819b45c" providerId="LiveId" clId="{C339C909-5AC0-4A28-ADAB-E676271DEB8C}" dt="2024-05-17T08:48:42.622" v="360"/>
          <ac:picMkLst>
            <pc:docMk/>
            <pc:sldMk cId="1821326160" sldId="677"/>
            <ac:picMk id="6" creationId="{2B14B6A0-277D-E211-65B4-07E8F3874BC5}"/>
          </ac:picMkLst>
        </pc:picChg>
      </pc:sldChg>
      <pc:sldChg chg="modSp mod modAnim">
        <pc:chgData name="יהודה טאוב" userId="80c2dbd02819b45c" providerId="LiveId" clId="{C339C909-5AC0-4A28-ADAB-E676271DEB8C}" dt="2024-05-17T08:51:53.074" v="377"/>
        <pc:sldMkLst>
          <pc:docMk/>
          <pc:sldMk cId="211713561" sldId="678"/>
        </pc:sldMkLst>
        <pc:spChg chg="mod">
          <ac:chgData name="יהודה טאוב" userId="80c2dbd02819b45c" providerId="LiveId" clId="{C339C909-5AC0-4A28-ADAB-E676271DEB8C}" dt="2024-05-17T08:51:21.003" v="374" actId="20577"/>
          <ac:spMkLst>
            <pc:docMk/>
            <pc:sldMk cId="211713561" sldId="678"/>
            <ac:spMk id="2" creationId="{6E5E004A-7240-C534-9710-CC2159C6095A}"/>
          </ac:spMkLst>
        </pc:spChg>
        <pc:spChg chg="mod">
          <ac:chgData name="יהודה טאוב" userId="80c2dbd02819b45c" providerId="LiveId" clId="{C339C909-5AC0-4A28-ADAB-E676271DEB8C}" dt="2024-05-17T08:51:53.074" v="377"/>
          <ac:spMkLst>
            <pc:docMk/>
            <pc:sldMk cId="211713561" sldId="678"/>
            <ac:spMk id="3" creationId="{CFBCB363-E023-ECFA-91B1-FC6E0E7B2F9A}"/>
          </ac:spMkLst>
        </pc:spChg>
      </pc:sldChg>
      <pc:sldChg chg="modSp mod modAnim">
        <pc:chgData name="יהודה טאוב" userId="80c2dbd02819b45c" providerId="LiveId" clId="{C339C909-5AC0-4A28-ADAB-E676271DEB8C}" dt="2024-05-17T08:57:04.430" v="397" actId="6549"/>
        <pc:sldMkLst>
          <pc:docMk/>
          <pc:sldMk cId="2861537019" sldId="679"/>
        </pc:sldMkLst>
        <pc:spChg chg="mod">
          <ac:chgData name="יהודה טאוב" userId="80c2dbd02819b45c" providerId="LiveId" clId="{C339C909-5AC0-4A28-ADAB-E676271DEB8C}" dt="2024-05-17T08:52:30.043" v="389" actId="20577"/>
          <ac:spMkLst>
            <pc:docMk/>
            <pc:sldMk cId="2861537019" sldId="679"/>
            <ac:spMk id="2" creationId="{6E5E004A-7240-C534-9710-CC2159C6095A}"/>
          </ac:spMkLst>
        </pc:spChg>
        <pc:spChg chg="mod">
          <ac:chgData name="יהודה טאוב" userId="80c2dbd02819b45c" providerId="LiveId" clId="{C339C909-5AC0-4A28-ADAB-E676271DEB8C}" dt="2024-05-17T08:57:04.430" v="397" actId="6549"/>
          <ac:spMkLst>
            <pc:docMk/>
            <pc:sldMk cId="2861537019" sldId="679"/>
            <ac:spMk id="3" creationId="{CFBCB363-E023-ECFA-91B1-FC6E0E7B2F9A}"/>
          </ac:spMkLst>
        </pc:spChg>
      </pc:sldChg>
      <pc:sldChg chg="addSp modSp mod">
        <pc:chgData name="יהודה טאוב" userId="80c2dbd02819b45c" providerId="LiveId" clId="{C339C909-5AC0-4A28-ADAB-E676271DEB8C}" dt="2024-05-17T09:04:19.080" v="423" actId="14100"/>
        <pc:sldMkLst>
          <pc:docMk/>
          <pc:sldMk cId="244618126" sldId="680"/>
        </pc:sldMkLst>
        <pc:spChg chg="mod">
          <ac:chgData name="יהודה טאוב" userId="80c2dbd02819b45c" providerId="LiveId" clId="{C339C909-5AC0-4A28-ADAB-E676271DEB8C}" dt="2024-05-17T09:03:39.325" v="421" actId="20577"/>
          <ac:spMkLst>
            <pc:docMk/>
            <pc:sldMk cId="244618126" sldId="680"/>
            <ac:spMk id="2" creationId="{6E5E004A-7240-C534-9710-CC2159C6095A}"/>
          </ac:spMkLst>
        </pc:spChg>
        <pc:picChg chg="add mod">
          <ac:chgData name="יהודה טאוב" userId="80c2dbd02819b45c" providerId="LiveId" clId="{C339C909-5AC0-4A28-ADAB-E676271DEB8C}" dt="2024-05-17T09:04:19.080" v="423" actId="14100"/>
          <ac:picMkLst>
            <pc:docMk/>
            <pc:sldMk cId="244618126" sldId="680"/>
            <ac:picMk id="6" creationId="{3F155AAD-7C92-5315-0FA9-3F7B50AF826B}"/>
          </ac:picMkLst>
        </pc:picChg>
      </pc:sldChg>
      <pc:sldChg chg="addSp delSp modSp mod addAnim delAnim modAnim">
        <pc:chgData name="יהודה טאוב" userId="80c2dbd02819b45c" providerId="LiveId" clId="{C339C909-5AC0-4A28-ADAB-E676271DEB8C}" dt="2024-05-17T09:05:16.624" v="471" actId="20577"/>
        <pc:sldMkLst>
          <pc:docMk/>
          <pc:sldMk cId="1687471079" sldId="681"/>
        </pc:sldMkLst>
        <pc:spChg chg="mod">
          <ac:chgData name="יהודה טאוב" userId="80c2dbd02819b45c" providerId="LiveId" clId="{C339C909-5AC0-4A28-ADAB-E676271DEB8C}" dt="2024-05-17T09:04:53.221" v="427" actId="20577"/>
          <ac:spMkLst>
            <pc:docMk/>
            <pc:sldMk cId="1687471079" sldId="681"/>
            <ac:spMk id="2" creationId="{6E5E004A-7240-C534-9710-CC2159C6095A}"/>
          </ac:spMkLst>
        </pc:spChg>
        <pc:spChg chg="add del mod">
          <ac:chgData name="יהודה טאוב" userId="80c2dbd02819b45c" providerId="LiveId" clId="{C339C909-5AC0-4A28-ADAB-E676271DEB8C}" dt="2024-05-17T09:05:16.624" v="471" actId="20577"/>
          <ac:spMkLst>
            <pc:docMk/>
            <pc:sldMk cId="1687471079" sldId="681"/>
            <ac:spMk id="3" creationId="{CFBCB363-E023-ECFA-91B1-FC6E0E7B2F9A}"/>
          </ac:spMkLst>
        </pc:spChg>
        <pc:picChg chg="add del mod ord">
          <ac:chgData name="יהודה טאוב" userId="80c2dbd02819b45c" providerId="LiveId" clId="{C339C909-5AC0-4A28-ADAB-E676271DEB8C}" dt="2024-05-17T09:04:59.316" v="429" actId="22"/>
          <ac:picMkLst>
            <pc:docMk/>
            <pc:sldMk cId="1687471079" sldId="681"/>
            <ac:picMk id="6" creationId="{83422FF4-4191-D978-5FD4-FF845F9C1C1D}"/>
          </ac:picMkLst>
        </pc:picChg>
        <pc:picChg chg="add">
          <ac:chgData name="יהודה טאוב" userId="80c2dbd02819b45c" providerId="LiveId" clId="{C339C909-5AC0-4A28-ADAB-E676271DEB8C}" dt="2024-05-17T09:05:12.674" v="470" actId="22"/>
          <ac:picMkLst>
            <pc:docMk/>
            <pc:sldMk cId="1687471079" sldId="681"/>
            <ac:picMk id="8" creationId="{49AB975D-BA4C-BCDC-6BBD-9BDEBF485394}"/>
          </ac:picMkLst>
        </pc:picChg>
      </pc:sldChg>
      <pc:sldChg chg="addSp modSp new ord">
        <pc:chgData name="יהודה טאוב" userId="80c2dbd02819b45c" providerId="LiveId" clId="{C339C909-5AC0-4A28-ADAB-E676271DEB8C}" dt="2024-05-17T08:49:51.981" v="362"/>
        <pc:sldMkLst>
          <pc:docMk/>
          <pc:sldMk cId="3539634915" sldId="703"/>
        </pc:sldMkLst>
        <pc:picChg chg="add mod">
          <ac:chgData name="יהודה טאוב" userId="80c2dbd02819b45c" providerId="LiveId" clId="{C339C909-5AC0-4A28-ADAB-E676271DEB8C}" dt="2024-05-15T00:51:22.995" v="68" actId="931"/>
          <ac:picMkLst>
            <pc:docMk/>
            <pc:sldMk cId="3539634915" sldId="703"/>
            <ac:picMk id="4" creationId="{1DAEBF2A-9089-900B-1482-608B2FAF9A6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4025636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1"/>
          <a:lstStyle>
            <a:lvl1pPr algn="r">
              <a:defRPr sz="13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645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1"/>
          <a:lstStyle>
            <a:lvl1pPr algn="l">
              <a:defRPr sz="1300"/>
            </a:lvl1pPr>
          </a:lstStyle>
          <a:p>
            <a:fld id="{53696908-CC0D-4DBE-98DC-FF28DB2C93FD}" type="datetimeFigureOut">
              <a:rPr lang="he-IL" smtClean="0"/>
              <a:t>ט'/אייר/תשפ"ד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4025636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1" anchor="b"/>
          <a:lstStyle>
            <a:lvl1pPr algn="r">
              <a:defRPr sz="13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645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1" anchor="b"/>
          <a:lstStyle>
            <a:lvl1pPr algn="l">
              <a:defRPr sz="1300"/>
            </a:lvl1pPr>
          </a:lstStyle>
          <a:p>
            <a:fld id="{B716F668-B98A-4618-9AE0-3AE55521A9B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81634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0BC6A-861F-4B5D-BFB8-1A71BA180126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478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92364"/>
            <a:ext cx="9196339" cy="1366981"/>
          </a:xfrm>
        </p:spPr>
        <p:txBody>
          <a:bodyPr/>
          <a:lstStyle>
            <a:lvl1pPr algn="ctr"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018" y="1634837"/>
            <a:ext cx="9698182" cy="5116946"/>
          </a:xfrm>
        </p:spPr>
        <p:txBody>
          <a:bodyPr/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06947-3488-462B-8BC3-09206CB53249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422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EB35-B236-4E3F-8928-C6A475C463FC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778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3AD25-B023-48C2-BD78-0D010D23FAF8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664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90A92-5E58-4155-B391-780D35713D2C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382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>
            <a:lvl1pPr>
              <a:defRPr lang="en-US" sz="4000" b="1" kern="1200" dirty="0">
                <a:solidFill>
                  <a:schemeClr val="accent1">
                    <a:lumMod val="75000"/>
                  </a:schemeClr>
                </a:solidFill>
                <a:effectLst>
                  <a:glow rad="5207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56A87-6039-42BD-A5F0-F5A391031D1F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059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6C25A-985E-414E-ACA5-924DEBB395A2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04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1B3F1-066E-4662-9E3C-EDCE9654367A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447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F192F-68AE-4E32-86A2-1747E239F49F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049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24B26-F355-4974-9B23-F94DF3B81B21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310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3A31-C52F-432F-A7B9-5BDC5EF66FDC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00769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60F6B-7A19-46EF-BD97-BD28A89006E2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0852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91F12-1533-42CB-B6C4-6B97A8523DA4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876080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79D34-FE56-4DD4-A8F3-04F534943CB8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2082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E8368-43B4-4B91-B111-961839FA92A2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4586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6F57D-2B75-4FB0-9F5A-8114A78F654C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1096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C11469E-0B9D-C391-ADC5-356D93215C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B61D283A-C03E-91E8-E3A2-0D7492DA18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1A70FA75-B182-702E-CF2C-C55BB7D96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47C1C-2021-4B23-806C-985B3F845590}" type="datetime1">
              <a:rPr lang="en-US" smtClean="0"/>
              <a:t>5/17/2024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3718E05D-272D-006F-10B4-8B5EAA97B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6927E22-0B3F-F169-596E-68063D0B8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787283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432164B-D9D3-6ECD-1961-3C3A57CF3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E1B8E19C-089C-6E4D-C920-A94DC77B12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596C6DD6-F22C-A3E7-6242-F5A6BA632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DEFD5-F20E-495B-B5E3-5B81377C6BA2}" type="datetime1">
              <a:rPr lang="en-US" smtClean="0"/>
              <a:t>5/17/2024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8C69302A-05F8-A953-B962-3D67FCE88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9D4C6354-816D-E58C-9A79-F21431AA9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959683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E868606-5848-0F81-B52E-AB66D7612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F36061B4-1713-D0A1-5D10-FCD5922378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B7CC049-49F6-EB0D-9959-18EC25C87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C5053-0EA9-4CC7-BD15-41B06FA6B110}" type="datetime1">
              <a:rPr lang="en-US" smtClean="0"/>
              <a:t>5/17/2024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A0C39FE3-4017-CE27-9FF6-AB3783334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A4A8C3D-7499-EBEF-5CD2-4979FCEF5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812931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AAFA5F8-4379-5FD4-FAE8-FB0E15C3B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C61B3B4-C0CB-1F6E-2546-4294420EF1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EC3CD186-5C93-49CF-4804-C8F1DEFD2C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11B4BE78-4C1C-9685-08A3-B2180BEDF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899B6-D91B-4EC9-B0AD-3E3B69D5A335}" type="datetime1">
              <a:rPr lang="en-US" smtClean="0"/>
              <a:t>5/17/2024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0B87F7FC-9F7F-B9FC-0255-10720DE28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24EB1F99-4514-1A82-0952-9712FD3B0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971907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0D7C88F-0547-5527-8536-A5500E58B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CF84230A-02F5-1D34-C374-39B8FB09E4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8B51B194-4A57-97F7-C657-AA6D4729E3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17B71B69-A666-B1DA-98BF-32FFD03E6D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543D2BB1-D892-B4A9-735D-A2E425E473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E6E079B2-A8A0-F3CB-61FC-E43A78057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3C009-0E8D-468F-97B5-7F7B5156EC9E}" type="datetime1">
              <a:rPr lang="en-US" smtClean="0"/>
              <a:t>5/17/2024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03EE9D25-DF77-3B12-68BB-2D795B9FB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792983B7-54B1-5A54-DF9E-DF87FF5F8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745377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D3000BB-F139-34AD-A9AC-A3A84CBC9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56336238-D7B9-D3A7-5BAE-BBB8AC97B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CF42C-DC9D-4D08-873F-60B66C2E0BA6}" type="datetime1">
              <a:rPr lang="en-US" smtClean="0"/>
              <a:t>5/17/2024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7694EBBA-1905-117C-4FFB-1B86F61C4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82F78732-1767-F2D9-66E1-C0008BE1A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021491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5927657B-403E-4F3F-D5A2-1ACB1729B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54B54-34DA-4981-B1DB-5A744A0FAF55}" type="datetime1">
              <a:rPr lang="en-US" smtClean="0"/>
              <a:t>5/17/2024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5E2B8DDB-FC2E-AF18-6FA5-29B75D969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12832E7-1A21-BB3A-BCC7-98D43B8E4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03389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A8C728A-F05A-DDD1-D146-DD98ADCCE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48DCAE8B-7895-E007-086D-D61C27886A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4E9E5849-385A-7D02-F562-64C7779656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1A022BCE-8614-CEBC-595C-927346920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D723C-1D2B-4D9A-B420-F6F8F5B7E6B3}" type="datetime1">
              <a:rPr lang="en-US" smtClean="0"/>
              <a:t>5/17/2024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40031E75-56CD-0C45-1262-E80BF5241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BE8E9F45-1864-4D90-C7ED-AD0AF5C6E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356258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1BCEE51-CB55-DEAA-1E26-6C956B563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6D96F67C-1368-CCBB-A1C0-60894F503C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BA525592-4871-6090-CD78-E6B3827A6E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060C4293-93B8-F7FC-EE0A-4CFE82540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433D2-24E7-4E92-BF29-EA2CD3585625}" type="datetime1">
              <a:rPr lang="en-US" smtClean="0"/>
              <a:t>5/17/2024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873B907F-AB41-EA1A-67FB-723530889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AFDC2BEF-4C03-518D-6B58-6B74917FF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869486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9F8437E-A8C0-7DA6-C01F-5FC8C1767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D90125D7-9739-0D3D-0B9D-F5E27E6937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6634518-6836-6478-4142-B7D73BD5D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39634-CAF6-454B-A5F6-0A3E0C2C14ED}" type="datetime1">
              <a:rPr lang="en-US" smtClean="0"/>
              <a:t>5/17/2024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6EA62F5A-48F4-80BA-1E4D-2FAC9E1B6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697646FC-5195-FA13-2F5C-15DFAFA04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164738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3EF45CAB-F659-EF49-307F-09EF586766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AB4C199D-4D72-7099-86FA-FE8DABBA6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8E048242-683A-FC31-644B-01702B58C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AC3A5-A0E5-419C-A709-726CE2975690}" type="datetime1">
              <a:rPr lang="en-US" smtClean="0"/>
              <a:t>5/17/2024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E2B53F6-98A0-73E6-6EAA-5919A8D10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4D11059-A898-694C-D876-81757C72B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261338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78C5F-7D85-43B2-8321-40D812FCEF32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1890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0"/>
            <a:ext cx="9556557" cy="905164"/>
          </a:xfrm>
        </p:spPr>
        <p:txBody>
          <a:bodyPr/>
          <a:lstStyle>
            <a:lvl1pPr algn="ctr"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017" y="942109"/>
            <a:ext cx="10132291" cy="5915891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74E98-50DB-43A2-BDC1-3CF1DD81D0D4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9694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67544-A500-4E8F-BAAC-51BB6AA2F7E7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6308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9605C-9FB7-42F7-96E3-3AA76B6C3CB5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96203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E2F49-6304-4A8D-831E-47B1F5044111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2604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>
            <a:lvl1pPr>
              <a:defRPr lang="en-US" sz="4000" b="1" kern="1200" dirty="0">
                <a:solidFill>
                  <a:schemeClr val="accent1">
                    <a:lumMod val="75000"/>
                  </a:schemeClr>
                </a:solidFill>
                <a:effectLst>
                  <a:glow rad="5207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DC07E-B2BD-4ABB-8388-CA8E2C324679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51139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9B581-265B-4A18-9254-B39E06641D14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2135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951A1-B50C-4CDA-872A-DBC6A655C511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50387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D09D4-FFAD-4E0F-983D-5BB5A87D1932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6183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7506B-30E3-4E2C-8FE1-54DECA2B2646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74793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1347E-1077-4C9C-B2E1-D37513F56420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450061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C1C6F-BC3D-46BA-9FE6-C6C68A845FF0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92351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56198-434F-4CE4-A28F-F2A7562FC1CC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676829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5F20F-65BD-40D3-B4D6-D682CBCD2C4F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05064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097C7-7809-4CF9-AD3C-FD803FCF1802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03236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159A5-2041-4DD9-BE69-D1C719121036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10283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E4DCE-FC9E-4F39-B09B-5503023D7717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63409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0A7B5-9872-4D8A-8EA6-F6DEB07F2A1F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74274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23FCB-38C6-4AB2-AB45-18D003BF6189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52576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5E851-C0FC-42AB-8560-CB37E5A4CDD5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96834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898F9-0F45-4DA8-800A-BB495D76C635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21653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>
            <a:lvl1pPr>
              <a:defRPr lang="en-US" sz="4000" b="1" kern="1200" dirty="0">
                <a:solidFill>
                  <a:schemeClr val="accent1">
                    <a:lumMod val="75000"/>
                  </a:schemeClr>
                </a:solidFill>
                <a:effectLst>
                  <a:glow rad="5207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40072-44B1-4868-8B14-79275345688D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37533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F1D7B-0052-46A6-88CA-9C0D4EBD3DEA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46873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542FA-95DE-48A2-9D6B-C4E0B8D7AD04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37024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F6799-0909-46C7-A6E1-70E24C8DD0D8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3224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D55B2-F5F9-413A-8547-7E578903A918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55417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68DF9-79AF-4F77-BDF2-C1389A780D92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839538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3A3CA-E95C-4500-95E4-46900DBA5C93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60530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A1F3C-7A90-4C8A-B4CF-3C1F06B4C015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9894210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27C96-CA02-4EAD-9E29-6E6AFCBE8A40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28739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D9499-B8CD-42EF-84AE-18776F6680F8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148721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1F458-0B7E-47EF-B8C1-98F94E4C5E8B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37046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F41A3-0E2D-4CD6-8E23-DC7D1E3CFB4A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86832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CC76B-104F-4F1B-9A2A-574AE815012D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5759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57C10-E354-4CB5-9311-BD03FD409E3F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82027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87A84-36A1-4FCB-ADA0-482FF81C021A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50252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118EA-D3CA-4345-B468-FA805A9E561E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52210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>
            <a:lvl1pPr>
              <a:defRPr lang="en-US" sz="4000" b="1" kern="1200" dirty="0">
                <a:solidFill>
                  <a:schemeClr val="accent1">
                    <a:lumMod val="75000"/>
                  </a:schemeClr>
                </a:solidFill>
                <a:effectLst>
                  <a:glow rad="5207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39170-29AB-415C-BE13-B7AB843A89F0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06023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E1433-1996-4339-AFE6-B69ADDFB5EA4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68024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88928-0079-45C0-847A-EEF3844AF910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57251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11B82-1A52-4421-8DF4-446B029B92A4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08924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00245-66DB-4CB0-9817-36F86B09D37C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23799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BA937-A850-47B8-AD66-B10FAF2362D8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7653864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F909B-FC2B-4ED3-82BA-494DD894A90F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75311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616D0-866E-4355-98F8-6EC47C52763A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6762079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FD0D0-0FED-4463-AA5C-5E9828B0CA57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22071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759AE-5670-401C-8BC1-0127CB354289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16252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3BD98-18A6-449F-BB5E-A9B4B4F2F6D4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311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5.xml"/><Relationship Id="rId16" Type="http://schemas.openxmlformats.org/officeDocument/2006/relationships/slideLayout" Target="../slideLayouts/slideLayout59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5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slideLayout" Target="../slideLayouts/slideLayout5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61.xml"/><Relationship Id="rId16" Type="http://schemas.openxmlformats.org/officeDocument/2006/relationships/slideLayout" Target="../slideLayouts/slideLayout75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7018" y="2160589"/>
            <a:ext cx="9134764" cy="45911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52846-2DA2-430D-8B42-D5B64B5B9273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9583" y="636140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152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</p:sldLayoutIdLst>
  <p:hf hdr="0" ftr="0" dt="0"/>
  <p:txStyles>
    <p:titleStyle>
      <a:lvl1pPr algn="l" defTabSz="457200" rtl="1" eaLnBrk="1" latinLnBrk="0" hangingPunct="1">
        <a:spcBef>
          <a:spcPct val="0"/>
        </a:spcBef>
        <a:buNone/>
        <a:defRPr lang="en-US" sz="4000" b="1" kern="1200" dirty="0">
          <a:solidFill>
            <a:schemeClr val="accent1">
              <a:lumMod val="75000"/>
            </a:schemeClr>
          </a:solidFill>
          <a:effectLst>
            <a:glow rad="520700">
              <a:schemeClr val="accent6">
                <a:satMod val="175000"/>
                <a:alpha val="40000"/>
              </a:schemeClr>
            </a:glow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just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1CC2AE80-DFEF-DB98-FA3E-132330AFE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33CB0195-2F07-6649-06A1-3A99AC8827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131B0303-251B-6F35-0FB5-49D54564BD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E6B7DB-A25B-465D-8C62-3D18A19D811B}" type="datetime1">
              <a:rPr lang="en-US" smtClean="0"/>
              <a:t>5/17/2024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77386175-1E1B-209F-C777-D1A248AAF3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5CBFE87-5A03-B1FB-44B0-285E071BDB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62170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9556557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7017" y="2160589"/>
            <a:ext cx="10132291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C9BE4-C446-4D67-8BC2-48AE757AE8B2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9583" y="636140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393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hdr="0" ftr="0" dt="0"/>
  <p:txStyles>
    <p:titleStyle>
      <a:lvl1pPr algn="l" defTabSz="457200" rtl="1" eaLnBrk="1" latinLnBrk="0" hangingPunct="1">
        <a:spcBef>
          <a:spcPct val="0"/>
        </a:spcBef>
        <a:buNone/>
        <a:defRPr lang="en-US" sz="4000" b="1" kern="1200" dirty="0">
          <a:solidFill>
            <a:schemeClr val="accent1">
              <a:lumMod val="75000"/>
            </a:schemeClr>
          </a:solidFill>
          <a:effectLst>
            <a:glow rad="520700">
              <a:schemeClr val="accent6">
                <a:satMod val="175000"/>
                <a:alpha val="40000"/>
              </a:schemeClr>
            </a:glow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7018" y="2160589"/>
            <a:ext cx="913476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0AEED-583C-4DAF-906F-A0777C51F511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9583" y="636140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612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hf hdr="0" ftr="0" dt="0"/>
  <p:txStyles>
    <p:titleStyle>
      <a:lvl1pPr algn="l" defTabSz="457200" rtl="1" eaLnBrk="1" latinLnBrk="0" hangingPunct="1">
        <a:spcBef>
          <a:spcPct val="0"/>
        </a:spcBef>
        <a:buNone/>
        <a:defRPr lang="en-US" sz="4000" b="1" kern="1200" dirty="0">
          <a:solidFill>
            <a:schemeClr val="accent1">
              <a:lumMod val="75000"/>
            </a:schemeClr>
          </a:solidFill>
          <a:effectLst>
            <a:glow rad="520700">
              <a:schemeClr val="accent6">
                <a:satMod val="175000"/>
                <a:alpha val="40000"/>
              </a:schemeClr>
            </a:glow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C66679-4220-4572-9570-95DED615D442}" type="datetime1">
              <a:rPr lang="en-US" smtClean="0"/>
              <a:t>5/17/2024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9583" y="636140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913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  <p:sldLayoutId id="2147483761" r:id="rId16"/>
  </p:sldLayoutIdLst>
  <p:hf hdr="0" ftr="0" dt="0"/>
  <p:txStyles>
    <p:titleStyle>
      <a:lvl1pPr algn="l" defTabSz="457200" rtl="1" eaLnBrk="1" latinLnBrk="0" hangingPunct="1">
        <a:spcBef>
          <a:spcPct val="0"/>
        </a:spcBef>
        <a:buNone/>
        <a:defRPr lang="en-US" sz="4000" b="1" kern="1200" dirty="0">
          <a:solidFill>
            <a:schemeClr val="accent1">
              <a:lumMod val="75000"/>
            </a:schemeClr>
          </a:solidFill>
          <a:effectLst>
            <a:glow rad="520700">
              <a:schemeClr val="accent6">
                <a:satMod val="175000"/>
                <a:alpha val="40000"/>
              </a:schemeClr>
            </a:glow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FF">
            <a:alpha val="4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F2AA11D-C26A-F3CE-D362-D80DA4F55F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 b="1" dirty="0">
                <a:solidFill>
                  <a:srgbClr val="FF66FF"/>
                </a:solidFill>
                <a:highlight>
                  <a:srgbClr val="FFFF00"/>
                </a:highlight>
              </a:rPr>
              <a:t>עזה נחלת אבותינו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5857CA82-8A9D-728E-ED78-AC34D32E7E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he-IL" sz="3600" dirty="0">
              <a:solidFill>
                <a:srgbClr val="FF66FF"/>
              </a:solidFill>
              <a:highlight>
                <a:srgbClr val="FFFF00"/>
              </a:highligh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E466F31F-CFA9-03ED-158E-2827C9BF3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1</a:t>
            </a:fld>
            <a:endParaRPr lang="he-IL"/>
          </a:p>
        </p:txBody>
      </p:sp>
      <p:pic>
        <p:nvPicPr>
          <p:cNvPr id="1026" name="Picture 2" descr="התורה והארץ ז">
            <a:extLst>
              <a:ext uri="{FF2B5EF4-FFF2-40B4-BE49-F238E27FC236}">
                <a16:creationId xmlns:a16="http://schemas.microsoft.com/office/drawing/2014/main" id="{00957178-64D5-228F-4DE7-3654A8037D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162" y="258583"/>
            <a:ext cx="2152650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5444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232"/>
    </mc:Choice>
    <mc:Fallback xmlns="">
      <p:transition spd="slow" advTm="49232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עזה בגבולות ההבטחה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בברית בין הבתרים, הובטח לאברהם אבינו הארץ לגבולותיה. לגבולות הרחבים הללו, טרם זכינו. הבטחת הקב"ה לעמו עדין לא שלמה. הגבולות הרחבים של ארץ ישראל מדרום לצפון, הם מנהר עד נהר:</a:t>
            </a:r>
          </a:p>
          <a:p>
            <a:r>
              <a:rPr lang="he-IL" dirty="0"/>
              <a:t> ביום ההוא כרת ה' את אברם ברית </a:t>
            </a:r>
            <a:r>
              <a:rPr lang="he-IL" dirty="0" err="1"/>
              <a:t>לאמר</a:t>
            </a:r>
            <a:r>
              <a:rPr lang="he-IL" dirty="0"/>
              <a:t>. לזרעך נתתי את הארץ הזאת מנהר מצרים עד הנהר הגדל נהר פרת (בראשית טו, </a:t>
            </a:r>
            <a:r>
              <a:rPr lang="he-IL" dirty="0" err="1"/>
              <a:t>יח</a:t>
            </a:r>
            <a:r>
              <a:rPr lang="he-IL" dirty="0"/>
              <a:t>)</a:t>
            </a:r>
          </a:p>
          <a:p>
            <a:r>
              <a:rPr lang="he-IL" dirty="0"/>
              <a:t>הגבול ממזרח למערב הוא מים עד ים: "מים סוף ועד ים פלשתים" (שמות </a:t>
            </a:r>
            <a:r>
              <a:rPr lang="he-IL" dirty="0" err="1"/>
              <a:t>כג</a:t>
            </a:r>
            <a:r>
              <a:rPr lang="he-IL" dirty="0"/>
              <a:t>, לא). חבל עזה הוא בתוך גבולות ההבטחה, מלפנים לנהר מצרים.</a:t>
            </a:r>
          </a:p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896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גבול הכנעני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58816" y="1634837"/>
            <a:ext cx="6396383" cy="5116946"/>
          </a:xfrm>
        </p:spPr>
        <p:txBody>
          <a:bodyPr/>
          <a:lstStyle/>
          <a:p>
            <a:r>
              <a:rPr lang="he-IL" dirty="0"/>
              <a:t>בראשית פרק י פסוק </a:t>
            </a:r>
            <a:r>
              <a:rPr lang="he-IL" dirty="0" err="1"/>
              <a:t>יט</a:t>
            </a:r>
            <a:endParaRPr lang="he-IL" dirty="0"/>
          </a:p>
          <a:p>
            <a:r>
              <a:rPr lang="he-IL" dirty="0"/>
              <a:t>וַיְהִי גְּבוּל הַכְּנַעֲנִי מִצִּידֹן </a:t>
            </a:r>
            <a:r>
              <a:rPr lang="he-IL" dirty="0" err="1"/>
              <a:t>בֹּאֲכָה</a:t>
            </a:r>
            <a:r>
              <a:rPr lang="he-IL" dirty="0"/>
              <a:t> גְרָרָה עַד עַזָּה </a:t>
            </a:r>
            <a:r>
              <a:rPr lang="he-IL" dirty="0" err="1"/>
              <a:t>בֹּאֲכָה</a:t>
            </a:r>
            <a:r>
              <a:rPr lang="he-IL" dirty="0"/>
              <a:t> </a:t>
            </a:r>
            <a:r>
              <a:rPr lang="he-IL" dirty="0" err="1"/>
              <a:t>סְדֹמָה</a:t>
            </a:r>
            <a:r>
              <a:rPr lang="he-IL" dirty="0"/>
              <a:t> </a:t>
            </a:r>
            <a:r>
              <a:rPr lang="he-IL" dirty="0" err="1"/>
              <a:t>וַעֲמֹרָה</a:t>
            </a:r>
            <a:r>
              <a:rPr lang="he-IL" dirty="0"/>
              <a:t> וְאַדְמָה וּצְבֹיִם עַד </a:t>
            </a:r>
            <a:r>
              <a:rPr lang="he-IL" dirty="0" err="1"/>
              <a:t>לָשַׁע</a:t>
            </a:r>
            <a:r>
              <a:rPr lang="he-IL" dirty="0"/>
              <a:t>: </a:t>
            </a:r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3</a:t>
            </a:fld>
            <a:endParaRPr lang="en-US" dirty="0"/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9A4F711B-22E2-7716-6540-9315DBCFCB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200847" cy="5182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133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pic>
        <p:nvPicPr>
          <p:cNvPr id="6" name="מציין מיקום תוכן 5">
            <a:extLst>
              <a:ext uri="{FF2B5EF4-FFF2-40B4-BE49-F238E27FC236}">
                <a16:creationId xmlns:a16="http://schemas.microsoft.com/office/drawing/2014/main" id="{8FFA2901-F0B8-5F0B-DCDC-197DBBB749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09550" y="1719378"/>
            <a:ext cx="6760485" cy="2717449"/>
          </a:xfrm>
        </p:spPr>
      </p:pic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0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בימי חזקיה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מלכים ב פרק </a:t>
            </a:r>
            <a:r>
              <a:rPr lang="he-IL" dirty="0" err="1"/>
              <a:t>יח</a:t>
            </a:r>
            <a:r>
              <a:rPr lang="he-IL" dirty="0"/>
              <a:t> פסוק א - ח</a:t>
            </a:r>
          </a:p>
          <a:p>
            <a:r>
              <a:rPr lang="he-IL" dirty="0"/>
              <a:t>וַיְהִי בִּשְׁנַת שָׁלֹשׁ לְהוֹשֵׁעַ בֶּן אֵלָה מֶלֶךְ יִשְׂרָאֵל מָלַךְ חִזְקִיָּה בֶן אָחָז מֶלֶךְ יְהוּדָה: בֶּן עֶשְׂרִים וְחָמֵשׁ שָׁנָה הָיָה בְמָלְכוֹ וְעֶשְׂרִים וָתֵשַׁע שָׁנָה מָלַךְ בִּירוּשָׁלִָם וְשֵׁם </a:t>
            </a:r>
            <a:r>
              <a:rPr lang="he-IL" dirty="0" err="1"/>
              <a:t>אִמּו</a:t>
            </a:r>
            <a:r>
              <a:rPr lang="he-IL" dirty="0"/>
              <a:t>ֹ אֲבִי בַּת זְכַרְיָה: </a:t>
            </a:r>
          </a:p>
          <a:p>
            <a:r>
              <a:rPr lang="he-IL" dirty="0"/>
              <a:t>וַיַּעַשׂ הַיָּשָׁר בְּעֵינֵי יְהֹוָה כְּכֹל אֲשֶׁר עָשָׂה דָּוִד אָבִיו: הוּא הֵסִיר אֶת הַבָּמוֹת וְשִׁבַּר אֶת הַמַּצֵּבֹת וְכָרַת אֶת הָאֲשֵׁרָה וְכִתַּת נְחַשׁ </a:t>
            </a:r>
            <a:r>
              <a:rPr lang="he-IL" dirty="0" err="1"/>
              <a:t>הַנְּחֹשֶׁת</a:t>
            </a:r>
            <a:r>
              <a:rPr lang="he-IL" dirty="0"/>
              <a:t> אֲשֶׁר עָשָׂה מֹשֶׁה כִּי עַד הַיָּמִים הָהֵמָּה הָיוּ בְנֵי יִשְׂרָאֵל מְקַטְּרִים לוֹ וַיִּקְרָא לוֹ </a:t>
            </a:r>
            <a:r>
              <a:rPr lang="he-IL" dirty="0" err="1"/>
              <a:t>נְחֻשְׁתָּן</a:t>
            </a:r>
            <a:r>
              <a:rPr lang="he-IL" dirty="0"/>
              <a:t>: </a:t>
            </a:r>
          </a:p>
          <a:p>
            <a:r>
              <a:rPr lang="he-IL" dirty="0"/>
              <a:t>בַּיהֹוָה </a:t>
            </a:r>
            <a:r>
              <a:rPr lang="he-IL" dirty="0" err="1"/>
              <a:t>אֱלֹהֵי</a:t>
            </a:r>
            <a:r>
              <a:rPr lang="he-IL" dirty="0"/>
              <a:t> יִשְׂרָאֵל בָּטָח וְאַחֲרָיו לֹא הָיָה כָּמֹהוּ בְּכֹל מַלְכֵי יְהוּדָה וַאֲשֶׁר הָיוּ לְפָנָיו: וַיִּדְבַּק בַּיהֹוָה לֹא סָר </a:t>
            </a:r>
            <a:r>
              <a:rPr lang="he-IL" dirty="0" err="1"/>
              <a:t>מֵאַחֲרָיו</a:t>
            </a:r>
            <a:r>
              <a:rPr lang="he-IL" dirty="0"/>
              <a:t> וַיִּשְׁמֹר מִצְוֹתָיו אֲשֶׁר </a:t>
            </a:r>
            <a:r>
              <a:rPr lang="he-IL" dirty="0" err="1"/>
              <a:t>צִוָּה</a:t>
            </a:r>
            <a:r>
              <a:rPr lang="he-IL" dirty="0"/>
              <a:t> יְהֹוָה אֶת מֹשֶׁה: </a:t>
            </a:r>
          </a:p>
          <a:p>
            <a:r>
              <a:rPr lang="he-IL" dirty="0"/>
              <a:t>וְהָיָה יְהֹוָה עִמּוֹ בְּכֹל אֲשֶׁר יֵצֵא יַשְׂכִּיל </a:t>
            </a:r>
            <a:r>
              <a:rPr lang="he-IL" dirty="0" err="1"/>
              <a:t>וַיִּמְרֹד</a:t>
            </a:r>
            <a:r>
              <a:rPr lang="he-IL" dirty="0"/>
              <a:t> בְּמֶלֶךְ אַשּׁוּר וְלֹא עֲבָדוֹ: </a:t>
            </a:r>
          </a:p>
          <a:p>
            <a:r>
              <a:rPr lang="he-IL" dirty="0"/>
              <a:t>הוּא הִכָּה אֶת פְּלִשְׁתִּים עַד עַזָּה וְאֶת </a:t>
            </a:r>
            <a:r>
              <a:rPr lang="he-IL" dirty="0" err="1"/>
              <a:t>גְּבוּלֶיה</a:t>
            </a:r>
            <a:r>
              <a:rPr lang="he-IL" dirty="0"/>
              <a:t>ָ מִמִּגְדַּל נוֹצְרִים עַד עִיר מִבְצָר: פ </a:t>
            </a:r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683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אברהם אבינו – מוותר זמנית על עזה</a:t>
            </a:r>
          </a:p>
        </p:txBody>
      </p:sp>
      <p:pic>
        <p:nvPicPr>
          <p:cNvPr id="6" name="מציין מיקום תוכן 5">
            <a:extLst>
              <a:ext uri="{FF2B5EF4-FFF2-40B4-BE49-F238E27FC236}">
                <a16:creationId xmlns:a16="http://schemas.microsoft.com/office/drawing/2014/main" id="{5DE0E03D-50AA-D370-B12C-772CEF9CF1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933" y="1656925"/>
            <a:ext cx="8688012" cy="3991532"/>
          </a:xfrm>
        </p:spPr>
      </p:pic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836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018" y="858741"/>
            <a:ext cx="9698182" cy="5893042"/>
          </a:xfrm>
        </p:spPr>
        <p:txBody>
          <a:bodyPr/>
          <a:lstStyle/>
          <a:p>
            <a:r>
              <a:rPr lang="he-IL" dirty="0"/>
              <a:t>בראשית פרק </a:t>
            </a:r>
            <a:r>
              <a:rPr lang="he-IL" dirty="0" err="1"/>
              <a:t>כא</a:t>
            </a:r>
            <a:r>
              <a:rPr lang="he-IL" dirty="0"/>
              <a:t> פסוק </a:t>
            </a:r>
            <a:r>
              <a:rPr lang="he-IL" dirty="0" err="1"/>
              <a:t>כב</a:t>
            </a:r>
            <a:r>
              <a:rPr lang="he-IL" dirty="0"/>
              <a:t> - לב</a:t>
            </a:r>
          </a:p>
          <a:p>
            <a:r>
              <a:rPr lang="he-IL" dirty="0"/>
              <a:t>וַיְהִי בָּעֵת הַהִוא וַיֹּאמֶר אֲבִימֶלֶךְ </a:t>
            </a:r>
            <a:r>
              <a:rPr lang="he-IL" dirty="0" err="1"/>
              <a:t>וּפִיכֹל</a:t>
            </a:r>
            <a:r>
              <a:rPr lang="he-IL" dirty="0"/>
              <a:t> שַׂר צְבָאוֹ אֶל אַבְרָהָם </a:t>
            </a:r>
            <a:r>
              <a:rPr lang="he-IL" dirty="0" err="1"/>
              <a:t>לֵאמֹר</a:t>
            </a:r>
            <a:r>
              <a:rPr lang="he-IL" dirty="0"/>
              <a:t> </a:t>
            </a:r>
            <a:r>
              <a:rPr lang="he-IL" dirty="0" err="1"/>
              <a:t>אֱלֹהִים</a:t>
            </a:r>
            <a:r>
              <a:rPr lang="he-IL" dirty="0"/>
              <a:t> עִמְּךָ בְּכֹל אֲשֶׁר אַתָּה עֹשֶׂה: וְעַתָּה הִשָּׁבְעָה לִּי </a:t>
            </a:r>
            <a:r>
              <a:rPr lang="he-IL" dirty="0" err="1"/>
              <a:t>בֵאלֹהִים</a:t>
            </a:r>
            <a:r>
              <a:rPr lang="he-IL" dirty="0"/>
              <a:t> הֵנָּה אִם תִּשְׁקֹר לִי וּלְנִינִי וּלְנֶכְדִּי כַּחֶסֶד אֲשֶׁר עָשִׂיתִי עִמְּךָ תַּעֲשֶׂה עִמָּדִי וְעִם הָאָרֶץ אֲשֶׁר </a:t>
            </a:r>
            <a:r>
              <a:rPr lang="he-IL" dirty="0" err="1"/>
              <a:t>גַּרְתָּה</a:t>
            </a:r>
            <a:r>
              <a:rPr lang="he-IL" dirty="0"/>
              <a:t> בָּהּ: וַיֹּאמֶר אַבְרָהָם אָנֹכִי אִשָּׁבֵעַ: וְהוֹכִחַ אַבְרָהָם אֶת אֲבִימֶלֶךְ עַל </a:t>
            </a:r>
            <a:r>
              <a:rPr lang="he-IL" dirty="0" err="1"/>
              <a:t>אֹדוֹת</a:t>
            </a:r>
            <a:r>
              <a:rPr lang="he-IL" dirty="0"/>
              <a:t> בְּאֵר הַמַּיִם אֲשֶׁר גָּזְלוּ עַבְדֵי אֲבִימֶלֶךְ: וַיֹּאמֶר אֲבִימֶלֶךְ לֹא יָדַעְתִּי מִי עָשָׂה אֶת הַדָּבָר הַזֶּה וְגַם אַתָּה לֹא הִגַּדְתָּ לִּי וְגַם אָנֹכִי לֹא שָׁמַעְתִּי בִּלְתִּי הַיּוֹם: </a:t>
            </a:r>
            <a:r>
              <a:rPr lang="he-IL" dirty="0" err="1"/>
              <a:t>וַיִּקַּח</a:t>
            </a:r>
            <a:r>
              <a:rPr lang="he-IL" dirty="0"/>
              <a:t> אַבְרָהָם צֹאן וּבָקָר </a:t>
            </a:r>
            <a:r>
              <a:rPr lang="he-IL" dirty="0" err="1"/>
              <a:t>וַיִּתֵּן</a:t>
            </a:r>
            <a:r>
              <a:rPr lang="he-IL" dirty="0"/>
              <a:t> לַאֲבִימֶלֶךְ וַיִּכְרְתוּ שְׁנֵיהֶם בְּרִית: וַיַּצֵּב אַבְרָהָם אֶת שֶׁבַע כִּבְשֹׂת הַצֹּאן </a:t>
            </a:r>
            <a:r>
              <a:rPr lang="he-IL" dirty="0" err="1"/>
              <a:t>לְבַדְּהֶן</a:t>
            </a:r>
            <a:r>
              <a:rPr lang="he-IL" dirty="0"/>
              <a:t>: וַיֹּאמֶר אֲבִימֶלֶךְ אֶל אַבְרָהָם מָה הֵנָּה שֶׁבַע כְּבָשֹׂת הָאֵלֶּה אֲשֶׁר הִצַּבְתָּ </a:t>
            </a:r>
            <a:r>
              <a:rPr lang="he-IL" dirty="0" err="1"/>
              <a:t>לְבַדָּנָה</a:t>
            </a:r>
            <a:r>
              <a:rPr lang="he-IL" dirty="0"/>
              <a:t>: וַיֹּאמֶר כִּי אֶת שֶׁבַע כְּבָשֹׂת </a:t>
            </a:r>
            <a:r>
              <a:rPr lang="he-IL" dirty="0" err="1"/>
              <a:t>תִּקַּח</a:t>
            </a:r>
            <a:r>
              <a:rPr lang="he-IL" dirty="0"/>
              <a:t> מִיָּדִי בַּעֲבוּר תִּהְיֶה לִּי לְעֵדָה כִּי חָפַרְתִּי אֶת הַבְּאֵר הַזֹּאת: עַל כֵּן קָרָא לַמָּקוֹם הַהוּא בְּאֵר שָׁבַע כִּי שָׁם נִשְׁבְּעוּ שְׁנֵיהֶם: וַיִּכְרְתוּ בְרִית בִּבְאֵר שָׁבַע </a:t>
            </a:r>
            <a:r>
              <a:rPr lang="he-IL" dirty="0" err="1"/>
              <a:t>וַיָּקָם</a:t>
            </a:r>
            <a:r>
              <a:rPr lang="he-IL" dirty="0"/>
              <a:t> אֲבִימֶלֶךְ </a:t>
            </a:r>
            <a:r>
              <a:rPr lang="he-IL" dirty="0" err="1"/>
              <a:t>וּפִיכֹל</a:t>
            </a:r>
            <a:r>
              <a:rPr lang="he-IL" dirty="0"/>
              <a:t> שַׂר צְבָאוֹ וַיָּשֻׁבוּ אֶל אֶרֶץ פְּלִשְׁתִּים: </a:t>
            </a:r>
          </a:p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7</a:t>
            </a:fld>
            <a:endParaRPr lang="en-US" dirty="0"/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39A349DE-AC7B-CC48-8DE2-0D7EF4DC58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997" y="3766891"/>
            <a:ext cx="8640381" cy="2934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350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מדוע אברהם מוותר</a:t>
            </a:r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8</a:t>
            </a:fld>
            <a:endParaRPr lang="en-US" dirty="0"/>
          </a:p>
        </p:txBody>
      </p:sp>
      <p:sp>
        <p:nvSpPr>
          <p:cNvPr id="18" name="מציין מיקום תוכן 17">
            <a:extLst>
              <a:ext uri="{FF2B5EF4-FFF2-40B4-BE49-F238E27FC236}">
                <a16:creationId xmlns:a16="http://schemas.microsoft.com/office/drawing/2014/main" id="{4FB492E6-7BB3-AEA4-EB71-4D76942F8B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בפשטות אברהם חשב שאין בזה בעיה היות ורק דור רביעי ישובו הנה. </a:t>
            </a:r>
          </a:p>
          <a:p>
            <a:r>
              <a:rPr lang="he-IL" dirty="0"/>
              <a:t>אבל לבסוף כנראה שהיו נכדים של אבימלך שעדיין היו חיים באותה תקופה. 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4B17A5ED-6459-3E0A-965E-66E74123902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65"/>
          <a:stretch/>
        </p:blipFill>
        <p:spPr>
          <a:xfrm>
            <a:off x="811033" y="2477319"/>
            <a:ext cx="6621106" cy="3096057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04AFF6E1-6B1C-2740-C430-CCCF30492E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1689" y="2869757"/>
            <a:ext cx="4358642" cy="2179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713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ירושלים? הפסח </a:t>
            </a:r>
            <a:r>
              <a:rPr lang="he-IL" dirty="0" err="1"/>
              <a:t>והעוור</a:t>
            </a:r>
            <a:endParaRPr lang="he-IL" dirty="0"/>
          </a:p>
        </p:txBody>
      </p:sp>
      <p:pic>
        <p:nvPicPr>
          <p:cNvPr id="6" name="מציין מיקום תוכן 5">
            <a:extLst>
              <a:ext uri="{FF2B5EF4-FFF2-40B4-BE49-F238E27FC236}">
                <a16:creationId xmlns:a16="http://schemas.microsoft.com/office/drawing/2014/main" id="{2B14B6A0-277D-E211-65B4-07E8F3874B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22" y="1921352"/>
            <a:ext cx="8726118" cy="4544059"/>
          </a:xfrm>
        </p:spPr>
      </p:pic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326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בכניסה לארץ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שופטים פרק א פסוק </a:t>
            </a:r>
            <a:r>
              <a:rPr lang="he-IL" dirty="0" err="1"/>
              <a:t>יז</a:t>
            </a:r>
            <a:r>
              <a:rPr lang="he-IL" dirty="0"/>
              <a:t> - </a:t>
            </a:r>
            <a:r>
              <a:rPr lang="he-IL" dirty="0" err="1"/>
              <a:t>יט</a:t>
            </a:r>
            <a:endParaRPr lang="he-IL" dirty="0"/>
          </a:p>
          <a:p>
            <a:r>
              <a:rPr lang="he-IL" dirty="0"/>
              <a:t>וַיֵּלֶךְ יְהוּדָה אֶת שִׁמְעוֹן אָחִיו וַיַּכּוּ אֶת הַכְּנַעֲנִי יוֹשֵׁב צְפַת וַיַּחֲרִימוּ אוֹתָהּ וַיִּקְרָא אֶת שֵׁם הָעִיר </a:t>
            </a:r>
            <a:r>
              <a:rPr lang="he-IL" dirty="0" err="1"/>
              <a:t>חָרְמָה</a:t>
            </a:r>
            <a:r>
              <a:rPr lang="he-IL" dirty="0"/>
              <a:t>: וַיִּלְכֹּד יְהוּדָה אֶת עַזָּה וְאֶת גְּבוּלָהּ וְאֶת אַשְׁקְלוֹן וְאֶת גְּבוּלָהּ וְאֶת עֶקְרוֹן וְאֶת גְּבוּלָהּ: וַיְהִי יְהֹוָה אֶת יְהוּדָה וַיֹּרֶשׁ אֶת הָהָר כִּי לֹא לְהוֹרִישׁ אֶת יֹשְׁבֵי הָעֵמֶק כִּי רֶכֶב בַּרְזֶל לָהֶם: </a:t>
            </a:r>
          </a:p>
          <a:p>
            <a:endParaRPr lang="he-IL" dirty="0"/>
          </a:p>
          <a:p>
            <a:r>
              <a:rPr lang="he-IL" dirty="0"/>
              <a:t>שופטים פרק א פסוק </a:t>
            </a:r>
            <a:r>
              <a:rPr lang="he-IL" dirty="0" err="1"/>
              <a:t>יז</a:t>
            </a:r>
            <a:r>
              <a:rPr lang="he-IL" dirty="0"/>
              <a:t> - </a:t>
            </a:r>
            <a:r>
              <a:rPr lang="he-IL" dirty="0" err="1"/>
              <a:t>יט</a:t>
            </a:r>
            <a:endParaRPr lang="he-IL" dirty="0"/>
          </a:p>
          <a:p>
            <a:r>
              <a:rPr lang="he-IL" dirty="0"/>
              <a:t>וַיֵּלֶךְ יְהוּדָה אֶת שִׁמְעוֹן אָחִיו וַיַּכּוּ אֶת הַכְּנַעֲנִי יוֹשֵׁב צְפַת וַיַּחֲרִימוּ אוֹתָהּ וַיִּקְרָא אֶת שֵׁם הָעִיר </a:t>
            </a:r>
            <a:r>
              <a:rPr lang="he-IL" dirty="0" err="1"/>
              <a:t>חָרְמָה</a:t>
            </a:r>
            <a:r>
              <a:rPr lang="he-IL" dirty="0"/>
              <a:t>: וַיִּלְכֹּד יְהוּדָה אֶת עַזָּה וְאֶת גְּבוּלָהּ וְאֶת אַשְׁקְלוֹן וְאֶת גְּבוּלָהּ וְאֶת עֶקְרוֹן וְאֶת גְּבוּלָהּ: וַיְהִי יְהֹוָה אֶת יְהוּדָה וַיֹּרֶשׁ אֶת הָהָר כִּי לֹא לְהוֹרִישׁ אֶת יֹשְׁבֵי הָעֵמֶק כִּי רֶכֶב בַּרְזֶל לָהֶם: </a:t>
            </a:r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13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שמשון הגיבור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dirty="0"/>
              <a:t>שופטים פרק </a:t>
            </a:r>
            <a:r>
              <a:rPr lang="he-IL" dirty="0" err="1"/>
              <a:t>טז</a:t>
            </a:r>
            <a:r>
              <a:rPr lang="he-IL" dirty="0"/>
              <a:t> פסוק א - ג</a:t>
            </a:r>
          </a:p>
          <a:p>
            <a:r>
              <a:rPr lang="he-IL" dirty="0"/>
              <a:t>וַיֵּלֶךְ שִׁמְשׁוֹן </a:t>
            </a:r>
            <a:r>
              <a:rPr lang="he-IL" dirty="0" err="1"/>
              <a:t>עַזָּתָה</a:t>
            </a:r>
            <a:r>
              <a:rPr lang="he-IL" dirty="0"/>
              <a:t> וַיַּרְא שָׁם </a:t>
            </a:r>
            <a:r>
              <a:rPr lang="he-IL" dirty="0" err="1"/>
              <a:t>אִשָּׁה</a:t>
            </a:r>
            <a:r>
              <a:rPr lang="he-IL" dirty="0"/>
              <a:t> זוֹנָה וַיָּבֹא אֵלֶיהָ: לַעַזָּתִים </a:t>
            </a:r>
            <a:r>
              <a:rPr lang="he-IL" dirty="0" err="1"/>
              <a:t>לֵאמֹר</a:t>
            </a:r>
            <a:r>
              <a:rPr lang="he-IL" dirty="0"/>
              <a:t> בָּא שִׁמְשׁוֹן הֵנָּה וַיָּסֹבּוּ וַיֶּאֶרְבוּ לוֹ כָל הַלַּיְלָה בְּשַׁעַר הָעִיר וַיִּתְחָרְשׁוּ כָל הַלַּיְלָה </a:t>
            </a:r>
            <a:r>
              <a:rPr lang="he-IL" dirty="0" err="1"/>
              <a:t>לֵאמֹר</a:t>
            </a:r>
            <a:r>
              <a:rPr lang="he-IL" dirty="0"/>
              <a:t> עַד אוֹר הַבֹּקֶר </a:t>
            </a:r>
            <a:r>
              <a:rPr lang="he-IL" dirty="0" err="1"/>
              <a:t>וַהֲרַגְנֻהו</a:t>
            </a:r>
            <a:r>
              <a:rPr lang="he-IL" dirty="0"/>
              <a:t>ּ: וַיִּשְׁכַּב שִׁמְשׁוֹן עַד חֲצִי הַלַּיְלָה </a:t>
            </a:r>
            <a:r>
              <a:rPr lang="he-IL" dirty="0" err="1"/>
              <a:t>וַיָּקָם</a:t>
            </a:r>
            <a:r>
              <a:rPr lang="he-IL" dirty="0"/>
              <a:t> בַּחֲצִי הַלַּיְלָה וַיֶּאֱחֹז בְּדַלְתוֹת שַׁעַר הָעִיר וּבִשְׁתֵּי הַמְּזוּזוֹת </a:t>
            </a:r>
            <a:r>
              <a:rPr lang="he-IL" dirty="0" err="1"/>
              <a:t>וַיִּסָּעֵם</a:t>
            </a:r>
            <a:r>
              <a:rPr lang="he-IL" dirty="0"/>
              <a:t> עִם הַבְּרִיחַ וַיָּשֶׂם עַל כְּתֵפָיו וַיַּעֲלֵם אֶל רֹאשׁ הָהָר אֲשֶׁר עַל פְּנֵי חֶבְרוֹן: פ </a:t>
            </a:r>
          </a:p>
          <a:p>
            <a:r>
              <a:rPr lang="he-IL" dirty="0"/>
              <a:t>וַיֹּאחֲזוּהוּ פְלִשְׁתִּים וַיְנַקְּרוּ אֶת עֵינָיו וַיּוֹרִידוּ אוֹתוֹ </a:t>
            </a:r>
            <a:r>
              <a:rPr lang="he-IL" dirty="0" err="1"/>
              <a:t>עַזָּתָה</a:t>
            </a:r>
            <a:r>
              <a:rPr lang="he-IL" dirty="0"/>
              <a:t> וַיַּאַסְרוּהוּ </a:t>
            </a:r>
            <a:r>
              <a:rPr lang="he-IL" dirty="0" err="1"/>
              <a:t>בַּנְחֻשְׁתַּיִם</a:t>
            </a:r>
            <a:r>
              <a:rPr lang="he-IL" dirty="0"/>
              <a:t> וַיְהִי טוֹחֵן בְּבֵית האסירים הָאֲסוּרִים: וַיָּחֶל שְׂעַר רֹאשׁוֹ לְצַמֵּחַ כַּאֲשֶׁר גֻּלָּח: פ וְסַרְנֵי פְלִשְׁתִּים נֶאֶסְפוּ לִזְבֹּחַ זֶבַח גָּדוֹל </a:t>
            </a:r>
            <a:r>
              <a:rPr lang="he-IL" dirty="0" err="1"/>
              <a:t>לְדָגוֹן</a:t>
            </a:r>
            <a:r>
              <a:rPr lang="he-IL" dirty="0"/>
              <a:t> </a:t>
            </a:r>
            <a:r>
              <a:rPr lang="he-IL" dirty="0" err="1"/>
              <a:t>אֱלֹהֵיהֶם</a:t>
            </a:r>
            <a:r>
              <a:rPr lang="he-IL" dirty="0"/>
              <a:t> וּלְשִׂמְחָה וַיֹּאמְרוּ נָתַן </a:t>
            </a:r>
            <a:r>
              <a:rPr lang="he-IL" dirty="0" err="1"/>
              <a:t>אֱלֹהֵינו</a:t>
            </a:r>
            <a:r>
              <a:rPr lang="he-IL" dirty="0"/>
              <a:t>ּ בְּיָדֵנוּ אֵת שִׁמְשׁוֹן אוֹיְבֵינוּ: וַיִּרְאוּ אֹתוֹ הָעָם וַיְהַלְלוּ אֶת </a:t>
            </a:r>
            <a:r>
              <a:rPr lang="he-IL" dirty="0" err="1"/>
              <a:t>אֱלֹהֵיהֶם</a:t>
            </a:r>
            <a:r>
              <a:rPr lang="he-IL" dirty="0"/>
              <a:t> כִּי אָמְרוּ נָתַן </a:t>
            </a:r>
            <a:r>
              <a:rPr lang="he-IL" dirty="0" err="1"/>
              <a:t>אֱלֹהֵינו</a:t>
            </a:r>
            <a:r>
              <a:rPr lang="he-IL" dirty="0"/>
              <a:t>ּ בְיָדֵנוּ אֶת אוֹיְבֵנוּ וְאֵת מַחֲרִיב אַרְצֵנוּ וַאֲשֶׁר הִרְבָּה אֶת חֲלָלֵינוּ: וַיְהִי כי טוב כְּטוֹב לִבָּם וַיֹּאמְרוּ קִרְאוּ לְשִׁמְשׁוֹן וִישַׂחֶק לָנוּ וַיִּקְרְאוּ לְשִׁמְשׁוֹן מִבֵּית האסירים הָאֲסוּרִים וַיְצַחֵק לִפְנֵיהֶם וַיַּעֲמִידוּ אוֹתוֹ בֵּין הָעַמּוּדִים: </a:t>
            </a:r>
          </a:p>
          <a:p>
            <a:r>
              <a:rPr lang="he-IL" dirty="0"/>
              <a:t>וַיִּקְרָא שִׁמְשׁוֹן אֶל יְהֹוָה וַיֹּאמַר אֲדֹנָי יֱהֹוִה זָכְרֵנִי נָא וְחַזְּקֵנִי נָא אַךְ הַפַּעַם הַזֶּה </a:t>
            </a:r>
            <a:r>
              <a:rPr lang="he-IL" dirty="0" err="1"/>
              <a:t>הָאֱלֹהִים</a:t>
            </a:r>
            <a:r>
              <a:rPr lang="he-IL" dirty="0"/>
              <a:t> וְאִנָּקְמָה נְקַם אַחַת מִשְּׁתֵי עֵינַי מִפְּלִשְׁתִּים: </a:t>
            </a:r>
            <a:r>
              <a:rPr lang="he-IL" dirty="0" err="1"/>
              <a:t>וַיִּלְפֹּת</a:t>
            </a:r>
            <a:r>
              <a:rPr lang="he-IL" dirty="0"/>
              <a:t> שִׁמְשׁוֹן אֶת שְׁנֵי עַמּוּדֵי הַתָּוֶךְ אֲשֶׁר הַבַּיִת נָכוֹן עֲלֵיהֶם </a:t>
            </a:r>
            <a:r>
              <a:rPr lang="he-IL" dirty="0" err="1"/>
              <a:t>וַיִּסָּמֵך</a:t>
            </a:r>
            <a:r>
              <a:rPr lang="he-IL" dirty="0"/>
              <a:t>ְ עֲלֵיהֶם אֶחָד בִּימִינוֹ וְאֶחָד בִּשְׂמֹאלוֹ: וַיֹּאמֶר שִׁמְשׁוֹן תָּמוֹת נַפְשִׁי עִם פְּלִשְׁתִּים </a:t>
            </a:r>
            <a:r>
              <a:rPr lang="he-IL" dirty="0" err="1"/>
              <a:t>וַיֵּט</a:t>
            </a:r>
            <a:r>
              <a:rPr lang="he-IL" dirty="0"/>
              <a:t> </a:t>
            </a:r>
            <a:r>
              <a:rPr lang="he-IL" dirty="0" err="1"/>
              <a:t>בְּכֹח</a:t>
            </a:r>
            <a:r>
              <a:rPr lang="he-IL" dirty="0"/>
              <a:t>ַ </a:t>
            </a:r>
            <a:r>
              <a:rPr lang="he-IL" dirty="0" err="1"/>
              <a:t>וַיִּפֹּל</a:t>
            </a:r>
            <a:r>
              <a:rPr lang="he-IL" dirty="0"/>
              <a:t> הַבַּיִת עַל הַסְּרָנִים וְעַל כָּל הָעָם אֲשֶׁר בּוֹ וַיִּהְיוּ הַמֵּתִים אֲשֶׁר הֵמִית בְּמוֹתוֹ רַבִּים מֵאֲשֶׁר הֵמִית בְּחַיָּיו: </a:t>
            </a:r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537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היכן נוצרו </a:t>
            </a:r>
            <a:r>
              <a:rPr lang="he-IL" dirty="0" err="1"/>
              <a:t>הפלישתנאים</a:t>
            </a:r>
            <a:r>
              <a:rPr lang="he-IL" dirty="0"/>
              <a:t>?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12</a:t>
            </a:fld>
            <a:endParaRPr lang="en-US" dirty="0"/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3F155AAD-7C92-5315-0FA9-3F7B50AF82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4744" y="1708727"/>
            <a:ext cx="7194475" cy="542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18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פלשת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באור השם – יש מסבירים – לשון פולשים.</a:t>
            </a:r>
          </a:p>
          <a:p>
            <a:endParaRPr lang="he-IL" dirty="0"/>
          </a:p>
          <a:p>
            <a:endParaRPr lang="he-IL" dirty="0"/>
          </a:p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13</a:t>
            </a:fld>
            <a:endParaRPr lang="en-US" dirty="0"/>
          </a:p>
        </p:txBody>
      </p:sp>
      <p:pic>
        <p:nvPicPr>
          <p:cNvPr id="8" name="תמונה 7">
            <a:extLst>
              <a:ext uri="{FF2B5EF4-FFF2-40B4-BE49-F238E27FC236}">
                <a16:creationId xmlns:a16="http://schemas.microsoft.com/office/drawing/2014/main" id="{49AB975D-BA4C-BCDC-6BBD-9BDEBF485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2806" y="2920348"/>
            <a:ext cx="4246388" cy="1017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471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468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864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269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מספר שקופית 1">
            <a:extLst>
              <a:ext uri="{FF2B5EF4-FFF2-40B4-BE49-F238E27FC236}">
                <a16:creationId xmlns:a16="http://schemas.microsoft.com/office/drawing/2014/main" id="{9F13AE07-05F1-E4E5-A783-143B82FFB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1DAEBF2A-9089-900B-1482-608B2FAF9A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7539" y="0"/>
            <a:ext cx="42969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6349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3640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379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038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27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813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6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521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847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035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370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61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70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899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775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7042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094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675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735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2_פיאה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פיאה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4.xml><?xml version="1.0" encoding="utf-8"?>
<a:theme xmlns:a="http://schemas.openxmlformats.org/drawingml/2006/main" name="3_פיאה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5.xml><?xml version="1.0" encoding="utf-8"?>
<a:theme xmlns:a="http://schemas.openxmlformats.org/drawingml/2006/main" name="1_פיאה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6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28069</TotalTime>
  <Words>851</Words>
  <Application>Microsoft Office PowerPoint</Application>
  <PresentationFormat>מסך רחב</PresentationFormat>
  <Paragraphs>72</Paragraphs>
  <Slides>35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5</vt:i4>
      </vt:variant>
      <vt:variant>
        <vt:lpstr>כותרות שקופיות</vt:lpstr>
      </vt:variant>
      <vt:variant>
        <vt:i4>35</vt:i4>
      </vt:variant>
    </vt:vector>
  </HeadingPairs>
  <TitlesOfParts>
    <vt:vector size="46" baseType="lpstr">
      <vt:lpstr>Aharoni</vt:lpstr>
      <vt:lpstr>Arial</vt:lpstr>
      <vt:lpstr>Calibri</vt:lpstr>
      <vt:lpstr>Calibri Light</vt:lpstr>
      <vt:lpstr>Trebuchet MS</vt:lpstr>
      <vt:lpstr>Wingdings 3</vt:lpstr>
      <vt:lpstr>2_פיאה</vt:lpstr>
      <vt:lpstr>ערכת נושא Office</vt:lpstr>
      <vt:lpstr>פיאה</vt:lpstr>
      <vt:lpstr>3_פיאה</vt:lpstr>
      <vt:lpstr>1_פיאה</vt:lpstr>
      <vt:lpstr>עזה נחלת אבותינו</vt:lpstr>
      <vt:lpstr>עזה בגבולות ההבטחה</vt:lpstr>
      <vt:lpstr>גבול הכנעני</vt:lpstr>
      <vt:lpstr>מצגת של PowerPoint‏</vt:lpstr>
      <vt:lpstr>בימי חזקיה</vt:lpstr>
      <vt:lpstr>אברהם אבינו – מוותר זמנית על עזה</vt:lpstr>
      <vt:lpstr>מצגת של PowerPoint‏</vt:lpstr>
      <vt:lpstr>מדוע אברהם מוותר</vt:lpstr>
      <vt:lpstr>ירושלים? הפסח והעוור</vt:lpstr>
      <vt:lpstr>בכניסה לארץ</vt:lpstr>
      <vt:lpstr>שמשון הגיבור</vt:lpstr>
      <vt:lpstr>היכן נוצרו הפלישתנאים?</vt:lpstr>
      <vt:lpstr>פלשת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יהודה טאוב</dc:creator>
  <cp:lastModifiedBy>יהודה טאוב</cp:lastModifiedBy>
  <cp:revision>16</cp:revision>
  <cp:lastPrinted>2024-02-26T05:45:50Z</cp:lastPrinted>
  <dcterms:created xsi:type="dcterms:W3CDTF">2024-02-23T09:02:47Z</dcterms:created>
  <dcterms:modified xsi:type="dcterms:W3CDTF">2024-05-22T05:39:01Z</dcterms:modified>
</cp:coreProperties>
</file>