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60" r:id="rId2"/>
    <p:sldMasterId id="2147483711" r:id="rId3"/>
    <p:sldMasterId id="2147483745" r:id="rId4"/>
  </p:sldMasterIdLst>
  <p:notesMasterIdLst>
    <p:notesMasterId r:id="rId15"/>
  </p:notesMasterIdLst>
  <p:sldIdLst>
    <p:sldId id="722" r:id="rId5"/>
    <p:sldId id="708" r:id="rId6"/>
    <p:sldId id="709" r:id="rId7"/>
    <p:sldId id="723" r:id="rId8"/>
    <p:sldId id="724" r:id="rId9"/>
    <p:sldId id="725" r:id="rId10"/>
    <p:sldId id="726" r:id="rId11"/>
    <p:sldId id="729" r:id="rId12"/>
    <p:sldId id="727" r:id="rId13"/>
    <p:sldId id="728" r:id="rId14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/>
        </p14:section>
        <p14:section name="שונות" id="{214AC977-4496-4174-990E-5C5CA333869F}">
          <p14:sldIdLst>
            <p14:sldId id="722"/>
            <p14:sldId id="708"/>
            <p14:sldId id="709"/>
            <p14:sldId id="723"/>
            <p14:sldId id="724"/>
            <p14:sldId id="725"/>
            <p14:sldId id="726"/>
          </p14:sldIdLst>
        </p14:section>
        <p14:section name="חיבת הארץ" id="{B1C1C4E8-2482-4063-9AB7-35D968F4BEBC}">
          <p14:sldIdLst>
            <p14:sldId id="729"/>
            <p14:sldId id="727"/>
            <p14:sldId id="7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C61CF4-123F-4F19-AB05-B06FA9CEC3C4}" v="9" dt="2024-12-03T14:49:56.9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274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48C61CF4-123F-4F19-AB05-B06FA9CEC3C4}"/>
    <pc:docChg chg="undo custSel addSld modSld sldOrd addSection modSection">
      <pc:chgData name="יהודה טאוב" userId="80c2dbd02819b45c" providerId="LiveId" clId="{48C61CF4-123F-4F19-AB05-B06FA9CEC3C4}" dt="2024-12-04T14:08:57.691" v="394" actId="17846"/>
      <pc:docMkLst>
        <pc:docMk/>
      </pc:docMkLst>
      <pc:sldChg chg="addSp delSp modSp new mod setBg">
        <pc:chgData name="יהודה טאוב" userId="80c2dbd02819b45c" providerId="LiveId" clId="{48C61CF4-123F-4F19-AB05-B06FA9CEC3C4}" dt="2024-12-03T14:49:01.278" v="26" actId="1076"/>
        <pc:sldMkLst>
          <pc:docMk/>
          <pc:sldMk cId="870942461" sldId="725"/>
        </pc:sldMkLst>
        <pc:spChg chg="mod">
          <ac:chgData name="יהודה טאוב" userId="80c2dbd02819b45c" providerId="LiveId" clId="{48C61CF4-123F-4F19-AB05-B06FA9CEC3C4}" dt="2024-12-03T10:12:30.279" v="8" actId="26606"/>
          <ac:spMkLst>
            <pc:docMk/>
            <pc:sldMk cId="870942461" sldId="725"/>
            <ac:spMk id="2" creationId="{23F5DECA-78FA-9546-7EBF-BC4E3AB84465}"/>
          </ac:spMkLst>
        </pc:spChg>
        <pc:spChg chg="del">
          <ac:chgData name="יהודה טאוב" userId="80c2dbd02819b45c" providerId="LiveId" clId="{48C61CF4-123F-4F19-AB05-B06FA9CEC3C4}" dt="2024-12-03T10:10:21.700" v="1" actId="931"/>
          <ac:spMkLst>
            <pc:docMk/>
            <pc:sldMk cId="870942461" sldId="725"/>
            <ac:spMk id="3" creationId="{9B2409FB-AD3B-5415-8218-999D058A4747}"/>
          </ac:spMkLst>
        </pc:spChg>
        <pc:spChg chg="mod">
          <ac:chgData name="יהודה טאוב" userId="80c2dbd02819b45c" providerId="LiveId" clId="{48C61CF4-123F-4F19-AB05-B06FA9CEC3C4}" dt="2024-12-03T10:12:30.279" v="8" actId="26606"/>
          <ac:spMkLst>
            <pc:docMk/>
            <pc:sldMk cId="870942461" sldId="725"/>
            <ac:spMk id="4" creationId="{0093E657-4308-3ADB-0756-59B9D37B0BAE}"/>
          </ac:spMkLst>
        </pc:spChg>
        <pc:spChg chg="add mod">
          <ac:chgData name="יהודה טאוב" userId="80c2dbd02819b45c" providerId="LiveId" clId="{48C61CF4-123F-4F19-AB05-B06FA9CEC3C4}" dt="2024-12-03T10:12:30.279" v="8" actId="26606"/>
          <ac:spMkLst>
            <pc:docMk/>
            <pc:sldMk cId="870942461" sldId="725"/>
            <ac:spMk id="10" creationId="{DBFA872B-1826-2BC4-7657-E650152E5B13}"/>
          </ac:spMkLst>
        </pc:spChg>
        <pc:spChg chg="add del">
          <ac:chgData name="יהודה טאוב" userId="80c2dbd02819b45c" providerId="LiveId" clId="{48C61CF4-123F-4F19-AB05-B06FA9CEC3C4}" dt="2024-12-03T10:12:30.279" v="8" actId="26606"/>
          <ac:spMkLst>
            <pc:docMk/>
            <pc:sldMk cId="870942461" sldId="725"/>
            <ac:spMk id="13" creationId="{3BCB5F6A-9EB0-40B0-9D13-3023E9A20508}"/>
          </ac:spMkLst>
        </pc:spChg>
        <pc:picChg chg="add mod">
          <ac:chgData name="יהודה טאוב" userId="80c2dbd02819b45c" providerId="LiveId" clId="{48C61CF4-123F-4F19-AB05-B06FA9CEC3C4}" dt="2024-12-03T10:12:30.279" v="8" actId="26606"/>
          <ac:picMkLst>
            <pc:docMk/>
            <pc:sldMk cId="870942461" sldId="725"/>
            <ac:picMk id="6" creationId="{744DFCD3-A396-3B85-F2D5-3AAB58ACB2BD}"/>
          </ac:picMkLst>
        </pc:picChg>
        <pc:picChg chg="add del mod ord">
          <ac:chgData name="יהודה טאוב" userId="80c2dbd02819b45c" providerId="LiveId" clId="{48C61CF4-123F-4F19-AB05-B06FA9CEC3C4}" dt="2024-12-03T14:47:56.419" v="21" actId="478"/>
          <ac:picMkLst>
            <pc:docMk/>
            <pc:sldMk cId="870942461" sldId="725"/>
            <ac:picMk id="8" creationId="{0EC72BEC-4131-30CC-6E8B-247D035CC2BB}"/>
          </ac:picMkLst>
        </pc:picChg>
        <pc:picChg chg="add mod">
          <ac:chgData name="יהודה טאוב" userId="80c2dbd02819b45c" providerId="LiveId" clId="{48C61CF4-123F-4F19-AB05-B06FA9CEC3C4}" dt="2024-12-03T14:49:01.278" v="26" actId="1076"/>
          <ac:picMkLst>
            <pc:docMk/>
            <pc:sldMk cId="870942461" sldId="725"/>
            <ac:picMk id="1026" creationId="{053AE069-1D61-F1A5-2B5B-AE3F24DD1E70}"/>
          </ac:picMkLst>
        </pc:picChg>
      </pc:sldChg>
      <pc:sldChg chg="addSp delSp modSp new mod">
        <pc:chgData name="יהודה טאוב" userId="80c2dbd02819b45c" providerId="LiveId" clId="{48C61CF4-123F-4F19-AB05-B06FA9CEC3C4}" dt="2024-12-03T14:47:53.907" v="20" actId="1076"/>
        <pc:sldMkLst>
          <pc:docMk/>
          <pc:sldMk cId="2530954403" sldId="726"/>
        </pc:sldMkLst>
        <pc:spChg chg="del">
          <ac:chgData name="יהודה טאוב" userId="80c2dbd02819b45c" providerId="LiveId" clId="{48C61CF4-123F-4F19-AB05-B06FA9CEC3C4}" dt="2024-12-03T14:13:48.230" v="11"/>
          <ac:spMkLst>
            <pc:docMk/>
            <pc:sldMk cId="2530954403" sldId="726"/>
            <ac:spMk id="3" creationId="{F0996A91-AC87-411D-8E59-6D82172F2FE5}"/>
          </ac:spMkLst>
        </pc:spChg>
        <pc:picChg chg="add mod">
          <ac:chgData name="יהודה טאוב" userId="80c2dbd02819b45c" providerId="LiveId" clId="{48C61CF4-123F-4F19-AB05-B06FA9CEC3C4}" dt="2024-12-03T14:47:53.907" v="20" actId="1076"/>
          <ac:picMkLst>
            <pc:docMk/>
            <pc:sldMk cId="2530954403" sldId="726"/>
            <ac:picMk id="5" creationId="{01F4A34F-CDA5-AE33-575D-3C8D5076C679}"/>
          </ac:picMkLst>
        </pc:picChg>
        <pc:picChg chg="add mod">
          <ac:chgData name="יהודה טאוב" userId="80c2dbd02819b45c" providerId="LiveId" clId="{48C61CF4-123F-4F19-AB05-B06FA9CEC3C4}" dt="2024-12-03T14:47:48.419" v="18" actId="1076"/>
          <ac:picMkLst>
            <pc:docMk/>
            <pc:sldMk cId="2530954403" sldId="726"/>
            <ac:picMk id="7" creationId="{18ABAE20-997E-37A9-FBE5-441F078FCD41}"/>
          </ac:picMkLst>
        </pc:picChg>
      </pc:sldChg>
      <pc:sldChg chg="addSp delSp modSp new mod">
        <pc:chgData name="יהודה טאוב" userId="80c2dbd02819b45c" providerId="LiveId" clId="{48C61CF4-123F-4F19-AB05-B06FA9CEC3C4}" dt="2024-12-03T14:55:44.079" v="51" actId="22"/>
        <pc:sldMkLst>
          <pc:docMk/>
          <pc:sldMk cId="3931785046" sldId="727"/>
        </pc:sldMkLst>
        <pc:spChg chg="mod">
          <ac:chgData name="יהודה טאוב" userId="80c2dbd02819b45c" providerId="LiveId" clId="{48C61CF4-123F-4F19-AB05-B06FA9CEC3C4}" dt="2024-12-03T14:49:09.337" v="41" actId="20577"/>
          <ac:spMkLst>
            <pc:docMk/>
            <pc:sldMk cId="3931785046" sldId="727"/>
            <ac:spMk id="2" creationId="{25F39A5D-1088-54DD-113F-9F221B95AF42}"/>
          </ac:spMkLst>
        </pc:spChg>
        <pc:spChg chg="add del">
          <ac:chgData name="יהודה טאוב" userId="80c2dbd02819b45c" providerId="LiveId" clId="{48C61CF4-123F-4F19-AB05-B06FA9CEC3C4}" dt="2024-12-03T14:55:44.079" v="51" actId="22"/>
          <ac:spMkLst>
            <pc:docMk/>
            <pc:sldMk cId="3931785046" sldId="727"/>
            <ac:spMk id="3" creationId="{611B4CDA-D515-B8DA-08C3-07F7F7B106CC}"/>
          </ac:spMkLst>
        </pc:spChg>
        <pc:picChg chg="add mod">
          <ac:chgData name="יהודה טאוב" userId="80c2dbd02819b45c" providerId="LiveId" clId="{48C61CF4-123F-4F19-AB05-B06FA9CEC3C4}" dt="2024-12-03T14:49:56.979" v="50"/>
          <ac:picMkLst>
            <pc:docMk/>
            <pc:sldMk cId="3931785046" sldId="727"/>
            <ac:picMk id="6" creationId="{F7352789-A025-52C6-ED9D-F39109989716}"/>
          </ac:picMkLst>
        </pc:picChg>
        <pc:picChg chg="add mod ord">
          <ac:chgData name="יהודה טאוב" userId="80c2dbd02819b45c" providerId="LiveId" clId="{48C61CF4-123F-4F19-AB05-B06FA9CEC3C4}" dt="2024-12-03T14:55:44.079" v="51" actId="22"/>
          <ac:picMkLst>
            <pc:docMk/>
            <pc:sldMk cId="3931785046" sldId="727"/>
            <ac:picMk id="8" creationId="{63DD583C-E2BA-7DC7-FDF5-3734CA9B926A}"/>
          </ac:picMkLst>
        </pc:picChg>
      </pc:sldChg>
      <pc:sldChg chg="new">
        <pc:chgData name="יהודה טאוב" userId="80c2dbd02819b45c" providerId="LiveId" clId="{48C61CF4-123F-4F19-AB05-B06FA9CEC3C4}" dt="2024-12-03T14:55:53.509" v="52" actId="680"/>
        <pc:sldMkLst>
          <pc:docMk/>
          <pc:sldMk cId="950063533" sldId="728"/>
        </pc:sldMkLst>
      </pc:sldChg>
      <pc:sldChg chg="addSp modSp new mod ord">
        <pc:chgData name="יהודה טאוב" userId="80c2dbd02819b45c" providerId="LiveId" clId="{48C61CF4-123F-4F19-AB05-B06FA9CEC3C4}" dt="2024-12-04T00:12:34.982" v="392" actId="20577"/>
        <pc:sldMkLst>
          <pc:docMk/>
          <pc:sldMk cId="519004509" sldId="729"/>
        </pc:sldMkLst>
        <pc:spChg chg="mod">
          <ac:chgData name="יהודה טאוב" userId="80c2dbd02819b45c" providerId="LiveId" clId="{48C61CF4-123F-4F19-AB05-B06FA9CEC3C4}" dt="2024-12-03T14:57:20.034" v="73" actId="121"/>
          <ac:spMkLst>
            <pc:docMk/>
            <pc:sldMk cId="519004509" sldId="729"/>
            <ac:spMk id="2" creationId="{CFA4E794-6FE8-2BE1-F765-6D6BCF3DFBAA}"/>
          </ac:spMkLst>
        </pc:spChg>
        <pc:spChg chg="mod">
          <ac:chgData name="יהודה טאוב" userId="80c2dbd02819b45c" providerId="LiveId" clId="{48C61CF4-123F-4F19-AB05-B06FA9CEC3C4}" dt="2024-12-04T00:12:34.982" v="392" actId="20577"/>
          <ac:spMkLst>
            <pc:docMk/>
            <pc:sldMk cId="519004509" sldId="729"/>
            <ac:spMk id="3" creationId="{258C1D38-2C7D-2342-B23A-53793CD1A3C0}"/>
          </ac:spMkLst>
        </pc:spChg>
        <pc:picChg chg="add mod">
          <ac:chgData name="יהודה טאוב" userId="80c2dbd02819b45c" providerId="LiveId" clId="{48C61CF4-123F-4F19-AB05-B06FA9CEC3C4}" dt="2024-12-03T14:57:10.637" v="57" actId="1076"/>
          <ac:picMkLst>
            <pc:docMk/>
            <pc:sldMk cId="519004509" sldId="729"/>
            <ac:picMk id="6" creationId="{B0B7841C-976E-AC0F-7596-3706CD57B3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ב'/כסלו/תשפ"ה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12/3/2024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12526D-E11A-18C4-88A8-7E9910D4C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604231B-B4D4-93C4-43F5-DBFA356CE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2EC1F41-3B94-3613-C77E-9CCD85B98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3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he-IL" b="1" dirty="0"/>
              <a:t>מצוות ירושת הארץ</a:t>
            </a:r>
            <a:br>
              <a:rPr lang="en-US" dirty="0"/>
            </a:br>
            <a:endParaRPr lang="he-IL" dirty="0"/>
          </a:p>
        </p:txBody>
      </p:sp>
      <p:pic>
        <p:nvPicPr>
          <p:cNvPr id="2050" name="Picture 2" descr="מפות עבריות של ארץ ישראל מתחילת המאה ה-20">
            <a:extLst>
              <a:ext uri="{FF2B5EF4-FFF2-40B4-BE49-F238E27FC236}">
                <a16:creationId xmlns:a16="http://schemas.microsoft.com/office/drawing/2014/main" id="{DE72AF86-258D-1CE0-B460-F488DCCBF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0" r="12691" b="-1"/>
          <a:stretch/>
        </p:blipFill>
        <p:spPr bwMode="auto">
          <a:xfrm>
            <a:off x="20" y="1"/>
            <a:ext cx="2734036" cy="6858000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 fontScale="92500"/>
          </a:bodyPr>
          <a:lstStyle/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מצוות ישי</a:t>
            </a:r>
            <a:r>
              <a:rPr lang="he-IL" sz="2600" dirty="0">
                <a:solidFill>
                  <a:srgbClr val="0070C0"/>
                </a:solidFill>
                <a:cs typeface="DBS-David" pitchFamily="2" charset="-79"/>
              </a:rPr>
              <a:t>בת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 ארץ ישראל מתחלקת לשלושה חלקים: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א. מצוות </a:t>
            </a:r>
            <a:r>
              <a:rPr lang="he-IL" sz="2400" b="1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ישיבת ארץ ישראל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– מצווה על כל יהודי ויהודי לשבת בארצנו הקדושה.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ב. מצוות </a:t>
            </a:r>
            <a:r>
              <a:rPr lang="he-IL" sz="2400" b="1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ישוב ארץ ישראל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– מצווה לדאוג שארץ ישראל תהיה מיושבת, גם אדם הגר לצערנו </a:t>
            </a:r>
            <a:r>
              <a:rPr lang="he-IL" sz="2400" dirty="0" err="1">
                <a:solidFill>
                  <a:srgbClr val="0070C0"/>
                </a:solidFill>
                <a:cs typeface="DBS-David" pitchFamily="2" charset="-79"/>
              </a:rPr>
              <a:t>בחו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''ל מצווה עליו לדאוג ליישב את ארץ ישראל בבתים עצים וכל דבר הגורם לישוב הארץ.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ג. מצווה להשתדל שארץ ישראל תהיה בבעלות יהודית –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ירושת הארץ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. </a:t>
            </a:r>
            <a:endParaRPr lang="en-US" sz="2400" dirty="0">
              <a:solidFill>
                <a:srgbClr val="0070C0"/>
              </a:solidFill>
              <a:cs typeface="DBS-David" pitchFamily="2" charset="-79"/>
            </a:endParaRP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486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CF8DE-FEF3-87D2-CDD2-DE50829E7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7067D64-D088-F8DB-5B3E-D26910603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e-IL" sz="3400" b="1"/>
              <a:t>מצוות ירושת הארץ</a:t>
            </a:r>
            <a:br>
              <a:rPr lang="en-US" sz="3400"/>
            </a:br>
            <a:endParaRPr lang="he-IL" sz="340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59D5CA9-D212-5F9F-7655-540086365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5275557" cy="3880773"/>
          </a:xfrm>
        </p:spPr>
        <p:txBody>
          <a:bodyPr>
            <a:normAutofit lnSpcReduction="10000"/>
          </a:bodyPr>
          <a:lstStyle/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מצוות יישוב ארץ ישראל מחולקת לשני חלקים: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א. לדאוג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'''שהארץ'''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תהיה מיושבת (וזה אפשר גם על ידי תמיכה כספית מחו"ל). 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ב. לדאוג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'''שהאדם'''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עצמו יהיה מיושב בארץ.</a:t>
            </a:r>
          </a:p>
          <a:p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לכן מצווה גדולה לכל יהודי לדאוג שהוא בעצמו ישב בארץ בצורה חזקה ומיושבת </a:t>
            </a:r>
            <a:r>
              <a:rPr lang="he-IL" sz="2400" dirty="0">
                <a:solidFill>
                  <a:srgbClr val="0070C0"/>
                </a:solidFill>
                <a:highlight>
                  <a:srgbClr val="FFFF00"/>
                </a:highlight>
                <a:cs typeface="DBS-David" pitchFamily="2" charset="-79"/>
              </a:rPr>
              <a:t>על ידי קנית בית </a:t>
            </a:r>
            <a:r>
              <a:rPr lang="he-IL" sz="2400" dirty="0">
                <a:solidFill>
                  <a:srgbClr val="0070C0"/>
                </a:solidFill>
                <a:cs typeface="DBS-David" pitchFamily="2" charset="-79"/>
              </a:rPr>
              <a:t>מכספו.</a:t>
            </a:r>
          </a:p>
          <a:p>
            <a:endParaRPr lang="he-IL" sz="2400" dirty="0">
              <a:solidFill>
                <a:srgbClr val="0070C0"/>
              </a:solidFill>
              <a:cs typeface="DBS-David" pitchFamily="2" charset="-79"/>
            </a:endParaRPr>
          </a:p>
          <a:p>
            <a:endParaRPr lang="he-IL" sz="2400" dirty="0">
              <a:solidFill>
                <a:srgbClr val="0070C0"/>
              </a:solidFill>
              <a:cs typeface="DBS-David" pitchFamily="2" charset="-79"/>
            </a:endParaRPr>
          </a:p>
        </p:txBody>
      </p:sp>
      <p:pic>
        <p:nvPicPr>
          <p:cNvPr id="3077" name="Picture 5" descr="בית ראובן - ספרי אור החיים">
            <a:extLst>
              <a:ext uri="{FF2B5EF4-FFF2-40B4-BE49-F238E27FC236}">
                <a16:creationId xmlns:a16="http://schemas.microsoft.com/office/drawing/2014/main" id="{5095234C-E6FD-F929-BDFC-B5A2CDD3F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9" r="10905"/>
          <a:stretch/>
        </p:blipFill>
        <p:spPr bwMode="auto"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4118972-450A-FC8C-2AB3-5F0DB4558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41996" y="6041362"/>
            <a:ext cx="432006" cy="365125"/>
          </a:xfrm>
        </p:spPr>
        <p:txBody>
          <a:bodyPr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EBEBEB">
                    <a:lumMod val="10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BEBEB">
                  <a:lumMod val="10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03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12">
            <a:extLst>
              <a:ext uri="{FF2B5EF4-FFF2-40B4-BE49-F238E27FC236}">
                <a16:creationId xmlns:a16="http://schemas.microsoft.com/office/drawing/2014/main" id="{9AE27B9D-0F04-458B-A718-F84902C79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AB6435-428E-44C8-A107-8435183F6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4">
              <a:extLst>
                <a:ext uri="{FF2B5EF4-FFF2-40B4-BE49-F238E27FC236}">
                  <a16:creationId xmlns:a16="http://schemas.microsoft.com/office/drawing/2014/main" id="{3659658D-9AE1-44D3-B002-2BA204AB9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2083C874-CFCD-47ED-9F98-DDB125C9C0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605E9946-A240-42E3-B6CD-E6691BF4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15B1B45-25C3-4C58-8EB8-41BCFA02A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38" name="Rectangle 27">
              <a:extLst>
                <a:ext uri="{FF2B5EF4-FFF2-40B4-BE49-F238E27FC236}">
                  <a16:creationId xmlns:a16="http://schemas.microsoft.com/office/drawing/2014/main" id="{87983A9A-7A69-406F-AFEA-AD2AE87E1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FFCBC4EF-C03E-4EED-9E9A-3097DECC0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F56545EE-F94F-4B4C-AA43-9D6745664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2FE2A6B2-D45B-484C-BAFD-3F45082664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40" name="Isosceles Triangle 22">
              <a:extLst>
                <a:ext uri="{FF2B5EF4-FFF2-40B4-BE49-F238E27FC236}">
                  <a16:creationId xmlns:a16="http://schemas.microsoft.com/office/drawing/2014/main" id="{EC2132BF-207E-4FB2-B0FE-E6FD0A1D18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</p:grpSp>
      <p:pic>
        <p:nvPicPr>
          <p:cNvPr id="41" name="מציין מיקום תוכן 7">
            <a:extLst>
              <a:ext uri="{FF2B5EF4-FFF2-40B4-BE49-F238E27FC236}">
                <a16:creationId xmlns:a16="http://schemas.microsoft.com/office/drawing/2014/main" id="{069FF7D8-2814-0A8C-DD05-5FB7AC7BF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" t="9091" r="8094" b="3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F12896FB-570B-2BD1-C4CF-3BE3F188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563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rtl="0"/>
            <a:r>
              <a:rPr lang="en-US" sz="5400"/>
              <a:t>מצוות נטיעת עצים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E34AB34-43E1-315C-95AE-804EF883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 rtl="0">
              <a:spcAft>
                <a:spcPts val="600"/>
              </a:spcAft>
            </a:pPr>
            <a:fld id="{519954A3-9DFD-4C44-94BA-B95130A3BA1C}" type="slidenum">
              <a:rPr lang="en-US" sz="900" smtClean="0">
                <a:solidFill>
                  <a:schemeClr val="accent1">
                    <a:lumMod val="75000"/>
                  </a:schemeClr>
                </a:solidFill>
              </a:rPr>
              <a:pPr defTabSz="457200" rtl="0">
                <a:spcAft>
                  <a:spcPts val="600"/>
                </a:spcAft>
              </a:pPr>
              <a:t>4</a:t>
            </a:fld>
            <a:endParaRPr lang="en-US" sz="90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30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0C258D-8488-1A80-B7C1-D81B7CF8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he-IL" dirty="0"/>
              <a:t>גדרי המצווה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013FB45-8ED3-ECF1-A2DC-9E61366DC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57349" cy="3880773"/>
          </a:xfrm>
        </p:spPr>
        <p:txBody>
          <a:bodyPr>
            <a:normAutofit/>
          </a:bodyPr>
          <a:lstStyle/>
          <a:p>
            <a:r>
              <a:rPr lang="he-IL" dirty="0"/>
              <a:t>כולם מכירים את המצווה של – כי תבואו לארץ ונטעתם. </a:t>
            </a:r>
          </a:p>
          <a:p>
            <a:r>
              <a:rPr lang="he-IL" dirty="0"/>
              <a:t>צריך לדעת מצווה זו נאמרה בעיקרה על נטיעת עצי מאכל. </a:t>
            </a:r>
          </a:p>
          <a:p>
            <a:r>
              <a:rPr lang="he-IL" dirty="0"/>
              <a:t>ויש מצווה מיוחדת </a:t>
            </a:r>
            <a:r>
              <a:rPr lang="he-IL" dirty="0" err="1"/>
              <a:t>לטוע</a:t>
            </a:r>
            <a:r>
              <a:rPr lang="he-IL" dirty="0"/>
              <a:t> עצי פרי באדמה שלו. </a:t>
            </a:r>
          </a:p>
          <a:p>
            <a:r>
              <a:rPr lang="he-IL" dirty="0"/>
              <a:t>לזכות לקיים מצוות התלויות בארץ. </a:t>
            </a:r>
          </a:p>
          <a:p>
            <a:r>
              <a:rPr lang="he-IL" dirty="0"/>
              <a:t>שיהיה לאדם חיבור לארץ. </a:t>
            </a:r>
          </a:p>
          <a:p>
            <a:r>
              <a:rPr lang="he-IL" dirty="0"/>
              <a:t>מצווה לטעת חמישי עצי פרי. </a:t>
            </a:r>
          </a:p>
        </p:txBody>
      </p:sp>
      <p:pic>
        <p:nvPicPr>
          <p:cNvPr id="1026" name="Picture 2" descr="מצוות נטיעת אילנות ביישוב יצהר">
            <a:extLst>
              <a:ext uri="{FF2B5EF4-FFF2-40B4-BE49-F238E27FC236}">
                <a16:creationId xmlns:a16="http://schemas.microsoft.com/office/drawing/2014/main" id="{82FACADD-1177-BDB3-2464-8112D5949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7" r="14865" b="-1"/>
          <a:stretch/>
        </p:blipFill>
        <p:spPr bwMode="auto">
          <a:xfrm>
            <a:off x="4857451" y="2159331"/>
            <a:ext cx="4415050" cy="388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879EA36-7049-9C9C-F961-495D3B33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19954A3-9DFD-4C44-94BA-B95130A3BA1C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6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3F5DECA-78FA-9546-7EBF-BC4E3AB84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endParaRPr lang="he-IL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BFA872B-1826-2BC4-7657-E650152E5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6" name="מציין מיקום תוכן 5" descr="תמונה שמכילה טקסט, מכתב, צילום מסך, גופן&#10;&#10;התיאור נוצר באופן אוטומטי">
            <a:extLst>
              <a:ext uri="{FF2B5EF4-FFF2-40B4-BE49-F238E27FC236}">
                <a16:creationId xmlns:a16="http://schemas.microsoft.com/office/drawing/2014/main" id="{744DFCD3-A396-3B85-F2D5-3AAB58ACB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9" r="-2" b="383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093E657-4308-3ADB-0756-59B9D37B0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41996" y="6041362"/>
            <a:ext cx="43200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19954A3-9DFD-4C44-94BA-B95130A3BA1C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3AE069-1D61-F1A5-2B5B-AE3F24DD1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034" y="84773"/>
            <a:ext cx="6734406" cy="503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942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44F794-846F-C334-5922-6EB5BCCF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43D9FB2-AFE0-F795-B2D6-3D8E90E21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01F4A34F-CDA5-AE33-575D-3C8D5076C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7335"/>
            <a:ext cx="5020178" cy="708645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18ABAE20-997E-37A9-FBE5-441F078FC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514" y="0"/>
            <a:ext cx="6239493" cy="44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54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FA4E794-6FE8-2BE1-F765-6D6BCF3D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/>
              <a:t>מצוות חיבת הארץ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58C1D38-2C7D-2342-B23A-53793CD1A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האם זה מצווה מהתורה לאהוב את ארץ ישראל?</a:t>
            </a:r>
          </a:p>
          <a:p>
            <a:r>
              <a:rPr lang="he-IL" dirty="0"/>
              <a:t>היכן היא כתובה?</a:t>
            </a:r>
          </a:p>
          <a:p>
            <a:r>
              <a:rPr lang="he-IL" dirty="0"/>
              <a:t>למה אין מצווה לאהוב טלית ותפילין רק את א"י?</a:t>
            </a:r>
          </a:p>
          <a:p>
            <a:r>
              <a:rPr lang="he-IL" dirty="0"/>
              <a:t>א. כי עת </a:t>
            </a:r>
            <a:r>
              <a:rPr lang="he-IL" dirty="0" err="1"/>
              <a:t>לחננה</a:t>
            </a:r>
            <a:r>
              <a:rPr lang="he-IL" dirty="0"/>
              <a:t> – כי רצו עבדיך.</a:t>
            </a:r>
          </a:p>
          <a:p>
            <a:r>
              <a:rPr lang="he-IL" dirty="0"/>
              <a:t>ב. בנות </a:t>
            </a:r>
            <a:r>
              <a:rPr lang="he-IL" dirty="0" err="1"/>
              <a:t>צלפחד</a:t>
            </a:r>
            <a:r>
              <a:rPr lang="he-IL" dirty="0"/>
              <a:t>. </a:t>
            </a:r>
          </a:p>
          <a:p>
            <a:r>
              <a:rPr lang="he-IL" dirty="0"/>
              <a:t>והיה כי </a:t>
            </a:r>
            <a:r>
              <a:rPr lang="he-IL" dirty="0" err="1"/>
              <a:t>יביאיך</a:t>
            </a:r>
            <a:r>
              <a:rPr lang="he-IL" dirty="0"/>
              <a:t> – ונתנה לך.</a:t>
            </a:r>
          </a:p>
          <a:p>
            <a:r>
              <a:rPr lang="he-IL" dirty="0"/>
              <a:t>איש בנחלת אבותיו ידבקו.</a:t>
            </a:r>
          </a:p>
          <a:p>
            <a:r>
              <a:rPr lang="he-IL" dirty="0"/>
              <a:t>ארץ חיטה ושעורה.</a:t>
            </a:r>
          </a:p>
          <a:p>
            <a:r>
              <a:rPr lang="he-IL" dirty="0"/>
              <a:t>סיפורי שבח הארץ.</a:t>
            </a:r>
          </a:p>
          <a:p>
            <a:r>
              <a:rPr lang="he-IL" dirty="0"/>
              <a:t>וידעו את הארץ – אשר מאסתם בה. </a:t>
            </a:r>
          </a:p>
          <a:p>
            <a:r>
              <a:rPr lang="he-IL" dirty="0"/>
              <a:t>קבורת יעקב. </a:t>
            </a:r>
          </a:p>
          <a:p>
            <a:r>
              <a:rPr lang="he-IL" dirty="0"/>
              <a:t>תשוקת משה.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8D327AD-74D1-9BEB-ECA6-C5FF30C8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B0B7841C-976E-AC0F-7596-3706CD57B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14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00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F39A5D-1088-54DD-113F-9F221B95A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מצוות חיבת הארץ</a:t>
            </a:r>
          </a:p>
        </p:txBody>
      </p:sp>
      <p:pic>
        <p:nvPicPr>
          <p:cNvPr id="8" name="מציין מיקום תוכן 7">
            <a:extLst>
              <a:ext uri="{FF2B5EF4-FFF2-40B4-BE49-F238E27FC236}">
                <a16:creationId xmlns:a16="http://schemas.microsoft.com/office/drawing/2014/main" id="{63DD583C-E2BA-7DC7-FDF5-3734CA9B92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288" y="1635125"/>
            <a:ext cx="7227787" cy="5116513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E98FC66-CDCF-4DCD-465B-1EC976ED5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78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FB92A1-5B46-C5A0-A244-96F795AC5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639E698-0805-2102-FE05-E1E52F802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D7C3528-DCA1-B497-3763-43468C9D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063533"/>
      </p:ext>
    </p:extLst>
  </p:cSld>
  <p:clrMapOvr>
    <a:masterClrMapping/>
  </p:clrMapOvr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3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33852</TotalTime>
  <Words>278</Words>
  <Application>Microsoft Office PowerPoint</Application>
  <PresentationFormat>מסך רחב</PresentationFormat>
  <Paragraphs>42</Paragraphs>
  <Slides>10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4</vt:i4>
      </vt:variant>
      <vt:variant>
        <vt:lpstr>כותרות שקופיות</vt:lpstr>
      </vt:variant>
      <vt:variant>
        <vt:i4>10</vt:i4>
      </vt:variant>
    </vt:vector>
  </HeadingPairs>
  <TitlesOfParts>
    <vt:vector size="19" baseType="lpstr">
      <vt:lpstr>Arial</vt:lpstr>
      <vt:lpstr>Calibri</vt:lpstr>
      <vt:lpstr>DBS-David</vt:lpstr>
      <vt:lpstr>Trebuchet MS</vt:lpstr>
      <vt:lpstr>Wingdings 3</vt:lpstr>
      <vt:lpstr>2_פיאה</vt:lpstr>
      <vt:lpstr>פיאה</vt:lpstr>
      <vt:lpstr>3_פיאה</vt:lpstr>
      <vt:lpstr>1_פיאה</vt:lpstr>
      <vt:lpstr>מצגת של PowerPoint‏</vt:lpstr>
      <vt:lpstr>מצוות ירושת הארץ </vt:lpstr>
      <vt:lpstr>מצוות ירושת הארץ </vt:lpstr>
      <vt:lpstr>מצוות נטיעת עצים</vt:lpstr>
      <vt:lpstr>גדרי המצווה</vt:lpstr>
      <vt:lpstr>מצגת של PowerPoint‏</vt:lpstr>
      <vt:lpstr>מצגת של PowerPoint‏</vt:lpstr>
      <vt:lpstr>מצוות חיבת הארץ</vt:lpstr>
      <vt:lpstr>מצוות חיבת הארץ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24</cp:revision>
  <cp:lastPrinted>2024-02-26T05:45:50Z</cp:lastPrinted>
  <dcterms:created xsi:type="dcterms:W3CDTF">2024-02-23T09:02:47Z</dcterms:created>
  <dcterms:modified xsi:type="dcterms:W3CDTF">2024-12-04T14:09:03Z</dcterms:modified>
</cp:coreProperties>
</file>