
<file path=[Content_Types].xml><?xml version="1.0" encoding="utf-8"?>
<Types xmlns="http://schemas.openxmlformats.org/package/2006/content-types">
  <Default Extension="gif" ContentType="image/gif"/>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 id="2147483762" r:id="rId5"/>
  </p:sldMasterIdLst>
  <p:notesMasterIdLst>
    <p:notesMasterId r:id="rId70"/>
  </p:notesMasterIdLst>
  <p:sldIdLst>
    <p:sldId id="256" r:id="rId6"/>
    <p:sldId id="758" r:id="rId7"/>
    <p:sldId id="737" r:id="rId8"/>
    <p:sldId id="705" r:id="rId9"/>
    <p:sldId id="670" r:id="rId10"/>
    <p:sldId id="707" r:id="rId11"/>
    <p:sldId id="746" r:id="rId12"/>
    <p:sldId id="738" r:id="rId13"/>
    <p:sldId id="739" r:id="rId14"/>
    <p:sldId id="741" r:id="rId15"/>
    <p:sldId id="706" r:id="rId16"/>
    <p:sldId id="672" r:id="rId17"/>
    <p:sldId id="742" r:id="rId18"/>
    <p:sldId id="743" r:id="rId19"/>
    <p:sldId id="759" r:id="rId20"/>
    <p:sldId id="748" r:id="rId21"/>
    <p:sldId id="709" r:id="rId22"/>
    <p:sldId id="673" r:id="rId23"/>
    <p:sldId id="744" r:id="rId24"/>
    <p:sldId id="760" r:id="rId25"/>
    <p:sldId id="755" r:id="rId26"/>
    <p:sldId id="756" r:id="rId27"/>
    <p:sldId id="747" r:id="rId28"/>
    <p:sldId id="704" r:id="rId29"/>
    <p:sldId id="710" r:id="rId30"/>
    <p:sldId id="712" r:id="rId31"/>
    <p:sldId id="711" r:id="rId32"/>
    <p:sldId id="714" r:id="rId33"/>
    <p:sldId id="732" r:id="rId34"/>
    <p:sldId id="713" r:id="rId35"/>
    <p:sldId id="734" r:id="rId36"/>
    <p:sldId id="715" r:id="rId37"/>
    <p:sldId id="716" r:id="rId38"/>
    <p:sldId id="718" r:id="rId39"/>
    <p:sldId id="728" r:id="rId40"/>
    <p:sldId id="736" r:id="rId41"/>
    <p:sldId id="731" r:id="rId42"/>
    <p:sldId id="726" r:id="rId43"/>
    <p:sldId id="717" r:id="rId44"/>
    <p:sldId id="719" r:id="rId45"/>
    <p:sldId id="721" r:id="rId46"/>
    <p:sldId id="724" r:id="rId47"/>
    <p:sldId id="722" r:id="rId48"/>
    <p:sldId id="720" r:id="rId49"/>
    <p:sldId id="723" r:id="rId50"/>
    <p:sldId id="725" r:id="rId51"/>
    <p:sldId id="729" r:id="rId52"/>
    <p:sldId id="727" r:id="rId53"/>
    <p:sldId id="735" r:id="rId54"/>
    <p:sldId id="733" r:id="rId55"/>
    <p:sldId id="740" r:id="rId56"/>
    <p:sldId id="749" r:id="rId57"/>
    <p:sldId id="687" r:id="rId58"/>
    <p:sldId id="730" r:id="rId59"/>
    <p:sldId id="750" r:id="rId60"/>
    <p:sldId id="751" r:id="rId61"/>
    <p:sldId id="752" r:id="rId62"/>
    <p:sldId id="753" r:id="rId63"/>
    <p:sldId id="754" r:id="rId64"/>
    <p:sldId id="683" r:id="rId65"/>
    <p:sldId id="708" r:id="rId66"/>
    <p:sldId id="757" r:id="rId67"/>
    <p:sldId id="684" r:id="rId68"/>
    <p:sldId id="685" r:id="rId69"/>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58"/>
            <p14:sldId id="737"/>
          </p14:sldIdLst>
        </p14:section>
        <p14:section name="מקור המצווה" id="{567D9464-F3DF-492F-B7DB-114831C9DC7D}">
          <p14:sldIdLst>
            <p14:sldId id="705"/>
            <p14:sldId id="670"/>
            <p14:sldId id="707"/>
            <p14:sldId id="746"/>
          </p14:sldIdLst>
        </p14:section>
        <p14:section name="גדרי נקמה" id="{7B955C77-98B5-498B-A1FE-ED54019F7BDE}">
          <p14:sldIdLst>
            <p14:sldId id="738"/>
            <p14:sldId id="739"/>
            <p14:sldId id="741"/>
          </p14:sldIdLst>
        </p14:section>
        <p14:section name="מעלת הנקמה" id="{D1457AA8-40B7-45BA-81B2-88A018924BB9}">
          <p14:sldIdLst>
            <p14:sldId id="706"/>
            <p14:sldId id="672"/>
            <p14:sldId id="742"/>
            <p14:sldId id="743"/>
            <p14:sldId id="759"/>
            <p14:sldId id="748"/>
            <p14:sldId id="709"/>
            <p14:sldId id="673"/>
            <p14:sldId id="744"/>
            <p14:sldId id="760"/>
            <p14:sldId id="755"/>
            <p14:sldId id="756"/>
            <p14:sldId id="747"/>
          </p14:sldIdLst>
        </p14:section>
        <p14:section name="עונש ושכר" id="{38F38A3F-B417-471A-A5F0-AD88BF3011A3}">
          <p14:sldIdLst>
            <p14:sldId id="704"/>
            <p14:sldId id="710"/>
          </p14:sldIdLst>
        </p14:section>
        <p14:section name="דוגמאות לנקמה - שמשון" id="{FE649998-8A00-4938-A801-89D70BB9872A}">
          <p14:sldIdLst>
            <p14:sldId id="712"/>
            <p14:sldId id="711"/>
            <p14:sldId id="714"/>
            <p14:sldId id="732"/>
            <p14:sldId id="713"/>
            <p14:sldId id="734"/>
          </p14:sldIdLst>
        </p14:section>
        <p14:section name="שמעון ולוי" id="{BE93CA21-7474-42C3-8C52-021515FA1586}">
          <p14:sldIdLst>
            <p14:sldId id="715"/>
            <p14:sldId id="716"/>
            <p14:sldId id="718"/>
            <p14:sldId id="728"/>
          </p14:sldIdLst>
        </p14:section>
        <p14:section name="נקמת דוד" id="{4FB48645-4F7C-4229-B23C-44E52160C3DC}">
          <p14:sldIdLst>
            <p14:sldId id="736"/>
            <p14:sldId id="731"/>
            <p14:sldId id="726"/>
            <p14:sldId id="717"/>
          </p14:sldIdLst>
        </p14:section>
        <p14:section name="שפוך חמתך" id="{07168E92-57C2-44DA-8BC3-A6E44B94DFA9}">
          <p14:sldIdLst>
            <p14:sldId id="719"/>
            <p14:sldId id="721"/>
            <p14:sldId id="724"/>
            <p14:sldId id="722"/>
            <p14:sldId id="720"/>
            <p14:sldId id="723"/>
          </p14:sldIdLst>
        </p14:section>
        <p14:section name="השם יקום דמו" id="{C2800A8B-5E28-4935-82F0-B2C92DAC5399}">
          <p14:sldIdLst>
            <p14:sldId id="725"/>
            <p14:sldId id="729"/>
            <p14:sldId id="727"/>
            <p14:sldId id="735"/>
            <p14:sldId id="733"/>
            <p14:sldId id="740"/>
          </p14:sldIdLst>
        </p14:section>
        <p14:section name="מי נוקם" id="{6961F505-E708-4367-972E-5AC7D3C5A268}">
          <p14:sldIdLst>
            <p14:sldId id="749"/>
            <p14:sldId id="687"/>
            <p14:sldId id="730"/>
            <p14:sldId id="750"/>
            <p14:sldId id="751"/>
            <p14:sldId id="752"/>
            <p14:sldId id="753"/>
            <p14:sldId id="754"/>
          </p14:sldIdLst>
        </p14:section>
        <p14:section name="שונות" id="{214AC977-4496-4174-990E-5C5CA333869F}">
          <p14:sldIdLst/>
        </p14:section>
        <p14:section name="בנקמה הורגים טף" id="{6BE94777-4E65-4B41-A344-2D1071A5CED3}">
          <p14:sldIdLst>
            <p14:sldId id="683"/>
            <p14:sldId id="708"/>
            <p14:sldId id="757"/>
            <p14:sldId id="684"/>
            <p14:sldId id="68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95726" autoAdjust="0"/>
  </p:normalViewPr>
  <p:slideViewPr>
    <p:cSldViewPr snapToGrid="0">
      <p:cViewPr varScale="1">
        <p:scale>
          <a:sx n="92" d="100"/>
          <a:sy n="92" d="100"/>
        </p:scale>
        <p:origin x="288"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3670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8/10/relationships/authors" Target="authors.xml"/><Relationship Id="rId7" Type="http://schemas.openxmlformats.org/officeDocument/2006/relationships/slide" Target="slides/slide2.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36493648-7A23-4E49-8D1B-5347E9AD3A54}"/>
    <pc:docChg chg="undo redo custSel addSld delSld modSld sldOrd addSection delSection modSection">
      <pc:chgData name="יהודה טאוב" userId="80c2dbd02819b45c" providerId="LiveId" clId="{36493648-7A23-4E49-8D1B-5347E9AD3A54}" dt="2024-08-05T00:53:33.178" v="6432" actId="18676"/>
      <pc:docMkLst>
        <pc:docMk/>
      </pc:docMkLst>
      <pc:sldChg chg="addSp modSp mod modAnim">
        <pc:chgData name="יהודה טאוב" userId="80c2dbd02819b45c" providerId="LiveId" clId="{36493648-7A23-4E49-8D1B-5347E9AD3A54}" dt="2024-07-30T14:36:07.415" v="1042"/>
        <pc:sldMkLst>
          <pc:docMk/>
          <pc:sldMk cId="685444161" sldId="256"/>
        </pc:sldMkLst>
        <pc:spChg chg="mod">
          <ac:chgData name="יהודה טאוב" userId="80c2dbd02819b45c" providerId="LiveId" clId="{36493648-7A23-4E49-8D1B-5347E9AD3A54}" dt="2024-07-30T06:45:47.371" v="0" actId="6549"/>
          <ac:spMkLst>
            <pc:docMk/>
            <pc:sldMk cId="685444161" sldId="256"/>
            <ac:spMk id="2" creationId="{2F2AA11D-C26A-F3CE-D362-D80DA4F55F6F}"/>
          </ac:spMkLst>
        </pc:spChg>
        <pc:picChg chg="add mod">
          <ac:chgData name="יהודה טאוב" userId="80c2dbd02819b45c" providerId="LiveId" clId="{36493648-7A23-4E49-8D1B-5347E9AD3A54}" dt="2024-07-30T14:35:54.256" v="1041" actId="1076"/>
          <ac:picMkLst>
            <pc:docMk/>
            <pc:sldMk cId="685444161" sldId="256"/>
            <ac:picMk id="4" creationId="{B7CCFA3E-D2CB-D1B6-2D6E-91D9BE62EBDF}"/>
          </ac:picMkLst>
        </pc:picChg>
      </pc:sldChg>
      <pc:sldChg chg="addSp delSp modSp mod addAnim delAnim modAnim">
        <pc:chgData name="יהודה טאוב" userId="80c2dbd02819b45c" providerId="LiveId" clId="{36493648-7A23-4E49-8D1B-5347E9AD3A54}" dt="2024-07-30T06:57:41.083" v="66"/>
        <pc:sldMkLst>
          <pc:docMk/>
          <pc:sldMk cId="1429896432" sldId="670"/>
        </pc:sldMkLst>
        <pc:spChg chg="mod">
          <ac:chgData name="יהודה טאוב" userId="80c2dbd02819b45c" providerId="LiveId" clId="{36493648-7A23-4E49-8D1B-5347E9AD3A54}" dt="2024-07-30T06:55:25.811" v="33" actId="20577"/>
          <ac:spMkLst>
            <pc:docMk/>
            <pc:sldMk cId="1429896432" sldId="670"/>
            <ac:spMk id="2" creationId="{6E5E004A-7240-C534-9710-CC2159C6095A}"/>
          </ac:spMkLst>
        </pc:spChg>
        <pc:spChg chg="add del mod">
          <ac:chgData name="יהודה טאוב" userId="80c2dbd02819b45c" providerId="LiveId" clId="{36493648-7A23-4E49-8D1B-5347E9AD3A54}" dt="2024-07-30T06:57:12.058" v="64"/>
          <ac:spMkLst>
            <pc:docMk/>
            <pc:sldMk cId="1429896432" sldId="670"/>
            <ac:spMk id="3" creationId="{CFBCB363-E023-ECFA-91B1-FC6E0E7B2F9A}"/>
          </ac:spMkLst>
        </pc:spChg>
        <pc:picChg chg="add del">
          <ac:chgData name="יהודה טאוב" userId="80c2dbd02819b45c" providerId="LiveId" clId="{36493648-7A23-4E49-8D1B-5347E9AD3A54}" dt="2024-07-30T06:50:58.061" v="4" actId="22"/>
          <ac:picMkLst>
            <pc:docMk/>
            <pc:sldMk cId="1429896432" sldId="670"/>
            <ac:picMk id="6" creationId="{7442121C-146C-F51B-D44B-1F6BF5A62223}"/>
          </ac:picMkLst>
        </pc:picChg>
        <pc:picChg chg="add del mod ord">
          <ac:chgData name="יהודה טאוב" userId="80c2dbd02819b45c" providerId="LiveId" clId="{36493648-7A23-4E49-8D1B-5347E9AD3A54}" dt="2024-07-30T06:55:33.952" v="36" actId="22"/>
          <ac:picMkLst>
            <pc:docMk/>
            <pc:sldMk cId="1429896432" sldId="670"/>
            <ac:picMk id="8" creationId="{28286342-F0B8-80CB-6DC2-ED4C1BBF108F}"/>
          </ac:picMkLst>
        </pc:picChg>
        <pc:picChg chg="add mod">
          <ac:chgData name="יהודה טאוב" userId="80c2dbd02819b45c" providerId="LiveId" clId="{36493648-7A23-4E49-8D1B-5347E9AD3A54}" dt="2024-07-30T06:55:59.729" v="54" actId="1076"/>
          <ac:picMkLst>
            <pc:docMk/>
            <pc:sldMk cId="1429896432" sldId="670"/>
            <ac:picMk id="10" creationId="{55824D5D-74E7-D1C1-2698-73D80E5C7C0C}"/>
          </ac:picMkLst>
        </pc:picChg>
      </pc:sldChg>
      <pc:sldChg chg="addSp modSp del ord">
        <pc:chgData name="יהודה טאוב" userId="80c2dbd02819b45c" providerId="LiveId" clId="{36493648-7A23-4E49-8D1B-5347E9AD3A54}" dt="2024-08-02T00:52:11.583" v="3610" actId="2696"/>
        <pc:sldMkLst>
          <pc:docMk/>
          <pc:sldMk cId="2094133984" sldId="671"/>
        </pc:sldMkLst>
        <pc:picChg chg="add mod">
          <ac:chgData name="יהודה טאוב" userId="80c2dbd02819b45c" providerId="LiveId" clId="{36493648-7A23-4E49-8D1B-5347E9AD3A54}" dt="2024-07-30T08:59:07.429" v="588" actId="14100"/>
          <ac:picMkLst>
            <pc:docMk/>
            <pc:sldMk cId="2094133984" sldId="671"/>
            <ac:picMk id="2050" creationId="{F5E1E1FA-9C1D-C57B-5E0E-29D4F8B9BB97}"/>
          </ac:picMkLst>
        </pc:picChg>
      </pc:sldChg>
      <pc:sldChg chg="modSp mod ord modAnim">
        <pc:chgData name="יהודה טאוב" userId="80c2dbd02819b45c" providerId="LiveId" clId="{36493648-7A23-4E49-8D1B-5347E9AD3A54}" dt="2024-07-30T07:10:13.575" v="161" actId="27636"/>
        <pc:sldMkLst>
          <pc:docMk/>
          <pc:sldMk cId="8960287" sldId="672"/>
        </pc:sldMkLst>
        <pc:spChg chg="mod">
          <ac:chgData name="יהודה טאוב" userId="80c2dbd02819b45c" providerId="LiveId" clId="{36493648-7A23-4E49-8D1B-5347E9AD3A54}" dt="2024-07-30T07:07:40.601" v="137" actId="20577"/>
          <ac:spMkLst>
            <pc:docMk/>
            <pc:sldMk cId="8960287" sldId="672"/>
            <ac:spMk id="2" creationId="{6E5E004A-7240-C534-9710-CC2159C6095A}"/>
          </ac:spMkLst>
        </pc:spChg>
        <pc:spChg chg="mod">
          <ac:chgData name="יהודה טאוב" userId="80c2dbd02819b45c" providerId="LiveId" clId="{36493648-7A23-4E49-8D1B-5347E9AD3A54}" dt="2024-07-30T07:10:13.575" v="161" actId="27636"/>
          <ac:spMkLst>
            <pc:docMk/>
            <pc:sldMk cId="8960287" sldId="672"/>
            <ac:spMk id="3" creationId="{CFBCB363-E023-ECFA-91B1-FC6E0E7B2F9A}"/>
          </ac:spMkLst>
        </pc:spChg>
      </pc:sldChg>
      <pc:sldChg chg="modSp mod ord modAnim">
        <pc:chgData name="יהודה טאוב" userId="80c2dbd02819b45c" providerId="LiveId" clId="{36493648-7A23-4E49-8D1B-5347E9AD3A54}" dt="2024-07-30T07:15:03.073" v="209" actId="6549"/>
        <pc:sldMkLst>
          <pc:docMk/>
          <pc:sldMk cId="3432683688" sldId="673"/>
        </pc:sldMkLst>
        <pc:spChg chg="mod">
          <ac:chgData name="יהודה טאוב" userId="80c2dbd02819b45c" providerId="LiveId" clId="{36493648-7A23-4E49-8D1B-5347E9AD3A54}" dt="2024-07-30T07:13:12.112" v="186" actId="20577"/>
          <ac:spMkLst>
            <pc:docMk/>
            <pc:sldMk cId="3432683688" sldId="673"/>
            <ac:spMk id="2" creationId="{6E5E004A-7240-C534-9710-CC2159C6095A}"/>
          </ac:spMkLst>
        </pc:spChg>
        <pc:spChg chg="mod">
          <ac:chgData name="יהודה טאוב" userId="80c2dbd02819b45c" providerId="LiveId" clId="{36493648-7A23-4E49-8D1B-5347E9AD3A54}" dt="2024-07-30T07:15:03.073" v="209" actId="6549"/>
          <ac:spMkLst>
            <pc:docMk/>
            <pc:sldMk cId="3432683688" sldId="673"/>
            <ac:spMk id="3" creationId="{CFBCB363-E023-ECFA-91B1-FC6E0E7B2F9A}"/>
          </ac:spMkLst>
        </pc:spChg>
      </pc:sldChg>
      <pc:sldChg chg="del">
        <pc:chgData name="יהודה טאוב" userId="80c2dbd02819b45c" providerId="LiveId" clId="{36493648-7A23-4E49-8D1B-5347E9AD3A54}" dt="2024-08-02T00:49:18.596" v="3607" actId="47"/>
        <pc:sldMkLst>
          <pc:docMk/>
          <pc:sldMk cId="3518836960" sldId="674"/>
        </pc:sldMkLst>
      </pc:sldChg>
      <pc:sldChg chg="del">
        <pc:chgData name="יהודה טאוב" userId="80c2dbd02819b45c" providerId="LiveId" clId="{36493648-7A23-4E49-8D1B-5347E9AD3A54}" dt="2024-08-02T00:52:11.583" v="3610" actId="2696"/>
        <pc:sldMkLst>
          <pc:docMk/>
          <pc:sldMk cId="2790350363" sldId="675"/>
        </pc:sldMkLst>
      </pc:sldChg>
      <pc:sldChg chg="del">
        <pc:chgData name="יהודה טאוב" userId="80c2dbd02819b45c" providerId="LiveId" clId="{36493648-7A23-4E49-8D1B-5347E9AD3A54}" dt="2024-08-02T00:52:11.583" v="3610" actId="2696"/>
        <pc:sldMkLst>
          <pc:docMk/>
          <pc:sldMk cId="1675713158" sldId="676"/>
        </pc:sldMkLst>
      </pc:sldChg>
      <pc:sldChg chg="del">
        <pc:chgData name="יהודה טאוב" userId="80c2dbd02819b45c" providerId="LiveId" clId="{36493648-7A23-4E49-8D1B-5347E9AD3A54}" dt="2024-08-02T00:52:11.583" v="3610" actId="2696"/>
        <pc:sldMkLst>
          <pc:docMk/>
          <pc:sldMk cId="1821326160" sldId="677"/>
        </pc:sldMkLst>
      </pc:sldChg>
      <pc:sldChg chg="del">
        <pc:chgData name="יהודה טאוב" userId="80c2dbd02819b45c" providerId="LiveId" clId="{36493648-7A23-4E49-8D1B-5347E9AD3A54}" dt="2024-08-02T00:52:11.583" v="3610" actId="2696"/>
        <pc:sldMkLst>
          <pc:docMk/>
          <pc:sldMk cId="211713561" sldId="678"/>
        </pc:sldMkLst>
      </pc:sldChg>
      <pc:sldChg chg="del">
        <pc:chgData name="יהודה טאוב" userId="80c2dbd02819b45c" providerId="LiveId" clId="{36493648-7A23-4E49-8D1B-5347E9AD3A54}" dt="2024-08-02T00:52:11.583" v="3610" actId="2696"/>
        <pc:sldMkLst>
          <pc:docMk/>
          <pc:sldMk cId="2861537019" sldId="679"/>
        </pc:sldMkLst>
      </pc:sldChg>
      <pc:sldChg chg="modSp add del ord modAnim">
        <pc:chgData name="יהודה טאוב" userId="80c2dbd02819b45c" providerId="LiveId" clId="{36493648-7A23-4E49-8D1B-5347E9AD3A54}" dt="2024-08-02T09:28:51.852" v="4511" actId="20577"/>
        <pc:sldMkLst>
          <pc:docMk/>
          <pc:sldMk cId="1336269477" sldId="684"/>
        </pc:sldMkLst>
        <pc:spChg chg="mod">
          <ac:chgData name="יהודה טאוב" userId="80c2dbd02819b45c" providerId="LiveId" clId="{36493648-7A23-4E49-8D1B-5347E9AD3A54}" dt="2024-08-02T09:28:51.852" v="4511" actId="20577"/>
          <ac:spMkLst>
            <pc:docMk/>
            <pc:sldMk cId="1336269477" sldId="684"/>
            <ac:spMk id="3" creationId="{CFBCB363-E023-ECFA-91B1-FC6E0E7B2F9A}"/>
          </ac:spMkLst>
        </pc:spChg>
      </pc:sldChg>
      <pc:sldChg chg="del">
        <pc:chgData name="יהודה טאוב" userId="80c2dbd02819b45c" providerId="LiveId" clId="{36493648-7A23-4E49-8D1B-5347E9AD3A54}" dt="2024-08-02T00:57:04.843" v="3617" actId="47"/>
        <pc:sldMkLst>
          <pc:docMk/>
          <pc:sldMk cId="238379822" sldId="686"/>
        </pc:sldMkLst>
      </pc:sldChg>
      <pc:sldChg chg="addSp delSp modSp mod ord modAnim">
        <pc:chgData name="יהודה טאוב" userId="80c2dbd02819b45c" providerId="LiveId" clId="{36493648-7A23-4E49-8D1B-5347E9AD3A54}" dt="2024-08-02T09:24:53.339" v="4237"/>
        <pc:sldMkLst>
          <pc:docMk/>
          <pc:sldMk cId="721038136" sldId="687"/>
        </pc:sldMkLst>
        <pc:spChg chg="mod">
          <ac:chgData name="יהודה טאוב" userId="80c2dbd02819b45c" providerId="LiveId" clId="{36493648-7A23-4E49-8D1B-5347E9AD3A54}" dt="2024-07-30T08:59:46.658" v="619" actId="20577"/>
          <ac:spMkLst>
            <pc:docMk/>
            <pc:sldMk cId="721038136" sldId="687"/>
            <ac:spMk id="2" creationId="{6E5E004A-7240-C534-9710-CC2159C6095A}"/>
          </ac:spMkLst>
        </pc:spChg>
        <pc:spChg chg="add del">
          <ac:chgData name="יהודה טאוב" userId="80c2dbd02819b45c" providerId="LiveId" clId="{36493648-7A23-4E49-8D1B-5347E9AD3A54}" dt="2024-07-30T08:59:52.591" v="622"/>
          <ac:spMkLst>
            <pc:docMk/>
            <pc:sldMk cId="721038136" sldId="687"/>
            <ac:spMk id="3" creationId="{CFBCB363-E023-ECFA-91B1-FC6E0E7B2F9A}"/>
          </ac:spMkLst>
        </pc:spChg>
        <pc:spChg chg="add mod">
          <ac:chgData name="יהודה טאוב" userId="80c2dbd02819b45c" providerId="LiveId" clId="{36493648-7A23-4E49-8D1B-5347E9AD3A54}" dt="2024-07-30T08:59:52.578" v="621"/>
          <ac:spMkLst>
            <pc:docMk/>
            <pc:sldMk cId="721038136" sldId="687"/>
            <ac:spMk id="5" creationId="{5D89B4DF-A4C0-83FB-30F6-F03F06BC951A}"/>
          </ac:spMkLst>
        </pc:spChg>
        <pc:spChg chg="add mod">
          <ac:chgData name="יהודה טאוב" userId="80c2dbd02819b45c" providerId="LiveId" clId="{36493648-7A23-4E49-8D1B-5347E9AD3A54}" dt="2024-07-30T09:04:29.942" v="654" actId="13926"/>
          <ac:spMkLst>
            <pc:docMk/>
            <pc:sldMk cId="721038136" sldId="687"/>
            <ac:spMk id="8" creationId="{A9F4B9D1-EA34-A258-220D-38ABD478EFEA}"/>
          </ac:spMkLst>
        </pc:spChg>
        <pc:picChg chg="add del mod">
          <ac:chgData name="יהודה טאוב" userId="80c2dbd02819b45c" providerId="LiveId" clId="{36493648-7A23-4E49-8D1B-5347E9AD3A54}" dt="2024-07-30T08:59:54.251" v="623" actId="478"/>
          <ac:picMkLst>
            <pc:docMk/>
            <pc:sldMk cId="721038136" sldId="687"/>
            <ac:picMk id="6" creationId="{A01C4FAB-D986-9770-AA00-1746FEBC76D8}"/>
          </ac:picMkLst>
        </pc:picChg>
      </pc:sldChg>
      <pc:sldChg chg="modSp del mod ord modAnim">
        <pc:chgData name="יהודה טאוב" userId="80c2dbd02819b45c" providerId="LiveId" clId="{36493648-7A23-4E49-8D1B-5347E9AD3A54}" dt="2024-08-05T00:53:11.086" v="6427" actId="18676"/>
        <pc:sldMkLst>
          <pc:docMk/>
          <pc:sldMk cId="3716279854" sldId="688"/>
        </pc:sldMkLst>
        <pc:spChg chg="mod">
          <ac:chgData name="יהודה טאוב" userId="80c2dbd02819b45c" providerId="LiveId" clId="{36493648-7A23-4E49-8D1B-5347E9AD3A54}" dt="2024-08-04T13:37:22.058" v="6000" actId="20577"/>
          <ac:spMkLst>
            <pc:docMk/>
            <pc:sldMk cId="3716279854" sldId="688"/>
            <ac:spMk id="2" creationId="{6E5E004A-7240-C534-9710-CC2159C6095A}"/>
          </ac:spMkLst>
        </pc:spChg>
        <pc:spChg chg="mod">
          <ac:chgData name="יהודה טאוב" userId="80c2dbd02819b45c" providerId="LiveId" clId="{36493648-7A23-4E49-8D1B-5347E9AD3A54}" dt="2024-08-04T13:37:40.294" v="6003" actId="6549"/>
          <ac:spMkLst>
            <pc:docMk/>
            <pc:sldMk cId="3716279854" sldId="688"/>
            <ac:spMk id="3" creationId="{CFBCB363-E023-ECFA-91B1-FC6E0E7B2F9A}"/>
          </ac:spMkLst>
        </pc:spChg>
      </pc:sldChg>
      <pc:sldChg chg="modSp del mod modAnim">
        <pc:chgData name="יהודה טאוב" userId="80c2dbd02819b45c" providerId="LiveId" clId="{36493648-7A23-4E49-8D1B-5347E9AD3A54}" dt="2024-08-05T00:53:11.086" v="6427" actId="18676"/>
        <pc:sldMkLst>
          <pc:docMk/>
          <pc:sldMk cId="737813928" sldId="689"/>
        </pc:sldMkLst>
        <pc:spChg chg="mod">
          <ac:chgData name="יהודה טאוב" userId="80c2dbd02819b45c" providerId="LiveId" clId="{36493648-7A23-4E49-8D1B-5347E9AD3A54}" dt="2024-08-04T03:51:51.677" v="5120" actId="20577"/>
          <ac:spMkLst>
            <pc:docMk/>
            <pc:sldMk cId="737813928" sldId="689"/>
            <ac:spMk id="2" creationId="{6E5E004A-7240-C534-9710-CC2159C6095A}"/>
          </ac:spMkLst>
        </pc:spChg>
        <pc:spChg chg="mod">
          <ac:chgData name="יהודה טאוב" userId="80c2dbd02819b45c" providerId="LiveId" clId="{36493648-7A23-4E49-8D1B-5347E9AD3A54}" dt="2024-08-04T01:42:39.473" v="4551" actId="27636"/>
          <ac:spMkLst>
            <pc:docMk/>
            <pc:sldMk cId="737813928" sldId="689"/>
            <ac:spMk id="3" creationId="{CFBCB363-E023-ECFA-91B1-FC6E0E7B2F9A}"/>
          </ac:spMkLst>
        </pc:spChg>
      </pc:sldChg>
      <pc:sldChg chg="modSp del mod ord modAnim">
        <pc:chgData name="יהודה טאוב" userId="80c2dbd02819b45c" providerId="LiveId" clId="{36493648-7A23-4E49-8D1B-5347E9AD3A54}" dt="2024-08-05T00:53:33.178" v="6432" actId="18676"/>
        <pc:sldMkLst>
          <pc:docMk/>
          <pc:sldMk cId="33016839" sldId="690"/>
        </pc:sldMkLst>
        <pc:spChg chg="mod">
          <ac:chgData name="יהודה טאוב" userId="80c2dbd02819b45c" providerId="LiveId" clId="{36493648-7A23-4E49-8D1B-5347E9AD3A54}" dt="2024-08-04T03:43:36.548" v="4557" actId="20577"/>
          <ac:spMkLst>
            <pc:docMk/>
            <pc:sldMk cId="33016839" sldId="690"/>
            <ac:spMk id="2" creationId="{6E5E004A-7240-C534-9710-CC2159C6095A}"/>
          </ac:spMkLst>
        </pc:spChg>
        <pc:spChg chg="mod">
          <ac:chgData name="יהודה טאוב" userId="80c2dbd02819b45c" providerId="LiveId" clId="{36493648-7A23-4E49-8D1B-5347E9AD3A54}" dt="2024-08-04T03:51:21.115" v="5116" actId="20577"/>
          <ac:spMkLst>
            <pc:docMk/>
            <pc:sldMk cId="33016839" sldId="690"/>
            <ac:spMk id="3" creationId="{CFBCB363-E023-ECFA-91B1-FC6E0E7B2F9A}"/>
          </ac:spMkLst>
        </pc:spChg>
      </pc:sldChg>
      <pc:sldChg chg="modSp del mod modAnim">
        <pc:chgData name="יהודה טאוב" userId="80c2dbd02819b45c" providerId="LiveId" clId="{36493648-7A23-4E49-8D1B-5347E9AD3A54}" dt="2024-08-05T00:53:33.178" v="6432" actId="18676"/>
        <pc:sldMkLst>
          <pc:docMk/>
          <pc:sldMk cId="3183521097" sldId="691"/>
        </pc:sldMkLst>
        <pc:spChg chg="mod">
          <ac:chgData name="יהודה טאוב" userId="80c2dbd02819b45c" providerId="LiveId" clId="{36493648-7A23-4E49-8D1B-5347E9AD3A54}" dt="2024-08-04T03:50:23.714" v="4996" actId="20577"/>
          <ac:spMkLst>
            <pc:docMk/>
            <pc:sldMk cId="3183521097" sldId="691"/>
            <ac:spMk id="2" creationId="{6E5E004A-7240-C534-9710-CC2159C6095A}"/>
          </ac:spMkLst>
        </pc:spChg>
        <pc:spChg chg="mod">
          <ac:chgData name="יהודה טאוב" userId="80c2dbd02819b45c" providerId="LiveId" clId="{36493648-7A23-4E49-8D1B-5347E9AD3A54}" dt="2024-08-04T03:50:40.012" v="5034" actId="20577"/>
          <ac:spMkLst>
            <pc:docMk/>
            <pc:sldMk cId="3183521097" sldId="691"/>
            <ac:spMk id="3" creationId="{CFBCB363-E023-ECFA-91B1-FC6E0E7B2F9A}"/>
          </ac:spMkLst>
        </pc:spChg>
      </pc:sldChg>
      <pc:sldChg chg="modSp del mod modAnim">
        <pc:chgData name="יהודה טאוב" userId="80c2dbd02819b45c" providerId="LiveId" clId="{36493648-7A23-4E49-8D1B-5347E9AD3A54}" dt="2024-08-05T00:53:33.178" v="6432" actId="18676"/>
        <pc:sldMkLst>
          <pc:docMk/>
          <pc:sldMk cId="1476847456" sldId="692"/>
        </pc:sldMkLst>
        <pc:spChg chg="mod">
          <ac:chgData name="יהודה טאוב" userId="80c2dbd02819b45c" providerId="LiveId" clId="{36493648-7A23-4E49-8D1B-5347E9AD3A54}" dt="2024-08-04T03:52:31.053" v="5126" actId="20577"/>
          <ac:spMkLst>
            <pc:docMk/>
            <pc:sldMk cId="1476847456" sldId="692"/>
            <ac:spMk id="2" creationId="{6E5E004A-7240-C534-9710-CC2159C6095A}"/>
          </ac:spMkLst>
        </pc:spChg>
        <pc:spChg chg="mod">
          <ac:chgData name="יהודה טאוב" userId="80c2dbd02819b45c" providerId="LiveId" clId="{36493648-7A23-4E49-8D1B-5347E9AD3A54}" dt="2024-08-04T03:55:54.698" v="5212" actId="20577"/>
          <ac:spMkLst>
            <pc:docMk/>
            <pc:sldMk cId="1476847456" sldId="692"/>
            <ac:spMk id="3" creationId="{CFBCB363-E023-ECFA-91B1-FC6E0E7B2F9A}"/>
          </ac:spMkLst>
        </pc:spChg>
      </pc:sldChg>
      <pc:sldChg chg="modSp del mod modAnim">
        <pc:chgData name="יהודה טאוב" userId="80c2dbd02819b45c" providerId="LiveId" clId="{36493648-7A23-4E49-8D1B-5347E9AD3A54}" dt="2024-08-05T00:53:33.178" v="6432" actId="18676"/>
        <pc:sldMkLst>
          <pc:docMk/>
          <pc:sldMk cId="2260355731" sldId="693"/>
        </pc:sldMkLst>
        <pc:spChg chg="mod">
          <ac:chgData name="יהודה טאוב" userId="80c2dbd02819b45c" providerId="LiveId" clId="{36493648-7A23-4E49-8D1B-5347E9AD3A54}" dt="2024-08-04T04:00:12.641" v="5233" actId="20577"/>
          <ac:spMkLst>
            <pc:docMk/>
            <pc:sldMk cId="2260355731" sldId="693"/>
            <ac:spMk id="2" creationId="{6E5E004A-7240-C534-9710-CC2159C6095A}"/>
          </ac:spMkLst>
        </pc:spChg>
        <pc:spChg chg="mod">
          <ac:chgData name="יהודה טאוב" userId="80c2dbd02819b45c" providerId="LiveId" clId="{36493648-7A23-4E49-8D1B-5347E9AD3A54}" dt="2024-08-04T09:13:32.261" v="5649" actId="20577"/>
          <ac:spMkLst>
            <pc:docMk/>
            <pc:sldMk cId="2260355731" sldId="693"/>
            <ac:spMk id="3" creationId="{CFBCB363-E023-ECFA-91B1-FC6E0E7B2F9A}"/>
          </ac:spMkLst>
        </pc:spChg>
      </pc:sldChg>
      <pc:sldChg chg="modSp del modAnim">
        <pc:chgData name="יהודה טאוב" userId="80c2dbd02819b45c" providerId="LiveId" clId="{36493648-7A23-4E49-8D1B-5347E9AD3A54}" dt="2024-08-05T00:53:30.208" v="6431" actId="18676"/>
        <pc:sldMkLst>
          <pc:docMk/>
          <pc:sldMk cId="414370659" sldId="694"/>
        </pc:sldMkLst>
        <pc:spChg chg="mod">
          <ac:chgData name="יהודה טאוב" userId="80c2dbd02819b45c" providerId="LiveId" clId="{36493648-7A23-4E49-8D1B-5347E9AD3A54}" dt="2024-08-04T05:24:11.445" v="5511" actId="20577"/>
          <ac:spMkLst>
            <pc:docMk/>
            <pc:sldMk cId="414370659" sldId="694"/>
            <ac:spMk id="3" creationId="{CFBCB363-E023-ECFA-91B1-FC6E0E7B2F9A}"/>
          </ac:spMkLst>
        </pc:spChg>
      </pc:sldChg>
      <pc:sldChg chg="modSp del mod modAnim">
        <pc:chgData name="יהודה טאוב" userId="80c2dbd02819b45c" providerId="LiveId" clId="{36493648-7A23-4E49-8D1B-5347E9AD3A54}" dt="2024-08-05T00:53:26.840" v="6430" actId="18676"/>
        <pc:sldMkLst>
          <pc:docMk/>
          <pc:sldMk cId="259361860" sldId="695"/>
        </pc:sldMkLst>
        <pc:spChg chg="mod">
          <ac:chgData name="יהודה טאוב" userId="80c2dbd02819b45c" providerId="LiveId" clId="{36493648-7A23-4E49-8D1B-5347E9AD3A54}" dt="2024-08-04T07:02:00.924" v="5526" actId="20577"/>
          <ac:spMkLst>
            <pc:docMk/>
            <pc:sldMk cId="259361860" sldId="695"/>
            <ac:spMk id="2" creationId="{6E5E004A-7240-C534-9710-CC2159C6095A}"/>
          </ac:spMkLst>
        </pc:spChg>
        <pc:spChg chg="mod">
          <ac:chgData name="יהודה טאוב" userId="80c2dbd02819b45c" providerId="LiveId" clId="{36493648-7A23-4E49-8D1B-5347E9AD3A54}" dt="2024-08-04T07:03:58.272" v="5545" actId="27636"/>
          <ac:spMkLst>
            <pc:docMk/>
            <pc:sldMk cId="259361860" sldId="695"/>
            <ac:spMk id="3" creationId="{CFBCB363-E023-ECFA-91B1-FC6E0E7B2F9A}"/>
          </ac:spMkLst>
        </pc:spChg>
      </pc:sldChg>
      <pc:sldChg chg="modSp del mod modAnim">
        <pc:chgData name="יהודה טאוב" userId="80c2dbd02819b45c" providerId="LiveId" clId="{36493648-7A23-4E49-8D1B-5347E9AD3A54}" dt="2024-08-05T00:53:26.840" v="6430" actId="18676"/>
        <pc:sldMkLst>
          <pc:docMk/>
          <pc:sldMk cId="344070721" sldId="696"/>
        </pc:sldMkLst>
        <pc:spChg chg="mod">
          <ac:chgData name="יהודה טאוב" userId="80c2dbd02819b45c" providerId="LiveId" clId="{36493648-7A23-4E49-8D1B-5347E9AD3A54}" dt="2024-08-04T07:05:08.688" v="5594" actId="20577"/>
          <ac:spMkLst>
            <pc:docMk/>
            <pc:sldMk cId="344070721" sldId="696"/>
            <ac:spMk id="2" creationId="{6E5E004A-7240-C534-9710-CC2159C6095A}"/>
          </ac:spMkLst>
        </pc:spChg>
        <pc:spChg chg="mod">
          <ac:chgData name="יהודה טאוב" userId="80c2dbd02819b45c" providerId="LiveId" clId="{36493648-7A23-4E49-8D1B-5347E9AD3A54}" dt="2024-08-04T07:05:13.310" v="5595" actId="6549"/>
          <ac:spMkLst>
            <pc:docMk/>
            <pc:sldMk cId="344070721" sldId="696"/>
            <ac:spMk id="3" creationId="{CFBCB363-E023-ECFA-91B1-FC6E0E7B2F9A}"/>
          </ac:spMkLst>
        </pc:spChg>
      </pc:sldChg>
      <pc:sldChg chg="modSp del mod modAnim">
        <pc:chgData name="יהודה טאוב" userId="80c2dbd02819b45c" providerId="LiveId" clId="{36493648-7A23-4E49-8D1B-5347E9AD3A54}" dt="2024-08-05T00:53:23.815" v="6429" actId="18676"/>
        <pc:sldMkLst>
          <pc:docMk/>
          <pc:sldMk cId="3431899221" sldId="697"/>
        </pc:sldMkLst>
        <pc:spChg chg="mod">
          <ac:chgData name="יהודה טאוב" userId="80c2dbd02819b45c" providerId="LiveId" clId="{36493648-7A23-4E49-8D1B-5347E9AD3A54}" dt="2024-08-04T07:40:34.439" v="5599" actId="20578"/>
          <ac:spMkLst>
            <pc:docMk/>
            <pc:sldMk cId="3431899221" sldId="697"/>
            <ac:spMk id="2" creationId="{6E5E004A-7240-C534-9710-CC2159C6095A}"/>
          </ac:spMkLst>
        </pc:spChg>
        <pc:spChg chg="mod">
          <ac:chgData name="יהודה טאוב" userId="80c2dbd02819b45c" providerId="LiveId" clId="{36493648-7A23-4E49-8D1B-5347E9AD3A54}" dt="2024-08-04T07:40:51.810" v="5604" actId="27636"/>
          <ac:spMkLst>
            <pc:docMk/>
            <pc:sldMk cId="3431899221" sldId="697"/>
            <ac:spMk id="3" creationId="{CFBCB363-E023-ECFA-91B1-FC6E0E7B2F9A}"/>
          </ac:spMkLst>
        </pc:spChg>
      </pc:sldChg>
      <pc:sldChg chg="modSp del mod ord modAnim">
        <pc:chgData name="יהודה טאוב" userId="80c2dbd02819b45c" providerId="LiveId" clId="{36493648-7A23-4E49-8D1B-5347E9AD3A54}" dt="2024-08-05T00:53:30.208" v="6431" actId="18676"/>
        <pc:sldMkLst>
          <pc:docMk/>
          <pc:sldMk cId="484775901" sldId="698"/>
        </pc:sldMkLst>
        <pc:spChg chg="mod">
          <ac:chgData name="יהודה טאוב" userId="80c2dbd02819b45c" providerId="LiveId" clId="{36493648-7A23-4E49-8D1B-5347E9AD3A54}" dt="2024-08-04T09:14:15.538" v="5669" actId="20577"/>
          <ac:spMkLst>
            <pc:docMk/>
            <pc:sldMk cId="484775901" sldId="698"/>
            <ac:spMk id="2" creationId="{6E5E004A-7240-C534-9710-CC2159C6095A}"/>
          </ac:spMkLst>
        </pc:spChg>
        <pc:spChg chg="mod">
          <ac:chgData name="יהודה טאוב" userId="80c2dbd02819b45c" providerId="LiveId" clId="{36493648-7A23-4E49-8D1B-5347E9AD3A54}" dt="2024-08-04T09:14:29.189" v="5671" actId="20577"/>
          <ac:spMkLst>
            <pc:docMk/>
            <pc:sldMk cId="484775901" sldId="698"/>
            <ac:spMk id="3" creationId="{CFBCB363-E023-ECFA-91B1-FC6E0E7B2F9A}"/>
          </ac:spMkLst>
        </pc:spChg>
      </pc:sldChg>
      <pc:sldChg chg="addSp modSp del mod ord modAnim">
        <pc:chgData name="יהודה טאוב" userId="80c2dbd02819b45c" providerId="LiveId" clId="{36493648-7A23-4E49-8D1B-5347E9AD3A54}" dt="2024-08-05T00:53:30.208" v="6431" actId="18676"/>
        <pc:sldMkLst>
          <pc:docMk/>
          <pc:sldMk cId="3287042119" sldId="699"/>
        </pc:sldMkLst>
        <pc:spChg chg="mod">
          <ac:chgData name="יהודה טאוב" userId="80c2dbd02819b45c" providerId="LiveId" clId="{36493648-7A23-4E49-8D1B-5347E9AD3A54}" dt="2024-08-04T13:28:17.911" v="5725" actId="20577"/>
          <ac:spMkLst>
            <pc:docMk/>
            <pc:sldMk cId="3287042119" sldId="699"/>
            <ac:spMk id="2" creationId="{6E5E004A-7240-C534-9710-CC2159C6095A}"/>
          </ac:spMkLst>
        </pc:spChg>
        <pc:spChg chg="mod">
          <ac:chgData name="יהודה טאוב" userId="80c2dbd02819b45c" providerId="LiveId" clId="{36493648-7A23-4E49-8D1B-5347E9AD3A54}" dt="2024-08-04T13:32:49.947" v="5986" actId="20577"/>
          <ac:spMkLst>
            <pc:docMk/>
            <pc:sldMk cId="3287042119" sldId="699"/>
            <ac:spMk id="3" creationId="{CFBCB363-E023-ECFA-91B1-FC6E0E7B2F9A}"/>
          </ac:spMkLst>
        </pc:spChg>
        <pc:picChg chg="add mod">
          <ac:chgData name="יהודה טאוב" userId="80c2dbd02819b45c" providerId="LiveId" clId="{36493648-7A23-4E49-8D1B-5347E9AD3A54}" dt="2024-08-04T13:31:30.664" v="5731" actId="1076"/>
          <ac:picMkLst>
            <pc:docMk/>
            <pc:sldMk cId="3287042119" sldId="699"/>
            <ac:picMk id="24578" creationId="{3AC9004A-151C-B0BE-7FCA-06C698AF8F06}"/>
          </ac:picMkLst>
        </pc:picChg>
      </pc:sldChg>
      <pc:sldChg chg="modSp del ord modAnim">
        <pc:chgData name="יהודה טאוב" userId="80c2dbd02819b45c" providerId="LiveId" clId="{36493648-7A23-4E49-8D1B-5347E9AD3A54}" dt="2024-08-05T00:53:30.208" v="6431" actId="18676"/>
        <pc:sldMkLst>
          <pc:docMk/>
          <pc:sldMk cId="1858094413" sldId="700"/>
        </pc:sldMkLst>
        <pc:spChg chg="mod">
          <ac:chgData name="יהודה טאוב" userId="80c2dbd02819b45c" providerId="LiveId" clId="{36493648-7A23-4E49-8D1B-5347E9AD3A54}" dt="2024-08-04T13:33:46.523" v="5990" actId="20578"/>
          <ac:spMkLst>
            <pc:docMk/>
            <pc:sldMk cId="1858094413" sldId="700"/>
            <ac:spMk id="2" creationId="{6E5E004A-7240-C534-9710-CC2159C6095A}"/>
          </ac:spMkLst>
        </pc:spChg>
        <pc:spChg chg="mod">
          <ac:chgData name="יהודה טאוב" userId="80c2dbd02819b45c" providerId="LiveId" clId="{36493648-7A23-4E49-8D1B-5347E9AD3A54}" dt="2024-08-04T13:33:40.294" v="5989"/>
          <ac:spMkLst>
            <pc:docMk/>
            <pc:sldMk cId="1858094413" sldId="700"/>
            <ac:spMk id="3" creationId="{CFBCB363-E023-ECFA-91B1-FC6E0E7B2F9A}"/>
          </ac:spMkLst>
        </pc:spChg>
      </pc:sldChg>
      <pc:sldChg chg="modSp del modAnim">
        <pc:chgData name="יהודה טאוב" userId="80c2dbd02819b45c" providerId="LiveId" clId="{36493648-7A23-4E49-8D1B-5347E9AD3A54}" dt="2024-08-05T00:53:23.815" v="6429" actId="18676"/>
        <pc:sldMkLst>
          <pc:docMk/>
          <pc:sldMk cId="3098675432" sldId="701"/>
        </pc:sldMkLst>
        <pc:spChg chg="mod">
          <ac:chgData name="יהודה טאוב" userId="80c2dbd02819b45c" providerId="LiveId" clId="{36493648-7A23-4E49-8D1B-5347E9AD3A54}" dt="2024-08-04T14:15:32.496" v="6074" actId="20577"/>
          <ac:spMkLst>
            <pc:docMk/>
            <pc:sldMk cId="3098675432" sldId="701"/>
            <ac:spMk id="3" creationId="{CFBCB363-E023-ECFA-91B1-FC6E0E7B2F9A}"/>
          </ac:spMkLst>
        </pc:spChg>
      </pc:sldChg>
      <pc:sldChg chg="modSp del mod modAnim">
        <pc:chgData name="יהודה טאוב" userId="80c2dbd02819b45c" providerId="LiveId" clId="{36493648-7A23-4E49-8D1B-5347E9AD3A54}" dt="2024-08-05T00:53:21.128" v="6428" actId="18676"/>
        <pc:sldMkLst>
          <pc:docMk/>
          <pc:sldMk cId="2315735507" sldId="702"/>
        </pc:sldMkLst>
        <pc:spChg chg="mod">
          <ac:chgData name="יהודה טאוב" userId="80c2dbd02819b45c" providerId="LiveId" clId="{36493648-7A23-4E49-8D1B-5347E9AD3A54}" dt="2024-08-04T13:40:09.885" v="6019" actId="20577"/>
          <ac:spMkLst>
            <pc:docMk/>
            <pc:sldMk cId="2315735507" sldId="702"/>
            <ac:spMk id="2" creationId="{6E5E004A-7240-C534-9710-CC2159C6095A}"/>
          </ac:spMkLst>
        </pc:spChg>
        <pc:spChg chg="mod">
          <ac:chgData name="יהודה טאוב" userId="80c2dbd02819b45c" providerId="LiveId" clId="{36493648-7A23-4E49-8D1B-5347E9AD3A54}" dt="2024-08-04T13:40:52.421" v="6024" actId="113"/>
          <ac:spMkLst>
            <pc:docMk/>
            <pc:sldMk cId="2315735507" sldId="702"/>
            <ac:spMk id="3" creationId="{CFBCB363-E023-ECFA-91B1-FC6E0E7B2F9A}"/>
          </ac:spMkLst>
        </pc:spChg>
      </pc:sldChg>
      <pc:sldChg chg="del">
        <pc:chgData name="יהודה טאוב" userId="80c2dbd02819b45c" providerId="LiveId" clId="{36493648-7A23-4E49-8D1B-5347E9AD3A54}" dt="2024-08-02T00:52:11.583" v="3610" actId="2696"/>
        <pc:sldMkLst>
          <pc:docMk/>
          <pc:sldMk cId="3394474915" sldId="703"/>
        </pc:sldMkLst>
      </pc:sldChg>
      <pc:sldChg chg="ord">
        <pc:chgData name="יהודה טאוב" userId="80c2dbd02819b45c" providerId="LiveId" clId="{36493648-7A23-4E49-8D1B-5347E9AD3A54}" dt="2024-07-30T07:18:20.484" v="211"/>
        <pc:sldMkLst>
          <pc:docMk/>
          <pc:sldMk cId="3161809227" sldId="704"/>
        </pc:sldMkLst>
      </pc:sldChg>
      <pc:sldChg chg="addSp delSp modSp mod modAnim">
        <pc:chgData name="יהודה טאוב" userId="80c2dbd02819b45c" providerId="LiveId" clId="{36493648-7A23-4E49-8D1B-5347E9AD3A54}" dt="2024-07-30T06:52:46.580" v="9"/>
        <pc:sldMkLst>
          <pc:docMk/>
          <pc:sldMk cId="2752559947" sldId="705"/>
        </pc:sldMkLst>
        <pc:spChg chg="add mod">
          <ac:chgData name="יהודה טאוב" userId="80c2dbd02819b45c" providerId="LiveId" clId="{36493648-7A23-4E49-8D1B-5347E9AD3A54}" dt="2024-07-30T06:52:37.877" v="8" actId="20577"/>
          <ac:spMkLst>
            <pc:docMk/>
            <pc:sldMk cId="2752559947" sldId="705"/>
            <ac:spMk id="7" creationId="{CAF1678E-6F3B-9145-2C92-4AC10D0CA638}"/>
          </ac:spMkLst>
        </pc:spChg>
        <pc:picChg chg="del">
          <ac:chgData name="יהודה טאוב" userId="80c2dbd02819b45c" providerId="LiveId" clId="{36493648-7A23-4E49-8D1B-5347E9AD3A54}" dt="2024-07-30T06:48:51.208" v="1" actId="478"/>
          <ac:picMkLst>
            <pc:docMk/>
            <pc:sldMk cId="2752559947" sldId="705"/>
            <ac:picMk id="4" creationId="{48181EEA-09B4-8798-7B39-0B9F8FDBBFCA}"/>
          </ac:picMkLst>
        </pc:picChg>
        <pc:picChg chg="add">
          <ac:chgData name="יהודה טאוב" userId="80c2dbd02819b45c" providerId="LiveId" clId="{36493648-7A23-4E49-8D1B-5347E9AD3A54}" dt="2024-07-30T06:48:51.758" v="2" actId="22"/>
          <ac:picMkLst>
            <pc:docMk/>
            <pc:sldMk cId="2752559947" sldId="705"/>
            <ac:picMk id="6" creationId="{933D6F58-4B74-FFE7-F1C8-ABCF1DC8B87E}"/>
          </ac:picMkLst>
        </pc:picChg>
      </pc:sldChg>
      <pc:sldChg chg="addSp modSp mod ord modAnim">
        <pc:chgData name="יהודה טאוב" userId="80c2dbd02819b45c" providerId="LiveId" clId="{36493648-7A23-4E49-8D1B-5347E9AD3A54}" dt="2024-07-30T14:39:38.138" v="1060" actId="113"/>
        <pc:sldMkLst>
          <pc:docMk/>
          <pc:sldMk cId="1826489347" sldId="706"/>
        </pc:sldMkLst>
        <pc:spChg chg="mod">
          <ac:chgData name="יהודה טאוב" userId="80c2dbd02819b45c" providerId="LiveId" clId="{36493648-7A23-4E49-8D1B-5347E9AD3A54}" dt="2024-07-30T07:02:29.153" v="100" actId="20577"/>
          <ac:spMkLst>
            <pc:docMk/>
            <pc:sldMk cId="1826489347" sldId="706"/>
            <ac:spMk id="2" creationId="{6E5E004A-7240-C534-9710-CC2159C6095A}"/>
          </ac:spMkLst>
        </pc:spChg>
        <pc:spChg chg="mod">
          <ac:chgData name="יהודה טאוב" userId="80c2dbd02819b45c" providerId="LiveId" clId="{36493648-7A23-4E49-8D1B-5347E9AD3A54}" dt="2024-07-30T14:39:38.138" v="1060" actId="113"/>
          <ac:spMkLst>
            <pc:docMk/>
            <pc:sldMk cId="1826489347" sldId="706"/>
            <ac:spMk id="3" creationId="{CFBCB363-E023-ECFA-91B1-FC6E0E7B2F9A}"/>
          </ac:spMkLst>
        </pc:spChg>
        <pc:picChg chg="add mod">
          <ac:chgData name="יהודה טאוב" userId="80c2dbd02819b45c" providerId="LiveId" clId="{36493648-7A23-4E49-8D1B-5347E9AD3A54}" dt="2024-07-30T07:05:36.693" v="120" actId="1076"/>
          <ac:picMkLst>
            <pc:docMk/>
            <pc:sldMk cId="1826489347" sldId="706"/>
            <ac:picMk id="4098" creationId="{10BD8B59-57AE-3F9F-4D95-349645A5D5DF}"/>
          </ac:picMkLst>
        </pc:picChg>
      </pc:sldChg>
      <pc:sldChg chg="addSp modSp mod">
        <pc:chgData name="יהודה טאוב" userId="80c2dbd02819b45c" providerId="LiveId" clId="{36493648-7A23-4E49-8D1B-5347E9AD3A54}" dt="2024-07-31T04:13:12.772" v="1372" actId="13926"/>
        <pc:sldMkLst>
          <pc:docMk/>
          <pc:sldMk cId="717723652" sldId="707"/>
        </pc:sldMkLst>
        <pc:spChg chg="mod">
          <ac:chgData name="יהודה טאוב" userId="80c2dbd02819b45c" providerId="LiveId" clId="{36493648-7A23-4E49-8D1B-5347E9AD3A54}" dt="2024-07-30T06:58:36.672" v="78" actId="20577"/>
          <ac:spMkLst>
            <pc:docMk/>
            <pc:sldMk cId="717723652" sldId="707"/>
            <ac:spMk id="2" creationId="{99D06319-8581-7651-BCC8-B063DA55F116}"/>
          </ac:spMkLst>
        </pc:spChg>
        <pc:spChg chg="mod">
          <ac:chgData name="יהודה טאוב" userId="80c2dbd02819b45c" providerId="LiveId" clId="{36493648-7A23-4E49-8D1B-5347E9AD3A54}" dt="2024-07-31T04:13:12.772" v="1372" actId="13926"/>
          <ac:spMkLst>
            <pc:docMk/>
            <pc:sldMk cId="717723652" sldId="707"/>
            <ac:spMk id="3" creationId="{4AF3B8D9-946E-32AD-46CE-B8BE455087EF}"/>
          </ac:spMkLst>
        </pc:spChg>
        <pc:picChg chg="add mod">
          <ac:chgData name="יהודה טאוב" userId="80c2dbd02819b45c" providerId="LiveId" clId="{36493648-7A23-4E49-8D1B-5347E9AD3A54}" dt="2024-07-30T23:56:23.656" v="1121"/>
          <ac:picMkLst>
            <pc:docMk/>
            <pc:sldMk cId="717723652" sldId="707"/>
            <ac:picMk id="5" creationId="{149CD9CA-B647-20C8-256C-AB44430AEB15}"/>
          </ac:picMkLst>
        </pc:picChg>
        <pc:picChg chg="add mod">
          <ac:chgData name="יהודה טאוב" userId="80c2dbd02819b45c" providerId="LiveId" clId="{36493648-7A23-4E49-8D1B-5347E9AD3A54}" dt="2024-07-30T07:01:37.191" v="88" actId="1076"/>
          <ac:picMkLst>
            <pc:docMk/>
            <pc:sldMk cId="717723652" sldId="707"/>
            <ac:picMk id="3074" creationId="{102C5DA9-1636-4689-6906-D33B329D4AFE}"/>
          </ac:picMkLst>
        </pc:picChg>
      </pc:sldChg>
      <pc:sldChg chg="modSp add mod modAnim">
        <pc:chgData name="יהודה טאוב" userId="80c2dbd02819b45c" providerId="LiveId" clId="{36493648-7A23-4E49-8D1B-5347E9AD3A54}" dt="2024-07-30T07:10:25.670" v="171" actId="27636"/>
        <pc:sldMkLst>
          <pc:docMk/>
          <pc:sldMk cId="1318377261" sldId="709"/>
        </pc:sldMkLst>
        <pc:spChg chg="mod">
          <ac:chgData name="יהודה טאוב" userId="80c2dbd02819b45c" providerId="LiveId" clId="{36493648-7A23-4E49-8D1B-5347E9AD3A54}" dt="2024-07-30T07:10:19.753" v="169" actId="20577"/>
          <ac:spMkLst>
            <pc:docMk/>
            <pc:sldMk cId="1318377261" sldId="709"/>
            <ac:spMk id="2" creationId="{6E5E004A-7240-C534-9710-CC2159C6095A}"/>
          </ac:spMkLst>
        </pc:spChg>
        <pc:spChg chg="mod">
          <ac:chgData name="יהודה טאוב" userId="80c2dbd02819b45c" providerId="LiveId" clId="{36493648-7A23-4E49-8D1B-5347E9AD3A54}" dt="2024-07-30T07:10:25.670" v="171" actId="27636"/>
          <ac:spMkLst>
            <pc:docMk/>
            <pc:sldMk cId="1318377261" sldId="709"/>
            <ac:spMk id="3" creationId="{CFBCB363-E023-ECFA-91B1-FC6E0E7B2F9A}"/>
          </ac:spMkLst>
        </pc:spChg>
      </pc:sldChg>
      <pc:sldChg chg="modSp add mod modAnim">
        <pc:chgData name="יהודה טאוב" userId="80c2dbd02819b45c" providerId="LiveId" clId="{36493648-7A23-4E49-8D1B-5347E9AD3A54}" dt="2024-07-30T07:20:06.472" v="228" actId="6549"/>
        <pc:sldMkLst>
          <pc:docMk/>
          <pc:sldMk cId="2354015809" sldId="710"/>
        </pc:sldMkLst>
        <pc:spChg chg="mod">
          <ac:chgData name="יהודה טאוב" userId="80c2dbd02819b45c" providerId="LiveId" clId="{36493648-7A23-4E49-8D1B-5347E9AD3A54}" dt="2024-07-30T07:19:27.410" v="222" actId="20577"/>
          <ac:spMkLst>
            <pc:docMk/>
            <pc:sldMk cId="2354015809" sldId="710"/>
            <ac:spMk id="2" creationId="{6E5E004A-7240-C534-9710-CC2159C6095A}"/>
          </ac:spMkLst>
        </pc:spChg>
        <pc:spChg chg="mod">
          <ac:chgData name="יהודה טאוב" userId="80c2dbd02819b45c" providerId="LiveId" clId="{36493648-7A23-4E49-8D1B-5347E9AD3A54}" dt="2024-07-30T07:20:06.472" v="228" actId="6549"/>
          <ac:spMkLst>
            <pc:docMk/>
            <pc:sldMk cId="2354015809" sldId="710"/>
            <ac:spMk id="3" creationId="{CFBCB363-E023-ECFA-91B1-FC6E0E7B2F9A}"/>
          </ac:spMkLst>
        </pc:spChg>
      </pc:sldChg>
      <pc:sldChg chg="addSp modSp add mod ord modAnim">
        <pc:chgData name="יהודה טאוב" userId="80c2dbd02819b45c" providerId="LiveId" clId="{36493648-7A23-4E49-8D1B-5347E9AD3A54}" dt="2024-07-30T14:08:21.475" v="915"/>
        <pc:sldMkLst>
          <pc:docMk/>
          <pc:sldMk cId="1258008935" sldId="711"/>
        </pc:sldMkLst>
        <pc:spChg chg="mod">
          <ac:chgData name="יהודה טאוב" userId="80c2dbd02819b45c" providerId="LiveId" clId="{36493648-7A23-4E49-8D1B-5347E9AD3A54}" dt="2024-07-30T14:02:40.550" v="885" actId="20577"/>
          <ac:spMkLst>
            <pc:docMk/>
            <pc:sldMk cId="1258008935" sldId="711"/>
            <ac:spMk id="2" creationId="{6E5E004A-7240-C534-9710-CC2159C6095A}"/>
          </ac:spMkLst>
        </pc:spChg>
        <pc:spChg chg="mod">
          <ac:chgData name="יהודה טאוב" userId="80c2dbd02819b45c" providerId="LiveId" clId="{36493648-7A23-4E49-8D1B-5347E9AD3A54}" dt="2024-07-30T14:07:53.120" v="911"/>
          <ac:spMkLst>
            <pc:docMk/>
            <pc:sldMk cId="1258008935" sldId="711"/>
            <ac:spMk id="3" creationId="{CFBCB363-E023-ECFA-91B1-FC6E0E7B2F9A}"/>
          </ac:spMkLst>
        </pc:spChg>
        <pc:spChg chg="add mod">
          <ac:chgData name="יהודה טאוב" userId="80c2dbd02819b45c" providerId="LiveId" clId="{36493648-7A23-4E49-8D1B-5347E9AD3A54}" dt="2024-07-30T14:08:12.415" v="914"/>
          <ac:spMkLst>
            <pc:docMk/>
            <pc:sldMk cId="1258008935" sldId="711"/>
            <ac:spMk id="5" creationId="{E3905013-C015-8C09-1B12-EFCCFCB5AFB5}"/>
          </ac:spMkLst>
        </pc:spChg>
        <pc:picChg chg="add mod">
          <ac:chgData name="יהודה טאוב" userId="80c2dbd02819b45c" providerId="LiveId" clId="{36493648-7A23-4E49-8D1B-5347E9AD3A54}" dt="2024-07-30T14:04:17.192" v="894" actId="1076"/>
          <ac:picMkLst>
            <pc:docMk/>
            <pc:sldMk cId="1258008935" sldId="711"/>
            <ac:picMk id="17410" creationId="{174EDFF0-0BB8-E6F3-9BA6-9BF7EF9C044B}"/>
          </ac:picMkLst>
        </pc:picChg>
      </pc:sldChg>
      <pc:sldChg chg="addSp delSp modSp new mod">
        <pc:chgData name="יהודה טאוב" userId="80c2dbd02819b45c" providerId="LiveId" clId="{36493648-7A23-4E49-8D1B-5347E9AD3A54}" dt="2024-07-30T14:05:55.994" v="909" actId="14100"/>
        <pc:sldMkLst>
          <pc:docMk/>
          <pc:sldMk cId="3073160644" sldId="712"/>
        </pc:sldMkLst>
        <pc:spChg chg="mod">
          <ac:chgData name="יהודה טאוב" userId="80c2dbd02819b45c" providerId="LiveId" clId="{36493648-7A23-4E49-8D1B-5347E9AD3A54}" dt="2024-07-30T07:22:56.472" v="248" actId="20577"/>
          <ac:spMkLst>
            <pc:docMk/>
            <pc:sldMk cId="3073160644" sldId="712"/>
            <ac:spMk id="2" creationId="{2127D05F-80FF-3AD0-C0B1-7B4BBF277B6F}"/>
          </ac:spMkLst>
        </pc:spChg>
        <pc:spChg chg="mod">
          <ac:chgData name="יהודה טאוב" userId="80c2dbd02819b45c" providerId="LiveId" clId="{36493648-7A23-4E49-8D1B-5347E9AD3A54}" dt="2024-07-30T07:24:42.351" v="261" actId="14100"/>
          <ac:spMkLst>
            <pc:docMk/>
            <pc:sldMk cId="3073160644" sldId="712"/>
            <ac:spMk id="3" creationId="{597301B6-C6F7-6626-27C5-B721B9BDF107}"/>
          </ac:spMkLst>
        </pc:spChg>
        <pc:picChg chg="add del mod">
          <ac:chgData name="יהודה טאוב" userId="80c2dbd02819b45c" providerId="LiveId" clId="{36493648-7A23-4E49-8D1B-5347E9AD3A54}" dt="2024-07-30T14:05:45.099" v="904" actId="478"/>
          <ac:picMkLst>
            <pc:docMk/>
            <pc:sldMk cId="3073160644" sldId="712"/>
            <ac:picMk id="5122" creationId="{BAB6770E-E228-276A-452C-FC3EC448E0C9}"/>
          </ac:picMkLst>
        </pc:picChg>
        <pc:picChg chg="add mod">
          <ac:chgData name="יהודה טאוב" userId="80c2dbd02819b45c" providerId="LiveId" clId="{36493648-7A23-4E49-8D1B-5347E9AD3A54}" dt="2024-07-30T14:05:55.994" v="909" actId="14100"/>
          <ac:picMkLst>
            <pc:docMk/>
            <pc:sldMk cId="3073160644" sldId="712"/>
            <ac:picMk id="5124" creationId="{DB5977A2-C87E-F9EF-0D5E-2FE63551DAB5}"/>
          </ac:picMkLst>
        </pc:picChg>
      </pc:sldChg>
      <pc:sldChg chg="addSp modSp add mod ord modAnim">
        <pc:chgData name="יהודה טאוב" userId="80c2dbd02819b45c" providerId="LiveId" clId="{36493648-7A23-4E49-8D1B-5347E9AD3A54}" dt="2024-07-30T14:42:40.398" v="1081"/>
        <pc:sldMkLst>
          <pc:docMk/>
          <pc:sldMk cId="3085019117" sldId="713"/>
        </pc:sldMkLst>
        <pc:spChg chg="mod">
          <ac:chgData name="יהודה טאוב" userId="80c2dbd02819b45c" providerId="LiveId" clId="{36493648-7A23-4E49-8D1B-5347E9AD3A54}" dt="2024-07-30T07:39:32.868" v="324" actId="20577"/>
          <ac:spMkLst>
            <pc:docMk/>
            <pc:sldMk cId="3085019117" sldId="713"/>
            <ac:spMk id="2" creationId="{6E5E004A-7240-C534-9710-CC2159C6095A}"/>
          </ac:spMkLst>
        </pc:spChg>
        <pc:spChg chg="mod">
          <ac:chgData name="יהודה טאוב" userId="80c2dbd02819b45c" providerId="LiveId" clId="{36493648-7A23-4E49-8D1B-5347E9AD3A54}" dt="2024-07-30T07:42:15.590" v="336" actId="20577"/>
          <ac:spMkLst>
            <pc:docMk/>
            <pc:sldMk cId="3085019117" sldId="713"/>
            <ac:spMk id="3" creationId="{CFBCB363-E023-ECFA-91B1-FC6E0E7B2F9A}"/>
          </ac:spMkLst>
        </pc:spChg>
        <pc:picChg chg="add mod">
          <ac:chgData name="יהודה טאוב" userId="80c2dbd02819b45c" providerId="LiveId" clId="{36493648-7A23-4E49-8D1B-5347E9AD3A54}" dt="2024-07-30T07:39:38.973" v="326" actId="14100"/>
          <ac:picMkLst>
            <pc:docMk/>
            <pc:sldMk cId="3085019117" sldId="713"/>
            <ac:picMk id="6146" creationId="{D2EA8CA4-7CF1-5C43-D440-29AFCE30B3FB}"/>
          </ac:picMkLst>
        </pc:picChg>
      </pc:sldChg>
      <pc:sldChg chg="addSp modSp add mod ord modAnim">
        <pc:chgData name="יהודה טאוב" userId="80c2dbd02819b45c" providerId="LiveId" clId="{36493648-7A23-4E49-8D1B-5347E9AD3A54}" dt="2024-07-30T14:11:12.158" v="923"/>
        <pc:sldMkLst>
          <pc:docMk/>
          <pc:sldMk cId="2634285935" sldId="714"/>
        </pc:sldMkLst>
        <pc:spChg chg="mod">
          <ac:chgData name="יהודה טאוב" userId="80c2dbd02819b45c" providerId="LiveId" clId="{36493648-7A23-4E49-8D1B-5347E9AD3A54}" dt="2024-07-30T07:36:18.160" v="303" actId="20577"/>
          <ac:spMkLst>
            <pc:docMk/>
            <pc:sldMk cId="2634285935" sldId="714"/>
            <ac:spMk id="2" creationId="{6E5E004A-7240-C534-9710-CC2159C6095A}"/>
          </ac:spMkLst>
        </pc:spChg>
        <pc:spChg chg="mod">
          <ac:chgData name="יהודה טאוב" userId="80c2dbd02819b45c" providerId="LiveId" clId="{36493648-7A23-4E49-8D1B-5347E9AD3A54}" dt="2024-07-30T07:35:44.940" v="276" actId="113"/>
          <ac:spMkLst>
            <pc:docMk/>
            <pc:sldMk cId="2634285935" sldId="714"/>
            <ac:spMk id="3" creationId="{CFBCB363-E023-ECFA-91B1-FC6E0E7B2F9A}"/>
          </ac:spMkLst>
        </pc:spChg>
        <pc:picChg chg="add mod">
          <ac:chgData name="יהודה טאוב" userId="80c2dbd02819b45c" providerId="LiveId" clId="{36493648-7A23-4E49-8D1B-5347E9AD3A54}" dt="2024-07-30T14:10:11.695" v="918" actId="1076"/>
          <ac:picMkLst>
            <pc:docMk/>
            <pc:sldMk cId="2634285935" sldId="714"/>
            <ac:picMk id="18434" creationId="{5086F02B-2998-499E-90D8-9430250887F8}"/>
          </ac:picMkLst>
        </pc:picChg>
      </pc:sldChg>
      <pc:sldChg chg="modSp add mod modAnim">
        <pc:chgData name="יהודה טאוב" userId="80c2dbd02819b45c" providerId="LiveId" clId="{36493648-7A23-4E49-8D1B-5347E9AD3A54}" dt="2024-07-30T07:59:53.117" v="390" actId="20577"/>
        <pc:sldMkLst>
          <pc:docMk/>
          <pc:sldMk cId="125790465" sldId="715"/>
        </pc:sldMkLst>
        <pc:spChg chg="mod">
          <ac:chgData name="יהודה טאוב" userId="80c2dbd02819b45c" providerId="LiveId" clId="{36493648-7A23-4E49-8D1B-5347E9AD3A54}" dt="2024-07-30T07:59:34.452" v="386" actId="20577"/>
          <ac:spMkLst>
            <pc:docMk/>
            <pc:sldMk cId="125790465" sldId="715"/>
            <ac:spMk id="2" creationId="{6E5E004A-7240-C534-9710-CC2159C6095A}"/>
          </ac:spMkLst>
        </pc:spChg>
        <pc:spChg chg="mod">
          <ac:chgData name="יהודה טאוב" userId="80c2dbd02819b45c" providerId="LiveId" clId="{36493648-7A23-4E49-8D1B-5347E9AD3A54}" dt="2024-07-30T07:59:53.117" v="390" actId="20577"/>
          <ac:spMkLst>
            <pc:docMk/>
            <pc:sldMk cId="125790465" sldId="715"/>
            <ac:spMk id="3" creationId="{CFBCB363-E023-ECFA-91B1-FC6E0E7B2F9A}"/>
          </ac:spMkLst>
        </pc:spChg>
        <pc:picChg chg="mod">
          <ac:chgData name="יהודה טאוב" userId="80c2dbd02819b45c" providerId="LiveId" clId="{36493648-7A23-4E49-8D1B-5347E9AD3A54}" dt="2024-07-30T07:59:40.749" v="388" actId="14100"/>
          <ac:picMkLst>
            <pc:docMk/>
            <pc:sldMk cId="125790465" sldId="715"/>
            <ac:picMk id="6146" creationId="{D2EA8CA4-7CF1-5C43-D440-29AFCE30B3FB}"/>
          </ac:picMkLst>
        </pc:picChg>
      </pc:sldChg>
      <pc:sldChg chg="addSp delSp modSp add mod ord modAnim">
        <pc:chgData name="יהודה טאוב" userId="80c2dbd02819b45c" providerId="LiveId" clId="{36493648-7A23-4E49-8D1B-5347E9AD3A54}" dt="2024-07-30T08:05:34.835" v="438"/>
        <pc:sldMkLst>
          <pc:docMk/>
          <pc:sldMk cId="1776165253" sldId="716"/>
        </pc:sldMkLst>
        <pc:spChg chg="mod">
          <ac:chgData name="יהודה טאוב" userId="80c2dbd02819b45c" providerId="LiveId" clId="{36493648-7A23-4E49-8D1B-5347E9AD3A54}" dt="2024-07-30T07:58:44.622" v="368" actId="5793"/>
          <ac:spMkLst>
            <pc:docMk/>
            <pc:sldMk cId="1776165253" sldId="716"/>
            <ac:spMk id="2" creationId="{6E5E004A-7240-C534-9710-CC2159C6095A}"/>
          </ac:spMkLst>
        </pc:spChg>
        <pc:spChg chg="mod">
          <ac:chgData name="יהודה טאוב" userId="80c2dbd02819b45c" providerId="LiveId" clId="{36493648-7A23-4E49-8D1B-5347E9AD3A54}" dt="2024-07-30T07:58:35.866" v="354" actId="404"/>
          <ac:spMkLst>
            <pc:docMk/>
            <pc:sldMk cId="1776165253" sldId="716"/>
            <ac:spMk id="3" creationId="{CFBCB363-E023-ECFA-91B1-FC6E0E7B2F9A}"/>
          </ac:spMkLst>
        </pc:spChg>
        <pc:picChg chg="del">
          <ac:chgData name="יהודה טאוב" userId="80c2dbd02819b45c" providerId="LiveId" clId="{36493648-7A23-4E49-8D1B-5347E9AD3A54}" dt="2024-07-30T07:56:05.224" v="339" actId="478"/>
          <ac:picMkLst>
            <pc:docMk/>
            <pc:sldMk cId="1776165253" sldId="716"/>
            <ac:picMk id="6146" creationId="{D2EA8CA4-7CF1-5C43-D440-29AFCE30B3FB}"/>
          </ac:picMkLst>
        </pc:picChg>
        <pc:picChg chg="add mod">
          <ac:chgData name="יהודה טאוב" userId="80c2dbd02819b45c" providerId="LiveId" clId="{36493648-7A23-4E49-8D1B-5347E9AD3A54}" dt="2024-07-30T07:56:09.885" v="341" actId="1076"/>
          <ac:picMkLst>
            <pc:docMk/>
            <pc:sldMk cId="1776165253" sldId="716"/>
            <ac:picMk id="7170" creationId="{EA756DA0-CFAD-CD9C-7E1F-905163AE8D89}"/>
          </ac:picMkLst>
        </pc:picChg>
      </pc:sldChg>
      <pc:sldChg chg="addSp delSp modSp add mod ord modAnim">
        <pc:chgData name="יהודה טאוב" userId="80c2dbd02819b45c" providerId="LiveId" clId="{36493648-7A23-4E49-8D1B-5347E9AD3A54}" dt="2024-08-02T00:47:23.862" v="3599"/>
        <pc:sldMkLst>
          <pc:docMk/>
          <pc:sldMk cId="488705632" sldId="717"/>
        </pc:sldMkLst>
        <pc:spChg chg="mod">
          <ac:chgData name="יהודה טאוב" userId="80c2dbd02819b45c" providerId="LiveId" clId="{36493648-7A23-4E49-8D1B-5347E9AD3A54}" dt="2024-07-30T08:11:10.201" v="456" actId="20577"/>
          <ac:spMkLst>
            <pc:docMk/>
            <pc:sldMk cId="488705632" sldId="717"/>
            <ac:spMk id="2" creationId="{6E5E004A-7240-C534-9710-CC2159C6095A}"/>
          </ac:spMkLst>
        </pc:spChg>
        <pc:spChg chg="mod">
          <ac:chgData name="יהודה טאוב" userId="80c2dbd02819b45c" providerId="LiveId" clId="{36493648-7A23-4E49-8D1B-5347E9AD3A54}" dt="2024-07-30T08:11:22.648" v="460" actId="20577"/>
          <ac:spMkLst>
            <pc:docMk/>
            <pc:sldMk cId="488705632" sldId="717"/>
            <ac:spMk id="3" creationId="{CFBCB363-E023-ECFA-91B1-FC6E0E7B2F9A}"/>
          </ac:spMkLst>
        </pc:spChg>
        <pc:picChg chg="del mod">
          <ac:chgData name="יהודה טאוב" userId="80c2dbd02819b45c" providerId="LiveId" clId="{36493648-7A23-4E49-8D1B-5347E9AD3A54}" dt="2024-07-30T08:12:02.846" v="461" actId="478"/>
          <ac:picMkLst>
            <pc:docMk/>
            <pc:sldMk cId="488705632" sldId="717"/>
            <ac:picMk id="6146" creationId="{D2EA8CA4-7CF1-5C43-D440-29AFCE30B3FB}"/>
          </ac:picMkLst>
        </pc:picChg>
        <pc:picChg chg="add mod">
          <ac:chgData name="יהודה טאוב" userId="80c2dbd02819b45c" providerId="LiveId" clId="{36493648-7A23-4E49-8D1B-5347E9AD3A54}" dt="2024-07-30T08:12:09.770" v="464" actId="1076"/>
          <ac:picMkLst>
            <pc:docMk/>
            <pc:sldMk cId="488705632" sldId="717"/>
            <ac:picMk id="8194" creationId="{9D81BCF9-BB97-A62C-0694-8AD57FDBD04C}"/>
          </ac:picMkLst>
        </pc:picChg>
      </pc:sldChg>
      <pc:sldChg chg="modSp add mod modAnim">
        <pc:chgData name="יהודה טאוב" userId="80c2dbd02819b45c" providerId="LiveId" clId="{36493648-7A23-4E49-8D1B-5347E9AD3A54}" dt="2024-07-30T08:05:28.852" v="436" actId="6549"/>
        <pc:sldMkLst>
          <pc:docMk/>
          <pc:sldMk cId="4268279134" sldId="718"/>
        </pc:sldMkLst>
        <pc:spChg chg="mod">
          <ac:chgData name="יהודה טאוב" userId="80c2dbd02819b45c" providerId="LiveId" clId="{36493648-7A23-4E49-8D1B-5347E9AD3A54}" dt="2024-07-30T08:02:54.707" v="400" actId="20577"/>
          <ac:spMkLst>
            <pc:docMk/>
            <pc:sldMk cId="4268279134" sldId="718"/>
            <ac:spMk id="2" creationId="{6E5E004A-7240-C534-9710-CC2159C6095A}"/>
          </ac:spMkLst>
        </pc:spChg>
        <pc:spChg chg="mod">
          <ac:chgData name="יהודה טאוב" userId="80c2dbd02819b45c" providerId="LiveId" clId="{36493648-7A23-4E49-8D1B-5347E9AD3A54}" dt="2024-07-30T08:05:28.852" v="436" actId="6549"/>
          <ac:spMkLst>
            <pc:docMk/>
            <pc:sldMk cId="4268279134" sldId="718"/>
            <ac:spMk id="3" creationId="{CFBCB363-E023-ECFA-91B1-FC6E0E7B2F9A}"/>
          </ac:spMkLst>
        </pc:spChg>
        <pc:picChg chg="mod">
          <ac:chgData name="יהודה טאוב" userId="80c2dbd02819b45c" providerId="LiveId" clId="{36493648-7A23-4E49-8D1B-5347E9AD3A54}" dt="2024-07-30T08:02:50.556" v="392" actId="14100"/>
          <ac:picMkLst>
            <pc:docMk/>
            <pc:sldMk cId="4268279134" sldId="718"/>
            <ac:picMk id="6146" creationId="{D2EA8CA4-7CF1-5C43-D440-29AFCE30B3FB}"/>
          </ac:picMkLst>
        </pc:picChg>
      </pc:sldChg>
      <pc:sldChg chg="addSp delSp modSp add mod ord modAnim">
        <pc:chgData name="יהודה טאוב" userId="80c2dbd02819b45c" providerId="LiveId" clId="{36493648-7A23-4E49-8D1B-5347E9AD3A54}" dt="2024-07-30T08:15:37.886" v="484" actId="27636"/>
        <pc:sldMkLst>
          <pc:docMk/>
          <pc:sldMk cId="2559671922" sldId="719"/>
        </pc:sldMkLst>
        <pc:spChg chg="mod">
          <ac:chgData name="יהודה טאוב" userId="80c2dbd02819b45c" providerId="LiveId" clId="{36493648-7A23-4E49-8D1B-5347E9AD3A54}" dt="2024-07-30T08:15:37.886" v="484" actId="27636"/>
          <ac:spMkLst>
            <pc:docMk/>
            <pc:sldMk cId="2559671922" sldId="719"/>
            <ac:spMk id="3" creationId="{CFBCB363-E023-ECFA-91B1-FC6E0E7B2F9A}"/>
          </ac:spMkLst>
        </pc:spChg>
        <pc:picChg chg="del mod">
          <ac:chgData name="יהודה טאוב" userId="80c2dbd02819b45c" providerId="LiveId" clId="{36493648-7A23-4E49-8D1B-5347E9AD3A54}" dt="2024-07-30T08:15:20.868" v="478" actId="478"/>
          <ac:picMkLst>
            <pc:docMk/>
            <pc:sldMk cId="2559671922" sldId="719"/>
            <ac:picMk id="6146" creationId="{D2EA8CA4-7CF1-5C43-D440-29AFCE30B3FB}"/>
          </ac:picMkLst>
        </pc:picChg>
        <pc:picChg chg="add del">
          <ac:chgData name="יהודה טאוב" userId="80c2dbd02819b45c" providerId="LiveId" clId="{36493648-7A23-4E49-8D1B-5347E9AD3A54}" dt="2024-07-30T08:15:20.868" v="478" actId="478"/>
          <ac:picMkLst>
            <pc:docMk/>
            <pc:sldMk cId="2559671922" sldId="719"/>
            <ac:picMk id="9218" creationId="{1E37DA5F-A6F0-B72D-2706-AFF0BDD165E5}"/>
          </ac:picMkLst>
        </pc:picChg>
        <pc:picChg chg="add mod">
          <ac:chgData name="יהודה טאוב" userId="80c2dbd02819b45c" providerId="LiveId" clId="{36493648-7A23-4E49-8D1B-5347E9AD3A54}" dt="2024-07-30T08:15:28.263" v="480" actId="1076"/>
          <ac:picMkLst>
            <pc:docMk/>
            <pc:sldMk cId="2559671922" sldId="719"/>
            <ac:picMk id="9220" creationId="{395BE7C8-31BD-4616-82FC-969975AC4265}"/>
          </ac:picMkLst>
        </pc:picChg>
      </pc:sldChg>
      <pc:sldChg chg="addSp delSp modSp add mod modAnim">
        <pc:chgData name="יהודה טאוב" userId="80c2dbd02819b45c" providerId="LiveId" clId="{36493648-7A23-4E49-8D1B-5347E9AD3A54}" dt="2024-07-30T08:40:44.909" v="525" actId="20577"/>
        <pc:sldMkLst>
          <pc:docMk/>
          <pc:sldMk cId="118848207" sldId="720"/>
        </pc:sldMkLst>
        <pc:spChg chg="mod">
          <ac:chgData name="יהודה טאוב" userId="80c2dbd02819b45c" providerId="LiveId" clId="{36493648-7A23-4E49-8D1B-5347E9AD3A54}" dt="2024-07-30T08:40:29.136" v="523" actId="20577"/>
          <ac:spMkLst>
            <pc:docMk/>
            <pc:sldMk cId="118848207" sldId="720"/>
            <ac:spMk id="2" creationId="{6E5E004A-7240-C534-9710-CC2159C6095A}"/>
          </ac:spMkLst>
        </pc:spChg>
        <pc:spChg chg="mod">
          <ac:chgData name="יהודה טאוב" userId="80c2dbd02819b45c" providerId="LiveId" clId="{36493648-7A23-4E49-8D1B-5347E9AD3A54}" dt="2024-07-30T08:40:44.909" v="525" actId="20577"/>
          <ac:spMkLst>
            <pc:docMk/>
            <pc:sldMk cId="118848207" sldId="720"/>
            <ac:spMk id="3" creationId="{CFBCB363-E023-ECFA-91B1-FC6E0E7B2F9A}"/>
          </ac:spMkLst>
        </pc:spChg>
        <pc:picChg chg="del mod">
          <ac:chgData name="יהודה טאוב" userId="80c2dbd02819b45c" providerId="LiveId" clId="{36493648-7A23-4E49-8D1B-5347E9AD3A54}" dt="2024-07-30T08:39:21.272" v="508" actId="478"/>
          <ac:picMkLst>
            <pc:docMk/>
            <pc:sldMk cId="118848207" sldId="720"/>
            <ac:picMk id="6146" creationId="{D2EA8CA4-7CF1-5C43-D440-29AFCE30B3FB}"/>
          </ac:picMkLst>
        </pc:picChg>
        <pc:picChg chg="add mod">
          <ac:chgData name="יהודה טאוב" userId="80c2dbd02819b45c" providerId="LiveId" clId="{36493648-7A23-4E49-8D1B-5347E9AD3A54}" dt="2024-07-30T08:39:26.826" v="510" actId="1076"/>
          <ac:picMkLst>
            <pc:docMk/>
            <pc:sldMk cId="118848207" sldId="720"/>
            <ac:picMk id="11266" creationId="{7512F31E-209F-9620-FE78-44A18A51E2D7}"/>
          </ac:picMkLst>
        </pc:picChg>
      </pc:sldChg>
      <pc:sldChg chg="addSp delSp modSp add mod modAnim">
        <pc:chgData name="יהודה טאוב" userId="80c2dbd02819b45c" providerId="LiveId" clId="{36493648-7A23-4E49-8D1B-5347E9AD3A54}" dt="2024-07-30T08:38:54.459" v="506" actId="6549"/>
        <pc:sldMkLst>
          <pc:docMk/>
          <pc:sldMk cId="2879134073" sldId="721"/>
        </pc:sldMkLst>
        <pc:spChg chg="mod">
          <ac:chgData name="יהודה טאוב" userId="80c2dbd02819b45c" providerId="LiveId" clId="{36493648-7A23-4E49-8D1B-5347E9AD3A54}" dt="2024-07-30T08:35:14.450" v="493" actId="20577"/>
          <ac:spMkLst>
            <pc:docMk/>
            <pc:sldMk cId="2879134073" sldId="721"/>
            <ac:spMk id="2" creationId="{6E5E004A-7240-C534-9710-CC2159C6095A}"/>
          </ac:spMkLst>
        </pc:spChg>
        <pc:spChg chg="mod">
          <ac:chgData name="יהודה טאוב" userId="80c2dbd02819b45c" providerId="LiveId" clId="{36493648-7A23-4E49-8D1B-5347E9AD3A54}" dt="2024-07-30T08:38:54.459" v="506" actId="6549"/>
          <ac:spMkLst>
            <pc:docMk/>
            <pc:sldMk cId="2879134073" sldId="721"/>
            <ac:spMk id="3" creationId="{CFBCB363-E023-ECFA-91B1-FC6E0E7B2F9A}"/>
          </ac:spMkLst>
        </pc:spChg>
        <pc:picChg chg="del">
          <ac:chgData name="יהודה טאוב" userId="80c2dbd02819b45c" providerId="LiveId" clId="{36493648-7A23-4E49-8D1B-5347E9AD3A54}" dt="2024-07-30T08:38:09.803" v="499" actId="478"/>
          <ac:picMkLst>
            <pc:docMk/>
            <pc:sldMk cId="2879134073" sldId="721"/>
            <ac:picMk id="6146" creationId="{D2EA8CA4-7CF1-5C43-D440-29AFCE30B3FB}"/>
          </ac:picMkLst>
        </pc:picChg>
        <pc:picChg chg="add mod">
          <ac:chgData name="יהודה טאוב" userId="80c2dbd02819b45c" providerId="LiveId" clId="{36493648-7A23-4E49-8D1B-5347E9AD3A54}" dt="2024-07-30T08:38:30.672" v="502" actId="1076"/>
          <ac:picMkLst>
            <pc:docMk/>
            <pc:sldMk cId="2879134073" sldId="721"/>
            <ac:picMk id="10242" creationId="{788269E4-E552-8975-9E7E-FBC9C1EE4818}"/>
          </ac:picMkLst>
        </pc:picChg>
      </pc:sldChg>
      <pc:sldChg chg="add ord">
        <pc:chgData name="יהודה טאוב" userId="80c2dbd02819b45c" providerId="LiveId" clId="{36493648-7A23-4E49-8D1B-5347E9AD3A54}" dt="2024-07-30T08:42:25.856" v="527"/>
        <pc:sldMkLst>
          <pc:docMk/>
          <pc:sldMk cId="1396579865" sldId="722"/>
        </pc:sldMkLst>
      </pc:sldChg>
      <pc:sldChg chg="modSp add mod ord modAnim">
        <pc:chgData name="יהודה טאוב" userId="80c2dbd02819b45c" providerId="LiveId" clId="{36493648-7A23-4E49-8D1B-5347E9AD3A54}" dt="2024-07-30T08:45:03.005" v="557" actId="20577"/>
        <pc:sldMkLst>
          <pc:docMk/>
          <pc:sldMk cId="3245529071" sldId="723"/>
        </pc:sldMkLst>
        <pc:spChg chg="mod">
          <ac:chgData name="יהודה טאוב" userId="80c2dbd02819b45c" providerId="LiveId" clId="{36493648-7A23-4E49-8D1B-5347E9AD3A54}" dt="2024-07-30T08:43:30.317" v="541"/>
          <ac:spMkLst>
            <pc:docMk/>
            <pc:sldMk cId="3245529071" sldId="723"/>
            <ac:spMk id="2" creationId="{6E5E004A-7240-C534-9710-CC2159C6095A}"/>
          </ac:spMkLst>
        </pc:spChg>
        <pc:spChg chg="mod">
          <ac:chgData name="יהודה טאוב" userId="80c2dbd02819b45c" providerId="LiveId" clId="{36493648-7A23-4E49-8D1B-5347E9AD3A54}" dt="2024-07-30T08:45:03.005" v="557" actId="20577"/>
          <ac:spMkLst>
            <pc:docMk/>
            <pc:sldMk cId="3245529071" sldId="723"/>
            <ac:spMk id="3" creationId="{CFBCB363-E023-ECFA-91B1-FC6E0E7B2F9A}"/>
          </ac:spMkLst>
        </pc:spChg>
      </pc:sldChg>
      <pc:sldChg chg="addSp modSp add mod ord modAnim">
        <pc:chgData name="יהודה טאוב" userId="80c2dbd02819b45c" providerId="LiveId" clId="{36493648-7A23-4E49-8D1B-5347E9AD3A54}" dt="2024-07-30T08:55:38.910" v="587" actId="1076"/>
        <pc:sldMkLst>
          <pc:docMk/>
          <pc:sldMk cId="3642463829" sldId="724"/>
        </pc:sldMkLst>
        <pc:spChg chg="mod">
          <ac:chgData name="יהודה טאוב" userId="80c2dbd02819b45c" providerId="LiveId" clId="{36493648-7A23-4E49-8D1B-5347E9AD3A54}" dt="2024-07-30T08:55:12.927" v="580" actId="20577"/>
          <ac:spMkLst>
            <pc:docMk/>
            <pc:sldMk cId="3642463829" sldId="724"/>
            <ac:spMk id="2" creationId="{6E5E004A-7240-C534-9710-CC2159C6095A}"/>
          </ac:spMkLst>
        </pc:spChg>
        <pc:spChg chg="mod">
          <ac:chgData name="יהודה טאוב" userId="80c2dbd02819b45c" providerId="LiveId" clId="{36493648-7A23-4E49-8D1B-5347E9AD3A54}" dt="2024-07-30T08:55:17.203" v="582"/>
          <ac:spMkLst>
            <pc:docMk/>
            <pc:sldMk cId="3642463829" sldId="724"/>
            <ac:spMk id="3" creationId="{CFBCB363-E023-ECFA-91B1-FC6E0E7B2F9A}"/>
          </ac:spMkLst>
        </pc:spChg>
        <pc:spChg chg="add">
          <ac:chgData name="יהודה טאוב" userId="80c2dbd02819b45c" providerId="LiveId" clId="{36493648-7A23-4E49-8D1B-5347E9AD3A54}" dt="2024-07-30T08:55:30.843" v="583"/>
          <ac:spMkLst>
            <pc:docMk/>
            <pc:sldMk cId="3642463829" sldId="724"/>
            <ac:spMk id="5" creationId="{CB93BCA1-8F2E-1CA9-7E99-5B881143FB8F}"/>
          </ac:spMkLst>
        </pc:spChg>
        <pc:picChg chg="add mod">
          <ac:chgData name="יהודה טאוב" userId="80c2dbd02819b45c" providerId="LiveId" clId="{36493648-7A23-4E49-8D1B-5347E9AD3A54}" dt="2024-07-30T08:55:38.910" v="587" actId="1076"/>
          <ac:picMkLst>
            <pc:docMk/>
            <pc:sldMk cId="3642463829" sldId="724"/>
            <ac:picMk id="6" creationId="{AFE5D413-F834-A3E3-43BB-B8B985352F8C}"/>
          </ac:picMkLst>
        </pc:picChg>
      </pc:sldChg>
      <pc:sldChg chg="add del">
        <pc:chgData name="יהודה טאוב" userId="80c2dbd02819b45c" providerId="LiveId" clId="{36493648-7A23-4E49-8D1B-5347E9AD3A54}" dt="2024-07-30T09:07:10.798" v="656" actId="2890"/>
        <pc:sldMkLst>
          <pc:docMk/>
          <pc:sldMk cId="286711264" sldId="725"/>
        </pc:sldMkLst>
      </pc:sldChg>
      <pc:sldChg chg="addSp delSp modSp new mod">
        <pc:chgData name="יהודה טאוב" userId="80c2dbd02819b45c" providerId="LiveId" clId="{36493648-7A23-4E49-8D1B-5347E9AD3A54}" dt="2024-07-30T09:23:03.204" v="745" actId="27636"/>
        <pc:sldMkLst>
          <pc:docMk/>
          <pc:sldMk cId="590077759" sldId="725"/>
        </pc:sldMkLst>
        <pc:spChg chg="mod">
          <ac:chgData name="יהודה טאוב" userId="80c2dbd02819b45c" providerId="LiveId" clId="{36493648-7A23-4E49-8D1B-5347E9AD3A54}" dt="2024-07-30T09:16:32.194" v="732" actId="20577"/>
          <ac:spMkLst>
            <pc:docMk/>
            <pc:sldMk cId="590077759" sldId="725"/>
            <ac:spMk id="2" creationId="{9CEACB26-0D98-D487-8A92-1DB08F946477}"/>
          </ac:spMkLst>
        </pc:spChg>
        <pc:spChg chg="add del mod">
          <ac:chgData name="יהודה טאוב" userId="80c2dbd02819b45c" providerId="LiveId" clId="{36493648-7A23-4E49-8D1B-5347E9AD3A54}" dt="2024-07-30T09:23:03.204" v="745" actId="27636"/>
          <ac:spMkLst>
            <pc:docMk/>
            <pc:sldMk cId="590077759" sldId="725"/>
            <ac:spMk id="3" creationId="{FCC62C2A-BDB2-B584-18E8-6BCA10DCC7F9}"/>
          </ac:spMkLst>
        </pc:spChg>
        <pc:spChg chg="add mod">
          <ac:chgData name="יהודה טאוב" userId="80c2dbd02819b45c" providerId="LiveId" clId="{36493648-7A23-4E49-8D1B-5347E9AD3A54}" dt="2024-07-30T09:16:38.007" v="734"/>
          <ac:spMkLst>
            <pc:docMk/>
            <pc:sldMk cId="590077759" sldId="725"/>
            <ac:spMk id="5" creationId="{D297124F-A3B3-BCB7-5D0A-7750B361B24F}"/>
          </ac:spMkLst>
        </pc:spChg>
        <pc:spChg chg="add">
          <ac:chgData name="יהודה טאוב" userId="80c2dbd02819b45c" providerId="LiveId" clId="{36493648-7A23-4E49-8D1B-5347E9AD3A54}" dt="2024-07-30T09:16:39.832" v="735"/>
          <ac:spMkLst>
            <pc:docMk/>
            <pc:sldMk cId="590077759" sldId="725"/>
            <ac:spMk id="6" creationId="{850F27C8-DD55-E04E-FB6B-328BC677D80B}"/>
          </ac:spMkLst>
        </pc:spChg>
        <pc:picChg chg="add mod">
          <ac:chgData name="יהודה טאוב" userId="80c2dbd02819b45c" providerId="LiveId" clId="{36493648-7A23-4E49-8D1B-5347E9AD3A54}" dt="2024-07-30T09:16:46.489" v="737" actId="1076"/>
          <ac:picMkLst>
            <pc:docMk/>
            <pc:sldMk cId="590077759" sldId="725"/>
            <ac:picMk id="7" creationId="{724BADF8-9569-CA2E-A713-42BC128D3FCF}"/>
          </ac:picMkLst>
        </pc:picChg>
      </pc:sldChg>
      <pc:sldChg chg="modSp add mod ord">
        <pc:chgData name="יהודה טאוב" userId="80c2dbd02819b45c" providerId="LiveId" clId="{36493648-7A23-4E49-8D1B-5347E9AD3A54}" dt="2024-08-02T00:47:15.121" v="3597"/>
        <pc:sldMkLst>
          <pc:docMk/>
          <pc:sldMk cId="1744299624" sldId="726"/>
        </pc:sldMkLst>
        <pc:spChg chg="mod">
          <ac:chgData name="יהודה טאוב" userId="80c2dbd02819b45c" providerId="LiveId" clId="{36493648-7A23-4E49-8D1B-5347E9AD3A54}" dt="2024-07-30T14:35:01.125" v="1029" actId="20577"/>
          <ac:spMkLst>
            <pc:docMk/>
            <pc:sldMk cId="1744299624" sldId="726"/>
            <ac:spMk id="2" creationId="{9CEACB26-0D98-D487-8A92-1DB08F946477}"/>
          </ac:spMkLst>
        </pc:spChg>
        <pc:spChg chg="mod">
          <ac:chgData name="יהודה טאוב" userId="80c2dbd02819b45c" providerId="LiveId" clId="{36493648-7A23-4E49-8D1B-5347E9AD3A54}" dt="2024-07-30T14:35:14.986" v="1039" actId="121"/>
          <ac:spMkLst>
            <pc:docMk/>
            <pc:sldMk cId="1744299624" sldId="726"/>
            <ac:spMk id="3" creationId="{FCC62C2A-BDB2-B584-18E8-6BCA10DCC7F9}"/>
          </ac:spMkLst>
        </pc:spChg>
      </pc:sldChg>
      <pc:sldChg chg="addSp modSp add mod ord">
        <pc:chgData name="יהודה טאוב" userId="80c2dbd02819b45c" providerId="LiveId" clId="{36493648-7A23-4E49-8D1B-5347E9AD3A54}" dt="2024-07-30T13:45:27.416" v="827"/>
        <pc:sldMkLst>
          <pc:docMk/>
          <pc:sldMk cId="543366640" sldId="727"/>
        </pc:sldMkLst>
        <pc:spChg chg="mod">
          <ac:chgData name="יהודה טאוב" userId="80c2dbd02819b45c" providerId="LiveId" clId="{36493648-7A23-4E49-8D1B-5347E9AD3A54}" dt="2024-07-30T09:07:34.655" v="690" actId="20577"/>
          <ac:spMkLst>
            <pc:docMk/>
            <pc:sldMk cId="543366640" sldId="727"/>
            <ac:spMk id="2" creationId="{9CEACB26-0D98-D487-8A92-1DB08F946477}"/>
          </ac:spMkLst>
        </pc:spChg>
        <pc:spChg chg="mod">
          <ac:chgData name="יהודה טאוב" userId="80c2dbd02819b45c" providerId="LiveId" clId="{36493648-7A23-4E49-8D1B-5347E9AD3A54}" dt="2024-07-30T09:15:42.071" v="711" actId="27636"/>
          <ac:spMkLst>
            <pc:docMk/>
            <pc:sldMk cId="543366640" sldId="727"/>
            <ac:spMk id="3" creationId="{FCC62C2A-BDB2-B584-18E8-6BCA10DCC7F9}"/>
          </ac:spMkLst>
        </pc:spChg>
        <pc:picChg chg="add mod">
          <ac:chgData name="יהודה טאוב" userId="80c2dbd02819b45c" providerId="LiveId" clId="{36493648-7A23-4E49-8D1B-5347E9AD3A54}" dt="2024-07-30T09:07:41.364" v="692" actId="14100"/>
          <ac:picMkLst>
            <pc:docMk/>
            <pc:sldMk cId="543366640" sldId="727"/>
            <ac:picMk id="14338" creationId="{5DABDCA1-EF61-E964-87EC-04F6CA6583B0}"/>
          </ac:picMkLst>
        </pc:picChg>
      </pc:sldChg>
      <pc:sldChg chg="modSp add mod ord modAnim">
        <pc:chgData name="יהודה טאוב" userId="80c2dbd02819b45c" providerId="LiveId" clId="{36493648-7A23-4E49-8D1B-5347E9AD3A54}" dt="2024-07-30T13:44:11.657" v="825" actId="20577"/>
        <pc:sldMkLst>
          <pc:docMk/>
          <pc:sldMk cId="3467959" sldId="728"/>
        </pc:sldMkLst>
        <pc:spChg chg="mod">
          <ac:chgData name="יהודה טאוב" userId="80c2dbd02819b45c" providerId="LiveId" clId="{36493648-7A23-4E49-8D1B-5347E9AD3A54}" dt="2024-07-30T13:44:11.657" v="825" actId="20577"/>
          <ac:spMkLst>
            <pc:docMk/>
            <pc:sldMk cId="3467959" sldId="728"/>
            <ac:spMk id="2" creationId="{9CEACB26-0D98-D487-8A92-1DB08F946477}"/>
          </ac:spMkLst>
        </pc:spChg>
        <pc:spChg chg="mod">
          <ac:chgData name="יהודה טאוב" userId="80c2dbd02819b45c" providerId="LiveId" clId="{36493648-7A23-4E49-8D1B-5347E9AD3A54}" dt="2024-07-30T09:38:50.015" v="801" actId="20577"/>
          <ac:spMkLst>
            <pc:docMk/>
            <pc:sldMk cId="3467959" sldId="728"/>
            <ac:spMk id="3" creationId="{FCC62C2A-BDB2-B584-18E8-6BCA10DCC7F9}"/>
          </ac:spMkLst>
        </pc:spChg>
      </pc:sldChg>
      <pc:sldChg chg="addSp modSp add mod ord setBg">
        <pc:chgData name="יהודה טאוב" userId="80c2dbd02819b45c" providerId="LiveId" clId="{36493648-7A23-4E49-8D1B-5347E9AD3A54}" dt="2024-07-30T09:26:59.572" v="789"/>
        <pc:sldMkLst>
          <pc:docMk/>
          <pc:sldMk cId="780602247" sldId="729"/>
        </pc:sldMkLst>
        <pc:spChg chg="mod">
          <ac:chgData name="יהודה טאוב" userId="80c2dbd02819b45c" providerId="LiveId" clId="{36493648-7A23-4E49-8D1B-5347E9AD3A54}" dt="2024-07-30T09:24:28.644" v="757" actId="20577"/>
          <ac:spMkLst>
            <pc:docMk/>
            <pc:sldMk cId="780602247" sldId="729"/>
            <ac:spMk id="2" creationId="{9CEACB26-0D98-D487-8A92-1DB08F946477}"/>
          </ac:spMkLst>
        </pc:spChg>
        <pc:spChg chg="mod">
          <ac:chgData name="יהודה טאוב" userId="80c2dbd02819b45c" providerId="LiveId" clId="{36493648-7A23-4E49-8D1B-5347E9AD3A54}" dt="2024-07-30T09:25:52.824" v="783" actId="6549"/>
          <ac:spMkLst>
            <pc:docMk/>
            <pc:sldMk cId="780602247" sldId="729"/>
            <ac:spMk id="3" creationId="{FCC62C2A-BDB2-B584-18E8-6BCA10DCC7F9}"/>
          </ac:spMkLst>
        </pc:spChg>
        <pc:spChg chg="add">
          <ac:chgData name="יהודה טאוב" userId="80c2dbd02819b45c" providerId="LiveId" clId="{36493648-7A23-4E49-8D1B-5347E9AD3A54}" dt="2024-07-30T09:25:28.871" v="775"/>
          <ac:spMkLst>
            <pc:docMk/>
            <pc:sldMk cId="780602247" sldId="729"/>
            <ac:spMk id="5" creationId="{B77C63A0-31E0-658F-BF7C-545384764FB6}"/>
          </ac:spMkLst>
        </pc:spChg>
        <pc:spChg chg="add">
          <ac:chgData name="יהודה טאוב" userId="80c2dbd02819b45c" providerId="LiveId" clId="{36493648-7A23-4E49-8D1B-5347E9AD3A54}" dt="2024-07-30T09:25:28.871" v="775"/>
          <ac:spMkLst>
            <pc:docMk/>
            <pc:sldMk cId="780602247" sldId="729"/>
            <ac:spMk id="6" creationId="{91DCF5DB-DAEB-582E-D3F0-1D8638DFDCEE}"/>
          </ac:spMkLst>
        </pc:spChg>
        <pc:picChg chg="add mod">
          <ac:chgData name="יהודה טאוב" userId="80c2dbd02819b45c" providerId="LiveId" clId="{36493648-7A23-4E49-8D1B-5347E9AD3A54}" dt="2024-07-30T09:26:50.846" v="786" actId="14100"/>
          <ac:picMkLst>
            <pc:docMk/>
            <pc:sldMk cId="780602247" sldId="729"/>
            <ac:picMk id="16389" creationId="{8248EFFB-4320-2BCD-9334-3991113FEBDD}"/>
          </ac:picMkLst>
        </pc:picChg>
      </pc:sldChg>
      <pc:sldChg chg="modSp add mod ord modAnim">
        <pc:chgData name="יהודה טאוב" userId="80c2dbd02819b45c" providerId="LiveId" clId="{36493648-7A23-4E49-8D1B-5347E9AD3A54}" dt="2024-08-02T00:48:19.582" v="3604"/>
        <pc:sldMkLst>
          <pc:docMk/>
          <pc:sldMk cId="3711262999" sldId="730"/>
        </pc:sldMkLst>
        <pc:spChg chg="mod">
          <ac:chgData name="יהודה טאוב" userId="80c2dbd02819b45c" providerId="LiveId" clId="{36493648-7A23-4E49-8D1B-5347E9AD3A54}" dt="2024-07-30T14:00:10.829" v="867"/>
          <ac:spMkLst>
            <pc:docMk/>
            <pc:sldMk cId="3711262999" sldId="730"/>
            <ac:spMk id="3" creationId="{FCC62C2A-BDB2-B584-18E8-6BCA10DCC7F9}"/>
          </ac:spMkLst>
        </pc:spChg>
      </pc:sldChg>
      <pc:sldChg chg="modSp add mod ord">
        <pc:chgData name="יהודה טאוב" userId="80c2dbd02819b45c" providerId="LiveId" clId="{36493648-7A23-4E49-8D1B-5347E9AD3A54}" dt="2024-08-02T00:47:15.121" v="3597"/>
        <pc:sldMkLst>
          <pc:docMk/>
          <pc:sldMk cId="1221928013" sldId="731"/>
        </pc:sldMkLst>
        <pc:spChg chg="mod">
          <ac:chgData name="יהודה טאוב" userId="80c2dbd02819b45c" providerId="LiveId" clId="{36493648-7A23-4E49-8D1B-5347E9AD3A54}" dt="2024-07-30T14:24:48.609" v="1015" actId="20577"/>
          <ac:spMkLst>
            <pc:docMk/>
            <pc:sldMk cId="1221928013" sldId="731"/>
            <ac:spMk id="2" creationId="{9CEACB26-0D98-D487-8A92-1DB08F946477}"/>
          </ac:spMkLst>
        </pc:spChg>
        <pc:spChg chg="mod">
          <ac:chgData name="יהודה טאוב" userId="80c2dbd02819b45c" providerId="LiveId" clId="{36493648-7A23-4E49-8D1B-5347E9AD3A54}" dt="2024-07-30T14:24:56.498" v="1018" actId="121"/>
          <ac:spMkLst>
            <pc:docMk/>
            <pc:sldMk cId="1221928013" sldId="731"/>
            <ac:spMk id="3" creationId="{FCC62C2A-BDB2-B584-18E8-6BCA10DCC7F9}"/>
          </ac:spMkLst>
        </pc:spChg>
      </pc:sldChg>
      <pc:sldChg chg="addSp modSp add mod ord modAnim">
        <pc:chgData name="יהודה טאוב" userId="80c2dbd02819b45c" providerId="LiveId" clId="{36493648-7A23-4E49-8D1B-5347E9AD3A54}" dt="2024-07-30T14:15:01.479" v="945"/>
        <pc:sldMkLst>
          <pc:docMk/>
          <pc:sldMk cId="2081541881" sldId="732"/>
        </pc:sldMkLst>
        <pc:spChg chg="mod">
          <ac:chgData name="יהודה טאוב" userId="80c2dbd02819b45c" providerId="LiveId" clId="{36493648-7A23-4E49-8D1B-5347E9AD3A54}" dt="2024-07-30T14:13:49.976" v="935" actId="20577"/>
          <ac:spMkLst>
            <pc:docMk/>
            <pc:sldMk cId="2081541881" sldId="732"/>
            <ac:spMk id="2" creationId="{6E5E004A-7240-C534-9710-CC2159C6095A}"/>
          </ac:spMkLst>
        </pc:spChg>
        <pc:spChg chg="mod">
          <ac:chgData name="יהודה טאוב" userId="80c2dbd02819b45c" providerId="LiveId" clId="{36493648-7A23-4E49-8D1B-5347E9AD3A54}" dt="2024-07-30T14:14:33.211" v="943" actId="14100"/>
          <ac:spMkLst>
            <pc:docMk/>
            <pc:sldMk cId="2081541881" sldId="732"/>
            <ac:spMk id="3" creationId="{CFBCB363-E023-ECFA-91B1-FC6E0E7B2F9A}"/>
          </ac:spMkLst>
        </pc:spChg>
        <pc:picChg chg="add mod">
          <ac:chgData name="יהודה טאוב" userId="80c2dbd02819b45c" providerId="LiveId" clId="{36493648-7A23-4E49-8D1B-5347E9AD3A54}" dt="2024-07-30T14:13:58.029" v="938" actId="1076"/>
          <ac:picMkLst>
            <pc:docMk/>
            <pc:sldMk cId="2081541881" sldId="732"/>
            <ac:picMk id="6" creationId="{00F56472-C81F-1F5E-06EC-D79D424E5A7F}"/>
          </ac:picMkLst>
        </pc:picChg>
      </pc:sldChg>
      <pc:sldChg chg="modSp add mod ord modAnim">
        <pc:chgData name="יהודה טאוב" userId="80c2dbd02819b45c" providerId="LiveId" clId="{36493648-7A23-4E49-8D1B-5347E9AD3A54}" dt="2024-07-30T14:42:56.061" v="1083"/>
        <pc:sldMkLst>
          <pc:docMk/>
          <pc:sldMk cId="2491836757" sldId="733"/>
        </pc:sldMkLst>
        <pc:spChg chg="mod">
          <ac:chgData name="יהודה טאוב" userId="80c2dbd02819b45c" providerId="LiveId" clId="{36493648-7A23-4E49-8D1B-5347E9AD3A54}" dt="2024-07-30T14:42:29.425" v="1079" actId="20577"/>
          <ac:spMkLst>
            <pc:docMk/>
            <pc:sldMk cId="2491836757" sldId="733"/>
            <ac:spMk id="2" creationId="{6E5E004A-7240-C534-9710-CC2159C6095A}"/>
          </ac:spMkLst>
        </pc:spChg>
        <pc:spChg chg="mod">
          <ac:chgData name="יהודה טאוב" userId="80c2dbd02819b45c" providerId="LiveId" clId="{36493648-7A23-4E49-8D1B-5347E9AD3A54}" dt="2024-07-30T14:41:19.466" v="1068" actId="20577"/>
          <ac:spMkLst>
            <pc:docMk/>
            <pc:sldMk cId="2491836757" sldId="733"/>
            <ac:spMk id="3" creationId="{CFBCB363-E023-ECFA-91B1-FC6E0E7B2F9A}"/>
          </ac:spMkLst>
        </pc:spChg>
      </pc:sldChg>
      <pc:sldChg chg="addSp modSp add mod ord modAnim">
        <pc:chgData name="יהודה טאוב" userId="80c2dbd02819b45c" providerId="LiveId" clId="{36493648-7A23-4E49-8D1B-5347E9AD3A54}" dt="2024-07-31T05:03:43.628" v="1499" actId="1076"/>
        <pc:sldMkLst>
          <pc:docMk/>
          <pc:sldMk cId="871828149" sldId="734"/>
        </pc:sldMkLst>
        <pc:spChg chg="mod">
          <ac:chgData name="יהודה טאוב" userId="80c2dbd02819b45c" providerId="LiveId" clId="{36493648-7A23-4E49-8D1B-5347E9AD3A54}" dt="2024-07-30T14:18:30.789" v="962" actId="20577"/>
          <ac:spMkLst>
            <pc:docMk/>
            <pc:sldMk cId="871828149" sldId="734"/>
            <ac:spMk id="2" creationId="{6E5E004A-7240-C534-9710-CC2159C6095A}"/>
          </ac:spMkLst>
        </pc:spChg>
        <pc:spChg chg="mod">
          <ac:chgData name="יהודה טאוב" userId="80c2dbd02819b45c" providerId="LiveId" clId="{36493648-7A23-4E49-8D1B-5347E9AD3A54}" dt="2024-07-31T05:03:37.342" v="1498" actId="6549"/>
          <ac:spMkLst>
            <pc:docMk/>
            <pc:sldMk cId="871828149" sldId="734"/>
            <ac:spMk id="3" creationId="{CFBCB363-E023-ECFA-91B1-FC6E0E7B2F9A}"/>
          </ac:spMkLst>
        </pc:spChg>
        <pc:picChg chg="add mod">
          <ac:chgData name="יהודה טאוב" userId="80c2dbd02819b45c" providerId="LiveId" clId="{36493648-7A23-4E49-8D1B-5347E9AD3A54}" dt="2024-07-30T14:18:50.607" v="966" actId="1076"/>
          <ac:picMkLst>
            <pc:docMk/>
            <pc:sldMk cId="871828149" sldId="734"/>
            <ac:picMk id="5" creationId="{7E07443F-7464-D136-5F92-8C0A485005FB}"/>
          </ac:picMkLst>
        </pc:picChg>
        <pc:picChg chg="add mod">
          <ac:chgData name="יהודה טאוב" userId="80c2dbd02819b45c" providerId="LiveId" clId="{36493648-7A23-4E49-8D1B-5347E9AD3A54}" dt="2024-07-31T05:03:43.628" v="1499" actId="1076"/>
          <ac:picMkLst>
            <pc:docMk/>
            <pc:sldMk cId="871828149" sldId="734"/>
            <ac:picMk id="6" creationId="{CF904E94-EBD7-7CC2-577C-12E8FF08C545}"/>
          </ac:picMkLst>
        </pc:picChg>
      </pc:sldChg>
      <pc:sldChg chg="addSp modSp add mod">
        <pc:chgData name="יהודה טאוב" userId="80c2dbd02819b45c" providerId="LiveId" clId="{36493648-7A23-4E49-8D1B-5347E9AD3A54}" dt="2024-08-02T08:46:55.999" v="4094" actId="1076"/>
        <pc:sldMkLst>
          <pc:docMk/>
          <pc:sldMk cId="985692244" sldId="735"/>
        </pc:sldMkLst>
        <pc:spChg chg="mod">
          <ac:chgData name="יהודה טאוב" userId="80c2dbd02819b45c" providerId="LiveId" clId="{36493648-7A23-4E49-8D1B-5347E9AD3A54}" dt="2024-08-02T08:44:02.943" v="4081" actId="20577"/>
          <ac:spMkLst>
            <pc:docMk/>
            <pc:sldMk cId="985692244" sldId="735"/>
            <ac:spMk id="2" creationId="{9CEACB26-0D98-D487-8A92-1DB08F946477}"/>
          </ac:spMkLst>
        </pc:spChg>
        <pc:spChg chg="mod">
          <ac:chgData name="יהודה טאוב" userId="80c2dbd02819b45c" providerId="LiveId" clId="{36493648-7A23-4E49-8D1B-5347E9AD3A54}" dt="2024-08-02T08:46:45.605" v="4090" actId="1076"/>
          <ac:spMkLst>
            <pc:docMk/>
            <pc:sldMk cId="985692244" sldId="735"/>
            <ac:spMk id="3" creationId="{FCC62C2A-BDB2-B584-18E8-6BCA10DCC7F9}"/>
          </ac:spMkLst>
        </pc:spChg>
        <pc:picChg chg="add mod">
          <ac:chgData name="יהודה טאוב" userId="80c2dbd02819b45c" providerId="LiveId" clId="{36493648-7A23-4E49-8D1B-5347E9AD3A54}" dt="2024-08-02T08:46:49.932" v="4092" actId="1076"/>
          <ac:picMkLst>
            <pc:docMk/>
            <pc:sldMk cId="985692244" sldId="735"/>
            <ac:picMk id="23554" creationId="{8D83D551-06C5-0DB2-C539-283C51001695}"/>
          </ac:picMkLst>
        </pc:picChg>
        <pc:picChg chg="add mod">
          <ac:chgData name="יהודה טאוב" userId="80c2dbd02819b45c" providerId="LiveId" clId="{36493648-7A23-4E49-8D1B-5347E9AD3A54}" dt="2024-08-02T08:46:45.605" v="4090" actId="1076"/>
          <ac:picMkLst>
            <pc:docMk/>
            <pc:sldMk cId="985692244" sldId="735"/>
            <ac:picMk id="23556" creationId="{62106F4D-1E57-CBDE-E79D-43355D1D5C5C}"/>
          </ac:picMkLst>
        </pc:picChg>
        <pc:picChg chg="add mod">
          <ac:chgData name="יהודה טאוב" userId="80c2dbd02819b45c" providerId="LiveId" clId="{36493648-7A23-4E49-8D1B-5347E9AD3A54}" dt="2024-08-02T08:46:55.999" v="4094" actId="1076"/>
          <ac:picMkLst>
            <pc:docMk/>
            <pc:sldMk cId="985692244" sldId="735"/>
            <ac:picMk id="23558" creationId="{05F1448A-AD32-DE0C-9CA1-DE19F669BB97}"/>
          </ac:picMkLst>
        </pc:picChg>
      </pc:sldChg>
      <pc:sldChg chg="modSp add mod ord">
        <pc:chgData name="יהודה טאוב" userId="80c2dbd02819b45c" providerId="LiveId" clId="{36493648-7A23-4E49-8D1B-5347E9AD3A54}" dt="2024-08-02T00:47:27.296" v="3601"/>
        <pc:sldMkLst>
          <pc:docMk/>
          <pc:sldMk cId="2621349180" sldId="736"/>
        </pc:sldMkLst>
        <pc:spChg chg="mod">
          <ac:chgData name="יהודה טאוב" userId="80c2dbd02819b45c" providerId="LiveId" clId="{36493648-7A23-4E49-8D1B-5347E9AD3A54}" dt="2024-07-30T14:38:57.357" v="1056" actId="6549"/>
          <ac:spMkLst>
            <pc:docMk/>
            <pc:sldMk cId="2621349180" sldId="736"/>
            <ac:spMk id="3" creationId="{FCC62C2A-BDB2-B584-18E8-6BCA10DCC7F9}"/>
          </ac:spMkLst>
        </pc:spChg>
      </pc:sldChg>
      <pc:sldChg chg="addSp delSp modSp new mod modClrScheme chgLayout">
        <pc:chgData name="יהודה טאוב" userId="80c2dbd02819b45c" providerId="LiveId" clId="{36493648-7A23-4E49-8D1B-5347E9AD3A54}" dt="2024-07-30T23:49:10.064" v="1096" actId="1076"/>
        <pc:sldMkLst>
          <pc:docMk/>
          <pc:sldMk cId="914430649" sldId="737"/>
        </pc:sldMkLst>
        <pc:spChg chg="del">
          <ac:chgData name="יהודה טאוב" userId="80c2dbd02819b45c" providerId="LiveId" clId="{36493648-7A23-4E49-8D1B-5347E9AD3A54}" dt="2024-07-30T23:45:30.928" v="1087" actId="700"/>
          <ac:spMkLst>
            <pc:docMk/>
            <pc:sldMk cId="914430649" sldId="737"/>
            <ac:spMk id="2" creationId="{F5C15690-6044-9370-5EC4-59D54B50F75E}"/>
          </ac:spMkLst>
        </pc:spChg>
        <pc:spChg chg="del">
          <ac:chgData name="יהודה טאוב" userId="80c2dbd02819b45c" providerId="LiveId" clId="{36493648-7A23-4E49-8D1B-5347E9AD3A54}" dt="2024-07-30T23:45:30.928" v="1087" actId="700"/>
          <ac:spMkLst>
            <pc:docMk/>
            <pc:sldMk cId="914430649" sldId="737"/>
            <ac:spMk id="3" creationId="{F4D70A3E-331A-606D-6D7F-A7AB1C8E70EF}"/>
          </ac:spMkLst>
        </pc:spChg>
        <pc:spChg chg="mod ord">
          <ac:chgData name="יהודה טאוב" userId="80c2dbd02819b45c" providerId="LiveId" clId="{36493648-7A23-4E49-8D1B-5347E9AD3A54}" dt="2024-07-30T23:45:30.928" v="1087" actId="700"/>
          <ac:spMkLst>
            <pc:docMk/>
            <pc:sldMk cId="914430649" sldId="737"/>
            <ac:spMk id="4" creationId="{8890DBC3-8B4B-EE26-FFA6-0168022E1B54}"/>
          </ac:spMkLst>
        </pc:spChg>
        <pc:picChg chg="add mod">
          <ac:chgData name="יהודה טאוב" userId="80c2dbd02819b45c" providerId="LiveId" clId="{36493648-7A23-4E49-8D1B-5347E9AD3A54}" dt="2024-07-30T23:49:10.064" v="1096" actId="1076"/>
          <ac:picMkLst>
            <pc:docMk/>
            <pc:sldMk cId="914430649" sldId="737"/>
            <ac:picMk id="6" creationId="{6FAE1CC8-76E0-E81F-BEA1-3B8A0EFA3222}"/>
          </ac:picMkLst>
        </pc:picChg>
        <pc:picChg chg="add mod">
          <ac:chgData name="יהודה טאוב" userId="80c2dbd02819b45c" providerId="LiveId" clId="{36493648-7A23-4E49-8D1B-5347E9AD3A54}" dt="2024-07-30T23:49:07.104" v="1095" actId="1076"/>
          <ac:picMkLst>
            <pc:docMk/>
            <pc:sldMk cId="914430649" sldId="737"/>
            <ac:picMk id="19458" creationId="{C837B213-36C2-BD81-6047-121B78358990}"/>
          </ac:picMkLst>
        </pc:picChg>
      </pc:sldChg>
      <pc:sldChg chg="modSp new mod modAnim">
        <pc:chgData name="יהודה טאוב" userId="80c2dbd02819b45c" providerId="LiveId" clId="{36493648-7A23-4E49-8D1B-5347E9AD3A54}" dt="2024-07-31T00:04:57.117" v="1255" actId="13926"/>
        <pc:sldMkLst>
          <pc:docMk/>
          <pc:sldMk cId="711565219" sldId="738"/>
        </pc:sldMkLst>
        <pc:spChg chg="mod">
          <ac:chgData name="יהודה טאוב" userId="80c2dbd02819b45c" providerId="LiveId" clId="{36493648-7A23-4E49-8D1B-5347E9AD3A54}" dt="2024-07-30T23:54:09.415" v="1110" actId="20577"/>
          <ac:spMkLst>
            <pc:docMk/>
            <pc:sldMk cId="711565219" sldId="738"/>
            <ac:spMk id="2" creationId="{4BD0067A-A244-F74C-8F35-5182F84D1992}"/>
          </ac:spMkLst>
        </pc:spChg>
        <pc:spChg chg="mod">
          <ac:chgData name="יהודה טאוב" userId="80c2dbd02819b45c" providerId="LiveId" clId="{36493648-7A23-4E49-8D1B-5347E9AD3A54}" dt="2024-07-31T00:04:57.117" v="1255" actId="13926"/>
          <ac:spMkLst>
            <pc:docMk/>
            <pc:sldMk cId="711565219" sldId="738"/>
            <ac:spMk id="3" creationId="{DDCD4AAC-2222-73D1-8BDF-6E257A193E87}"/>
          </ac:spMkLst>
        </pc:spChg>
      </pc:sldChg>
      <pc:sldChg chg="addSp modSp new mod modAnim">
        <pc:chgData name="יהודה טאוב" userId="80c2dbd02819b45c" providerId="LiveId" clId="{36493648-7A23-4E49-8D1B-5347E9AD3A54}" dt="2024-07-31T04:16:00.621" v="1375" actId="1076"/>
        <pc:sldMkLst>
          <pc:docMk/>
          <pc:sldMk cId="253633787" sldId="739"/>
        </pc:sldMkLst>
        <pc:spChg chg="mod">
          <ac:chgData name="יהודה טאוב" userId="80c2dbd02819b45c" providerId="LiveId" clId="{36493648-7A23-4E49-8D1B-5347E9AD3A54}" dt="2024-07-30T23:59:24.153" v="1150" actId="20577"/>
          <ac:spMkLst>
            <pc:docMk/>
            <pc:sldMk cId="253633787" sldId="739"/>
            <ac:spMk id="2" creationId="{BA9401AE-2676-7D66-F4B0-AF063101AFF2}"/>
          </ac:spMkLst>
        </pc:spChg>
        <pc:spChg chg="mod">
          <ac:chgData name="יהודה טאוב" userId="80c2dbd02819b45c" providerId="LiveId" clId="{36493648-7A23-4E49-8D1B-5347E9AD3A54}" dt="2024-07-31T00:02:17.339" v="1247" actId="20577"/>
          <ac:spMkLst>
            <pc:docMk/>
            <pc:sldMk cId="253633787" sldId="739"/>
            <ac:spMk id="3" creationId="{4DD5A430-9D47-6E1F-B50F-663417160496}"/>
          </ac:spMkLst>
        </pc:spChg>
        <pc:picChg chg="add mod">
          <ac:chgData name="יהודה טאוב" userId="80c2dbd02819b45c" providerId="LiveId" clId="{36493648-7A23-4E49-8D1B-5347E9AD3A54}" dt="2024-07-31T04:16:00.621" v="1375" actId="1076"/>
          <ac:picMkLst>
            <pc:docMk/>
            <pc:sldMk cId="253633787" sldId="739"/>
            <ac:picMk id="21506" creationId="{A392C5D2-7D68-8671-6097-2C5CDD67D467}"/>
          </ac:picMkLst>
        </pc:picChg>
      </pc:sldChg>
      <pc:sldChg chg="modSp add mod ord">
        <pc:chgData name="יהודה טאוב" userId="80c2dbd02819b45c" providerId="LiveId" clId="{36493648-7A23-4E49-8D1B-5347E9AD3A54}" dt="2024-07-31T00:08:41.297" v="1276" actId="20577"/>
        <pc:sldMkLst>
          <pc:docMk/>
          <pc:sldMk cId="2500864610" sldId="740"/>
        </pc:sldMkLst>
        <pc:spChg chg="mod">
          <ac:chgData name="יהודה טאוב" userId="80c2dbd02819b45c" providerId="LiveId" clId="{36493648-7A23-4E49-8D1B-5347E9AD3A54}" dt="2024-07-31T00:08:36.289" v="1274" actId="20577"/>
          <ac:spMkLst>
            <pc:docMk/>
            <pc:sldMk cId="2500864610" sldId="740"/>
            <ac:spMk id="2" creationId="{9CEACB26-0D98-D487-8A92-1DB08F946477}"/>
          </ac:spMkLst>
        </pc:spChg>
        <pc:spChg chg="mod">
          <ac:chgData name="יהודה טאוב" userId="80c2dbd02819b45c" providerId="LiveId" clId="{36493648-7A23-4E49-8D1B-5347E9AD3A54}" dt="2024-07-31T00:08:41.297" v="1276" actId="20577"/>
          <ac:spMkLst>
            <pc:docMk/>
            <pc:sldMk cId="2500864610" sldId="740"/>
            <ac:spMk id="3" creationId="{FCC62C2A-BDB2-B584-18E8-6BCA10DCC7F9}"/>
          </ac:spMkLst>
        </pc:spChg>
      </pc:sldChg>
      <pc:sldChg chg="addSp modSp add mod modAnim">
        <pc:chgData name="יהודה טאוב" userId="80c2dbd02819b45c" providerId="LiveId" clId="{36493648-7A23-4E49-8D1B-5347E9AD3A54}" dt="2024-07-31T04:17:23.572" v="1380" actId="1076"/>
        <pc:sldMkLst>
          <pc:docMk/>
          <pc:sldMk cId="1195571919" sldId="741"/>
        </pc:sldMkLst>
        <pc:spChg chg="mod">
          <ac:chgData name="יהודה טאוב" userId="80c2dbd02819b45c" providerId="LiveId" clId="{36493648-7A23-4E49-8D1B-5347E9AD3A54}" dt="2024-07-31T00:49:38.449" v="1291" actId="20577"/>
          <ac:spMkLst>
            <pc:docMk/>
            <pc:sldMk cId="1195571919" sldId="741"/>
            <ac:spMk id="2" creationId="{BA9401AE-2676-7D66-F4B0-AF063101AFF2}"/>
          </ac:spMkLst>
        </pc:spChg>
        <pc:spChg chg="mod">
          <ac:chgData name="יהודה טאוב" userId="80c2dbd02819b45c" providerId="LiveId" clId="{36493648-7A23-4E49-8D1B-5347E9AD3A54}" dt="2024-07-31T04:17:15.752" v="1376" actId="20577"/>
          <ac:spMkLst>
            <pc:docMk/>
            <pc:sldMk cId="1195571919" sldId="741"/>
            <ac:spMk id="3" creationId="{4DD5A430-9D47-6E1F-B50F-663417160496}"/>
          </ac:spMkLst>
        </pc:spChg>
        <pc:picChg chg="add mod">
          <ac:chgData name="יהודה טאוב" userId="80c2dbd02819b45c" providerId="LiveId" clId="{36493648-7A23-4E49-8D1B-5347E9AD3A54}" dt="2024-07-31T04:17:23.572" v="1380" actId="1076"/>
          <ac:picMkLst>
            <pc:docMk/>
            <pc:sldMk cId="1195571919" sldId="741"/>
            <ac:picMk id="6" creationId="{6F492148-0E19-C2BD-0EE3-8F5747617B3B}"/>
          </ac:picMkLst>
        </pc:picChg>
      </pc:sldChg>
      <pc:sldChg chg="addSp new mod">
        <pc:chgData name="יהודה טאוב" userId="80c2dbd02819b45c" providerId="LiveId" clId="{36493648-7A23-4E49-8D1B-5347E9AD3A54}" dt="2024-07-31T00:56:38.136" v="1361" actId="11529"/>
        <pc:sldMkLst>
          <pc:docMk/>
          <pc:sldMk cId="1222055668" sldId="742"/>
        </pc:sldMkLst>
        <pc:picChg chg="add">
          <ac:chgData name="יהודה טאוב" userId="80c2dbd02819b45c" providerId="LiveId" clId="{36493648-7A23-4E49-8D1B-5347E9AD3A54}" dt="2024-07-31T00:56:02.703" v="1360" actId="22"/>
          <ac:picMkLst>
            <pc:docMk/>
            <pc:sldMk cId="1222055668" sldId="742"/>
            <ac:picMk id="4" creationId="{43628013-E84E-16D8-383C-BC3DC55996F0}"/>
          </ac:picMkLst>
        </pc:picChg>
        <pc:cxnChg chg="add">
          <ac:chgData name="יהודה טאוב" userId="80c2dbd02819b45c" providerId="LiveId" clId="{36493648-7A23-4E49-8D1B-5347E9AD3A54}" dt="2024-07-31T00:56:38.136" v="1361" actId="11529"/>
          <ac:cxnSpMkLst>
            <pc:docMk/>
            <pc:sldMk cId="1222055668" sldId="742"/>
            <ac:cxnSpMk id="6" creationId="{CCE61B36-E369-8EBA-FCFE-075DAB0A58FE}"/>
          </ac:cxnSpMkLst>
        </pc:cxnChg>
      </pc:sldChg>
      <pc:sldChg chg="addSp delSp modSp new mod">
        <pc:chgData name="יהודה טאוב" userId="80c2dbd02819b45c" providerId="LiveId" clId="{36493648-7A23-4E49-8D1B-5347E9AD3A54}" dt="2024-07-31T04:37:56.298" v="1417" actId="122"/>
        <pc:sldMkLst>
          <pc:docMk/>
          <pc:sldMk cId="4293141480" sldId="743"/>
        </pc:sldMkLst>
        <pc:spChg chg="add mod">
          <ac:chgData name="יהודה טאוב" userId="80c2dbd02819b45c" providerId="LiveId" clId="{36493648-7A23-4E49-8D1B-5347E9AD3A54}" dt="2024-07-31T04:37:56.298" v="1417" actId="122"/>
          <ac:spMkLst>
            <pc:docMk/>
            <pc:sldMk cId="4293141480" sldId="743"/>
            <ac:spMk id="7" creationId="{1E0A27F3-4543-E774-2654-911767CCC57A}"/>
          </ac:spMkLst>
        </pc:spChg>
        <pc:picChg chg="add mod">
          <ac:chgData name="יהודה טאוב" userId="80c2dbd02819b45c" providerId="LiveId" clId="{36493648-7A23-4E49-8D1B-5347E9AD3A54}" dt="2024-07-31T04:37:28.173" v="1394" actId="14100"/>
          <ac:picMkLst>
            <pc:docMk/>
            <pc:sldMk cId="4293141480" sldId="743"/>
            <ac:picMk id="4" creationId="{6CF295BC-59A8-1FBF-1A7D-325709879CF5}"/>
          </ac:picMkLst>
        </pc:picChg>
        <pc:picChg chg="add del">
          <ac:chgData name="יהודה טאוב" userId="80c2dbd02819b45c" providerId="LiveId" clId="{36493648-7A23-4E49-8D1B-5347E9AD3A54}" dt="2024-07-31T04:37:25.418" v="1393" actId="22"/>
          <ac:picMkLst>
            <pc:docMk/>
            <pc:sldMk cId="4293141480" sldId="743"/>
            <ac:picMk id="6" creationId="{E1B5203E-23D7-3029-74AB-A69FDD209C8C}"/>
          </ac:picMkLst>
        </pc:picChg>
      </pc:sldChg>
      <pc:sldChg chg="modSp new mod">
        <pc:chgData name="יהודה טאוב" userId="80c2dbd02819b45c" providerId="LiveId" clId="{36493648-7A23-4E49-8D1B-5347E9AD3A54}" dt="2024-08-02T08:48:50.023" v="4131" actId="20577"/>
        <pc:sldMkLst>
          <pc:docMk/>
          <pc:sldMk cId="3045182414" sldId="744"/>
        </pc:sldMkLst>
        <pc:spChg chg="mod">
          <ac:chgData name="יהודה טאוב" userId="80c2dbd02819b45c" providerId="LiveId" clId="{36493648-7A23-4E49-8D1B-5347E9AD3A54}" dt="2024-08-02T08:48:50.023" v="4131" actId="20577"/>
          <ac:spMkLst>
            <pc:docMk/>
            <pc:sldMk cId="3045182414" sldId="744"/>
            <ac:spMk id="2" creationId="{89FC7D1C-45F5-CC4F-85FF-C9AB0D6F7597}"/>
          </ac:spMkLst>
        </pc:spChg>
        <pc:spChg chg="mod">
          <ac:chgData name="יהודה טאוב" userId="80c2dbd02819b45c" providerId="LiveId" clId="{36493648-7A23-4E49-8D1B-5347E9AD3A54}" dt="2024-07-31T14:05:47.245" v="1803" actId="207"/>
          <ac:spMkLst>
            <pc:docMk/>
            <pc:sldMk cId="3045182414" sldId="744"/>
            <ac:spMk id="3" creationId="{43D8ABDD-A20A-1C8E-7E9B-7FB93BF79679}"/>
          </ac:spMkLst>
        </pc:spChg>
      </pc:sldChg>
      <pc:sldChg chg="addSp modSp new del mod modAnim">
        <pc:chgData name="יהודה טאוב" userId="80c2dbd02819b45c" providerId="LiveId" clId="{36493648-7A23-4E49-8D1B-5347E9AD3A54}" dt="2024-08-01T02:07:29.571" v="2725" actId="47"/>
        <pc:sldMkLst>
          <pc:docMk/>
          <pc:sldMk cId="1392736234" sldId="745"/>
        </pc:sldMkLst>
        <pc:picChg chg="add mod">
          <ac:chgData name="יהודה טאוב" userId="80c2dbd02819b45c" providerId="LiveId" clId="{36493648-7A23-4E49-8D1B-5347E9AD3A54}" dt="2024-07-31T04:31:00.385" v="1387" actId="1076"/>
          <ac:picMkLst>
            <pc:docMk/>
            <pc:sldMk cId="1392736234" sldId="745"/>
            <ac:picMk id="3" creationId="{C2BBC63E-DAF0-B4BE-0EB9-541D0D5D022A}"/>
          </ac:picMkLst>
        </pc:picChg>
      </pc:sldChg>
      <pc:sldChg chg="add ord">
        <pc:chgData name="יהודה טאוב" userId="80c2dbd02819b45c" providerId="LiveId" clId="{36493648-7A23-4E49-8D1B-5347E9AD3A54}" dt="2024-07-31T04:34:47.811" v="1391"/>
        <pc:sldMkLst>
          <pc:docMk/>
          <pc:sldMk cId="2578450093" sldId="746"/>
        </pc:sldMkLst>
      </pc:sldChg>
      <pc:sldChg chg="addSp delSp modSp new mod modAnim">
        <pc:chgData name="יהודה טאוב" userId="80c2dbd02819b45c" providerId="LiveId" clId="{36493648-7A23-4E49-8D1B-5347E9AD3A54}" dt="2024-07-31T04:48:38.553" v="1479"/>
        <pc:sldMkLst>
          <pc:docMk/>
          <pc:sldMk cId="1584161226" sldId="747"/>
        </pc:sldMkLst>
        <pc:spChg chg="mod">
          <ac:chgData name="יהודה טאוב" userId="80c2dbd02819b45c" providerId="LiveId" clId="{36493648-7A23-4E49-8D1B-5347E9AD3A54}" dt="2024-07-31T04:47:16.900" v="1476" actId="6549"/>
          <ac:spMkLst>
            <pc:docMk/>
            <pc:sldMk cId="1584161226" sldId="747"/>
            <ac:spMk id="2" creationId="{52F85F0E-C8F1-25F1-610C-485FDFC2E71E}"/>
          </ac:spMkLst>
        </pc:spChg>
        <pc:spChg chg="del">
          <ac:chgData name="יהודה טאוב" userId="80c2dbd02819b45c" providerId="LiveId" clId="{36493648-7A23-4E49-8D1B-5347E9AD3A54}" dt="2024-07-31T04:38:44.955" v="1420"/>
          <ac:spMkLst>
            <pc:docMk/>
            <pc:sldMk cId="1584161226" sldId="747"/>
            <ac:spMk id="3" creationId="{FA43038D-21AA-FBF8-09DF-AF1389E95D35}"/>
          </ac:spMkLst>
        </pc:spChg>
        <pc:spChg chg="add del">
          <ac:chgData name="יהודה טאוב" userId="80c2dbd02819b45c" providerId="LiveId" clId="{36493648-7A23-4E49-8D1B-5347E9AD3A54}" dt="2024-07-31T04:39:49.704" v="1422" actId="11529"/>
          <ac:spMkLst>
            <pc:docMk/>
            <pc:sldMk cId="1584161226" sldId="747"/>
            <ac:spMk id="6" creationId="{BA21B3F1-0FA0-5247-2AF8-B1050A829992}"/>
          </ac:spMkLst>
        </pc:spChg>
        <pc:spChg chg="add mod">
          <ac:chgData name="יהודה טאוב" userId="80c2dbd02819b45c" providerId="LiveId" clId="{36493648-7A23-4E49-8D1B-5347E9AD3A54}" dt="2024-07-31T04:44:06.001" v="1469" actId="6549"/>
          <ac:spMkLst>
            <pc:docMk/>
            <pc:sldMk cId="1584161226" sldId="747"/>
            <ac:spMk id="7" creationId="{E863D576-8705-D215-3AFC-D40D77C089F1}"/>
          </ac:spMkLst>
        </pc:spChg>
        <pc:picChg chg="add mod">
          <ac:chgData name="יהודה טאוב" userId="80c2dbd02819b45c" providerId="LiveId" clId="{36493648-7A23-4E49-8D1B-5347E9AD3A54}" dt="2024-07-31T04:39:51.658" v="1423" actId="1076"/>
          <ac:picMkLst>
            <pc:docMk/>
            <pc:sldMk cId="1584161226" sldId="747"/>
            <ac:picMk id="5" creationId="{F1DAA1A4-4573-FC71-C3A4-829BFFC5E9B6}"/>
          </ac:picMkLst>
        </pc:picChg>
        <pc:picChg chg="add mod">
          <ac:chgData name="יהודה טאוב" userId="80c2dbd02819b45c" providerId="LiveId" clId="{36493648-7A23-4E49-8D1B-5347E9AD3A54}" dt="2024-07-31T04:48:32.041" v="1478" actId="1076"/>
          <ac:picMkLst>
            <pc:docMk/>
            <pc:sldMk cId="1584161226" sldId="747"/>
            <ac:picMk id="9" creationId="{4DB26095-00E3-B35B-8BFB-EB6B44B21D3F}"/>
          </ac:picMkLst>
        </pc:picChg>
        <pc:picChg chg="add mod">
          <ac:chgData name="יהודה טאוב" userId="80c2dbd02819b45c" providerId="LiveId" clId="{36493648-7A23-4E49-8D1B-5347E9AD3A54}" dt="2024-07-31T04:45:42.211" v="1471" actId="1076"/>
          <ac:picMkLst>
            <pc:docMk/>
            <pc:sldMk cId="1584161226" sldId="747"/>
            <ac:picMk id="22530" creationId="{517B63EA-02BD-DCC5-ADAC-5D7E84387949}"/>
          </ac:picMkLst>
        </pc:picChg>
      </pc:sldChg>
      <pc:sldChg chg="addSp delSp modSp new mod">
        <pc:chgData name="יהודה טאוב" userId="80c2dbd02819b45c" providerId="LiveId" clId="{36493648-7A23-4E49-8D1B-5347E9AD3A54}" dt="2024-08-01T23:57:31.269" v="2742" actId="1076"/>
        <pc:sldMkLst>
          <pc:docMk/>
          <pc:sldMk cId="3367985330" sldId="748"/>
        </pc:sldMkLst>
        <pc:spChg chg="mod">
          <ac:chgData name="יהודה טאוב" userId="80c2dbd02819b45c" providerId="LiveId" clId="{36493648-7A23-4E49-8D1B-5347E9AD3A54}" dt="2024-07-31T14:38:13.817" v="1821" actId="20577"/>
          <ac:spMkLst>
            <pc:docMk/>
            <pc:sldMk cId="3367985330" sldId="748"/>
            <ac:spMk id="2" creationId="{B844FE0B-F3EA-976A-A0FB-F24DABC336D1}"/>
          </ac:spMkLst>
        </pc:spChg>
        <pc:spChg chg="del">
          <ac:chgData name="יהודה טאוב" userId="80c2dbd02819b45c" providerId="LiveId" clId="{36493648-7A23-4E49-8D1B-5347E9AD3A54}" dt="2024-07-31T14:38:07.636" v="1805" actId="22"/>
          <ac:spMkLst>
            <pc:docMk/>
            <pc:sldMk cId="3367985330" sldId="748"/>
            <ac:spMk id="3" creationId="{E38897B8-6107-F6CF-A7AF-391D044EF711}"/>
          </ac:spMkLst>
        </pc:spChg>
        <pc:picChg chg="add mod ord">
          <ac:chgData name="יהודה טאוב" userId="80c2dbd02819b45c" providerId="LiveId" clId="{36493648-7A23-4E49-8D1B-5347E9AD3A54}" dt="2024-08-01T23:57:31.269" v="2742" actId="1076"/>
          <ac:picMkLst>
            <pc:docMk/>
            <pc:sldMk cId="3367985330" sldId="748"/>
            <ac:picMk id="6" creationId="{14859817-5030-5774-C108-A4931B3EA0D0}"/>
          </ac:picMkLst>
        </pc:picChg>
      </pc:sldChg>
      <pc:sldChg chg="modSp add mod ord modAnim">
        <pc:chgData name="יהודה טאוב" userId="80c2dbd02819b45c" providerId="LiveId" clId="{36493648-7A23-4E49-8D1B-5347E9AD3A54}" dt="2024-08-02T09:24:57.697" v="4239"/>
        <pc:sldMkLst>
          <pc:docMk/>
          <pc:sldMk cId="2547957643" sldId="749"/>
        </pc:sldMkLst>
        <pc:spChg chg="mod">
          <ac:chgData name="יהודה טאוב" userId="80c2dbd02819b45c" providerId="LiveId" clId="{36493648-7A23-4E49-8D1B-5347E9AD3A54}" dt="2024-07-31T23:17:46.322" v="1836" actId="20577"/>
          <ac:spMkLst>
            <pc:docMk/>
            <pc:sldMk cId="2547957643" sldId="749"/>
            <ac:spMk id="2" creationId="{9CEACB26-0D98-D487-8A92-1DB08F946477}"/>
          </ac:spMkLst>
        </pc:spChg>
        <pc:spChg chg="mod">
          <ac:chgData name="יהודה טאוב" userId="80c2dbd02819b45c" providerId="LiveId" clId="{36493648-7A23-4E49-8D1B-5347E9AD3A54}" dt="2024-07-31T23:19:07.779" v="2031" actId="20577"/>
          <ac:spMkLst>
            <pc:docMk/>
            <pc:sldMk cId="2547957643" sldId="749"/>
            <ac:spMk id="3" creationId="{FCC62C2A-BDB2-B584-18E8-6BCA10DCC7F9}"/>
          </ac:spMkLst>
        </pc:spChg>
      </pc:sldChg>
      <pc:sldChg chg="modSp add mod modAnim">
        <pc:chgData name="יהודה טאוב" userId="80c2dbd02819b45c" providerId="LiveId" clId="{36493648-7A23-4E49-8D1B-5347E9AD3A54}" dt="2024-07-31T23:39:37.930" v="2488" actId="20577"/>
        <pc:sldMkLst>
          <pc:docMk/>
          <pc:sldMk cId="2949780842" sldId="750"/>
        </pc:sldMkLst>
        <pc:spChg chg="mod">
          <ac:chgData name="יהודה טאוב" userId="80c2dbd02819b45c" providerId="LiveId" clId="{36493648-7A23-4E49-8D1B-5347E9AD3A54}" dt="2024-07-31T23:20:21.997" v="2044" actId="20577"/>
          <ac:spMkLst>
            <pc:docMk/>
            <pc:sldMk cId="2949780842" sldId="750"/>
            <ac:spMk id="2" creationId="{9CEACB26-0D98-D487-8A92-1DB08F946477}"/>
          </ac:spMkLst>
        </pc:spChg>
        <pc:spChg chg="mod">
          <ac:chgData name="יהודה טאוב" userId="80c2dbd02819b45c" providerId="LiveId" clId="{36493648-7A23-4E49-8D1B-5347E9AD3A54}" dt="2024-07-31T23:39:37.930" v="2488" actId="20577"/>
          <ac:spMkLst>
            <pc:docMk/>
            <pc:sldMk cId="2949780842" sldId="750"/>
            <ac:spMk id="3" creationId="{FCC62C2A-BDB2-B584-18E8-6BCA10DCC7F9}"/>
          </ac:spMkLst>
        </pc:spChg>
      </pc:sldChg>
      <pc:sldChg chg="add del">
        <pc:chgData name="יהודה טאוב" userId="80c2dbd02819b45c" providerId="LiveId" clId="{36493648-7A23-4E49-8D1B-5347E9AD3A54}" dt="2024-07-31T23:20:12.311" v="2034" actId="47"/>
        <pc:sldMkLst>
          <pc:docMk/>
          <pc:sldMk cId="3005928033" sldId="750"/>
        </pc:sldMkLst>
      </pc:sldChg>
      <pc:sldChg chg="modSp add mod ord modAnim">
        <pc:chgData name="יהודה טאוב" userId="80c2dbd02819b45c" providerId="LiveId" clId="{36493648-7A23-4E49-8D1B-5347E9AD3A54}" dt="2024-08-01T02:06:33.930" v="2678"/>
        <pc:sldMkLst>
          <pc:docMk/>
          <pc:sldMk cId="973638430" sldId="751"/>
        </pc:sldMkLst>
        <pc:spChg chg="mod">
          <ac:chgData name="יהודה טאוב" userId="80c2dbd02819b45c" providerId="LiveId" clId="{36493648-7A23-4E49-8D1B-5347E9AD3A54}" dt="2024-08-01T02:04:51.006" v="2501" actId="20577"/>
          <ac:spMkLst>
            <pc:docMk/>
            <pc:sldMk cId="973638430" sldId="751"/>
            <ac:spMk id="2" creationId="{9CEACB26-0D98-D487-8A92-1DB08F946477}"/>
          </ac:spMkLst>
        </pc:spChg>
        <pc:spChg chg="mod">
          <ac:chgData name="יהודה טאוב" userId="80c2dbd02819b45c" providerId="LiveId" clId="{36493648-7A23-4E49-8D1B-5347E9AD3A54}" dt="2024-08-01T02:06:33.930" v="2678"/>
          <ac:spMkLst>
            <pc:docMk/>
            <pc:sldMk cId="973638430" sldId="751"/>
            <ac:spMk id="3" creationId="{FCC62C2A-BDB2-B584-18E8-6BCA10DCC7F9}"/>
          </ac:spMkLst>
        </pc:spChg>
      </pc:sldChg>
      <pc:sldChg chg="modSp add modAnim">
        <pc:chgData name="יהודה טאוב" userId="80c2dbd02819b45c" providerId="LiveId" clId="{36493648-7A23-4E49-8D1B-5347E9AD3A54}" dt="2024-08-01T02:07:08.925" v="2724" actId="20577"/>
        <pc:sldMkLst>
          <pc:docMk/>
          <pc:sldMk cId="2288432845" sldId="752"/>
        </pc:sldMkLst>
        <pc:spChg chg="mod">
          <ac:chgData name="יהודה טאוב" userId="80c2dbd02819b45c" providerId="LiveId" clId="{36493648-7A23-4E49-8D1B-5347E9AD3A54}" dt="2024-08-01T02:07:08.925" v="2724" actId="20577"/>
          <ac:spMkLst>
            <pc:docMk/>
            <pc:sldMk cId="2288432845" sldId="752"/>
            <ac:spMk id="3" creationId="{FCC62C2A-BDB2-B584-18E8-6BCA10DCC7F9}"/>
          </ac:spMkLst>
        </pc:spChg>
      </pc:sldChg>
      <pc:sldChg chg="modSp add modAnim">
        <pc:chgData name="יהודה טאוב" userId="80c2dbd02819b45c" providerId="LiveId" clId="{36493648-7A23-4E49-8D1B-5347E9AD3A54}" dt="2024-08-01T10:14:47.506" v="2732" actId="6549"/>
        <pc:sldMkLst>
          <pc:docMk/>
          <pc:sldMk cId="166928634" sldId="753"/>
        </pc:sldMkLst>
        <pc:spChg chg="mod">
          <ac:chgData name="יהודה טאוב" userId="80c2dbd02819b45c" providerId="LiveId" clId="{36493648-7A23-4E49-8D1B-5347E9AD3A54}" dt="2024-08-01T10:14:47.506" v="2732" actId="6549"/>
          <ac:spMkLst>
            <pc:docMk/>
            <pc:sldMk cId="166928634" sldId="753"/>
            <ac:spMk id="3" creationId="{FCC62C2A-BDB2-B584-18E8-6BCA10DCC7F9}"/>
          </ac:spMkLst>
        </pc:spChg>
      </pc:sldChg>
      <pc:sldChg chg="addSp modSp new mod">
        <pc:chgData name="יהודה טאוב" userId="80c2dbd02819b45c" providerId="LiveId" clId="{36493648-7A23-4E49-8D1B-5347E9AD3A54}" dt="2024-08-01T10:17:07.149" v="2739" actId="1076"/>
        <pc:sldMkLst>
          <pc:docMk/>
          <pc:sldMk cId="1828263505" sldId="754"/>
        </pc:sldMkLst>
        <pc:picChg chg="add mod">
          <ac:chgData name="יהודה טאוב" userId="80c2dbd02819b45c" providerId="LiveId" clId="{36493648-7A23-4E49-8D1B-5347E9AD3A54}" dt="2024-08-01T10:15:45.827" v="2735" actId="1076"/>
          <ac:picMkLst>
            <pc:docMk/>
            <pc:sldMk cId="1828263505" sldId="754"/>
            <ac:picMk id="4" creationId="{4098C077-A877-8CAF-48F9-284C028DF6AB}"/>
          </ac:picMkLst>
        </pc:picChg>
        <pc:picChg chg="add mod">
          <ac:chgData name="יהודה טאוב" userId="80c2dbd02819b45c" providerId="LiveId" clId="{36493648-7A23-4E49-8D1B-5347E9AD3A54}" dt="2024-08-01T10:16:11.144" v="2737" actId="1076"/>
          <ac:picMkLst>
            <pc:docMk/>
            <pc:sldMk cId="1828263505" sldId="754"/>
            <ac:picMk id="6" creationId="{203A7389-DF7C-5E9B-D189-31D41C7CDDA2}"/>
          </ac:picMkLst>
        </pc:picChg>
        <pc:picChg chg="add mod">
          <ac:chgData name="יהודה טאוב" userId="80c2dbd02819b45c" providerId="LiveId" clId="{36493648-7A23-4E49-8D1B-5347E9AD3A54}" dt="2024-08-01T10:17:07.149" v="2739" actId="1076"/>
          <ac:picMkLst>
            <pc:docMk/>
            <pc:sldMk cId="1828263505" sldId="754"/>
            <ac:picMk id="8" creationId="{597A7B36-5CB7-4312-5F30-77EE5624A3C3}"/>
          </ac:picMkLst>
        </pc:picChg>
      </pc:sldChg>
      <pc:sldChg chg="modSp new mod">
        <pc:chgData name="יהודה טאוב" userId="80c2dbd02819b45c" providerId="LiveId" clId="{36493648-7A23-4E49-8D1B-5347E9AD3A54}" dt="2024-08-02T00:19:48.071" v="3584" actId="20577"/>
        <pc:sldMkLst>
          <pc:docMk/>
          <pc:sldMk cId="3878958188" sldId="755"/>
        </pc:sldMkLst>
        <pc:spChg chg="mod">
          <ac:chgData name="יהודה טאוב" userId="80c2dbd02819b45c" providerId="LiveId" clId="{36493648-7A23-4E49-8D1B-5347E9AD3A54}" dt="2024-08-01T23:58:39.706" v="2752" actId="20577"/>
          <ac:spMkLst>
            <pc:docMk/>
            <pc:sldMk cId="3878958188" sldId="755"/>
            <ac:spMk id="2" creationId="{F051E094-31FC-897D-DAFF-37AE0E1D27DE}"/>
          </ac:spMkLst>
        </pc:spChg>
        <pc:spChg chg="mod">
          <ac:chgData name="יהודה טאוב" userId="80c2dbd02819b45c" providerId="LiveId" clId="{36493648-7A23-4E49-8D1B-5347E9AD3A54}" dt="2024-08-02T00:19:48.071" v="3584" actId="20577"/>
          <ac:spMkLst>
            <pc:docMk/>
            <pc:sldMk cId="3878958188" sldId="755"/>
            <ac:spMk id="3" creationId="{5ABA59B6-11BF-96DB-45A3-A48C297DF797}"/>
          </ac:spMkLst>
        </pc:spChg>
      </pc:sldChg>
      <pc:sldChg chg="add del">
        <pc:chgData name="יהודה טאוב" userId="80c2dbd02819b45c" providerId="LiveId" clId="{36493648-7A23-4E49-8D1B-5347E9AD3A54}" dt="2024-08-02T00:07:26.764" v="3259" actId="2890"/>
        <pc:sldMkLst>
          <pc:docMk/>
          <pc:sldMk cId="1147716896" sldId="756"/>
        </pc:sldMkLst>
      </pc:sldChg>
      <pc:sldChg chg="modSp new mod">
        <pc:chgData name="יהודה טאוב" userId="80c2dbd02819b45c" providerId="LiveId" clId="{36493648-7A23-4E49-8D1B-5347E9AD3A54}" dt="2024-08-02T00:09:00.653" v="3322" actId="20577"/>
        <pc:sldMkLst>
          <pc:docMk/>
          <pc:sldMk cId="3214795265" sldId="756"/>
        </pc:sldMkLst>
        <pc:spChg chg="mod">
          <ac:chgData name="יהודה טאוב" userId="80c2dbd02819b45c" providerId="LiveId" clId="{36493648-7A23-4E49-8D1B-5347E9AD3A54}" dt="2024-08-02T00:07:46.491" v="3299" actId="20577"/>
          <ac:spMkLst>
            <pc:docMk/>
            <pc:sldMk cId="3214795265" sldId="756"/>
            <ac:spMk id="2" creationId="{D1D32BB5-E9B7-430C-DE35-BA453C88FCDE}"/>
          </ac:spMkLst>
        </pc:spChg>
        <pc:spChg chg="mod">
          <ac:chgData name="יהודה טאוב" userId="80c2dbd02819b45c" providerId="LiveId" clId="{36493648-7A23-4E49-8D1B-5347E9AD3A54}" dt="2024-08-02T00:09:00.653" v="3322" actId="20577"/>
          <ac:spMkLst>
            <pc:docMk/>
            <pc:sldMk cId="3214795265" sldId="756"/>
            <ac:spMk id="3" creationId="{A9838FC7-2636-15D0-C0AD-DA1A3C0B5E5F}"/>
          </ac:spMkLst>
        </pc:spChg>
      </pc:sldChg>
      <pc:sldChg chg="add">
        <pc:chgData name="יהודה טאוב" userId="80c2dbd02819b45c" providerId="LiveId" clId="{36493648-7A23-4E49-8D1B-5347E9AD3A54}" dt="2024-08-02T00:56:55.646" v="3616"/>
        <pc:sldMkLst>
          <pc:docMk/>
          <pc:sldMk cId="656976128" sldId="757"/>
        </pc:sldMkLst>
      </pc:sldChg>
      <pc:sldChg chg="add del">
        <pc:chgData name="יהודה טאוב" userId="80c2dbd02819b45c" providerId="LiveId" clId="{36493648-7A23-4E49-8D1B-5347E9AD3A54}" dt="2024-08-02T00:54:49.255" v="3612" actId="47"/>
        <pc:sldMkLst>
          <pc:docMk/>
          <pc:sldMk cId="4059213612" sldId="757"/>
        </pc:sldMkLst>
      </pc:sldChg>
      <pc:sldChg chg="add del">
        <pc:chgData name="יהודה טאוב" userId="80c2dbd02819b45c" providerId="LiveId" clId="{36493648-7A23-4E49-8D1B-5347E9AD3A54}" dt="2024-08-02T00:54:52.953" v="3613" actId="47"/>
        <pc:sldMkLst>
          <pc:docMk/>
          <pc:sldMk cId="401743706" sldId="758"/>
        </pc:sldMkLst>
      </pc:sldChg>
      <pc:sldChg chg="modSp new mod">
        <pc:chgData name="יהודה טאוב" userId="80c2dbd02819b45c" providerId="LiveId" clId="{36493648-7A23-4E49-8D1B-5347E9AD3A54}" dt="2024-08-02T08:35:22.585" v="3839" actId="20577"/>
        <pc:sldMkLst>
          <pc:docMk/>
          <pc:sldMk cId="1131286183" sldId="758"/>
        </pc:sldMkLst>
        <pc:spChg chg="mod">
          <ac:chgData name="יהודה טאוב" userId="80c2dbd02819b45c" providerId="LiveId" clId="{36493648-7A23-4E49-8D1B-5347E9AD3A54}" dt="2024-08-02T08:34:33.500" v="3680" actId="20577"/>
          <ac:spMkLst>
            <pc:docMk/>
            <pc:sldMk cId="1131286183" sldId="758"/>
            <ac:spMk id="2" creationId="{A10A72AB-BFD3-ADE1-0A0D-70FA5EE1E8E4}"/>
          </ac:spMkLst>
        </pc:spChg>
        <pc:spChg chg="mod">
          <ac:chgData name="יהודה טאוב" userId="80c2dbd02819b45c" providerId="LiveId" clId="{36493648-7A23-4E49-8D1B-5347E9AD3A54}" dt="2024-08-02T08:35:22.585" v="3839" actId="20577"/>
          <ac:spMkLst>
            <pc:docMk/>
            <pc:sldMk cId="1131286183" sldId="758"/>
            <ac:spMk id="3" creationId="{4FD94BA4-9669-85E7-53C4-0DD704EDDD37}"/>
          </ac:spMkLst>
        </pc:spChg>
      </pc:sldChg>
      <pc:sldChg chg="modSp new mod">
        <pc:chgData name="יהודה טאוב" userId="80c2dbd02819b45c" providerId="LiveId" clId="{36493648-7A23-4E49-8D1B-5347E9AD3A54}" dt="2024-08-02T08:48:23.266" v="4117" actId="20577"/>
        <pc:sldMkLst>
          <pc:docMk/>
          <pc:sldMk cId="3847204202" sldId="759"/>
        </pc:sldMkLst>
        <pc:spChg chg="mod">
          <ac:chgData name="יהודה טאוב" userId="80c2dbd02819b45c" providerId="LiveId" clId="{36493648-7A23-4E49-8D1B-5347E9AD3A54}" dt="2024-08-02T08:48:23.266" v="4117" actId="20577"/>
          <ac:spMkLst>
            <pc:docMk/>
            <pc:sldMk cId="3847204202" sldId="759"/>
            <ac:spMk id="2" creationId="{059320AD-6C9D-57AF-35E7-28EC14459E3B}"/>
          </ac:spMkLst>
        </pc:spChg>
        <pc:spChg chg="mod">
          <ac:chgData name="יהודה טאוב" userId="80c2dbd02819b45c" providerId="LiveId" clId="{36493648-7A23-4E49-8D1B-5347E9AD3A54}" dt="2024-08-02T08:42:54.284" v="4059" actId="20577"/>
          <ac:spMkLst>
            <pc:docMk/>
            <pc:sldMk cId="3847204202" sldId="759"/>
            <ac:spMk id="3" creationId="{1B4835AE-20F4-8977-ED65-A8DE44E901C7}"/>
          </ac:spMkLst>
        </pc:spChg>
      </pc:sldChg>
      <pc:sldChg chg="addSp modSp new mod">
        <pc:chgData name="יהודה טאוב" userId="80c2dbd02819b45c" providerId="LiveId" clId="{36493648-7A23-4E49-8D1B-5347E9AD3A54}" dt="2024-08-02T08:55:12.383" v="4235" actId="20577"/>
        <pc:sldMkLst>
          <pc:docMk/>
          <pc:sldMk cId="3879987331" sldId="760"/>
        </pc:sldMkLst>
        <pc:spChg chg="mod">
          <ac:chgData name="יהודה טאוב" userId="80c2dbd02819b45c" providerId="LiveId" clId="{36493648-7A23-4E49-8D1B-5347E9AD3A54}" dt="2024-08-02T08:55:12.383" v="4235" actId="20577"/>
          <ac:spMkLst>
            <pc:docMk/>
            <pc:sldMk cId="3879987331" sldId="760"/>
            <ac:spMk id="3" creationId="{C3BE5C24-C5F6-2C5E-929E-575B04CFE3DE}"/>
          </ac:spMkLst>
        </pc:spChg>
        <pc:picChg chg="add mod">
          <ac:chgData name="יהודה טאוב" userId="80c2dbd02819b45c" providerId="LiveId" clId="{36493648-7A23-4E49-8D1B-5347E9AD3A54}" dt="2024-08-02T08:55:09.660" v="4234" actId="1076"/>
          <ac:picMkLst>
            <pc:docMk/>
            <pc:sldMk cId="3879987331" sldId="760"/>
            <ac:picMk id="6" creationId="{12001C07-313A-EF8F-2B48-B46365EC6AE6}"/>
          </ac:picMkLst>
        </pc:picChg>
      </pc:sldChg>
      <pc:sldChg chg="modSp new del mod">
        <pc:chgData name="יהודה טאוב" userId="80c2dbd02819b45c" providerId="LiveId" clId="{36493648-7A23-4E49-8D1B-5347E9AD3A54}" dt="2024-08-05T00:53:30.208" v="6431" actId="18676"/>
        <pc:sldMkLst>
          <pc:docMk/>
          <pc:sldMk cId="2760230743" sldId="761"/>
        </pc:sldMkLst>
        <pc:spChg chg="mod">
          <ac:chgData name="יהודה טאוב" userId="80c2dbd02819b45c" providerId="LiveId" clId="{36493648-7A23-4E49-8D1B-5347E9AD3A54}" dt="2024-08-04T09:17:05.589" v="5706" actId="20577"/>
          <ac:spMkLst>
            <pc:docMk/>
            <pc:sldMk cId="2760230743" sldId="761"/>
            <ac:spMk id="2" creationId="{7B5CAF57-44B0-D50D-7EC2-F254F70F1E42}"/>
          </ac:spMkLst>
        </pc:spChg>
        <pc:spChg chg="mod">
          <ac:chgData name="יהודה טאוב" userId="80c2dbd02819b45c" providerId="LiveId" clId="{36493648-7A23-4E49-8D1B-5347E9AD3A54}" dt="2024-08-04T09:16:58.896" v="5682" actId="20577"/>
          <ac:spMkLst>
            <pc:docMk/>
            <pc:sldMk cId="2760230743" sldId="761"/>
            <ac:spMk id="3" creationId="{1244102B-F93C-0E7D-42FF-57816079B45D}"/>
          </ac:spMkLst>
        </pc:spChg>
      </pc:sldChg>
      <pc:sldChg chg="modSp new del mod">
        <pc:chgData name="יהודה טאוב" userId="80c2dbd02819b45c" providerId="LiveId" clId="{36493648-7A23-4E49-8D1B-5347E9AD3A54}" dt="2024-08-05T00:53:11.086" v="6427" actId="18676"/>
        <pc:sldMkLst>
          <pc:docMk/>
          <pc:sldMk cId="2303737696" sldId="762"/>
        </pc:sldMkLst>
        <pc:spChg chg="mod">
          <ac:chgData name="יהודה טאוב" userId="80c2dbd02819b45c" providerId="LiveId" clId="{36493648-7A23-4E49-8D1B-5347E9AD3A54}" dt="2024-08-04T13:59:30.399" v="6038" actId="20577"/>
          <ac:spMkLst>
            <pc:docMk/>
            <pc:sldMk cId="2303737696" sldId="762"/>
            <ac:spMk id="2" creationId="{798BF3F0-B6CC-D503-E5E2-3F6D4F4B2A5C}"/>
          </ac:spMkLst>
        </pc:spChg>
        <pc:spChg chg="mod">
          <ac:chgData name="יהודה טאוב" userId="80c2dbd02819b45c" providerId="LiveId" clId="{36493648-7A23-4E49-8D1B-5347E9AD3A54}" dt="2024-08-04T14:01:46.797" v="6045"/>
          <ac:spMkLst>
            <pc:docMk/>
            <pc:sldMk cId="2303737696" sldId="762"/>
            <ac:spMk id="3" creationId="{09377D88-1D87-6D9F-C829-358E7B590A22}"/>
          </ac:spMkLst>
        </pc:spChg>
      </pc:sldChg>
      <pc:sldChg chg="modSp add del mod modAnim">
        <pc:chgData name="יהודה טאוב" userId="80c2dbd02819b45c" providerId="LiveId" clId="{36493648-7A23-4E49-8D1B-5347E9AD3A54}" dt="2024-08-05T00:53:26.840" v="6430" actId="18676"/>
        <pc:sldMkLst>
          <pc:docMk/>
          <pc:sldMk cId="3293883864" sldId="763"/>
        </pc:sldMkLst>
        <pc:spChg chg="mod">
          <ac:chgData name="יהודה טאוב" userId="80c2dbd02819b45c" providerId="LiveId" clId="{36493648-7A23-4E49-8D1B-5347E9AD3A54}" dt="2024-08-04T14:02:50.819" v="6055" actId="20577"/>
          <ac:spMkLst>
            <pc:docMk/>
            <pc:sldMk cId="3293883864" sldId="763"/>
            <ac:spMk id="2" creationId="{6E5E004A-7240-C534-9710-CC2159C6095A}"/>
          </ac:spMkLst>
        </pc:spChg>
        <pc:spChg chg="mod">
          <ac:chgData name="יהודה טאוב" userId="80c2dbd02819b45c" providerId="LiveId" clId="{36493648-7A23-4E49-8D1B-5347E9AD3A54}" dt="2024-08-04T14:03:21.602" v="6062" actId="6549"/>
          <ac:spMkLst>
            <pc:docMk/>
            <pc:sldMk cId="3293883864" sldId="763"/>
            <ac:spMk id="3" creationId="{CFBCB363-E023-ECFA-91B1-FC6E0E7B2F9A}"/>
          </ac:spMkLst>
        </pc:spChg>
      </pc:sldChg>
      <pc:sldChg chg="modSp add del mod ord modAnim">
        <pc:chgData name="יהודה טאוב" userId="80c2dbd02819b45c" providerId="LiveId" clId="{36493648-7A23-4E49-8D1B-5347E9AD3A54}" dt="2024-08-05T00:53:26.840" v="6430" actId="18676"/>
        <pc:sldMkLst>
          <pc:docMk/>
          <pc:sldMk cId="1952023000" sldId="764"/>
        </pc:sldMkLst>
        <pc:spChg chg="mod">
          <ac:chgData name="יהודה טאוב" userId="80c2dbd02819b45c" providerId="LiveId" clId="{36493648-7A23-4E49-8D1B-5347E9AD3A54}" dt="2024-08-04T14:05:25.716" v="6067"/>
          <ac:spMkLst>
            <pc:docMk/>
            <pc:sldMk cId="1952023000" sldId="764"/>
            <ac:spMk id="2" creationId="{6E5E004A-7240-C534-9710-CC2159C6095A}"/>
          </ac:spMkLst>
        </pc:spChg>
        <pc:spChg chg="mod">
          <ac:chgData name="יהודה טאוב" userId="80c2dbd02819b45c" providerId="LiveId" clId="{36493648-7A23-4E49-8D1B-5347E9AD3A54}" dt="2024-08-04T14:05:46.198" v="6070" actId="20577"/>
          <ac:spMkLst>
            <pc:docMk/>
            <pc:sldMk cId="1952023000" sldId="764"/>
            <ac:spMk id="3" creationId="{CFBCB363-E023-ECFA-91B1-FC6E0E7B2F9A}"/>
          </ac:spMkLst>
        </pc:spChg>
      </pc:sldChg>
      <pc:sldChg chg="modSp add del mod modAnim">
        <pc:chgData name="יהודה טאוב" userId="80c2dbd02819b45c" providerId="LiveId" clId="{36493648-7A23-4E49-8D1B-5347E9AD3A54}" dt="2024-08-05T00:53:23.815" v="6429" actId="18676"/>
        <pc:sldMkLst>
          <pc:docMk/>
          <pc:sldMk cId="3530710399" sldId="765"/>
        </pc:sldMkLst>
        <pc:spChg chg="mod">
          <ac:chgData name="יהודה טאוב" userId="80c2dbd02819b45c" providerId="LiveId" clId="{36493648-7A23-4E49-8D1B-5347E9AD3A54}" dt="2024-08-04T14:31:59.795" v="6099" actId="20577"/>
          <ac:spMkLst>
            <pc:docMk/>
            <pc:sldMk cId="3530710399" sldId="765"/>
            <ac:spMk id="2" creationId="{6E5E004A-7240-C534-9710-CC2159C6095A}"/>
          </ac:spMkLst>
        </pc:spChg>
        <pc:spChg chg="mod">
          <ac:chgData name="יהודה טאוב" userId="80c2dbd02819b45c" providerId="LiveId" clId="{36493648-7A23-4E49-8D1B-5347E9AD3A54}" dt="2024-08-04T14:32:03.748" v="6101" actId="27636"/>
          <ac:spMkLst>
            <pc:docMk/>
            <pc:sldMk cId="3530710399" sldId="765"/>
            <ac:spMk id="3" creationId="{CFBCB363-E023-ECFA-91B1-FC6E0E7B2F9A}"/>
          </ac:spMkLst>
        </pc:spChg>
      </pc:sldChg>
      <pc:sldChg chg="add del ord">
        <pc:chgData name="יהודה טאוב" userId="80c2dbd02819b45c" providerId="LiveId" clId="{36493648-7A23-4E49-8D1B-5347E9AD3A54}" dt="2024-08-05T00:53:21.128" v="6428" actId="18676"/>
        <pc:sldMkLst>
          <pc:docMk/>
          <pc:sldMk cId="822530176" sldId="766"/>
        </pc:sldMkLst>
      </pc:sldChg>
      <pc:sldChg chg="modSp new del mod modNotesTx">
        <pc:chgData name="יהודה טאוב" userId="80c2dbd02819b45c" providerId="LiveId" clId="{36493648-7A23-4E49-8D1B-5347E9AD3A54}" dt="2024-08-05T00:53:11.086" v="6427" actId="18676"/>
        <pc:sldMkLst>
          <pc:docMk/>
          <pc:sldMk cId="2694843779" sldId="767"/>
        </pc:sldMkLst>
        <pc:spChg chg="mod">
          <ac:chgData name="יהודה טאוב" userId="80c2dbd02819b45c" providerId="LiveId" clId="{36493648-7A23-4E49-8D1B-5347E9AD3A54}" dt="2024-08-04T23:11:56.974" v="6113" actId="20577"/>
          <ac:spMkLst>
            <pc:docMk/>
            <pc:sldMk cId="2694843779" sldId="767"/>
            <ac:spMk id="2" creationId="{53F99DFA-AD3C-6AF6-343E-83E1715622C4}"/>
          </ac:spMkLst>
        </pc:spChg>
        <pc:spChg chg="mod">
          <ac:chgData name="יהודה טאוב" userId="80c2dbd02819b45c" providerId="LiveId" clId="{36493648-7A23-4E49-8D1B-5347E9AD3A54}" dt="2024-08-04T23:20:26.480" v="6165" actId="20577"/>
          <ac:spMkLst>
            <pc:docMk/>
            <pc:sldMk cId="2694843779" sldId="767"/>
            <ac:spMk id="3" creationId="{0B53FC03-B645-E152-47EC-C8DCBA2803D2}"/>
          </ac:spMkLst>
        </pc:spChg>
      </pc:sldChg>
      <pc:sldChg chg="addSp delSp modSp add del mod ord modAnim">
        <pc:chgData name="יהודה טאוב" userId="80c2dbd02819b45c" providerId="LiveId" clId="{36493648-7A23-4E49-8D1B-5347E9AD3A54}" dt="2024-08-05T00:53:23.815" v="6429" actId="18676"/>
        <pc:sldMkLst>
          <pc:docMk/>
          <pc:sldMk cId="3099314882" sldId="768"/>
        </pc:sldMkLst>
        <pc:spChg chg="mod">
          <ac:chgData name="יהודה טאוב" userId="80c2dbd02819b45c" providerId="LiveId" clId="{36493648-7A23-4E49-8D1B-5347E9AD3A54}" dt="2024-08-04T23:41:28.919" v="6199" actId="20577"/>
          <ac:spMkLst>
            <pc:docMk/>
            <pc:sldMk cId="3099314882" sldId="768"/>
            <ac:spMk id="2" creationId="{6E5E004A-7240-C534-9710-CC2159C6095A}"/>
          </ac:spMkLst>
        </pc:spChg>
        <pc:spChg chg="add del mod">
          <ac:chgData name="יהודה טאוב" userId="80c2dbd02819b45c" providerId="LiveId" clId="{36493648-7A23-4E49-8D1B-5347E9AD3A54}" dt="2024-08-04T23:41:54.802" v="6202"/>
          <ac:spMkLst>
            <pc:docMk/>
            <pc:sldMk cId="3099314882" sldId="768"/>
            <ac:spMk id="3" creationId="{CFBCB363-E023-ECFA-91B1-FC6E0E7B2F9A}"/>
          </ac:spMkLst>
        </pc:spChg>
        <pc:spChg chg="add">
          <ac:chgData name="יהודה טאוב" userId="80c2dbd02819b45c" providerId="LiveId" clId="{36493648-7A23-4E49-8D1B-5347E9AD3A54}" dt="2024-08-04T23:41:31.667" v="6200"/>
          <ac:spMkLst>
            <pc:docMk/>
            <pc:sldMk cId="3099314882" sldId="768"/>
            <ac:spMk id="6" creationId="{ADC82267-4D4C-0FE6-28B7-C270905F44B4}"/>
          </ac:spMkLst>
        </pc:spChg>
        <pc:graphicFrameChg chg="add mod">
          <ac:chgData name="יהודה טאוב" userId="80c2dbd02819b45c" providerId="LiveId" clId="{36493648-7A23-4E49-8D1B-5347E9AD3A54}" dt="2024-08-04T23:41:38.038" v="6201"/>
          <ac:graphicFrameMkLst>
            <pc:docMk/>
            <pc:sldMk cId="3099314882" sldId="768"/>
            <ac:graphicFrameMk id="5" creationId="{F8FA4B4B-04A2-8A9F-B1F8-6416CC43B732}"/>
          </ac:graphicFrameMkLst>
        </pc:graphicFrameChg>
      </pc:sldChg>
      <pc:sldChg chg="new del">
        <pc:chgData name="יהודה טאוב" userId="80c2dbd02819b45c" providerId="LiveId" clId="{36493648-7A23-4E49-8D1B-5347E9AD3A54}" dt="2024-08-04T23:41:13.614" v="6177" actId="680"/>
        <pc:sldMkLst>
          <pc:docMk/>
          <pc:sldMk cId="3421954007" sldId="768"/>
        </pc:sldMkLst>
      </pc:sldChg>
      <pc:sldChg chg="modSp add del mod modAnim">
        <pc:chgData name="יהודה טאוב" userId="80c2dbd02819b45c" providerId="LiveId" clId="{36493648-7A23-4E49-8D1B-5347E9AD3A54}" dt="2024-08-05T00:53:21.128" v="6428" actId="18676"/>
        <pc:sldMkLst>
          <pc:docMk/>
          <pc:sldMk cId="1394342396" sldId="769"/>
        </pc:sldMkLst>
        <pc:spChg chg="mod">
          <ac:chgData name="יהודה טאוב" userId="80c2dbd02819b45c" providerId="LiveId" clId="{36493648-7A23-4E49-8D1B-5347E9AD3A54}" dt="2024-08-05T00:49:14.678" v="6231" actId="20577"/>
          <ac:spMkLst>
            <pc:docMk/>
            <pc:sldMk cId="1394342396" sldId="769"/>
            <ac:spMk id="2" creationId="{6E5E004A-7240-C534-9710-CC2159C6095A}"/>
          </ac:spMkLst>
        </pc:spChg>
        <pc:spChg chg="mod">
          <ac:chgData name="יהודה טאוב" userId="80c2dbd02819b45c" providerId="LiveId" clId="{36493648-7A23-4E49-8D1B-5347E9AD3A54}" dt="2024-08-05T00:50:31.230" v="6426" actId="20577"/>
          <ac:spMkLst>
            <pc:docMk/>
            <pc:sldMk cId="1394342396" sldId="769"/>
            <ac:spMk id="3" creationId="{CFBCB363-E023-ECFA-91B1-FC6E0E7B2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א'/אב/תשפ"ד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8/5/2024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8/5/2024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8/5/2024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8/5/2024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8/5/2024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8/5/2024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8/5/2024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8/5/2024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8/5/2024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8/5/2024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8/5/2024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8/5/2024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8/5/2024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8/5/2024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B247C1C-2021-4B23-806C-985B3F845590}" type="datetime1">
              <a:rPr lang="en-US" smtClean="0"/>
              <a:t>8/5/2024</a:t>
            </a:fld>
            <a:endParaRPr lang="he-IL"/>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he-IL"/>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0CA20A1-E7C3-450A-A92A-ECBF97E20AEA}" type="slidenum">
              <a:rPr lang="he-IL" smtClean="0"/>
              <a:t>‹#›</a:t>
            </a:fld>
            <a:endParaRPr lang="he-IL"/>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184056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0FDEFD5-F20E-495B-B5E3-5B81377C6BA2}" type="datetime1">
              <a:rPr lang="en-US" smtClean="0"/>
              <a:t>8/5/2024</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203449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F8CC5053-0EA9-4CC7-BD15-41B06FA6B110}" type="datetime1">
              <a:rPr lang="en-US" smtClean="0"/>
              <a:t>8/5/2024</a:t>
            </a:fld>
            <a:endParaRPr lang="he-IL"/>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he-IL"/>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0CA20A1-E7C3-450A-A92A-ECBF97E20AEA}" type="slidenum">
              <a:rPr lang="he-IL" smtClean="0"/>
              <a:t>‹#›</a:t>
            </a:fld>
            <a:endParaRPr lang="he-IL"/>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016987807"/>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894899B6-D91B-4EC9-B0AD-3E3B69D5A335}" type="datetime1">
              <a:rPr lang="en-US" smtClean="0"/>
              <a:t>8/5/2024</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13882509"/>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257300"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633864" y="2909102"/>
            <a:ext cx="4800600" cy="299639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F13C009-0E8D-468F-97B5-7F7B5156EC9E}" type="datetime1">
              <a:rPr lang="en-US" smtClean="0"/>
              <a:t>8/5/2024</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84388275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206CF42C-DC9D-4D08-873F-60B66C2E0BA6}" type="datetime1">
              <a:rPr lang="en-US" smtClean="0"/>
              <a:t>8/5/2024</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783796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54B54-34DA-4981-B1DB-5A744A0FAF55}" type="datetime1">
              <a:rPr lang="en-US" smtClean="0"/>
              <a:t>8/5/2024</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1605297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051" y="6375679"/>
            <a:ext cx="1233355" cy="348462"/>
          </a:xfrm>
        </p:spPr>
        <p:txBody>
          <a:bodyPr/>
          <a:lstStyle/>
          <a:p>
            <a:fld id="{848D723C-1D2B-4D9A-B420-F6F8F5B7E6B3}" type="datetime1">
              <a:rPr lang="en-US" smtClean="0"/>
              <a:t>8/5/2024</a:t>
            </a:fld>
            <a:endParaRPr lang="he-IL"/>
          </a:p>
        </p:txBody>
      </p:sp>
      <p:sp>
        <p:nvSpPr>
          <p:cNvPr id="6" name="Footer Placeholder 5"/>
          <p:cNvSpPr>
            <a:spLocks noGrp="1"/>
          </p:cNvSpPr>
          <p:nvPr>
            <p:ph type="ftr" sz="quarter" idx="11"/>
          </p:nvPr>
        </p:nvSpPr>
        <p:spPr>
          <a:xfrm>
            <a:off x="2103620" y="6375679"/>
            <a:ext cx="3482179" cy="345796"/>
          </a:xfrm>
        </p:spPr>
        <p:txBody>
          <a:bodyPr/>
          <a:lstStyle/>
          <a:p>
            <a:endParaRPr lang="he-IL"/>
          </a:p>
        </p:txBody>
      </p:sp>
      <p:sp>
        <p:nvSpPr>
          <p:cNvPr id="7" name="Slide Number Placeholder 6"/>
          <p:cNvSpPr>
            <a:spLocks noGrp="1"/>
          </p:cNvSpPr>
          <p:nvPr>
            <p:ph type="sldNum" sz="quarter" idx="12"/>
          </p:nvPr>
        </p:nvSpPr>
        <p:spPr>
          <a:xfrm>
            <a:off x="5691014" y="6375679"/>
            <a:ext cx="1232456" cy="345796"/>
          </a:xfrm>
        </p:spPr>
        <p:txBody>
          <a:bodyPr/>
          <a:lstStyle/>
          <a:p>
            <a:fld id="{70CA20A1-E7C3-450A-A92A-ECBF97E20AEA}" type="slidenum">
              <a:rPr lang="he-IL" smtClean="0"/>
              <a:t>‹#›</a:t>
            </a:fld>
            <a:endParaRPr lang="he-IL"/>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4931799"/>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65950" y="6375679"/>
            <a:ext cx="1232456" cy="348462"/>
          </a:xfrm>
        </p:spPr>
        <p:txBody>
          <a:bodyPr/>
          <a:lstStyle/>
          <a:p>
            <a:fld id="{32C433D2-24E7-4E92-BF29-EA2CD3585625}" type="datetime1">
              <a:rPr lang="en-US" smtClean="0"/>
              <a:t>8/5/2024</a:t>
            </a:fld>
            <a:endParaRPr lang="he-IL"/>
          </a:p>
        </p:txBody>
      </p:sp>
      <p:sp>
        <p:nvSpPr>
          <p:cNvPr id="6" name="Footer Placeholder 5"/>
          <p:cNvSpPr>
            <a:spLocks noGrp="1"/>
          </p:cNvSpPr>
          <p:nvPr>
            <p:ph type="ftr" sz="quarter" idx="11"/>
          </p:nvPr>
        </p:nvSpPr>
        <p:spPr>
          <a:xfrm>
            <a:off x="2103621" y="6375679"/>
            <a:ext cx="3482178" cy="345796"/>
          </a:xfrm>
        </p:spPr>
        <p:txBody>
          <a:bodyPr/>
          <a:lstStyle/>
          <a:p>
            <a:endParaRPr lang="he-IL"/>
          </a:p>
        </p:txBody>
      </p:sp>
      <p:sp>
        <p:nvSpPr>
          <p:cNvPr id="7" name="Slide Number Placeholder 6"/>
          <p:cNvSpPr>
            <a:spLocks noGrp="1"/>
          </p:cNvSpPr>
          <p:nvPr>
            <p:ph type="sldNum" sz="quarter" idx="12"/>
          </p:nvPr>
        </p:nvSpPr>
        <p:spPr>
          <a:xfrm>
            <a:off x="5687568" y="6375679"/>
            <a:ext cx="1234440" cy="345796"/>
          </a:xfrm>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604057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2139634-CAF6-454B-A5F6-0A3E0C2C14ED}" type="datetime1">
              <a:rPr lang="en-US" smtClean="0"/>
              <a:t>8/5/2024</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2441712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5BAC3A5-A0E5-419C-A709-726CE2975690}" type="datetime1">
              <a:rPr lang="en-US" smtClean="0"/>
              <a:t>8/5/2024</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581150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5.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8/5/2024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8/5/2024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8/5/2024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8/5/2024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D0852846-2DA2-430D-8B42-D5B64B5B9273}" type="datetime1">
              <a:rPr lang="en-US" smtClean="0"/>
              <a:t>8/5/2024</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217C01CDF56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49987449"/>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hdr="0" ftr="0" dt="0"/>
  <p:txStyles>
    <p:titleStyle>
      <a:lvl1pPr algn="l" defTabSz="914400" rtl="1"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r" defTabSz="914400" rtl="1"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r" defTabSz="914400" rtl="1"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r" defTabSz="914400" rtl="1"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browser-extension.kiwix.org/current/wikipedia_he_all_maxi_2024-06.zim/A/%D7%99%D7%96%D7%9B%D7%95%D7%A8#%22%D7%99%D7%96%D7%9B%D7%95%D7%A8%22_%D7%9C%D7%A7%D7%95%D7%A8%D7%91%D7%A0%D7%95%D7%AA_%D7%94%D7%A9%D7%95%D7%90%D7%94" TargetMode="External"/><Relationship Id="rId2" Type="http://schemas.openxmlformats.org/officeDocument/2006/relationships/hyperlink" Target="https://browser-extension.kiwix.org/current/wikipedia_he_all_maxi_2024-06.zim/A/%D7%94%D7%A9%D7%9D_%D7%99%D7%A7%D7%95%D7%9D_%D7%93%D7%9E%D7%95#cite_note-8" TargetMode="Externa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s://www.hamichlol.org.il/%D7%90%D7%91_%D7%94%D7%A8%D7%97%D7%9E%D7%99%D7%9D#cite_note-2" TargetMode="External"/><Relationship Id="rId7" Type="http://schemas.openxmlformats.org/officeDocument/2006/relationships/hyperlink" Target="https://www.hamichlol.org.il/%D7%90%D7%91_%D7%94%D7%A8%D7%97%D7%9E%D7%99%D7%9D#cite_note-6" TargetMode="External"/><Relationship Id="rId2" Type="http://schemas.openxmlformats.org/officeDocument/2006/relationships/hyperlink" Target="https://www.hamichlol.org.il/%D7%90%D7%91_%D7%94%D7%A8%D7%97%D7%9E%D7%99%D7%9D#cite_note-1" TargetMode="External"/><Relationship Id="rId1" Type="http://schemas.openxmlformats.org/officeDocument/2006/relationships/slideLayout" Target="../slideLayouts/slideLayout2.xml"/><Relationship Id="rId6" Type="http://schemas.openxmlformats.org/officeDocument/2006/relationships/hyperlink" Target="https://www.hamichlol.org.il/%D7%90%D7%91_%D7%94%D7%A8%D7%97%D7%9E%D7%99%D7%9D#cite_note-5" TargetMode="External"/><Relationship Id="rId5" Type="http://schemas.openxmlformats.org/officeDocument/2006/relationships/hyperlink" Target="https://www.hamichlol.org.il/%D7%90%D7%91_%D7%94%D7%A8%D7%97%D7%9E%D7%99%D7%9D#cite_note-4" TargetMode="External"/><Relationship Id="rId4" Type="http://schemas.openxmlformats.org/officeDocument/2006/relationships/hyperlink" Target="https://www.hamichlol.org.il/%D7%90%D7%91_%D7%94%D7%A8%D7%97%D7%9E%D7%99%D7%9D#cite_note-3"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he.wikisource.org/wiki/%D7%A7%D7%98%D7%92%D7%95%D7%A8%D7%99%D7%94:%D7%AA%D7%94%D7%9C%D7%99%D7%9D_%D7%A7%D7%9E%D7%98_%D7%96" TargetMode="External"/><Relationship Id="rId2" Type="http://schemas.openxmlformats.org/officeDocument/2006/relationships/hyperlink" Target="https://he.wikisource.org/wiki/%D7%A7%D7%98%D7%92%D7%95%D7%A8%D7%99%D7%94:%D7%AA%D7%94%D7%9C%D7%99%D7%9D_%D7%A7%D7%9E%D7%98_%D7%95" TargetMode="External"/><Relationship Id="rId1" Type="http://schemas.openxmlformats.org/officeDocument/2006/relationships/slideLayout" Target="../slideLayouts/slideLayout2.xml"/><Relationship Id="rId5" Type="http://schemas.openxmlformats.org/officeDocument/2006/relationships/hyperlink" Target="https://he.wikisource.org/wiki/%D7%A7%D7%98%D7%92%D7%95%D7%A8%D7%99%D7%94:%D7%AA%D7%94%D7%9C%D7%99%D7%9D_%D7%A7%D7%9E%D7%98_%D7%98" TargetMode="External"/><Relationship Id="rId4" Type="http://schemas.openxmlformats.org/officeDocument/2006/relationships/hyperlink" Target="https://he.wikisource.org/wiki/%D7%A7%D7%98%D7%92%D7%95%D7%A8%D7%99%D7%94:%D7%AA%D7%94%D7%9C%D7%99%D7%9D_%D7%A7%D7%9E%D7%98_%D7%97"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alpha val="43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מצוות נקמה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026" name="Picture 2" descr="פעולות נקם בגרמנים">
            <a:extLst>
              <a:ext uri="{FF2B5EF4-FFF2-40B4-BE49-F238E27FC236}">
                <a16:creationId xmlns:a16="http://schemas.microsoft.com/office/drawing/2014/main" id="{AD228CFA-5544-A968-D364-4EB4CC20FF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715" y="55949"/>
            <a:ext cx="2676525" cy="17049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השחקנית אוולין הגואל: &quot;אין עם מי לעשות שלום, אני דורשת נקמה&quot; - הידברות">
            <a:extLst>
              <a:ext uri="{FF2B5EF4-FFF2-40B4-BE49-F238E27FC236}">
                <a16:creationId xmlns:a16="http://schemas.microsoft.com/office/drawing/2014/main" id="{B7CCFA3E-D2CB-D1B6-2D6E-91D9BE62EB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663" y="0"/>
            <a:ext cx="2591214" cy="1727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0A72AB-BFD3-ADE1-0A0D-70FA5EE1E8E4}"/>
              </a:ext>
            </a:extLst>
          </p:cNvPr>
          <p:cNvSpPr>
            <a:spLocks noGrp="1"/>
          </p:cNvSpPr>
          <p:nvPr>
            <p:ph type="title"/>
          </p:nvPr>
        </p:nvSpPr>
        <p:spPr/>
        <p:txBody>
          <a:bodyPr/>
          <a:lstStyle/>
          <a:p>
            <a:r>
              <a:rPr lang="he-IL" dirty="0"/>
              <a:t>הנושאים הנידונים</a:t>
            </a:r>
          </a:p>
        </p:txBody>
      </p:sp>
      <p:sp>
        <p:nvSpPr>
          <p:cNvPr id="3" name="מציין מיקום תוכן 2">
            <a:extLst>
              <a:ext uri="{FF2B5EF4-FFF2-40B4-BE49-F238E27FC236}">
                <a16:creationId xmlns:a16="http://schemas.microsoft.com/office/drawing/2014/main" id="{4FD94BA4-9669-85E7-53C4-0DD704EDDD37}"/>
              </a:ext>
            </a:extLst>
          </p:cNvPr>
          <p:cNvSpPr>
            <a:spLocks noGrp="1"/>
          </p:cNvSpPr>
          <p:nvPr>
            <p:ph idx="1"/>
          </p:nvPr>
        </p:nvSpPr>
        <p:spPr/>
        <p:txBody>
          <a:bodyPr/>
          <a:lstStyle/>
          <a:p>
            <a:r>
              <a:rPr lang="he-IL" dirty="0"/>
              <a:t>האם הנקמה היא חיובית או שלילית?</a:t>
            </a:r>
          </a:p>
          <a:p>
            <a:r>
              <a:rPr lang="he-IL" dirty="0"/>
              <a:t>האם לנקום בגוים זה רשות או מצווה?</a:t>
            </a:r>
          </a:p>
          <a:p>
            <a:r>
              <a:rPr lang="he-IL" dirty="0"/>
              <a:t>האם מותר לכל אדם לנקום או רק לצדיק או רק להקב"ה?</a:t>
            </a:r>
          </a:p>
          <a:p>
            <a:r>
              <a:rPr lang="he-IL" dirty="0"/>
              <a:t>האם צריך לשמוח בנפילת אויב?</a:t>
            </a:r>
          </a:p>
          <a:p>
            <a:endParaRPr lang="he-IL" dirty="0"/>
          </a:p>
        </p:txBody>
      </p:sp>
      <p:sp>
        <p:nvSpPr>
          <p:cNvPr id="4" name="מציין מיקום של מספר שקופית 3">
            <a:extLst>
              <a:ext uri="{FF2B5EF4-FFF2-40B4-BE49-F238E27FC236}">
                <a16:creationId xmlns:a16="http://schemas.microsoft.com/office/drawing/2014/main" id="{7122E5C0-2F3F-D596-D033-8DEEAFAF2D7F}"/>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131286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8890DBC3-8B4B-EE26-FFA6-0168022E1B54}"/>
              </a:ext>
            </a:extLst>
          </p:cNvPr>
          <p:cNvSpPr>
            <a:spLocks noGrp="1"/>
          </p:cNvSpPr>
          <p:nvPr>
            <p:ph type="sldNum" sz="quarter" idx="12"/>
          </p:nvPr>
        </p:nvSpPr>
        <p:spPr/>
        <p:txBody>
          <a:bodyPr/>
          <a:lstStyle/>
          <a:p>
            <a:fld id="{70CA20A1-E7C3-450A-A92A-ECBF97E20AEA}" type="slidenum">
              <a:rPr lang="he-IL" smtClean="0"/>
              <a:t>3</a:t>
            </a:fld>
            <a:endParaRPr lang="he-IL"/>
          </a:p>
        </p:txBody>
      </p:sp>
      <p:pic>
        <p:nvPicPr>
          <p:cNvPr id="6" name="תמונה 5">
            <a:extLst>
              <a:ext uri="{FF2B5EF4-FFF2-40B4-BE49-F238E27FC236}">
                <a16:creationId xmlns:a16="http://schemas.microsoft.com/office/drawing/2014/main" id="{6FAE1CC8-76E0-E81F-BEA1-3B8A0EFA3222}"/>
              </a:ext>
            </a:extLst>
          </p:cNvPr>
          <p:cNvPicPr>
            <a:picLocks noChangeAspect="1"/>
          </p:cNvPicPr>
          <p:nvPr/>
        </p:nvPicPr>
        <p:blipFill>
          <a:blip r:embed="rId2"/>
          <a:stretch>
            <a:fillRect/>
          </a:stretch>
        </p:blipFill>
        <p:spPr>
          <a:xfrm>
            <a:off x="1930826" y="110595"/>
            <a:ext cx="9701932" cy="5986149"/>
          </a:xfrm>
          <a:prstGeom prst="rect">
            <a:avLst/>
          </a:prstGeom>
        </p:spPr>
      </p:pic>
      <p:pic>
        <p:nvPicPr>
          <p:cNvPr id="19458" name="Picture 2" descr="דמיטרי לויטס">
            <a:extLst>
              <a:ext uri="{FF2B5EF4-FFF2-40B4-BE49-F238E27FC236}">
                <a16:creationId xmlns:a16="http://schemas.microsoft.com/office/drawing/2014/main" id="{C837B213-36C2-BD81-6047-121B78358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238375"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430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0239582-E8B2-6132-F41E-3BA24E89E643}"/>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6" name="תמונה 5">
            <a:extLst>
              <a:ext uri="{FF2B5EF4-FFF2-40B4-BE49-F238E27FC236}">
                <a16:creationId xmlns:a16="http://schemas.microsoft.com/office/drawing/2014/main" id="{933D6F58-4B74-FFE7-F1C8-ABCF1DC8B87E}"/>
              </a:ext>
            </a:extLst>
          </p:cNvPr>
          <p:cNvPicPr>
            <a:picLocks noChangeAspect="1"/>
          </p:cNvPicPr>
          <p:nvPr/>
        </p:nvPicPr>
        <p:blipFill>
          <a:blip r:embed="rId2"/>
          <a:stretch>
            <a:fillRect/>
          </a:stretch>
        </p:blipFill>
        <p:spPr>
          <a:xfrm>
            <a:off x="1959353" y="0"/>
            <a:ext cx="8273294" cy="6858000"/>
          </a:xfrm>
          <a:prstGeom prst="rect">
            <a:avLst/>
          </a:prstGeom>
        </p:spPr>
      </p:pic>
      <p:sp>
        <p:nvSpPr>
          <p:cNvPr id="7" name="תיבת טקסט 6">
            <a:extLst>
              <a:ext uri="{FF2B5EF4-FFF2-40B4-BE49-F238E27FC236}">
                <a16:creationId xmlns:a16="http://schemas.microsoft.com/office/drawing/2014/main" id="{CAF1678E-6F3B-9145-2C92-4AC10D0CA638}"/>
              </a:ext>
            </a:extLst>
          </p:cNvPr>
          <p:cNvSpPr txBox="1"/>
          <p:nvPr/>
        </p:nvSpPr>
        <p:spPr>
          <a:xfrm>
            <a:off x="166977" y="198783"/>
            <a:ext cx="2099145" cy="2277547"/>
          </a:xfrm>
          <a:prstGeom prst="rect">
            <a:avLst/>
          </a:prstGeom>
          <a:noFill/>
        </p:spPr>
        <p:txBody>
          <a:bodyPr wrap="square" rtlCol="1">
            <a:spAutoFit/>
          </a:bodyPr>
          <a:lstStyle/>
          <a:p>
            <a:r>
              <a:rPr lang="he-IL" sz="1600" dirty="0"/>
              <a:t>במדבר פרק לא פסוק ג</a:t>
            </a:r>
          </a:p>
          <a:p>
            <a:endParaRPr lang="he-IL" dirty="0"/>
          </a:p>
          <a:p>
            <a:r>
              <a:rPr lang="he-IL" dirty="0"/>
              <a:t>וַיְדַבֵּר מֹשֶׁה אֶל הָעָם </a:t>
            </a:r>
            <a:r>
              <a:rPr lang="he-IL" dirty="0" err="1"/>
              <a:t>לֵאמֹר</a:t>
            </a:r>
            <a:r>
              <a:rPr lang="he-IL" dirty="0"/>
              <a:t> הֵחָלְצוּ מֵאִתְּכֶם אֲנָשִׁים לַצָּבָא וְיִהְיוּ עַל מִדְיָן לָתֵת נִקְמַת יְהֹוָה בְּמִדְיָן: </a:t>
            </a:r>
          </a:p>
        </p:txBody>
      </p:sp>
    </p:spTree>
    <p:extLst>
      <p:ext uri="{BB962C8B-B14F-4D97-AF65-F5344CB8AC3E}">
        <p14:creationId xmlns:p14="http://schemas.microsoft.com/office/powerpoint/2010/main" val="275255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פארו עלי – ופארי עליו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54157"/>
            <a:ext cx="9698182" cy="5797626"/>
          </a:xfrm>
        </p:spPr>
        <p:txBody>
          <a:bodyPr/>
          <a:lstStyle/>
          <a:p>
            <a:r>
              <a:rPr lang="he-IL" dirty="0"/>
              <a:t>אלשיך</a:t>
            </a:r>
          </a:p>
          <a:p>
            <a:endParaRPr lang="he-IL" dirty="0"/>
          </a:p>
          <a:p>
            <a:endParaRPr lang="he-IL" dirty="0"/>
          </a:p>
          <a:p>
            <a:endParaRPr lang="he-IL" dirty="0"/>
          </a:p>
          <a:p>
            <a:endParaRPr lang="he-IL" dirty="0"/>
          </a:p>
          <a:p>
            <a:endParaRPr lang="he-IL" dirty="0"/>
          </a:p>
          <a:p>
            <a:endParaRPr lang="he-IL" dirty="0"/>
          </a:p>
          <a:p>
            <a:endParaRPr lang="he-IL" dirty="0"/>
          </a:p>
          <a:p>
            <a:r>
              <a:rPr lang="he-IL" dirty="0"/>
              <a:t>משך חכמה ויקרא פרק </a:t>
            </a:r>
            <a:r>
              <a:rPr lang="he-IL" dirty="0" err="1"/>
              <a:t>כג</a:t>
            </a:r>
            <a:r>
              <a:rPr lang="he-IL" dirty="0"/>
              <a:t> פסוק כד</a:t>
            </a:r>
          </a:p>
          <a:p>
            <a:r>
              <a:rPr lang="he-IL" dirty="0"/>
              <a:t>והנה, ידוע כי בני ישראל </a:t>
            </a:r>
            <a:r>
              <a:rPr lang="he-IL" dirty="0" err="1"/>
              <a:t>והשי"ת</a:t>
            </a:r>
            <a:r>
              <a:rPr lang="he-IL" dirty="0"/>
              <a:t> המה כשני אוהבים נאמנים, אשר כל אחד חושש על כבוד רעהו, וזהו (ברכות ו, א): תפילין דמארי עלמא מה כתיב בהו? "ומי כעמך ישראל גוי אחד בארץ". </a:t>
            </a:r>
            <a:r>
              <a:rPr lang="he-IL" dirty="0" err="1"/>
              <a:t>והשי"ת</a:t>
            </a:r>
            <a:r>
              <a:rPr lang="he-IL" dirty="0"/>
              <a:t> אמר (במדבר לא, ב): "נקום נקמת בני ישראל מאת </a:t>
            </a:r>
            <a:r>
              <a:rPr lang="he-IL" dirty="0" err="1"/>
              <a:t>המדינים</a:t>
            </a:r>
            <a:r>
              <a:rPr lang="he-IL" dirty="0"/>
              <a:t>", ומשה אמר (שם פסוק ג) "לתת נקמת ה'", וכיוצא בזה הרבה. </a:t>
            </a:r>
          </a:p>
          <a:p>
            <a:endParaRPr lang="he-IL" dirty="0"/>
          </a:p>
          <a:p>
            <a:endParaRPr lang="he-IL" dirty="0"/>
          </a:p>
          <a:p>
            <a:endParaRPr lang="he-IL" dirty="0"/>
          </a:p>
          <a:p>
            <a:endParaRPr lang="he-IL" dirty="0"/>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10" name="תמונה 9">
            <a:extLst>
              <a:ext uri="{FF2B5EF4-FFF2-40B4-BE49-F238E27FC236}">
                <a16:creationId xmlns:a16="http://schemas.microsoft.com/office/drawing/2014/main" id="{55824D5D-74E7-D1C1-2698-73D80E5C7C0C}"/>
              </a:ext>
            </a:extLst>
          </p:cNvPr>
          <p:cNvPicPr>
            <a:picLocks noChangeAspect="1"/>
          </p:cNvPicPr>
          <p:nvPr/>
        </p:nvPicPr>
        <p:blipFill>
          <a:blip r:embed="rId2"/>
          <a:stretch>
            <a:fillRect/>
          </a:stretch>
        </p:blipFill>
        <p:spPr>
          <a:xfrm>
            <a:off x="2146854" y="976934"/>
            <a:ext cx="5934944" cy="2797708"/>
          </a:xfrm>
          <a:prstGeom prst="rect">
            <a:avLst/>
          </a:prstGeom>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20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D06319-8581-7651-BCC8-B063DA55F116}"/>
              </a:ext>
            </a:extLst>
          </p:cNvPr>
          <p:cNvSpPr>
            <a:spLocks noGrp="1"/>
          </p:cNvSpPr>
          <p:nvPr>
            <p:ph type="title"/>
          </p:nvPr>
        </p:nvSpPr>
        <p:spPr/>
        <p:txBody>
          <a:bodyPr/>
          <a:lstStyle/>
          <a:p>
            <a:r>
              <a:rPr lang="he-IL" dirty="0"/>
              <a:t>נקמה - מתוקה</a:t>
            </a:r>
          </a:p>
        </p:txBody>
      </p:sp>
      <p:sp>
        <p:nvSpPr>
          <p:cNvPr id="3" name="מציין מיקום תוכן 2">
            <a:extLst>
              <a:ext uri="{FF2B5EF4-FFF2-40B4-BE49-F238E27FC236}">
                <a16:creationId xmlns:a16="http://schemas.microsoft.com/office/drawing/2014/main" id="{4AF3B8D9-946E-32AD-46CE-B8BE455087EF}"/>
              </a:ext>
            </a:extLst>
          </p:cNvPr>
          <p:cNvSpPr>
            <a:spLocks noGrp="1"/>
          </p:cNvSpPr>
          <p:nvPr>
            <p:ph idx="1"/>
          </p:nvPr>
        </p:nvSpPr>
        <p:spPr/>
        <p:txBody>
          <a:bodyPr/>
          <a:lstStyle/>
          <a:p>
            <a:r>
              <a:rPr lang="he-IL" b="0" i="0" dirty="0">
                <a:solidFill>
                  <a:srgbClr val="222222"/>
                </a:solidFill>
                <a:effectLst/>
                <a:highlight>
                  <a:srgbClr val="FFFFFF"/>
                </a:highlight>
                <a:latin typeface="David" panose="020E0502060401010101" pitchFamily="34" charset="-79"/>
                <a:cs typeface="David" panose="020E0502060401010101" pitchFamily="34" charset="-79"/>
              </a:rPr>
              <a:t>האהבה במקומה </a:t>
            </a:r>
            <a:r>
              <a:rPr lang="he-IL" b="0" i="0" dirty="0">
                <a:solidFill>
                  <a:srgbClr val="222222"/>
                </a:solidFill>
                <a:effectLst/>
                <a:highlight>
                  <a:srgbClr val="FFFFFF"/>
                </a:highlight>
                <a:latin typeface="Times New Roman" panose="02020603050405020304" pitchFamily="18" charset="0"/>
                <a:cs typeface="David" panose="020E0502060401010101" pitchFamily="34" charset="-79"/>
              </a:rPr>
              <a:t>-</a:t>
            </a:r>
            <a:r>
              <a:rPr lang="he-IL" b="0" i="0" dirty="0">
                <a:solidFill>
                  <a:srgbClr val="222222"/>
                </a:solidFill>
                <a:effectLst/>
                <a:highlight>
                  <a:srgbClr val="FFFFFF"/>
                </a:highlight>
                <a:latin typeface="David" panose="020E0502060401010101" pitchFamily="34" charset="-79"/>
                <a:cs typeface="David" panose="020E0502060401010101" pitchFamily="34" charset="-79"/>
              </a:rPr>
              <a:t> וכן השנאה. השלום במקומו </a:t>
            </a:r>
            <a:r>
              <a:rPr lang="he-IL" b="0" i="0" dirty="0">
                <a:solidFill>
                  <a:srgbClr val="222222"/>
                </a:solidFill>
                <a:effectLst/>
                <a:highlight>
                  <a:srgbClr val="FFFFFF"/>
                </a:highlight>
                <a:latin typeface="Times New Roman" panose="02020603050405020304" pitchFamily="18" charset="0"/>
                <a:cs typeface="David" panose="020E0502060401010101" pitchFamily="34" charset="-79"/>
              </a:rPr>
              <a:t>-</a:t>
            </a:r>
            <a:r>
              <a:rPr lang="he-IL" b="0" i="0" dirty="0">
                <a:solidFill>
                  <a:srgbClr val="222222"/>
                </a:solidFill>
                <a:effectLst/>
                <a:highlight>
                  <a:srgbClr val="FFFFFF"/>
                </a:highlight>
                <a:latin typeface="David" panose="020E0502060401010101" pitchFamily="34" charset="-79"/>
                <a:cs typeface="David" panose="020E0502060401010101" pitchFamily="34" charset="-79"/>
              </a:rPr>
              <a:t> וכן המלחמה. הרחמנות במקומה </a:t>
            </a:r>
            <a:r>
              <a:rPr lang="he-IL" b="0" i="0" dirty="0">
                <a:solidFill>
                  <a:srgbClr val="222222"/>
                </a:solidFill>
                <a:effectLst/>
                <a:highlight>
                  <a:srgbClr val="FFFFFF"/>
                </a:highlight>
                <a:latin typeface="Times New Roman" panose="02020603050405020304" pitchFamily="18" charset="0"/>
                <a:cs typeface="David" panose="020E0502060401010101" pitchFamily="34" charset="-79"/>
              </a:rPr>
              <a:t>-</a:t>
            </a:r>
            <a:r>
              <a:rPr lang="he-IL" b="0" i="0" dirty="0">
                <a:solidFill>
                  <a:srgbClr val="222222"/>
                </a:solidFill>
                <a:effectLst/>
                <a:highlight>
                  <a:srgbClr val="FFFFFF"/>
                </a:highlight>
                <a:latin typeface="David" panose="020E0502060401010101" pitchFamily="34" charset="-79"/>
                <a:cs typeface="David" panose="020E0502060401010101" pitchFamily="34" charset="-79"/>
              </a:rPr>
              <a:t> וכן האכזריות והנקמה.</a:t>
            </a:r>
          </a:p>
          <a:p>
            <a:r>
              <a:rPr lang="he-IL" b="0" i="0" dirty="0">
                <a:solidFill>
                  <a:srgbClr val="222222"/>
                </a:solidFill>
                <a:effectLst/>
                <a:highlight>
                  <a:srgbClr val="FFFFFF"/>
                </a:highlight>
                <a:latin typeface="David" panose="020E0502060401010101" pitchFamily="34" charset="-79"/>
                <a:cs typeface="David" panose="020E0502060401010101" pitchFamily="34" charset="-79"/>
              </a:rPr>
              <a:t>והתורה חוגרת שק על סילוף וזיוף המושג של נקמה, שהפך למטרה לחיצי כל המתייוונים והסוגדים לאלילי התרבות הזרה, כאילו הנקמה היא דבר שלילי ורע במהותו. </a:t>
            </a:r>
          </a:p>
          <a:p>
            <a:r>
              <a:rPr lang="he-IL" b="1" i="0" dirty="0">
                <a:solidFill>
                  <a:srgbClr val="222222"/>
                </a:solidFill>
                <a:effectLst/>
                <a:highlight>
                  <a:srgbClr val="FFFF00"/>
                </a:highlight>
                <a:latin typeface="David" panose="020E0502060401010101" pitchFamily="34" charset="-79"/>
                <a:cs typeface="David" panose="020E0502060401010101" pitchFamily="34" charset="-79"/>
              </a:rPr>
              <a:t>ונהפוך הוא! אין מדה יותר מעולה וצודקת </a:t>
            </a:r>
            <a:r>
              <a:rPr lang="he-IL" b="1" i="0" dirty="0" err="1">
                <a:solidFill>
                  <a:srgbClr val="222222"/>
                </a:solidFill>
                <a:effectLst/>
                <a:highlight>
                  <a:srgbClr val="FFFF00"/>
                </a:highlight>
                <a:latin typeface="David" panose="020E0502060401010101" pitchFamily="34" charset="-79"/>
                <a:cs typeface="David" panose="020E0502060401010101" pitchFamily="34" charset="-79"/>
              </a:rPr>
              <a:t>ממדת</a:t>
            </a:r>
            <a:r>
              <a:rPr lang="he-IL" b="1" i="0" dirty="0">
                <a:solidFill>
                  <a:srgbClr val="222222"/>
                </a:solidFill>
                <a:effectLst/>
                <a:highlight>
                  <a:srgbClr val="FFFF00"/>
                </a:highlight>
                <a:latin typeface="David" panose="020E0502060401010101" pitchFamily="34" charset="-79"/>
                <a:cs typeface="David" panose="020E0502060401010101" pitchFamily="34" charset="-79"/>
              </a:rPr>
              <a:t> הנקמה במקומה, בזמנה, בעתה. </a:t>
            </a:r>
          </a:p>
          <a:p>
            <a:r>
              <a:rPr lang="he-IL" b="0" i="0" dirty="0">
                <a:solidFill>
                  <a:srgbClr val="222222"/>
                </a:solidFill>
                <a:effectLst/>
                <a:highlight>
                  <a:srgbClr val="FFFFFF"/>
                </a:highlight>
                <a:latin typeface="David" panose="020E0502060401010101" pitchFamily="34" charset="-79"/>
                <a:cs typeface="David" panose="020E0502060401010101" pitchFamily="34" charset="-79"/>
              </a:rPr>
              <a:t>הקב"ה בעצמו מכוּנה "נוקם", שנאמר (נחום א:ב): "א-ל קנוא ונוקם ה', נוקם ה' ובעל חמה, נוקם ה'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לצריו</a:t>
            </a:r>
            <a:r>
              <a:rPr lang="he-IL" b="0" i="0" dirty="0">
                <a:solidFill>
                  <a:srgbClr val="222222"/>
                </a:solidFill>
                <a:effectLst/>
                <a:highlight>
                  <a:srgbClr val="FFFFFF"/>
                </a:highlight>
                <a:latin typeface="David" panose="020E0502060401010101" pitchFamily="34" charset="-79"/>
                <a:cs typeface="David" panose="020E0502060401010101" pitchFamily="34" charset="-79"/>
              </a:rPr>
              <a:t> ונוטר הוא לאויביו". ועוד אמרו חז"ל (ברכות לג.): "אלא מעתה, גדולה נקמה שניתנה בין שתי אותיות שנאמר (תהלים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צד:א</a:t>
            </a:r>
            <a:r>
              <a:rPr lang="he-IL" b="0" i="0" dirty="0">
                <a:solidFill>
                  <a:srgbClr val="222222"/>
                </a:solidFill>
                <a:effectLst/>
                <a:highlight>
                  <a:srgbClr val="FFFFFF"/>
                </a:highlight>
                <a:latin typeface="David" panose="020E0502060401010101" pitchFamily="34" charset="-79"/>
                <a:cs typeface="David" panose="020E0502060401010101" pitchFamily="34" charset="-79"/>
              </a:rPr>
              <a:t>): 'א-ל נקמות ה''? אמר ליה: אין, במילתה </a:t>
            </a:r>
            <a:r>
              <a:rPr lang="he-IL" b="0" i="0" dirty="0" err="1">
                <a:solidFill>
                  <a:srgbClr val="222222"/>
                </a:solidFill>
                <a:effectLst/>
                <a:highlight>
                  <a:srgbClr val="FFFFFF"/>
                </a:highlight>
                <a:latin typeface="David" panose="020E0502060401010101" pitchFamily="34" charset="-79"/>
                <a:cs typeface="David" panose="020E0502060401010101" pitchFamily="34" charset="-79"/>
              </a:rPr>
              <a:t>מיהא</a:t>
            </a:r>
            <a:r>
              <a:rPr lang="he-IL" b="0" i="0" dirty="0">
                <a:solidFill>
                  <a:srgbClr val="222222"/>
                </a:solidFill>
                <a:effectLst/>
                <a:highlight>
                  <a:srgbClr val="FFFFFF"/>
                </a:highlight>
                <a:latin typeface="David" panose="020E0502060401010101" pitchFamily="34" charset="-79"/>
                <a:cs typeface="David" panose="020E0502060401010101" pitchFamily="34" charset="-79"/>
              </a:rPr>
              <a:t> גדולה היא". וז"ל רש"י שם: "במקום שצריכה נקמה דבר גדול הוא".</a:t>
            </a:r>
            <a:endParaRPr lang="he-IL" dirty="0"/>
          </a:p>
        </p:txBody>
      </p:sp>
      <p:sp>
        <p:nvSpPr>
          <p:cNvPr id="4" name="מציין מיקום של מספר שקופית 3">
            <a:extLst>
              <a:ext uri="{FF2B5EF4-FFF2-40B4-BE49-F238E27FC236}">
                <a16:creationId xmlns:a16="http://schemas.microsoft.com/office/drawing/2014/main" id="{0854106E-27AE-7451-42A3-A1FB831F6F21}"/>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3074" name="Picture 2" descr="על נקמה ותקווה בשירת הפיוט">
            <a:extLst>
              <a:ext uri="{FF2B5EF4-FFF2-40B4-BE49-F238E27FC236}">
                <a16:creationId xmlns:a16="http://schemas.microsoft.com/office/drawing/2014/main" id="{102C5DA9-1636-4689-6906-D33B329D4A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598" y="4079018"/>
            <a:ext cx="3159269" cy="26438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מתנחלים הפיצו הודעות הקוראות להשתתף בפרעות בחווארה הערב - מדיני ביטחוני -  הארץ">
            <a:extLst>
              <a:ext uri="{FF2B5EF4-FFF2-40B4-BE49-F238E27FC236}">
                <a16:creationId xmlns:a16="http://schemas.microsoft.com/office/drawing/2014/main" id="{149CD9CA-B647-20C8-256C-AB44430AEB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0066" y="116049"/>
            <a:ext cx="163830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723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BAD3C51-9EFE-D1D9-417F-7A22FA6CCBBB}"/>
              </a:ext>
            </a:extLst>
          </p:cNvPr>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4" name="תמונה 3">
            <a:extLst>
              <a:ext uri="{FF2B5EF4-FFF2-40B4-BE49-F238E27FC236}">
                <a16:creationId xmlns:a16="http://schemas.microsoft.com/office/drawing/2014/main" id="{43628013-E84E-16D8-383C-BC3DC55996F0}"/>
              </a:ext>
            </a:extLst>
          </p:cNvPr>
          <p:cNvPicPr>
            <a:picLocks noChangeAspect="1"/>
          </p:cNvPicPr>
          <p:nvPr/>
        </p:nvPicPr>
        <p:blipFill>
          <a:blip r:embed="rId2"/>
          <a:stretch>
            <a:fillRect/>
          </a:stretch>
        </p:blipFill>
        <p:spPr>
          <a:xfrm>
            <a:off x="2819691" y="0"/>
            <a:ext cx="6552618" cy="6858000"/>
          </a:xfrm>
          <a:prstGeom prst="rect">
            <a:avLst/>
          </a:prstGeom>
        </p:spPr>
      </p:pic>
      <p:cxnSp>
        <p:nvCxnSpPr>
          <p:cNvPr id="6" name="מחבר ישר 5">
            <a:extLst>
              <a:ext uri="{FF2B5EF4-FFF2-40B4-BE49-F238E27FC236}">
                <a16:creationId xmlns:a16="http://schemas.microsoft.com/office/drawing/2014/main" id="{CCE61B36-E369-8EBA-FCFE-075DAB0A58FE}"/>
              </a:ext>
            </a:extLst>
          </p:cNvPr>
          <p:cNvCxnSpPr/>
          <p:nvPr/>
        </p:nvCxnSpPr>
        <p:spPr>
          <a:xfrm flipH="1">
            <a:off x="3927944" y="5557962"/>
            <a:ext cx="255236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8450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D0067A-A244-F74C-8F35-5182F84D1992}"/>
              </a:ext>
            </a:extLst>
          </p:cNvPr>
          <p:cNvSpPr>
            <a:spLocks noGrp="1"/>
          </p:cNvSpPr>
          <p:nvPr>
            <p:ph type="title"/>
          </p:nvPr>
        </p:nvSpPr>
        <p:spPr/>
        <p:txBody>
          <a:bodyPr/>
          <a:lstStyle/>
          <a:p>
            <a:r>
              <a:rPr lang="he-IL" dirty="0"/>
              <a:t>נקמה - בעיתית</a:t>
            </a:r>
          </a:p>
        </p:txBody>
      </p:sp>
      <p:sp>
        <p:nvSpPr>
          <p:cNvPr id="3" name="מציין מיקום תוכן 2">
            <a:extLst>
              <a:ext uri="{FF2B5EF4-FFF2-40B4-BE49-F238E27FC236}">
                <a16:creationId xmlns:a16="http://schemas.microsoft.com/office/drawing/2014/main" id="{DDCD4AAC-2222-73D1-8BDF-6E257A193E87}"/>
              </a:ext>
            </a:extLst>
          </p:cNvPr>
          <p:cNvSpPr>
            <a:spLocks noGrp="1"/>
          </p:cNvSpPr>
          <p:nvPr>
            <p:ph idx="1"/>
          </p:nvPr>
        </p:nvSpPr>
        <p:spPr/>
        <p:txBody>
          <a:bodyPr/>
          <a:lstStyle/>
          <a:p>
            <a:r>
              <a:rPr lang="he-IL" dirty="0"/>
              <a:t> יש סיבות רבות ומובנות לתביעה </a:t>
            </a:r>
            <a:r>
              <a:rPr lang="he-IL" dirty="0" err="1"/>
              <a:t>לדכא</a:t>
            </a:r>
            <a:r>
              <a:rPr lang="he-IL" dirty="0"/>
              <a:t> את רגשי הנקמה: </a:t>
            </a:r>
          </a:p>
          <a:p>
            <a:r>
              <a:rPr lang="he-IL" b="1" dirty="0">
                <a:highlight>
                  <a:srgbClr val="FFFF00"/>
                </a:highlight>
              </a:rPr>
              <a:t>ראשית</a:t>
            </a:r>
            <a:r>
              <a:rPr lang="he-IL" dirty="0"/>
              <a:t> - הסכנה המוסרית שהנקמה תוביל לתגובה לא הולמות, וכן להרס לא מידתי שאינו תואם את הגמול והצדק. </a:t>
            </a:r>
          </a:p>
          <a:p>
            <a:r>
              <a:rPr lang="he-IL" b="1" dirty="0">
                <a:highlight>
                  <a:srgbClr val="FFFF00"/>
                </a:highlight>
              </a:rPr>
              <a:t>הסכנה </a:t>
            </a:r>
            <a:r>
              <a:rPr lang="he-IL" b="1" dirty="0" err="1">
                <a:highlight>
                  <a:srgbClr val="FFFF00"/>
                </a:highlight>
              </a:rPr>
              <a:t>השניה</a:t>
            </a:r>
            <a:r>
              <a:rPr lang="he-IL" dirty="0">
                <a:highlight>
                  <a:srgbClr val="FFFF00"/>
                </a:highlight>
              </a:rPr>
              <a:t>, </a:t>
            </a:r>
            <a:r>
              <a:rPr lang="he-IL" dirty="0"/>
              <a:t>התועלתנית - שדיכוי רגש הנקמה מסייע לסיים סכסוכים, בעוד עידוד רגש זה - מוביל למעגל אין סופי של גמול הדדי. </a:t>
            </a:r>
          </a:p>
          <a:p>
            <a:r>
              <a:rPr lang="he-IL" b="1" dirty="0">
                <a:highlight>
                  <a:srgbClr val="FFFF00"/>
                </a:highlight>
              </a:rPr>
              <a:t>רס”ג מבאר </a:t>
            </a:r>
            <a:r>
              <a:rPr lang="he-IL" dirty="0"/>
              <a:t>שמי ששם לו למטרה להגיע לשקט נפשי בעזרת נקמה - רק ילך ויאבד בה: הוא יאבד את הפרופורציה - ”בכל יום תתחדש לה עצה אחר עצה”, הוא לא יתחשב בנזקים הנלווים שמוביל מסע הנקמה - ”ואף על פי שלא יגיע להרוג האויב כי אם בהרוג אלף אוהב או בהרוג עצמו”, וסופו למעשה להתעלם מיראת הא-ל. וגם אחרי כל זה פעמים רבות גם המטרה לא תושג.</a:t>
            </a:r>
          </a:p>
          <a:p>
            <a:r>
              <a:rPr lang="he-IL" dirty="0"/>
              <a:t>מאידך גיסא, הסכנה של דיכוי מוחלט של רגש הנקמה - היא שנחיה בעולם שאין בו צדק, שבו החזק והאכזר שולט כיוון שלא נתבע ממנו לשלם על מעשיו הרעים.</a:t>
            </a:r>
          </a:p>
        </p:txBody>
      </p:sp>
      <p:sp>
        <p:nvSpPr>
          <p:cNvPr id="4" name="מציין מיקום של מספר שקופית 3">
            <a:extLst>
              <a:ext uri="{FF2B5EF4-FFF2-40B4-BE49-F238E27FC236}">
                <a16:creationId xmlns:a16="http://schemas.microsoft.com/office/drawing/2014/main" id="{0AA54A76-076B-7629-3AB2-18B51935D66F}"/>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71156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9401AE-2676-7D66-F4B0-AF063101AFF2}"/>
              </a:ext>
            </a:extLst>
          </p:cNvPr>
          <p:cNvSpPr>
            <a:spLocks noGrp="1"/>
          </p:cNvSpPr>
          <p:nvPr>
            <p:ph type="title"/>
          </p:nvPr>
        </p:nvSpPr>
        <p:spPr/>
        <p:txBody>
          <a:bodyPr/>
          <a:lstStyle/>
          <a:p>
            <a:r>
              <a:rPr lang="he-IL" dirty="0"/>
              <a:t>מהי נקמה – ומהי הרתעה?</a:t>
            </a:r>
          </a:p>
        </p:txBody>
      </p:sp>
      <p:sp>
        <p:nvSpPr>
          <p:cNvPr id="3" name="מציין מיקום תוכן 2">
            <a:extLst>
              <a:ext uri="{FF2B5EF4-FFF2-40B4-BE49-F238E27FC236}">
                <a16:creationId xmlns:a16="http://schemas.microsoft.com/office/drawing/2014/main" id="{4DD5A430-9D47-6E1F-B50F-663417160496}"/>
              </a:ext>
            </a:extLst>
          </p:cNvPr>
          <p:cNvSpPr>
            <a:spLocks noGrp="1"/>
          </p:cNvSpPr>
          <p:nvPr>
            <p:ph idx="1"/>
          </p:nvPr>
        </p:nvSpPr>
        <p:spPr/>
        <p:txBody>
          <a:bodyPr/>
          <a:lstStyle/>
          <a:p>
            <a:r>
              <a:rPr lang="he-IL" dirty="0"/>
              <a:t> הגדרתו של בעל הכתב והקבלה (דברים לב, לה):</a:t>
            </a:r>
          </a:p>
          <a:p>
            <a:r>
              <a:rPr lang="he-IL" dirty="0"/>
              <a:t>מלת נקם רגילים לתרגמו (</a:t>
            </a:r>
            <a:r>
              <a:rPr lang="he-IL" dirty="0" err="1"/>
              <a:t>ראכע</a:t>
            </a:r>
            <a:r>
              <a:rPr lang="he-IL" dirty="0"/>
              <a:t> [=נקמה]) והוא - </a:t>
            </a:r>
            <a:r>
              <a:rPr lang="he-IL" b="1" dirty="0">
                <a:solidFill>
                  <a:srgbClr val="00B050"/>
                </a:solidFill>
              </a:rPr>
              <a:t>הסתערות הפנימי והתרגשות הלבבי להתרגז באף וחמה...</a:t>
            </a:r>
          </a:p>
          <a:p>
            <a:r>
              <a:rPr lang="he-IL" b="1" dirty="0">
                <a:solidFill>
                  <a:srgbClr val="00B050"/>
                </a:solidFill>
              </a:rPr>
              <a:t>נקמה היא – רגש של חמה על המעשה. ללא קשר האם זה יגרום למניעה בהמשך.  </a:t>
            </a:r>
          </a:p>
        </p:txBody>
      </p:sp>
      <p:sp>
        <p:nvSpPr>
          <p:cNvPr id="4" name="מציין מיקום של מספר שקופית 3">
            <a:extLst>
              <a:ext uri="{FF2B5EF4-FFF2-40B4-BE49-F238E27FC236}">
                <a16:creationId xmlns:a16="http://schemas.microsoft.com/office/drawing/2014/main" id="{90E3C21B-E203-919C-3EE1-D8F8033350A6}"/>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21506" name="Picture 2" descr="אחרי הכבישים והמעיינות, עתה גם רגשות הם ליהודים בלבד - דעות">
            <a:extLst>
              <a:ext uri="{FF2B5EF4-FFF2-40B4-BE49-F238E27FC236}">
                <a16:creationId xmlns:a16="http://schemas.microsoft.com/office/drawing/2014/main" id="{A392C5D2-7D68-8671-6097-2C5CDD67D4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8200" y="0"/>
            <a:ext cx="3234950" cy="1698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3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9401AE-2676-7D66-F4B0-AF063101AFF2}"/>
              </a:ext>
            </a:extLst>
          </p:cNvPr>
          <p:cNvSpPr>
            <a:spLocks noGrp="1"/>
          </p:cNvSpPr>
          <p:nvPr>
            <p:ph type="title"/>
          </p:nvPr>
        </p:nvSpPr>
        <p:spPr/>
        <p:txBody>
          <a:bodyPr/>
          <a:lstStyle/>
          <a:p>
            <a:r>
              <a:rPr lang="he-IL" dirty="0"/>
              <a:t>מטרת הנקמה</a:t>
            </a:r>
          </a:p>
        </p:txBody>
      </p:sp>
      <p:sp>
        <p:nvSpPr>
          <p:cNvPr id="3" name="מציין מיקום תוכן 2">
            <a:extLst>
              <a:ext uri="{FF2B5EF4-FFF2-40B4-BE49-F238E27FC236}">
                <a16:creationId xmlns:a16="http://schemas.microsoft.com/office/drawing/2014/main" id="{4DD5A430-9D47-6E1F-B50F-663417160496}"/>
              </a:ext>
            </a:extLst>
          </p:cNvPr>
          <p:cNvSpPr>
            <a:spLocks noGrp="1"/>
          </p:cNvSpPr>
          <p:nvPr>
            <p:ph idx="1"/>
          </p:nvPr>
        </p:nvSpPr>
        <p:spPr/>
        <p:txBody>
          <a:bodyPr/>
          <a:lstStyle/>
          <a:p>
            <a:r>
              <a:rPr lang="he-IL" dirty="0"/>
              <a:t> מניעת מעשים כאלו לעתיד. </a:t>
            </a:r>
          </a:p>
          <a:p>
            <a:r>
              <a:rPr lang="he-IL" b="1" dirty="0">
                <a:solidFill>
                  <a:srgbClr val="00B050"/>
                </a:solidFill>
              </a:rPr>
              <a:t>החזרת הכבוד של הנפגע. </a:t>
            </a:r>
          </a:p>
          <a:p>
            <a:r>
              <a:rPr lang="he-IL" b="1" dirty="0">
                <a:solidFill>
                  <a:srgbClr val="00B050"/>
                </a:solidFill>
              </a:rPr>
              <a:t>צדק ויושר בעולם. </a:t>
            </a:r>
          </a:p>
          <a:p>
            <a:endParaRPr lang="he-IL" b="1" dirty="0">
              <a:solidFill>
                <a:srgbClr val="00B050"/>
              </a:solidFill>
            </a:endParaRPr>
          </a:p>
        </p:txBody>
      </p:sp>
      <p:sp>
        <p:nvSpPr>
          <p:cNvPr id="4" name="מציין מיקום של מספר שקופית 3">
            <a:extLst>
              <a:ext uri="{FF2B5EF4-FFF2-40B4-BE49-F238E27FC236}">
                <a16:creationId xmlns:a16="http://schemas.microsoft.com/office/drawing/2014/main" id="{90E3C21B-E203-919C-3EE1-D8F8033350A6}"/>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6" name="תמונה 5">
            <a:extLst>
              <a:ext uri="{FF2B5EF4-FFF2-40B4-BE49-F238E27FC236}">
                <a16:creationId xmlns:a16="http://schemas.microsoft.com/office/drawing/2014/main" id="{6F492148-0E19-C2BD-0EE3-8F5747617B3B}"/>
              </a:ext>
            </a:extLst>
          </p:cNvPr>
          <p:cNvPicPr>
            <a:picLocks noChangeAspect="1"/>
          </p:cNvPicPr>
          <p:nvPr/>
        </p:nvPicPr>
        <p:blipFill>
          <a:blip r:embed="rId2"/>
          <a:stretch>
            <a:fillRect/>
          </a:stretch>
        </p:blipFill>
        <p:spPr>
          <a:xfrm>
            <a:off x="689090" y="1510725"/>
            <a:ext cx="5536782" cy="4965049"/>
          </a:xfrm>
          <a:prstGeom prst="rect">
            <a:avLst/>
          </a:prstGeom>
        </p:spPr>
      </p:pic>
    </p:spTree>
    <p:extLst>
      <p:ext uri="{BB962C8B-B14F-4D97-AF65-F5344CB8AC3E}">
        <p14:creationId xmlns:p14="http://schemas.microsoft.com/office/powerpoint/2010/main" val="119557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מעלת הנקמה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78010"/>
            <a:ext cx="9698182" cy="5773773"/>
          </a:xfrm>
        </p:spPr>
        <p:txBody>
          <a:bodyPr>
            <a:normAutofit/>
          </a:bodyPr>
          <a:lstStyle/>
          <a:p>
            <a:r>
              <a:rPr lang="he-IL" dirty="0"/>
              <a:t>"דבר גדול הוא"! מצוה רבה היא לנקום את נקמת הצדיק והשפל מאת הרשע, ומי שמוותר על זה או שולל את הנקמה, אכזרי הוא, וכופר בעיקר. </a:t>
            </a:r>
          </a:p>
          <a:p>
            <a:r>
              <a:rPr lang="he-IL" dirty="0"/>
              <a:t>וכן אמר דוד המלך ע"ה (תהלים </a:t>
            </a:r>
            <a:r>
              <a:rPr lang="he-IL" dirty="0" err="1"/>
              <a:t>נח:יא</a:t>
            </a:r>
            <a:r>
              <a:rPr lang="he-IL" dirty="0"/>
              <a:t>): </a:t>
            </a:r>
            <a:r>
              <a:rPr lang="he-IL" b="1" dirty="0">
                <a:solidFill>
                  <a:srgbClr val="00B050"/>
                </a:solidFill>
              </a:rPr>
              <a:t>"ישמח צדיק כי חזה נקם פעמיו ירחץ בדם הרשע, ויאמר אדם: אך פרי לצדיק, אך יש </a:t>
            </a:r>
            <a:r>
              <a:rPr lang="he-IL" b="1" dirty="0" err="1">
                <a:solidFill>
                  <a:srgbClr val="00B050"/>
                </a:solidFill>
              </a:rPr>
              <a:t>אלקים</a:t>
            </a:r>
            <a:r>
              <a:rPr lang="he-IL" b="1" dirty="0">
                <a:solidFill>
                  <a:srgbClr val="00B050"/>
                </a:solidFill>
              </a:rPr>
              <a:t> שופטים בארץ". </a:t>
            </a:r>
          </a:p>
          <a:p>
            <a:r>
              <a:rPr lang="he-IL" dirty="0"/>
              <a:t>זהו סוד גדלותה של נקמה, קדושתה של נקמה, מצוותה של נקמה וסיבת שמחת הצדיק וחדוותו כאשר הוא חוזה נקם. כי כאשר נעשה עוול בעולם, והרשעות ומלכות הזדון שולטות וחומסות ומדכאות את הצדיק והנקי, אך טבעי לאדם להרהר ולשאול את הקב"ה, אַיכָה! בתקופה של הסתר פנים, צצים הספק והכפירה ח"ו, כמו שכתוב (דברים </a:t>
            </a:r>
            <a:r>
              <a:rPr lang="he-IL" dirty="0" err="1"/>
              <a:t>לא:יז</a:t>
            </a:r>
            <a:r>
              <a:rPr lang="he-IL" dirty="0"/>
              <a:t>): "והסתרתי פני מהם והיה לאכול ומצאוהו רעות רבות וצרות, ואמר ביום ההוא הלא על כי אין </a:t>
            </a:r>
            <a:r>
              <a:rPr lang="he-IL" dirty="0" err="1"/>
              <a:t>אלקי</a:t>
            </a:r>
            <a:r>
              <a:rPr lang="he-IL" dirty="0"/>
              <a:t> בקרבי מצאוני הרעות האלה". </a:t>
            </a:r>
          </a:p>
          <a:p>
            <a:r>
              <a:rPr lang="he-IL" dirty="0" err="1"/>
              <a:t>נצחון</a:t>
            </a:r>
            <a:r>
              <a:rPr lang="he-IL" dirty="0"/>
              <a:t> הרשע הוא חילול השם הנורא ביותר, כי </a:t>
            </a:r>
            <a:r>
              <a:rPr lang="he-IL" dirty="0" err="1"/>
              <a:t>מנצחון</a:t>
            </a:r>
            <a:r>
              <a:rPr lang="he-IL" dirty="0"/>
              <a:t> הרע והרשע, משתמעות תבוסתו או אי-יכולתו של הקב"ה ח"ו. ועל זה אמר דוד המלך ע"ה (תהלים </a:t>
            </a:r>
            <a:r>
              <a:rPr lang="he-IL" dirty="0" err="1"/>
              <a:t>מד:כג-כה</a:t>
            </a:r>
            <a:r>
              <a:rPr lang="he-IL" dirty="0"/>
              <a:t>): "כי עליך הורגנו כל היום, נחשבנו כצאן טבחה, עורה למה תישן ה', הקיצה אל תזנח לנצח, למה פניך תסתיר...".</a:t>
            </a:r>
          </a:p>
          <a:p>
            <a:r>
              <a:rPr lang="he-IL" dirty="0"/>
              <a:t>לכן, כאשר הקב"ה אכן שם קץ להסתר פניו ואכן מתעורר, כמו שאמר דוד המלך ע"ה (תהלים </a:t>
            </a:r>
            <a:r>
              <a:rPr lang="he-IL" dirty="0" err="1"/>
              <a:t>עח:סה-סו</a:t>
            </a:r>
            <a:r>
              <a:rPr lang="he-IL" dirty="0"/>
              <a:t>): "</a:t>
            </a:r>
            <a:r>
              <a:rPr lang="he-IL" dirty="0" err="1"/>
              <a:t>ויקץ</a:t>
            </a:r>
            <a:r>
              <a:rPr lang="he-IL" dirty="0"/>
              <a:t> כישן ה', כגבור מתרונן מיין </a:t>
            </a:r>
            <a:r>
              <a:rPr lang="he-IL" dirty="0" err="1"/>
              <a:t>ויך</a:t>
            </a:r>
            <a:r>
              <a:rPr lang="he-IL" dirty="0"/>
              <a:t> </a:t>
            </a:r>
            <a:r>
              <a:rPr lang="he-IL" dirty="0" err="1"/>
              <a:t>צריו</a:t>
            </a:r>
            <a:r>
              <a:rPr lang="he-IL" dirty="0"/>
              <a:t> אחור, חרפת עולם נתן למו", כאשר אכן נוקם הקב"ה את נקמת עמו ואת נקמתו שהן אחת, בנקמה זו </a:t>
            </a:r>
            <a:r>
              <a:rPr lang="he-IL" dirty="0" err="1"/>
              <a:t>ובנצחון</a:t>
            </a:r>
            <a:r>
              <a:rPr lang="he-IL" dirty="0"/>
              <a:t> זה הוא מקדש את שמו, בזה שהוא מוכיח לעולם שאכן יש </a:t>
            </a:r>
            <a:r>
              <a:rPr lang="he-IL" dirty="0" err="1"/>
              <a:t>אלקים</a:t>
            </a:r>
            <a:r>
              <a:rPr lang="he-IL" dirty="0"/>
              <a:t> בישראל, שהוא חי וקיים. </a:t>
            </a:r>
          </a:p>
          <a:p>
            <a:r>
              <a:rPr lang="he-IL" dirty="0"/>
              <a:t>כי </a:t>
            </a:r>
            <a:r>
              <a:rPr lang="he-IL" dirty="0" err="1"/>
              <a:t>נצחון</a:t>
            </a:r>
            <a:r>
              <a:rPr lang="he-IL" dirty="0"/>
              <a:t> העוול והרשעות הוא הוכחה לכאורה להעדרו מן העולם ח"ו, ואין חילול השם גדול מזה, ואילו </a:t>
            </a:r>
            <a:r>
              <a:rPr lang="he-IL" dirty="0" err="1"/>
              <a:t>נצחון</a:t>
            </a:r>
            <a:r>
              <a:rPr lang="he-IL" dirty="0"/>
              <a:t> הקב"ה ונקמתו על אויביו הרשעים מוכיחים לעולם שאכן "יש </a:t>
            </a:r>
            <a:r>
              <a:rPr lang="he-IL" dirty="0" err="1"/>
              <a:t>אלקים</a:t>
            </a:r>
            <a:r>
              <a:rPr lang="he-IL" dirty="0"/>
              <a:t> שופטים בארץ!"</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pic>
        <p:nvPicPr>
          <p:cNvPr id="4098" name="Picture 2" descr="‫אתגר מה בקופסא שלי 2 - הנקמה! עם מורן טרסוב - YouTube‬‎">
            <a:extLst>
              <a:ext uri="{FF2B5EF4-FFF2-40B4-BE49-F238E27FC236}">
                <a16:creationId xmlns:a16="http://schemas.microsoft.com/office/drawing/2014/main" id="{10BD8B59-57AE-3F9F-4D95-349645A5D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3118" y="55659"/>
            <a:ext cx="2395994" cy="1796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48934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גדולת הנקמה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b="1" dirty="0">
                <a:solidFill>
                  <a:srgbClr val="00B050"/>
                </a:solidFill>
              </a:rPr>
              <a:t>גדולה נקמה כי היא מחייה את ה', היא מוכיחה את קיומו, היא משפילה גאים רשעים, כדי שהצדיקים והעולם ישמחו ויכריזו (תהלים </a:t>
            </a:r>
            <a:r>
              <a:rPr lang="he-IL" b="1" dirty="0" err="1">
                <a:solidFill>
                  <a:srgbClr val="00B050"/>
                </a:solidFill>
              </a:rPr>
              <a:t>נח:יב</a:t>
            </a:r>
            <a:r>
              <a:rPr lang="he-IL" b="1" dirty="0">
                <a:solidFill>
                  <a:srgbClr val="00B050"/>
                </a:solidFill>
              </a:rPr>
              <a:t>): "אך פרי לצדיק, אך יש </a:t>
            </a:r>
            <a:r>
              <a:rPr lang="he-IL" b="1" dirty="0" err="1">
                <a:solidFill>
                  <a:srgbClr val="00B050"/>
                </a:solidFill>
              </a:rPr>
              <a:t>אלקים</a:t>
            </a:r>
            <a:r>
              <a:rPr lang="he-IL" b="1" dirty="0">
                <a:solidFill>
                  <a:srgbClr val="00B050"/>
                </a:solidFill>
              </a:rPr>
              <a:t> שופטים בארץ!" </a:t>
            </a:r>
          </a:p>
          <a:p>
            <a:r>
              <a:rPr lang="he-IL" dirty="0" err="1"/>
              <a:t>ובענין</a:t>
            </a:r>
            <a:r>
              <a:rPr lang="he-IL" dirty="0"/>
              <a:t> זה אמרו חז"ל (</a:t>
            </a:r>
            <a:r>
              <a:rPr lang="he-IL" dirty="0" err="1"/>
              <a:t>תנחומא</a:t>
            </a:r>
            <a:r>
              <a:rPr lang="he-IL" dirty="0"/>
              <a:t>, מטות ד): "משה </a:t>
            </a:r>
            <a:r>
              <a:rPr lang="he-IL" dirty="0" err="1"/>
              <a:t>מתאוה</a:t>
            </a:r>
            <a:r>
              <a:rPr lang="he-IL" dirty="0"/>
              <a:t> לראות בנקמת </a:t>
            </a:r>
            <a:r>
              <a:rPr lang="he-IL" dirty="0" err="1"/>
              <a:t>המדינים</a:t>
            </a:r>
            <a:r>
              <a:rPr lang="he-IL" dirty="0"/>
              <a:t> קודם שימות והיה מבקש מן הקב"ה על כך שיראם בעיניו, ועליו נאמר (תהלים </a:t>
            </a:r>
            <a:r>
              <a:rPr lang="he-IL" dirty="0" err="1"/>
              <a:t>נח:יא</a:t>
            </a:r>
            <a:r>
              <a:rPr lang="he-IL" dirty="0"/>
              <a:t>): 'ישמח צדיק כי חזה נקם'".</a:t>
            </a:r>
          </a:p>
          <a:p>
            <a:r>
              <a:rPr lang="he-IL" dirty="0">
                <a:highlight>
                  <a:srgbClr val="FFFF00"/>
                </a:highlight>
              </a:rPr>
              <a:t>"משה </a:t>
            </a:r>
            <a:r>
              <a:rPr lang="he-IL" b="1" dirty="0" err="1">
                <a:highlight>
                  <a:srgbClr val="FFFF00"/>
                </a:highlight>
              </a:rPr>
              <a:t>מתאוה</a:t>
            </a:r>
            <a:r>
              <a:rPr lang="he-IL" b="1" dirty="0">
                <a:highlight>
                  <a:srgbClr val="FFFF00"/>
                </a:highlight>
              </a:rPr>
              <a:t>"</a:t>
            </a:r>
            <a:r>
              <a:rPr lang="he-IL" dirty="0">
                <a:highlight>
                  <a:srgbClr val="FFFF00"/>
                </a:highlight>
              </a:rPr>
              <a:t> כתוב כאן, לא רק רוצה או חפץ או </a:t>
            </a:r>
            <a:r>
              <a:rPr lang="he-IL" dirty="0" err="1">
                <a:highlight>
                  <a:srgbClr val="FFFF00"/>
                </a:highlight>
              </a:rPr>
              <a:t>מקוה</a:t>
            </a:r>
            <a:r>
              <a:rPr lang="he-IL" dirty="0">
                <a:highlight>
                  <a:srgbClr val="FFFF00"/>
                </a:highlight>
              </a:rPr>
              <a:t>, אלא </a:t>
            </a:r>
            <a:r>
              <a:rPr lang="he-IL" b="1" dirty="0" err="1">
                <a:highlight>
                  <a:srgbClr val="FFFF00"/>
                </a:highlight>
              </a:rPr>
              <a:t>מתאוה</a:t>
            </a:r>
            <a:r>
              <a:rPr lang="he-IL" dirty="0">
                <a:highlight>
                  <a:srgbClr val="FFFF00"/>
                </a:highlight>
              </a:rPr>
              <a:t>, כלומר, תאוות הצדיק היא לראות בנקמת הרשע, כי אז רואים ש"יש </a:t>
            </a:r>
            <a:r>
              <a:rPr lang="he-IL" dirty="0" err="1">
                <a:highlight>
                  <a:srgbClr val="FFFF00"/>
                </a:highlight>
              </a:rPr>
              <a:t>אלקים</a:t>
            </a:r>
            <a:r>
              <a:rPr lang="he-IL" dirty="0">
                <a:highlight>
                  <a:srgbClr val="FFFF00"/>
                </a:highlight>
              </a:rPr>
              <a:t> שופטים בארץ".</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BAD3C51-9EFE-D1D9-417F-7A22FA6CCBBB}"/>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4" name="תמונה 3">
            <a:extLst>
              <a:ext uri="{FF2B5EF4-FFF2-40B4-BE49-F238E27FC236}">
                <a16:creationId xmlns:a16="http://schemas.microsoft.com/office/drawing/2014/main" id="{43628013-E84E-16D8-383C-BC3DC55996F0}"/>
              </a:ext>
            </a:extLst>
          </p:cNvPr>
          <p:cNvPicPr>
            <a:picLocks noChangeAspect="1"/>
          </p:cNvPicPr>
          <p:nvPr/>
        </p:nvPicPr>
        <p:blipFill>
          <a:blip r:embed="rId2"/>
          <a:stretch>
            <a:fillRect/>
          </a:stretch>
        </p:blipFill>
        <p:spPr>
          <a:xfrm>
            <a:off x="2819691" y="0"/>
            <a:ext cx="6552618" cy="6858000"/>
          </a:xfrm>
          <a:prstGeom prst="rect">
            <a:avLst/>
          </a:prstGeom>
        </p:spPr>
      </p:pic>
      <p:cxnSp>
        <p:nvCxnSpPr>
          <p:cNvPr id="6" name="מחבר ישר 5">
            <a:extLst>
              <a:ext uri="{FF2B5EF4-FFF2-40B4-BE49-F238E27FC236}">
                <a16:creationId xmlns:a16="http://schemas.microsoft.com/office/drawing/2014/main" id="{CCE61B36-E369-8EBA-FCFE-075DAB0A58FE}"/>
              </a:ext>
            </a:extLst>
          </p:cNvPr>
          <p:cNvCxnSpPr/>
          <p:nvPr/>
        </p:nvCxnSpPr>
        <p:spPr>
          <a:xfrm flipH="1">
            <a:off x="3927944" y="5557962"/>
            <a:ext cx="255236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055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F25746F-9301-1EEB-B0E3-52E6418B6F38}"/>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4" name="תמונה 3">
            <a:extLst>
              <a:ext uri="{FF2B5EF4-FFF2-40B4-BE49-F238E27FC236}">
                <a16:creationId xmlns:a16="http://schemas.microsoft.com/office/drawing/2014/main" id="{6CF295BC-59A8-1FBF-1A7D-325709879CF5}"/>
              </a:ext>
            </a:extLst>
          </p:cNvPr>
          <p:cNvPicPr>
            <a:picLocks noChangeAspect="1"/>
          </p:cNvPicPr>
          <p:nvPr/>
        </p:nvPicPr>
        <p:blipFill>
          <a:blip r:embed="rId2"/>
          <a:stretch>
            <a:fillRect/>
          </a:stretch>
        </p:blipFill>
        <p:spPr>
          <a:xfrm>
            <a:off x="2409246" y="550468"/>
            <a:ext cx="6440556" cy="6300544"/>
          </a:xfrm>
          <a:prstGeom prst="rect">
            <a:avLst/>
          </a:prstGeom>
        </p:spPr>
      </p:pic>
      <p:sp>
        <p:nvSpPr>
          <p:cNvPr id="7" name="תיבת טקסט 6">
            <a:extLst>
              <a:ext uri="{FF2B5EF4-FFF2-40B4-BE49-F238E27FC236}">
                <a16:creationId xmlns:a16="http://schemas.microsoft.com/office/drawing/2014/main" id="{1E0A27F3-4543-E774-2654-911767CCC57A}"/>
              </a:ext>
            </a:extLst>
          </p:cNvPr>
          <p:cNvSpPr txBox="1"/>
          <p:nvPr/>
        </p:nvSpPr>
        <p:spPr>
          <a:xfrm>
            <a:off x="4325510" y="182880"/>
            <a:ext cx="4182386" cy="369332"/>
          </a:xfrm>
          <a:prstGeom prst="rect">
            <a:avLst/>
          </a:prstGeom>
          <a:noFill/>
        </p:spPr>
        <p:txBody>
          <a:bodyPr wrap="square" rtlCol="1">
            <a:spAutoFit/>
          </a:bodyPr>
          <a:lstStyle/>
          <a:p>
            <a:pPr algn="ctr"/>
            <a:r>
              <a:rPr lang="he-IL" dirty="0"/>
              <a:t>הרב אביגדור מילר זצ"ל</a:t>
            </a:r>
          </a:p>
        </p:txBody>
      </p:sp>
    </p:spTree>
    <p:extLst>
      <p:ext uri="{BB962C8B-B14F-4D97-AF65-F5344CB8AC3E}">
        <p14:creationId xmlns:p14="http://schemas.microsoft.com/office/powerpoint/2010/main" val="4293141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59320AD-6C9D-57AF-35E7-28EC14459E3B}"/>
              </a:ext>
            </a:extLst>
          </p:cNvPr>
          <p:cNvSpPr>
            <a:spLocks noGrp="1"/>
          </p:cNvSpPr>
          <p:nvPr>
            <p:ph type="title"/>
          </p:nvPr>
        </p:nvSpPr>
        <p:spPr/>
        <p:txBody>
          <a:bodyPr/>
          <a:lstStyle/>
          <a:p>
            <a:r>
              <a:rPr lang="he-IL" dirty="0"/>
              <a:t>הללויה – רק במפלת הרשע</a:t>
            </a:r>
          </a:p>
        </p:txBody>
      </p:sp>
      <p:sp>
        <p:nvSpPr>
          <p:cNvPr id="3" name="מציין מיקום תוכן 2">
            <a:extLst>
              <a:ext uri="{FF2B5EF4-FFF2-40B4-BE49-F238E27FC236}">
                <a16:creationId xmlns:a16="http://schemas.microsoft.com/office/drawing/2014/main" id="{1B4835AE-20F4-8977-ED65-A8DE44E901C7}"/>
              </a:ext>
            </a:extLst>
          </p:cNvPr>
          <p:cNvSpPr>
            <a:spLocks noGrp="1"/>
          </p:cNvSpPr>
          <p:nvPr>
            <p:ph idx="1"/>
          </p:nvPr>
        </p:nvSpPr>
        <p:spPr/>
        <p:txBody>
          <a:bodyPr/>
          <a:lstStyle/>
          <a:p>
            <a:r>
              <a:rPr lang="he-IL" b="0" i="0" dirty="0">
                <a:solidFill>
                  <a:srgbClr val="081421"/>
                </a:solidFill>
                <a:effectLst/>
                <a:highlight>
                  <a:srgbClr val="FFFFFF"/>
                </a:highlight>
                <a:latin typeface="Open Sans Hebrew"/>
              </a:rPr>
              <a:t>תהלים פרק ק"ג מסיים: בָּרֲכוּ יְהֹוָה מַלְאָכָיו גִּבֹּרֵי </a:t>
            </a:r>
            <a:r>
              <a:rPr lang="he-IL" b="0" i="0" dirty="0" err="1">
                <a:solidFill>
                  <a:srgbClr val="081421"/>
                </a:solidFill>
                <a:effectLst/>
                <a:highlight>
                  <a:srgbClr val="FFFFFF"/>
                </a:highlight>
                <a:latin typeface="Open Sans Hebrew"/>
              </a:rPr>
              <a:t>כֹח</a:t>
            </a:r>
            <a:r>
              <a:rPr lang="he-IL" b="0" i="0" dirty="0">
                <a:solidFill>
                  <a:srgbClr val="081421"/>
                </a:solidFill>
                <a:effectLst/>
                <a:highlight>
                  <a:srgbClr val="FFFFFF"/>
                </a:highlight>
                <a:latin typeface="Open Sans Hebrew"/>
              </a:rPr>
              <a:t>ַ עֹשֵׂי דְבָרוֹ לִשְׁמֹעַ בְּקוֹל דְּבָרוֹ: בָּרֲכוּ יְהֹוָה כָּל </a:t>
            </a:r>
            <a:r>
              <a:rPr lang="he-IL" b="0" i="0" dirty="0" err="1">
                <a:solidFill>
                  <a:srgbClr val="081421"/>
                </a:solidFill>
                <a:effectLst/>
                <a:highlight>
                  <a:srgbClr val="FFFFFF"/>
                </a:highlight>
                <a:latin typeface="Open Sans Hebrew"/>
              </a:rPr>
              <a:t>צְבָאָיו</a:t>
            </a:r>
            <a:r>
              <a:rPr lang="he-IL" b="0" i="0" dirty="0">
                <a:solidFill>
                  <a:srgbClr val="081421"/>
                </a:solidFill>
                <a:effectLst/>
                <a:highlight>
                  <a:srgbClr val="FFFFFF"/>
                </a:highlight>
                <a:latin typeface="Open Sans Hebrew"/>
              </a:rPr>
              <a:t> מְשָׁרְתָיו עֹשֵׂי רְצוֹנוֹ: בָּרֲכוּ יְהֹוָה כָּל מַעֲשָׂיו בְּכָל מְקֹמוֹת מֶמְשַׁלְתּוֹ בָּרֲכִי נַפְשִׁי אֶת יְהֹוָה: </a:t>
            </a:r>
          </a:p>
          <a:p>
            <a:r>
              <a:rPr lang="he-IL" b="0" i="0" dirty="0">
                <a:solidFill>
                  <a:srgbClr val="081421"/>
                </a:solidFill>
                <a:effectLst/>
                <a:highlight>
                  <a:srgbClr val="FFFFFF"/>
                </a:highlight>
                <a:latin typeface="Open Sans Hebrew"/>
              </a:rPr>
              <a:t>תהלים פרק קד מסיים: יִתַּמּוּ חַטָּאִים מִן הָאָרֶץ וּרְשָׁעִים עוֹד אֵינָם בָּרֲכִי נַפְשִׁי אֶת יְהֹוָה </a:t>
            </a:r>
            <a:r>
              <a:rPr lang="he-IL" b="1" i="0" dirty="0">
                <a:solidFill>
                  <a:srgbClr val="081421"/>
                </a:solidFill>
                <a:effectLst/>
                <a:highlight>
                  <a:srgbClr val="FFFFFF"/>
                </a:highlight>
                <a:latin typeface="Open Sans Hebrew"/>
              </a:rPr>
              <a:t>הַלְלוּ יָהּ: </a:t>
            </a:r>
          </a:p>
          <a:p>
            <a:r>
              <a:rPr lang="he-IL" b="0" i="0" dirty="0">
                <a:solidFill>
                  <a:srgbClr val="081421"/>
                </a:solidFill>
                <a:effectLst/>
                <a:highlight>
                  <a:srgbClr val="FFFFFF"/>
                </a:highlight>
                <a:latin typeface="Open Sans Hebrew"/>
              </a:rPr>
              <a:t>אותה סיומת – אבל נוספה מלה אחת שלא הופיע עד עכשיו בכל ספר תהלים:</a:t>
            </a:r>
          </a:p>
          <a:p>
            <a:r>
              <a:rPr lang="he-IL" b="0" i="0" dirty="0">
                <a:solidFill>
                  <a:srgbClr val="081421"/>
                </a:solidFill>
                <a:effectLst/>
                <a:highlight>
                  <a:srgbClr val="FFFFFF"/>
                </a:highlight>
                <a:latin typeface="Open Sans Hebrew"/>
              </a:rPr>
              <a:t>על כך מובא בתלמוד הבבלי במסכת ברכות: </a:t>
            </a:r>
          </a:p>
          <a:p>
            <a:r>
              <a:rPr lang="he-IL" b="0" i="0" dirty="0">
                <a:solidFill>
                  <a:srgbClr val="081421"/>
                </a:solidFill>
                <a:effectLst/>
                <a:highlight>
                  <a:srgbClr val="FFFFFF"/>
                </a:highlight>
                <a:latin typeface="Open Sans Hebrew"/>
              </a:rPr>
              <a:t>"אמר רבי יהודה בנו של רבי שמעון בן פזי: מאה ושלש פרשיות אמר דוד, ולא אמר הללויה עד שראה במפלתן של רשעים, שנאמר: "יִתַּמּוּ חַטָּאִים מִן הָאָרֶץ וּרְשָׁעִים עוֹד אֵינָם בָּֽרְכִי נַפְשִׁי אֶת ה’ הַֽלְלוּיָֽהּ".</a:t>
            </a:r>
          </a:p>
          <a:p>
            <a:r>
              <a:rPr lang="he-IL" dirty="0">
                <a:solidFill>
                  <a:srgbClr val="081421"/>
                </a:solidFill>
                <a:highlight>
                  <a:srgbClr val="FFFFFF"/>
                </a:highlight>
                <a:latin typeface="Open Sans Hebrew"/>
              </a:rPr>
              <a:t>בלי לראות את מפלתן של רשעים – זה חסר בלהלל לה' – רק לאחר שרואים את המפלה – אפשר להלל.</a:t>
            </a:r>
          </a:p>
          <a:p>
            <a:endParaRPr lang="he-IL" dirty="0"/>
          </a:p>
        </p:txBody>
      </p:sp>
      <p:sp>
        <p:nvSpPr>
          <p:cNvPr id="4" name="מציין מיקום של מספר שקופית 3">
            <a:extLst>
              <a:ext uri="{FF2B5EF4-FFF2-40B4-BE49-F238E27FC236}">
                <a16:creationId xmlns:a16="http://schemas.microsoft.com/office/drawing/2014/main" id="{64E72658-70E9-2B27-F640-C0B027997734}"/>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3847204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844FE0B-F3EA-976A-A0FB-F24DABC336D1}"/>
              </a:ext>
            </a:extLst>
          </p:cNvPr>
          <p:cNvSpPr>
            <a:spLocks noGrp="1"/>
          </p:cNvSpPr>
          <p:nvPr>
            <p:ph type="title"/>
          </p:nvPr>
        </p:nvSpPr>
        <p:spPr/>
        <p:txBody>
          <a:bodyPr/>
          <a:lstStyle/>
          <a:p>
            <a:r>
              <a:rPr lang="he-IL" dirty="0"/>
              <a:t>ברכת הטוב והמטיב</a:t>
            </a:r>
          </a:p>
        </p:txBody>
      </p:sp>
      <p:pic>
        <p:nvPicPr>
          <p:cNvPr id="6" name="מציין מיקום תוכן 5">
            <a:extLst>
              <a:ext uri="{FF2B5EF4-FFF2-40B4-BE49-F238E27FC236}">
                <a16:creationId xmlns:a16="http://schemas.microsoft.com/office/drawing/2014/main" id="{14859817-5030-5774-C108-A4931B3EA0D0}"/>
              </a:ext>
            </a:extLst>
          </p:cNvPr>
          <p:cNvPicPr>
            <a:picLocks noGrp="1" noChangeAspect="1"/>
          </p:cNvPicPr>
          <p:nvPr>
            <p:ph idx="1"/>
          </p:nvPr>
        </p:nvPicPr>
        <p:blipFill>
          <a:blip r:embed="rId2"/>
          <a:stretch>
            <a:fillRect/>
          </a:stretch>
        </p:blipFill>
        <p:spPr>
          <a:xfrm>
            <a:off x="1038960" y="2111192"/>
            <a:ext cx="8554644" cy="3305636"/>
          </a:xfrm>
        </p:spPr>
      </p:pic>
      <p:sp>
        <p:nvSpPr>
          <p:cNvPr id="4" name="מציין מיקום של מספר שקופית 3">
            <a:extLst>
              <a:ext uri="{FF2B5EF4-FFF2-40B4-BE49-F238E27FC236}">
                <a16:creationId xmlns:a16="http://schemas.microsoft.com/office/drawing/2014/main" id="{0ABD423A-2639-649D-1983-AEC10F9F5AE1}"/>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367985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נקמת השם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sz="2400" dirty="0">
                <a:latin typeface="Aharoni" panose="02010803020104030203" pitchFamily="2" charset="-79"/>
                <a:cs typeface="Aharoni" panose="02010803020104030203" pitchFamily="2" charset="-79"/>
              </a:rPr>
              <a:t>לעומת זאת, מי שמרפה מנקמה באויבי ישראל, למעשה מוותר על נקמת הקב"ה, שהרי מי שקם נגד עם ישראל, למעשה קם כנגד </a:t>
            </a:r>
            <a:r>
              <a:rPr lang="he-IL" sz="2400" dirty="0" err="1">
                <a:latin typeface="Aharoni" panose="02010803020104030203" pitchFamily="2" charset="-79"/>
                <a:cs typeface="Aharoni" panose="02010803020104030203" pitchFamily="2" charset="-79"/>
              </a:rPr>
              <a:t>אלקי</a:t>
            </a:r>
            <a:r>
              <a:rPr lang="he-IL" sz="2400" dirty="0">
                <a:latin typeface="Aharoni" panose="02010803020104030203" pitchFamily="2" charset="-79"/>
                <a:cs typeface="Aharoni" panose="02010803020104030203" pitchFamily="2" charset="-79"/>
              </a:rPr>
              <a:t> ישראל, בזה שהוא מראה שאינו חושש שהקב"ה יעניש אותו. </a:t>
            </a:r>
          </a:p>
          <a:p>
            <a:r>
              <a:rPr lang="he-IL" sz="2400" dirty="0">
                <a:latin typeface="Aharoni" panose="02010803020104030203" pitchFamily="2" charset="-79"/>
                <a:cs typeface="Aharoni" panose="02010803020104030203" pitchFamily="2" charset="-79"/>
              </a:rPr>
              <a:t>כך אמרו חז"ל (ספרי, מטות קנז): "'וידבר ה' אל משה </a:t>
            </a:r>
            <a:r>
              <a:rPr lang="he-IL" sz="2400" dirty="0" err="1">
                <a:latin typeface="Aharoni" panose="02010803020104030203" pitchFamily="2" charset="-79"/>
                <a:cs typeface="Aharoni" panose="02010803020104030203" pitchFamily="2" charset="-79"/>
              </a:rPr>
              <a:t>לאמר</a:t>
            </a:r>
            <a:r>
              <a:rPr lang="he-IL" sz="2400" dirty="0">
                <a:latin typeface="Aharoni" panose="02010803020104030203" pitchFamily="2" charset="-79"/>
                <a:cs typeface="Aharoni" panose="02010803020104030203" pitchFamily="2" charset="-79"/>
              </a:rPr>
              <a:t>: נקום נקמת בני ישראל מאת </a:t>
            </a:r>
            <a:r>
              <a:rPr lang="he-IL" sz="2400" dirty="0" err="1">
                <a:latin typeface="Aharoni" panose="02010803020104030203" pitchFamily="2" charset="-79"/>
                <a:cs typeface="Aharoni" panose="02010803020104030203" pitchFamily="2" charset="-79"/>
              </a:rPr>
              <a:t>המדינים</a:t>
            </a:r>
            <a:r>
              <a:rPr lang="he-IL" sz="2400" dirty="0">
                <a:latin typeface="Aharoni" panose="02010803020104030203" pitchFamily="2" charset="-79"/>
                <a:cs typeface="Aharoni" panose="02010803020104030203" pitchFamily="2" charset="-79"/>
              </a:rPr>
              <a:t>... וידבר משה אל העם </a:t>
            </a:r>
            <a:r>
              <a:rPr lang="he-IL" sz="2400" dirty="0" err="1">
                <a:latin typeface="Aharoni" panose="02010803020104030203" pitchFamily="2" charset="-79"/>
                <a:cs typeface="Aharoni" panose="02010803020104030203" pitchFamily="2" charset="-79"/>
              </a:rPr>
              <a:t>לאמר</a:t>
            </a:r>
            <a:r>
              <a:rPr lang="he-IL" sz="2400" dirty="0">
                <a:latin typeface="Aharoni" panose="02010803020104030203" pitchFamily="2" charset="-79"/>
                <a:cs typeface="Aharoni" panose="02010803020104030203" pitchFamily="2" charset="-79"/>
              </a:rPr>
              <a:t>: החלצו מאתכם אנשים לצבא ויהיו על מדין לתת נקמת ה' במדין' (במדבר </a:t>
            </a:r>
            <a:r>
              <a:rPr lang="he-IL" sz="2400" dirty="0" err="1">
                <a:latin typeface="Aharoni" panose="02010803020104030203" pitchFamily="2" charset="-79"/>
                <a:cs typeface="Aharoni" panose="02010803020104030203" pitchFamily="2" charset="-79"/>
              </a:rPr>
              <a:t>לא:א-ג</a:t>
            </a:r>
            <a:r>
              <a:rPr lang="he-IL" sz="2400" dirty="0">
                <a:latin typeface="Aharoni" panose="02010803020104030203" pitchFamily="2" charset="-79"/>
                <a:cs typeface="Aharoni" panose="02010803020104030203" pitchFamily="2" charset="-79"/>
              </a:rPr>
              <a:t>). להודיע שבחן של צדיקים שאין נפטרים מן העולם עד שהם </a:t>
            </a:r>
            <a:r>
              <a:rPr lang="he-IL" sz="2400" dirty="0" err="1">
                <a:latin typeface="Aharoni" panose="02010803020104030203" pitchFamily="2" charset="-79"/>
                <a:cs typeface="Aharoni" panose="02010803020104030203" pitchFamily="2" charset="-79"/>
              </a:rPr>
              <a:t>מנקמים</a:t>
            </a:r>
            <a:r>
              <a:rPr lang="he-IL" sz="2400" dirty="0">
                <a:latin typeface="Aharoni" panose="02010803020104030203" pitchFamily="2" charset="-79"/>
                <a:cs typeface="Aharoni" panose="02010803020104030203" pitchFamily="2" charset="-79"/>
              </a:rPr>
              <a:t> נקמת ישראל שהיא נקמת מי שאמר והיה העולם". </a:t>
            </a:r>
          </a:p>
          <a:p>
            <a:r>
              <a:rPr lang="he-IL" sz="2400" dirty="0">
                <a:latin typeface="Aharoni" panose="02010803020104030203" pitchFamily="2" charset="-79"/>
                <a:cs typeface="Aharoni" panose="02010803020104030203" pitchFamily="2" charset="-79"/>
              </a:rPr>
              <a:t>כלומר, הקב"ה אמר למשה לנקום את "נקמת בני ישראל", ומשה אמר "נקמת ה'", להודיענו שהיינו הך. </a:t>
            </a:r>
          </a:p>
          <a:p>
            <a:r>
              <a:rPr lang="he-IL" sz="2400" dirty="0">
                <a:latin typeface="Aharoni" panose="02010803020104030203" pitchFamily="2" charset="-79"/>
                <a:cs typeface="Aharoni" panose="02010803020104030203" pitchFamily="2" charset="-79"/>
              </a:rPr>
              <a:t>ועוד אמרו חז"ל (ספרי, בהעלותך פד): "'קומה ה' ויפוצו אויביך וינוסו </a:t>
            </a:r>
            <a:r>
              <a:rPr lang="he-IL" sz="2400" dirty="0" err="1">
                <a:latin typeface="Aharoni" panose="02010803020104030203" pitchFamily="2" charset="-79"/>
                <a:cs typeface="Aharoni" panose="02010803020104030203" pitchFamily="2" charset="-79"/>
              </a:rPr>
              <a:t>משנאיך</a:t>
            </a:r>
            <a:r>
              <a:rPr lang="he-IL" sz="2400" dirty="0">
                <a:latin typeface="Aharoni" panose="02010803020104030203" pitchFamily="2" charset="-79"/>
                <a:cs typeface="Aharoni" panose="02010803020104030203" pitchFamily="2" charset="-79"/>
              </a:rPr>
              <a:t>' (במדבר י:לה), וכי יש שונאים לפני מי שאמר והיה העולם? אלא מגיד הכתוב שכל מי ששונא את ישראל כמי ששונא את המקום". וכן (ספרי, מטות קנז): "אמר להם [משה]: לא נקמת בשר ודם אתם נוקמים, אלא נקמת מי שאמר והיה העולם, שנאמר (נחום א:ב) 'א-ל קנוא ונוקם 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13183772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לא תיקום!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נקמה אישית לגביה אכן לא רק שמותר לוותר אלא אסור לנקום, וכמו שנאמר (ויקרא </a:t>
            </a:r>
            <a:r>
              <a:rPr lang="he-IL" dirty="0" err="1"/>
              <a:t>יט:יח</a:t>
            </a:r>
            <a:r>
              <a:rPr lang="he-IL" dirty="0"/>
              <a:t>): "לא תקום ולא </a:t>
            </a:r>
            <a:r>
              <a:rPr lang="he-IL" dirty="0" err="1"/>
              <a:t>תטור</a:t>
            </a:r>
            <a:r>
              <a:rPr lang="he-IL" dirty="0"/>
              <a:t> את בני עמך", </a:t>
            </a:r>
          </a:p>
          <a:p>
            <a:r>
              <a:rPr lang="he-IL" dirty="0"/>
              <a:t>אבל אמרו חז"ל על זה (</a:t>
            </a:r>
            <a:r>
              <a:rPr lang="he-IL" dirty="0" err="1"/>
              <a:t>תו"כ</a:t>
            </a:r>
            <a:r>
              <a:rPr lang="he-IL" dirty="0"/>
              <a:t>, קדושים ד:יב): "נוקם אתה ונוטר לאחרים [כלומר ללא-יהודים]". </a:t>
            </a:r>
            <a:r>
              <a:rPr lang="he-IL" dirty="0" err="1"/>
              <a:t>וגירסת</a:t>
            </a:r>
            <a:r>
              <a:rPr lang="he-IL" dirty="0"/>
              <a:t> הילקוט שמעוני (שם) היא: "לא תקום ולא </a:t>
            </a:r>
            <a:r>
              <a:rPr lang="he-IL" dirty="0" err="1"/>
              <a:t>תטור</a:t>
            </a:r>
            <a:r>
              <a:rPr lang="he-IL" dirty="0"/>
              <a:t> את בני עמך, [אבל] נוקם אתה ונוטר לגוים".</a:t>
            </a:r>
          </a:p>
          <a:p>
            <a:r>
              <a:rPr lang="he-IL" dirty="0"/>
              <a:t>ודאי שלגבי ישראל נקמה היא שלילית, </a:t>
            </a:r>
            <a:r>
              <a:rPr lang="he-IL" dirty="0" err="1"/>
              <a:t>מכיון</a:t>
            </a:r>
            <a:r>
              <a:rPr lang="he-IL" dirty="0"/>
              <a:t> שאז האיבה באה רק על רקע אישי, וכבר הטיפו חז"ל לוותרנות על פגיעה אישית, כמו שאמרו (יומא </a:t>
            </a:r>
            <a:r>
              <a:rPr lang="he-IL" dirty="0" err="1"/>
              <a:t>כג</a:t>
            </a:r>
            <a:r>
              <a:rPr lang="he-IL" dirty="0"/>
              <a:t>.): "</a:t>
            </a:r>
            <a:r>
              <a:rPr lang="he-IL" dirty="0" err="1"/>
              <a:t>הנעלבין</a:t>
            </a:r>
            <a:r>
              <a:rPr lang="he-IL" dirty="0"/>
              <a:t> ואינן </a:t>
            </a:r>
            <a:r>
              <a:rPr lang="he-IL" dirty="0" err="1"/>
              <a:t>עולבין</a:t>
            </a:r>
            <a:r>
              <a:rPr lang="he-IL" dirty="0"/>
              <a:t>, </a:t>
            </a:r>
            <a:r>
              <a:rPr lang="he-IL" dirty="0" err="1"/>
              <a:t>שומעין</a:t>
            </a:r>
            <a:r>
              <a:rPr lang="he-IL" dirty="0"/>
              <a:t> חרפתן ואינן </a:t>
            </a:r>
            <a:r>
              <a:rPr lang="he-IL" dirty="0" err="1"/>
              <a:t>משיבין</a:t>
            </a:r>
            <a:r>
              <a:rPr lang="he-IL" dirty="0"/>
              <a:t>, </a:t>
            </a:r>
            <a:r>
              <a:rPr lang="he-IL" dirty="0" err="1"/>
              <a:t>עושין</a:t>
            </a:r>
            <a:r>
              <a:rPr lang="he-IL" dirty="0"/>
              <a:t> מאהבה ושמחין </a:t>
            </a:r>
            <a:r>
              <a:rPr lang="he-IL" dirty="0" err="1"/>
              <a:t>ביסורין</a:t>
            </a:r>
            <a:r>
              <a:rPr lang="he-IL" dirty="0"/>
              <a:t>, עליהן הכתוב אומר (שופטים ה:לא): 'ואוהביו כצאת השמש בגבורתו'". </a:t>
            </a:r>
          </a:p>
          <a:p>
            <a:r>
              <a:rPr lang="he-IL" dirty="0"/>
              <a:t>וכן (שם): "כל המעביר על </a:t>
            </a:r>
            <a:r>
              <a:rPr lang="he-IL" dirty="0" err="1"/>
              <a:t>מדותיו</a:t>
            </a:r>
            <a:r>
              <a:rPr lang="he-IL" dirty="0"/>
              <a:t> </a:t>
            </a:r>
            <a:r>
              <a:rPr lang="he-IL" dirty="0" err="1"/>
              <a:t>מעבירין</a:t>
            </a:r>
            <a:r>
              <a:rPr lang="he-IL" dirty="0"/>
              <a:t> לו על כל פשעיו". אם כן, ודאי שיהודי </a:t>
            </a:r>
            <a:r>
              <a:rPr lang="he-IL" dirty="0" err="1"/>
              <a:t>שמאייב</a:t>
            </a:r>
            <a:r>
              <a:rPr lang="he-IL" dirty="0"/>
              <a:t> את הזולת על רקע אישי, מצוה עליו לוותר על נקמתו, כי הרי בוודאי מצוה </a:t>
            </a:r>
            <a:r>
              <a:rPr lang="he-IL" dirty="0" err="1"/>
              <a:t>לכוף</a:t>
            </a:r>
            <a:r>
              <a:rPr lang="he-IL" dirty="0"/>
              <a:t> את היצר על ענין אישי. </a:t>
            </a:r>
          </a:p>
          <a:p>
            <a:r>
              <a:rPr lang="he-IL" dirty="0"/>
              <a:t>אבל לגבי גוי ששונא את ישראל ומעיק לישראל, אפילו אם יש כאן ענין אישי, עצם העובדה שאינו חושש מלהתגרות בישראל, בנו בכורו של הקב"ה, היא כבר התגרות בהקב"ה וחילול השם. על אחת כמה וכמה אם מדובר בגוים שיצאו נגד </a:t>
            </a:r>
            <a:r>
              <a:rPr lang="he-IL" b="1" dirty="0"/>
              <a:t>עם ישראל</a:t>
            </a:r>
            <a:r>
              <a:rPr lang="he-IL" dirty="0"/>
              <a:t>, שהוא חילול השם ומלחמה על הקב"ה ולא ענין אישי, ומי יעֵז "לוותר" על חילול שמכוון כלפי שמיא? </a:t>
            </a:r>
          </a:p>
          <a:p>
            <a:r>
              <a:rPr lang="he-IL" dirty="0"/>
              <a:t> </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C7D1C-45F5-CC4F-85FF-C9AB0D6F7597}"/>
              </a:ext>
            </a:extLst>
          </p:cNvPr>
          <p:cNvSpPr>
            <a:spLocks noGrp="1"/>
          </p:cNvSpPr>
          <p:nvPr>
            <p:ph type="title"/>
          </p:nvPr>
        </p:nvSpPr>
        <p:spPr/>
        <p:txBody>
          <a:bodyPr/>
          <a:lstStyle/>
          <a:p>
            <a:r>
              <a:rPr lang="he-IL" dirty="0"/>
              <a:t>מתי מותר לנקום</a:t>
            </a:r>
          </a:p>
        </p:txBody>
      </p:sp>
      <p:sp>
        <p:nvSpPr>
          <p:cNvPr id="3" name="מציין מיקום תוכן 2">
            <a:extLst>
              <a:ext uri="{FF2B5EF4-FFF2-40B4-BE49-F238E27FC236}">
                <a16:creationId xmlns:a16="http://schemas.microsoft.com/office/drawing/2014/main" id="{43D8ABDD-A20A-1C8E-7E9B-7FB93BF79679}"/>
              </a:ext>
            </a:extLst>
          </p:cNvPr>
          <p:cNvSpPr>
            <a:spLocks noGrp="1"/>
          </p:cNvSpPr>
          <p:nvPr>
            <p:ph idx="1"/>
          </p:nvPr>
        </p:nvSpPr>
        <p:spPr/>
        <p:txBody>
          <a:bodyPr/>
          <a:lstStyle/>
          <a:p>
            <a:r>
              <a:rPr lang="he-IL" sz="1800" kern="100" dirty="0">
                <a:effectLst/>
                <a:latin typeface="Calibri" panose="020F0502020204030204" pitchFamily="34" charset="0"/>
                <a:ea typeface="Calibri" panose="020F0502020204030204" pitchFamily="34" charset="0"/>
                <a:cs typeface="Arial" panose="020B0604020202020204" pitchFamily="34" charset="0"/>
              </a:rPr>
              <a:t>כתב הרב יעקב אריאל, שהנקמה החיובית היא רק כשהאדם פועל כשותף לנקמה האלוקית וללא פניות  אישיות: </a:t>
            </a:r>
          </a:p>
          <a:p>
            <a:r>
              <a:rPr lang="he-IL" sz="1800" kern="100" dirty="0">
                <a:effectLst/>
                <a:latin typeface="Calibri" panose="020F0502020204030204" pitchFamily="34" charset="0"/>
                <a:ea typeface="Calibri" panose="020F0502020204030204" pitchFamily="34" charset="0"/>
                <a:cs typeface="Arial" panose="020B0604020202020204" pitchFamily="34" charset="0"/>
              </a:rPr>
              <a:t>”צריך אפוא להבחין בין נקמנות לנקמה. נקמנות אנושית הבאה לפרוק יצרים פסולה,  אולם נקמה טהורה רציונאלית, שמטרתה להביא צדק לעולם, חיובית ורצויה. ולכך התכוון דוד  באומרו ’האל הנותן נקמות לי’...</a:t>
            </a:r>
          </a:p>
          <a:p>
            <a:r>
              <a:rPr lang="he-IL" sz="1800" kern="100" dirty="0">
                <a:effectLst/>
                <a:latin typeface="Calibri" panose="020F0502020204030204" pitchFamily="34" charset="0"/>
                <a:ea typeface="Calibri" panose="020F0502020204030204" pitchFamily="34" charset="0"/>
                <a:cs typeface="Arial" panose="020B0604020202020204" pitchFamily="34" charset="0"/>
              </a:rPr>
              <a:t>הנקמה האנושית נחשבת לחיובית רק כשהיא נקיה מתערובת של  פנייה אישית, וכולה מתייחסת לביעור הרע בלבד, מתוך שאיפה לתקן עולם במלכות ש-די. נקמה  זו דומה בצורתה לנקמה הא-להית, שאף היא אינה מורכבת חלילה מרגשות ויחסים אישיים, אלא  היא אחת ממידות הצדק והמשפט, בהן מנהיג ה’ את עולמו”. </a:t>
            </a:r>
          </a:p>
          <a:p>
            <a:r>
              <a:rPr lang="he-IL" b="1" kern="100" dirty="0">
                <a:solidFill>
                  <a:srgbClr val="00B050"/>
                </a:solidFill>
                <a:latin typeface="Calibri" panose="020F0502020204030204" pitchFamily="34" charset="0"/>
                <a:ea typeface="Calibri" panose="020F0502020204030204" pitchFamily="34" charset="0"/>
                <a:cs typeface="Arial" panose="020B0604020202020204" pitchFamily="34" charset="0"/>
              </a:rPr>
              <a:t>יש לדון בדבריו </a:t>
            </a:r>
            <a:r>
              <a:rPr lang="he-IL" kern="100" dirty="0">
                <a:latin typeface="Calibri" panose="020F0502020204030204" pitchFamily="34" charset="0"/>
                <a:ea typeface="Calibri" panose="020F0502020204030204" pitchFamily="34" charset="0"/>
                <a:cs typeface="Arial" panose="020B0604020202020204" pitchFamily="34" charset="0"/>
              </a:rPr>
              <a:t>שכתב שרק כאשר הנקמה טהורה מתערובת פניה אישית היא מותרת, ולענ"ד נראה שכאשר הנקמה מותרת מחמת שיש בה כבוד שמים, מותר לחשוב בה גם מחמת רצון בנקמה אישי.</a:t>
            </a:r>
          </a:p>
          <a:p>
            <a:r>
              <a:rPr lang="he-IL" kern="100" dirty="0">
                <a:latin typeface="Calibri" panose="020F0502020204030204" pitchFamily="34" charset="0"/>
                <a:ea typeface="Calibri" panose="020F0502020204030204" pitchFamily="34" charset="0"/>
                <a:cs typeface="Arial" panose="020B0604020202020204" pitchFamily="34" charset="0"/>
              </a:rPr>
              <a:t>ואולי על זה נאמר: שה' אמר לתת נקמת בני ישראל – שגם אם תכוונו בשביל הנקמה שלכם זה מותר, היות ויש כאן כבוד שמים. </a:t>
            </a:r>
            <a:endParaRPr lang="he-IL" dirty="0"/>
          </a:p>
        </p:txBody>
      </p:sp>
      <p:sp>
        <p:nvSpPr>
          <p:cNvPr id="4" name="מציין מיקום של מספר שקופית 3">
            <a:extLst>
              <a:ext uri="{FF2B5EF4-FFF2-40B4-BE49-F238E27FC236}">
                <a16:creationId xmlns:a16="http://schemas.microsoft.com/office/drawing/2014/main" id="{A3B885C4-6E41-2566-D67C-5013E55097A7}"/>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3045182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D764A0-02A4-74F7-9CF3-31E0E03F4E8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3BE5C24-C5F6-2C5E-929E-575B04CFE3DE}"/>
              </a:ext>
            </a:extLst>
          </p:cNvPr>
          <p:cNvSpPr>
            <a:spLocks noGrp="1"/>
          </p:cNvSpPr>
          <p:nvPr>
            <p:ph idx="1"/>
          </p:nvPr>
        </p:nvSpPr>
        <p:spPr/>
        <p:txBody>
          <a:bodyPr/>
          <a:lstStyle/>
          <a:p>
            <a:r>
              <a:rPr lang="he-IL" dirty="0"/>
              <a:t>אמנם יש משמעות באור החיים  - </a:t>
            </a:r>
          </a:p>
          <a:p>
            <a:r>
              <a:rPr lang="he-IL" dirty="0"/>
              <a:t>שבשביל לנקום ברשעים – צריך האדם להיות צדיק ללא רבב חטא.</a:t>
            </a:r>
          </a:p>
          <a:p>
            <a:endParaRPr lang="he-IL" dirty="0"/>
          </a:p>
        </p:txBody>
      </p:sp>
      <p:sp>
        <p:nvSpPr>
          <p:cNvPr id="4" name="מציין מיקום של מספר שקופית 3">
            <a:extLst>
              <a:ext uri="{FF2B5EF4-FFF2-40B4-BE49-F238E27FC236}">
                <a16:creationId xmlns:a16="http://schemas.microsoft.com/office/drawing/2014/main" id="{606E5727-1AF6-29D1-D9A0-74BE30BBD51C}"/>
              </a:ext>
            </a:extLst>
          </p:cNvPr>
          <p:cNvSpPr>
            <a:spLocks noGrp="1"/>
          </p:cNvSpPr>
          <p:nvPr>
            <p:ph type="sldNum" sz="quarter" idx="12"/>
          </p:nvPr>
        </p:nvSpPr>
        <p:spPr/>
        <p:txBody>
          <a:bodyPr/>
          <a:lstStyle/>
          <a:p>
            <a:fld id="{519954A3-9DFD-4C44-94BA-B95130A3BA1C}" type="slidenum">
              <a:rPr lang="en-US" smtClean="0"/>
              <a:t>20</a:t>
            </a:fld>
            <a:endParaRPr lang="en-US" dirty="0"/>
          </a:p>
        </p:txBody>
      </p:sp>
      <p:pic>
        <p:nvPicPr>
          <p:cNvPr id="6" name="תמונה 5">
            <a:extLst>
              <a:ext uri="{FF2B5EF4-FFF2-40B4-BE49-F238E27FC236}">
                <a16:creationId xmlns:a16="http://schemas.microsoft.com/office/drawing/2014/main" id="{12001C07-313A-EF8F-2B48-B46365EC6AE6}"/>
              </a:ext>
            </a:extLst>
          </p:cNvPr>
          <p:cNvPicPr>
            <a:picLocks noChangeAspect="1"/>
          </p:cNvPicPr>
          <p:nvPr/>
        </p:nvPicPr>
        <p:blipFill>
          <a:blip r:embed="rId2"/>
          <a:stretch>
            <a:fillRect/>
          </a:stretch>
        </p:blipFill>
        <p:spPr>
          <a:xfrm>
            <a:off x="357163" y="1356400"/>
            <a:ext cx="4496427" cy="5353797"/>
          </a:xfrm>
          <a:prstGeom prst="rect">
            <a:avLst/>
          </a:prstGeom>
        </p:spPr>
      </p:pic>
    </p:spTree>
    <p:extLst>
      <p:ext uri="{BB962C8B-B14F-4D97-AF65-F5344CB8AC3E}">
        <p14:creationId xmlns:p14="http://schemas.microsoft.com/office/powerpoint/2010/main" val="3879987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51E094-31FC-897D-DAFF-37AE0E1D27DE}"/>
              </a:ext>
            </a:extLst>
          </p:cNvPr>
          <p:cNvSpPr>
            <a:spLocks noGrp="1"/>
          </p:cNvSpPr>
          <p:nvPr>
            <p:ph type="title"/>
          </p:nvPr>
        </p:nvSpPr>
        <p:spPr/>
        <p:txBody>
          <a:bodyPr/>
          <a:lstStyle/>
          <a:p>
            <a:r>
              <a:rPr lang="he-IL" dirty="0"/>
              <a:t>שבח הנקמה</a:t>
            </a:r>
          </a:p>
        </p:txBody>
      </p:sp>
      <p:sp>
        <p:nvSpPr>
          <p:cNvPr id="3" name="מציין מיקום תוכן 2">
            <a:extLst>
              <a:ext uri="{FF2B5EF4-FFF2-40B4-BE49-F238E27FC236}">
                <a16:creationId xmlns:a16="http://schemas.microsoft.com/office/drawing/2014/main" id="{5ABA59B6-11BF-96DB-45A3-A48C297DF797}"/>
              </a:ext>
            </a:extLst>
          </p:cNvPr>
          <p:cNvSpPr>
            <a:spLocks noGrp="1"/>
          </p:cNvSpPr>
          <p:nvPr>
            <p:ph idx="1"/>
          </p:nvPr>
        </p:nvSpPr>
        <p:spPr/>
        <p:txBody>
          <a:bodyPr/>
          <a:lstStyle/>
          <a:p>
            <a:r>
              <a:rPr lang="he-IL" dirty="0"/>
              <a:t>הנקמה ברשעים גורמת לשתי דברים: א. כבוד שמים בעולם. ב. הרגשת שכר ועונש ויש דין ודין. </a:t>
            </a:r>
          </a:p>
          <a:p>
            <a:r>
              <a:rPr lang="he-IL" dirty="0"/>
              <a:t>וזהו אל נקמות הופיע – ועל ידי זה: א. הנשא שופט הארץ - כבוד. ב. השב גמול על גאים – דין ודין.</a:t>
            </a:r>
          </a:p>
          <a:p>
            <a:r>
              <a:rPr lang="he-IL" dirty="0"/>
              <a:t>תשוקתה של הנשמה לראות צדק. – תשוקה רוחנית של מלך אוהב צדקה ומשפט. </a:t>
            </a:r>
          </a:p>
          <a:p>
            <a:r>
              <a:rPr lang="he-IL" dirty="0"/>
              <a:t>אל חי וקים – שאנו רואים כיצד הרשע מקבל את עונשו – אנו מרגישים שה' חי בעולם הזה. </a:t>
            </a:r>
          </a:p>
          <a:p>
            <a:r>
              <a:rPr lang="he-IL" sz="1000" dirty="0"/>
              <a:t>תהלים פרק צא פסוק ח </a:t>
            </a:r>
            <a:r>
              <a:rPr lang="he-IL" dirty="0"/>
              <a:t>- רַק בְּעֵינֶיךָ תַבִּיט וְשִׁלֻּמַת רְשָׁעִים תִּרְאֶה: - שמתבוננים היטיב רואים שהשם הרבה פעמים משלם לרשעים בעולם הזה. ומה שלפעמים לא – זה כדי שנזכר שעיקר התשלום הוא לעתיד לבוא. </a:t>
            </a:r>
          </a:p>
          <a:p>
            <a:r>
              <a:rPr lang="he-IL" dirty="0"/>
              <a:t> רבי אביגדור מילר זצ"ל – היה אוסף גזרי עיתונות בהם רואים שה' העניש את הרשעים. </a:t>
            </a:r>
          </a:p>
          <a:p>
            <a:r>
              <a:rPr lang="he-IL" dirty="0"/>
              <a:t>הטבח הנורא שקרה בשמחת תורה – היה בזמן שלצערנו הרב עם ישראל רקד מסביב לעגל הזהב. </a:t>
            </a:r>
          </a:p>
          <a:p>
            <a:r>
              <a:rPr lang="he-IL" dirty="0"/>
              <a:t>משה רבינו לא יכול לעזוב את העולם – בלי לראות שהשם משלם את העונש לרשעים. </a:t>
            </a:r>
          </a:p>
        </p:txBody>
      </p:sp>
      <p:sp>
        <p:nvSpPr>
          <p:cNvPr id="4" name="מציין מיקום של מספר שקופית 3">
            <a:extLst>
              <a:ext uri="{FF2B5EF4-FFF2-40B4-BE49-F238E27FC236}">
                <a16:creationId xmlns:a16="http://schemas.microsoft.com/office/drawing/2014/main" id="{742CAE0F-A9DD-ADA4-F0FC-FA8CC0A68D9B}"/>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878958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D32BB5-E9B7-430C-DE35-BA453C88FCDE}"/>
              </a:ext>
            </a:extLst>
          </p:cNvPr>
          <p:cNvSpPr>
            <a:spLocks noGrp="1"/>
          </p:cNvSpPr>
          <p:nvPr>
            <p:ph type="title"/>
          </p:nvPr>
        </p:nvSpPr>
        <p:spPr/>
        <p:txBody>
          <a:bodyPr/>
          <a:lstStyle/>
          <a:p>
            <a:r>
              <a:rPr lang="he-IL" dirty="0"/>
              <a:t>החפץ חיים – משתוקק לראות</a:t>
            </a:r>
            <a:br>
              <a:rPr lang="he-IL" dirty="0"/>
            </a:br>
            <a:r>
              <a:rPr lang="he-IL" dirty="0"/>
              <a:t>את עונש הרשע</a:t>
            </a:r>
          </a:p>
        </p:txBody>
      </p:sp>
      <p:sp>
        <p:nvSpPr>
          <p:cNvPr id="3" name="מציין מיקום תוכן 2">
            <a:extLst>
              <a:ext uri="{FF2B5EF4-FFF2-40B4-BE49-F238E27FC236}">
                <a16:creationId xmlns:a16="http://schemas.microsoft.com/office/drawing/2014/main" id="{A9838FC7-2636-15D0-C0AD-DA1A3C0B5E5F}"/>
              </a:ext>
            </a:extLst>
          </p:cNvPr>
          <p:cNvSpPr>
            <a:spLocks noGrp="1"/>
          </p:cNvSpPr>
          <p:nvPr>
            <p:ph idx="1"/>
          </p:nvPr>
        </p:nvSpPr>
        <p:spPr/>
        <p:txBody>
          <a:bodyPr/>
          <a:lstStyle/>
          <a:p>
            <a:r>
              <a:rPr lang="he-IL" b="0" i="0" dirty="0">
                <a:solidFill>
                  <a:srgbClr val="282828"/>
                </a:solidFill>
                <a:effectLst/>
                <a:highlight>
                  <a:srgbClr val="FFFFFF"/>
                </a:highlight>
                <a:latin typeface="Open Sans Hebrew"/>
              </a:rPr>
              <a:t>מעשה שאירע בעירו של ה'חפץ חיים' בימי נעוריו – כפי שסיפר לחתנו </a:t>
            </a:r>
            <a:r>
              <a:rPr lang="he-IL" b="0" i="0" dirty="0" err="1">
                <a:solidFill>
                  <a:srgbClr val="282828"/>
                </a:solidFill>
                <a:effectLst/>
                <a:highlight>
                  <a:srgbClr val="FFFFFF"/>
                </a:highlight>
                <a:latin typeface="Open Sans Hebrew"/>
              </a:rPr>
              <a:t>הגרמ"מ</a:t>
            </a:r>
            <a:r>
              <a:rPr lang="he-IL" b="0" i="0" dirty="0">
                <a:solidFill>
                  <a:srgbClr val="282828"/>
                </a:solidFill>
                <a:effectLst/>
                <a:highlight>
                  <a:srgbClr val="FFFFFF"/>
                </a:highlight>
                <a:latin typeface="Open Sans Hebrew"/>
              </a:rPr>
              <a:t> זקס – באלמנה שהתגוררה בדירה שכורה ולא היה לה לשלם את דמי השכירות, ובעל הבית רצה להוציאה בעצם ימי החורף, וכיוון שלא רצתה לצאת – הסיר את גג הדירה, וכל אנשי העיר רעשו על </a:t>
            </a:r>
            <a:r>
              <a:rPr lang="he-IL" b="0" i="0" dirty="0" err="1">
                <a:solidFill>
                  <a:srgbClr val="282828"/>
                </a:solidFill>
                <a:effectLst/>
                <a:highlight>
                  <a:srgbClr val="FFFFFF"/>
                </a:highlight>
                <a:latin typeface="Open Sans Hebrew"/>
              </a:rPr>
              <a:t>השערוריה</a:t>
            </a:r>
            <a:r>
              <a:rPr lang="he-IL" b="0" i="0" dirty="0">
                <a:solidFill>
                  <a:srgbClr val="282828"/>
                </a:solidFill>
                <a:effectLst/>
                <a:highlight>
                  <a:srgbClr val="FFFFFF"/>
                </a:highlight>
                <a:latin typeface="Open Sans Hebrew"/>
              </a:rPr>
              <a:t> הזאת. ה'חפץ חיים' שמר את המעשה </a:t>
            </a:r>
            <a:r>
              <a:rPr lang="he-IL" b="0" i="0" dirty="0" err="1">
                <a:solidFill>
                  <a:srgbClr val="282828"/>
                </a:solidFill>
                <a:effectLst/>
                <a:highlight>
                  <a:srgbClr val="FFFFFF"/>
                </a:highlight>
                <a:latin typeface="Open Sans Hebrew"/>
              </a:rPr>
              <a:t>בלבו</a:t>
            </a:r>
            <a:r>
              <a:rPr lang="he-IL" b="0" i="0" dirty="0">
                <a:solidFill>
                  <a:srgbClr val="282828"/>
                </a:solidFill>
                <a:effectLst/>
                <a:highlight>
                  <a:srgbClr val="FFFFFF"/>
                </a:highlight>
                <a:latin typeface="Open Sans Hebrew"/>
              </a:rPr>
              <a:t>, </a:t>
            </a:r>
            <a:r>
              <a:rPr lang="he-IL" b="0" i="0" dirty="0" err="1">
                <a:solidFill>
                  <a:srgbClr val="282828"/>
                </a:solidFill>
                <a:effectLst/>
                <a:highlight>
                  <a:srgbClr val="FFFFFF"/>
                </a:highlight>
                <a:latin typeface="Open Sans Hebrew"/>
              </a:rPr>
              <a:t>ומכיון</a:t>
            </a:r>
            <a:r>
              <a:rPr lang="he-IL" b="0" i="0" dirty="0">
                <a:solidFill>
                  <a:srgbClr val="282828"/>
                </a:solidFill>
                <a:effectLst/>
                <a:highlight>
                  <a:srgbClr val="FFFFFF"/>
                </a:highlight>
                <a:latin typeface="Open Sans Hebrew"/>
              </a:rPr>
              <a:t> שעברו כמה שנים ולא אירע כלום לאותו בעל הבית, חשב </a:t>
            </a:r>
            <a:r>
              <a:rPr lang="he-IL" b="0" i="0" dirty="0" err="1">
                <a:solidFill>
                  <a:srgbClr val="282828"/>
                </a:solidFill>
                <a:effectLst/>
                <a:highlight>
                  <a:srgbClr val="FFFFFF"/>
                </a:highlight>
                <a:latin typeface="Open Sans Hebrew"/>
              </a:rPr>
              <a:t>בלבו</a:t>
            </a:r>
            <a:r>
              <a:rPr lang="he-IL" b="0" i="0" dirty="0">
                <a:solidFill>
                  <a:srgbClr val="282828"/>
                </a:solidFill>
                <a:effectLst/>
                <a:highlight>
                  <a:srgbClr val="FFFFFF"/>
                </a:highlight>
                <a:latin typeface="Open Sans Hebrew"/>
              </a:rPr>
              <a:t> ואף אמר </a:t>
            </a:r>
            <a:r>
              <a:rPr lang="he-IL" b="0" i="0" dirty="0" err="1">
                <a:solidFill>
                  <a:srgbClr val="282828"/>
                </a:solidFill>
                <a:effectLst/>
                <a:highlight>
                  <a:srgbClr val="FFFFFF"/>
                </a:highlight>
                <a:latin typeface="Open Sans Hebrew"/>
              </a:rPr>
              <a:t>למכיריו</a:t>
            </a:r>
            <a:r>
              <a:rPr lang="he-IL" b="0" i="0" dirty="0">
                <a:solidFill>
                  <a:srgbClr val="282828"/>
                </a:solidFill>
                <a:effectLst/>
                <a:highlight>
                  <a:srgbClr val="FFFFFF"/>
                </a:highlight>
                <a:latin typeface="Open Sans Hebrew"/>
              </a:rPr>
              <a:t>: כיצד יתכן שלא נענש אותו בעל הבית, והרי עונשו מבואר בתורה – "וחרה אפי" וגו'. אכן, כעבור עשר שנים נשמע קול בעיר כי כלב שוטה נשכו לבעל הבית הזה ומת בייסורים נוראים כעבור זמן לא ארוך.</a:t>
            </a:r>
          </a:p>
          <a:p>
            <a:r>
              <a:rPr lang="he-IL" dirty="0">
                <a:solidFill>
                  <a:srgbClr val="282828"/>
                </a:solidFill>
                <a:highlight>
                  <a:srgbClr val="FFFFFF"/>
                </a:highlight>
                <a:latin typeface="Open Sans Hebrew"/>
              </a:rPr>
              <a:t>העונש למבצעי ההתנתקות</a:t>
            </a:r>
          </a:p>
          <a:p>
            <a:endParaRPr lang="he-IL" dirty="0"/>
          </a:p>
        </p:txBody>
      </p:sp>
      <p:sp>
        <p:nvSpPr>
          <p:cNvPr id="4" name="מציין מיקום של מספר שקופית 3">
            <a:extLst>
              <a:ext uri="{FF2B5EF4-FFF2-40B4-BE49-F238E27FC236}">
                <a16:creationId xmlns:a16="http://schemas.microsoft.com/office/drawing/2014/main" id="{E3B15BD1-9367-D2EC-3990-F4FF8E060D3A}"/>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3214795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F85F0E-C8F1-25F1-610C-485FDFC2E71E}"/>
              </a:ext>
            </a:extLst>
          </p:cNvPr>
          <p:cNvSpPr>
            <a:spLocks noGrp="1"/>
          </p:cNvSpPr>
          <p:nvPr>
            <p:ph type="title"/>
          </p:nvPr>
        </p:nvSpPr>
        <p:spPr/>
        <p:txBody>
          <a:bodyPr>
            <a:normAutofit fontScale="90000"/>
          </a:bodyPr>
          <a:lstStyle/>
          <a:p>
            <a:r>
              <a:rPr lang="he-IL" dirty="0"/>
              <a:t>יודע בגוים</a:t>
            </a:r>
            <a:br>
              <a:rPr lang="he-IL" dirty="0"/>
            </a:br>
            <a:r>
              <a:rPr lang="he-IL" dirty="0"/>
              <a:t>אָבִינוּ מַלְכֵּנוּ. נְקוֹם לְעֵינֵנוּ נִקְמַת דַּם עֲבָדֶיךָ הַשָּׁפוּךְ:</a:t>
            </a:r>
          </a:p>
        </p:txBody>
      </p:sp>
      <p:pic>
        <p:nvPicPr>
          <p:cNvPr id="5" name="יוודע בגויים _ Yivuda bagoyim (128kbps)">
            <a:hlinkClick r:id="" action="ppaction://media"/>
            <a:extLst>
              <a:ext uri="{FF2B5EF4-FFF2-40B4-BE49-F238E27FC236}">
                <a16:creationId xmlns:a16="http://schemas.microsoft.com/office/drawing/2014/main" id="{F1DAA1A4-4573-FC71-C3A4-829BFFC5E9B6}"/>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333624" y="355710"/>
            <a:ext cx="487363" cy="487363"/>
          </a:xfrm>
        </p:spPr>
      </p:pic>
      <p:sp>
        <p:nvSpPr>
          <p:cNvPr id="4" name="מציין מיקום של מספר שקופית 3">
            <a:extLst>
              <a:ext uri="{FF2B5EF4-FFF2-40B4-BE49-F238E27FC236}">
                <a16:creationId xmlns:a16="http://schemas.microsoft.com/office/drawing/2014/main" id="{3F71C79D-C684-CD17-8CFB-96FB6AED727B}"/>
              </a:ext>
            </a:extLst>
          </p:cNvPr>
          <p:cNvSpPr>
            <a:spLocks noGrp="1"/>
          </p:cNvSpPr>
          <p:nvPr>
            <p:ph type="sldNum" sz="quarter" idx="12"/>
          </p:nvPr>
        </p:nvSpPr>
        <p:spPr/>
        <p:txBody>
          <a:bodyPr/>
          <a:lstStyle/>
          <a:p>
            <a:fld id="{519954A3-9DFD-4C44-94BA-B95130A3BA1C}" type="slidenum">
              <a:rPr lang="en-US" smtClean="0"/>
              <a:t>23</a:t>
            </a:fld>
            <a:endParaRPr lang="en-US" dirty="0"/>
          </a:p>
        </p:txBody>
      </p:sp>
      <p:sp>
        <p:nvSpPr>
          <p:cNvPr id="7" name="מלבן: פינות מעוגלות 6">
            <a:extLst>
              <a:ext uri="{FF2B5EF4-FFF2-40B4-BE49-F238E27FC236}">
                <a16:creationId xmlns:a16="http://schemas.microsoft.com/office/drawing/2014/main" id="{E863D576-8705-D215-3AFC-D40D77C089F1}"/>
              </a:ext>
            </a:extLst>
          </p:cNvPr>
          <p:cNvSpPr/>
          <p:nvPr/>
        </p:nvSpPr>
        <p:spPr>
          <a:xfrm>
            <a:off x="922351" y="1971923"/>
            <a:ext cx="9636981" cy="45401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b="1" dirty="0">
                <a:solidFill>
                  <a:srgbClr val="00B050"/>
                </a:solidFill>
              </a:rPr>
              <a:t>תהלים פרק עט פסוק ט - </a:t>
            </a:r>
            <a:r>
              <a:rPr lang="he-IL" sz="2400" b="1" dirty="0" err="1">
                <a:solidFill>
                  <a:srgbClr val="00B050"/>
                </a:solidFill>
              </a:rPr>
              <a:t>יג</a:t>
            </a:r>
            <a:endParaRPr lang="he-IL" sz="2400" b="1" dirty="0">
              <a:solidFill>
                <a:srgbClr val="00B050"/>
              </a:solidFill>
            </a:endParaRPr>
          </a:p>
          <a:p>
            <a:pPr algn="ctr"/>
            <a:r>
              <a:rPr lang="he-IL" sz="2400" b="1" dirty="0">
                <a:solidFill>
                  <a:srgbClr val="00B050"/>
                </a:solidFill>
              </a:rPr>
              <a:t>לָמָּה יֹאמְרוּ </a:t>
            </a:r>
            <a:r>
              <a:rPr lang="he-IL" sz="2400" b="1" dirty="0" err="1">
                <a:solidFill>
                  <a:srgbClr val="00B050"/>
                </a:solidFill>
              </a:rPr>
              <a:t>הַגּוֹיִם</a:t>
            </a:r>
            <a:r>
              <a:rPr lang="he-IL" sz="2400" b="1" dirty="0">
                <a:solidFill>
                  <a:srgbClr val="00B050"/>
                </a:solidFill>
              </a:rPr>
              <a:t> אַיֵּה </a:t>
            </a:r>
            <a:r>
              <a:rPr lang="he-IL" sz="2400" b="1" dirty="0" err="1">
                <a:solidFill>
                  <a:srgbClr val="00B050"/>
                </a:solidFill>
              </a:rPr>
              <a:t>אֱלֹהֵיהֶם</a:t>
            </a:r>
            <a:endParaRPr lang="he-IL" sz="2400" b="1" dirty="0">
              <a:solidFill>
                <a:srgbClr val="00B050"/>
              </a:solidFill>
            </a:endParaRPr>
          </a:p>
          <a:p>
            <a:pPr algn="ctr"/>
            <a:r>
              <a:rPr lang="he-IL" sz="2400" b="1" dirty="0">
                <a:solidFill>
                  <a:srgbClr val="00B050"/>
                </a:solidFill>
              </a:rPr>
              <a:t> יִוָּדַע בַּגּוֹיִם לְעֵינֵינוּ נִקְמַת דַּם עֲבָדֶיךָ הַשָּׁפוּךְ: </a:t>
            </a:r>
          </a:p>
          <a:p>
            <a:pPr algn="ctr"/>
            <a:r>
              <a:rPr lang="he-IL" sz="2400" b="1" dirty="0">
                <a:solidFill>
                  <a:srgbClr val="00B050"/>
                </a:solidFill>
              </a:rPr>
              <a:t>תָּבוֹא לְפָנֶיךָ אֶנְקַת אָסִיר כְּגֹדֶל זְרוֹעֲךָ הוֹתֵר בְּנֵי תְמוּתָה: </a:t>
            </a:r>
          </a:p>
          <a:p>
            <a:pPr algn="ctr"/>
            <a:r>
              <a:rPr lang="he-IL" sz="2400" b="1" dirty="0">
                <a:solidFill>
                  <a:srgbClr val="00B050"/>
                </a:solidFill>
              </a:rPr>
              <a:t>וְהָשֵׁב לִשְׁכֵנֵינוּ שִׁבְעָתַיִם אֶל חֵיקָם חֶרְפָּתָם אֲשֶׁר </a:t>
            </a:r>
            <a:r>
              <a:rPr lang="he-IL" sz="2400" b="1" dirty="0" err="1">
                <a:solidFill>
                  <a:srgbClr val="00B050"/>
                </a:solidFill>
              </a:rPr>
              <a:t>חֵרְפוּך</a:t>
            </a:r>
            <a:r>
              <a:rPr lang="he-IL" sz="2400" b="1" dirty="0">
                <a:solidFill>
                  <a:srgbClr val="00B050"/>
                </a:solidFill>
              </a:rPr>
              <a:t>ָ אֲדֹנָי: </a:t>
            </a:r>
          </a:p>
          <a:p>
            <a:pPr algn="ctr"/>
            <a:r>
              <a:rPr lang="he-IL" sz="2400" b="1" dirty="0">
                <a:solidFill>
                  <a:srgbClr val="00B050"/>
                </a:solidFill>
              </a:rPr>
              <a:t>וַאֲנַחְנוּ עַמְּךָ וְצֹאן מַרְעִיתֶךָ נוֹדֶה לְּךָ לְעוֹלָם לְדֹר וָדֹר נְסַפֵּר </a:t>
            </a:r>
            <a:r>
              <a:rPr lang="he-IL" sz="2400" b="1" dirty="0" err="1">
                <a:solidFill>
                  <a:srgbClr val="00B050"/>
                </a:solidFill>
              </a:rPr>
              <a:t>תְּהִלָּתֶך</a:t>
            </a:r>
            <a:r>
              <a:rPr lang="he-IL" sz="2400" b="1" dirty="0">
                <a:solidFill>
                  <a:srgbClr val="00B050"/>
                </a:solidFill>
              </a:rPr>
              <a:t>ָ: </a:t>
            </a:r>
          </a:p>
        </p:txBody>
      </p:sp>
      <p:pic>
        <p:nvPicPr>
          <p:cNvPr id="22530" name="Picture 2" descr="תוצאת תמונה עבור אבינו מלכנו נקום לעיננו נקמת דם עבדיך השפוך. מידות: 188 על 185. מקור :israeltomorrow.co.il ">
            <a:extLst>
              <a:ext uri="{FF2B5EF4-FFF2-40B4-BE49-F238E27FC236}">
                <a16:creationId xmlns:a16="http://schemas.microsoft.com/office/drawing/2014/main" id="{517B63EA-02BD-DCC5-ADAC-5D7E843879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4489" y="0"/>
            <a:ext cx="23241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9" name="תמונה 8">
            <a:extLst>
              <a:ext uri="{FF2B5EF4-FFF2-40B4-BE49-F238E27FC236}">
                <a16:creationId xmlns:a16="http://schemas.microsoft.com/office/drawing/2014/main" id="{4DB26095-00E3-B35B-8BFB-EB6B44B21D3F}"/>
              </a:ext>
            </a:extLst>
          </p:cNvPr>
          <p:cNvPicPr>
            <a:picLocks noChangeAspect="1"/>
          </p:cNvPicPr>
          <p:nvPr/>
        </p:nvPicPr>
        <p:blipFill>
          <a:blip r:embed="rId6"/>
          <a:stretch>
            <a:fillRect/>
          </a:stretch>
        </p:blipFill>
        <p:spPr>
          <a:xfrm>
            <a:off x="4102387" y="5425606"/>
            <a:ext cx="3144385" cy="1175134"/>
          </a:xfrm>
          <a:prstGeom prst="rect">
            <a:avLst/>
          </a:prstGeom>
        </p:spPr>
      </p:pic>
    </p:spTree>
    <p:extLst>
      <p:ext uri="{BB962C8B-B14F-4D97-AF65-F5344CB8AC3E}">
        <p14:creationId xmlns:p14="http://schemas.microsoft.com/office/powerpoint/2010/main" val="158416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59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wd">
                                    <p:tmAbs val="2000"/>
                                  </p:iterate>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wd">
                                    <p:tmAbs val="2000"/>
                                  </p:iterate>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wd">
                                    <p:tmAbs val="2000"/>
                                  </p:iterate>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heel(1)">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5"/>
                </p:tgtEl>
              </p:cMediaNode>
            </p:audio>
          </p:childTnLst>
        </p:cTn>
      </p:par>
    </p:tnLst>
    <p:bldLst>
      <p:bldP spid="7"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85272D-A59D-DB31-19BE-10BA84ACCF48}"/>
              </a:ext>
            </a:extLst>
          </p:cNvPr>
          <p:cNvSpPr>
            <a:spLocks noGrp="1"/>
          </p:cNvSpPr>
          <p:nvPr>
            <p:ph type="title"/>
          </p:nvPr>
        </p:nvSpPr>
        <p:spPr>
          <a:xfrm>
            <a:off x="677333" y="92365"/>
            <a:ext cx="9196339" cy="957208"/>
          </a:xfrm>
        </p:spPr>
        <p:txBody>
          <a:bodyPr>
            <a:normAutofit fontScale="90000"/>
          </a:bodyPr>
          <a:lstStyle/>
          <a:p>
            <a:r>
              <a:rPr lang="he-IL" dirty="0"/>
              <a:t>הרחמנות ההרסנית של אחאב</a:t>
            </a:r>
            <a:br>
              <a:rPr lang="he-IL" dirty="0"/>
            </a:br>
            <a:endParaRPr lang="he-IL" dirty="0"/>
          </a:p>
        </p:txBody>
      </p:sp>
      <p:sp>
        <p:nvSpPr>
          <p:cNvPr id="3" name="מציין מיקום תוכן 2">
            <a:extLst>
              <a:ext uri="{FF2B5EF4-FFF2-40B4-BE49-F238E27FC236}">
                <a16:creationId xmlns:a16="http://schemas.microsoft.com/office/drawing/2014/main" id="{4820E080-F2E9-449A-4B2B-6A2198263FFA}"/>
              </a:ext>
            </a:extLst>
          </p:cNvPr>
          <p:cNvSpPr>
            <a:spLocks noGrp="1"/>
          </p:cNvSpPr>
          <p:nvPr>
            <p:ph idx="1"/>
          </p:nvPr>
        </p:nvSpPr>
        <p:spPr>
          <a:xfrm>
            <a:off x="157018" y="866692"/>
            <a:ext cx="9698182" cy="5885091"/>
          </a:xfrm>
        </p:spPr>
        <p:txBody>
          <a:bodyPr>
            <a:normAutofit fontScale="70000" lnSpcReduction="20000"/>
          </a:bodyPr>
          <a:lstStyle/>
          <a:p>
            <a:r>
              <a:rPr lang="he-IL" dirty="0"/>
              <a:t>אחד הסיפורים היותר כואבים בעניין הרחמנות שבאה בלי תורה היא אחאב מלך ישראל. הוא היה במלחמה מתמשכת עם בן הדד מלך ארם, הלא היא סוריה ועירק של ימינו. באחת המערכות אסף בן הדד שלושים ושתים מלכים שיעזרו לו במלחמה כנגד אחאב. כדי ליצור איזה צידוק למלחמה הוא דורש מאחאב את אשתו וילדיו, כספו וזהבו של אחאב. </a:t>
            </a:r>
            <a:r>
              <a:rPr lang="he-IL" dirty="0" err="1"/>
              <a:t>הכל</a:t>
            </a:r>
            <a:r>
              <a:rPr lang="he-IL" dirty="0"/>
              <a:t> מתוך מחשבה שאחאב לא יסכים ואז תהיה לו 'הצדקה מוסרית' לתקוף את אחאב. אחאב מבין את כוונתו של בן הדד ומנסה למנוע את המלחמה ומסכים למסור לבן הדד את בניו אשתו וכל כספו. הוא אומר לבן הדד: "כִּדְבָרְךָ אֲדֹנִי הַמֶּלֶךְ, לְךָ אֲנִי וְכָל אֲשֶׁר לִי". אני מוכן לתת לך את אשתי וילדי כספי וזהבי, העיקר שלא תלחם עם ישראל.</a:t>
            </a:r>
          </a:p>
          <a:p>
            <a:r>
              <a:rPr lang="he-IL" dirty="0"/>
              <a:t>כשרואה בן הדד שתחבולתו לא הצליחה הוא שולח לאחאב ואומר לו: אני רוצה לקחת עוד משהו שלא אמרתי קודם "את כל מחמד עינך". חכמינו אמרו שהוא רצה את ספר התורה. שהיה מחמד עיניו של אחאב למרות שאחאב היה עובד עבודה זרה. זה לא סתר אצלו. הוא לא מסכים לתת את ספר התורה לבן הדד ומתחילה המלחמה. הנביא אומר לאחאב דע לך שבן הדד יפסיד במלחמה בגלל שאתה נלחם לכבודו של ספר התורה ששמרת עליו מכל משמר. </a:t>
            </a:r>
          </a:p>
          <a:p>
            <a:r>
              <a:rPr lang="he-IL" dirty="0"/>
              <a:t>בן הדד בטוח </a:t>
            </a:r>
            <a:r>
              <a:rPr lang="he-IL" dirty="0" err="1"/>
              <a:t>בנצחונו</a:t>
            </a:r>
            <a:r>
              <a:rPr lang="he-IL" dirty="0"/>
              <a:t>, הוא אומר שיש לו הרבה חיילים עד שאין מספיק עפר בשומרון להדבק בנעלים של החיילים שיש לו. המערכה מתחילה. "וַיָּנֻסוּ אֲרָם, וַיִּרְדְּפֵם יִשְׂרָאֵל וַיִּמָּלֵט בֶּן הֲדַד מֶלֶךְ אֲרָם עַל סוּס וּפָרָשִׁים". שנה אחר כך שוב בא בן הדד למלחמה הפעם הוא בא במישור. לדעתו האלוקים של עם ישראל הוא אלוקי ההרים ולא אלוקי העמקים, לכן במישור הוא ינצח. על חילול ה' כזה אי אפשר למחול. שוב בא הנביא ואומר לאחאב: "כֹּה אָמַר ה' יַעַן אֲשֶׁר אָמְרוּ אֲרָם </a:t>
            </a:r>
            <a:r>
              <a:rPr lang="he-IL" dirty="0" err="1"/>
              <a:t>אֱלֹהֵי</a:t>
            </a:r>
            <a:r>
              <a:rPr lang="he-IL" dirty="0"/>
              <a:t> הָרִים ה' וְלֹא </a:t>
            </a:r>
            <a:r>
              <a:rPr lang="he-IL" dirty="0" err="1"/>
              <a:t>אֱלֹהֵי</a:t>
            </a:r>
            <a:r>
              <a:rPr lang="he-IL" dirty="0"/>
              <a:t> עֲמָקִים הוּא, וְנָתַתִּי אֶת כָּל הֶהָמוֹן הַגָּדוֹל הַזֶּה בְּיָדֶךָ וִידַעְתֶּם כִּי אֲנִי ה' ".</a:t>
            </a:r>
          </a:p>
          <a:p>
            <a:r>
              <a:rPr lang="he-IL" dirty="0"/>
              <a:t>אחרי שבעה ימים של היסוס מתחילה המלחמה. "וַיַּכּוּ בְנֵי יִשְׂרָאֵל אֶת אֲרָם מֵאָה אֶלֶף רַגְלִי בְּיוֹם אֶחָד". בן הדד ברח לעיר </a:t>
            </a:r>
            <a:r>
              <a:rPr lang="he-IL" dirty="0" err="1"/>
              <a:t>אפק</a:t>
            </a:r>
            <a:r>
              <a:rPr lang="he-IL" dirty="0"/>
              <a:t>. "וַתִּפֹּל הַחוֹמָה עַל עֶשְׂרִים וְשִׁבְעָה אֶלֶף אִישׁ הַנּוֹתָרִים וּבֶן הֲדַד נָס וַיָּבֹא אֶל הָעִיר חֶדֶר בְּחָדֶר". עכשיו בן הדד במצור. מה הוא יעשה? פעמיים הוא ניסה להשמיד את ישראל ולא הצליח , איזה סיכוי בכלל יש לו לחיות? מי ירחם עליו?</a:t>
            </a:r>
          </a:p>
          <a:p>
            <a:r>
              <a:rPr lang="he-IL" dirty="0"/>
              <a:t>מסתבר שיש מי שירחם וזה אחאב בעצמו. אחאב הוא מזרע ישראל "רחמנים בני רחמנים". חסד שבא בתורשה מהאבות. אם אין לו תורה שמכוונת אותו לגבורה, הוא עושה עם התכונה של הרחמנות שטויות. "ואין עוז אלא תורה" (מדרש רבה שיר השירים א </a:t>
            </a:r>
            <a:r>
              <a:rPr lang="he-IL" dirty="0" err="1"/>
              <a:t>כג</a:t>
            </a:r>
            <a:r>
              <a:rPr lang="he-IL" dirty="0"/>
              <a:t>). העוז הזה לא קיים אצל אחאב.</a:t>
            </a:r>
          </a:p>
          <a:p>
            <a:r>
              <a:rPr lang="he-IL" dirty="0"/>
              <a:t>אומרים עבדיו של בן הדד: "הִנֵּה נָא שָׁמַעְנוּ כִּי מַלְכֵי בֵּית יִשְׂרָאֵל כִּי מַלְכֵי חֶסֶד הֵם, נָשִׂימָה נָּא שַׂקִּים בְּמָתְנֵינוּ וַחֲבָלִים בְּרֹאשֵׁנוּ וְנֵצֵא אֶל מֶלֶךְ יִשְׂרָאֵל אוּלַי יְחַיֶּה אֶת נַפְשֶׁךָ". כך עשו "וַיָּבֹאוּ אֶל מֶלֶךְ יִשְׂרָאֵל וַיֹּאמְרוּ עַבְדְּךָ בֶן הֲדַד אָמַר </a:t>
            </a:r>
            <a:r>
              <a:rPr lang="he-IL" dirty="0" err="1"/>
              <a:t>תְּחִי</a:t>
            </a:r>
            <a:r>
              <a:rPr lang="he-IL" dirty="0"/>
              <a:t> נָא נַפְשִׁי. וַיֹּאמֶר: הַעוֹדֶנּוּ חַי? אָחִי הוּא!". אחאב קורא לזה שרצה להרוג אותו לפני מספר ימים "אָחִי הוּא!". </a:t>
            </a:r>
          </a:p>
          <a:p>
            <a:r>
              <a:rPr lang="he-IL" dirty="0"/>
              <a:t>יוצא בן הדד מהמצור אל המנצח אחאב. ואחאב עושה לו כבוד מלכים, מעלה אותו על המרכבה שלו. ולא עוד אלא שמחזיר לו שטחים וגם כורת </a:t>
            </a:r>
            <a:r>
              <a:rPr lang="he-IL" dirty="0" err="1"/>
              <a:t>איתו</a:t>
            </a:r>
            <a:r>
              <a:rPr lang="he-IL" dirty="0"/>
              <a:t> ברית. "וַיֹּאמֶר אֵלָיו הֶעָרִים אֲשֶׁר לָקַח אָבִי מֵאֵת אָבִיךָ – אָשִׁיב. וְחוּצוֹת תָּשִׂים לְךָ בְדַמֶּשֶׂק כַּאֲשֶׁר שָׂם אָבִי </a:t>
            </a:r>
            <a:r>
              <a:rPr lang="he-IL" dirty="0" err="1"/>
              <a:t>בְּשֹׁמְרוֹן</a:t>
            </a:r>
            <a:r>
              <a:rPr lang="he-IL" dirty="0"/>
              <a:t>, וַאֲנִי בַּבְּרִית אֲשַׁלְּחֶךָּ </a:t>
            </a:r>
            <a:r>
              <a:rPr lang="he-IL" dirty="0" err="1"/>
              <a:t>וַיִּכְרָת</a:t>
            </a:r>
            <a:r>
              <a:rPr lang="he-IL" dirty="0"/>
              <a:t> לוֹ בְרִית וַיְשַׁלְּחֵהוּ". הנביא אומר לאחאב אחרי אותה מלחמה: נתתי לך את השונא שלך בידיך ואתה משחרר אותו וגם נותן לו ערים מארץ ישראל? האם אתה חושב שמלחמה זה משחק. אתה לא אמור להראות יפה בעיני מישהו! מדובר כאן בחיים של עם ישראל. </a:t>
            </a:r>
          </a:p>
          <a:p>
            <a:r>
              <a:rPr lang="he-IL" dirty="0"/>
              <a:t>התוצאה הצפויה הייתה שאחרי שלוש שנים אחאב נהרג במלחמה עם אותו בן הדד. שמכוון את כל הלוחמים שלו להרוג דווקא את אחאב. "וּמֶלֶךְ אֲרָם </a:t>
            </a:r>
            <a:r>
              <a:rPr lang="he-IL" dirty="0" err="1"/>
              <a:t>צִוָּה</a:t>
            </a:r>
            <a:r>
              <a:rPr lang="he-IL" dirty="0"/>
              <a:t> אֶת שָׂרֵי הָרֶכֶב אֲשֶׁר לוֹ שְׁלִֹשִׁים וּשְׁנַיִם </a:t>
            </a:r>
            <a:r>
              <a:rPr lang="he-IL" dirty="0" err="1"/>
              <a:t>לֵאמֹר</a:t>
            </a:r>
            <a:r>
              <a:rPr lang="he-IL" dirty="0"/>
              <a:t> לֹא תִּלָּחֲמוּ אֶת קָטֹן וְאֶת גָּדוֹל כִּי אִם אֶת מֶלֶךְ יִשְׂרָאֵל לְבַדּוֹ". הם לא מוצאים אותו בכוחות עצמם אבל הקב"ה מכוון את הדברים יותר טוב. "וְאִישׁ מָשַׁךְ בַּקֶּשֶׁת </a:t>
            </a:r>
            <a:r>
              <a:rPr lang="he-IL" dirty="0" err="1"/>
              <a:t>לְתֻמּו</a:t>
            </a:r>
            <a:r>
              <a:rPr lang="he-IL" dirty="0"/>
              <a:t>ֹ וַיַּכֶּה אֶת מֶלֶךְ יִשְׂרָאֵל בֵּין הַדְּבָקִים וּבֵין הַשִּׁרְיָן". דמו אוזל והוא מת. </a:t>
            </a:r>
          </a:p>
        </p:txBody>
      </p:sp>
      <p:sp>
        <p:nvSpPr>
          <p:cNvPr id="4" name="מציין מיקום של מספר שקופית 3">
            <a:extLst>
              <a:ext uri="{FF2B5EF4-FFF2-40B4-BE49-F238E27FC236}">
                <a16:creationId xmlns:a16="http://schemas.microsoft.com/office/drawing/2014/main" id="{DF514C04-342C-68CC-4A56-6093F96CBFBE}"/>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3161809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קנאה ונקמה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דוקא</a:t>
            </a:r>
            <a:r>
              <a:rPr lang="he-IL" dirty="0"/>
              <a:t> מי שנוקם את נקמת ה' זוכה לברית עולם ולברית שלום. כך נאמר (במדבר </a:t>
            </a:r>
            <a:r>
              <a:rPr lang="he-IL" dirty="0" err="1"/>
              <a:t>כה:יא-יב</a:t>
            </a:r>
            <a:r>
              <a:rPr lang="he-IL" dirty="0"/>
              <a:t>): "</a:t>
            </a:r>
            <a:r>
              <a:rPr lang="he-IL" dirty="0" err="1"/>
              <a:t>פינחס</a:t>
            </a:r>
            <a:r>
              <a:rPr lang="he-IL" dirty="0"/>
              <a:t> בן אלעזר בן אהרן הכהן השיב את חמתי מעל בני ישראל בקנאו את קנאתי בתוכם ולא </a:t>
            </a:r>
            <a:r>
              <a:rPr lang="he-IL" dirty="0" err="1"/>
              <a:t>כִליתי</a:t>
            </a:r>
            <a:r>
              <a:rPr lang="he-IL" dirty="0"/>
              <a:t> את בני ישראל בקנאתי. לכן אמור, הנני נותן לו את בריתי שלום".</a:t>
            </a:r>
          </a:p>
          <a:p>
            <a:r>
              <a:rPr lang="he-IL" dirty="0"/>
              <a:t> קנאה היא מידת ה', כמו שכתוב (שמות כ:ה): "כי אנכי ה' </a:t>
            </a:r>
            <a:r>
              <a:rPr lang="he-IL" dirty="0" err="1"/>
              <a:t>אלקיך</a:t>
            </a:r>
            <a:r>
              <a:rPr lang="he-IL" dirty="0"/>
              <a:t> א-ל קנא". אך מכל מקום, זוהי מידה שהפכה למדה מגונה בעיני </a:t>
            </a:r>
            <a:r>
              <a:rPr lang="he-IL" dirty="0" err="1"/>
              <a:t>הגוים</a:t>
            </a:r>
            <a:r>
              <a:rPr lang="he-IL" dirty="0"/>
              <a:t> </a:t>
            </a:r>
            <a:r>
              <a:rPr lang="he-IL" dirty="0" err="1"/>
              <a:t>והמתגוים</a:t>
            </a:r>
            <a:r>
              <a:rPr lang="he-IL" dirty="0"/>
              <a:t> של תרבות הזרה ובמחשבותיהם. </a:t>
            </a:r>
          </a:p>
          <a:p>
            <a:r>
              <a:rPr lang="he-IL" dirty="0"/>
              <a:t>שוב מופיעה הסתירה בין תורת ה' התמימה לבין התרבות הזרה שנכנסה להיכל. קנאה היא מדה של הקב"ה, וקנאה היא מדה של כל יהודי המקנא לשם ה'. ואין הקנאה אלא נקמה, כמו שפירש רש"י (במדבר </a:t>
            </a:r>
            <a:r>
              <a:rPr lang="he-IL" dirty="0" err="1"/>
              <a:t>כה:יא</a:t>
            </a:r>
            <a:r>
              <a:rPr lang="he-IL" dirty="0"/>
              <a:t>): "בקנאו את קנאתי - בנקמו את נקמתי, בקצפו את הקצף שהיה לי לקצוף; כל לשון קנאה הוא המתחרה לנקום נקמת דבר". ועל זה שיבח והילל הקב"ה את </a:t>
            </a:r>
            <a:r>
              <a:rPr lang="he-IL" dirty="0" err="1"/>
              <a:t>פינחס</a:t>
            </a:r>
            <a:r>
              <a:rPr lang="he-IL" dirty="0"/>
              <a:t>.</a:t>
            </a:r>
          </a:p>
          <a:p>
            <a:r>
              <a:rPr lang="he-IL" b="1" dirty="0"/>
              <a:t>נקמה</a:t>
            </a:r>
            <a:r>
              <a:rPr lang="he-IL" dirty="0"/>
              <a:t> היא </a:t>
            </a:r>
            <a:r>
              <a:rPr lang="he-IL" b="1" dirty="0"/>
              <a:t>קנאה</a:t>
            </a:r>
            <a:r>
              <a:rPr lang="he-IL" dirty="0"/>
              <a:t> לטוב, ובהיפוך אותיות - </a:t>
            </a:r>
            <a:r>
              <a:rPr lang="he-IL" b="1" dirty="0"/>
              <a:t>לקנאות</a:t>
            </a:r>
            <a:r>
              <a:rPr lang="he-IL" dirty="0"/>
              <a:t> היא </a:t>
            </a:r>
            <a:r>
              <a:rPr lang="he-IL" b="1" dirty="0"/>
              <a:t>לנקות</a:t>
            </a:r>
            <a:r>
              <a:rPr lang="he-IL" dirty="0"/>
              <a:t>, שמי שמקנא לה' מנקה את הרשע ע"י נקמתו, ועד שהוא מתנקם ומנקה אותו, אין הרשע נקי. הקב"ה הוא גם "א-ל נקמות" (תהלים </a:t>
            </a:r>
            <a:r>
              <a:rPr lang="he-IL" dirty="0" err="1"/>
              <a:t>צד:א</a:t>
            </a:r>
            <a:r>
              <a:rPr lang="he-IL" dirty="0"/>
              <a:t>), וכן "א-ל קנא", כמו שנאמר (שמות </a:t>
            </a:r>
            <a:r>
              <a:rPr lang="he-IL" dirty="0" err="1"/>
              <a:t>לד:יד</a:t>
            </a:r>
            <a:r>
              <a:rPr lang="he-IL" dirty="0"/>
              <a:t>): "כי ה' קנא שמו, א-ל קנא הוא", וכן א-ל שלא ינקה עד הנקמו באויביו, כמו שנאמר (</a:t>
            </a:r>
            <a:r>
              <a:rPr lang="he-IL" dirty="0" err="1"/>
              <a:t>שם:ז</a:t>
            </a:r>
            <a:r>
              <a:rPr lang="he-IL" dirty="0"/>
              <a:t>): "ונקה לא ינקה".</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35401580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127D05F-80FF-3AD0-C0B1-7B4BBF277B6F}"/>
              </a:ext>
            </a:extLst>
          </p:cNvPr>
          <p:cNvSpPr>
            <a:spLocks noGrp="1"/>
          </p:cNvSpPr>
          <p:nvPr>
            <p:ph type="title"/>
          </p:nvPr>
        </p:nvSpPr>
        <p:spPr/>
        <p:txBody>
          <a:bodyPr/>
          <a:lstStyle/>
          <a:p>
            <a:r>
              <a:rPr lang="he-IL" dirty="0"/>
              <a:t>צדיקים - נוקמים</a:t>
            </a:r>
          </a:p>
        </p:txBody>
      </p:sp>
      <p:sp>
        <p:nvSpPr>
          <p:cNvPr id="3" name="מציין מיקום תוכן 2">
            <a:extLst>
              <a:ext uri="{FF2B5EF4-FFF2-40B4-BE49-F238E27FC236}">
                <a16:creationId xmlns:a16="http://schemas.microsoft.com/office/drawing/2014/main" id="{597301B6-C6F7-6626-27C5-B721B9BDF107}"/>
              </a:ext>
            </a:extLst>
          </p:cNvPr>
          <p:cNvSpPr>
            <a:spLocks noGrp="1"/>
          </p:cNvSpPr>
          <p:nvPr>
            <p:ph idx="1"/>
          </p:nvPr>
        </p:nvSpPr>
        <p:spPr>
          <a:xfrm>
            <a:off x="157018" y="1634837"/>
            <a:ext cx="7985118" cy="5116946"/>
          </a:xfrm>
        </p:spPr>
        <p:txBody>
          <a:bodyPr/>
          <a:lstStyle/>
          <a:p>
            <a:pPr algn="just" rtl="1">
              <a:spcAft>
                <a:spcPts val="0"/>
              </a:spcAft>
            </a:pP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המידה של נקמה מושרשת אצל ישראל ואצל מנהיגיהם הגדולים. כך מצאנו בשמשון. אחרי אשר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ויך</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אותם שוק על ירך מכה גדולה" (שופטים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טו:ח</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באו אנשי יהודה השפלים למוסרו לפלשתים, כשהם טוענים בפחד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שם:יא</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"הלא ידעת כי מושלים בנו פלשתים ומה זאת עשית לנו". ושמשון ענה להם (שם): "כאשר עשו לי כן עשיתי להם". </a:t>
            </a:r>
          </a:p>
          <a:p>
            <a:pPr algn="just" rtl="1">
              <a:spcAft>
                <a:spcPts val="0"/>
              </a:spcAft>
            </a:pP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והלא שמשון הוכתר בשם "צדיק", עד כדי כך היה גדול, עד שיעקב אבינו חשב ששמשון יהיה המשיח, כמו שאמרו חז"ל (בראשית רבה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צח:יד</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"לפי שהיה יעקב אבינו רואה אותו [את שמשון] וסבור בו שהוא מלך המשיח. כיון שראה אותו שמת, אמר: אף זה מת </a:t>
            </a:r>
            <a:r>
              <a:rPr lang="he-IL" sz="1800" b="0" i="0" dirty="0">
                <a:solidFill>
                  <a:srgbClr val="222222"/>
                </a:solidFill>
                <a:effectLst/>
                <a:highlight>
                  <a:srgbClr val="FFFFFF"/>
                </a:highlight>
                <a:latin typeface="Times New Roman" panose="02020603050405020304" pitchFamily="18" charset="0"/>
                <a:cs typeface="David" panose="020E0502060401010101" pitchFamily="34" charset="-79"/>
              </a:rPr>
              <a:t>-</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'לישועתך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קויתי</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ה'' (בראשית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מט:יח</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a:t>
            </a:r>
            <a:endParaRPr lang="he-IL" sz="1800" b="0" i="0" dirty="0">
              <a:solidFill>
                <a:srgbClr val="222222"/>
              </a:solidFill>
              <a:effectLst/>
              <a:highlight>
                <a:srgbClr val="FFFFFF"/>
              </a:highlight>
              <a:latin typeface="Times New Roman" panose="02020603050405020304" pitchFamily="18" charset="0"/>
            </a:endParaRPr>
          </a:p>
          <a:p>
            <a:pPr algn="just" rtl="1">
              <a:spcAft>
                <a:spcPts val="0"/>
              </a:spcAft>
            </a:pP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וצדיק זה, כל חייו עד יום מותו קינא לבני ישראל ונקם את נקמתם, כמו שנאמר (שופטים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טז:כח</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"ה'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אלקים</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זכרני נא וחזקני נא אך הפעם הזה </a:t>
            </a:r>
            <a:r>
              <a:rPr lang="he-IL" sz="1800" b="0" i="0" dirty="0" err="1">
                <a:solidFill>
                  <a:srgbClr val="222222"/>
                </a:solidFill>
                <a:effectLst/>
                <a:highlight>
                  <a:srgbClr val="FFFFFF"/>
                </a:highlight>
                <a:latin typeface="David" panose="020E0502060401010101" pitchFamily="34" charset="-79"/>
                <a:cs typeface="David" panose="020E0502060401010101" pitchFamily="34" charset="-79"/>
              </a:rPr>
              <a:t>האלקים</a:t>
            </a:r>
            <a:r>
              <a:rPr lang="he-IL" sz="1800" b="0" i="0" dirty="0">
                <a:solidFill>
                  <a:srgbClr val="222222"/>
                </a:solidFill>
                <a:effectLst/>
                <a:highlight>
                  <a:srgbClr val="FFFFFF"/>
                </a:highlight>
                <a:latin typeface="David" panose="020E0502060401010101" pitchFamily="34" charset="-79"/>
                <a:cs typeface="David" panose="020E0502060401010101" pitchFamily="34" charset="-79"/>
              </a:rPr>
              <a:t>, ואנקמה נקם אחת משתי עיני מפלישתים".</a:t>
            </a:r>
            <a:endParaRPr lang="he-IL" sz="1800" b="0" i="0" dirty="0">
              <a:solidFill>
                <a:srgbClr val="222222"/>
              </a:solidFill>
              <a:effectLst/>
              <a:highlight>
                <a:srgbClr val="FFFFFF"/>
              </a:highlight>
              <a:latin typeface="Times New Roman" panose="02020603050405020304" pitchFamily="18" charset="0"/>
            </a:endParaRPr>
          </a:p>
          <a:p>
            <a:endParaRPr lang="he-IL" dirty="0"/>
          </a:p>
        </p:txBody>
      </p:sp>
      <p:sp>
        <p:nvSpPr>
          <p:cNvPr id="4" name="מציין מיקום של מספר שקופית 3">
            <a:extLst>
              <a:ext uri="{FF2B5EF4-FFF2-40B4-BE49-F238E27FC236}">
                <a16:creationId xmlns:a16="http://schemas.microsoft.com/office/drawing/2014/main" id="{FCC12178-9BA5-9FFC-D50E-E732E4B1487E}"/>
              </a:ext>
            </a:extLst>
          </p:cNvPr>
          <p:cNvSpPr>
            <a:spLocks noGrp="1"/>
          </p:cNvSpPr>
          <p:nvPr>
            <p:ph type="sldNum" sz="quarter" idx="12"/>
          </p:nvPr>
        </p:nvSpPr>
        <p:spPr/>
        <p:txBody>
          <a:bodyPr/>
          <a:lstStyle/>
          <a:p>
            <a:fld id="{519954A3-9DFD-4C44-94BA-B95130A3BA1C}" type="slidenum">
              <a:rPr lang="en-US" smtClean="0"/>
              <a:t>26</a:t>
            </a:fld>
            <a:endParaRPr lang="en-US" dirty="0"/>
          </a:p>
        </p:txBody>
      </p:sp>
      <p:pic>
        <p:nvPicPr>
          <p:cNvPr id="5124" name="Picture 4" descr="שמשון הגיבור - ספרי אור החיים">
            <a:extLst>
              <a:ext uri="{FF2B5EF4-FFF2-40B4-BE49-F238E27FC236}">
                <a16:creationId xmlns:a16="http://schemas.microsoft.com/office/drawing/2014/main" id="{DB5977A2-C87E-F9EF-0D5E-2FE63551D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1435" y="135173"/>
            <a:ext cx="3646269" cy="3649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160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דן ידין עמו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marL="0" indent="0">
              <a:buNone/>
            </a:pPr>
            <a:r>
              <a:rPr lang="he-IL" dirty="0"/>
              <a:t>כשהתאספו בני יעקב סביב למיטת אביהם, ברכוֹ: "דן </a:t>
            </a:r>
            <a:r>
              <a:rPr lang="he-IL" b="1" dirty="0"/>
              <a:t>ידין עמו</a:t>
            </a:r>
            <a:r>
              <a:rPr lang="he-IL" dirty="0"/>
              <a:t> כאחד שבטי ישראל" (בראשית מט </a:t>
            </a:r>
            <a:r>
              <a:rPr lang="he-IL" dirty="0" err="1"/>
              <a:t>טז</a:t>
            </a:r>
            <a:r>
              <a:rPr lang="he-IL" dirty="0"/>
              <a:t>). </a:t>
            </a:r>
          </a:p>
          <a:p>
            <a:pPr marL="0" indent="0">
              <a:buNone/>
            </a:pPr>
            <a:r>
              <a:rPr lang="he-IL" dirty="0"/>
              <a:t>פרש רש"י מה פירוש 'ידין עמו' "</a:t>
            </a:r>
            <a:r>
              <a:rPr lang="he-IL" b="1" dirty="0"/>
              <a:t>ינקום נקמת עמו</a:t>
            </a:r>
            <a:r>
              <a:rPr lang="he-IL" dirty="0"/>
              <a:t> מפלשתים כמו 'כי ידין ה' עמו'". </a:t>
            </a:r>
          </a:p>
          <a:p>
            <a:pPr marL="0" indent="0">
              <a:buNone/>
            </a:pPr>
            <a:r>
              <a:rPr lang="he-IL" dirty="0"/>
              <a:t>והרמב"ן פרש – "כמו 'כי ידין ה' עמו', כלשון 'שפטני ה' וריבה ריבי מגוי לא חסיד' .. יאמר כי דן ינקום נקמת עמו כל שבטי ישראל כאחד, והטעם כי פלשתים הרעו לכל ישראל כמה פעמים …ואף על פי שכתוב בשמגר '</a:t>
            </a:r>
            <a:r>
              <a:rPr lang="he-IL" dirty="0" err="1"/>
              <a:t>ויך</a:t>
            </a:r>
            <a:r>
              <a:rPr lang="he-IL" dirty="0"/>
              <a:t> את פלשתים שש מאות איש במלמד הבקר' </a:t>
            </a:r>
            <a:r>
              <a:rPr lang="he-IL" b="1" dirty="0"/>
              <a:t>איננה נקמה כי איננה מכה רבה</a:t>
            </a:r>
            <a:r>
              <a:rPr lang="he-IL" dirty="0"/>
              <a:t>, על כן כתוב בשמשון (שם </a:t>
            </a:r>
            <a:r>
              <a:rPr lang="he-IL" dirty="0" err="1"/>
              <a:t>יג</a:t>
            </a:r>
            <a:r>
              <a:rPr lang="he-IL" dirty="0"/>
              <a:t> ה) 'והוא יחל להושיע את ישראל מיד פלשתים' ולקח נקמת ישראל מהם </a:t>
            </a:r>
            <a:r>
              <a:rPr lang="he-IL" b="1" dirty="0"/>
              <a:t>כי הרג מהם עם רב</a:t>
            </a:r>
            <a:r>
              <a:rPr lang="he-IL" dirty="0"/>
              <a:t> וכל סרני פלשתים המית … ויתכן שיהיה כאחד שבטי ישראל – כמיוחד שבשבטים, הוא יהודה שנאמר בו</a:t>
            </a:r>
            <a:r>
              <a:rPr lang="he-IL" b="1" dirty="0"/>
              <a:t> 'ידך בעורף אויביך',</a:t>
            </a:r>
            <a:r>
              <a:rPr lang="he-IL" dirty="0"/>
              <a:t> כי גם זה יגבר על אויביו </a:t>
            </a:r>
            <a:r>
              <a:rPr lang="he-IL" dirty="0" err="1"/>
              <a:t>וינצחם</a:t>
            </a:r>
            <a:r>
              <a:rPr lang="he-IL" dirty="0"/>
              <a:t>".</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pic>
        <p:nvPicPr>
          <p:cNvPr id="17410" name="Picture 2" descr="שמשון הגיבור – חב&quot;דפדיה">
            <a:extLst>
              <a:ext uri="{FF2B5EF4-FFF2-40B4-BE49-F238E27FC236}">
                <a16:creationId xmlns:a16="http://schemas.microsoft.com/office/drawing/2014/main" id="{174EDFF0-0BB8-E6F3-9BA6-9BF7EF9C0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361" y="3888187"/>
            <a:ext cx="3795422" cy="2846567"/>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פינות מעוגלות 4">
            <a:extLst>
              <a:ext uri="{FF2B5EF4-FFF2-40B4-BE49-F238E27FC236}">
                <a16:creationId xmlns:a16="http://schemas.microsoft.com/office/drawing/2014/main" id="{E3905013-C015-8C09-1B12-EFCCFCB5AFB5}"/>
              </a:ext>
            </a:extLst>
          </p:cNvPr>
          <p:cNvSpPr/>
          <p:nvPr/>
        </p:nvSpPr>
        <p:spPr>
          <a:xfrm>
            <a:off x="5454595" y="4405023"/>
            <a:ext cx="5899868" cy="21468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0" i="0" dirty="0">
                <a:solidFill>
                  <a:srgbClr val="4A4A4A"/>
                </a:solidFill>
                <a:effectLst/>
                <a:highlight>
                  <a:srgbClr val="FFFFFF"/>
                </a:highlight>
                <a:latin typeface="Open Sans" panose="020B0606030504020204" pitchFamily="34" charset="0"/>
              </a:rPr>
              <a:t>עוד הוסיף יעקב וחתם ברכתו בתפילה עצומה – "לישועתך </a:t>
            </a:r>
            <a:r>
              <a:rPr lang="he-IL" b="0" i="0" dirty="0" err="1">
                <a:solidFill>
                  <a:srgbClr val="4A4A4A"/>
                </a:solidFill>
                <a:effectLst/>
                <a:highlight>
                  <a:srgbClr val="FFFFFF"/>
                </a:highlight>
                <a:latin typeface="Open Sans" panose="020B0606030504020204" pitchFamily="34" charset="0"/>
              </a:rPr>
              <a:t>קויתי</a:t>
            </a:r>
            <a:r>
              <a:rPr lang="he-IL" b="0" i="0" dirty="0">
                <a:solidFill>
                  <a:srgbClr val="4A4A4A"/>
                </a:solidFill>
                <a:effectLst/>
                <a:highlight>
                  <a:srgbClr val="FFFFFF"/>
                </a:highlight>
                <a:latin typeface="Open Sans" panose="020B0606030504020204" pitchFamily="34" charset="0"/>
              </a:rPr>
              <a:t> ה'". ופרש רש"י על שמשון – "נתנבא שינקרו פלשתים את עיניו וסופו לומר 'זכרני נא וחזקני נא אך הפעם"</a:t>
            </a:r>
            <a:endParaRPr lang="he-IL" dirty="0"/>
          </a:p>
        </p:txBody>
      </p:sp>
    </p:spTree>
    <p:extLst>
      <p:ext uri="{BB962C8B-B14F-4D97-AF65-F5344CB8AC3E}">
        <p14:creationId xmlns:p14="http://schemas.microsoft.com/office/powerpoint/2010/main" val="125800893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17410"/>
                                        </p:tgtEl>
                                        <p:attrNameLst>
                                          <p:attrName>style.visibility</p:attrName>
                                        </p:attrNameLst>
                                      </p:cBhvr>
                                      <p:to>
                                        <p:strVal val="visible"/>
                                      </p:to>
                                    </p:set>
                                    <p:anim calcmode="lin" valueType="num">
                                      <p:cBhvr>
                                        <p:cTn id="19" dur="1000" fill="hold"/>
                                        <p:tgtEl>
                                          <p:spTgt spid="17410"/>
                                        </p:tgtEl>
                                        <p:attrNameLst>
                                          <p:attrName>ppt_w</p:attrName>
                                        </p:attrNameLst>
                                      </p:cBhvr>
                                      <p:tavLst>
                                        <p:tav tm="0">
                                          <p:val>
                                            <p:fltVal val="0"/>
                                          </p:val>
                                        </p:tav>
                                        <p:tav tm="100000">
                                          <p:val>
                                            <p:strVal val="#ppt_w"/>
                                          </p:val>
                                        </p:tav>
                                      </p:tavLst>
                                    </p:anim>
                                    <p:anim calcmode="lin" valueType="num">
                                      <p:cBhvr>
                                        <p:cTn id="20" dur="1000" fill="hold"/>
                                        <p:tgtEl>
                                          <p:spTgt spid="17410"/>
                                        </p:tgtEl>
                                        <p:attrNameLst>
                                          <p:attrName>ppt_h</p:attrName>
                                        </p:attrNameLst>
                                      </p:cBhvr>
                                      <p:tavLst>
                                        <p:tav tm="0">
                                          <p:val>
                                            <p:fltVal val="0"/>
                                          </p:val>
                                        </p:tav>
                                        <p:tav tm="100000">
                                          <p:val>
                                            <p:strVal val="#ppt_h"/>
                                          </p:val>
                                        </p:tav>
                                      </p:tavLst>
                                    </p:anim>
                                    <p:anim calcmode="lin" valueType="num">
                                      <p:cBhvr>
                                        <p:cTn id="21" dur="1000" fill="hold"/>
                                        <p:tgtEl>
                                          <p:spTgt spid="17410"/>
                                        </p:tgtEl>
                                        <p:attrNameLst>
                                          <p:attrName>style.rotation</p:attrName>
                                        </p:attrNameLst>
                                      </p:cBhvr>
                                      <p:tavLst>
                                        <p:tav tm="0">
                                          <p:val>
                                            <p:fltVal val="90"/>
                                          </p:val>
                                        </p:tav>
                                        <p:tav tm="100000">
                                          <p:val>
                                            <p:fltVal val="0"/>
                                          </p:val>
                                        </p:tav>
                                      </p:tavLst>
                                    </p:anim>
                                    <p:animEffect transition="in" filter="fade">
                                      <p:cBhvr>
                                        <p:cTn id="22" dur="1000"/>
                                        <p:tgtEl>
                                          <p:spTgt spid="1741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העין </a:t>
            </a:r>
            <a:r>
              <a:rPr lang="he-IL" dirty="0" err="1"/>
              <a:t>השניה</a:t>
            </a:r>
            <a:r>
              <a:rPr lang="he-IL" dirty="0"/>
              <a:t> של שמשון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9241424" cy="5116946"/>
          </a:xfrm>
        </p:spPr>
        <p:txBody>
          <a:bodyPr/>
          <a:lstStyle/>
          <a:p>
            <a:r>
              <a:rPr lang="he-IL" b="1" i="1" dirty="0"/>
              <a:t>סיום חיי שמשון בעזה</a:t>
            </a:r>
          </a:p>
          <a:p>
            <a:r>
              <a:rPr lang="he-IL" dirty="0"/>
              <a:t>אז כתוב שוב עזה. את דלילה כתוב שהוא מצא בנחל שורק – שכנראה הוא ליד עזה, אבל לא כתוב </a:t>
            </a:r>
            <a:r>
              <a:rPr lang="he-IL" dirty="0" err="1"/>
              <a:t>בתחלת</a:t>
            </a:r>
            <a:r>
              <a:rPr lang="he-IL" dirty="0"/>
              <a:t> הסיפור עם דלילה שם העיר עזה – אך בסוף כאשר תפסו אותו הורידו אותו "</a:t>
            </a:r>
            <a:r>
              <a:rPr lang="he-IL" dirty="0" err="1"/>
              <a:t>עזתה</a:t>
            </a:r>
            <a:r>
              <a:rPr lang="he-IL" dirty="0"/>
              <a:t>". נקרו את עיניו, הורידו אותו </a:t>
            </a:r>
            <a:r>
              <a:rPr lang="he-IL" dirty="0" err="1"/>
              <a:t>עזתה</a:t>
            </a:r>
            <a:r>
              <a:rPr lang="he-IL" dirty="0"/>
              <a:t>, ושם היה טוחן בבית האסורים – </a:t>
            </a:r>
          </a:p>
          <a:p>
            <a:r>
              <a:rPr lang="he-IL" dirty="0"/>
              <a:t>עד הסיפור בסוף ששערותיו החלו לצמוח שוב, ובסוף הוא אמר לה' "ואנקמה נקם אחת משתי עיני מפלשתים", </a:t>
            </a:r>
            <a:r>
              <a:rPr lang="he-IL" b="1" dirty="0"/>
              <a:t>ונקמת העין </a:t>
            </a:r>
            <a:r>
              <a:rPr lang="he-IL" b="1" dirty="0" err="1"/>
              <a:t>השניה</a:t>
            </a:r>
            <a:r>
              <a:rPr lang="he-IL" b="1" dirty="0"/>
              <a:t> שמורה לעתיד לבוא (לדור שלנו), </a:t>
            </a:r>
            <a:r>
              <a:rPr lang="he-IL" dirty="0"/>
              <a:t>והפיל את כל האצטדיון בו עשו ממנו "שחוק שמשון".</a:t>
            </a:r>
          </a:p>
          <a:p>
            <a:r>
              <a:rPr lang="he-IL" dirty="0"/>
              <a:t>חז"ל אומרים ש"פלשתים ליצנים הם" והתיאטרון שלהם הוא לעשות צחוק ממישהו, במיוחד מהאויב שלהם. עשו צחוק משמשון, ובסוף מי שצוחק אחרון הוא המנצח – בסוף הוא צחק אחרון, הפיל עליהם את הבית והרג יותר במותו מאשר בחייו ("תמות נפשי עם פלשתים"), כולל את חמשת סרני פלשתים.</a:t>
            </a:r>
          </a:p>
          <a:p>
            <a:r>
              <a:rPr lang="he-IL" dirty="0"/>
              <a:t>לפלשתים יש חמשה מרכזים – כך כתוב בתנ"ך כמה פעמים – חמש ערים: אשדוד, אשקלון, גת (היום יש </a:t>
            </a:r>
            <a:r>
              <a:rPr lang="he-IL" dirty="0" err="1"/>
              <a:t>קרית</a:t>
            </a:r>
            <a:r>
              <a:rPr lang="he-IL" dirty="0"/>
              <a:t> גת), עקרון (היום יש </a:t>
            </a:r>
            <a:r>
              <a:rPr lang="he-IL" dirty="0" err="1"/>
              <a:t>קרית</a:t>
            </a:r>
            <a:r>
              <a:rPr lang="he-IL" dirty="0"/>
              <a:t> עקרון) ועזה. מענין שנכון להיום ארבעה מקומות נמצאים בידינו – אשדוד, אשקלון, גת ועקרון – ורק עזה נשארה בידיהם לעת עתה (עד שיבוא שמשון...). יש כמה פסוקים בתנ"ך שעיקר אחיזת קליפת פלשתים הוא דווקא בעזה.</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pic>
        <p:nvPicPr>
          <p:cNvPr id="6146" name="Picture 2" descr="די ג'יי רועי הרוש מגיש שיר טראנס חרבות ברזל | זוכרני נא | האזינו - המנגן  מיוזיק">
            <a:extLst>
              <a:ext uri="{FF2B5EF4-FFF2-40B4-BE49-F238E27FC236}">
                <a16:creationId xmlns:a16="http://schemas.microsoft.com/office/drawing/2014/main" id="{D2EA8CA4-7CF1-5C43-D440-29AFCE30B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0" y="0"/>
            <a:ext cx="3048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שמשון בבית הפלישתים - מטבע זהב">
            <a:extLst>
              <a:ext uri="{FF2B5EF4-FFF2-40B4-BE49-F238E27FC236}">
                <a16:creationId xmlns:a16="http://schemas.microsoft.com/office/drawing/2014/main" id="{5086F02B-2998-499E-90D8-943025088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1110" y="3327828"/>
            <a:ext cx="2524125" cy="25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28593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ntr" presetSubtype="8" fill="hold" nodeType="clickEffect">
                                  <p:stCondLst>
                                    <p:cond delay="0"/>
                                  </p:stCondLst>
                                  <p:childTnLst>
                                    <p:set>
                                      <p:cBhvr>
                                        <p:cTn id="26" dur="1" fill="hold">
                                          <p:stCondLst>
                                            <p:cond delay="0"/>
                                          </p:stCondLst>
                                        </p:cTn>
                                        <p:tgtEl>
                                          <p:spTgt spid="18434"/>
                                        </p:tgtEl>
                                        <p:attrNameLst>
                                          <p:attrName>style.visibility</p:attrName>
                                        </p:attrNameLst>
                                      </p:cBhvr>
                                      <p:to>
                                        <p:strVal val="visible"/>
                                      </p:to>
                                    </p:set>
                                    <p:animEffect transition="in" filter="wheel(8)">
                                      <p:cBhvr>
                                        <p:cTn id="2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הושע נא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129085"/>
            <a:ext cx="9698182" cy="5622698"/>
          </a:xfrm>
        </p:spPr>
        <p:txBody>
          <a:bodyPr/>
          <a:lstStyle/>
          <a:p>
            <a:pPr marL="0" indent="0">
              <a:buNone/>
            </a:pPr>
            <a:r>
              <a:rPr lang="he-IL" dirty="0"/>
              <a:t>"למען יחיד צררים דש, </a:t>
            </a:r>
          </a:p>
          <a:p>
            <a:pPr marL="0" indent="0">
              <a:buNone/>
            </a:pPr>
            <a:r>
              <a:rPr lang="he-IL" dirty="0"/>
              <a:t>אשר מרחם לנזיר הקדש, </a:t>
            </a:r>
          </a:p>
          <a:p>
            <a:pPr marL="0" indent="0">
              <a:buNone/>
            </a:pPr>
            <a:r>
              <a:rPr lang="he-IL" dirty="0"/>
              <a:t>ממכתש לחי הבקעת לו מים. </a:t>
            </a:r>
          </a:p>
          <a:p>
            <a:pPr marL="0" indent="0">
              <a:buNone/>
            </a:pPr>
            <a:r>
              <a:rPr lang="he-IL" dirty="0"/>
              <a:t>למען שם </a:t>
            </a:r>
            <a:r>
              <a:rPr lang="he-IL" dirty="0" err="1"/>
              <a:t>קדשך</a:t>
            </a:r>
            <a:r>
              <a:rPr lang="he-IL" dirty="0"/>
              <a:t>, הושע נא והושיעה נא אבינו אתה"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pic>
        <p:nvPicPr>
          <p:cNvPr id="6" name="תמונה 5">
            <a:extLst>
              <a:ext uri="{FF2B5EF4-FFF2-40B4-BE49-F238E27FC236}">
                <a16:creationId xmlns:a16="http://schemas.microsoft.com/office/drawing/2014/main" id="{00F56472-C81F-1F5E-06EC-D79D424E5A7F}"/>
              </a:ext>
            </a:extLst>
          </p:cNvPr>
          <p:cNvPicPr>
            <a:picLocks noChangeAspect="1"/>
          </p:cNvPicPr>
          <p:nvPr/>
        </p:nvPicPr>
        <p:blipFill>
          <a:blip r:embed="rId2"/>
          <a:stretch>
            <a:fillRect/>
          </a:stretch>
        </p:blipFill>
        <p:spPr>
          <a:xfrm>
            <a:off x="-71562" y="3104053"/>
            <a:ext cx="12192000" cy="3496459"/>
          </a:xfrm>
          <a:prstGeom prst="rect">
            <a:avLst/>
          </a:prstGeom>
        </p:spPr>
      </p:pic>
    </p:spTree>
    <p:extLst>
      <p:ext uri="{BB962C8B-B14F-4D97-AF65-F5344CB8AC3E}">
        <p14:creationId xmlns:p14="http://schemas.microsoft.com/office/powerpoint/2010/main" val="208154188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5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wd">
                                    <p:tmAbs val="50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wd">
                                    <p:tmAbs val="50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wd">
                                    <p:tmAbs val="50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ppt_w</p:attrName>
                                        </p:attrNameLst>
                                      </p:cBhvr>
                                      <p:tavLst>
                                        <p:tav tm="0" fmla="#ppt_w*sin(2.5*pi*$)">
                                          <p:val>
                                            <p:fltVal val="0"/>
                                          </p:val>
                                        </p:tav>
                                        <p:tav tm="100000">
                                          <p:val>
                                            <p:fltVal val="1"/>
                                          </p:val>
                                        </p:tav>
                                      </p:tavLst>
                                    </p:anim>
                                    <p:anim calcmode="lin" valueType="num">
                                      <p:cBhvr>
                                        <p:cTn id="25"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עזה (ויריחו) תחילה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marL="0" indent="0">
              <a:buNone/>
            </a:pPr>
            <a:r>
              <a:rPr lang="he-IL" dirty="0"/>
              <a:t>גם הקדושה – כל מה שיש בקליפה יש לעומת-זה בקדושה. כמו שיש את הבהרת העזה של הקליפה יש את </a:t>
            </a:r>
            <a:r>
              <a:rPr lang="he-IL" dirty="0" err="1"/>
              <a:t>האשה</a:t>
            </a:r>
            <a:r>
              <a:rPr lang="he-IL" dirty="0"/>
              <a:t> הצנועה של הקדושה. </a:t>
            </a:r>
          </a:p>
          <a:p>
            <a:pPr marL="0" indent="0">
              <a:buNone/>
            </a:pPr>
            <a:r>
              <a:rPr lang="he-IL" dirty="0"/>
              <a:t>כך הוא משוה כל הזמן בביאורו – שכל מה שיש בעזה בקליפה יש באופן מקביל בקדושה. </a:t>
            </a:r>
          </a:p>
          <a:p>
            <a:pPr marL="0" indent="0">
              <a:buNone/>
            </a:pPr>
            <a:r>
              <a:rPr lang="he-IL" dirty="0"/>
              <a:t>גם עזות מצח – כתוב "</a:t>
            </a:r>
            <a:r>
              <a:rPr lang="he-IL" dirty="0" err="1"/>
              <a:t>ויתן</a:t>
            </a:r>
            <a:r>
              <a:rPr lang="he-IL" dirty="0"/>
              <a:t> עז למלכו". מלך חייב להיות עם עזות </a:t>
            </a:r>
            <a:r>
              <a:rPr lang="he-IL" dirty="0" err="1"/>
              <a:t>דקדושה</a:t>
            </a:r>
            <a:r>
              <a:rPr lang="he-IL" dirty="0"/>
              <a:t>. </a:t>
            </a:r>
          </a:p>
          <a:p>
            <a:pPr marL="0" indent="0">
              <a:buNone/>
            </a:pPr>
            <a:r>
              <a:rPr lang="he-IL" dirty="0"/>
              <a:t>גם ההלכה הראשונה של </a:t>
            </a:r>
            <a:r>
              <a:rPr lang="he-IL" dirty="0" err="1"/>
              <a:t>השו"ע</a:t>
            </a:r>
            <a:r>
              <a:rPr lang="he-IL" dirty="0"/>
              <a:t> (בחינת ראשית ממלכת ישראל) היא "הוי עז כנמר" – מלך צריך להיות עז.</a:t>
            </a:r>
          </a:p>
          <a:p>
            <a:pPr marL="0" indent="0">
              <a:buNone/>
            </a:pPr>
            <a:r>
              <a:rPr lang="he-IL" dirty="0"/>
              <a:t> </a:t>
            </a:r>
          </a:p>
          <a:p>
            <a:pPr marL="0" indent="0">
              <a:buNone/>
            </a:pPr>
            <a:r>
              <a:rPr lang="he-IL" dirty="0"/>
              <a:t>גם היום צריך להיות "עזה תחלה", תחלה גם מלשון החלת </a:t>
            </a:r>
            <a:r>
              <a:rPr lang="he-IL" dirty="0" err="1"/>
              <a:t>רבונות</a:t>
            </a:r>
            <a:r>
              <a:rPr lang="he-IL" dirty="0"/>
              <a:t> – צריכים קודם כל להחל </a:t>
            </a:r>
            <a:r>
              <a:rPr lang="he-IL" dirty="0" err="1"/>
              <a:t>רבונות</a:t>
            </a:r>
            <a:r>
              <a:rPr lang="he-IL" dirty="0"/>
              <a:t> יהודית על עזה, עיר ואם בארץ ישראל. בזה תלוי הבטחון של כל היהודים היושבים בציון.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pic>
        <p:nvPicPr>
          <p:cNvPr id="6146" name="Picture 2" descr="די ג'יי רועי הרוש מגיש שיר טראנס חרבות ברזל | זוכרני נא | האזינו - המנגן  מיוזיק">
            <a:extLst>
              <a:ext uri="{FF2B5EF4-FFF2-40B4-BE49-F238E27FC236}">
                <a16:creationId xmlns:a16="http://schemas.microsoft.com/office/drawing/2014/main" id="{D2EA8CA4-7CF1-5C43-D440-29AFCE30B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0204" y="0"/>
            <a:ext cx="2101795" cy="2101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01911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נקם אחת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834887"/>
            <a:ext cx="9698182" cy="5916896"/>
          </a:xfrm>
        </p:spPr>
        <p:txBody>
          <a:bodyPr/>
          <a:lstStyle/>
          <a:p>
            <a:pPr marL="0" indent="0">
              <a:buNone/>
            </a:pPr>
            <a:r>
              <a:rPr lang="he-IL" b="1" dirty="0"/>
              <a:t>ה' א-להים זכרני נא וחזקני נא, אך הפעם הזה הא-להים, ואנקמה נקם אחת, </a:t>
            </a:r>
          </a:p>
          <a:p>
            <a:pPr marL="0" indent="0">
              <a:buNone/>
            </a:pPr>
            <a:r>
              <a:rPr lang="he-IL" b="1" dirty="0"/>
              <a:t>במדבר רבה - מהו </a:t>
            </a:r>
            <a:r>
              <a:rPr lang="he-IL" b="1" dirty="0" err="1"/>
              <a:t>האלהים</a:t>
            </a:r>
            <a:r>
              <a:rPr lang="he-IL" b="1" dirty="0"/>
              <a:t> ואנקמה נקם אחת משתי עיני מפלשתים </a:t>
            </a:r>
            <a:r>
              <a:rPr lang="he-IL" b="1" dirty="0" err="1"/>
              <a:t>א"ר</a:t>
            </a:r>
            <a:r>
              <a:rPr lang="he-IL" b="1" dirty="0"/>
              <a:t> אחא אמר לפניו </a:t>
            </a:r>
            <a:r>
              <a:rPr lang="he-IL" b="1" dirty="0" err="1"/>
              <a:t>רבון</a:t>
            </a:r>
            <a:r>
              <a:rPr lang="he-IL" b="1" dirty="0"/>
              <a:t> העולם תן לי שכר עיני אחת בעוה"ז </a:t>
            </a:r>
            <a:r>
              <a:rPr lang="he-IL" b="1" dirty="0">
                <a:solidFill>
                  <a:srgbClr val="00B050"/>
                </a:solidFill>
                <a:highlight>
                  <a:srgbClr val="FFFF00"/>
                </a:highlight>
              </a:rPr>
              <a:t>ושכר עיני אחת תהא מתוקנת לי לעתיד לבא</a:t>
            </a:r>
            <a:r>
              <a:rPr lang="he-IL" b="1" dirty="0">
                <a:highlight>
                  <a:srgbClr val="FFFF00"/>
                </a:highlight>
              </a:rPr>
              <a:t>.</a:t>
            </a:r>
            <a:r>
              <a:rPr lang="he-IL" b="1" dirty="0"/>
              <a:t> </a:t>
            </a:r>
          </a:p>
          <a:p>
            <a:pPr marL="0" indent="0">
              <a:buNone/>
            </a:pPr>
            <a:r>
              <a:rPr lang="he-IL" b="1" dirty="0"/>
              <a:t>ה' א-להים זכרני נא וחזקני נא, אך הפעם הזה הא-להים, ואנקמה נקם אחת, </a:t>
            </a:r>
          </a:p>
          <a:p>
            <a:pPr marL="0" indent="0">
              <a:buNone/>
            </a:pPr>
            <a:r>
              <a:rPr lang="he-IL" b="1" dirty="0"/>
              <a:t>על מפי א-ל אחד </a:t>
            </a:r>
          </a:p>
          <a:p>
            <a:pPr marL="0" indent="0">
              <a:buNone/>
            </a:pPr>
            <a:r>
              <a:rPr lang="he-IL" b="1" dirty="0"/>
              <a:t>של יהודי אחד </a:t>
            </a:r>
          </a:p>
          <a:p>
            <a:pPr marL="0" indent="0">
              <a:buNone/>
            </a:pPr>
            <a:r>
              <a:rPr lang="he-IL" b="1" dirty="0"/>
              <a:t>עם ספר תורה אחד מפלישתים.</a:t>
            </a:r>
          </a:p>
          <a:p>
            <a:pPr marL="0" indent="0">
              <a:buNone/>
            </a:pPr>
            <a:r>
              <a:rPr lang="he-IL" b="1" dirty="0"/>
              <a:t>לישועתך </a:t>
            </a:r>
            <a:r>
              <a:rPr lang="he-IL" b="1" dirty="0" err="1"/>
              <a:t>קויתי</a:t>
            </a:r>
            <a:r>
              <a:rPr lang="he-IL" b="1" dirty="0"/>
              <a:t> ה'.</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pic>
        <p:nvPicPr>
          <p:cNvPr id="5" name="Picture 2" descr="די ג'יי רועי הרוש מגיש שיר טראנס חרבות ברזל | זוכרני נא | האזינו - המנגן  מיוזיק">
            <a:extLst>
              <a:ext uri="{FF2B5EF4-FFF2-40B4-BE49-F238E27FC236}">
                <a16:creationId xmlns:a16="http://schemas.microsoft.com/office/drawing/2014/main" id="{7E07443F-7464-D136-5F92-8C0A485005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978" y="2862469"/>
            <a:ext cx="3927944" cy="3927944"/>
          </a:xfrm>
          <a:prstGeom prst="rect">
            <a:avLst/>
          </a:prstGeom>
          <a:noFill/>
          <a:extLst>
            <a:ext uri="{909E8E84-426E-40DD-AFC4-6F175D3DCCD1}">
              <a14:hiddenFill xmlns:a14="http://schemas.microsoft.com/office/drawing/2010/main">
                <a:solidFill>
                  <a:srgbClr val="FFFFFF"/>
                </a:solidFill>
              </a14:hiddenFill>
            </a:ext>
          </a:extLst>
        </p:spPr>
      </p:pic>
      <p:pic>
        <p:nvPicPr>
          <p:cNvPr id="6" name="שריפה בהר הבית - ריקודים בכותל">
            <a:hlinkClick r:id="" action="ppaction://media"/>
            <a:extLst>
              <a:ext uri="{FF2B5EF4-FFF2-40B4-BE49-F238E27FC236}">
                <a16:creationId xmlns:a16="http://schemas.microsoft.com/office/drawing/2014/main" id="{CF904E94-EBD7-7CC2-577C-12E8FF08C54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15123" y="3868655"/>
            <a:ext cx="4876800" cy="2682875"/>
          </a:xfrm>
          <a:prstGeom prst="rect">
            <a:avLst/>
          </a:prstGeom>
        </p:spPr>
      </p:pic>
    </p:spTree>
    <p:extLst>
      <p:ext uri="{BB962C8B-B14F-4D97-AF65-F5344CB8AC3E}">
        <p14:creationId xmlns:p14="http://schemas.microsoft.com/office/powerpoint/2010/main" val="87182814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5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wd">
                                    <p:tmAbs val="500"/>
                                  </p:iterate>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wd">
                                    <p:tmAbs val="500"/>
                                  </p:iterate>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wd">
                                    <p:tmAbs val="500"/>
                                  </p:iterate>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wd">
                                    <p:tmAbs val="500"/>
                                  </p:iterate>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iterate type="wd">
                                    <p:tmAbs val="500"/>
                                  </p:iterate>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type="wd">
                                    <p:tmAbs val="500"/>
                                  </p:iterate>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iterate type="wd">
                                    <p:tmAbs val="500"/>
                                  </p:iterate>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0" fill="hold" display="0">
                  <p:stCondLst>
                    <p:cond delay="indefinite"/>
                  </p:stCondLst>
                </p:cTn>
                <p:tgtEl>
                  <p:spTgt spid="6"/>
                </p:tgtEl>
              </p:cMediaNode>
            </p:video>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כלי חמס מכורותיהם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כמו כן, המפרשים הראשונים הצדיקו את מעשה שמעון ולוי בשכם. </a:t>
            </a:r>
          </a:p>
          <a:p>
            <a:r>
              <a:rPr lang="he-IL" dirty="0"/>
              <a:t>הרמב"ם כתב (הל' מלכים ט:יד): "ובן נח שעבר על אחת משבע מצוות אלו ייהרג בסייף, ומפני זה </a:t>
            </a:r>
            <a:r>
              <a:rPr lang="he-IL" dirty="0" err="1"/>
              <a:t>נתחייבו</a:t>
            </a:r>
            <a:r>
              <a:rPr lang="he-IL" dirty="0"/>
              <a:t> כל בעלי שכם הריגה שהרי שכם גזל והם ראו וידעו ולא </a:t>
            </a:r>
            <a:r>
              <a:rPr lang="he-IL" dirty="0" err="1"/>
              <a:t>דנוהו</a:t>
            </a:r>
            <a:r>
              <a:rPr lang="he-IL" dirty="0"/>
              <a:t>". </a:t>
            </a:r>
          </a:p>
          <a:p>
            <a:r>
              <a:rPr lang="he-IL" dirty="0"/>
              <a:t>והרמב"ן בפירושו על התורה (בראשית </a:t>
            </a:r>
            <a:r>
              <a:rPr lang="he-IL" dirty="0" err="1"/>
              <a:t>לד:יג</a:t>
            </a:r>
            <a:r>
              <a:rPr lang="he-IL" dirty="0"/>
              <a:t>) חולק על הרמב"ם, וז"ל: "אבל ענין שכם כי בני יעקב בעבור שהיו אנשי שכם רשעים ודמם חשוב להם כמים רצו </a:t>
            </a:r>
            <a:r>
              <a:rPr lang="he-IL" dirty="0" err="1"/>
              <a:t>להינקם</a:t>
            </a:r>
            <a:r>
              <a:rPr lang="he-IL" dirty="0"/>
              <a:t> מהם בחרב נוקמת. והרגו המלך וכל אנשי עירו כי עבדיו הם וסרים אל משמעתם...".</a:t>
            </a:r>
          </a:p>
          <a:p>
            <a:r>
              <a:rPr lang="he-IL" dirty="0"/>
              <a:t> </a:t>
            </a:r>
          </a:p>
          <a:p>
            <a:r>
              <a:rPr lang="he-IL" dirty="0"/>
              <a:t>אך אם כך, מתעוררת השאלה מדוע קיללם יעקב אבינו (בראשית </a:t>
            </a:r>
            <a:r>
              <a:rPr lang="he-IL" dirty="0" err="1"/>
              <a:t>מט:ה-ז</a:t>
            </a:r>
            <a:r>
              <a:rPr lang="he-IL" dirty="0"/>
              <a:t>) ואמר: "שמעון ולוי אחים כלי חמס </a:t>
            </a:r>
            <a:r>
              <a:rPr lang="he-IL" dirty="0" err="1"/>
              <a:t>מכֵרֹתיהם</a:t>
            </a:r>
            <a:r>
              <a:rPr lang="he-IL" dirty="0"/>
              <a:t>... כי באפם הרגו איש וברצונם עקרו שור, ארור אפם כי עז ועברתם כי קשתה, אחלקם ביעקב ואפיצם בישראל"? </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pic>
        <p:nvPicPr>
          <p:cNvPr id="6146" name="Picture 2" descr="די ג'יי רועי הרוש מגיש שיר טראנס חרבות ברזל | זוכרני נא | האזינו - המנגן  מיוזיק">
            <a:extLst>
              <a:ext uri="{FF2B5EF4-FFF2-40B4-BE49-F238E27FC236}">
                <a16:creationId xmlns:a16="http://schemas.microsoft.com/office/drawing/2014/main" id="{D2EA8CA4-7CF1-5C43-D440-29AFCE30B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4016" y="0"/>
            <a:ext cx="1417983" cy="1417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9046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שמעון – ושכם?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097280"/>
            <a:ext cx="9698182" cy="5654503"/>
          </a:xfrm>
        </p:spPr>
        <p:txBody>
          <a:bodyPr>
            <a:normAutofit/>
          </a:bodyPr>
          <a:lstStyle/>
          <a:p>
            <a:r>
              <a:rPr lang="he-IL" dirty="0"/>
              <a:t>כמו כן, שמעון ולוי נקמו את נקמת דינה, ובכלל את נקמת ישראל. ומי שאומר שהמעשה שלהם בשכם היה חטא אינו אלא טועה ותועה, </a:t>
            </a:r>
          </a:p>
          <a:p>
            <a:r>
              <a:rPr lang="he-IL" dirty="0"/>
              <a:t>כי הנה </a:t>
            </a:r>
            <a:r>
              <a:rPr lang="he-IL" dirty="0" err="1"/>
              <a:t>ציוה</a:t>
            </a:r>
            <a:r>
              <a:rPr lang="he-IL" dirty="0"/>
              <a:t> הקב"ה </a:t>
            </a:r>
            <a:r>
              <a:rPr lang="he-IL" dirty="0" err="1"/>
              <a:t>לאמר</a:t>
            </a:r>
            <a:r>
              <a:rPr lang="he-IL" dirty="0"/>
              <a:t> (במדבר ב:ב): "איש על דגלו באותות לבית </a:t>
            </a:r>
            <a:r>
              <a:rPr lang="he-IL" dirty="0" err="1"/>
              <a:t>אבותם</a:t>
            </a:r>
            <a:r>
              <a:rPr lang="he-IL" dirty="0"/>
              <a:t> יחנו בני ישראל", ואמרו חז"ל (במדבר רבה ב:ז): "סימנים היו לכל נשיא ונשיא, מפה וצבע על כל מפה ומפה כצבע של אבנים טובות שהיו על לבו של אהרן... כל שבט ושבט נשיא שלו צבע מפה שלו דומה לצבע של אבנו... </a:t>
            </a:r>
          </a:p>
          <a:p>
            <a:r>
              <a:rPr lang="he-IL" dirty="0"/>
              <a:t>שמעון פטדה ומפה שלו צבוע ירוק </a:t>
            </a:r>
            <a:r>
              <a:rPr lang="he-IL" dirty="0" err="1"/>
              <a:t>ומצוייר</a:t>
            </a:r>
            <a:r>
              <a:rPr lang="he-IL" dirty="0"/>
              <a:t> עליו שכם". </a:t>
            </a:r>
          </a:p>
          <a:p>
            <a:r>
              <a:rPr lang="he-IL" dirty="0"/>
              <a:t>ואילו היה מעשה שמעון בשכם חטא, איך יתכן שהקב"ה </a:t>
            </a:r>
            <a:r>
              <a:rPr lang="he-IL" dirty="0" err="1"/>
              <a:t>יצוה</a:t>
            </a:r>
            <a:r>
              <a:rPr lang="he-IL" dirty="0"/>
              <a:t> להניף ולפרסם את החטא הזה על דגלו! מה עוד, </a:t>
            </a:r>
            <a:r>
              <a:rPr lang="he-IL" dirty="0" err="1"/>
              <a:t>שמהרז"ו</a:t>
            </a:r>
            <a:r>
              <a:rPr lang="he-IL" dirty="0"/>
              <a:t> מפרש שם: "שכם - על הגבורה ומסירת נפשם בשכם, ואף שלוי היה אתו, שמעון היה הגדול והעיקר וזהו שבחו על שקינא על הזנות".</a:t>
            </a:r>
          </a:p>
          <a:p>
            <a:r>
              <a:rPr lang="he-IL" dirty="0"/>
              <a:t> א"כ, ודאי שבשכם לא היה חטא אלא מסירות נפש על נקמה במקומה ובזמנה הנכון. ומי שמעיין היטב במקרא יראה שאף יעקב לא נזף בשמעון ובלוי בטענות של מוסר כאילו המעשה היה בלתי מוסרי. יעקב אבינו פחד רק מתוצאות המעשה והסכנה שתצא ממנו, כמו שכתוב (בראשית </a:t>
            </a:r>
            <a:r>
              <a:rPr lang="he-IL" dirty="0" err="1"/>
              <a:t>לד:ל</a:t>
            </a:r>
            <a:r>
              <a:rPr lang="he-IL" dirty="0"/>
              <a:t>): "עכרתם אותי להבאישני ביושב הארץ בכנעני </a:t>
            </a:r>
            <a:r>
              <a:rPr lang="he-IL" dirty="0" err="1"/>
              <a:t>ובפריזי</a:t>
            </a:r>
            <a:r>
              <a:rPr lang="he-IL" dirty="0"/>
              <a:t> ואני מתֵי מספר ונאספו עלי והכוני </a:t>
            </a:r>
            <a:r>
              <a:rPr lang="he-IL" dirty="0" err="1"/>
              <a:t>ונשמדתי</a:t>
            </a:r>
            <a:r>
              <a:rPr lang="he-IL" dirty="0"/>
              <a:t> אני וביתי". </a:t>
            </a:r>
          </a:p>
          <a:p>
            <a:r>
              <a:rPr lang="he-IL" sz="1400" dirty="0"/>
              <a:t>והם אמנם ענו </a:t>
            </a:r>
            <a:r>
              <a:rPr lang="he-IL" sz="1400" dirty="0" err="1"/>
              <a:t>לענין</a:t>
            </a:r>
            <a:r>
              <a:rPr lang="he-IL" sz="1400" dirty="0"/>
              <a:t> (</a:t>
            </a:r>
            <a:r>
              <a:rPr lang="he-IL" sz="1400" dirty="0" err="1"/>
              <a:t>שם:לא</a:t>
            </a:r>
            <a:r>
              <a:rPr lang="he-IL" sz="1400" dirty="0"/>
              <a:t>): "ויאמרו: </a:t>
            </a:r>
            <a:r>
              <a:rPr lang="he-IL" sz="1400" dirty="0" err="1"/>
              <a:t>הכזונה</a:t>
            </a:r>
            <a:r>
              <a:rPr lang="he-IL" sz="1400" dirty="0"/>
              <a:t> יעשה את אחותנו?!" כלומר, ודאי שאין כאן מעשה של חטא, כי נקמנו את נקמת אחותנו שעשו אִתה מעשה שלא ייעשה; ולגבי מה שאתה מפחד </a:t>
            </a:r>
            <a:r>
              <a:rPr lang="he-IL" sz="1400" dirty="0" err="1"/>
              <a:t>מהגוים</a:t>
            </a:r>
            <a:r>
              <a:rPr lang="he-IL" sz="1400" dirty="0"/>
              <a:t>, הרי בחילול השם חייב אדם למסור את נפשו. וכן אמרו חז"ל (בראשית רבה פ:יב): "אמר רב יהודה בר סימון: [אמרו]: עכורה </a:t>
            </a:r>
            <a:r>
              <a:rPr lang="he-IL" sz="1400" dirty="0" err="1"/>
              <a:t>היתה</a:t>
            </a:r>
            <a:r>
              <a:rPr lang="he-IL" sz="1400" dirty="0"/>
              <a:t> החבית וצללנו אותה. 'ויאמרו, </a:t>
            </a:r>
            <a:r>
              <a:rPr lang="he-IL" sz="1400" dirty="0" err="1"/>
              <a:t>הכזונה</a:t>
            </a:r>
            <a:r>
              <a:rPr lang="he-IL" sz="1400" dirty="0"/>
              <a:t>', אמרו: מה הם נוהגים בנו, כבני אדם של הפקר!" ואכן לאחר שענו לו בניו, אין זכר בפרשה לתשובה מיעקב לטענתם, אלא הפרשה ממשיכה: "ויאמר </a:t>
            </a:r>
            <a:r>
              <a:rPr lang="he-IL" sz="1400" dirty="0" err="1"/>
              <a:t>אלקים</a:t>
            </a:r>
            <a:r>
              <a:rPr lang="he-IL" sz="1400" dirty="0"/>
              <a:t> אל יעקב: קום עלה בית אל...".</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pic>
        <p:nvPicPr>
          <p:cNvPr id="7170" name="Picture 2">
            <a:extLst>
              <a:ext uri="{FF2B5EF4-FFF2-40B4-BE49-F238E27FC236}">
                <a16:creationId xmlns:a16="http://schemas.microsoft.com/office/drawing/2014/main" id="{EA756DA0-CFAD-CD9C-7E1F-905163AE8D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0" y="95417"/>
            <a:ext cx="2743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16525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ארור אפם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התשובה היא זו: </a:t>
            </a:r>
            <a:r>
              <a:rPr lang="he-IL" dirty="0" err="1"/>
              <a:t>בודאי</a:t>
            </a:r>
            <a:r>
              <a:rPr lang="he-IL" dirty="0"/>
              <a:t>, אחרי שהשיבו שמעון ולוי את מה שהשיבו ליעקב - "</a:t>
            </a:r>
            <a:r>
              <a:rPr lang="he-IL" dirty="0" err="1"/>
              <a:t>הכזונה</a:t>
            </a:r>
            <a:r>
              <a:rPr lang="he-IL" dirty="0"/>
              <a:t> יעשה את אחותנו" - הוא שתק וקיבל את טענתם, מכל הסיבות דלעיל. </a:t>
            </a:r>
            <a:r>
              <a:rPr lang="he-IL" dirty="0" err="1"/>
              <a:t>ובודאי</a:t>
            </a:r>
            <a:r>
              <a:rPr lang="he-IL" dirty="0"/>
              <a:t> לא היה בהריגת שכם שום חטא, ואדרבה, </a:t>
            </a:r>
            <a:r>
              <a:rPr lang="he-IL" dirty="0" err="1"/>
              <a:t>היתה</a:t>
            </a:r>
            <a:r>
              <a:rPr lang="he-IL" dirty="0"/>
              <a:t> זו מצוה גדולה של נקמה ומסירות נפש, ומשום כך חרט הקב"ה לדורות את דמות העיר שכם על דגלו של שמעון. </a:t>
            </a:r>
          </a:p>
          <a:p>
            <a:r>
              <a:rPr lang="he-IL" dirty="0"/>
              <a:t>אך לאחר מכן, שמעון ולוי ניסו להתנכל ליוסף, וחשבו אף </a:t>
            </a:r>
            <a:r>
              <a:rPr lang="he-IL" dirty="0" err="1"/>
              <a:t>להרגו</a:t>
            </a:r>
            <a:r>
              <a:rPr lang="he-IL" dirty="0"/>
              <a:t>, וכמו שאמרו חז"ל (לקח טוב, בראשית </a:t>
            </a:r>
            <a:r>
              <a:rPr lang="he-IL" dirty="0" err="1"/>
              <a:t>מט:כג</a:t>
            </a:r>
            <a:r>
              <a:rPr lang="he-IL" dirty="0"/>
              <a:t>): "'וימררהו ורֹבו' (בראשית שם), אלו אחיו; 'וישטמוהו בעלי חצים' (שם), אלו שמעון ולוי, </a:t>
            </a:r>
            <a:r>
              <a:rPr lang="he-IL" dirty="0" err="1"/>
              <a:t>דכתיב</a:t>
            </a:r>
            <a:r>
              <a:rPr lang="he-IL" dirty="0"/>
              <a:t> (שם </a:t>
            </a:r>
            <a:r>
              <a:rPr lang="he-IL" dirty="0" err="1"/>
              <a:t>לז:יח</a:t>
            </a:r>
            <a:r>
              <a:rPr lang="he-IL" dirty="0"/>
              <a:t>): 'ויתנכלו אותו להמיתו'". ובסופו של דבר הם שקבעו את מכירתו של יוסף, כמו שאמרו חז"ל (מדרש הגדול, בראשית </a:t>
            </a:r>
            <a:r>
              <a:rPr lang="he-IL" dirty="0" err="1"/>
              <a:t>מט:ה</a:t>
            </a:r>
            <a:r>
              <a:rPr lang="he-IL" dirty="0"/>
              <a:t>): "'כלי חמס מכרותיהם' - זו מכירתו של יוסף". </a:t>
            </a:r>
          </a:p>
          <a:p>
            <a:r>
              <a:rPr lang="he-IL" dirty="0"/>
              <a:t>וכאשר שמע יעקב אבינו את כל זה, נדהם, והבין שעל אף שהמעשה שעשו בשכם היה מעשה של נקמה ומצוה וחובה, אך הגורם,  </a:t>
            </a:r>
            <a:r>
              <a:rPr lang="he-IL" b="1" dirty="0"/>
              <a:t>המניע שלהם בעשיית המעשה</a:t>
            </a:r>
            <a:r>
              <a:rPr lang="he-IL" dirty="0"/>
              <a:t>,</a:t>
            </a:r>
            <a:r>
              <a:rPr lang="he-IL" b="1" dirty="0"/>
              <a:t> </a:t>
            </a:r>
            <a:r>
              <a:rPr lang="he-IL" dirty="0"/>
              <a:t>היה מכוער, ושורשו היה ברשעות של כעס, שהוא דבר כה מגונה עד שאמרו חז"ל (נדרים </a:t>
            </a:r>
            <a:r>
              <a:rPr lang="he-IL" dirty="0" err="1"/>
              <a:t>כב</a:t>
            </a:r>
            <a:r>
              <a:rPr lang="he-IL" dirty="0"/>
              <a:t>.-</a:t>
            </a:r>
            <a:r>
              <a:rPr lang="he-IL" dirty="0" err="1"/>
              <a:t>כב</a:t>
            </a:r>
            <a:r>
              <a:rPr lang="he-IL" dirty="0"/>
              <a:t>:): "כל הכועס כל מיני גהינום שולטים בו... אפילו שכינה אינה חשובה כנגדו... [אף] </a:t>
            </a:r>
            <a:r>
              <a:rPr lang="he-IL" dirty="0" err="1"/>
              <a:t>משכח</a:t>
            </a:r>
            <a:r>
              <a:rPr lang="he-IL" dirty="0"/>
              <a:t> תלמודו ומוסיף </a:t>
            </a:r>
            <a:r>
              <a:rPr lang="he-IL" dirty="0" err="1"/>
              <a:t>טפשות</a:t>
            </a:r>
            <a:r>
              <a:rPr lang="he-IL" dirty="0"/>
              <a:t>". </a:t>
            </a:r>
          </a:p>
          <a:p>
            <a:r>
              <a:rPr lang="he-IL" dirty="0"/>
              <a:t>מזה הבין יעקב אבינו שמעשי שמעון ולוי נובעים </a:t>
            </a:r>
            <a:r>
              <a:rPr lang="he-IL" b="1" dirty="0"/>
              <a:t>מכעס</a:t>
            </a:r>
            <a:r>
              <a:rPr lang="he-IL" dirty="0"/>
              <a:t>, ונכון שבשכם עשו מעשה טוב, אבל </a:t>
            </a:r>
            <a:r>
              <a:rPr lang="he-IL" dirty="0" err="1"/>
              <a:t>מכיון</a:t>
            </a:r>
            <a:r>
              <a:rPr lang="he-IL" dirty="0"/>
              <a:t> שהמניע שלהם היה כעס, הגיעו גם למצב שניסו להרוג צדיק כיוסף. משום כך, לא קילל יעקב ח"ו את שמעון ואת לוי, אלא הוא קילל את </a:t>
            </a:r>
            <a:r>
              <a:rPr lang="he-IL" b="1" dirty="0"/>
              <a:t>אפם</a:t>
            </a:r>
            <a:r>
              <a:rPr lang="he-IL" dirty="0"/>
              <a:t>, את כעסם, שהיה המניע הרע שהביא אותם לחמס. ולכן נאמר  "ארור אפם כי עז", ודרשו חז"ל (בראשית רבה </a:t>
            </a:r>
            <a:r>
              <a:rPr lang="he-IL" dirty="0" err="1"/>
              <a:t>צט:ו</a:t>
            </a:r>
            <a:r>
              <a:rPr lang="he-IL" dirty="0"/>
              <a:t>): "לא קילל אלא אפם".</a:t>
            </a:r>
          </a:p>
          <a:p>
            <a:r>
              <a:rPr lang="he-IL" dirty="0"/>
              <a:t> כלומר, הקנאות והנקמנות דברים גדולים הן, אבל זאת אך ורק אם הן נעשות לשם שמים, כמו </a:t>
            </a:r>
            <a:r>
              <a:rPr lang="he-IL" dirty="0" err="1"/>
              <a:t>בפינחס</a:t>
            </a:r>
            <a:r>
              <a:rPr lang="he-IL" dirty="0"/>
              <a:t> ובאליהו וכדומה. אולם אם המניע והשורש של הקנאות ושל הנקמה הם רעים, ובאים מתוך כעס וחמס, יש לגנותם. עצם הדחיפה לקנאות ונקמה יש בה דבר גדול, אלא שצריך לרכך אותן ולמעטן כדי שיהיו תמיד לשם שמים, וצריך שנדע גם מתי לא להשתמש בהן.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pic>
        <p:nvPicPr>
          <p:cNvPr id="6146" name="Picture 2" descr="די ג'יי רועי הרוש מגיש שיר טראנס חרבות ברזל | זוכרני נא | האזינו - המנגן  מיוזיק">
            <a:extLst>
              <a:ext uri="{FF2B5EF4-FFF2-40B4-BE49-F238E27FC236}">
                <a16:creationId xmlns:a16="http://schemas.microsoft.com/office/drawing/2014/main" id="{D2EA8CA4-7CF1-5C43-D440-29AFCE30B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7742" y="0"/>
            <a:ext cx="1264257" cy="1264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27913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מהר"ל – הריגה קולקטיבית</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b="0" i="0" dirty="0">
                <a:solidFill>
                  <a:srgbClr val="4A4A4A"/>
                </a:solidFill>
                <a:effectLst/>
                <a:highlight>
                  <a:srgbClr val="FFFFFF"/>
                </a:highlight>
                <a:latin typeface="Open Sans" panose="020B0606030504020204" pitchFamily="34" charset="0"/>
              </a:rPr>
              <a:t>והמהר"ל (גור אריה  שם) כתב – "הותר להם ללחום כדין אומה שבא ללחום על אומה אחרת, שהתירה התורה. ואף על גב </a:t>
            </a:r>
            <a:r>
              <a:rPr lang="he-IL" b="0" i="0" dirty="0" err="1">
                <a:solidFill>
                  <a:srgbClr val="4A4A4A"/>
                </a:solidFill>
                <a:effectLst/>
                <a:highlight>
                  <a:srgbClr val="FFFFFF"/>
                </a:highlight>
                <a:latin typeface="Open Sans" panose="020B0606030504020204" pitchFamily="34" charset="0"/>
              </a:rPr>
              <a:t>דאמרה</a:t>
            </a:r>
            <a:r>
              <a:rPr lang="he-IL" b="0" i="0" dirty="0">
                <a:solidFill>
                  <a:srgbClr val="4A4A4A"/>
                </a:solidFill>
                <a:effectLst/>
                <a:highlight>
                  <a:srgbClr val="FFFFFF"/>
                </a:highlight>
                <a:latin typeface="Open Sans" panose="020B0606030504020204" pitchFamily="34" charset="0"/>
              </a:rPr>
              <a:t> התורה (דברים כ) ״כי תקרב אל עיר </a:t>
            </a:r>
            <a:r>
              <a:rPr lang="he-IL" b="0" i="0" dirty="0" err="1">
                <a:solidFill>
                  <a:srgbClr val="4A4A4A"/>
                </a:solidFill>
                <a:effectLst/>
                <a:highlight>
                  <a:srgbClr val="FFFFFF"/>
                </a:highlight>
                <a:latin typeface="Open Sans" panose="020B0606030504020204" pitchFamily="34" charset="0"/>
              </a:rPr>
              <a:t>להלחם</a:t>
            </a:r>
            <a:r>
              <a:rPr lang="he-IL" b="0" i="0" dirty="0">
                <a:solidFill>
                  <a:srgbClr val="4A4A4A"/>
                </a:solidFill>
                <a:effectLst/>
                <a:highlight>
                  <a:srgbClr val="FFFFFF"/>
                </a:highlight>
                <a:latin typeface="Open Sans" panose="020B0606030504020204" pitchFamily="34" charset="0"/>
              </a:rPr>
              <a:t> עליה וקראת אליה לשלום</a:t>
            </a:r>
            <a:r>
              <a:rPr lang="he-IL" b="1" i="0" dirty="0">
                <a:solidFill>
                  <a:srgbClr val="4A4A4A"/>
                </a:solidFill>
                <a:effectLst/>
                <a:highlight>
                  <a:srgbClr val="FFFFFF"/>
                </a:highlight>
                <a:latin typeface="Open Sans" panose="020B0606030504020204" pitchFamily="34" charset="0"/>
              </a:rPr>
              <a:t>״,</a:t>
            </a:r>
          </a:p>
          <a:p>
            <a:r>
              <a:rPr lang="he-IL" b="1" i="0" dirty="0">
                <a:solidFill>
                  <a:srgbClr val="4A4A4A"/>
                </a:solidFill>
                <a:effectLst/>
                <a:highlight>
                  <a:srgbClr val="FFFFFF"/>
                </a:highlight>
                <a:latin typeface="Open Sans" panose="020B0606030504020204" pitchFamily="34" charset="0"/>
              </a:rPr>
              <a:t>היינו היכי דלא עשו לישראל דבר,</a:t>
            </a:r>
            <a:r>
              <a:rPr lang="he-IL" b="0" i="0" dirty="0">
                <a:solidFill>
                  <a:srgbClr val="4A4A4A"/>
                </a:solidFill>
                <a:effectLst/>
                <a:highlight>
                  <a:srgbClr val="FFFFFF"/>
                </a:highlight>
                <a:latin typeface="Open Sans" panose="020B0606030504020204" pitchFamily="34" charset="0"/>
              </a:rPr>
              <a:t> אבל היכי </a:t>
            </a:r>
            <a:r>
              <a:rPr lang="he-IL" b="0" i="0" dirty="0" err="1">
                <a:solidFill>
                  <a:srgbClr val="4A4A4A"/>
                </a:solidFill>
                <a:effectLst/>
                <a:highlight>
                  <a:srgbClr val="FFFFFF"/>
                </a:highlight>
                <a:latin typeface="Open Sans" panose="020B0606030504020204" pitchFamily="34" charset="0"/>
              </a:rPr>
              <a:t>דעשו</a:t>
            </a:r>
            <a:r>
              <a:rPr lang="he-IL" b="0" i="0" dirty="0">
                <a:solidFill>
                  <a:srgbClr val="4A4A4A"/>
                </a:solidFill>
                <a:effectLst/>
                <a:highlight>
                  <a:srgbClr val="FFFFFF"/>
                </a:highlight>
                <a:latin typeface="Open Sans" panose="020B0606030504020204" pitchFamily="34" charset="0"/>
              </a:rPr>
              <a:t> לישראל דבר, כגון זה שפרצו בהם לעשות להם נבלה, </a:t>
            </a:r>
            <a:r>
              <a:rPr lang="he-IL" b="0" i="0" dirty="0">
                <a:solidFill>
                  <a:srgbClr val="4A4A4A"/>
                </a:solidFill>
                <a:effectLst/>
                <a:highlight>
                  <a:srgbClr val="FFFF00"/>
                </a:highlight>
                <a:latin typeface="Open Sans" panose="020B0606030504020204" pitchFamily="34" charset="0"/>
              </a:rPr>
              <a:t>אף על גב דלא עשה רק אחד מהם – כיון </a:t>
            </a:r>
            <a:r>
              <a:rPr lang="he-IL" b="0" i="0" dirty="0" err="1">
                <a:solidFill>
                  <a:srgbClr val="4A4A4A"/>
                </a:solidFill>
                <a:effectLst/>
                <a:highlight>
                  <a:srgbClr val="FFFF00"/>
                </a:highlight>
                <a:latin typeface="Open Sans" panose="020B0606030504020204" pitchFamily="34" charset="0"/>
              </a:rPr>
              <a:t>דמכלל</a:t>
            </a:r>
            <a:r>
              <a:rPr lang="he-IL" b="0" i="0" dirty="0">
                <a:solidFill>
                  <a:srgbClr val="4A4A4A"/>
                </a:solidFill>
                <a:effectLst/>
                <a:highlight>
                  <a:srgbClr val="FFFF00"/>
                </a:highlight>
                <a:latin typeface="Open Sans" panose="020B0606030504020204" pitchFamily="34" charset="0"/>
              </a:rPr>
              <a:t> העם הוא, כיון שפרצו להם תחלה – מותרים </a:t>
            </a:r>
            <a:r>
              <a:rPr lang="he-IL" b="0" i="0" dirty="0" err="1">
                <a:solidFill>
                  <a:srgbClr val="4A4A4A"/>
                </a:solidFill>
                <a:effectLst/>
                <a:highlight>
                  <a:srgbClr val="FFFF00"/>
                </a:highlight>
                <a:latin typeface="Open Sans" panose="020B0606030504020204" pitchFamily="34" charset="0"/>
              </a:rPr>
              <a:t>ליקח</a:t>
            </a:r>
            <a:r>
              <a:rPr lang="he-IL" b="0" i="0" dirty="0">
                <a:solidFill>
                  <a:srgbClr val="4A4A4A"/>
                </a:solidFill>
                <a:effectLst/>
                <a:highlight>
                  <a:srgbClr val="FFFF00"/>
                </a:highlight>
                <a:latin typeface="Open Sans" panose="020B0606030504020204" pitchFamily="34" charset="0"/>
              </a:rPr>
              <a:t> נקמתם מהם</a:t>
            </a:r>
            <a:r>
              <a:rPr lang="he-IL" b="0" i="0" dirty="0">
                <a:solidFill>
                  <a:srgbClr val="4A4A4A"/>
                </a:solidFill>
                <a:effectLst/>
                <a:highlight>
                  <a:srgbClr val="FFFFFF"/>
                </a:highlight>
                <a:latin typeface="Open Sans" panose="020B0606030504020204" pitchFamily="34" charset="0"/>
              </a:rPr>
              <a:t>. </a:t>
            </a:r>
          </a:p>
          <a:p>
            <a:r>
              <a:rPr lang="he-IL" b="0" i="0" dirty="0">
                <a:solidFill>
                  <a:srgbClr val="4A4A4A"/>
                </a:solidFill>
                <a:effectLst/>
                <a:highlight>
                  <a:srgbClr val="FFFFFF"/>
                </a:highlight>
                <a:latin typeface="Open Sans" panose="020B0606030504020204" pitchFamily="34" charset="0"/>
              </a:rPr>
              <a:t>והכי נמי כל המלחמות שהם נמצאים כגון 'צרור את </a:t>
            </a:r>
            <a:r>
              <a:rPr lang="he-IL" b="0" i="0" dirty="0" err="1">
                <a:solidFill>
                  <a:srgbClr val="4A4A4A"/>
                </a:solidFill>
                <a:effectLst/>
                <a:highlight>
                  <a:srgbClr val="FFFFFF"/>
                </a:highlight>
                <a:latin typeface="Open Sans" panose="020B0606030504020204" pitchFamily="34" charset="0"/>
              </a:rPr>
              <a:t>המדינים</a:t>
            </a:r>
            <a:r>
              <a:rPr lang="he-IL" b="0" i="0" dirty="0">
                <a:solidFill>
                  <a:srgbClr val="4A4A4A"/>
                </a:solidFill>
                <a:effectLst/>
                <a:highlight>
                  <a:srgbClr val="FFFFFF"/>
                </a:highlight>
                <a:latin typeface="Open Sans" panose="020B0606030504020204" pitchFamily="34" charset="0"/>
              </a:rPr>
              <a:t>' וגו', אף על גב </a:t>
            </a:r>
            <a:r>
              <a:rPr lang="he-IL" b="0" i="0" dirty="0" err="1">
                <a:solidFill>
                  <a:srgbClr val="4A4A4A"/>
                </a:solidFill>
                <a:effectLst/>
                <a:highlight>
                  <a:srgbClr val="FFFFFF"/>
                </a:highlight>
                <a:latin typeface="Open Sans" panose="020B0606030504020204" pitchFamily="34" charset="0"/>
              </a:rPr>
              <a:t>דהיו</a:t>
            </a:r>
            <a:r>
              <a:rPr lang="he-IL" b="0" i="0" dirty="0">
                <a:solidFill>
                  <a:srgbClr val="4A4A4A"/>
                </a:solidFill>
                <a:effectLst/>
                <a:highlight>
                  <a:srgbClr val="FFFFFF"/>
                </a:highlight>
                <a:latin typeface="Open Sans" panose="020B0606030504020204" pitchFamily="34" charset="0"/>
              </a:rPr>
              <a:t> הרבה שלא עשו – אין זה חילוק, כיון שהיו באותה אומה שעשה רע להם – </a:t>
            </a:r>
            <a:r>
              <a:rPr lang="he-IL" b="0" i="0" dirty="0" err="1">
                <a:solidFill>
                  <a:srgbClr val="4A4A4A"/>
                </a:solidFill>
                <a:effectLst/>
                <a:highlight>
                  <a:srgbClr val="FFFFFF"/>
                </a:highlight>
                <a:latin typeface="Open Sans" panose="020B0606030504020204" pitchFamily="34" charset="0"/>
              </a:rPr>
              <a:t>מותרין</a:t>
            </a:r>
            <a:r>
              <a:rPr lang="he-IL" b="0" i="0" dirty="0">
                <a:solidFill>
                  <a:srgbClr val="4A4A4A"/>
                </a:solidFill>
                <a:effectLst/>
                <a:highlight>
                  <a:srgbClr val="FFFFFF"/>
                </a:highlight>
                <a:latin typeface="Open Sans" panose="020B0606030504020204" pitchFamily="34" charset="0"/>
              </a:rPr>
              <a:t> לבא עליהם למלחמה, וכן הם כל המלחמות".</a:t>
            </a:r>
          </a:p>
          <a:p>
            <a:endParaRPr lang="he-IL" b="0" i="0" dirty="0">
              <a:solidFill>
                <a:srgbClr val="4A4A4A"/>
              </a:solidFill>
              <a:effectLst/>
              <a:highlight>
                <a:srgbClr val="FFFFFF"/>
              </a:highlight>
              <a:latin typeface="Open Sans" panose="020B0606030504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46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שמואל ב פרק ח פסוק א - ב</a:t>
            </a:r>
          </a:p>
          <a:p>
            <a:r>
              <a:rPr lang="he-IL" dirty="0"/>
              <a:t>וַיְהִי אַחֲרֵי כֵן </a:t>
            </a:r>
            <a:r>
              <a:rPr lang="he-IL" dirty="0" err="1"/>
              <a:t>וַיַּך</a:t>
            </a:r>
            <a:r>
              <a:rPr lang="he-IL" dirty="0"/>
              <a:t>ְ דָּוִד אֶת פְּלִשְׁתִּים וַיַּכְנִיעֵם </a:t>
            </a:r>
            <a:r>
              <a:rPr lang="he-IL" dirty="0" err="1"/>
              <a:t>וַיִּקַּח</a:t>
            </a:r>
            <a:r>
              <a:rPr lang="he-IL" dirty="0"/>
              <a:t> דָּוִד אֶת מֶתֶג הָאַמָּה מִיַּד פְּלִשְׁתִּים: </a:t>
            </a:r>
            <a:r>
              <a:rPr lang="he-IL" dirty="0" err="1"/>
              <a:t>וַיַּך</a:t>
            </a:r>
            <a:r>
              <a:rPr lang="he-IL" dirty="0"/>
              <a:t>ְ אֶת מוֹאָב וַיְמַדְּדֵם בַּחֶבֶל הַשְׁכֵּב אוֹתָם אַרְצָה </a:t>
            </a:r>
            <a:r>
              <a:rPr lang="he-IL" dirty="0" err="1"/>
              <a:t>וַיְמַדֵּד</a:t>
            </a:r>
            <a:r>
              <a:rPr lang="he-IL" dirty="0"/>
              <a:t> שְׁנֵי חֲבָלִים לְהָמִית וּמְלֹא הַחֶבֶל לְהַחֲיוֹת וַתְּהִי מוֹאָב לְדָוִד לַעֲבָדִים נֹשְׂאֵי מִנְחָה: </a:t>
            </a:r>
          </a:p>
          <a:p>
            <a:r>
              <a:rPr lang="he-IL" dirty="0" err="1"/>
              <a:t>רד"ק</a:t>
            </a:r>
            <a:r>
              <a:rPr lang="he-IL" dirty="0"/>
              <a:t> - וימדדם בחבל השכב אותם ארצה - דרך נקמה ובזיון ת"י חבל </a:t>
            </a:r>
            <a:r>
              <a:rPr lang="he-IL" dirty="0" err="1"/>
              <a:t>עדבא</a:t>
            </a:r>
            <a:r>
              <a:rPr lang="he-IL" dirty="0"/>
              <a:t> כלו' גורל וחלק, ואמרו בדרש כי עשה זה בעבור שהמיתו אביו </a:t>
            </a:r>
            <a:r>
              <a:rPr lang="he-IL" dirty="0" err="1"/>
              <a:t>ואמו</a:t>
            </a:r>
            <a:r>
              <a:rPr lang="he-IL" dirty="0"/>
              <a:t> ואחיו </a:t>
            </a:r>
            <a:r>
              <a:rPr lang="he-IL" dirty="0" err="1"/>
              <a:t>כשנחם</a:t>
            </a:r>
            <a:r>
              <a:rPr lang="he-IL" dirty="0"/>
              <a:t> אותם בארץ מואב כשהיה בורח מפני שאול כמו שא' וינחם את פני מלך מואב וגו' וכשיצא דוד משם והלך לעיר חמת הרג מלך מואב אביו </a:t>
            </a:r>
            <a:r>
              <a:rPr lang="he-IL" dirty="0" err="1"/>
              <a:t>ואמו</a:t>
            </a:r>
            <a:r>
              <a:rPr lang="he-IL" dirty="0"/>
              <a:t> ואחיו חוץ מאח' שברח והחייהו נחש העמוני הוא החסד שאמר דוד כאשר עשה אביו עמדי חסד: </a:t>
            </a:r>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2621349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מלחמת דוד – בבני עמון</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normAutofit fontScale="85000" lnSpcReduction="10000"/>
          </a:bodyPr>
          <a:lstStyle/>
          <a:p>
            <a:pPr algn="r" fontAlgn="base"/>
            <a:r>
              <a:rPr lang="he-IL" b="0" i="0" dirty="0">
                <a:solidFill>
                  <a:srgbClr val="4A4A4A"/>
                </a:solidFill>
                <a:effectLst/>
                <a:highlight>
                  <a:srgbClr val="FFFFFF"/>
                </a:highlight>
                <a:latin typeface="Open Sans" panose="020B0606030504020204" pitchFamily="34" charset="0"/>
              </a:rPr>
              <a:t>הבה נתחמש בעקרונות המוסר הבסיסיים למצב שלנו. וכבר היה לעולמים בימי דוד מלך ישראל חי וקיים, כאשר בני עמון יצאו למתקפת פתע כנגד עם ישראל וביזו והשפילו את ישראל, יצא דוד למלחמה, ואחר שניצח הכין מטחנות בשר ענקיות לדוש שם את כל יושבי בני עמון, ופומפיות מתכת אימתניות לגרר עליהם את כל </a:t>
            </a:r>
            <a:r>
              <a:rPr lang="he-IL" b="0" i="0" dirty="0" err="1">
                <a:solidFill>
                  <a:srgbClr val="4A4A4A"/>
                </a:solidFill>
                <a:effectLst/>
                <a:highlight>
                  <a:srgbClr val="FFFFFF"/>
                </a:highlight>
                <a:latin typeface="Open Sans" panose="020B0606030504020204" pitchFamily="34" charset="0"/>
              </a:rPr>
              <a:t>האוכלוסיה</a:t>
            </a:r>
            <a:r>
              <a:rPr lang="he-IL" b="0" i="0" dirty="0">
                <a:solidFill>
                  <a:srgbClr val="4A4A4A"/>
                </a:solidFill>
                <a:effectLst/>
                <a:highlight>
                  <a:srgbClr val="FFFFFF"/>
                </a:highlight>
                <a:latin typeface="Open Sans" panose="020B0606030504020204" pitchFamily="34" charset="0"/>
              </a:rPr>
              <a:t> שם, ותנורי לבנים אדירות בהם בישל את השבויים, ומיני אז יראו </a:t>
            </a:r>
            <a:r>
              <a:rPr lang="he-IL" b="0" i="0" dirty="0" err="1">
                <a:solidFill>
                  <a:srgbClr val="4A4A4A"/>
                </a:solidFill>
                <a:effectLst/>
                <a:highlight>
                  <a:srgbClr val="FFFFFF"/>
                </a:highlight>
                <a:latin typeface="Open Sans" panose="020B0606030504020204" pitchFamily="34" charset="0"/>
              </a:rPr>
              <a:t>הכל</a:t>
            </a:r>
            <a:r>
              <a:rPr lang="he-IL" b="0" i="0" dirty="0">
                <a:solidFill>
                  <a:srgbClr val="4A4A4A"/>
                </a:solidFill>
                <a:effectLst/>
                <a:highlight>
                  <a:srgbClr val="FFFFFF"/>
                </a:highlight>
                <a:latin typeface="Open Sans" panose="020B0606030504020204" pitchFamily="34" charset="0"/>
              </a:rPr>
              <a:t> להילחם בישראל, וכה נאמר בספר שמואל (ב י), ואני מאמין שכל דברי נביאים אמת – "</a:t>
            </a:r>
            <a:r>
              <a:rPr lang="he-IL" b="0" i="0" dirty="0" err="1">
                <a:solidFill>
                  <a:srgbClr val="4A4A4A"/>
                </a:solidFill>
                <a:effectLst/>
                <a:highlight>
                  <a:srgbClr val="FFFFFF"/>
                </a:highlight>
                <a:latin typeface="Open Sans" panose="020B0606030504020204" pitchFamily="34" charset="0"/>
              </a:rPr>
              <a:t>ויקח</a:t>
            </a:r>
            <a:r>
              <a:rPr lang="he-IL" b="0" i="0" dirty="0">
                <a:solidFill>
                  <a:srgbClr val="4A4A4A"/>
                </a:solidFill>
                <a:effectLst/>
                <a:highlight>
                  <a:srgbClr val="FFFFFF"/>
                </a:highlight>
                <a:latin typeface="Open Sans" panose="020B0606030504020204" pitchFamily="34" charset="0"/>
              </a:rPr>
              <a:t> חנון את עבדי דוד ויגלח את חצי זקנם </a:t>
            </a:r>
            <a:r>
              <a:rPr lang="he-IL" b="0" i="0" dirty="0" err="1">
                <a:solidFill>
                  <a:srgbClr val="4A4A4A"/>
                </a:solidFill>
                <a:effectLst/>
                <a:highlight>
                  <a:srgbClr val="FFFFFF"/>
                </a:highlight>
                <a:latin typeface="Open Sans" panose="020B0606030504020204" pitchFamily="34" charset="0"/>
              </a:rPr>
              <a:t>ויכרת</a:t>
            </a:r>
            <a:r>
              <a:rPr lang="he-IL" b="0" i="0" dirty="0">
                <a:solidFill>
                  <a:srgbClr val="4A4A4A"/>
                </a:solidFill>
                <a:effectLst/>
                <a:highlight>
                  <a:srgbClr val="FFFFFF"/>
                </a:highlight>
                <a:latin typeface="Open Sans" panose="020B0606030504020204" pitchFamily="34" charset="0"/>
              </a:rPr>
              <a:t> את </a:t>
            </a:r>
            <a:r>
              <a:rPr lang="he-IL" b="0" i="0" dirty="0" err="1">
                <a:solidFill>
                  <a:srgbClr val="4A4A4A"/>
                </a:solidFill>
                <a:effectLst/>
                <a:highlight>
                  <a:srgbClr val="FFFFFF"/>
                </a:highlight>
                <a:latin typeface="Open Sans" panose="020B0606030504020204" pitchFamily="34" charset="0"/>
              </a:rPr>
              <a:t>מדויהם</a:t>
            </a:r>
            <a:r>
              <a:rPr lang="he-IL" b="0" i="0" dirty="0">
                <a:solidFill>
                  <a:srgbClr val="4A4A4A"/>
                </a:solidFill>
                <a:effectLst/>
                <a:highlight>
                  <a:srgbClr val="FFFFFF"/>
                </a:highlight>
                <a:latin typeface="Open Sans" panose="020B0606030504020204" pitchFamily="34" charset="0"/>
              </a:rPr>
              <a:t> בחצי עד שתותיהם וישלחם </a:t>
            </a:r>
            <a:r>
              <a:rPr lang="he-IL" b="0" i="0" dirty="0" err="1">
                <a:solidFill>
                  <a:srgbClr val="4A4A4A"/>
                </a:solidFill>
                <a:effectLst/>
                <a:highlight>
                  <a:srgbClr val="FFFFFF"/>
                </a:highlight>
                <a:latin typeface="Open Sans" panose="020B0606030504020204" pitchFamily="34" charset="0"/>
              </a:rPr>
              <a:t>ויגדו</a:t>
            </a:r>
            <a:r>
              <a:rPr lang="he-IL" b="0" i="0" dirty="0">
                <a:solidFill>
                  <a:srgbClr val="4A4A4A"/>
                </a:solidFill>
                <a:effectLst/>
                <a:highlight>
                  <a:srgbClr val="FFFFFF"/>
                </a:highlight>
                <a:latin typeface="Open Sans" panose="020B0606030504020204" pitchFamily="34" charset="0"/>
              </a:rPr>
              <a:t> לדוד וישלח לקראתם כי היו האנשים נכלמים מאד…. ויראו בני עמון כי נבאשו בדוד וישלחו בני עמון וישכרו את ארם … וישמע דוד וישלח את יואב ואת כל הצבא </a:t>
            </a:r>
            <a:r>
              <a:rPr lang="he-IL" b="0" i="0" dirty="0" err="1">
                <a:solidFill>
                  <a:srgbClr val="4A4A4A"/>
                </a:solidFill>
                <a:effectLst/>
                <a:highlight>
                  <a:srgbClr val="FFFFFF"/>
                </a:highlight>
                <a:latin typeface="Open Sans" panose="020B0606030504020204" pitchFamily="34" charset="0"/>
              </a:rPr>
              <a:t>הגבורים</a:t>
            </a:r>
            <a:r>
              <a:rPr lang="he-IL" b="0" i="0" dirty="0">
                <a:solidFill>
                  <a:srgbClr val="4A4A4A"/>
                </a:solidFill>
                <a:effectLst/>
                <a:highlight>
                  <a:srgbClr val="FFFFFF"/>
                </a:highlight>
                <a:latin typeface="Open Sans" panose="020B0606030504020204" pitchFamily="34" charset="0"/>
              </a:rPr>
              <a:t> ויצאו בני עמון ויערכו מלחמה פתח השער וארם צובא ורחוב ואיש טוב ומעכה לבדם בשדה, וירא יואב כי </a:t>
            </a:r>
            <a:r>
              <a:rPr lang="he-IL" b="0" i="0" dirty="0" err="1">
                <a:solidFill>
                  <a:srgbClr val="4A4A4A"/>
                </a:solidFill>
                <a:effectLst/>
                <a:highlight>
                  <a:srgbClr val="FFFFFF"/>
                </a:highlight>
                <a:latin typeface="Open Sans" panose="020B0606030504020204" pitchFamily="34" charset="0"/>
              </a:rPr>
              <a:t>היתה</a:t>
            </a:r>
            <a:r>
              <a:rPr lang="he-IL" b="0" i="0" dirty="0">
                <a:solidFill>
                  <a:srgbClr val="4A4A4A"/>
                </a:solidFill>
                <a:effectLst/>
                <a:highlight>
                  <a:srgbClr val="FFFFFF"/>
                </a:highlight>
                <a:latin typeface="Open Sans" panose="020B0606030504020204" pitchFamily="34" charset="0"/>
              </a:rPr>
              <a:t> אליו פני המלחמה מפנים ומאחור ויבחר מכל בחורי ישראל ויערך לקראת ארם, ואת יתר העם נתן ביד </a:t>
            </a:r>
            <a:r>
              <a:rPr lang="he-IL" b="0" i="0" dirty="0" err="1">
                <a:solidFill>
                  <a:srgbClr val="4A4A4A"/>
                </a:solidFill>
                <a:effectLst/>
                <a:highlight>
                  <a:srgbClr val="FFFFFF"/>
                </a:highlight>
                <a:latin typeface="Open Sans" panose="020B0606030504020204" pitchFamily="34" charset="0"/>
              </a:rPr>
              <a:t>אבשי</a:t>
            </a:r>
            <a:r>
              <a:rPr lang="he-IL" b="0" i="0" dirty="0">
                <a:solidFill>
                  <a:srgbClr val="4A4A4A"/>
                </a:solidFill>
                <a:effectLst/>
                <a:highlight>
                  <a:srgbClr val="FFFFFF"/>
                </a:highlight>
                <a:latin typeface="Open Sans" panose="020B0606030504020204" pitchFamily="34" charset="0"/>
              </a:rPr>
              <a:t> אחיו ויערך לקראת בני עמון ויאמר אם תחזק ארם ממני </a:t>
            </a:r>
            <a:r>
              <a:rPr lang="he-IL" b="0" i="0" dirty="0" err="1">
                <a:solidFill>
                  <a:srgbClr val="4A4A4A"/>
                </a:solidFill>
                <a:effectLst/>
                <a:highlight>
                  <a:srgbClr val="FFFFFF"/>
                </a:highlight>
                <a:latin typeface="Open Sans" panose="020B0606030504020204" pitchFamily="34" charset="0"/>
              </a:rPr>
              <a:t>והיתה</a:t>
            </a:r>
            <a:r>
              <a:rPr lang="he-IL" b="0" i="0" dirty="0">
                <a:solidFill>
                  <a:srgbClr val="4A4A4A"/>
                </a:solidFill>
                <a:effectLst/>
                <a:highlight>
                  <a:srgbClr val="FFFFFF"/>
                </a:highlight>
                <a:latin typeface="Open Sans" panose="020B0606030504020204" pitchFamily="34" charset="0"/>
              </a:rPr>
              <a:t> לי לישועה ואם בני עמון יחזקו ממך והלכתי להושיע לך, </a:t>
            </a:r>
            <a:r>
              <a:rPr lang="he-IL" b="1" i="0" dirty="0">
                <a:solidFill>
                  <a:srgbClr val="4A4A4A"/>
                </a:solidFill>
                <a:effectLst/>
                <a:highlight>
                  <a:srgbClr val="FFFFFF"/>
                </a:highlight>
                <a:latin typeface="inherit"/>
              </a:rPr>
              <a:t>חזק ונתחזק בעד עמנו ובעד ערי א-להינו וה' יעשה הטוב בעיניו</a:t>
            </a:r>
            <a:r>
              <a:rPr lang="he-IL" b="0" i="0" dirty="0">
                <a:solidFill>
                  <a:srgbClr val="4A4A4A"/>
                </a:solidFill>
                <a:effectLst/>
                <a:highlight>
                  <a:srgbClr val="FFFFFF"/>
                </a:highlight>
                <a:latin typeface="Open Sans" panose="020B0606030504020204" pitchFamily="34" charset="0"/>
              </a:rPr>
              <a:t>, </a:t>
            </a:r>
            <a:r>
              <a:rPr lang="he-IL" b="0" i="0" dirty="0" err="1">
                <a:solidFill>
                  <a:srgbClr val="4A4A4A"/>
                </a:solidFill>
                <a:effectLst/>
                <a:highlight>
                  <a:srgbClr val="FFFFFF"/>
                </a:highlight>
                <a:latin typeface="Open Sans" panose="020B0606030504020204" pitchFamily="34" charset="0"/>
              </a:rPr>
              <a:t>ויגש</a:t>
            </a:r>
            <a:r>
              <a:rPr lang="he-IL" b="0" i="0" dirty="0">
                <a:solidFill>
                  <a:srgbClr val="4A4A4A"/>
                </a:solidFill>
                <a:effectLst/>
                <a:highlight>
                  <a:srgbClr val="FFFFFF"/>
                </a:highlight>
                <a:latin typeface="Open Sans" panose="020B0606030504020204" pitchFamily="34" charset="0"/>
              </a:rPr>
              <a:t> יואב והעם אשר עמו למלחמה בארם וינסו מפניו…".</a:t>
            </a:r>
          </a:p>
          <a:p>
            <a:pPr algn="r" fontAlgn="base"/>
            <a:r>
              <a:rPr lang="he-IL" b="0" i="0" dirty="0">
                <a:solidFill>
                  <a:srgbClr val="4A4A4A"/>
                </a:solidFill>
                <a:effectLst/>
                <a:highlight>
                  <a:srgbClr val="FFFFFF"/>
                </a:highlight>
                <a:latin typeface="Open Sans" panose="020B0606030504020204" pitchFamily="34" charset="0"/>
              </a:rPr>
              <a:t>ונאמר שם (</a:t>
            </a:r>
            <a:r>
              <a:rPr lang="he-IL" b="0" i="0" dirty="0" err="1">
                <a:solidFill>
                  <a:srgbClr val="4A4A4A"/>
                </a:solidFill>
                <a:effectLst/>
                <a:highlight>
                  <a:srgbClr val="FFFFFF"/>
                </a:highlight>
                <a:latin typeface="Open Sans" panose="020B0606030504020204" pitchFamily="34" charset="0"/>
              </a:rPr>
              <a:t>יב</a:t>
            </a:r>
            <a:r>
              <a:rPr lang="he-IL" b="0" i="0" dirty="0">
                <a:solidFill>
                  <a:srgbClr val="4A4A4A"/>
                </a:solidFill>
                <a:effectLst/>
                <a:highlight>
                  <a:srgbClr val="FFFFFF"/>
                </a:highlight>
                <a:latin typeface="Open Sans" panose="020B0606030504020204" pitchFamily="34" charset="0"/>
              </a:rPr>
              <a:t>) – "וילחם יואב ברבת בני עמון וילכד את עיר המלוכה וישלח יואב מלאכים אל דוד ויאמר נלחמתי ברבה גם לכדתי את עיר המים ועתה אסף את יתר העם וחנה על העיר ולכדה … </a:t>
            </a:r>
            <a:r>
              <a:rPr lang="he-IL" b="0" i="0" dirty="0" err="1">
                <a:solidFill>
                  <a:srgbClr val="4A4A4A"/>
                </a:solidFill>
                <a:effectLst/>
                <a:highlight>
                  <a:srgbClr val="FFFFFF"/>
                </a:highlight>
                <a:latin typeface="Open Sans" panose="020B0606030504020204" pitchFamily="34" charset="0"/>
              </a:rPr>
              <a:t>ויאסף</a:t>
            </a:r>
            <a:r>
              <a:rPr lang="he-IL" b="0" i="0" dirty="0">
                <a:solidFill>
                  <a:srgbClr val="4A4A4A"/>
                </a:solidFill>
                <a:effectLst/>
                <a:highlight>
                  <a:srgbClr val="FFFFFF"/>
                </a:highlight>
                <a:latin typeface="Open Sans" panose="020B0606030504020204" pitchFamily="34" charset="0"/>
              </a:rPr>
              <a:t> דוד את כל העם וילך רבתה וילחם בה וילכדה </a:t>
            </a:r>
            <a:r>
              <a:rPr lang="he-IL" b="0" i="0" dirty="0" err="1">
                <a:solidFill>
                  <a:srgbClr val="4A4A4A"/>
                </a:solidFill>
                <a:effectLst/>
                <a:highlight>
                  <a:srgbClr val="FFFFFF"/>
                </a:highlight>
                <a:latin typeface="Open Sans" panose="020B0606030504020204" pitchFamily="34" charset="0"/>
              </a:rPr>
              <a:t>ויקח</a:t>
            </a:r>
            <a:r>
              <a:rPr lang="he-IL" b="0" i="0" dirty="0">
                <a:solidFill>
                  <a:srgbClr val="4A4A4A"/>
                </a:solidFill>
                <a:effectLst/>
                <a:highlight>
                  <a:srgbClr val="FFFFFF"/>
                </a:highlight>
                <a:latin typeface="Open Sans" panose="020B0606030504020204" pitchFamily="34" charset="0"/>
              </a:rPr>
              <a:t> את עטרת מלכם מעל ראשו … ותהי על ראש דוד ושלל העיר הוציא הרבה מאד ואת העם אשר בה הוציא וישם במגרה </a:t>
            </a:r>
            <a:r>
              <a:rPr lang="he-IL" b="0" i="0" dirty="0" err="1">
                <a:solidFill>
                  <a:srgbClr val="4A4A4A"/>
                </a:solidFill>
                <a:effectLst/>
                <a:highlight>
                  <a:srgbClr val="FFFFFF"/>
                </a:highlight>
                <a:latin typeface="Open Sans" panose="020B0606030504020204" pitchFamily="34" charset="0"/>
              </a:rPr>
              <a:t>ובחרצי</a:t>
            </a:r>
            <a:r>
              <a:rPr lang="he-IL" b="0" i="0" dirty="0">
                <a:solidFill>
                  <a:srgbClr val="4A4A4A"/>
                </a:solidFill>
                <a:effectLst/>
                <a:highlight>
                  <a:srgbClr val="FFFFFF"/>
                </a:highlight>
                <a:latin typeface="Open Sans" panose="020B0606030504020204" pitchFamily="34" charset="0"/>
              </a:rPr>
              <a:t> הברזל ובמגזרת הברזל והעביר אותם במלבן וכן יעשה לכל ערי בני עמון, וישב דוד וכל העם ירושלם". ומסביר </a:t>
            </a:r>
            <a:r>
              <a:rPr lang="he-IL" b="0" i="0" dirty="0" err="1">
                <a:solidFill>
                  <a:srgbClr val="4A4A4A"/>
                </a:solidFill>
                <a:effectLst/>
                <a:highlight>
                  <a:srgbClr val="FFFFFF"/>
                </a:highlight>
                <a:latin typeface="Open Sans" panose="020B0606030504020204" pitchFamily="34" charset="0"/>
              </a:rPr>
              <a:t>מהרימ"ט</a:t>
            </a:r>
            <a:r>
              <a:rPr lang="he-IL" b="0" i="0" dirty="0">
                <a:solidFill>
                  <a:srgbClr val="4A4A4A"/>
                </a:solidFill>
                <a:effectLst/>
                <a:highlight>
                  <a:srgbClr val="FFFFFF"/>
                </a:highlight>
                <a:latin typeface="Open Sans" panose="020B0606030504020204" pitchFamily="34" charset="0"/>
              </a:rPr>
              <a:t> שם, שהדרך לניצחון עוברת דרך סגירת המים לעיר, וזה לשונו: "לכדתי את עיר המים שמשם היו </a:t>
            </a:r>
            <a:r>
              <a:rPr lang="he-IL" b="0" i="0" dirty="0" err="1">
                <a:solidFill>
                  <a:srgbClr val="4A4A4A"/>
                </a:solidFill>
                <a:effectLst/>
                <a:highlight>
                  <a:srgbClr val="FFFFFF"/>
                </a:highlight>
                <a:latin typeface="Open Sans" panose="020B0606030504020204" pitchFamily="34" charset="0"/>
              </a:rPr>
              <a:t>מסתפקין</a:t>
            </a:r>
            <a:r>
              <a:rPr lang="he-IL" b="0" i="0" dirty="0">
                <a:solidFill>
                  <a:srgbClr val="4A4A4A"/>
                </a:solidFill>
                <a:effectLst/>
                <a:highlight>
                  <a:srgbClr val="FFFFFF"/>
                </a:highlight>
                <a:latin typeface="Open Sans" panose="020B0606030504020204" pitchFamily="34" charset="0"/>
              </a:rPr>
              <a:t> מים, וכבר הם יכולים </a:t>
            </a:r>
            <a:r>
              <a:rPr lang="he-IL" b="0" i="0" dirty="0" err="1">
                <a:solidFill>
                  <a:srgbClr val="4A4A4A"/>
                </a:solidFill>
                <a:effectLst/>
                <a:highlight>
                  <a:srgbClr val="FFFFFF"/>
                </a:highlight>
                <a:latin typeface="Open Sans" panose="020B0606030504020204" pitchFamily="34" charset="0"/>
              </a:rPr>
              <a:t>ליתפש</a:t>
            </a:r>
            <a:r>
              <a:rPr lang="he-IL" b="0" i="0" dirty="0">
                <a:solidFill>
                  <a:srgbClr val="4A4A4A"/>
                </a:solidFill>
                <a:effectLst/>
                <a:highlight>
                  <a:srgbClr val="FFFFFF"/>
                </a:highlight>
                <a:latin typeface="Open Sans" panose="020B0606030504020204" pitchFamily="34" charset="0"/>
              </a:rPr>
              <a:t>". ורש"י ביאר: "מגרה ו'חריצים' ומגזרות – מיני </a:t>
            </a:r>
            <a:r>
              <a:rPr lang="he-IL" b="0" i="0" dirty="0" err="1">
                <a:solidFill>
                  <a:srgbClr val="4A4A4A"/>
                </a:solidFill>
                <a:effectLst/>
                <a:highlight>
                  <a:srgbClr val="FFFFFF"/>
                </a:highlight>
                <a:latin typeface="Open Sans" panose="020B0606030504020204" pitchFamily="34" charset="0"/>
              </a:rPr>
              <a:t>ייסורין</a:t>
            </a:r>
            <a:r>
              <a:rPr lang="he-IL" b="0" i="0" dirty="0">
                <a:solidFill>
                  <a:srgbClr val="4A4A4A"/>
                </a:solidFill>
                <a:effectLst/>
                <a:highlight>
                  <a:srgbClr val="FFFFFF"/>
                </a:highlight>
                <a:latin typeface="Open Sans" panose="020B0606030504020204" pitchFamily="34" charset="0"/>
              </a:rPr>
              <a:t> הן. מגרה – סכין פגום פגימות הרבה, תכופות זו לזו. 'חריצים' הוא 'מורג חרוץ' מלא חריצים, כמין 'פצירה </a:t>
            </a:r>
            <a:r>
              <a:rPr lang="he-IL" b="0" i="0" dirty="0" err="1">
                <a:solidFill>
                  <a:srgbClr val="4A4A4A"/>
                </a:solidFill>
                <a:effectLst/>
                <a:highlight>
                  <a:srgbClr val="FFFFFF"/>
                </a:highlight>
                <a:latin typeface="Open Sans" panose="020B0606030504020204" pitchFamily="34" charset="0"/>
              </a:rPr>
              <a:t>פים</a:t>
            </a:r>
            <a:r>
              <a:rPr lang="he-IL" b="0" i="0" dirty="0">
                <a:solidFill>
                  <a:srgbClr val="4A4A4A"/>
                </a:solidFill>
                <a:effectLst/>
                <a:highlight>
                  <a:srgbClr val="FFFFFF"/>
                </a:highlight>
                <a:latin typeface="Open Sans" panose="020B0606030504020204" pitchFamily="34" charset="0"/>
              </a:rPr>
              <a:t>'. במלבן – בטיט חוצות, כן תירגם יונתן: 'וגרר יתהון </a:t>
            </a:r>
            <a:r>
              <a:rPr lang="he-IL" b="0" i="0" dirty="0" err="1">
                <a:solidFill>
                  <a:srgbClr val="4A4A4A"/>
                </a:solidFill>
                <a:effectLst/>
                <a:highlight>
                  <a:srgbClr val="FFFFFF"/>
                </a:highlight>
                <a:latin typeface="Open Sans" panose="020B0606030504020204" pitchFamily="34" charset="0"/>
              </a:rPr>
              <a:t>בשוקיא</a:t>
            </a:r>
            <a:r>
              <a:rPr lang="he-IL" b="0" i="0" dirty="0">
                <a:solidFill>
                  <a:srgbClr val="4A4A4A"/>
                </a:solidFill>
                <a:effectLst/>
                <a:highlight>
                  <a:srgbClr val="FFFFFF"/>
                </a:highlight>
                <a:latin typeface="Open Sans" panose="020B0606030504020204" pitchFamily="34" charset="0"/>
              </a:rPr>
              <a:t>'".</a:t>
            </a:r>
            <a:br>
              <a:rPr lang="he-IL" b="0" i="0" dirty="0">
                <a:solidFill>
                  <a:srgbClr val="4A4A4A"/>
                </a:solidFill>
                <a:effectLst/>
                <a:highlight>
                  <a:srgbClr val="FFFFFF"/>
                </a:highlight>
                <a:latin typeface="Open Sans" panose="020B0606030504020204" pitchFamily="34" charset="0"/>
              </a:rPr>
            </a:br>
            <a:r>
              <a:rPr lang="he-IL" b="0" i="0" dirty="0">
                <a:solidFill>
                  <a:srgbClr val="4A4A4A"/>
                </a:solidFill>
                <a:effectLst/>
                <a:highlight>
                  <a:srgbClr val="FFFFFF"/>
                </a:highlight>
                <a:latin typeface="Open Sans" panose="020B0606030504020204" pitchFamily="34" charset="0"/>
              </a:rPr>
              <a:t>את הרציונל המוסרי מסביר </a:t>
            </a:r>
            <a:r>
              <a:rPr lang="he-IL" b="0" i="0" dirty="0" err="1">
                <a:solidFill>
                  <a:srgbClr val="4A4A4A"/>
                </a:solidFill>
                <a:effectLst/>
                <a:highlight>
                  <a:srgbClr val="FFFFFF"/>
                </a:highlight>
                <a:latin typeface="Open Sans" panose="020B0606030504020204" pitchFamily="34" charset="0"/>
              </a:rPr>
              <a:t>הרלב"ג</a:t>
            </a:r>
            <a:r>
              <a:rPr lang="he-IL" b="0" i="0" dirty="0">
                <a:solidFill>
                  <a:srgbClr val="4A4A4A"/>
                </a:solidFill>
                <a:effectLst/>
                <a:highlight>
                  <a:srgbClr val="FFFFFF"/>
                </a:highlight>
                <a:latin typeface="Open Sans" panose="020B0606030504020204" pitchFamily="34" charset="0"/>
              </a:rPr>
              <a:t>: "וישם במגרה ובחריצי הברזל וגו' – רוצה לומר, ששם העם אשר בה בזה המשפט </a:t>
            </a:r>
            <a:r>
              <a:rPr lang="he-IL" b="1" i="0" dirty="0">
                <a:solidFill>
                  <a:srgbClr val="4A4A4A"/>
                </a:solidFill>
                <a:effectLst/>
                <a:highlight>
                  <a:srgbClr val="FFFFFF"/>
                </a:highlight>
                <a:latin typeface="inherit"/>
              </a:rPr>
              <a:t>שיש בו אכזריות מה שלא יעלם, והנה היה רצונו בזה שייראו שאר האומות </a:t>
            </a:r>
            <a:r>
              <a:rPr lang="he-IL" b="1" i="0" dirty="0" err="1">
                <a:solidFill>
                  <a:srgbClr val="4A4A4A"/>
                </a:solidFill>
                <a:effectLst/>
                <a:highlight>
                  <a:srgbClr val="FFFFFF"/>
                </a:highlight>
                <a:latin typeface="inherit"/>
              </a:rPr>
              <a:t>מלהלחם</a:t>
            </a:r>
            <a:r>
              <a:rPr lang="he-IL" b="1" i="0" dirty="0">
                <a:solidFill>
                  <a:srgbClr val="4A4A4A"/>
                </a:solidFill>
                <a:effectLst/>
                <a:highlight>
                  <a:srgbClr val="FFFFFF"/>
                </a:highlight>
                <a:latin typeface="inherit"/>
              </a:rPr>
              <a:t> בישראל.</a:t>
            </a:r>
            <a:r>
              <a:rPr lang="he-IL" b="0" i="0" dirty="0">
                <a:solidFill>
                  <a:srgbClr val="4A4A4A"/>
                </a:solidFill>
                <a:effectLst/>
                <a:highlight>
                  <a:srgbClr val="FFFFFF"/>
                </a:highlight>
                <a:latin typeface="Open Sans" panose="020B0606030504020204" pitchFamily="34" charset="0"/>
              </a:rPr>
              <a:t> והנה ה'מגרה' הוא כלי הברזל מלא פגימות…ו'חריצי הברזל' הם כלי ברזל גדולים </a:t>
            </a:r>
            <a:r>
              <a:rPr lang="he-IL" b="0" i="0" dirty="0" err="1">
                <a:solidFill>
                  <a:srgbClr val="4A4A4A"/>
                </a:solidFill>
                <a:effectLst/>
                <a:highlight>
                  <a:srgbClr val="FFFFFF"/>
                </a:highlight>
                <a:latin typeface="Open Sans" panose="020B0606030504020204" pitchFamily="34" charset="0"/>
              </a:rPr>
              <a:t>שדשין</a:t>
            </a:r>
            <a:r>
              <a:rPr lang="he-IL" b="0" i="0" dirty="0">
                <a:solidFill>
                  <a:srgbClr val="4A4A4A"/>
                </a:solidFill>
                <a:effectLst/>
                <a:highlight>
                  <a:srgbClr val="FFFFFF"/>
                </a:highlight>
                <a:latin typeface="Open Sans" panose="020B0606030504020204" pitchFamily="34" charset="0"/>
              </a:rPr>
              <a:t> בהם התבואה; וכן מגזרות הברזל – גם כן כלי ברזל גדולים יחתכו בהם האבנים. ויש באלו הדברים מן האכזריות, יותר מההריגה בחרב פיפיות. והעביר אותם במלבן – רוצה לומר, שהעביר אותם באש התנור שעושים שם הלבנים".</a:t>
            </a:r>
          </a:p>
          <a:p>
            <a:pPr algn="r"/>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1221928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מגילת אסתר</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normAutofit lnSpcReduction="10000"/>
          </a:bodyPr>
          <a:lstStyle/>
          <a:p>
            <a:pPr algn="r" fontAlgn="base"/>
            <a:r>
              <a:rPr lang="he-IL" b="0" i="0" dirty="0">
                <a:solidFill>
                  <a:srgbClr val="4A4A4A"/>
                </a:solidFill>
                <a:effectLst/>
                <a:highlight>
                  <a:srgbClr val="FFFFFF"/>
                </a:highlight>
                <a:latin typeface="Open Sans" panose="020B0606030504020204" pitchFamily="34" charset="0"/>
              </a:rPr>
              <a:t>אף כשהלכו ישראל בגלות בימי פרסיים וקמו עליהם לצים מזרע זדון לאבד זרע קודש </a:t>
            </a:r>
            <a:r>
              <a:rPr lang="he-IL" b="0" i="0" dirty="0" err="1">
                <a:solidFill>
                  <a:srgbClr val="4A4A4A"/>
                </a:solidFill>
                <a:effectLst/>
                <a:highlight>
                  <a:srgbClr val="FFFFFF"/>
                </a:highlight>
                <a:latin typeface="Open Sans" panose="020B0606030504020204" pitchFamily="34" charset="0"/>
              </a:rPr>
              <a:t>ולהתם</a:t>
            </a:r>
            <a:r>
              <a:rPr lang="he-IL" b="0" i="0" dirty="0">
                <a:solidFill>
                  <a:srgbClr val="4A4A4A"/>
                </a:solidFill>
                <a:effectLst/>
                <a:highlight>
                  <a:srgbClr val="FFFFFF"/>
                </a:highlight>
                <a:latin typeface="Open Sans" panose="020B0606030504020204" pitchFamily="34" charset="0"/>
              </a:rPr>
              <a:t> שארית, לא מאסנו ה' יתברך לכלותנו ובאה אלינו תשועה גדולה, ונהפוך הוא אשר ישלטו היהודים המה בשונאיהם, ומסר ה' א-להינו את הארורים הללו בידינו, השמדנום עד </a:t>
            </a:r>
            <a:r>
              <a:rPr lang="he-IL" b="0" i="0" dirty="0" err="1">
                <a:solidFill>
                  <a:srgbClr val="4A4A4A"/>
                </a:solidFill>
                <a:effectLst/>
                <a:highlight>
                  <a:srgbClr val="FFFFFF"/>
                </a:highlight>
                <a:latin typeface="Open Sans" panose="020B0606030504020204" pitchFamily="34" charset="0"/>
              </a:rPr>
              <a:t>כלותם</a:t>
            </a:r>
            <a:r>
              <a:rPr lang="he-IL" b="0" i="0" dirty="0">
                <a:solidFill>
                  <a:srgbClr val="4A4A4A"/>
                </a:solidFill>
                <a:effectLst/>
                <a:highlight>
                  <a:srgbClr val="FFFFFF"/>
                </a:highlight>
                <a:latin typeface="Open Sans" panose="020B0606030504020204" pitchFamily="34" charset="0"/>
              </a:rPr>
              <a:t>, ולפני מותם הרבינו עליהם </a:t>
            </a:r>
            <a:r>
              <a:rPr lang="he-IL" b="0" i="0" dirty="0" err="1">
                <a:solidFill>
                  <a:srgbClr val="4A4A4A"/>
                </a:solidFill>
                <a:effectLst/>
                <a:highlight>
                  <a:srgbClr val="FFFFFF"/>
                </a:highlight>
                <a:latin typeface="Open Sans" panose="020B0606030504020204" pitchFamily="34" charset="0"/>
              </a:rPr>
              <a:t>יסורים</a:t>
            </a:r>
            <a:r>
              <a:rPr lang="he-IL" b="0" i="0" dirty="0">
                <a:solidFill>
                  <a:srgbClr val="4A4A4A"/>
                </a:solidFill>
                <a:effectLst/>
                <a:highlight>
                  <a:srgbClr val="FFFFFF"/>
                </a:highlight>
                <a:latin typeface="Open Sans" panose="020B0606030504020204" pitchFamily="34" charset="0"/>
              </a:rPr>
              <a:t> מרים, למען ענותם </a:t>
            </a:r>
            <a:r>
              <a:rPr lang="he-IL" b="0" i="0" dirty="0" err="1">
                <a:solidFill>
                  <a:srgbClr val="4A4A4A"/>
                </a:solidFill>
                <a:effectLst/>
                <a:highlight>
                  <a:srgbClr val="FFFFFF"/>
                </a:highlight>
                <a:latin typeface="Open Sans" panose="020B0606030504020204" pitchFamily="34" charset="0"/>
              </a:rPr>
              <a:t>בסבלותם</a:t>
            </a:r>
            <a:r>
              <a:rPr lang="he-IL" b="0" i="0" dirty="0">
                <a:solidFill>
                  <a:srgbClr val="4A4A4A"/>
                </a:solidFill>
                <a:effectLst/>
                <a:highlight>
                  <a:srgbClr val="FFFFFF"/>
                </a:highlight>
                <a:latin typeface="Open Sans" panose="020B0606030504020204" pitchFamily="34" charset="0"/>
              </a:rPr>
              <a:t>, כנאמר בכתבי הקודש במגילת אסתר – "בשנים עשר חדש הוא חדש אדר בשלושה עשר יום בו אשר הגיע דבר המלך ודתו </a:t>
            </a:r>
            <a:r>
              <a:rPr lang="he-IL" b="0" i="0" dirty="0" err="1">
                <a:solidFill>
                  <a:srgbClr val="4A4A4A"/>
                </a:solidFill>
                <a:effectLst/>
                <a:highlight>
                  <a:srgbClr val="FFFFFF"/>
                </a:highlight>
                <a:latin typeface="Open Sans" panose="020B0606030504020204" pitchFamily="34" charset="0"/>
              </a:rPr>
              <a:t>להעשות</a:t>
            </a:r>
            <a:r>
              <a:rPr lang="he-IL" b="0" i="0" dirty="0">
                <a:solidFill>
                  <a:srgbClr val="4A4A4A"/>
                </a:solidFill>
                <a:effectLst/>
                <a:highlight>
                  <a:srgbClr val="FFFFFF"/>
                </a:highlight>
                <a:latin typeface="Open Sans" panose="020B0606030504020204" pitchFamily="34" charset="0"/>
              </a:rPr>
              <a:t> ביום אשר שברו איבי היהודים לשלוט בהם ונהפוך הוא אשר ישלטו היהודים המה </a:t>
            </a:r>
            <a:r>
              <a:rPr lang="he-IL" b="0" i="0" dirty="0" err="1">
                <a:solidFill>
                  <a:srgbClr val="4A4A4A"/>
                </a:solidFill>
                <a:effectLst/>
                <a:highlight>
                  <a:srgbClr val="FFFFFF"/>
                </a:highlight>
                <a:latin typeface="Open Sans" panose="020B0606030504020204" pitchFamily="34" charset="0"/>
              </a:rPr>
              <a:t>בשנאיהם</a:t>
            </a:r>
            <a:r>
              <a:rPr lang="he-IL" b="0" i="0" dirty="0">
                <a:solidFill>
                  <a:srgbClr val="4A4A4A"/>
                </a:solidFill>
                <a:effectLst/>
                <a:highlight>
                  <a:srgbClr val="FFFFFF"/>
                </a:highlight>
                <a:latin typeface="Open Sans" panose="020B0606030504020204" pitchFamily="34" charset="0"/>
              </a:rPr>
              <a:t>…</a:t>
            </a:r>
          </a:p>
          <a:p>
            <a:pPr algn="r" fontAlgn="base"/>
            <a:r>
              <a:rPr lang="he-IL" b="0" i="0" dirty="0">
                <a:solidFill>
                  <a:srgbClr val="4A4A4A"/>
                </a:solidFill>
                <a:effectLst/>
                <a:highlight>
                  <a:srgbClr val="FFFFFF"/>
                </a:highlight>
                <a:latin typeface="Open Sans" panose="020B0606030504020204" pitchFamily="34" charset="0"/>
              </a:rPr>
              <a:t>ויכו היהודים בכל איביהם מכת חרב והרג ואבדן ויעשו </a:t>
            </a:r>
            <a:r>
              <a:rPr lang="he-IL" b="0" i="0" dirty="0" err="1">
                <a:solidFill>
                  <a:srgbClr val="4A4A4A"/>
                </a:solidFill>
                <a:effectLst/>
                <a:highlight>
                  <a:srgbClr val="FFFFFF"/>
                </a:highlight>
                <a:latin typeface="Open Sans" panose="020B0606030504020204" pitchFamily="34" charset="0"/>
              </a:rPr>
              <a:t>בשנאיהם</a:t>
            </a:r>
            <a:r>
              <a:rPr lang="he-IL" b="0" i="0" dirty="0">
                <a:solidFill>
                  <a:srgbClr val="4A4A4A"/>
                </a:solidFill>
                <a:effectLst/>
                <a:highlight>
                  <a:srgbClr val="FFFFFF"/>
                </a:highlight>
                <a:latin typeface="Open Sans" panose="020B0606030504020204" pitchFamily="34" charset="0"/>
              </a:rPr>
              <a:t> כרצונם…</a:t>
            </a:r>
          </a:p>
          <a:p>
            <a:pPr algn="r" fontAlgn="base"/>
            <a:r>
              <a:rPr lang="he-IL" b="0" i="0" dirty="0">
                <a:solidFill>
                  <a:srgbClr val="4A4A4A"/>
                </a:solidFill>
                <a:effectLst/>
                <a:highlight>
                  <a:srgbClr val="FFFFFF"/>
                </a:highlight>
                <a:latin typeface="Open Sans" panose="020B0606030504020204" pitchFamily="34" charset="0"/>
              </a:rPr>
              <a:t>ותאמר אסתר אם על המלך טוב </a:t>
            </a:r>
            <a:r>
              <a:rPr lang="he-IL" b="0" i="0" dirty="0" err="1">
                <a:solidFill>
                  <a:srgbClr val="4A4A4A"/>
                </a:solidFill>
                <a:effectLst/>
                <a:highlight>
                  <a:srgbClr val="FFFFFF"/>
                </a:highlight>
                <a:latin typeface="Open Sans" panose="020B0606030504020204" pitchFamily="34" charset="0"/>
              </a:rPr>
              <a:t>ינתן</a:t>
            </a:r>
            <a:r>
              <a:rPr lang="he-IL" b="0" i="0" dirty="0">
                <a:solidFill>
                  <a:srgbClr val="4A4A4A"/>
                </a:solidFill>
                <a:effectLst/>
                <a:highlight>
                  <a:srgbClr val="FFFFFF"/>
                </a:highlight>
                <a:latin typeface="Open Sans" panose="020B0606030504020204" pitchFamily="34" charset="0"/>
              </a:rPr>
              <a:t> גם מחר ליהודים אשר בשושן לעשות כדת היום ואת עשרת בני המן יתלו על העץ ויאמר המלך </a:t>
            </a:r>
            <a:r>
              <a:rPr lang="he-IL" b="0" i="0" dirty="0" err="1">
                <a:solidFill>
                  <a:srgbClr val="4A4A4A"/>
                </a:solidFill>
                <a:effectLst/>
                <a:highlight>
                  <a:srgbClr val="FFFFFF"/>
                </a:highlight>
                <a:latin typeface="Open Sans" panose="020B0606030504020204" pitchFamily="34" charset="0"/>
              </a:rPr>
              <a:t>להעשות</a:t>
            </a:r>
            <a:r>
              <a:rPr lang="he-IL" b="0" i="0" dirty="0">
                <a:solidFill>
                  <a:srgbClr val="4A4A4A"/>
                </a:solidFill>
                <a:effectLst/>
                <a:highlight>
                  <a:srgbClr val="FFFFFF"/>
                </a:highlight>
                <a:latin typeface="Open Sans" panose="020B0606030504020204" pitchFamily="34" charset="0"/>
              </a:rPr>
              <a:t> כן </a:t>
            </a:r>
            <a:r>
              <a:rPr lang="he-IL" b="0" i="0" dirty="0" err="1">
                <a:solidFill>
                  <a:srgbClr val="4A4A4A"/>
                </a:solidFill>
                <a:effectLst/>
                <a:highlight>
                  <a:srgbClr val="FFFFFF"/>
                </a:highlight>
                <a:latin typeface="Open Sans" panose="020B0606030504020204" pitchFamily="34" charset="0"/>
              </a:rPr>
              <a:t>ותנתן</a:t>
            </a:r>
            <a:r>
              <a:rPr lang="he-IL" b="0" i="0" dirty="0">
                <a:solidFill>
                  <a:srgbClr val="4A4A4A"/>
                </a:solidFill>
                <a:effectLst/>
                <a:highlight>
                  <a:srgbClr val="FFFFFF"/>
                </a:highlight>
                <a:latin typeface="Open Sans" panose="020B0606030504020204" pitchFamily="34" charset="0"/>
              </a:rPr>
              <a:t> דת בשושן ואת עשרת בני המן תלו.  </a:t>
            </a:r>
            <a:r>
              <a:rPr lang="he-IL" b="0" i="0" dirty="0" err="1">
                <a:solidFill>
                  <a:srgbClr val="4A4A4A"/>
                </a:solidFill>
                <a:effectLst/>
                <a:highlight>
                  <a:srgbClr val="FFFFFF"/>
                </a:highlight>
                <a:latin typeface="Open Sans" panose="020B0606030504020204" pitchFamily="34" charset="0"/>
              </a:rPr>
              <a:t>ויקהלו</a:t>
            </a:r>
            <a:r>
              <a:rPr lang="he-IL" b="0" i="0" dirty="0">
                <a:solidFill>
                  <a:srgbClr val="4A4A4A"/>
                </a:solidFill>
                <a:effectLst/>
                <a:highlight>
                  <a:srgbClr val="FFFFFF"/>
                </a:highlight>
                <a:latin typeface="Open Sans" panose="020B0606030504020204" pitchFamily="34" charset="0"/>
              </a:rPr>
              <a:t> היהודים אשר בשושן גם ביום ארבעה עשר לחדש אדר ויהרגו בשושן שלש מאות איש ובבזה לא שלחו את ידם.  ושאר היהודים אשר במדינות המלך נקהלו ועמד על נפשם ונוח מאיביהם והרוג </a:t>
            </a:r>
            <a:r>
              <a:rPr lang="he-IL" b="0" i="0" dirty="0" err="1">
                <a:solidFill>
                  <a:srgbClr val="4A4A4A"/>
                </a:solidFill>
                <a:effectLst/>
                <a:highlight>
                  <a:srgbClr val="FFFFFF"/>
                </a:highlight>
                <a:latin typeface="Open Sans" panose="020B0606030504020204" pitchFamily="34" charset="0"/>
              </a:rPr>
              <a:t>בשנאיהם</a:t>
            </a:r>
            <a:r>
              <a:rPr lang="he-IL" b="0" i="0" dirty="0">
                <a:solidFill>
                  <a:srgbClr val="4A4A4A"/>
                </a:solidFill>
                <a:effectLst/>
                <a:highlight>
                  <a:srgbClr val="FFFFFF"/>
                </a:highlight>
                <a:latin typeface="Open Sans" panose="020B0606030504020204" pitchFamily="34" charset="0"/>
              </a:rPr>
              <a:t> חמשה ושבעים אלף".</a:t>
            </a:r>
          </a:p>
          <a:p>
            <a:pPr algn="r" fontAlgn="base"/>
            <a:r>
              <a:rPr lang="he-IL" b="0" i="0" dirty="0">
                <a:solidFill>
                  <a:srgbClr val="4A4A4A"/>
                </a:solidFill>
                <a:effectLst/>
                <a:highlight>
                  <a:srgbClr val="FFFFFF"/>
                </a:highlight>
                <a:latin typeface="Open Sans" panose="020B0606030504020204" pitchFamily="34" charset="0"/>
              </a:rPr>
              <a:t>ופירש האבן עזרא: "ויכו היהודים וגו׳ </a:t>
            </a:r>
            <a:r>
              <a:rPr lang="he-IL" b="1" i="0" dirty="0">
                <a:solidFill>
                  <a:srgbClr val="4A4A4A"/>
                </a:solidFill>
                <a:effectLst/>
                <a:highlight>
                  <a:srgbClr val="FFFFFF"/>
                </a:highlight>
                <a:latin typeface="inherit"/>
              </a:rPr>
              <a:t>מכת חרב והרג – במיתות משונות. ואבדן – הנשים והטף.</a:t>
            </a:r>
            <a:r>
              <a:rPr lang="he-IL" b="0" i="0" dirty="0">
                <a:solidFill>
                  <a:srgbClr val="4A4A4A"/>
                </a:solidFill>
                <a:effectLst/>
                <a:highlight>
                  <a:srgbClr val="FFFFFF"/>
                </a:highlight>
                <a:latin typeface="Open Sans" panose="020B0606030504020204" pitchFamily="34" charset="0"/>
              </a:rPr>
              <a:t> </a:t>
            </a:r>
            <a:r>
              <a:rPr lang="he-IL" b="0" i="0" dirty="0" err="1">
                <a:solidFill>
                  <a:srgbClr val="4A4A4A"/>
                </a:solidFill>
                <a:effectLst/>
                <a:highlight>
                  <a:srgbClr val="FFFFFF"/>
                </a:highlight>
                <a:latin typeface="Open Sans" panose="020B0606030504020204" pitchFamily="34" charset="0"/>
              </a:rPr>
              <a:t>והגר"א</a:t>
            </a:r>
            <a:r>
              <a:rPr lang="he-IL" b="0" i="0" dirty="0">
                <a:solidFill>
                  <a:srgbClr val="4A4A4A"/>
                </a:solidFill>
                <a:effectLst/>
                <a:highlight>
                  <a:srgbClr val="FFFFFF"/>
                </a:highlight>
                <a:latin typeface="Open Sans" panose="020B0606030504020204" pitchFamily="34" charset="0"/>
              </a:rPr>
              <a:t> הוסיף על כך, וזה לשונו: "מכת חרב והרג ואבדן – פירוש: </a:t>
            </a:r>
            <a:r>
              <a:rPr lang="he-IL" b="1" i="0" dirty="0">
                <a:solidFill>
                  <a:srgbClr val="4A4A4A"/>
                </a:solidFill>
                <a:effectLst/>
                <a:highlight>
                  <a:srgbClr val="FFFFFF"/>
                </a:highlight>
                <a:latin typeface="inherit"/>
              </a:rPr>
              <a:t>שהכו אותם בתחילה על מקום שלא ימות מזה להרבותן </a:t>
            </a:r>
            <a:r>
              <a:rPr lang="he-IL" b="1" i="0" dirty="0" err="1">
                <a:solidFill>
                  <a:srgbClr val="4A4A4A"/>
                </a:solidFill>
                <a:effectLst/>
                <a:highlight>
                  <a:srgbClr val="FFFFFF"/>
                </a:highlight>
                <a:latin typeface="inherit"/>
              </a:rPr>
              <a:t>ביסורים</a:t>
            </a:r>
            <a:r>
              <a:rPr lang="he-IL" b="0" i="0" dirty="0">
                <a:solidFill>
                  <a:srgbClr val="4A4A4A"/>
                </a:solidFill>
                <a:effectLst/>
                <a:highlight>
                  <a:srgbClr val="FFFFFF"/>
                </a:highlight>
                <a:latin typeface="Open Sans" panose="020B0606030504020204" pitchFamily="34" charset="0"/>
              </a:rPr>
              <a:t>, ואחר כך הרגו, ואחר כך אבדו </a:t>
            </a:r>
            <a:r>
              <a:rPr lang="he-IL" b="0" i="0" dirty="0" err="1">
                <a:solidFill>
                  <a:srgbClr val="4A4A4A"/>
                </a:solidFill>
                <a:effectLst/>
                <a:highlight>
                  <a:srgbClr val="FFFFFF"/>
                </a:highlight>
                <a:latin typeface="Open Sans" panose="020B0606030504020204" pitchFamily="34" charset="0"/>
              </a:rPr>
              <a:t>הגופין</a:t>
            </a:r>
            <a:r>
              <a:rPr lang="he-IL" b="0" i="0" dirty="0">
                <a:solidFill>
                  <a:srgbClr val="4A4A4A"/>
                </a:solidFill>
                <a:effectLst/>
                <a:highlight>
                  <a:srgbClr val="FFFFFF"/>
                </a:highlight>
                <a:latin typeface="Open Sans" panose="020B0606030504020204" pitchFamily="34" charset="0"/>
              </a:rPr>
              <a:t> בכדי שלא יראו </a:t>
            </a:r>
            <a:r>
              <a:rPr lang="he-IL" b="0" i="0" dirty="0" err="1">
                <a:solidFill>
                  <a:srgbClr val="4A4A4A"/>
                </a:solidFill>
                <a:effectLst/>
                <a:highlight>
                  <a:srgbClr val="FFFFFF"/>
                </a:highlight>
                <a:latin typeface="Open Sans" panose="020B0606030504020204" pitchFamily="34" charset="0"/>
              </a:rPr>
              <a:t>הגוים</a:t>
            </a:r>
            <a:r>
              <a:rPr lang="he-IL" b="0" i="0" dirty="0">
                <a:solidFill>
                  <a:srgbClr val="4A4A4A"/>
                </a:solidFill>
                <a:effectLst/>
                <a:highlight>
                  <a:srgbClr val="FFFFFF"/>
                </a:highlight>
                <a:latin typeface="Open Sans" panose="020B0606030504020204" pitchFamily="34" charset="0"/>
              </a:rPr>
              <a:t> ויזכרו תמיד", </a:t>
            </a:r>
            <a:r>
              <a:rPr lang="he-IL" b="1" i="0" dirty="0">
                <a:solidFill>
                  <a:srgbClr val="4A4A4A"/>
                </a:solidFill>
                <a:effectLst/>
                <a:highlight>
                  <a:srgbClr val="FFFFFF"/>
                </a:highlight>
                <a:latin typeface="inherit"/>
              </a:rPr>
              <a:t>וקינח בהסבר מוסרי –</a:t>
            </a:r>
            <a:r>
              <a:rPr lang="he-IL" b="0" i="0" dirty="0">
                <a:solidFill>
                  <a:srgbClr val="4A4A4A"/>
                </a:solidFill>
                <a:effectLst/>
                <a:highlight>
                  <a:srgbClr val="FFFFFF"/>
                </a:highlight>
                <a:latin typeface="Open Sans" panose="020B0606030504020204" pitchFamily="34" charset="0"/>
              </a:rPr>
              <a:t> "ויעשו בשונאיהם כרצונם – פירוש: כמו שהיה רצונם לראות ביהודים בתחילה – עכשיו ראו היהודים נקמתן שנהרגו אויביהם".</a:t>
            </a:r>
          </a:p>
          <a:p>
            <a:pPr algn="r"/>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1744299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הגאולה והנקמה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הגאולה תבוא בעקבות רצון ה' לנקום את נקמתו, שזאת תהיה קידוש שמו הגדול והנורא. </a:t>
            </a:r>
          </a:p>
          <a:p>
            <a:r>
              <a:rPr lang="he-IL" dirty="0"/>
              <a:t>וכן נאמר (דברים </a:t>
            </a:r>
            <a:r>
              <a:rPr lang="he-IL" dirty="0" err="1"/>
              <a:t>לב:לד-לה,לז,מא-מג</a:t>
            </a:r>
            <a:r>
              <a:rPr lang="he-IL" dirty="0"/>
              <a:t>): "הלא הוא כמוס עמדי חתום </a:t>
            </a:r>
            <a:r>
              <a:rPr lang="he-IL" dirty="0" err="1"/>
              <a:t>באוצרותי</a:t>
            </a:r>
            <a:r>
              <a:rPr lang="he-IL" dirty="0"/>
              <a:t>, לי נקם ושילם לעת תמוט רגלם, כי קרוב יום אידם וחש עתידות למו... ואמר אי </a:t>
            </a:r>
            <a:r>
              <a:rPr lang="he-IL" dirty="0" err="1"/>
              <a:t>אלקימו</a:t>
            </a:r>
            <a:r>
              <a:rPr lang="he-IL" dirty="0"/>
              <a:t> צור </a:t>
            </a:r>
            <a:r>
              <a:rPr lang="he-IL" dirty="0" err="1"/>
              <a:t>חָסָיו</a:t>
            </a:r>
            <a:r>
              <a:rPr lang="he-IL" dirty="0"/>
              <a:t>ּ בו... אשיב נקם לצרי ולמשנאי אשלם, אשכיר חצי מדם וחרבי תאכל בשר, מדם חלל ושביה, מראש פרעות אויב, הרנינו גוים עמו כי דם עבדיו יקום, ונקם ישיב </a:t>
            </a:r>
            <a:r>
              <a:rPr lang="he-IL" dirty="0" err="1"/>
              <a:t>לצריו</a:t>
            </a:r>
            <a:r>
              <a:rPr lang="he-IL" dirty="0"/>
              <a:t> וכפר אדמתו עמו".</a:t>
            </a:r>
          </a:p>
          <a:p>
            <a:r>
              <a:rPr lang="he-IL" dirty="0"/>
              <a:t> </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pic>
        <p:nvPicPr>
          <p:cNvPr id="8194" name="Picture 2" descr="‫שמואל // הרנינו – מתוך פרויקט צמאה - YouTube‬‎">
            <a:extLst>
              <a:ext uri="{FF2B5EF4-FFF2-40B4-BE49-F238E27FC236}">
                <a16:creationId xmlns:a16="http://schemas.microsoft.com/office/drawing/2014/main" id="{9D81BCF9-BB97-A62C-0694-8AD57FDBD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87" y="3312712"/>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7056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האזרחים אשמים?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30303"/>
            <a:ext cx="8104387" cy="5821480"/>
          </a:xfrm>
        </p:spPr>
        <p:txBody>
          <a:bodyPr>
            <a:normAutofit lnSpcReduction="10000"/>
          </a:bodyPr>
          <a:lstStyle/>
          <a:p>
            <a:pPr marL="0" indent="0">
              <a:buNone/>
            </a:pPr>
            <a:r>
              <a:rPr lang="he-IL" dirty="0"/>
              <a:t>נקמה זו נעשית ע"י הקב"ה בעצמו ולא ע"י מלאך, כמו הגאולה הראשונה במצרים. כך אומר הספרי (שם שכה): "'לי נקם ושלם' - אני בעצמי פורע מהם, ואיני פורע מהם לא ע"י מלאך ולא ע"י שליח". וכך מנבא הנביא על נקמת ה' בגוים לעתיד לבוא (ישעיהו </a:t>
            </a:r>
            <a:r>
              <a:rPr lang="he-IL" dirty="0" err="1"/>
              <a:t>סג:א-ו</a:t>
            </a:r>
            <a:r>
              <a:rPr lang="he-IL" dirty="0"/>
              <a:t>): "מי זה בא מאדום חמוץ בגדים מבצרה, זה הדוּר בלבושו צועה ברב </a:t>
            </a:r>
            <a:r>
              <a:rPr lang="he-IL" dirty="0" err="1"/>
              <a:t>כחו</a:t>
            </a:r>
            <a:r>
              <a:rPr lang="he-IL" dirty="0"/>
              <a:t>, אני מדבר בצדקה רב להושיע. מדוע אדום ללבושך ובגדיך כדורך בגת; פורה דרכתי לבדי ומעמים אין איש אתי ואדרכם באפי וארמסם בחמתי, </a:t>
            </a:r>
            <a:r>
              <a:rPr lang="he-IL" dirty="0" err="1"/>
              <a:t>וְיֵז</a:t>
            </a:r>
            <a:r>
              <a:rPr lang="he-IL" dirty="0"/>
              <a:t> נצחם על בגדַי וכל מלבושי </a:t>
            </a:r>
            <a:r>
              <a:rPr lang="he-IL" dirty="0" err="1"/>
              <a:t>אגאלתי</a:t>
            </a:r>
            <a:r>
              <a:rPr lang="he-IL" dirty="0"/>
              <a:t>. כי יום נקם </a:t>
            </a:r>
            <a:r>
              <a:rPr lang="he-IL" dirty="0" err="1"/>
              <a:t>בלבי</a:t>
            </a:r>
            <a:r>
              <a:rPr lang="he-IL" dirty="0"/>
              <a:t> ושנת גאולי באה. ואביט ואין עוזר ואשתומם ואין סומך, </a:t>
            </a:r>
            <a:r>
              <a:rPr lang="he-IL" dirty="0" err="1"/>
              <a:t>ותושע</a:t>
            </a:r>
            <a:r>
              <a:rPr lang="he-IL" dirty="0"/>
              <a:t> לי זרועי וחמתי היא סמכתני; ואבוס עמים באפי ואשכרם בחמתי ואוריד לארץ נצחם". ורש"י שם אומר: "נתנבא הנביא על שאמר הקב"ה שעתיד לעשות נקמה באדום והוא עצמו בכבודו יהרוג את [[</a:t>
            </a:r>
            <a:r>
              <a:rPr lang="he-IL" dirty="0" err="1"/>
              <a:t>קכט</a:t>
            </a:r>
            <a:r>
              <a:rPr lang="he-IL" dirty="0"/>
              <a:t>]] שר שלהם תחלה". ופירוש "</a:t>
            </a:r>
            <a:r>
              <a:rPr lang="he-IL" dirty="0" err="1"/>
              <a:t>אגאלתי</a:t>
            </a:r>
            <a:r>
              <a:rPr lang="he-IL" dirty="0"/>
              <a:t>" שאמר הנביא הוא: </a:t>
            </a:r>
            <a:r>
              <a:rPr lang="he-IL" dirty="0" err="1"/>
              <a:t>ליכלכתי</a:t>
            </a:r>
            <a:r>
              <a:rPr lang="he-IL" dirty="0"/>
              <a:t> ותיעבתי בדם. ולא בכדי קבע הקב"ה בלשון הקודש את השורש גאל" גם במובן של גאולה, דהיינו ישועה ופדות, וגם במובן של לכלוך בדם - כי גאולת ישראל תבוא רק בדם </a:t>
            </a:r>
            <a:r>
              <a:rPr lang="he-IL" dirty="0" err="1"/>
              <a:t>הגוים</a:t>
            </a:r>
            <a:r>
              <a:rPr lang="he-IL" dirty="0"/>
              <a:t> שחיללו את השם בדיכויָם את ישראל.</a:t>
            </a:r>
          </a:p>
          <a:p>
            <a:pPr marL="0" indent="0">
              <a:buNone/>
            </a:pPr>
            <a:r>
              <a:rPr lang="he-IL" dirty="0"/>
              <a:t>הקב"ה יֵצא בנקמה נגד </a:t>
            </a:r>
            <a:r>
              <a:rPr lang="he-IL" dirty="0" err="1"/>
              <a:t>הגוים</a:t>
            </a:r>
            <a:r>
              <a:rPr lang="he-IL" dirty="0"/>
              <a:t> על גאותם נגדו. כך אמרו חז"ל (מכילתא, בשלח, </a:t>
            </a:r>
            <a:r>
              <a:rPr lang="he-IL" dirty="0" err="1"/>
              <a:t>מסכתא</a:t>
            </a:r>
            <a:r>
              <a:rPr lang="he-IL" dirty="0"/>
              <a:t> </a:t>
            </a:r>
            <a:r>
              <a:rPr lang="he-IL" dirty="0" err="1"/>
              <a:t>דויהי</a:t>
            </a:r>
            <a:r>
              <a:rPr lang="he-IL" dirty="0"/>
              <a:t> ו): "'תהרוס </a:t>
            </a:r>
            <a:r>
              <a:rPr lang="he-IL" dirty="0" err="1"/>
              <a:t>קמיך</a:t>
            </a:r>
            <a:r>
              <a:rPr lang="he-IL" dirty="0"/>
              <a:t>' (שמות </a:t>
            </a:r>
            <a:r>
              <a:rPr lang="he-IL" dirty="0" err="1"/>
              <a:t>טו:ז</a:t>
            </a:r>
            <a:r>
              <a:rPr lang="he-IL" dirty="0"/>
              <a:t>) - הרסת </a:t>
            </a:r>
            <a:r>
              <a:rPr lang="he-IL" dirty="0" err="1"/>
              <a:t>קמיך</a:t>
            </a:r>
            <a:r>
              <a:rPr lang="he-IL" dirty="0"/>
              <a:t> אין כתיב כאן, אלא 'תהרוס </a:t>
            </a:r>
            <a:r>
              <a:rPr lang="he-IL" dirty="0" err="1"/>
              <a:t>קמיך</a:t>
            </a:r>
            <a:r>
              <a:rPr lang="he-IL" dirty="0"/>
              <a:t>', לעתיד לבא, שנאמר '</a:t>
            </a:r>
            <a:r>
              <a:rPr lang="he-IL" dirty="0" err="1"/>
              <a:t>אלקים</a:t>
            </a:r>
            <a:r>
              <a:rPr lang="he-IL" dirty="0"/>
              <a:t> הרס שנימו </a:t>
            </a:r>
            <a:r>
              <a:rPr lang="he-IL" dirty="0" err="1"/>
              <a:t>בפימו</a:t>
            </a:r>
            <a:r>
              <a:rPr lang="he-IL" dirty="0"/>
              <a:t>' (תהלים </a:t>
            </a:r>
            <a:r>
              <a:rPr lang="he-IL" dirty="0" err="1"/>
              <a:t>נח:ז</a:t>
            </a:r>
            <a:r>
              <a:rPr lang="he-IL" dirty="0"/>
              <a:t>). מפני מה? 'כי לא יבינו אל פעֻלֹת ה' ואל מעשה ידיו יהרסֵם ולא יִבנֵם' (שם </a:t>
            </a:r>
            <a:r>
              <a:rPr lang="he-IL" dirty="0" err="1"/>
              <a:t>כח:ה</a:t>
            </a:r>
            <a:r>
              <a:rPr lang="he-IL" dirty="0"/>
              <a:t>), יהרסם בעולם הזה ולא יבנם לעולם הבא. 'תשלח </a:t>
            </a:r>
            <a:r>
              <a:rPr lang="he-IL" dirty="0" err="1"/>
              <a:t>חרונך</a:t>
            </a:r>
            <a:r>
              <a:rPr lang="he-IL" dirty="0"/>
              <a:t>' - שלחת </a:t>
            </a:r>
            <a:r>
              <a:rPr lang="he-IL" dirty="0" err="1"/>
              <a:t>חרונך</a:t>
            </a:r>
            <a:r>
              <a:rPr lang="he-IL" dirty="0"/>
              <a:t> אין כתיב כאן, אלא 'תשלח </a:t>
            </a:r>
            <a:r>
              <a:rPr lang="he-IL" dirty="0" err="1"/>
              <a:t>חרונך</a:t>
            </a:r>
            <a:r>
              <a:rPr lang="he-IL" dirty="0"/>
              <a:t>', לעתיד לבא, שנאמר 'שפוך עליהם זעמך' וגו' (שם </a:t>
            </a:r>
            <a:r>
              <a:rPr lang="he-IL" dirty="0" err="1"/>
              <a:t>סט:כה</a:t>
            </a:r>
            <a:r>
              <a:rPr lang="he-IL" dirty="0"/>
              <a:t>). ואומר 'שפֹך חמתך על </a:t>
            </a:r>
            <a:r>
              <a:rPr lang="he-IL" dirty="0" err="1"/>
              <a:t>הגוים</a:t>
            </a:r>
            <a:r>
              <a:rPr lang="he-IL" dirty="0"/>
              <a:t>', מפני מה? 'כי אכלו את יעקב' וגו' (ירמיהו י:כה). '</a:t>
            </a:r>
            <a:r>
              <a:rPr lang="he-IL" dirty="0" err="1"/>
              <a:t>יאכלמו</a:t>
            </a:r>
            <a:r>
              <a:rPr lang="he-IL" dirty="0"/>
              <a:t> כקש' - </a:t>
            </a:r>
            <a:r>
              <a:rPr lang="he-IL" dirty="0" err="1"/>
              <a:t>אכלמו</a:t>
            </a:r>
            <a:r>
              <a:rPr lang="he-IL" dirty="0"/>
              <a:t> כקש אין כתיב כאן אלא '</a:t>
            </a:r>
            <a:r>
              <a:rPr lang="he-IL" dirty="0" err="1"/>
              <a:t>יאכלמו</a:t>
            </a:r>
            <a:r>
              <a:rPr lang="he-IL" dirty="0"/>
              <a:t> כקש', לעתיד לבא, שנאמר 'והיה בית יעקב אש ובית יוסף להבה' (עובדיה פסוק </a:t>
            </a:r>
            <a:r>
              <a:rPr lang="he-IL" dirty="0" err="1"/>
              <a:t>יח</a:t>
            </a:r>
            <a:r>
              <a:rPr lang="he-IL" dirty="0"/>
              <a:t>)". הגאולה הראשונה היא אכן סימן למה שיהיה בגאולה האחרונה.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pic>
        <p:nvPicPr>
          <p:cNvPr id="9220" name="Picture 4" descr="שפוך חמתך – ויקיפדיה">
            <a:extLst>
              <a:ext uri="{FF2B5EF4-FFF2-40B4-BE49-F238E27FC236}">
                <a16:creationId xmlns:a16="http://schemas.microsoft.com/office/drawing/2014/main" id="{395BE7C8-31BD-4616-82FC-969975AC42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9763" y="0"/>
            <a:ext cx="3932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6719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שפוך חמתך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049572"/>
            <a:ext cx="7237695" cy="5702211"/>
          </a:xfrm>
        </p:spPr>
        <p:txBody>
          <a:bodyPr/>
          <a:lstStyle/>
          <a:p>
            <a:pPr marL="0" indent="0">
              <a:buNone/>
            </a:pPr>
            <a:r>
              <a:rPr lang="he-IL" dirty="0"/>
              <a:t>לא יהיו רחמים על </a:t>
            </a:r>
            <a:r>
              <a:rPr lang="he-IL" dirty="0" err="1"/>
              <a:t>הגוים</a:t>
            </a:r>
            <a:r>
              <a:rPr lang="he-IL" dirty="0"/>
              <a:t> לעתיד לבוא כאשר ינקום הקב"ה את נקמתו בהם. הנביא מתחנן לפני הקב"ה לנקמה, ואומר (ירמיהו י:כה): "שפוך חמתך על </a:t>
            </a:r>
            <a:r>
              <a:rPr lang="he-IL" dirty="0" err="1"/>
              <a:t>הגוים</a:t>
            </a:r>
            <a:r>
              <a:rPr lang="he-IL" dirty="0"/>
              <a:t> אשר לא ידעוך ועל משפחות אשר בשמך לא קראו כי אכלו את יעקב ואכלֻהו ויכלֻהו ואת נוהו הֵשַמו". </a:t>
            </a:r>
          </a:p>
          <a:p>
            <a:pPr marL="0" indent="0">
              <a:buNone/>
            </a:pPr>
            <a:r>
              <a:rPr lang="he-IL" dirty="0"/>
              <a:t>וכן כתב דוד המלך ע"ה (תהלים </a:t>
            </a:r>
            <a:r>
              <a:rPr lang="he-IL" dirty="0" err="1"/>
              <a:t>עט:ו-ז</a:t>
            </a:r>
            <a:r>
              <a:rPr lang="he-IL" dirty="0"/>
              <a:t>): "שפוך חמתך אל </a:t>
            </a:r>
            <a:r>
              <a:rPr lang="he-IL" dirty="0" err="1"/>
              <a:t>הגוים</a:t>
            </a:r>
            <a:r>
              <a:rPr lang="he-IL" dirty="0"/>
              <a:t> אשר לא ידעוך ועל ממלכות אשר בשמך לא קָרָאו; כי אכל את יעקב ואת נָוֵהו הֵשַמו". </a:t>
            </a:r>
          </a:p>
          <a:p>
            <a:pPr marL="0" indent="0">
              <a:buNone/>
            </a:pPr>
            <a:r>
              <a:rPr lang="he-IL" dirty="0"/>
              <a:t>וגדולי ישראל ראו לנכון להכניס קריאה זו להגדה של פסח, לאומרה בליל הסדר. </a:t>
            </a:r>
          </a:p>
          <a:p>
            <a:pPr marL="0" indent="0">
              <a:buNone/>
            </a:pPr>
            <a:r>
              <a:rPr lang="he-IL" dirty="0"/>
              <a:t>הגדיל לנבא דוד המלך ע"ה (תהלים </a:t>
            </a:r>
            <a:r>
              <a:rPr lang="he-IL" dirty="0" err="1"/>
              <a:t>קלז:ח-ט</a:t>
            </a:r>
            <a:r>
              <a:rPr lang="he-IL" dirty="0"/>
              <a:t>): "בת בבל השדודה אשרי שישלם לך את גמולך שגמלת לנו; אשרי שיאחז וניפץ את עולליך אל הסלע". </a:t>
            </a:r>
          </a:p>
          <a:p>
            <a:pPr marL="0" indent="0">
              <a:buNone/>
            </a:pPr>
            <a:r>
              <a:rPr lang="he-IL" dirty="0"/>
              <a:t>ומזמור זה, עם הקריאה הבולטת לנקמה, קבעו גדולי ישראל לומר כהקדמה לברכת המזון של חול.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pic>
        <p:nvPicPr>
          <p:cNvPr id="10242" name="Picture 2">
            <a:extLst>
              <a:ext uri="{FF2B5EF4-FFF2-40B4-BE49-F238E27FC236}">
                <a16:creationId xmlns:a16="http://schemas.microsoft.com/office/drawing/2014/main" id="{788269E4-E552-8975-9E7E-FBC9C1EE48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193"/>
          <a:stretch/>
        </p:blipFill>
        <p:spPr bwMode="auto">
          <a:xfrm>
            <a:off x="7395665" y="0"/>
            <a:ext cx="47963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13407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מדוע אומרים שפוך חמתך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marL="0" indent="0">
              <a:buNone/>
            </a:pPr>
            <a:r>
              <a:rPr lang="he-IL" dirty="0"/>
              <a:t>בית הבחירה למאירי מסכת פסחים דף </a:t>
            </a:r>
            <a:r>
              <a:rPr lang="he-IL" dirty="0" err="1"/>
              <a:t>צט</a:t>
            </a:r>
            <a:r>
              <a:rPr lang="he-IL" dirty="0"/>
              <a:t> עמוד ב</a:t>
            </a:r>
          </a:p>
          <a:p>
            <a:pPr marL="0" indent="0">
              <a:buNone/>
            </a:pPr>
            <a:r>
              <a:rPr lang="he-IL" dirty="0"/>
              <a:t>ובירושלמי רמזו בהם כנגד ארבע כוסות שנאמרו </a:t>
            </a:r>
            <a:r>
              <a:rPr lang="he-IL" dirty="0" err="1"/>
              <a:t>בענין</a:t>
            </a:r>
            <a:r>
              <a:rPr lang="he-IL" dirty="0"/>
              <a:t> פרעה בפרשת שר המשקים והם וכוס פרעה בידי ואשחט אותם אל כוס פרעה ואתן את הכוס על כף פרעה ונתת כוס פרעה בידו </a:t>
            </a:r>
            <a:r>
              <a:rPr lang="he-IL" dirty="0" err="1"/>
              <a:t>שענינם</a:t>
            </a:r>
            <a:r>
              <a:rPr lang="he-IL" dirty="0"/>
              <a:t> היה סבה לגאולת מצרים וכן פרשוהו כנגד ארבע </a:t>
            </a:r>
            <a:r>
              <a:rPr lang="he-IL" dirty="0" err="1"/>
              <a:t>מלכיות</a:t>
            </a:r>
            <a:r>
              <a:rPr lang="he-IL" dirty="0"/>
              <a:t> </a:t>
            </a:r>
            <a:r>
              <a:rPr lang="he-IL" dirty="0" err="1"/>
              <a:t>שנשתעבדו</a:t>
            </a:r>
            <a:r>
              <a:rPr lang="he-IL" dirty="0"/>
              <a:t> בישראל והם הנמשלים בדניאל לחיות רעות ורמז להשקותם ארבע כוסות קח את כוס [היין] </a:t>
            </a:r>
            <a:r>
              <a:rPr lang="he-IL" dirty="0" err="1"/>
              <a:t>החימה</a:t>
            </a:r>
            <a:r>
              <a:rPr lang="he-IL" dirty="0"/>
              <a:t> [ירמי' כ"ה ט"ו] כוס זהב בבל ביד ה' [ירמי' נ"א ז'] ורוח זלעפות מנת כוסם [תהלים י"א ז'] כי כוס ביד ה' ויין חמר מלא מסך ויגר מזה אך שמריה ימצו ישתו וכו' [שם ע"ה ט'] ועל רמז דבר זה תקנו בכוס רביעי שפוך חמתך על </a:t>
            </a:r>
            <a:r>
              <a:rPr lang="he-IL" dirty="0" err="1"/>
              <a:t>הגוים</a:t>
            </a:r>
            <a:r>
              <a:rPr lang="he-IL" dirty="0"/>
              <a:t> וכו'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pic>
        <p:nvPicPr>
          <p:cNvPr id="6" name="תמונה 5">
            <a:extLst>
              <a:ext uri="{FF2B5EF4-FFF2-40B4-BE49-F238E27FC236}">
                <a16:creationId xmlns:a16="http://schemas.microsoft.com/office/drawing/2014/main" id="{AFE5D413-F834-A3E3-43BB-B8B985352F8C}"/>
              </a:ext>
            </a:extLst>
          </p:cNvPr>
          <p:cNvPicPr>
            <a:picLocks noChangeAspect="1"/>
          </p:cNvPicPr>
          <p:nvPr/>
        </p:nvPicPr>
        <p:blipFill>
          <a:blip r:embed="rId2"/>
          <a:stretch>
            <a:fillRect/>
          </a:stretch>
        </p:blipFill>
        <p:spPr>
          <a:xfrm>
            <a:off x="9962986" y="55700"/>
            <a:ext cx="2165446" cy="2623183"/>
          </a:xfrm>
          <a:prstGeom prst="rect">
            <a:avLst/>
          </a:prstGeom>
        </p:spPr>
      </p:pic>
    </p:spTree>
    <p:extLst>
      <p:ext uri="{BB962C8B-B14F-4D97-AF65-F5344CB8AC3E}">
        <p14:creationId xmlns:p14="http://schemas.microsoft.com/office/powerpoint/2010/main" val="364246382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האזרחים אשמים?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marL="0" indent="0">
              <a:buNone/>
            </a:pPr>
            <a:r>
              <a:rPr lang="he-IL" dirty="0"/>
              <a:t>הקב"ה יֵצא לנקום את נקמת שמו הגדול המחולל בגוים, וכן את נקמת עם ישראל שדרכם - דרך </a:t>
            </a:r>
            <a:r>
              <a:rPr lang="he-IL" dirty="0" err="1"/>
              <a:t>שפלותם</a:t>
            </a:r>
            <a:r>
              <a:rPr lang="he-IL" dirty="0"/>
              <a:t> ומצוקתם בידי </a:t>
            </a:r>
            <a:r>
              <a:rPr lang="he-IL" dirty="0" err="1"/>
              <a:t>הגוים</a:t>
            </a:r>
            <a:r>
              <a:rPr lang="he-IL" dirty="0"/>
              <a:t> - חוּלל שמו. בעת הנקמה של גאולה, הוא יתעורר כביכול כמי שמתרונן מיין, כמו שאמר דוד המלך ע"ה (תהלים </a:t>
            </a:r>
            <a:r>
              <a:rPr lang="he-IL" dirty="0" err="1"/>
              <a:t>עח:סה</a:t>
            </a:r>
            <a:r>
              <a:rPr lang="he-IL" dirty="0"/>
              <a:t>): "</a:t>
            </a:r>
            <a:r>
              <a:rPr lang="he-IL" dirty="0" err="1"/>
              <a:t>ויקץ</a:t>
            </a:r>
            <a:r>
              <a:rPr lang="he-IL" dirty="0"/>
              <a:t> כישן ה' כגבור מתרונן מיין". </a:t>
            </a:r>
          </a:p>
          <a:p>
            <a:pPr marL="0" indent="0">
              <a:buNone/>
            </a:pPr>
            <a:r>
              <a:rPr lang="he-IL" dirty="0"/>
              <a:t>כל משך הזמן שגזר ה' גלות ושעבוד על ישראל, הוא התאפק, ומשום כך חשבו </a:t>
            </a:r>
            <a:r>
              <a:rPr lang="he-IL" dirty="0" err="1"/>
              <a:t>האוילים</a:t>
            </a:r>
            <a:r>
              <a:rPr lang="he-IL" dirty="0"/>
              <a:t> שאינו קיים ח"ו, ולעגו לישראל, כמו שנאמר (תהלים </a:t>
            </a:r>
            <a:r>
              <a:rPr lang="he-IL" dirty="0" err="1"/>
              <a:t>קטו:ב</a:t>
            </a:r>
            <a:r>
              <a:rPr lang="he-IL" dirty="0"/>
              <a:t>): "למה יאמרו </a:t>
            </a:r>
            <a:r>
              <a:rPr lang="he-IL" dirty="0" err="1"/>
              <a:t>הגוים</a:t>
            </a:r>
            <a:r>
              <a:rPr lang="he-IL" dirty="0"/>
              <a:t>: איה נא </a:t>
            </a:r>
            <a:r>
              <a:rPr lang="he-IL" dirty="0" err="1"/>
              <a:t>אלקיהם</a:t>
            </a:r>
            <a:r>
              <a:rPr lang="he-IL" dirty="0"/>
              <a:t>". אך שתיקתו מול חילול שמו </a:t>
            </a:r>
            <a:r>
              <a:rPr lang="he-IL" dirty="0" err="1"/>
              <a:t>היתה</a:t>
            </a:r>
            <a:r>
              <a:rPr lang="he-IL" dirty="0"/>
              <a:t> גבורתו, כמו שאמרו חז"ל (גיטין נו:): "'אי </a:t>
            </a:r>
            <a:r>
              <a:rPr lang="he-IL" dirty="0" err="1"/>
              <a:t>אלקימו</a:t>
            </a:r>
            <a:r>
              <a:rPr lang="he-IL" dirty="0"/>
              <a:t> צור </a:t>
            </a:r>
            <a:r>
              <a:rPr lang="he-IL" dirty="0" err="1"/>
              <a:t>חסיו</a:t>
            </a:r>
            <a:r>
              <a:rPr lang="he-IL" dirty="0"/>
              <a:t> בו' - זה טיטוס הרשע שחירף וגידף כלפי מעלה. מה עשה? תפס זונה בידו ונכנס לבית קודש הקדשים, והציע ספר תורה ועבר עליו עבירה, ונטל סייף וגידר את הפרוכת, ונעשה נס והיה דם מבצבץ ויוצא, וכסבור הרג את עצמו [כינוי </a:t>
            </a:r>
            <a:r>
              <a:rPr lang="he-IL" dirty="0" err="1"/>
              <a:t>לאלקים</a:t>
            </a:r>
            <a:r>
              <a:rPr lang="he-IL" dirty="0"/>
              <a:t> ח"ו], שנאמר (תהלים </a:t>
            </a:r>
            <a:r>
              <a:rPr lang="he-IL" dirty="0" err="1"/>
              <a:t>עד:ד</a:t>
            </a:r>
            <a:r>
              <a:rPr lang="he-IL" dirty="0"/>
              <a:t>): 'שאגו צורריך בקרב מועדך, שמו </a:t>
            </a:r>
            <a:r>
              <a:rPr lang="he-IL" dirty="0" err="1"/>
              <a:t>אותותם</a:t>
            </a:r>
            <a:r>
              <a:rPr lang="he-IL" dirty="0"/>
              <a:t> אותות'. אבא חנן אומר: 'מי כמוך חסין י-ה' (תהלים </a:t>
            </a:r>
            <a:r>
              <a:rPr lang="he-IL" dirty="0" err="1"/>
              <a:t>פט:ט</a:t>
            </a:r>
            <a:r>
              <a:rPr lang="he-IL" dirty="0"/>
              <a:t>), מי כמוך חסין וקשה, שאתה שומע ניאוצו וגידופו של אותו רשע ושותק. דבי רבי ישמעאל תנא: 'מי כמֹכה באלים ה'' (שמות </a:t>
            </a:r>
            <a:r>
              <a:rPr lang="he-IL" dirty="0" err="1"/>
              <a:t>טו:יא</a:t>
            </a:r>
            <a:r>
              <a:rPr lang="he-IL" dirty="0"/>
              <a:t>), מי כמֹכה </a:t>
            </a:r>
            <a:r>
              <a:rPr lang="he-IL" dirty="0" err="1"/>
              <a:t>באלמים</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pic>
        <p:nvPicPr>
          <p:cNvPr id="6146" name="Picture 2" descr="די ג'יי רועי הרוש מגיש שיר טראנס חרבות ברזל | זוכרני נא | האזינו - המנגן  מיוזיק">
            <a:extLst>
              <a:ext uri="{FF2B5EF4-FFF2-40B4-BE49-F238E27FC236}">
                <a16:creationId xmlns:a16="http://schemas.microsoft.com/office/drawing/2014/main" id="{D2EA8CA4-7CF1-5C43-D440-29AFCE30B3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7642" y="0"/>
            <a:ext cx="1574358" cy="1574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57986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 לעולם חסד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marL="0" indent="0">
              <a:buNone/>
            </a:pPr>
            <a:r>
              <a:rPr lang="he-IL" dirty="0"/>
              <a:t>מצוה גדולה לשמוח בנקמת ה' בגוים שחירפו את שמו, שהיא גם כדי לבער את הרע ואת הרשעים מן העולם, כי ביעור הרשעים מן העולם צדקה גדולה וחסד הוא. </a:t>
            </a:r>
          </a:p>
          <a:p>
            <a:pPr marL="0" indent="0">
              <a:buNone/>
            </a:pPr>
            <a:r>
              <a:rPr lang="he-IL" dirty="0"/>
              <a:t>ולכן נאמר בהלל הגדול (תהלים קלו) "כי לעולם חסדו", לא רק על כך שה' נותן לחם לכל בשר, אלא גם שרים ומהללים את חסד ה' בזה "שהיכה בכורי מצרים", וכן "היכה גוים רבים", וכן "ניער פרעה וחילו בים סוף" - גם על כל אלה מהללים "כי לעולם חסדו". וכל כך למה? </a:t>
            </a:r>
          </a:p>
          <a:p>
            <a:pPr marL="0" indent="0">
              <a:buNone/>
            </a:pPr>
            <a:r>
              <a:rPr lang="he-IL" dirty="0"/>
              <a:t>לפי שנאמר (משלי </a:t>
            </a:r>
            <a:r>
              <a:rPr lang="he-IL" dirty="0" err="1"/>
              <a:t>כט:טז</a:t>
            </a:r>
            <a:r>
              <a:rPr lang="he-IL" dirty="0"/>
              <a:t>): "ברבות רשעים ירבה פשע וצדיקים במפלתם יראו". וזה ברור, כי לתת לרשעים לנַצֵח ולהתרבות הוא להרבות פשע בעולם, הפשע הגדול ביותר - הבאת רע לעולם שהיה מיועד להיות רק טוב, ובכך לחרף ולקרוא תיגר על הקב"ה. ועל חירופם זה ראויים הם שימותו.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pic>
        <p:nvPicPr>
          <p:cNvPr id="11266" name="Picture 2" descr="שפוך חמתך – ויקיפדיה">
            <a:extLst>
              <a:ext uri="{FF2B5EF4-FFF2-40B4-BE49-F238E27FC236}">
                <a16:creationId xmlns:a16="http://schemas.microsoft.com/office/drawing/2014/main" id="{7512F31E-209F-9620-FE78-44A18A51E2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3718" y="0"/>
            <a:ext cx="2095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482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 ברחמנות הטיפשים יאבד כל משפט".</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אלה דברי הרמב"ן (דברים ז:טז), ודאי שנקמה ואלימות והריגת בני אדם, כל אלה דברים חמורים הם, וכאשר הם נעשים סתם לשם כבוד המלך או האומה, או לשם נקמה אישית - פשע ורשעות הם. </a:t>
            </a:r>
          </a:p>
          <a:p>
            <a:r>
              <a:rPr lang="he-IL" dirty="0"/>
              <a:t>אך מי שהולך בפקודת ה' ודבק במצוותיו </a:t>
            </a:r>
            <a:r>
              <a:rPr lang="he-IL" dirty="0" err="1"/>
              <a:t>ובמדותיו</a:t>
            </a:r>
            <a:r>
              <a:rPr lang="he-IL" dirty="0"/>
              <a:t> כראוי ברחמנות ובחסד ובשלום, </a:t>
            </a:r>
            <a:r>
              <a:rPr lang="he-IL" b="1" dirty="0"/>
              <a:t>במקומן ובזמנן</a:t>
            </a:r>
            <a:r>
              <a:rPr lang="he-IL" dirty="0"/>
              <a:t>, ובאכזריות ובנקמה ובמלחמה </a:t>
            </a:r>
            <a:r>
              <a:rPr lang="he-IL" b="1" dirty="0"/>
              <a:t>במקומם ובזמנם</a:t>
            </a:r>
            <a:r>
              <a:rPr lang="he-IL" dirty="0"/>
              <a:t>, עובד את ה' יתברך.</a:t>
            </a:r>
          </a:p>
          <a:p>
            <a:r>
              <a:rPr lang="he-IL" dirty="0"/>
              <a:t>הנה התורה הקדושה, תורת חיים ותורת חסד, מסרה לנו מצוה של עיר הנידחת, ובה </a:t>
            </a:r>
            <a:r>
              <a:rPr lang="he-IL" dirty="0" err="1"/>
              <a:t>נצטוינו</a:t>
            </a:r>
            <a:r>
              <a:rPr lang="he-IL" dirty="0"/>
              <a:t> על ידי אבינו אב הרחמן, שאם נשמע על עיר שהודחה על ידי בני </a:t>
            </a:r>
            <a:r>
              <a:rPr lang="he-IL" dirty="0" err="1"/>
              <a:t>בליעל</a:t>
            </a:r>
            <a:r>
              <a:rPr lang="he-IL" dirty="0"/>
              <a:t>, והלכו יושבי העיר ועבדו ע"ז, עלינו ללכת ולהשמיד את העיר ואת כל יושביה ורכושה, עד שתישאר תל עולם. כך נאמר (דברים </a:t>
            </a:r>
            <a:r>
              <a:rPr lang="he-IL" dirty="0" err="1"/>
              <a:t>יג:טז-יט</a:t>
            </a:r>
            <a:r>
              <a:rPr lang="he-IL" dirty="0"/>
              <a:t>): "הכה תכה את יושבי העיר ההיא לפי חרב... ושרפת באש את העיר ואת כל שללה כליל לה' </a:t>
            </a:r>
            <a:r>
              <a:rPr lang="he-IL" dirty="0" err="1"/>
              <a:t>אלקיך</a:t>
            </a:r>
            <a:r>
              <a:rPr lang="he-IL" dirty="0"/>
              <a:t>... ונתן לך רחמים ורחמך והרבך... כי תשמע בקול ה' </a:t>
            </a:r>
            <a:r>
              <a:rPr lang="he-IL" dirty="0" err="1"/>
              <a:t>אלקיך</a:t>
            </a:r>
            <a:r>
              <a:rPr lang="he-IL" dirty="0"/>
              <a:t> לשמור את כל מצוותיו... לעשות הישר בעיני ה' </a:t>
            </a:r>
            <a:r>
              <a:rPr lang="he-IL" dirty="0" err="1"/>
              <a:t>אלקיך</a:t>
            </a:r>
            <a:r>
              <a:rPr lang="he-IL" dirty="0"/>
              <a:t>". ועל הפסוק "כליל לה' </a:t>
            </a:r>
            <a:r>
              <a:rPr lang="he-IL" dirty="0" err="1"/>
              <a:t>אלקיך</a:t>
            </a:r>
            <a:r>
              <a:rPr lang="he-IL" dirty="0"/>
              <a:t>", אומרים חז"ל (סנהדרין קיא:): "אם אתם עושים דין בעיר הנידחת מעלה אני עליכם כאילו אתם מעלים עולה כליל לפני...". </a:t>
            </a:r>
          </a:p>
          <a:p>
            <a:r>
              <a:rPr lang="he-IL" dirty="0"/>
              <a:t>והרי לפי מחשבותינו הדלות והצרות נשמע דבר זה כשיא האכזריות ח"ו! אך "א-ל דעות ה' ולו נתכנו עלילות", ותורת ה' תמימה, וכולה אמת ויושר, חסד ורחמים. ואם כן, כל כך למה? התשובה הצלולה נמצאת בסיום המשנה (שם), וז"ל: "שכל זמן שהרשעים בעולם חרון אף בעולם, אבדו רשעים מן העולם, נסתלק חרון אף מן העולם". ועל משנה זו אומרת הגמרא (שם, סוף המסכת): "ת"ר, רשע בא לעולם, חרון בא לעולם, שנאמר (משלי </a:t>
            </a:r>
            <a:r>
              <a:rPr lang="he-IL" dirty="0" err="1"/>
              <a:t>יח:ג</a:t>
            </a:r>
            <a:r>
              <a:rPr lang="he-IL" dirty="0"/>
              <a:t>): 'בבוא רשע בא גם בוז ועם קלון חרפה'. רשע אבד מן העולם, טובה באה לעולם, שנאמר (שם </a:t>
            </a:r>
            <a:r>
              <a:rPr lang="he-IL" dirty="0" err="1"/>
              <a:t>יא:י</a:t>
            </a:r>
            <a:r>
              <a:rPr lang="he-IL" dirty="0"/>
              <a:t>): 'ובאבוד רשעים רנה'". </a:t>
            </a:r>
          </a:p>
          <a:p>
            <a:r>
              <a:rPr lang="he-IL" dirty="0"/>
              <a:t>ברור, כמו שאמרנו לעיל, שדבר זה חייב להיות אך ורק לשם מצות ה', וללא שום הנאה אישית או נגיעה פרטית. וכך כותב  רש"י (דברים </a:t>
            </a:r>
            <a:r>
              <a:rPr lang="he-IL" dirty="0" err="1"/>
              <a:t>יג:יז</a:t>
            </a:r>
            <a:r>
              <a:rPr lang="he-IL" dirty="0"/>
              <a:t>): "לה' </a:t>
            </a:r>
            <a:r>
              <a:rPr lang="he-IL" dirty="0" err="1"/>
              <a:t>אלקיך</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324552907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השם יקום דמו – הי"ד</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normAutofit lnSpcReduction="10000"/>
          </a:bodyPr>
          <a:lstStyle/>
          <a:p>
            <a:r>
              <a:rPr lang="he-IL" dirty="0"/>
              <a:t>משפחת </a:t>
            </a:r>
            <a:r>
              <a:rPr lang="he-IL" dirty="0" err="1"/>
              <a:t>יודקין</a:t>
            </a:r>
            <a:r>
              <a:rPr lang="he-IL" dirty="0"/>
              <a:t> מכפר חב”ד, איבדה את הבן ישראל הי”ד, שנפל בקרבות ברצועת עזה. המשפחה ביקשה לחרוט על קברו את המילה “הי”ד”, אבל משרד הביטחון מסרב, מרות שיש אפשרות להוסיף טקסט על המצבה הצבאית, מעבר לנוסח המקובל.</a:t>
            </a:r>
          </a:p>
          <a:p>
            <a:r>
              <a:rPr lang="he-IL" dirty="0"/>
              <a:t>בריאיון </a:t>
            </a:r>
            <a:r>
              <a:rPr lang="he-IL" dirty="0" err="1"/>
              <a:t>לתכנית</a:t>
            </a:r>
            <a:r>
              <a:rPr lang="he-IL" dirty="0"/>
              <a:t> ‘הפטריוטים’ בערוץ 14, סיפר האח, דובי </a:t>
            </a:r>
            <a:r>
              <a:rPr lang="he-IL" dirty="0" err="1"/>
              <a:t>יודקין</a:t>
            </a:r>
            <a:r>
              <a:rPr lang="he-IL" dirty="0"/>
              <a:t>: “אמא שלי ביקשה שיהיה כתוב השם יקום דמו. זה הנוסח שהחרדים כותבים על מצבות שלהם, משרד הביטחון לא מאשר לנו לכתוב לא את המילה “השם” ולא את שורש המילה “יקום” כי אסור נקמה. אז אין אישור כרגע, משרד הביטחון לא מוכן”.</a:t>
            </a:r>
          </a:p>
          <a:p>
            <a:r>
              <a:rPr lang="he-IL" dirty="0"/>
              <a:t>הוא תהה בכאב: “למה שאני אשרת בצבא הזה, אם אתם לא מכבדים את אח שלי שנפל, למה שאני אכבד אתכם בכלל? מדברים פה על גיוס, מדברים פה על חרדים, הצבא לא בנוי לקלוט חרדים, הצבא אין לו תשתית לזה”.</a:t>
            </a:r>
          </a:p>
          <a:p>
            <a:pPr algn="just"/>
            <a:r>
              <a:rPr lang="he-IL" b="0" i="0" dirty="0">
                <a:solidFill>
                  <a:srgbClr val="000000"/>
                </a:solidFill>
                <a:effectLst/>
                <a:highlight>
                  <a:srgbClr val="F8F8F8"/>
                </a:highlight>
                <a:latin typeface="almoni"/>
              </a:rPr>
              <a:t>בתום סערה ציבורית נרחבת, המועצה הציבורית להנצחת החייל בראשות הפרופ' שלמה מור יוסף, המורכבת מבני המשפחות השכולות והארגונים היציגים- 'יד לבנים' וארגון אלמנות ויתומי צה"ל, התכנסה היום (ג') לבקשת שר הביטחון יואב </a:t>
            </a:r>
            <a:r>
              <a:rPr lang="he-IL" b="0" i="0" dirty="0" err="1">
                <a:solidFill>
                  <a:srgbClr val="000000"/>
                </a:solidFill>
                <a:effectLst/>
                <a:highlight>
                  <a:srgbClr val="F8F8F8"/>
                </a:highlight>
                <a:latin typeface="almoni"/>
              </a:rPr>
              <a:t>גלנט</a:t>
            </a:r>
            <a:r>
              <a:rPr lang="he-IL" b="0" i="0" dirty="0">
                <a:solidFill>
                  <a:srgbClr val="000000"/>
                </a:solidFill>
                <a:effectLst/>
                <a:highlight>
                  <a:srgbClr val="F8F8F8"/>
                </a:highlight>
                <a:latin typeface="almoni"/>
              </a:rPr>
              <a:t>, לדון בבקשת משפחתו של סרן ישראל </a:t>
            </a:r>
            <a:r>
              <a:rPr lang="he-IL" b="0" i="0" dirty="0" err="1">
                <a:solidFill>
                  <a:srgbClr val="000000"/>
                </a:solidFill>
                <a:effectLst/>
                <a:highlight>
                  <a:srgbClr val="F8F8F8"/>
                </a:highlight>
                <a:latin typeface="almoni"/>
              </a:rPr>
              <a:t>יודקין</a:t>
            </a:r>
            <a:r>
              <a:rPr lang="he-IL" b="0" i="0" dirty="0">
                <a:solidFill>
                  <a:srgbClr val="000000"/>
                </a:solidFill>
                <a:effectLst/>
                <a:highlight>
                  <a:srgbClr val="F8F8F8"/>
                </a:highlight>
                <a:latin typeface="almoni"/>
              </a:rPr>
              <a:t> ז"ל, להוסיף את הכיתוב 'השם יקום דמו' למצבתו הצבאית, זאת לאחר שעד כה נמנעו מלכתוב עליה, בשל דרישתם להוסיף את הכיתוב המדובר.</a:t>
            </a:r>
          </a:p>
          <a:p>
            <a:pPr algn="just"/>
            <a:r>
              <a:rPr lang="he-IL" b="0" i="0" dirty="0">
                <a:solidFill>
                  <a:srgbClr val="000000"/>
                </a:solidFill>
                <a:effectLst/>
                <a:highlight>
                  <a:srgbClr val="F8F8F8"/>
                </a:highlight>
                <a:latin typeface="almoni"/>
              </a:rPr>
              <a:t>המועצה הציבורית החליטה ברוב קולות של 9 תומכים מול מתנגד 1, כי הביטוי 'השם יקום דמו' הוא איננו ביטוי חריג, אלא משפט מקובל שהינו חלק מהאמונה היהודית.</a:t>
            </a: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46</a:t>
            </a:fld>
            <a:endParaRPr lang="en-US" dirty="0"/>
          </a:p>
        </p:txBody>
      </p:sp>
      <p:pic>
        <p:nvPicPr>
          <p:cNvPr id="7" name="תמונה 6">
            <a:extLst>
              <a:ext uri="{FF2B5EF4-FFF2-40B4-BE49-F238E27FC236}">
                <a16:creationId xmlns:a16="http://schemas.microsoft.com/office/drawing/2014/main" id="{724BADF8-9569-CA2E-A713-42BC128D3FCF}"/>
              </a:ext>
            </a:extLst>
          </p:cNvPr>
          <p:cNvPicPr>
            <a:picLocks noChangeAspect="1"/>
          </p:cNvPicPr>
          <p:nvPr/>
        </p:nvPicPr>
        <p:blipFill>
          <a:blip r:embed="rId2"/>
          <a:stretch>
            <a:fillRect/>
          </a:stretch>
        </p:blipFill>
        <p:spPr>
          <a:xfrm>
            <a:off x="10025767" y="0"/>
            <a:ext cx="2095500" cy="4019550"/>
          </a:xfrm>
          <a:prstGeom prst="rect">
            <a:avLst/>
          </a:prstGeom>
        </p:spPr>
      </p:pic>
    </p:spTree>
    <p:extLst>
      <p:ext uri="{BB962C8B-B14F-4D97-AF65-F5344CB8AC3E}">
        <p14:creationId xmlns:p14="http://schemas.microsoft.com/office/powerpoint/2010/main" val="590077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המקור </a:t>
            </a:r>
            <a:r>
              <a:rPr lang="he-IL" dirty="0" err="1"/>
              <a:t>להי"ד</a:t>
            </a:r>
            <a:endParaRPr lang="he-IL" dirty="0"/>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b="0" i="0" dirty="0">
                <a:solidFill>
                  <a:srgbClr val="222222"/>
                </a:solidFill>
                <a:effectLst/>
                <a:highlight>
                  <a:srgbClr val="FFFFFF"/>
                </a:highlight>
                <a:latin typeface="Helvetica Neue"/>
              </a:rPr>
              <a:t>לדעת הרב שמואל פנחס </a:t>
            </a:r>
            <a:r>
              <a:rPr lang="he-IL" b="0" i="0" dirty="0" err="1">
                <a:solidFill>
                  <a:srgbClr val="222222"/>
                </a:solidFill>
                <a:effectLst/>
                <a:highlight>
                  <a:srgbClr val="FFFFFF"/>
                </a:highlight>
                <a:latin typeface="Helvetica Neue"/>
              </a:rPr>
              <a:t>גלברד</a:t>
            </a:r>
            <a:r>
              <a:rPr lang="he-IL" b="0" i="0" dirty="0">
                <a:solidFill>
                  <a:srgbClr val="222222"/>
                </a:solidFill>
                <a:effectLst/>
                <a:highlight>
                  <a:srgbClr val="FFFFFF"/>
                </a:highlight>
                <a:latin typeface="Helvetica Neue"/>
              </a:rPr>
              <a:t> תפילת אב הרחמים היא המקור לביטוי "השם יקום דמו"</a:t>
            </a:r>
            <a:r>
              <a:rPr lang="he-IL" b="0" i="0" u="none" strike="noStrike" baseline="30000" dirty="0">
                <a:solidFill>
                  <a:srgbClr val="002BB8"/>
                </a:solidFill>
                <a:effectLst/>
                <a:highlight>
                  <a:srgbClr val="FFFFFF"/>
                </a:highlight>
                <a:latin typeface="inherit"/>
                <a:hlinkClick r:id="rId2"/>
              </a:rPr>
              <a:t>[8]</a:t>
            </a:r>
            <a:r>
              <a:rPr lang="he-IL" b="0" i="0" dirty="0">
                <a:solidFill>
                  <a:srgbClr val="222222"/>
                </a:solidFill>
                <a:effectLst/>
                <a:highlight>
                  <a:srgbClr val="FFFFFF"/>
                </a:highlight>
                <a:latin typeface="Helvetica Neue"/>
              </a:rPr>
              <a:t>. התפילה שאלוקים יקום את דם הנהרגים מצויה גם בנוסחי תפילה נוספים, כגון תפילת </a:t>
            </a:r>
            <a:r>
              <a:rPr lang="he-IL" b="0" i="0" u="none" strike="noStrike" dirty="0">
                <a:solidFill>
                  <a:srgbClr val="002BB8"/>
                </a:solidFill>
                <a:effectLst/>
                <a:highlight>
                  <a:srgbClr val="FFFFFF"/>
                </a:highlight>
                <a:latin typeface="Helvetica Neue"/>
                <a:hlinkClick r:id="rId3" tooltip="יזכור"/>
              </a:rPr>
              <a:t>יזכור </a:t>
            </a:r>
            <a:r>
              <a:rPr lang="he-IL" b="0" i="0" u="none" strike="noStrike" dirty="0" err="1">
                <a:solidFill>
                  <a:srgbClr val="002BB8"/>
                </a:solidFill>
                <a:effectLst/>
                <a:highlight>
                  <a:srgbClr val="FFFFFF"/>
                </a:highlight>
                <a:latin typeface="Helvetica Neue"/>
                <a:hlinkClick r:id="rId3" tooltip="יזכור"/>
              </a:rPr>
              <a:t>לקרבנות</a:t>
            </a:r>
            <a:r>
              <a:rPr lang="he-IL" b="0" i="0" u="none" strike="noStrike" dirty="0">
                <a:solidFill>
                  <a:srgbClr val="002BB8"/>
                </a:solidFill>
                <a:effectLst/>
                <a:highlight>
                  <a:srgbClr val="FFFFFF"/>
                </a:highlight>
                <a:latin typeface="Helvetica Neue"/>
                <a:hlinkClick r:id="rId3" tooltip="יזכור"/>
              </a:rPr>
              <a:t> השואה</a:t>
            </a:r>
            <a:r>
              <a:rPr lang="he-IL" b="0" i="0" dirty="0">
                <a:solidFill>
                  <a:srgbClr val="222222"/>
                </a:solidFill>
                <a:effectLst/>
                <a:highlight>
                  <a:srgbClr val="FFFFFF"/>
                </a:highlight>
                <a:latin typeface="Helvetica Neue"/>
              </a:rPr>
              <a:t>.</a:t>
            </a:r>
          </a:p>
          <a:p>
            <a:r>
              <a:rPr lang="he-IL" dirty="0"/>
              <a:t>הביטוי נעשה שגור החל מראשית תקופת האחרונים[9]. נעשה בו שימוש בהנצחה על מצבות והקדשות, וכן בלשון המדוברת והכתובה.</a:t>
            </a:r>
          </a:p>
          <a:p>
            <a:r>
              <a:rPr lang="he-IL" dirty="0"/>
              <a:t>רבי אהרן ברכיה </a:t>
            </a:r>
            <a:r>
              <a:rPr lang="he-IL" dirty="0" err="1"/>
              <a:t>ממודנה</a:t>
            </a:r>
            <a:r>
              <a:rPr lang="he-IL" dirty="0"/>
              <a:t> בספרו הקבלי מעבר </a:t>
            </a:r>
            <a:r>
              <a:rPr lang="he-IL" dirty="0" err="1"/>
              <a:t>יבק</a:t>
            </a:r>
            <a:r>
              <a:rPr lang="he-IL" dirty="0"/>
              <a:t>[10] כותב שיש תועלת לנשמת ההרוג מכך שאומרים עליו "השם יקום דמו": ”ועושים לנהרג נחת רוח כשמזכירים אותו לומר השם יקום דמו.”</a:t>
            </a:r>
          </a:p>
          <a:p>
            <a:r>
              <a:rPr lang="he-IL" dirty="0"/>
              <a:t>הרב שלמה גורן[11] הסיק שניתן להשתמש בביטוי גם לגבי חלל צה"ל שנהרג בשוגג מאש כוחותינו, כיון שגם הוא קורבן של המלחמה.</a:t>
            </a:r>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47</a:t>
            </a:fld>
            <a:endParaRPr lang="en-US" dirty="0"/>
          </a:p>
        </p:txBody>
      </p:sp>
      <p:pic>
        <p:nvPicPr>
          <p:cNvPr id="16389" name="Picture 5">
            <a:extLst>
              <a:ext uri="{FF2B5EF4-FFF2-40B4-BE49-F238E27FC236}">
                <a16:creationId xmlns:a16="http://schemas.microsoft.com/office/drawing/2014/main" id="{8248EFFB-4320-2BCD-9334-3991113FEB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9860" y="67464"/>
            <a:ext cx="2372139" cy="1779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602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תפילת אב הרחמים</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normAutofit/>
          </a:bodyPr>
          <a:lstStyle/>
          <a:p>
            <a:r>
              <a:rPr lang="he-IL" b="0" i="0" dirty="0">
                <a:solidFill>
                  <a:srgbClr val="000000"/>
                </a:solidFill>
                <a:effectLst/>
                <a:highlight>
                  <a:srgbClr val="C6DBF7"/>
                </a:highlight>
                <a:latin typeface="David" panose="020E0502060401010101" pitchFamily="34" charset="-79"/>
                <a:cs typeface="David" panose="020E0502060401010101" pitchFamily="34" charset="-79"/>
              </a:rPr>
              <a:t>אָב הָרַחֲמִים שׁוֹכֵן מְרוֹמִים. בְּרַחֲמָיו הָעֲצוּמִים הוּא יִפְקֹד בְּרַחֲמִים הַחֲסִידִים וְהַיְשָׁרִים וְהַתְּמִימִים.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קְהִלּוֹת</a:t>
            </a:r>
            <a:r>
              <a:rPr lang="he-IL" b="0" i="0" dirty="0">
                <a:solidFill>
                  <a:srgbClr val="000000"/>
                </a:solidFill>
                <a:effectLst/>
                <a:highlight>
                  <a:srgbClr val="C6DBF7"/>
                </a:highlight>
                <a:latin typeface="David" panose="020E0502060401010101" pitchFamily="34" charset="-79"/>
                <a:cs typeface="David" panose="020E0502060401010101" pitchFamily="34" charset="-79"/>
              </a:rPr>
              <a:t> הַקֹּדֶשׁ שֶׁמָּסְרוּ נַפְשָׁם עַל קְדֻשַּׁת הַשֵּׁם. הַנֶּאֱהָבִים וְהַנְּעִימִים בְּחַיֵּיהֶם וּבְמוֹתָם לא נִפְרָדוּ. מִנְּשָׁרִים קַלּוּ וּמֵאֲרָיוֹת גָּבֵרוּ</a:t>
            </a:r>
            <a:r>
              <a:rPr lang="he-IL" b="0" i="0" u="none" strike="noStrike" baseline="30000" dirty="0">
                <a:solidFill>
                  <a:srgbClr val="0645AD"/>
                </a:solidFill>
                <a:effectLst/>
                <a:highlight>
                  <a:srgbClr val="C6DBF7"/>
                </a:highlight>
                <a:latin typeface="David" panose="020E0502060401010101" pitchFamily="34" charset="-79"/>
                <a:cs typeface="David" panose="020E0502060401010101" pitchFamily="34" charset="-79"/>
                <a:hlinkClick r:id="rId2"/>
              </a:rPr>
              <a:t>[1]</a:t>
            </a:r>
            <a:r>
              <a:rPr lang="he-IL" b="0" i="0" dirty="0">
                <a:solidFill>
                  <a:srgbClr val="000000"/>
                </a:solidFill>
                <a:effectLst/>
                <a:highlight>
                  <a:srgbClr val="C6DBF7"/>
                </a:highlight>
                <a:latin typeface="David" panose="020E0502060401010101" pitchFamily="34" charset="-79"/>
                <a:cs typeface="David" panose="020E0502060401010101" pitchFamily="34" charset="-79"/>
              </a:rPr>
              <a:t> לַעֲשׂוֹת רְצוֹן קוֹנָם וְחֵפֶץ צוּרָם.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יִזְכְּרֵם</a:t>
            </a:r>
            <a:r>
              <a:rPr lang="he-IL" b="0" i="0" dirty="0">
                <a:solidFill>
                  <a:srgbClr val="000000"/>
                </a:solidFill>
                <a:effectLst/>
                <a:highlight>
                  <a:srgbClr val="C6DBF7"/>
                </a:highlight>
                <a:latin typeface="David" panose="020E0502060401010101" pitchFamily="34" charset="-79"/>
                <a:cs typeface="David" panose="020E0502060401010101" pitchFamily="34" charset="-79"/>
              </a:rPr>
              <a:t>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אֱלֹקֵינו</a:t>
            </a:r>
            <a:r>
              <a:rPr lang="he-IL" b="0" i="0" dirty="0">
                <a:solidFill>
                  <a:srgbClr val="000000"/>
                </a:solidFill>
                <a:effectLst/>
                <a:highlight>
                  <a:srgbClr val="C6DBF7"/>
                </a:highlight>
                <a:latin typeface="David" panose="020E0502060401010101" pitchFamily="34" charset="-79"/>
                <a:cs typeface="David" panose="020E0502060401010101" pitchFamily="34" charset="-79"/>
              </a:rPr>
              <a:t>ּ לְטוֹבָה עִם שְׁאָר צַדִּיקֵי עוֹלָם. וְיִנְקֹם לְעֵינֵינוּ נִקְמַת דַּם עֲבָדָיו הַשָּׁפוּךְ. כַּכָּתוּב בְּתוֹרַת מֹשֶׁה אִישׁ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הָאֱלֹקִים</a:t>
            </a:r>
            <a:r>
              <a:rPr lang="he-IL" b="0" i="0" dirty="0">
                <a:solidFill>
                  <a:srgbClr val="000000"/>
                </a:solidFill>
                <a:effectLst/>
                <a:highlight>
                  <a:srgbClr val="C6DBF7"/>
                </a:highlight>
                <a:latin typeface="David" panose="020E0502060401010101" pitchFamily="34" charset="-79"/>
                <a:cs typeface="David" panose="020E0502060401010101" pitchFamily="34" charset="-79"/>
              </a:rPr>
              <a:t>. הַרְנִינוּ גוֹיִם עַמּוֹ כִּי דַם עֲבָדָיו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יִקֹּם</a:t>
            </a:r>
            <a:r>
              <a:rPr lang="he-IL" b="0" i="0" dirty="0">
                <a:solidFill>
                  <a:srgbClr val="000000"/>
                </a:solidFill>
                <a:effectLst/>
                <a:highlight>
                  <a:srgbClr val="C6DBF7"/>
                </a:highlight>
                <a:latin typeface="David" panose="020E0502060401010101" pitchFamily="34" charset="-79"/>
                <a:cs typeface="David" panose="020E0502060401010101" pitchFamily="34" charset="-79"/>
              </a:rPr>
              <a:t> וְנָקָם יָשִׁיב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לְצָרָיו</a:t>
            </a:r>
            <a:r>
              <a:rPr lang="he-IL" b="0" i="0" dirty="0">
                <a:solidFill>
                  <a:srgbClr val="000000"/>
                </a:solidFill>
                <a:effectLst/>
                <a:highlight>
                  <a:srgbClr val="C6DBF7"/>
                </a:highlight>
                <a:latin typeface="David" panose="020E0502060401010101" pitchFamily="34" charset="-79"/>
                <a:cs typeface="David" panose="020E0502060401010101" pitchFamily="34" charset="-79"/>
              </a:rPr>
              <a:t> וְכִפֶּר אַדְמָתוֹ עַמּוֹ:</a:t>
            </a:r>
            <a:r>
              <a:rPr lang="he-IL" b="0" i="0" u="none" strike="noStrike" baseline="30000" dirty="0">
                <a:solidFill>
                  <a:srgbClr val="0645AD"/>
                </a:solidFill>
                <a:effectLst/>
                <a:highlight>
                  <a:srgbClr val="C6DBF7"/>
                </a:highlight>
                <a:latin typeface="David" panose="020E0502060401010101" pitchFamily="34" charset="-79"/>
                <a:cs typeface="David" panose="020E0502060401010101" pitchFamily="34" charset="-79"/>
                <a:hlinkClick r:id="rId3"/>
              </a:rPr>
              <a:t>[2]</a:t>
            </a:r>
            <a:r>
              <a:rPr lang="he-IL" b="0" i="0" dirty="0">
                <a:solidFill>
                  <a:srgbClr val="000000"/>
                </a:solidFill>
                <a:effectLst/>
                <a:highlight>
                  <a:srgbClr val="C6DBF7"/>
                </a:highlight>
                <a:latin typeface="David" panose="020E0502060401010101" pitchFamily="34" charset="-79"/>
                <a:cs typeface="David" panose="020E0502060401010101" pitchFamily="34" charset="-79"/>
              </a:rPr>
              <a:t> וְעַל יְדֵי עֲבָדֶיךָ הַנְּבִיאִים כָּתוּב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לֵאמֹר</a:t>
            </a:r>
            <a:r>
              <a:rPr lang="he-IL" b="0" i="0" dirty="0">
                <a:solidFill>
                  <a:srgbClr val="000000"/>
                </a:solidFill>
                <a:effectLst/>
                <a:highlight>
                  <a:srgbClr val="C6DBF7"/>
                </a:highlight>
                <a:latin typeface="David" panose="020E0502060401010101" pitchFamily="34" charset="-79"/>
                <a:cs typeface="David" panose="020E0502060401010101" pitchFamily="34" charset="-79"/>
              </a:rPr>
              <a:t>.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וְנִקֵּיתִי</a:t>
            </a:r>
            <a:r>
              <a:rPr lang="he-IL" b="0" i="0" dirty="0">
                <a:solidFill>
                  <a:srgbClr val="000000"/>
                </a:solidFill>
                <a:effectLst/>
                <a:highlight>
                  <a:srgbClr val="C6DBF7"/>
                </a:highlight>
                <a:latin typeface="David" panose="020E0502060401010101" pitchFamily="34" charset="-79"/>
                <a:cs typeface="David" panose="020E0502060401010101" pitchFamily="34" charset="-79"/>
              </a:rPr>
              <a:t> דָּמָם לֹא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נִקֵּיתִי</a:t>
            </a:r>
            <a:r>
              <a:rPr lang="he-IL" b="0" i="0" dirty="0">
                <a:solidFill>
                  <a:srgbClr val="000000"/>
                </a:solidFill>
                <a:effectLst/>
                <a:highlight>
                  <a:srgbClr val="C6DBF7"/>
                </a:highlight>
                <a:latin typeface="David" panose="020E0502060401010101" pitchFamily="34" charset="-79"/>
                <a:cs typeface="David" panose="020E0502060401010101" pitchFamily="34" charset="-79"/>
              </a:rPr>
              <a:t> וַ-ה' שֹׁכֵן בְּצִיּוֹן:</a:t>
            </a:r>
            <a:r>
              <a:rPr lang="he-IL" b="0" i="0" u="none" strike="noStrike" baseline="30000" dirty="0">
                <a:solidFill>
                  <a:srgbClr val="0645AD"/>
                </a:solidFill>
                <a:effectLst/>
                <a:highlight>
                  <a:srgbClr val="C6DBF7"/>
                </a:highlight>
                <a:latin typeface="David" panose="020E0502060401010101" pitchFamily="34" charset="-79"/>
                <a:cs typeface="David" panose="020E0502060401010101" pitchFamily="34" charset="-79"/>
                <a:hlinkClick r:id="rId4"/>
              </a:rPr>
              <a:t>[3]</a:t>
            </a:r>
            <a:r>
              <a:rPr lang="he-IL" b="0" i="0" dirty="0">
                <a:solidFill>
                  <a:srgbClr val="000000"/>
                </a:solidFill>
                <a:effectLst/>
                <a:highlight>
                  <a:srgbClr val="C6DBF7"/>
                </a:highlight>
                <a:latin typeface="David" panose="020E0502060401010101" pitchFamily="34" charset="-79"/>
                <a:cs typeface="David" panose="020E0502060401010101" pitchFamily="34" charset="-79"/>
              </a:rPr>
              <a:t> וּבְכִתְבֵי הַקֹּדֶשׁ נֶאֱמַר לָמָּה יֹאמְרוּ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הַגּוֹיִם</a:t>
            </a:r>
            <a:r>
              <a:rPr lang="he-IL" b="0" i="0" dirty="0">
                <a:solidFill>
                  <a:srgbClr val="000000"/>
                </a:solidFill>
                <a:effectLst/>
                <a:highlight>
                  <a:srgbClr val="C6DBF7"/>
                </a:highlight>
                <a:latin typeface="David" panose="020E0502060401010101" pitchFamily="34" charset="-79"/>
                <a:cs typeface="David" panose="020E0502060401010101" pitchFamily="34" charset="-79"/>
              </a:rPr>
              <a:t> אַיֵּה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אֱלֹקֵיהֶם</a:t>
            </a:r>
            <a:r>
              <a:rPr lang="he-IL" b="0" i="0" dirty="0">
                <a:solidFill>
                  <a:srgbClr val="000000"/>
                </a:solidFill>
                <a:effectLst/>
                <a:highlight>
                  <a:srgbClr val="C6DBF7"/>
                </a:highlight>
                <a:latin typeface="David" panose="020E0502060401010101" pitchFamily="34" charset="-79"/>
                <a:cs typeface="David" panose="020E0502060401010101" pitchFamily="34" charset="-79"/>
              </a:rPr>
              <a:t>, יִוָּדַע בַּגּוֹיִם לְעֵינֵינוּ נִקְמַת דַּם עֲבָדֶיךָ הַשָּׁפוּךְ:</a:t>
            </a:r>
            <a:r>
              <a:rPr lang="he-IL" b="0" i="0" u="none" strike="noStrike" baseline="30000" dirty="0">
                <a:solidFill>
                  <a:srgbClr val="0645AD"/>
                </a:solidFill>
                <a:effectLst/>
                <a:highlight>
                  <a:srgbClr val="C6DBF7"/>
                </a:highlight>
                <a:latin typeface="David" panose="020E0502060401010101" pitchFamily="34" charset="-79"/>
                <a:cs typeface="David" panose="020E0502060401010101" pitchFamily="34" charset="-79"/>
                <a:hlinkClick r:id="rId5"/>
              </a:rPr>
              <a:t>[4]</a:t>
            </a:r>
            <a:r>
              <a:rPr lang="he-IL" b="0" i="0" dirty="0">
                <a:solidFill>
                  <a:srgbClr val="000000"/>
                </a:solidFill>
                <a:effectLst/>
                <a:highlight>
                  <a:srgbClr val="C6DBF7"/>
                </a:highlight>
                <a:latin typeface="David" panose="020E0502060401010101" pitchFamily="34" charset="-79"/>
                <a:cs typeface="David" panose="020E0502060401010101" pitchFamily="34" charset="-79"/>
              </a:rPr>
              <a:t> וְאוֹמֵר, כִּי דוֹרֵשׁ דָּמִים אוֹתָם זָכָר לא שָׁכַח צַעֲקַת </a:t>
            </a:r>
            <a:r>
              <a:rPr lang="he-IL" b="0" i="0" dirty="0" err="1">
                <a:solidFill>
                  <a:srgbClr val="000000"/>
                </a:solidFill>
                <a:effectLst/>
                <a:highlight>
                  <a:srgbClr val="C6DBF7"/>
                </a:highlight>
                <a:latin typeface="David" panose="020E0502060401010101" pitchFamily="34" charset="-79"/>
                <a:cs typeface="David" panose="020E0502060401010101" pitchFamily="34" charset="-79"/>
              </a:rPr>
              <a:t>עֲנָוִים</a:t>
            </a:r>
            <a:r>
              <a:rPr lang="he-IL" b="0" i="0" dirty="0">
                <a:solidFill>
                  <a:srgbClr val="000000"/>
                </a:solidFill>
                <a:effectLst/>
                <a:highlight>
                  <a:srgbClr val="C6DBF7"/>
                </a:highlight>
                <a:latin typeface="David" panose="020E0502060401010101" pitchFamily="34" charset="-79"/>
                <a:cs typeface="David" panose="020E0502060401010101" pitchFamily="34" charset="-79"/>
              </a:rPr>
              <a:t>:</a:t>
            </a:r>
            <a:r>
              <a:rPr lang="he-IL" b="0" i="0" u="none" strike="noStrike" baseline="30000" dirty="0">
                <a:solidFill>
                  <a:srgbClr val="0645AD"/>
                </a:solidFill>
                <a:effectLst/>
                <a:highlight>
                  <a:srgbClr val="C6DBF7"/>
                </a:highlight>
                <a:latin typeface="David" panose="020E0502060401010101" pitchFamily="34" charset="-79"/>
                <a:cs typeface="David" panose="020E0502060401010101" pitchFamily="34" charset="-79"/>
                <a:hlinkClick r:id="rId6"/>
              </a:rPr>
              <a:t>[5]</a:t>
            </a:r>
            <a:r>
              <a:rPr lang="he-IL" b="0" i="0" dirty="0">
                <a:solidFill>
                  <a:srgbClr val="000000"/>
                </a:solidFill>
                <a:effectLst/>
                <a:highlight>
                  <a:srgbClr val="C6DBF7"/>
                </a:highlight>
                <a:latin typeface="David" panose="020E0502060401010101" pitchFamily="34" charset="-79"/>
                <a:cs typeface="David" panose="020E0502060401010101" pitchFamily="34" charset="-79"/>
              </a:rPr>
              <a:t> וְאוֹמֵר, יָדִין בַּגּוֹיִם מָלֵא גְוִיּוֹת מָחַץ רֹאשׁ עַל אֶרֶץ רַבָּה. מִנַּחַל בַּדֶּרֶךְ יִשְׁתֶּה עַל כֵּן יָרִים רֹאשׁ:</a:t>
            </a:r>
            <a:r>
              <a:rPr lang="he-IL" b="0" i="0" u="none" strike="noStrike" baseline="30000" dirty="0">
                <a:solidFill>
                  <a:srgbClr val="0645AD"/>
                </a:solidFill>
                <a:effectLst/>
                <a:highlight>
                  <a:srgbClr val="C6DBF7"/>
                </a:highlight>
                <a:latin typeface="David" panose="020E0502060401010101" pitchFamily="34" charset="-79"/>
                <a:cs typeface="David" panose="020E0502060401010101" pitchFamily="34" charset="-79"/>
                <a:hlinkClick r:id="rId7"/>
              </a:rPr>
              <a:t>[6]</a:t>
            </a:r>
            <a:endParaRPr lang="he-IL" b="0" i="0" u="none" strike="noStrike" baseline="30000" dirty="0">
              <a:solidFill>
                <a:srgbClr val="0645AD"/>
              </a:solidFill>
              <a:effectLst/>
              <a:highlight>
                <a:srgbClr val="C6DBF7"/>
              </a:highlight>
              <a:latin typeface="David" panose="020E0502060401010101" pitchFamily="34" charset="-79"/>
              <a:cs typeface="David" panose="020E0502060401010101" pitchFamily="34" charset="-79"/>
            </a:endParaRPr>
          </a:p>
          <a:p>
            <a:endParaRPr lang="he-IL" baseline="30000" dirty="0">
              <a:solidFill>
                <a:srgbClr val="0645AD"/>
              </a:solidFill>
              <a:highlight>
                <a:srgbClr val="C6DBF7"/>
              </a:highlight>
              <a:latin typeface="David" panose="020E0502060401010101" pitchFamily="34" charset="-79"/>
              <a:cs typeface="David" panose="020E0502060401010101" pitchFamily="34" charset="-79"/>
            </a:endParaRPr>
          </a:p>
          <a:p>
            <a:r>
              <a:rPr lang="he-IL" sz="1700" dirty="0"/>
              <a:t>בשנת 1096 פתחו הנוצרים במסע הצלב הראשון, ובמסגרתו טבחו ביהודים בפרעות המכונים בקהילות ישראל "גזירות תתנ"ו". העילה לפתיחת מסע הצלב הייתה פגיעה של </a:t>
            </a:r>
            <a:r>
              <a:rPr lang="he-IL" sz="1700" dirty="0" err="1"/>
              <a:t>הסלג'וקים</a:t>
            </a:r>
            <a:r>
              <a:rPr lang="he-IL" sz="1700" dirty="0"/>
              <a:t> (שליטי ארץ ישראל דאז) בנוצרים שבאו לבקר. האפיפיור </a:t>
            </a:r>
            <a:r>
              <a:rPr lang="he-IL" sz="1700" dirty="0" err="1"/>
              <a:t>אורבנוס</a:t>
            </a:r>
            <a:r>
              <a:rPr lang="he-IL" sz="1700" dirty="0"/>
              <a:t> השני יצא לצרפת וקרא לכבוש את ארץ הקודש והמונים נענו.</a:t>
            </a:r>
          </a:p>
          <a:p>
            <a:r>
              <a:rPr lang="he-IL" sz="1700" dirty="0"/>
              <a:t>בדרכו לארץ ישראל ערך האספסוף פרעות ביהודי עמק </a:t>
            </a:r>
            <a:r>
              <a:rPr lang="he-IL" sz="1700" dirty="0" err="1"/>
              <a:t>הריינוס</a:t>
            </a:r>
            <a:r>
              <a:rPr lang="he-IL" sz="1700" dirty="0"/>
              <a:t>. הפרעות החלו בקהילות </a:t>
            </a:r>
            <a:r>
              <a:rPr lang="he-IL" sz="1700" dirty="0" err="1"/>
              <a:t>שו"ם</a:t>
            </a:r>
            <a:r>
              <a:rPr lang="he-IL" sz="1700" dirty="0"/>
              <a:t> – </a:t>
            </a:r>
            <a:r>
              <a:rPr lang="he-IL" sz="1700" dirty="0" err="1"/>
              <a:t>שפיירא</a:t>
            </a:r>
            <a:r>
              <a:rPr lang="he-IL" sz="1700" dirty="0"/>
              <a:t> (שפייר), </a:t>
            </a:r>
            <a:r>
              <a:rPr lang="he-IL" sz="1700" dirty="0" err="1"/>
              <a:t>ווורמייזא</a:t>
            </a:r>
            <a:r>
              <a:rPr lang="he-IL" sz="1700" dirty="0"/>
              <a:t> (</a:t>
            </a:r>
            <a:r>
              <a:rPr lang="he-IL" sz="1700" dirty="0" err="1"/>
              <a:t>וורמס</a:t>
            </a:r>
            <a:r>
              <a:rPr lang="he-IL" sz="1700" dirty="0"/>
              <a:t>) </a:t>
            </a:r>
            <a:r>
              <a:rPr lang="he-IL" sz="1700" dirty="0" err="1"/>
              <a:t>ומגנצא</a:t>
            </a:r>
            <a:r>
              <a:rPr lang="he-IL" sz="1700" dirty="0"/>
              <a:t> (</a:t>
            </a:r>
            <a:r>
              <a:rPr lang="he-IL" sz="1700" dirty="0" err="1"/>
              <a:t>מיינץ</a:t>
            </a:r>
            <a:r>
              <a:rPr lang="he-IL" sz="1700" dirty="0"/>
              <a:t>). המוני יהודים הוטבלו בכוח לנצרות וחלקם עלו על המוקד על קידוש השם. רבים מהם העדיפו להתאבד בטרם יוכרחו להתנצר בעל כורחם.</a:t>
            </a:r>
          </a:p>
          <a:p>
            <a:r>
              <a:rPr lang="he-IL" sz="1700" dirty="0"/>
              <a:t>לזכר הצרות חוברו קינות וסליחות רבות. בין השאר חוברה </a:t>
            </a:r>
            <a:r>
              <a:rPr lang="he-IL" sz="1700" dirty="0" err="1"/>
              <a:t>בוורמייזא</a:t>
            </a:r>
            <a:r>
              <a:rPr lang="he-IL" sz="1700" dirty="0"/>
              <a:t> גם תפילת אב הרחמים. התפילה עוסקת בקריאה </a:t>
            </a:r>
            <a:r>
              <a:rPr lang="he-IL" sz="1700" dirty="0" err="1"/>
              <a:t>לאלקים</a:t>
            </a:r>
            <a:r>
              <a:rPr lang="he-IL" sz="1700" dirty="0"/>
              <a:t> שינקום את נקמת דם עבדיו השפוך ועוד פסוקים בעניין הנקמה בגויים.</a:t>
            </a:r>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48</a:t>
            </a:fld>
            <a:endParaRPr lang="en-US" dirty="0"/>
          </a:p>
        </p:txBody>
      </p:sp>
      <p:pic>
        <p:nvPicPr>
          <p:cNvPr id="14338" name="Picture 2" descr="‫אב הרחמים שוואקי הוא ירחם עם עמוסים av harachamim - YouTube‬‎">
            <a:extLst>
              <a:ext uri="{FF2B5EF4-FFF2-40B4-BE49-F238E27FC236}">
                <a16:creationId xmlns:a16="http://schemas.microsoft.com/office/drawing/2014/main" id="{5DABDCA1-EF61-E964-87EC-04F6CA6583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67540" y="0"/>
            <a:ext cx="4424459" cy="248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3666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בנפל אויבך אל תשמח</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תלמוד בבלי מסכת מגילה דף </a:t>
            </a:r>
            <a:r>
              <a:rPr lang="he-IL" dirty="0" err="1"/>
              <a:t>טז</a:t>
            </a:r>
            <a:r>
              <a:rPr lang="he-IL" dirty="0"/>
              <a:t> עמוד א</a:t>
            </a:r>
          </a:p>
          <a:p>
            <a:r>
              <a:rPr lang="he-IL" dirty="0"/>
              <a:t>בתר </a:t>
            </a:r>
            <a:r>
              <a:rPr lang="he-IL" dirty="0" err="1"/>
              <a:t>דשקלינהו</a:t>
            </a:r>
            <a:r>
              <a:rPr lang="he-IL" dirty="0"/>
              <a:t> </a:t>
            </a:r>
            <a:r>
              <a:rPr lang="he-IL" dirty="0" err="1"/>
              <a:t>למזייה</a:t>
            </a:r>
            <a:r>
              <a:rPr lang="he-IL" dirty="0"/>
              <a:t> </a:t>
            </a:r>
            <a:r>
              <a:rPr lang="he-IL" dirty="0" err="1"/>
              <a:t>לבשינהו</a:t>
            </a:r>
            <a:r>
              <a:rPr lang="he-IL" dirty="0"/>
              <a:t> למאניה, אמר ליה: </a:t>
            </a:r>
            <a:r>
              <a:rPr lang="he-IL" dirty="0" err="1"/>
              <a:t>סק</a:t>
            </a:r>
            <a:r>
              <a:rPr lang="he-IL" dirty="0"/>
              <a:t> ורכב. - אמר ליה: לא </a:t>
            </a:r>
            <a:r>
              <a:rPr lang="he-IL" dirty="0" err="1"/>
              <a:t>יכילנא</a:t>
            </a:r>
            <a:r>
              <a:rPr lang="he-IL" dirty="0"/>
              <a:t>, </a:t>
            </a:r>
            <a:r>
              <a:rPr lang="he-IL" dirty="0" err="1"/>
              <a:t>דכחישא</a:t>
            </a:r>
            <a:r>
              <a:rPr lang="he-IL" dirty="0"/>
              <a:t> </a:t>
            </a:r>
            <a:r>
              <a:rPr lang="he-IL" dirty="0" err="1"/>
              <a:t>חילאי</a:t>
            </a:r>
            <a:r>
              <a:rPr lang="he-IL" dirty="0"/>
              <a:t> מימי </a:t>
            </a:r>
            <a:r>
              <a:rPr lang="he-IL" dirty="0" err="1"/>
              <a:t>תעניתא</a:t>
            </a:r>
            <a:r>
              <a:rPr lang="he-IL" dirty="0"/>
              <a:t>. </a:t>
            </a:r>
            <a:r>
              <a:rPr lang="he-IL" dirty="0" err="1"/>
              <a:t>גחין</a:t>
            </a:r>
            <a:r>
              <a:rPr lang="he-IL" dirty="0"/>
              <a:t> וסליק. כי סליק בעט ביה. - אמר ליה: לא כתיב לכו בנפל אויבך אל תשמח? – </a:t>
            </a:r>
          </a:p>
          <a:p>
            <a:r>
              <a:rPr lang="he-IL" dirty="0"/>
              <a:t>אמר ליה: הני מילי - בישראל, אבל </a:t>
            </a:r>
            <a:r>
              <a:rPr lang="he-IL" dirty="0" err="1"/>
              <a:t>בדידכו</a:t>
            </a:r>
            <a:r>
              <a:rPr lang="he-IL" dirty="0"/>
              <a:t> כתיב - ואתה על </a:t>
            </a:r>
            <a:r>
              <a:rPr lang="he-IL" dirty="0" err="1"/>
              <a:t>במותימו</a:t>
            </a:r>
            <a:r>
              <a:rPr lang="he-IL" dirty="0"/>
              <a:t> תדרוך. </a:t>
            </a:r>
          </a:p>
          <a:p>
            <a:r>
              <a:rPr lang="he-IL" dirty="0"/>
              <a:t>ויקרא לפניו ככה יעשה לאיש אשר המלך חפץ ביקרו. </a:t>
            </a:r>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49</a:t>
            </a:fld>
            <a:endParaRPr lang="en-US" dirty="0"/>
          </a:p>
        </p:txBody>
      </p:sp>
      <p:pic>
        <p:nvPicPr>
          <p:cNvPr id="23554" name="Picture 2" descr="וַיִּקַּח הָמָן אֶת הַלְּבוּשׁ וְאֶת הַסּוּס, וַיַּלְבֵּשׁ אֶת  מָרְדֳּכָי...&quot; - אתר מסורת">
            <a:extLst>
              <a:ext uri="{FF2B5EF4-FFF2-40B4-BE49-F238E27FC236}">
                <a16:creationId xmlns:a16="http://schemas.microsoft.com/office/drawing/2014/main" id="{8D83D551-06C5-0DB2-C539-283C51001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3972" y="0"/>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דקדוקי קריאה במגילת אסתר, בפסוק &quot;כי מרדכי היהודי וגו' דורש טוב לעמו&quot;,  ובפסוק &quot;איש יהודי וגו' ושמו מרדכי&quot;. - אתר מסורת">
            <a:extLst>
              <a:ext uri="{FF2B5EF4-FFF2-40B4-BE49-F238E27FC236}">
                <a16:creationId xmlns:a16="http://schemas.microsoft.com/office/drawing/2014/main" id="{05F1448A-AD32-DE0C-9CA1-DE19F669BB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105400"/>
            <a:ext cx="26098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692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סיפור חסידי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marL="0" indent="0">
              <a:buNone/>
            </a:pPr>
            <a:r>
              <a:rPr lang="he-IL" dirty="0"/>
              <a:t>מסופר כי פעם שלח מורנו הבעל שם טוב את תלמידיו ללמוד דרך בעבודה מיהודי פשוט, עני מרוד, וכל מה שראו התלמידים הוא שאותו עני בשובו מעבודתו אוכל בתאבון רב קערה אחרי קערה של תבשיל. לאחר זמן, כאשר הבינו שזו הנהגתו יוצאת הדופן היחידה, שאלו אותו תלמידי </a:t>
            </a:r>
            <a:r>
              <a:rPr lang="he-IL" dirty="0" err="1"/>
              <a:t>הבעש”ט</a:t>
            </a:r>
            <a:r>
              <a:rPr lang="he-IL" dirty="0"/>
              <a:t> מה כוונתו באכילתו המרובה, והשיב להם שראה כיצד גוים הורגים את אביו, ואז נדר שהוא יהיה גדול, חזק ובריא כך שיוכל להרוג את </a:t>
            </a:r>
            <a:r>
              <a:rPr lang="he-IL" dirty="0" err="1"/>
              <a:t>הגוים</a:t>
            </a:r>
            <a:r>
              <a:rPr lang="he-IL" dirty="0"/>
              <a:t> והם לא יוכלו לפגוע בו. </a:t>
            </a:r>
          </a:p>
          <a:p>
            <a:pPr marL="0" indent="0">
              <a:buNone/>
            </a:pPr>
            <a:r>
              <a:rPr lang="he-IL" dirty="0"/>
              <a:t>זה יהודי שיש לו ‘חוש’ בנקמה – שמבין את חילול כבוד ישראל בפגיעה ביהודי – ומקדיש את כל חייו להכין את עצמו למלחמה ולנקמה בגוים.</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249183675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גואל הדם</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במדבר פרק לה פסוק כד - לד</a:t>
            </a:r>
          </a:p>
          <a:p>
            <a:r>
              <a:rPr lang="he-IL" dirty="0"/>
              <a:t>וְשָׁפְטוּ הָעֵדָה בֵּין הַמַּכֶּה וּבֵין גֹּאֵל הַדָּם עַל הַמִּשְׁפָּטִים הָאֵלֶּה: וְהִצִּילוּ הָעֵדָה אֶת הָרֹצֵחַ מִיַּד גֹּאֵל הַדָּם וְהֵשִׁיבוּ אֹתוֹ הָעֵדָה אֶל עִיר מִקְלָטוֹ אֲשֶׁר נָס שָׁמָּה וְיָשַׁב בָּהּ עַד מוֹת הַכֹּהֵן הַגָּדֹל אֲשֶׁר מָשַׁח אֹתוֹ בְּשֶׁמֶן הַקֹּדֶשׁ: וְאִם יָצֹא </a:t>
            </a:r>
            <a:r>
              <a:rPr lang="he-IL" dirty="0" err="1"/>
              <a:t>יֵצֵא</a:t>
            </a:r>
            <a:r>
              <a:rPr lang="he-IL" dirty="0"/>
              <a:t> הָרֹצֵחַ אֶת גְּבוּל עִיר מִקְלָטוֹ אֲשֶׁר יָנוּס שָׁמָּה: וּמָצָא אֹתוֹ גֹּאֵל הַדָּם מִחוּץ לִגְבוּל עִיר מִקְלָטוֹ וְרָצַח גֹּאֵל הַדָּם אֶת הָרֹצֵחַ אֵין לוֹ דָּם: כִּי בְעִיר מִקְלָטוֹ יֵשֵׁב עַד מוֹת הַכֹּהֵן הַגָּדֹל וְאַחֲרֵי מוֹת הַכֹּהֵן הַגָּדֹל יָשׁוּב הָרֹצֵחַ אֶל אֶרֶץ אֲחֻזָּתוֹ: וְהָיוּ אֵלֶּה לָכֶם </a:t>
            </a:r>
            <a:r>
              <a:rPr lang="he-IL" dirty="0" err="1"/>
              <a:t>לְחֻקַּת</a:t>
            </a:r>
            <a:r>
              <a:rPr lang="he-IL" dirty="0"/>
              <a:t> מִשְׁפָּט </a:t>
            </a:r>
            <a:r>
              <a:rPr lang="he-IL" dirty="0" err="1"/>
              <a:t>לְדֹרֹתֵיכֶם</a:t>
            </a:r>
            <a:r>
              <a:rPr lang="he-IL" dirty="0"/>
              <a:t> בְּכֹל </a:t>
            </a:r>
            <a:r>
              <a:rPr lang="he-IL" dirty="0" err="1"/>
              <a:t>מוֹשְׁבֹתֵיכֶם</a:t>
            </a:r>
            <a:r>
              <a:rPr lang="he-IL" dirty="0"/>
              <a:t>: כָּל מַכֵּה נֶפֶשׁ לְפִי עֵדִים יִרְצַח אֶת הָרֹצֵחַ וְעֵד אֶחָד לֹא יַעֲנֶה בְנֶפֶשׁ לָמוּת: וְלֹא </a:t>
            </a:r>
            <a:r>
              <a:rPr lang="he-IL" dirty="0" err="1"/>
              <a:t>תִקְחו</a:t>
            </a:r>
            <a:r>
              <a:rPr lang="he-IL" dirty="0"/>
              <a:t>ּ כֹפֶר לְנֶפֶשׁ רֹצֵחַ אֲשֶׁר הוּא רָשָׁע לָמוּת כִּי מוֹת יוּמָת: וְלֹא </a:t>
            </a:r>
            <a:r>
              <a:rPr lang="he-IL" dirty="0" err="1"/>
              <a:t>תִקְחו</a:t>
            </a:r>
            <a:r>
              <a:rPr lang="he-IL" dirty="0"/>
              <a:t>ּ כֹפֶר לָנוּס אֶל עִיר מִקְלָטוֹ לָשׁוּב לָשֶׁבֶת בָּאָרֶץ עַד מוֹת הַכֹּהֵן: וְלֹא תַחֲנִיפוּ אֶת הָאָרֶץ אֲשֶׁר אַתֶּם בָּהּ כִּי הַדָּם הוּא יַחֲנִיף אֶת הָאָרֶץ וְלָאָרֶץ לֹא יְכֻפַּר לַדָּם אֲשֶׁר שֻׁפַּךְ בָּהּ כִּי אִם בְּדַם שֹׁפְכוֹ: וְלֹא תְטַמֵּא אֶת הָאָרֶץ אֲשֶׁר אַתֶּם יֹשְׁבִים בָּהּ אֲשֶׁר אֲנִי שֹׁכֵן בְּתוֹכָהּ כִּי אֲנִי יְהֹוָה שֹׁכֵן בְּתוֹךְ בְּנֵי יִשְׂרָאֵל: פ </a:t>
            </a: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25008646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מי נוקם?</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למדנו שנקמה של כבוד שמים היא גדולה עד מאוד. </a:t>
            </a:r>
            <a:r>
              <a:rPr lang="he-IL" dirty="0" err="1"/>
              <a:t>כבנית</a:t>
            </a:r>
            <a:r>
              <a:rPr lang="he-IL" dirty="0"/>
              <a:t> בית מקדש ממש. </a:t>
            </a:r>
          </a:p>
          <a:p>
            <a:r>
              <a:rPr lang="he-IL" dirty="0"/>
              <a:t>ויש לדון מי צריך לנקום בכבוד שמים – אנחנו או בורא עולם?</a:t>
            </a:r>
          </a:p>
          <a:p>
            <a:r>
              <a:rPr lang="he-IL" dirty="0"/>
              <a:t>האם השם יקום דמו – או אנחנו צריכים להיות גואלי הדם?</a:t>
            </a: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254795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לי נקם ושילם – מי ינקום?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53</a:t>
            </a:fld>
            <a:endParaRPr lang="en-US" dirty="0"/>
          </a:p>
        </p:txBody>
      </p:sp>
      <p:sp>
        <p:nvSpPr>
          <p:cNvPr id="8" name="מציין מיקום תוכן 7">
            <a:extLst>
              <a:ext uri="{FF2B5EF4-FFF2-40B4-BE49-F238E27FC236}">
                <a16:creationId xmlns:a16="http://schemas.microsoft.com/office/drawing/2014/main" id="{A9F4B9D1-EA34-A258-220D-38ABD478EFEA}"/>
              </a:ext>
            </a:extLst>
          </p:cNvPr>
          <p:cNvSpPr>
            <a:spLocks noGrp="1"/>
          </p:cNvSpPr>
          <p:nvPr>
            <p:ph idx="1"/>
          </p:nvPr>
        </p:nvSpPr>
        <p:spPr/>
        <p:txBody>
          <a:bodyPr/>
          <a:lstStyle/>
          <a:p>
            <a:r>
              <a:rPr lang="he-IL" sz="800" dirty="0"/>
              <a:t>דברים פרק לב פסוק מג </a:t>
            </a:r>
            <a:r>
              <a:rPr lang="he-IL" dirty="0"/>
              <a:t>הַרְנִינוּ גוֹיִם עַמּוֹ כִּי דַם עֲבָדָיו יִקּוֹם וְנָקָם יָשִׁיב </a:t>
            </a:r>
            <a:r>
              <a:rPr lang="he-IL" dirty="0" err="1"/>
              <a:t>לְצָרָיו</a:t>
            </a:r>
            <a:r>
              <a:rPr lang="he-IL" dirty="0"/>
              <a:t> וְכִפֶּר אַדְמָתוֹ עַמּוֹ: פ</a:t>
            </a:r>
          </a:p>
          <a:p>
            <a:r>
              <a:rPr lang="he-IL" dirty="0"/>
              <a:t>אבן עזרא - והטעם, </a:t>
            </a:r>
            <a:r>
              <a:rPr lang="he-IL" b="1" dirty="0"/>
              <a:t>כי ישראל יעשו נקמה בגוים</a:t>
            </a:r>
            <a:r>
              <a:rPr lang="he-IL" dirty="0"/>
              <a:t>, והם יכפרו על ארץ ישראל בעבור הדם ששופך בה, כמו ולארץ לא יכופר (במד' לה, לג), והוא דבר בטעם המקום. או פירוש וכפר כמו וטהר, וכמו </a:t>
            </a:r>
            <a:r>
              <a:rPr lang="he-IL" dirty="0" err="1"/>
              <a:t>וכפרתהו</a:t>
            </a:r>
            <a:r>
              <a:rPr lang="he-IL" dirty="0"/>
              <a:t>, וכן אמר יחזקאל על סוף המלחמות: וטהרו את הארץ (יח' לט, </a:t>
            </a:r>
            <a:r>
              <a:rPr lang="he-IL" dirty="0" err="1"/>
              <a:t>טז</a:t>
            </a:r>
            <a:r>
              <a:rPr lang="he-IL" dirty="0"/>
              <a:t>), והנה ישראל יטהרוה:</a:t>
            </a:r>
          </a:p>
          <a:p>
            <a:r>
              <a:rPr lang="he-IL" dirty="0" err="1"/>
              <a:t>רא"ש</a:t>
            </a:r>
            <a:r>
              <a:rPr lang="he-IL" dirty="0"/>
              <a:t> דברים פרק לב פסוק מג</a:t>
            </a:r>
          </a:p>
          <a:p>
            <a:r>
              <a:rPr lang="he-IL" dirty="0"/>
              <a:t>הרנינו גוים עמו. אז ישבחו </a:t>
            </a:r>
            <a:r>
              <a:rPr lang="he-IL" dirty="0" err="1"/>
              <a:t>הגוים</a:t>
            </a:r>
            <a:r>
              <a:rPr lang="he-IL" dirty="0"/>
              <a:t> עמו של הקדוש ברוך הוא ויאמרו אשרי העם שככה לו שהקב"ה נפרע מצריהם </a:t>
            </a:r>
            <a:r>
              <a:rPr lang="he-IL" dirty="0" err="1"/>
              <a:t>כדמפרש</a:t>
            </a:r>
            <a:r>
              <a:rPr lang="he-IL" dirty="0"/>
              <a:t> ואזיל. כי דם עבדיו יקום ונקם ישיב </a:t>
            </a:r>
            <a:r>
              <a:rPr lang="he-IL" dirty="0" err="1"/>
              <a:t>לצריו</a:t>
            </a:r>
            <a:r>
              <a:rPr lang="he-IL" dirty="0"/>
              <a:t> שישפוך דמן כמו ששפכו דמן של ישראל.</a:t>
            </a:r>
          </a:p>
          <a:p>
            <a:r>
              <a:rPr lang="he-IL" b="1" dirty="0">
                <a:solidFill>
                  <a:srgbClr val="00B050"/>
                </a:solidFill>
                <a:highlight>
                  <a:srgbClr val="FFFF00"/>
                </a:highlight>
              </a:rPr>
              <a:t>וכפר אדמתו עמו </a:t>
            </a:r>
            <a:r>
              <a:rPr lang="he-IL" b="1" dirty="0">
                <a:solidFill>
                  <a:srgbClr val="00B050"/>
                </a:solidFill>
              </a:rPr>
              <a:t>- ישראל עמו כפרו אדמתו של הקדוש ברוך הוא </a:t>
            </a:r>
            <a:r>
              <a:rPr lang="he-IL" b="1" dirty="0" err="1">
                <a:solidFill>
                  <a:srgbClr val="00B050"/>
                </a:solidFill>
              </a:rPr>
              <a:t>דכתיב</a:t>
            </a:r>
            <a:r>
              <a:rPr lang="he-IL" b="1" dirty="0">
                <a:solidFill>
                  <a:srgbClr val="00B050"/>
                </a:solidFill>
              </a:rPr>
              <a:t> ולארץ לא יכופר כי אם בדם שופכו - וישראל ישפכו דמן של אומות כמו ששפכו דמן של ישראל </a:t>
            </a:r>
            <a:r>
              <a:rPr lang="he-IL" b="1" dirty="0" err="1">
                <a:solidFill>
                  <a:srgbClr val="00B050"/>
                </a:solidFill>
              </a:rPr>
              <a:t>דכתיב</a:t>
            </a:r>
            <a:r>
              <a:rPr lang="he-IL" b="1" dirty="0">
                <a:solidFill>
                  <a:srgbClr val="00B050"/>
                </a:solidFill>
              </a:rPr>
              <a:t> ונתתי נקמתי באדום ביד עמי ישראל - וא"כ עמי יכפרו אדמתו ועוד כל המקראות של מעלה לישראל:</a:t>
            </a:r>
          </a:p>
          <a:p>
            <a:endParaRPr lang="he-IL"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תהלים פרק קמט פסוק ה - ט</a:t>
            </a:r>
          </a:p>
          <a:p>
            <a:r>
              <a:rPr lang="he-IL" dirty="0"/>
              <a:t>יַעְלְזוּ חֲסִידִים בְּכָבוֹד יְרַנְּנוּ עַל </a:t>
            </a:r>
            <a:r>
              <a:rPr lang="he-IL" dirty="0" err="1"/>
              <a:t>מִשְׁכְּבוֹתָם</a:t>
            </a:r>
            <a:r>
              <a:rPr lang="he-IL" dirty="0"/>
              <a:t>: רוֹמְמוֹת אֵל בִּגְרוֹנָם וְחֶרֶב פִּיפִיּוֹת בְּיָדָם: לַעֲשׂוֹת נְקָמָה בַּגּוֹיִם תּוֹכֵחֹת בַּל </a:t>
            </a:r>
            <a:r>
              <a:rPr lang="he-IL" dirty="0" err="1"/>
              <a:t>אֻמִּים</a:t>
            </a:r>
            <a:r>
              <a:rPr lang="he-IL" dirty="0"/>
              <a:t>: לֶאְסֹר מַלְכֵיהֶם בְּזִקִּים </a:t>
            </a:r>
            <a:r>
              <a:rPr lang="he-IL" dirty="0" err="1"/>
              <a:t>וְנִכְבְּדֵיהֶם</a:t>
            </a:r>
            <a:r>
              <a:rPr lang="he-IL" dirty="0"/>
              <a:t> בְּכַבְלֵי בַרְזֶל: </a:t>
            </a:r>
            <a:r>
              <a:rPr lang="he-IL" dirty="0">
                <a:highlight>
                  <a:srgbClr val="FFFF00"/>
                </a:highlight>
              </a:rPr>
              <a:t>לַעֲשׂוֹת בָּהֶם מִשְׁפָּט כָּתוּב </a:t>
            </a:r>
            <a:r>
              <a:rPr lang="he-IL" dirty="0"/>
              <a:t>הָדָר הוּא לְכָל חֲסִידָיו הַלְלוּ יָהּ:.</a:t>
            </a:r>
          </a:p>
          <a:p>
            <a:r>
              <a:rPr lang="he-IL" dirty="0"/>
              <a:t>היכן הוא כתוב?</a:t>
            </a:r>
          </a:p>
          <a:p>
            <a:r>
              <a:rPr lang="he-IL" dirty="0"/>
              <a:t>רש"י - משפט כתוב - ונתתי את נקמתי באדום וגומר (יחזקאל כ"ה), </a:t>
            </a:r>
            <a:r>
              <a:rPr lang="he-IL" dirty="0">
                <a:solidFill>
                  <a:srgbClr val="00B050"/>
                </a:solidFill>
              </a:rPr>
              <a:t>ואם תאמר עדיין לא נולד יחזקאל </a:t>
            </a:r>
            <a:r>
              <a:rPr lang="he-IL" dirty="0"/>
              <a:t>כשאמר דוד זאת נתנבא דוד על קץ הגאולה וכשיבא הקץ כבר כתוב הוא המשפט זה ימים רבים:</a:t>
            </a:r>
          </a:p>
          <a:p>
            <a:r>
              <a:rPr lang="he-IL" dirty="0"/>
              <a:t> ובפירוש לרבותינו הראשונים מחכמי צרפת – </a:t>
            </a:r>
            <a:r>
              <a:rPr lang="he-IL" b="1" dirty="0"/>
              <a:t>"לעשות בהם משפט כתוב</a:t>
            </a:r>
            <a:r>
              <a:rPr lang="he-IL" dirty="0"/>
              <a:t> – </a:t>
            </a:r>
            <a:r>
              <a:rPr lang="he-IL" dirty="0" err="1"/>
              <a:t>דכתיב</a:t>
            </a:r>
            <a:r>
              <a:rPr lang="he-IL" dirty="0"/>
              <a:t> בתורה: והכית את כל זכורה לפי חרב"</a:t>
            </a:r>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3711262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5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wd">
                                    <p:tmAbs val="50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wd">
                                    <p:tmAbs val="50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האדם נוקם</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normAutofit/>
          </a:bodyPr>
          <a:lstStyle/>
          <a:p>
            <a:r>
              <a:rPr lang="he-IL" dirty="0"/>
              <a:t>יש שכתב: ראיתי שמתעלם מאוד מכל הפסוקים בשבח נקמת אדם, ואף מגדיל להתעלם מסיפא שבפסוק "ישמח צדיק כי חזה נקם </a:t>
            </a:r>
            <a:r>
              <a:rPr lang="he-IL" b="1" dirty="0"/>
              <a:t>פעמיו ירחץ בדם הרשע</a:t>
            </a:r>
            <a:r>
              <a:rPr lang="he-IL" dirty="0"/>
              <a:t>" ששם גם רואים את ההתערבות המעשית של הצדיק במעשה הנקם. </a:t>
            </a:r>
          </a:p>
          <a:p>
            <a:r>
              <a:rPr lang="he-IL" dirty="0"/>
              <a:t>וודאי שאינו מתייחס לפסוקים הברורים שמדברים בפירוש על נקמת בני האדם כגון: "יעלזו חסידים בכבוד ירננו על </a:t>
            </a:r>
            <a:r>
              <a:rPr lang="he-IL" dirty="0" err="1"/>
              <a:t>משכבותם</a:t>
            </a:r>
            <a:r>
              <a:rPr lang="he-IL" dirty="0"/>
              <a:t> </a:t>
            </a:r>
            <a:r>
              <a:rPr lang="he-IL" dirty="0">
                <a:hlinkClick r:id="rId2" tooltip="קטגוריה:תהלים קמט ו"/>
              </a:rPr>
              <a:t>ו</a:t>
            </a:r>
            <a:r>
              <a:rPr lang="he-IL" dirty="0"/>
              <a:t> רוממות אל בגרונם וחרב פיפיות בידם </a:t>
            </a:r>
            <a:r>
              <a:rPr lang="he-IL" dirty="0">
                <a:hlinkClick r:id="rId3" tooltip="קטגוריה:תהלים קמט ז"/>
              </a:rPr>
              <a:t>ז</a:t>
            </a:r>
            <a:r>
              <a:rPr lang="he-IL" dirty="0"/>
              <a:t> לעשות נקמה בגוים תוכחת </a:t>
            </a:r>
            <a:r>
              <a:rPr lang="he-IL" dirty="0" err="1"/>
              <a:t>בלאמים</a:t>
            </a:r>
            <a:r>
              <a:rPr lang="he-IL" dirty="0"/>
              <a:t> </a:t>
            </a:r>
            <a:r>
              <a:rPr lang="he-IL" dirty="0">
                <a:hlinkClick r:id="rId4" tooltip="קטגוריה:תהלים קמט ח"/>
              </a:rPr>
              <a:t>ח</a:t>
            </a:r>
            <a:r>
              <a:rPr lang="he-IL" dirty="0"/>
              <a:t> לאסר מלכיהם בזקים </a:t>
            </a:r>
            <a:r>
              <a:rPr lang="he-IL" dirty="0" err="1"/>
              <a:t>ונכבדיהם</a:t>
            </a:r>
            <a:r>
              <a:rPr lang="he-IL" dirty="0"/>
              <a:t> בכבלי ברזל </a:t>
            </a:r>
            <a:r>
              <a:rPr lang="he-IL" dirty="0">
                <a:hlinkClick r:id="rId5" tooltip="קטגוריה:תהלים קמט ט"/>
              </a:rPr>
              <a:t>ט</a:t>
            </a:r>
            <a:r>
              <a:rPr lang="he-IL" dirty="0"/>
              <a:t> לעשות בהם משפט כתוב הדר הוא לכל חסידיו הללו יה" </a:t>
            </a:r>
          </a:p>
          <a:p>
            <a:r>
              <a:rPr lang="he-IL" dirty="0"/>
              <a:t>וגם בפורים הוא מתעלם לחלוטין מהמתח לעומת שאר דבריו שהוא טוען שהנקמה היא גדולה מדי לתת לבני אדם ועל כן היא בידי שמיים, ואילו רואים בפורים שהיא הייתה בידי אדם.</a:t>
            </a:r>
          </a:p>
          <a:p>
            <a:r>
              <a:rPr lang="he-IL" dirty="0"/>
              <a:t>והנה יש לדון בדברים:</a:t>
            </a:r>
          </a:p>
          <a:p>
            <a:r>
              <a:rPr lang="he-IL" dirty="0"/>
              <a:t>לגבי הפסוק ירחץ בדם הרשע – אפשר מאוד שהפירוש הוא שלאחר שה' הרג את הרשע, הצדיק רוחץ בדמו של הרשע – כמו שמשמע בגמ' סוטה. </a:t>
            </a:r>
          </a:p>
          <a:p>
            <a:r>
              <a:rPr lang="he-IL" dirty="0"/>
              <a:t>לגבי הפסוק חרב פיפיות בידם – יש לדון שאולי רק כאשר נגיע למצב של בני ציון יגילו במלכם יהיה מותר גם לעשות נקמה בגוים. </a:t>
            </a:r>
          </a:p>
          <a:p>
            <a:r>
              <a:rPr lang="he-IL" dirty="0"/>
              <a:t>לגבי הראיה מפורים – הם יצאו למלחמה בשביל להגן על עצמם – ואגב כך הגיעו גם למצב נקמה. וצ"ע.</a:t>
            </a:r>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294978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err="1"/>
              <a:t>נפ"מ</a:t>
            </a:r>
            <a:r>
              <a:rPr lang="he-IL" dirty="0"/>
              <a:t> למעשה</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אם יש מצווה לנו לנקום – מותר </a:t>
            </a:r>
            <a:r>
              <a:rPr lang="he-IL" dirty="0" err="1"/>
              <a:t>להכנס</a:t>
            </a:r>
            <a:r>
              <a:rPr lang="he-IL" dirty="0"/>
              <a:t> בזה לסיכון נפשות. </a:t>
            </a:r>
          </a:p>
          <a:p>
            <a:r>
              <a:rPr lang="he-IL" dirty="0"/>
              <a:t>אם זה רק רשות – ברור שלא נכנסים למלחמה בשביל זה. </a:t>
            </a:r>
          </a:p>
          <a:p>
            <a:r>
              <a:rPr lang="he-IL" dirty="0"/>
              <a:t>ואולי זה גופא היה </a:t>
            </a:r>
            <a:r>
              <a:rPr lang="he-IL" dirty="0" err="1"/>
              <a:t>הויכוח</a:t>
            </a:r>
            <a:r>
              <a:rPr lang="he-IL" dirty="0"/>
              <a:t> בין שמעון ולוי ליעקב</a:t>
            </a:r>
          </a:p>
          <a:p>
            <a:r>
              <a:rPr lang="he-IL" dirty="0"/>
              <a:t> </a:t>
            </a:r>
          </a:p>
          <a:p>
            <a:r>
              <a:rPr lang="he-IL" dirty="0"/>
              <a:t>צעקת בני יעקב עולה לשמים!</a:t>
            </a:r>
          </a:p>
          <a:p>
            <a:r>
              <a:rPr lang="he-IL" dirty="0"/>
              <a:t>וַיֹּאמְר֑וּ </a:t>
            </a:r>
            <a:r>
              <a:rPr lang="he-IL" dirty="0" err="1"/>
              <a:t>הַכְזוֹנָ֕ה</a:t>
            </a:r>
            <a:r>
              <a:rPr lang="he-IL" dirty="0"/>
              <a:t> יַעֲשֶׂ֖ה </a:t>
            </a:r>
            <a:r>
              <a:rPr lang="he-IL" dirty="0" err="1"/>
              <a:t>אֶת־אֲחוֹתֵֽנו</a:t>
            </a:r>
            <a:r>
              <a:rPr lang="he-IL" dirty="0"/>
              <a:t>ּ:</a:t>
            </a:r>
          </a:p>
          <a:p>
            <a:r>
              <a:rPr lang="he-IL" dirty="0"/>
              <a:t>זו סיבה לנקם בלי להוסיף יותר מדיי חשבונות</a:t>
            </a:r>
          </a:p>
          <a:p>
            <a:r>
              <a:rPr lang="he-IL" dirty="0"/>
              <a:t>כבוד עם ישראל למרמס תחת השלטון הדמיקולו הבוגדני.</a:t>
            </a:r>
          </a:p>
          <a:p>
            <a:r>
              <a:rPr lang="he-IL" dirty="0"/>
              <a:t> </a:t>
            </a: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97363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err="1"/>
              <a:t>נפ"מ</a:t>
            </a:r>
            <a:r>
              <a:rPr lang="he-IL" dirty="0"/>
              <a:t> למעשה</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וכאן השאלה נשאלת:</a:t>
            </a:r>
          </a:p>
          <a:p>
            <a:r>
              <a:rPr lang="he-IL" dirty="0"/>
              <a:t>האם יעקב ששתק לאחר מה שאמרו שמעון ולוי</a:t>
            </a:r>
          </a:p>
          <a:p>
            <a:r>
              <a:rPr lang="he-IL" dirty="0"/>
              <a:t>הסכים איתם - ששתיקה כהודאה. </a:t>
            </a:r>
          </a:p>
          <a:p>
            <a:r>
              <a:rPr lang="he-IL" dirty="0"/>
              <a:t>או שהבין אם אנשים מלאים אף - אין מה לדבר. </a:t>
            </a:r>
          </a:p>
          <a:p>
            <a:r>
              <a:rPr lang="he-IL" dirty="0"/>
              <a:t>ולימים אמר להם - ארור אפם כי עז. </a:t>
            </a:r>
          </a:p>
          <a:p>
            <a:br>
              <a:rPr lang="he-IL" dirty="0"/>
            </a:br>
            <a:endParaRPr lang="he-IL" dirty="0"/>
          </a:p>
          <a:p>
            <a:r>
              <a:rPr lang="he-IL" dirty="0"/>
              <a:t>וכמו מי הלכה - כיעקב או כשמעון ולוי. </a:t>
            </a:r>
          </a:p>
          <a:p>
            <a:r>
              <a:rPr lang="he-IL" dirty="0"/>
              <a:t>ואולי באמת - יש בזה שני צדדים. </a:t>
            </a:r>
          </a:p>
          <a:p>
            <a:r>
              <a:rPr lang="he-IL" dirty="0"/>
              <a:t>והלכה ואין מורין כן - שקנאים מותר להם. </a:t>
            </a:r>
          </a:p>
          <a:p>
            <a:r>
              <a:rPr lang="he-IL" dirty="0"/>
              <a:t> והאם אדם רגיל – מותר לו לנקום או רק לצדיק. </a:t>
            </a: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228843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err="1"/>
              <a:t>נפ"מ</a:t>
            </a:r>
            <a:r>
              <a:rPr lang="he-IL" dirty="0"/>
              <a:t> למעשה</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dirty="0"/>
              <a:t>אז אולי באמת התשובה לשאלה הזו היא:</a:t>
            </a:r>
          </a:p>
          <a:p>
            <a:r>
              <a:rPr lang="he-IL" dirty="0"/>
              <a:t>שאין באמת כאן תשובה של כן ולא.</a:t>
            </a:r>
          </a:p>
          <a:p>
            <a:r>
              <a:rPr lang="he-IL" dirty="0"/>
              <a:t>אלא כאשר יש אדם - שמרגיש שצלחה עליו רוח ה' או לבשה אותו רוח ה' - התעוררות פנימית מן השמים לבוא לקנת לכבוד עם ישראל וכבודו של מקום - הדבר מותר למרות הסיכון שיש בדבר. </a:t>
            </a:r>
          </a:p>
          <a:p>
            <a:br>
              <a:rPr lang="he-IL" dirty="0"/>
            </a:br>
            <a:r>
              <a:rPr lang="he-IL" dirty="0"/>
              <a:t>אבל מי שלא לבשה אותו רוח מיוחדת של גבורה - אזי בכאלו מקרים כדאי שיבדוק האם זה לא מסוכן </a:t>
            </a:r>
          </a:p>
          <a:p>
            <a:r>
              <a:rPr lang="he-IL" dirty="0"/>
              <a:t>ובאמת אלו שהלכו לנקום נקמת ישראל - מופיע בדרך כלל - שצלחה עליהם רוח השם - לקנא לדבר. </a:t>
            </a:r>
          </a:p>
          <a:p>
            <a:r>
              <a:rPr lang="he-IL" dirty="0"/>
              <a:t>ראה דברים נפלאים </a:t>
            </a:r>
            <a:r>
              <a:rPr lang="he-IL" dirty="0" err="1"/>
              <a:t>ברמב</a:t>
            </a:r>
            <a:r>
              <a:rPr lang="he-IL" dirty="0"/>
              <a:t>''ם המצורף. </a:t>
            </a: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58</a:t>
            </a:fld>
            <a:endParaRPr lang="en-US" dirty="0"/>
          </a:p>
        </p:txBody>
      </p:sp>
    </p:spTree>
    <p:extLst>
      <p:ext uri="{BB962C8B-B14F-4D97-AF65-F5344CB8AC3E}">
        <p14:creationId xmlns:p14="http://schemas.microsoft.com/office/powerpoint/2010/main" val="16692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9ABAEE1-BC6A-E70B-C66A-1D331AE1B69E}"/>
              </a:ext>
            </a:extLst>
          </p:cNvPr>
          <p:cNvSpPr>
            <a:spLocks noGrp="1"/>
          </p:cNvSpPr>
          <p:nvPr>
            <p:ph type="sldNum" sz="quarter" idx="12"/>
          </p:nvPr>
        </p:nvSpPr>
        <p:spPr/>
        <p:txBody>
          <a:bodyPr/>
          <a:lstStyle/>
          <a:p>
            <a:fld id="{D57F1E4F-1CFF-5643-939E-217C01CDF565}" type="slidenum">
              <a:rPr lang="en-US" smtClean="0"/>
              <a:pPr/>
              <a:t>59</a:t>
            </a:fld>
            <a:endParaRPr lang="en-US" dirty="0"/>
          </a:p>
        </p:txBody>
      </p:sp>
      <p:pic>
        <p:nvPicPr>
          <p:cNvPr id="4" name="תמונה 3">
            <a:extLst>
              <a:ext uri="{FF2B5EF4-FFF2-40B4-BE49-F238E27FC236}">
                <a16:creationId xmlns:a16="http://schemas.microsoft.com/office/drawing/2014/main" id="{4098C077-A877-8CAF-48F9-284C028DF6AB}"/>
              </a:ext>
            </a:extLst>
          </p:cNvPr>
          <p:cNvPicPr>
            <a:picLocks noChangeAspect="1"/>
          </p:cNvPicPr>
          <p:nvPr/>
        </p:nvPicPr>
        <p:blipFill>
          <a:blip r:embed="rId2"/>
          <a:stretch>
            <a:fillRect/>
          </a:stretch>
        </p:blipFill>
        <p:spPr>
          <a:xfrm>
            <a:off x="8343363" y="62891"/>
            <a:ext cx="3848637" cy="2581635"/>
          </a:xfrm>
          <a:prstGeom prst="rect">
            <a:avLst/>
          </a:prstGeom>
        </p:spPr>
      </p:pic>
      <p:pic>
        <p:nvPicPr>
          <p:cNvPr id="6" name="תמונה 5">
            <a:extLst>
              <a:ext uri="{FF2B5EF4-FFF2-40B4-BE49-F238E27FC236}">
                <a16:creationId xmlns:a16="http://schemas.microsoft.com/office/drawing/2014/main" id="{203A7389-DF7C-5E9B-D189-31D41C7CDDA2}"/>
              </a:ext>
            </a:extLst>
          </p:cNvPr>
          <p:cNvPicPr>
            <a:picLocks noChangeAspect="1"/>
          </p:cNvPicPr>
          <p:nvPr/>
        </p:nvPicPr>
        <p:blipFill>
          <a:blip r:embed="rId3"/>
          <a:stretch>
            <a:fillRect/>
          </a:stretch>
        </p:blipFill>
        <p:spPr>
          <a:xfrm>
            <a:off x="8419574" y="2646633"/>
            <a:ext cx="3772426" cy="4029637"/>
          </a:xfrm>
          <a:prstGeom prst="rect">
            <a:avLst/>
          </a:prstGeom>
        </p:spPr>
      </p:pic>
      <p:pic>
        <p:nvPicPr>
          <p:cNvPr id="8" name="תמונה 7">
            <a:extLst>
              <a:ext uri="{FF2B5EF4-FFF2-40B4-BE49-F238E27FC236}">
                <a16:creationId xmlns:a16="http://schemas.microsoft.com/office/drawing/2014/main" id="{597A7B36-5CB7-4312-5F30-77EE5624A3C3}"/>
              </a:ext>
            </a:extLst>
          </p:cNvPr>
          <p:cNvPicPr>
            <a:picLocks noChangeAspect="1"/>
          </p:cNvPicPr>
          <p:nvPr/>
        </p:nvPicPr>
        <p:blipFill>
          <a:blip r:embed="rId4"/>
          <a:stretch>
            <a:fillRect/>
          </a:stretch>
        </p:blipFill>
        <p:spPr>
          <a:xfrm>
            <a:off x="3977661" y="235076"/>
            <a:ext cx="3839111" cy="5115639"/>
          </a:xfrm>
          <a:prstGeom prst="rect">
            <a:avLst/>
          </a:prstGeom>
        </p:spPr>
      </p:pic>
    </p:spTree>
    <p:extLst>
      <p:ext uri="{BB962C8B-B14F-4D97-AF65-F5344CB8AC3E}">
        <p14:creationId xmlns:p14="http://schemas.microsoft.com/office/powerpoint/2010/main" val="18282635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נקמת ה' – טף ונשים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solidFill>
                  <a:srgbClr val="000000"/>
                </a:solidFill>
                <a:latin typeface="David" panose="020E0502060401010101" pitchFamily="34" charset="-79"/>
                <a:cs typeface="David" panose="020E0502060401010101" pitchFamily="34" charset="-79"/>
              </a:rPr>
              <a:t>רבינו מיוחס במדבר פרק לא פסוק </a:t>
            </a:r>
            <a:r>
              <a:rPr lang="he-IL" dirty="0" err="1">
                <a:solidFill>
                  <a:srgbClr val="000000"/>
                </a:solidFill>
                <a:latin typeface="David" panose="020E0502060401010101" pitchFamily="34" charset="-79"/>
                <a:cs typeface="David" panose="020E0502060401010101" pitchFamily="34" charset="-79"/>
              </a:rPr>
              <a:t>יז</a:t>
            </a:r>
            <a:endParaRPr lang="he-IL" dirty="0">
              <a:solidFill>
                <a:srgbClr val="000000"/>
              </a:solidFill>
              <a:latin typeface="David" panose="020E0502060401010101" pitchFamily="34" charset="-79"/>
              <a:cs typeface="David" panose="020E0502060401010101" pitchFamily="34" charset="-79"/>
            </a:endParaRPr>
          </a:p>
          <a:p>
            <a:r>
              <a:rPr lang="he-IL" dirty="0">
                <a:solidFill>
                  <a:srgbClr val="000000"/>
                </a:solidFill>
                <a:latin typeface="David" panose="020E0502060401010101" pitchFamily="34" charset="-79"/>
                <a:cs typeface="David" panose="020E0502060401010101" pitchFamily="34" charset="-79"/>
              </a:rPr>
              <a:t>(</a:t>
            </a:r>
            <a:r>
              <a:rPr lang="he-IL" dirty="0" err="1">
                <a:solidFill>
                  <a:srgbClr val="000000"/>
                </a:solidFill>
                <a:latin typeface="David" panose="020E0502060401010101" pitchFamily="34" charset="-79"/>
                <a:cs typeface="David" panose="020E0502060401010101" pitchFamily="34" charset="-79"/>
              </a:rPr>
              <a:t>יז</a:t>
            </a:r>
            <a:r>
              <a:rPr lang="he-IL" dirty="0">
                <a:solidFill>
                  <a:srgbClr val="000000"/>
                </a:solidFill>
                <a:latin typeface="David" panose="020E0502060401010101" pitchFamily="34" charset="-79"/>
                <a:cs typeface="David" panose="020E0502060401010101" pitchFamily="34" charset="-79"/>
              </a:rPr>
              <a:t>) כל זכר בטף. לא היו </a:t>
            </a:r>
            <a:r>
              <a:rPr lang="he-IL" dirty="0" err="1">
                <a:solidFill>
                  <a:srgbClr val="000000"/>
                </a:solidFill>
                <a:latin typeface="David" panose="020E0502060401010101" pitchFamily="34" charset="-79"/>
                <a:cs typeface="David" panose="020E0502060401010101" pitchFamily="34" charset="-79"/>
              </a:rPr>
              <a:t>ראויין</a:t>
            </a:r>
            <a:r>
              <a:rPr lang="he-IL" dirty="0">
                <a:solidFill>
                  <a:srgbClr val="000000"/>
                </a:solidFill>
                <a:latin typeface="David" panose="020E0502060401010101" pitchFamily="34" charset="-79"/>
                <a:cs typeface="David" panose="020E0502060401010101" pitchFamily="34" charset="-79"/>
              </a:rPr>
              <a:t>, שהרי בשאר עממים כתי' רק הנשי' והטף והבהמה, אלא מפני שהחטיאו את ישר' </a:t>
            </a:r>
            <a:r>
              <a:rPr lang="he-IL" dirty="0" err="1">
                <a:solidFill>
                  <a:srgbClr val="000000"/>
                </a:solidFill>
                <a:latin typeface="David" panose="020E0502060401010101" pitchFamily="34" charset="-79"/>
                <a:cs typeface="David" panose="020E0502060401010101" pitchFamily="34" charset="-79"/>
              </a:rPr>
              <a:t>נתחייבו</a:t>
            </a:r>
            <a:r>
              <a:rPr lang="he-IL" dirty="0">
                <a:solidFill>
                  <a:srgbClr val="000000"/>
                </a:solidFill>
                <a:latin typeface="David" panose="020E0502060401010101" pitchFamily="34" charset="-79"/>
                <a:cs typeface="David" panose="020E0502060401010101" pitchFamily="34" charset="-79"/>
              </a:rPr>
              <a:t> מיתה, להודיעך כמה גורם. יודעת איש. הראויה לבעל אף על פי שלא נבעלה וכ"ש בעולה, ורבותי' אמרו העבירו' לפני הציץ, בעולה פניה מוריקו'.</a:t>
            </a:r>
          </a:p>
          <a:p>
            <a:r>
              <a:rPr lang="he-IL" dirty="0">
                <a:solidFill>
                  <a:srgbClr val="000000"/>
                </a:solidFill>
                <a:latin typeface="David" panose="020E0502060401010101" pitchFamily="34" charset="-79"/>
                <a:cs typeface="David" panose="020E0502060401010101" pitchFamily="34" charset="-79"/>
              </a:rPr>
              <a:t>כלי יקר במדבר פרק לא פסוק </a:t>
            </a:r>
            <a:r>
              <a:rPr lang="he-IL" dirty="0" err="1">
                <a:solidFill>
                  <a:srgbClr val="000000"/>
                </a:solidFill>
                <a:latin typeface="David" panose="020E0502060401010101" pitchFamily="34" charset="-79"/>
                <a:cs typeface="David" panose="020E0502060401010101" pitchFamily="34" charset="-79"/>
              </a:rPr>
              <a:t>יז</a:t>
            </a:r>
            <a:endParaRPr lang="he-IL" dirty="0">
              <a:solidFill>
                <a:srgbClr val="000000"/>
              </a:solidFill>
              <a:latin typeface="David" panose="020E0502060401010101" pitchFamily="34" charset="-79"/>
              <a:cs typeface="David" panose="020E0502060401010101" pitchFamily="34" charset="-79"/>
            </a:endParaRPr>
          </a:p>
          <a:p>
            <a:r>
              <a:rPr lang="he-IL" dirty="0">
                <a:solidFill>
                  <a:srgbClr val="000000"/>
                </a:solidFill>
                <a:latin typeface="David" panose="020E0502060401010101" pitchFamily="34" charset="-79"/>
                <a:cs typeface="David" panose="020E0502060401010101" pitchFamily="34" charset="-79"/>
              </a:rPr>
              <a:t>מה ענין הטף לכאן שהרי לא יצא הקצף מלפני משה כי אם על הנשים. ועוד הרגו והרוגו למה לי. ונראה שמשה אמר להם החייתם כל נקבה בין ראויה </a:t>
            </a:r>
            <a:r>
              <a:rPr lang="he-IL" dirty="0" err="1">
                <a:solidFill>
                  <a:srgbClr val="000000"/>
                </a:solidFill>
                <a:latin typeface="David" panose="020E0502060401010101" pitchFamily="34" charset="-79"/>
                <a:cs typeface="David" panose="020E0502060401010101" pitchFamily="34" charset="-79"/>
              </a:rPr>
              <a:t>ליבעל</a:t>
            </a:r>
            <a:r>
              <a:rPr lang="he-IL" dirty="0">
                <a:solidFill>
                  <a:srgbClr val="000000"/>
                </a:solidFill>
                <a:latin typeface="David" panose="020E0502060401010101" pitchFamily="34" charset="-79"/>
                <a:cs typeface="David" panose="020E0502060401010101" pitchFamily="34" charset="-79"/>
              </a:rPr>
              <a:t> בין אינה ראויה ולמה לא ידעתם </a:t>
            </a:r>
            <a:r>
              <a:rPr lang="he-IL" dirty="0" err="1">
                <a:solidFill>
                  <a:srgbClr val="000000"/>
                </a:solidFill>
                <a:latin typeface="David" panose="020E0502060401010101" pitchFamily="34" charset="-79"/>
                <a:cs typeface="David" panose="020E0502060401010101" pitchFamily="34" charset="-79"/>
              </a:rPr>
              <a:t>מסברא</a:t>
            </a:r>
            <a:r>
              <a:rPr lang="he-IL" dirty="0">
                <a:solidFill>
                  <a:srgbClr val="000000"/>
                </a:solidFill>
                <a:latin typeface="David" panose="020E0502060401010101" pitchFamily="34" charset="-79"/>
                <a:cs typeface="David" panose="020E0502060401010101" pitchFamily="34" charset="-79"/>
              </a:rPr>
              <a:t> שיחשדו אתכם שחסתם על הנשים או בעבור שכבר זניתם עמהם או לפי שדעתכם עוד לזנות עמהם, ועתה אף אם אומר לכם שתהרגו הנקבות מכל מקום לא תצאו מידי חשד זה כי יאמרו אלמלא </a:t>
            </a:r>
            <a:r>
              <a:rPr lang="he-IL" dirty="0" err="1">
                <a:solidFill>
                  <a:srgbClr val="000000"/>
                </a:solidFill>
                <a:latin typeface="David" panose="020E0502060401010101" pitchFamily="34" charset="-79"/>
                <a:cs typeface="David" panose="020E0502060401010101" pitchFamily="34" charset="-79"/>
              </a:rPr>
              <a:t>שצויתי</a:t>
            </a:r>
            <a:r>
              <a:rPr lang="he-IL" dirty="0">
                <a:solidFill>
                  <a:srgbClr val="000000"/>
                </a:solidFill>
                <a:latin typeface="David" panose="020E0502060401010101" pitchFamily="34" charset="-79"/>
                <a:cs typeface="David" panose="020E0502060401010101" pitchFamily="34" charset="-79"/>
              </a:rPr>
              <a:t> לכם שנית לא הרגתם אותם. על כן אני אומר לכם שתהרגו כל זכר בטף תחילה ואחר כך הנקבות ואז יאמרו שבאתם </a:t>
            </a:r>
            <a:r>
              <a:rPr lang="he-IL" dirty="0" err="1">
                <a:solidFill>
                  <a:srgbClr val="000000"/>
                </a:solidFill>
                <a:latin typeface="David" panose="020E0502060401010101" pitchFamily="34" charset="-79"/>
                <a:cs typeface="David" panose="020E0502060401010101" pitchFamily="34" charset="-79"/>
              </a:rPr>
              <a:t>לימלך</a:t>
            </a:r>
            <a:r>
              <a:rPr lang="he-IL" dirty="0">
                <a:solidFill>
                  <a:srgbClr val="000000"/>
                </a:solidFill>
                <a:latin typeface="David" panose="020E0502060401010101" pitchFamily="34" charset="-79"/>
                <a:cs typeface="David" panose="020E0502060401010101" pitchFamily="34" charset="-79"/>
              </a:rPr>
              <a:t> בשניהם כדת מה לעשות בטף ונשים לפי שבטף אין מקום לחשוד אתכם </a:t>
            </a:r>
            <a:r>
              <a:rPr lang="he-IL" dirty="0" err="1">
                <a:solidFill>
                  <a:srgbClr val="000000"/>
                </a:solidFill>
                <a:latin typeface="David" panose="020E0502060401010101" pitchFamily="34" charset="-79"/>
                <a:cs typeface="David" panose="020E0502060401010101" pitchFamily="34" charset="-79"/>
              </a:rPr>
              <a:t>ובודאי</a:t>
            </a:r>
            <a:r>
              <a:rPr lang="he-IL" dirty="0">
                <a:solidFill>
                  <a:srgbClr val="000000"/>
                </a:solidFill>
                <a:latin typeface="David" panose="020E0502060401010101" pitchFamily="34" charset="-79"/>
                <a:cs typeface="David" panose="020E0502060401010101" pitchFamily="34" charset="-79"/>
              </a:rPr>
              <a:t> יאמרו שלכך לא הרגתם הטף לפי שהייתם מסופקים בהם ובאתם </a:t>
            </a:r>
            <a:r>
              <a:rPr lang="he-IL" dirty="0" err="1">
                <a:solidFill>
                  <a:srgbClr val="000000"/>
                </a:solidFill>
                <a:latin typeface="David" panose="020E0502060401010101" pitchFamily="34" charset="-79"/>
                <a:cs typeface="David" panose="020E0502060401010101" pitchFamily="34" charset="-79"/>
              </a:rPr>
              <a:t>לימלך</a:t>
            </a:r>
            <a:r>
              <a:rPr lang="he-IL" dirty="0">
                <a:solidFill>
                  <a:srgbClr val="000000"/>
                </a:solidFill>
                <a:latin typeface="David" panose="020E0502060401010101" pitchFamily="34" charset="-79"/>
                <a:cs typeface="David" panose="020E0502060401010101" pitchFamily="34" charset="-79"/>
              </a:rPr>
              <a:t> במשה כך יאמרו גם על הנשים ובזה תצאו מידי חשד זה. ולכך אמר הרגו והרוגו כי לא ראי זה כראי זה כי לטף ונשים לכל אחד טעם בפני עצמו כי הנשים נהרגים בדין כי הן הנה היו וגו' והטף כדי להוציא אתכם מן החשד. ולכך אמרו בסוף ולא נפקד ממנו איש לעבירה כי אמרו נקיים אנחנו מן חשד זה: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60</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5B001D6-E0F8-978A-A30E-B7D7F4C8321A}"/>
              </a:ext>
            </a:extLst>
          </p:cNvPr>
          <p:cNvSpPr>
            <a:spLocks noGrp="1"/>
          </p:cNvSpPr>
          <p:nvPr>
            <p:ph type="sldNum" sz="quarter" idx="12"/>
          </p:nvPr>
        </p:nvSpPr>
        <p:spPr/>
        <p:txBody>
          <a:bodyPr/>
          <a:lstStyle/>
          <a:p>
            <a:fld id="{D57F1E4F-1CFF-5643-939E-217C01CDF565}" type="slidenum">
              <a:rPr lang="en-US" smtClean="0"/>
              <a:pPr/>
              <a:t>61</a:t>
            </a:fld>
            <a:endParaRPr lang="en-US" dirty="0"/>
          </a:p>
        </p:txBody>
      </p:sp>
      <p:pic>
        <p:nvPicPr>
          <p:cNvPr id="4" name="תמונה 3">
            <a:extLst>
              <a:ext uri="{FF2B5EF4-FFF2-40B4-BE49-F238E27FC236}">
                <a16:creationId xmlns:a16="http://schemas.microsoft.com/office/drawing/2014/main" id="{1E641B7E-F003-1863-7605-A167C9AA86E5}"/>
              </a:ext>
            </a:extLst>
          </p:cNvPr>
          <p:cNvPicPr>
            <a:picLocks noChangeAspect="1"/>
          </p:cNvPicPr>
          <p:nvPr/>
        </p:nvPicPr>
        <p:blipFill>
          <a:blip r:embed="rId2"/>
          <a:stretch>
            <a:fillRect/>
          </a:stretch>
        </p:blipFill>
        <p:spPr>
          <a:xfrm>
            <a:off x="2115047" y="1057356"/>
            <a:ext cx="7116417" cy="4939249"/>
          </a:xfrm>
          <a:prstGeom prst="rect">
            <a:avLst/>
          </a:prstGeom>
        </p:spPr>
      </p:pic>
    </p:spTree>
    <p:extLst>
      <p:ext uri="{BB962C8B-B14F-4D97-AF65-F5344CB8AC3E}">
        <p14:creationId xmlns:p14="http://schemas.microsoft.com/office/powerpoint/2010/main" val="2156029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EACB26-0D98-D487-8A92-1DB08F946477}"/>
              </a:ext>
            </a:extLst>
          </p:cNvPr>
          <p:cNvSpPr>
            <a:spLocks noGrp="1"/>
          </p:cNvSpPr>
          <p:nvPr>
            <p:ph type="title"/>
          </p:nvPr>
        </p:nvSpPr>
        <p:spPr/>
        <p:txBody>
          <a:bodyPr/>
          <a:lstStyle/>
          <a:p>
            <a:r>
              <a:rPr lang="he-IL" dirty="0"/>
              <a:t>מהר"ל – הריגה קולקטיבית</a:t>
            </a:r>
          </a:p>
        </p:txBody>
      </p:sp>
      <p:sp>
        <p:nvSpPr>
          <p:cNvPr id="3" name="מציין מיקום תוכן 2">
            <a:extLst>
              <a:ext uri="{FF2B5EF4-FFF2-40B4-BE49-F238E27FC236}">
                <a16:creationId xmlns:a16="http://schemas.microsoft.com/office/drawing/2014/main" id="{FCC62C2A-BDB2-B584-18E8-6BCA10DCC7F9}"/>
              </a:ext>
            </a:extLst>
          </p:cNvPr>
          <p:cNvSpPr>
            <a:spLocks noGrp="1"/>
          </p:cNvSpPr>
          <p:nvPr>
            <p:ph idx="1"/>
          </p:nvPr>
        </p:nvSpPr>
        <p:spPr/>
        <p:txBody>
          <a:bodyPr/>
          <a:lstStyle/>
          <a:p>
            <a:r>
              <a:rPr lang="he-IL" b="0" i="0" dirty="0">
                <a:solidFill>
                  <a:srgbClr val="4A4A4A"/>
                </a:solidFill>
                <a:effectLst/>
                <a:highlight>
                  <a:srgbClr val="FFFFFF"/>
                </a:highlight>
                <a:latin typeface="Open Sans" panose="020B0606030504020204" pitchFamily="34" charset="0"/>
              </a:rPr>
              <a:t>והמהר"ל (גור אריה  שם) כתב – "הותר להם ללחום כדין אומה שבא ללחום על אומה אחרת, שהתירה התורה. ואף על גב </a:t>
            </a:r>
            <a:r>
              <a:rPr lang="he-IL" b="0" i="0" dirty="0" err="1">
                <a:solidFill>
                  <a:srgbClr val="4A4A4A"/>
                </a:solidFill>
                <a:effectLst/>
                <a:highlight>
                  <a:srgbClr val="FFFFFF"/>
                </a:highlight>
                <a:latin typeface="Open Sans" panose="020B0606030504020204" pitchFamily="34" charset="0"/>
              </a:rPr>
              <a:t>דאמרה</a:t>
            </a:r>
            <a:r>
              <a:rPr lang="he-IL" b="0" i="0" dirty="0">
                <a:solidFill>
                  <a:srgbClr val="4A4A4A"/>
                </a:solidFill>
                <a:effectLst/>
                <a:highlight>
                  <a:srgbClr val="FFFFFF"/>
                </a:highlight>
                <a:latin typeface="Open Sans" panose="020B0606030504020204" pitchFamily="34" charset="0"/>
              </a:rPr>
              <a:t> התורה (דברים כ) ״כי תקרב אל עיר </a:t>
            </a:r>
            <a:r>
              <a:rPr lang="he-IL" b="0" i="0" dirty="0" err="1">
                <a:solidFill>
                  <a:srgbClr val="4A4A4A"/>
                </a:solidFill>
                <a:effectLst/>
                <a:highlight>
                  <a:srgbClr val="FFFFFF"/>
                </a:highlight>
                <a:latin typeface="Open Sans" panose="020B0606030504020204" pitchFamily="34" charset="0"/>
              </a:rPr>
              <a:t>להלחם</a:t>
            </a:r>
            <a:r>
              <a:rPr lang="he-IL" b="0" i="0" dirty="0">
                <a:solidFill>
                  <a:srgbClr val="4A4A4A"/>
                </a:solidFill>
                <a:effectLst/>
                <a:highlight>
                  <a:srgbClr val="FFFFFF"/>
                </a:highlight>
                <a:latin typeface="Open Sans" panose="020B0606030504020204" pitchFamily="34" charset="0"/>
              </a:rPr>
              <a:t> עליה וקראת אליה לשלום</a:t>
            </a:r>
            <a:r>
              <a:rPr lang="he-IL" b="1" i="0" dirty="0">
                <a:solidFill>
                  <a:srgbClr val="4A4A4A"/>
                </a:solidFill>
                <a:effectLst/>
                <a:highlight>
                  <a:srgbClr val="FFFFFF"/>
                </a:highlight>
                <a:latin typeface="Open Sans" panose="020B0606030504020204" pitchFamily="34" charset="0"/>
              </a:rPr>
              <a:t>״,</a:t>
            </a:r>
          </a:p>
          <a:p>
            <a:r>
              <a:rPr lang="he-IL" b="1" i="0" dirty="0">
                <a:solidFill>
                  <a:srgbClr val="4A4A4A"/>
                </a:solidFill>
                <a:effectLst/>
                <a:highlight>
                  <a:srgbClr val="FFFFFF"/>
                </a:highlight>
                <a:latin typeface="Open Sans" panose="020B0606030504020204" pitchFamily="34" charset="0"/>
              </a:rPr>
              <a:t>היינו היכי דלא עשו לישראל דבר,</a:t>
            </a:r>
            <a:r>
              <a:rPr lang="he-IL" b="0" i="0" dirty="0">
                <a:solidFill>
                  <a:srgbClr val="4A4A4A"/>
                </a:solidFill>
                <a:effectLst/>
                <a:highlight>
                  <a:srgbClr val="FFFFFF"/>
                </a:highlight>
                <a:latin typeface="Open Sans" panose="020B0606030504020204" pitchFamily="34" charset="0"/>
              </a:rPr>
              <a:t> אבל היכי </a:t>
            </a:r>
            <a:r>
              <a:rPr lang="he-IL" b="0" i="0" dirty="0" err="1">
                <a:solidFill>
                  <a:srgbClr val="4A4A4A"/>
                </a:solidFill>
                <a:effectLst/>
                <a:highlight>
                  <a:srgbClr val="FFFFFF"/>
                </a:highlight>
                <a:latin typeface="Open Sans" panose="020B0606030504020204" pitchFamily="34" charset="0"/>
              </a:rPr>
              <a:t>דעשו</a:t>
            </a:r>
            <a:r>
              <a:rPr lang="he-IL" b="0" i="0" dirty="0">
                <a:solidFill>
                  <a:srgbClr val="4A4A4A"/>
                </a:solidFill>
                <a:effectLst/>
                <a:highlight>
                  <a:srgbClr val="FFFFFF"/>
                </a:highlight>
                <a:latin typeface="Open Sans" panose="020B0606030504020204" pitchFamily="34" charset="0"/>
              </a:rPr>
              <a:t> לישראל דבר, כגון זה שפרצו בהם לעשות להם נבלה, </a:t>
            </a:r>
            <a:r>
              <a:rPr lang="he-IL" b="0" i="0" dirty="0">
                <a:solidFill>
                  <a:srgbClr val="4A4A4A"/>
                </a:solidFill>
                <a:effectLst/>
                <a:highlight>
                  <a:srgbClr val="FFFF00"/>
                </a:highlight>
                <a:latin typeface="Open Sans" panose="020B0606030504020204" pitchFamily="34" charset="0"/>
              </a:rPr>
              <a:t>אף על גב דלא עשה רק אחד מהם – כיון </a:t>
            </a:r>
            <a:r>
              <a:rPr lang="he-IL" b="0" i="0" dirty="0" err="1">
                <a:solidFill>
                  <a:srgbClr val="4A4A4A"/>
                </a:solidFill>
                <a:effectLst/>
                <a:highlight>
                  <a:srgbClr val="FFFF00"/>
                </a:highlight>
                <a:latin typeface="Open Sans" panose="020B0606030504020204" pitchFamily="34" charset="0"/>
              </a:rPr>
              <a:t>דמכלל</a:t>
            </a:r>
            <a:r>
              <a:rPr lang="he-IL" b="0" i="0" dirty="0">
                <a:solidFill>
                  <a:srgbClr val="4A4A4A"/>
                </a:solidFill>
                <a:effectLst/>
                <a:highlight>
                  <a:srgbClr val="FFFF00"/>
                </a:highlight>
                <a:latin typeface="Open Sans" panose="020B0606030504020204" pitchFamily="34" charset="0"/>
              </a:rPr>
              <a:t> העם הוא, כיון שפרצו להם תחלה – מותרים </a:t>
            </a:r>
            <a:r>
              <a:rPr lang="he-IL" b="0" i="0" dirty="0" err="1">
                <a:solidFill>
                  <a:srgbClr val="4A4A4A"/>
                </a:solidFill>
                <a:effectLst/>
                <a:highlight>
                  <a:srgbClr val="FFFF00"/>
                </a:highlight>
                <a:latin typeface="Open Sans" panose="020B0606030504020204" pitchFamily="34" charset="0"/>
              </a:rPr>
              <a:t>ליקח</a:t>
            </a:r>
            <a:r>
              <a:rPr lang="he-IL" b="0" i="0" dirty="0">
                <a:solidFill>
                  <a:srgbClr val="4A4A4A"/>
                </a:solidFill>
                <a:effectLst/>
                <a:highlight>
                  <a:srgbClr val="FFFF00"/>
                </a:highlight>
                <a:latin typeface="Open Sans" panose="020B0606030504020204" pitchFamily="34" charset="0"/>
              </a:rPr>
              <a:t> נקמתם מהם</a:t>
            </a:r>
            <a:r>
              <a:rPr lang="he-IL" b="0" i="0" dirty="0">
                <a:solidFill>
                  <a:srgbClr val="4A4A4A"/>
                </a:solidFill>
                <a:effectLst/>
                <a:highlight>
                  <a:srgbClr val="FFFFFF"/>
                </a:highlight>
                <a:latin typeface="Open Sans" panose="020B0606030504020204" pitchFamily="34" charset="0"/>
              </a:rPr>
              <a:t>. </a:t>
            </a:r>
          </a:p>
          <a:p>
            <a:r>
              <a:rPr lang="he-IL" b="0" i="0" dirty="0">
                <a:solidFill>
                  <a:srgbClr val="4A4A4A"/>
                </a:solidFill>
                <a:effectLst/>
                <a:highlight>
                  <a:srgbClr val="FFFFFF"/>
                </a:highlight>
                <a:latin typeface="Open Sans" panose="020B0606030504020204" pitchFamily="34" charset="0"/>
              </a:rPr>
              <a:t>והכי נמי כל המלחמות שהם נמצאים כגון 'צרור את </a:t>
            </a:r>
            <a:r>
              <a:rPr lang="he-IL" b="0" i="0" dirty="0" err="1">
                <a:solidFill>
                  <a:srgbClr val="4A4A4A"/>
                </a:solidFill>
                <a:effectLst/>
                <a:highlight>
                  <a:srgbClr val="FFFFFF"/>
                </a:highlight>
                <a:latin typeface="Open Sans" panose="020B0606030504020204" pitchFamily="34" charset="0"/>
              </a:rPr>
              <a:t>המדינים</a:t>
            </a:r>
            <a:r>
              <a:rPr lang="he-IL" b="0" i="0" dirty="0">
                <a:solidFill>
                  <a:srgbClr val="4A4A4A"/>
                </a:solidFill>
                <a:effectLst/>
                <a:highlight>
                  <a:srgbClr val="FFFFFF"/>
                </a:highlight>
                <a:latin typeface="Open Sans" panose="020B0606030504020204" pitchFamily="34" charset="0"/>
              </a:rPr>
              <a:t>' וגו', אף על גב </a:t>
            </a:r>
            <a:r>
              <a:rPr lang="he-IL" b="0" i="0" dirty="0" err="1">
                <a:solidFill>
                  <a:srgbClr val="4A4A4A"/>
                </a:solidFill>
                <a:effectLst/>
                <a:highlight>
                  <a:srgbClr val="FFFFFF"/>
                </a:highlight>
                <a:latin typeface="Open Sans" panose="020B0606030504020204" pitchFamily="34" charset="0"/>
              </a:rPr>
              <a:t>דהיו</a:t>
            </a:r>
            <a:r>
              <a:rPr lang="he-IL" b="0" i="0" dirty="0">
                <a:solidFill>
                  <a:srgbClr val="4A4A4A"/>
                </a:solidFill>
                <a:effectLst/>
                <a:highlight>
                  <a:srgbClr val="FFFFFF"/>
                </a:highlight>
                <a:latin typeface="Open Sans" panose="020B0606030504020204" pitchFamily="34" charset="0"/>
              </a:rPr>
              <a:t> הרבה שלא עשו – אין זה חילוק, כיון שהיו באותה אומה שעשה רע להם – </a:t>
            </a:r>
            <a:r>
              <a:rPr lang="he-IL" b="0" i="0" dirty="0" err="1">
                <a:solidFill>
                  <a:srgbClr val="4A4A4A"/>
                </a:solidFill>
                <a:effectLst/>
                <a:highlight>
                  <a:srgbClr val="FFFFFF"/>
                </a:highlight>
                <a:latin typeface="Open Sans" panose="020B0606030504020204" pitchFamily="34" charset="0"/>
              </a:rPr>
              <a:t>מותרין</a:t>
            </a:r>
            <a:r>
              <a:rPr lang="he-IL" b="0" i="0" dirty="0">
                <a:solidFill>
                  <a:srgbClr val="4A4A4A"/>
                </a:solidFill>
                <a:effectLst/>
                <a:highlight>
                  <a:srgbClr val="FFFFFF"/>
                </a:highlight>
                <a:latin typeface="Open Sans" panose="020B0606030504020204" pitchFamily="34" charset="0"/>
              </a:rPr>
              <a:t> לבא עליהם למלחמה, וכן הם כל המלחמות".</a:t>
            </a:r>
          </a:p>
          <a:p>
            <a:endParaRPr lang="he-IL" b="0" i="0" dirty="0">
              <a:solidFill>
                <a:srgbClr val="4A4A4A"/>
              </a:solidFill>
              <a:effectLst/>
              <a:highlight>
                <a:srgbClr val="FFFFFF"/>
              </a:highlight>
              <a:latin typeface="Open Sans" panose="020B0606030504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954D7DBE-1F3A-F8F3-3AC8-302E38FFAC67}"/>
              </a:ext>
            </a:extLst>
          </p:cNvPr>
          <p:cNvSpPr>
            <a:spLocks noGrp="1"/>
          </p:cNvSpPr>
          <p:nvPr>
            <p:ph type="sldNum" sz="quarter" idx="12"/>
          </p:nvPr>
        </p:nvSpPr>
        <p:spPr/>
        <p:txBody>
          <a:bodyPr/>
          <a:lstStyle/>
          <a:p>
            <a:fld id="{519954A3-9DFD-4C44-94BA-B95130A3BA1C}" type="slidenum">
              <a:rPr lang="en-US" smtClean="0"/>
              <a:t>62</a:t>
            </a:fld>
            <a:endParaRPr lang="en-US" dirty="0"/>
          </a:p>
        </p:txBody>
      </p:sp>
    </p:spTree>
    <p:extLst>
      <p:ext uri="{BB962C8B-B14F-4D97-AF65-F5344CB8AC3E}">
        <p14:creationId xmlns:p14="http://schemas.microsoft.com/office/powerpoint/2010/main" val="65697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דברי המהר"ל – בדין נקמה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151515"/>
                </a:solidFill>
                <a:effectLst/>
                <a:highlight>
                  <a:srgbClr val="F9FAFA"/>
                </a:highlight>
                <a:latin typeface="PFT_Rashi"/>
              </a:rPr>
              <a:t>שיטת המהר"ל להסביר את מה ששמעון ולוי הרגו את כל אנשי שכם, שזה היה בדין מלחמה שמותר להרוג את כל אנשי העיר. </a:t>
            </a:r>
          </a:p>
          <a:p>
            <a:r>
              <a:rPr lang="he-IL" dirty="0">
                <a:solidFill>
                  <a:srgbClr val="151515"/>
                </a:solidFill>
                <a:highlight>
                  <a:srgbClr val="F9FAFA"/>
                </a:highlight>
                <a:latin typeface="PFT_Rashi"/>
              </a:rPr>
              <a:t>ראיתי מי שרוצה לומר – שזה רק כאשר נעשית מלחמה מדין נקמה על מעשה רשע – מעין מה שכתב המהר"ל - </a:t>
            </a:r>
            <a:r>
              <a:rPr lang="he-IL" dirty="0">
                <a:solidFill>
                  <a:srgbClr val="4A4A4A"/>
                </a:solidFill>
                <a:highlight>
                  <a:srgbClr val="F9FAFA"/>
                </a:highlight>
                <a:latin typeface="Open Sans" panose="020B0606030504020204" pitchFamily="34" charset="0"/>
              </a:rPr>
              <a:t>ואף על גב </a:t>
            </a:r>
            <a:r>
              <a:rPr lang="he-IL" dirty="0" err="1">
                <a:solidFill>
                  <a:srgbClr val="4A4A4A"/>
                </a:solidFill>
                <a:highlight>
                  <a:srgbClr val="F9FAFA"/>
                </a:highlight>
                <a:latin typeface="Open Sans" panose="020B0606030504020204" pitchFamily="34" charset="0"/>
              </a:rPr>
              <a:t>דאמרה</a:t>
            </a:r>
            <a:r>
              <a:rPr lang="he-IL" dirty="0">
                <a:solidFill>
                  <a:srgbClr val="4A4A4A"/>
                </a:solidFill>
                <a:highlight>
                  <a:srgbClr val="F9FAFA"/>
                </a:highlight>
                <a:latin typeface="Open Sans" panose="020B0606030504020204" pitchFamily="34" charset="0"/>
              </a:rPr>
              <a:t> התורה (דברים כ) ״כי תקרב אל עיר </a:t>
            </a:r>
            <a:r>
              <a:rPr lang="he-IL" dirty="0" err="1">
                <a:solidFill>
                  <a:srgbClr val="4A4A4A"/>
                </a:solidFill>
                <a:highlight>
                  <a:srgbClr val="F9FAFA"/>
                </a:highlight>
                <a:latin typeface="Open Sans" panose="020B0606030504020204" pitchFamily="34" charset="0"/>
              </a:rPr>
              <a:t>להלחם</a:t>
            </a:r>
            <a:r>
              <a:rPr lang="he-IL" dirty="0">
                <a:solidFill>
                  <a:srgbClr val="4A4A4A"/>
                </a:solidFill>
                <a:highlight>
                  <a:srgbClr val="F9FAFA"/>
                </a:highlight>
                <a:latin typeface="Open Sans" panose="020B0606030504020204" pitchFamily="34" charset="0"/>
              </a:rPr>
              <a:t> עליה וקראת אליה לשלום</a:t>
            </a:r>
            <a:r>
              <a:rPr lang="he-IL" b="1" dirty="0">
                <a:solidFill>
                  <a:srgbClr val="4A4A4A"/>
                </a:solidFill>
                <a:highlight>
                  <a:srgbClr val="F9FAFA"/>
                </a:highlight>
                <a:latin typeface="Open Sans" panose="020B0606030504020204" pitchFamily="34" charset="0"/>
              </a:rPr>
              <a:t>״,</a:t>
            </a:r>
          </a:p>
          <a:p>
            <a:r>
              <a:rPr lang="he-IL" b="1" dirty="0">
                <a:solidFill>
                  <a:srgbClr val="4A4A4A"/>
                </a:solidFill>
                <a:highlight>
                  <a:srgbClr val="F9FAFA"/>
                </a:highlight>
                <a:latin typeface="Open Sans" panose="020B0606030504020204" pitchFamily="34" charset="0"/>
              </a:rPr>
              <a:t>היינו היכי דלא עשו לישראל דבר,</a:t>
            </a:r>
            <a:r>
              <a:rPr lang="he-IL" dirty="0">
                <a:solidFill>
                  <a:srgbClr val="4A4A4A"/>
                </a:solidFill>
                <a:highlight>
                  <a:srgbClr val="F9FAFA"/>
                </a:highlight>
                <a:latin typeface="Open Sans" panose="020B0606030504020204" pitchFamily="34" charset="0"/>
              </a:rPr>
              <a:t> אבל היכי </a:t>
            </a:r>
            <a:r>
              <a:rPr lang="he-IL" dirty="0" err="1">
                <a:solidFill>
                  <a:srgbClr val="4A4A4A"/>
                </a:solidFill>
                <a:highlight>
                  <a:srgbClr val="F9FAFA"/>
                </a:highlight>
                <a:latin typeface="Open Sans" panose="020B0606030504020204" pitchFamily="34" charset="0"/>
              </a:rPr>
              <a:t>דעשו</a:t>
            </a:r>
            <a:r>
              <a:rPr lang="he-IL" dirty="0">
                <a:solidFill>
                  <a:srgbClr val="4A4A4A"/>
                </a:solidFill>
                <a:highlight>
                  <a:srgbClr val="F9FAFA"/>
                </a:highlight>
                <a:latin typeface="Open Sans" panose="020B0606030504020204" pitchFamily="34" charset="0"/>
              </a:rPr>
              <a:t> לישראל דבר, כגון זה שפרצו בהם לעשות להם נבלה, אף על גב דלא עשה רק אחד מהם – כיון </a:t>
            </a:r>
            <a:r>
              <a:rPr lang="he-IL" dirty="0" err="1">
                <a:solidFill>
                  <a:srgbClr val="4A4A4A"/>
                </a:solidFill>
                <a:highlight>
                  <a:srgbClr val="F9FAFA"/>
                </a:highlight>
                <a:latin typeface="Open Sans" panose="020B0606030504020204" pitchFamily="34" charset="0"/>
              </a:rPr>
              <a:t>דמכלל</a:t>
            </a:r>
            <a:r>
              <a:rPr lang="he-IL" dirty="0">
                <a:solidFill>
                  <a:srgbClr val="4A4A4A"/>
                </a:solidFill>
                <a:highlight>
                  <a:srgbClr val="F9FAFA"/>
                </a:highlight>
                <a:latin typeface="Open Sans" panose="020B0606030504020204" pitchFamily="34" charset="0"/>
              </a:rPr>
              <a:t> העם הוא, כיון שפרצו להם תחלה – מותרים </a:t>
            </a:r>
            <a:r>
              <a:rPr lang="he-IL" dirty="0" err="1">
                <a:solidFill>
                  <a:srgbClr val="4A4A4A"/>
                </a:solidFill>
                <a:highlight>
                  <a:srgbClr val="F9FAFA"/>
                </a:highlight>
                <a:latin typeface="Open Sans" panose="020B0606030504020204" pitchFamily="34" charset="0"/>
              </a:rPr>
              <a:t>ליקח</a:t>
            </a:r>
            <a:r>
              <a:rPr lang="he-IL" dirty="0">
                <a:solidFill>
                  <a:srgbClr val="4A4A4A"/>
                </a:solidFill>
                <a:highlight>
                  <a:srgbClr val="F9FAFA"/>
                </a:highlight>
                <a:latin typeface="Open Sans" panose="020B0606030504020204" pitchFamily="34" charset="0"/>
              </a:rPr>
              <a:t> נקמתם מהם.</a:t>
            </a:r>
          </a:p>
          <a:p>
            <a:r>
              <a:rPr lang="he-IL" dirty="0">
                <a:solidFill>
                  <a:srgbClr val="4A4A4A"/>
                </a:solidFill>
                <a:highlight>
                  <a:srgbClr val="F9FAFA"/>
                </a:highlight>
                <a:latin typeface="Open Sans" panose="020B0606030504020204" pitchFamily="34" charset="0"/>
              </a:rPr>
              <a:t>שכל זה דווקא – כאשר עושים נקמה – אז מותר להרוג את כולם. </a:t>
            </a:r>
          </a:p>
          <a:p>
            <a:r>
              <a:rPr lang="he-IL" dirty="0">
                <a:solidFill>
                  <a:srgbClr val="4A4A4A"/>
                </a:solidFill>
                <a:highlight>
                  <a:srgbClr val="F9FAFA"/>
                </a:highlight>
                <a:latin typeface="Open Sans" panose="020B0606030504020204" pitchFamily="34" charset="0"/>
              </a:rPr>
              <a:t>וזהו שמצאנו – במדין, בשמעון ולוי</a:t>
            </a:r>
            <a:r>
              <a:rPr lang="he-IL" dirty="0">
                <a:highlight>
                  <a:srgbClr val="F9FAFA"/>
                </a:highlight>
              </a:rPr>
              <a:t>, </a:t>
            </a:r>
          </a:p>
          <a:p>
            <a:r>
              <a:rPr lang="he-IL" dirty="0">
                <a:highlight>
                  <a:srgbClr val="F9FAFA"/>
                </a:highlight>
              </a:rPr>
              <a:t>וכן מצאנו: בשבעת עממים ועמלק ואולי גם בעיר </a:t>
            </a:r>
            <a:r>
              <a:rPr lang="he-IL" dirty="0" err="1">
                <a:highlight>
                  <a:srgbClr val="F9FAFA"/>
                </a:highlight>
              </a:rPr>
              <a:t>הנדחת</a:t>
            </a:r>
            <a:r>
              <a:rPr lang="he-IL" dirty="0">
                <a:highlight>
                  <a:srgbClr val="F9FAFA"/>
                </a:highlight>
              </a:rPr>
              <a:t>. </a:t>
            </a:r>
          </a:p>
          <a:p>
            <a:r>
              <a:rPr lang="he-IL" dirty="0">
                <a:solidFill>
                  <a:srgbClr val="4A4A4A"/>
                </a:solidFill>
                <a:highlight>
                  <a:srgbClr val="F9FAFA"/>
                </a:highlight>
                <a:latin typeface="Open Sans" panose="020B0606030504020204" pitchFamily="34" charset="0"/>
              </a:rPr>
              <a:t>אבל במלחמה רגילה – אין היתר להרוג סתם </a:t>
            </a:r>
            <a:r>
              <a:rPr lang="he-IL" dirty="0" err="1">
                <a:solidFill>
                  <a:srgbClr val="4A4A4A"/>
                </a:solidFill>
                <a:highlight>
                  <a:srgbClr val="F9FAFA"/>
                </a:highlight>
                <a:latin typeface="Open Sans" panose="020B0606030504020204" pitchFamily="34" charset="0"/>
              </a:rPr>
              <a:t>אוכלסיה</a:t>
            </a:r>
            <a:r>
              <a:rPr lang="he-IL" dirty="0">
                <a:solidFill>
                  <a:srgbClr val="4A4A4A"/>
                </a:solidFill>
                <a:highlight>
                  <a:srgbClr val="F9FAFA"/>
                </a:highlight>
                <a:latin typeface="Open Sans" panose="020B0606030504020204" pitchFamily="34" charset="0"/>
              </a:rPr>
              <a:t>.</a:t>
            </a:r>
          </a:p>
          <a:p>
            <a:r>
              <a:rPr lang="he-IL" dirty="0">
                <a:solidFill>
                  <a:srgbClr val="4A4A4A"/>
                </a:solidFill>
                <a:highlight>
                  <a:srgbClr val="F9FAFA"/>
                </a:highlight>
                <a:latin typeface="Open Sans" panose="020B0606030504020204" pitchFamily="34" charset="0"/>
              </a:rPr>
              <a:t>אף שיש לדון בדבר – שהרי כל מלחמה היא גם נקמה </a:t>
            </a:r>
            <a:r>
              <a:rPr lang="he-IL" dirty="0" err="1">
                <a:solidFill>
                  <a:srgbClr val="4A4A4A"/>
                </a:solidFill>
                <a:highlight>
                  <a:srgbClr val="F9FAFA"/>
                </a:highlight>
                <a:latin typeface="Open Sans" panose="020B0606030504020204" pitchFamily="34" charset="0"/>
              </a:rPr>
              <a:t>באוייב</a:t>
            </a:r>
            <a:r>
              <a:rPr lang="he-IL" dirty="0">
                <a:solidFill>
                  <a:srgbClr val="4A4A4A"/>
                </a:solidFill>
                <a:highlight>
                  <a:srgbClr val="F9FAFA"/>
                </a:highlight>
                <a:latin typeface="Open Sans" panose="020B0606030504020204" pitchFamily="34" charset="0"/>
              </a:rPr>
              <a:t> על שהתחיל עימנו?</a:t>
            </a:r>
          </a:p>
          <a:p>
            <a:r>
              <a:rPr lang="he-IL" dirty="0">
                <a:solidFill>
                  <a:srgbClr val="4A4A4A"/>
                </a:solidFill>
                <a:highlight>
                  <a:srgbClr val="F9FAFA"/>
                </a:highlight>
                <a:latin typeface="Open Sans" panose="020B0606030504020204" pitchFamily="34" charset="0"/>
              </a:rPr>
              <a:t>ואולי יש לומר שרק כאשר המלחמה היא רק בשביל נקמה – אז הורגים את הטף. </a:t>
            </a:r>
          </a:p>
          <a:p>
            <a:r>
              <a:rPr lang="he-IL" dirty="0">
                <a:solidFill>
                  <a:srgbClr val="4A4A4A"/>
                </a:solidFill>
                <a:highlight>
                  <a:srgbClr val="F9FAFA"/>
                </a:highlight>
                <a:latin typeface="Open Sans" panose="020B0606030504020204" pitchFamily="34" charset="0"/>
              </a:rPr>
              <a:t>משום שהיות והמלחמה היא להרבות כבוד ישראל וכבוד שמים – בכל אדם שנהרג מתרבה הכבוד.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63</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יהי רצון שיבואו ימים שיתקיים: </a:t>
            </a:r>
          </a:p>
          <a:p>
            <a:r>
              <a:rPr lang="he-IL" dirty="0"/>
              <a:t>"הַדָּבָר אֲשֶׁר חָזָה יְשַׁעְיָהוּ בֶּן אָמוֹץ עַל יְהוּדָה וִירוּשָׁלִָם: וְהָיָה בְּאַחֲרִית הַיָּמִים נָכוֹן יִהְיֶה הַר בֵּית ה' בְּרֹאשׁ הֶהָרִים וְנִשָּׂא מִגְּבָעוֹת וְנָהֲרוּ אֵלָיו כָּל </a:t>
            </a:r>
            <a:r>
              <a:rPr lang="he-IL" dirty="0" err="1"/>
              <a:t>הַגּוֹיִם</a:t>
            </a:r>
            <a:r>
              <a:rPr lang="he-IL" dirty="0"/>
              <a:t>: וְהָלְכוּ עַמִּים רַבִּים וְאָמְרוּ לְכוּ וְנַעֲלֶה אֶל הַר ה' אֶל בֵּית </a:t>
            </a:r>
            <a:r>
              <a:rPr lang="he-IL" dirty="0" err="1"/>
              <a:t>אֱלֹהֵי</a:t>
            </a:r>
            <a:r>
              <a:rPr lang="he-IL" dirty="0"/>
              <a:t> יַעֲקֹב וְיֹרֵנוּ מִדְּרָכָיו וְנֵלְכָה </a:t>
            </a:r>
            <a:r>
              <a:rPr lang="he-IL" dirty="0" err="1"/>
              <a:t>בְּאֹרְחֹתָיו</a:t>
            </a:r>
            <a:r>
              <a:rPr lang="he-IL" dirty="0"/>
              <a:t> כִּי מִצִּיּוֹן תֵּצֵא תוֹרָה וּדְבַר ה' מִירוּשָׁלִָם: וְשָׁפַט בֵּין </a:t>
            </a:r>
            <a:r>
              <a:rPr lang="he-IL" dirty="0" err="1"/>
              <a:t>הַגּוֹיִם</a:t>
            </a:r>
            <a:r>
              <a:rPr lang="he-IL" dirty="0"/>
              <a:t> וְהוֹכִיחַ לְעַמִּים רַבִּים וְכִתְּתוּ </a:t>
            </a:r>
            <a:r>
              <a:rPr lang="he-IL" dirty="0" err="1"/>
              <a:t>חַרְבוֹתָם</a:t>
            </a:r>
            <a:r>
              <a:rPr lang="he-IL" dirty="0"/>
              <a:t> לְאִתִּים וַחֲנִיתוֹתֵיהֶם לְמַזְמֵרוֹת לֹא </a:t>
            </a:r>
            <a:r>
              <a:rPr lang="he-IL" dirty="0" err="1"/>
              <a:t>יִשָּׂא</a:t>
            </a:r>
            <a:r>
              <a:rPr lang="he-IL" dirty="0"/>
              <a:t> גוֹי אֶל גּוֹי חֶרֶב וְלֹא יִלְמְדוּ עוֹד מִלְחָמָה" אכי"ר.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64</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תג">
  <a:themeElements>
    <a:clrScheme name="תג">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תג">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תג">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29028</TotalTime>
  <Words>10122</Words>
  <Application>Microsoft Office PowerPoint</Application>
  <PresentationFormat>מסך רחב</PresentationFormat>
  <Paragraphs>380</Paragraphs>
  <Slides>64</Slides>
  <Notes>0</Notes>
  <HiddenSlides>0</HiddenSlides>
  <MMClips>2</MMClips>
  <ScaleCrop>false</ScaleCrop>
  <HeadingPairs>
    <vt:vector size="6" baseType="variant">
      <vt:variant>
        <vt:lpstr>גופנים בשימוש</vt:lpstr>
      </vt:variant>
      <vt:variant>
        <vt:i4>15</vt:i4>
      </vt:variant>
      <vt:variant>
        <vt:lpstr>ערכת נושא</vt:lpstr>
      </vt:variant>
      <vt:variant>
        <vt:i4>5</vt:i4>
      </vt:variant>
      <vt:variant>
        <vt:lpstr>כותרות שקופיות</vt:lpstr>
      </vt:variant>
      <vt:variant>
        <vt:i4>64</vt:i4>
      </vt:variant>
    </vt:vector>
  </HeadingPairs>
  <TitlesOfParts>
    <vt:vector size="84" baseType="lpstr">
      <vt:lpstr>Aharoni</vt:lpstr>
      <vt:lpstr>almoni</vt:lpstr>
      <vt:lpstr>Arial</vt:lpstr>
      <vt:lpstr>Calibri</vt:lpstr>
      <vt:lpstr>David</vt:lpstr>
      <vt:lpstr>Gill Sans MT</vt:lpstr>
      <vt:lpstr>Helvetica Neue</vt:lpstr>
      <vt:lpstr>Impact</vt:lpstr>
      <vt:lpstr>inherit</vt:lpstr>
      <vt:lpstr>Open Sans</vt:lpstr>
      <vt:lpstr>Open Sans Hebrew</vt:lpstr>
      <vt:lpstr>PFT_Rashi</vt:lpstr>
      <vt:lpstr>Times New Roman</vt:lpstr>
      <vt:lpstr>Trebuchet MS</vt:lpstr>
      <vt:lpstr>Wingdings 3</vt:lpstr>
      <vt:lpstr>2_פיאה</vt:lpstr>
      <vt:lpstr>פיאה</vt:lpstr>
      <vt:lpstr>3_פיאה</vt:lpstr>
      <vt:lpstr>1_פיאה</vt:lpstr>
      <vt:lpstr>תג</vt:lpstr>
      <vt:lpstr>מצוות נקמה</vt:lpstr>
      <vt:lpstr>הנושאים הנידונים</vt:lpstr>
      <vt:lpstr>מצגת של PowerPoint‏</vt:lpstr>
      <vt:lpstr>מצגת של PowerPoint‏</vt:lpstr>
      <vt:lpstr>פארו עלי – ופארי עליו</vt:lpstr>
      <vt:lpstr>נקמה - מתוקה</vt:lpstr>
      <vt:lpstr>מצגת של PowerPoint‏</vt:lpstr>
      <vt:lpstr>נקמה - בעיתית</vt:lpstr>
      <vt:lpstr>מהי נקמה – ומהי הרתעה?</vt:lpstr>
      <vt:lpstr>מטרת הנקמה</vt:lpstr>
      <vt:lpstr>מעלת הנקמה</vt:lpstr>
      <vt:lpstr>גדולת הנקמה</vt:lpstr>
      <vt:lpstr>מצגת של PowerPoint‏</vt:lpstr>
      <vt:lpstr>מצגת של PowerPoint‏</vt:lpstr>
      <vt:lpstr>הללויה – רק במפלת הרשע</vt:lpstr>
      <vt:lpstr>ברכת הטוב והמטיב</vt:lpstr>
      <vt:lpstr>נקמת השם</vt:lpstr>
      <vt:lpstr>לא תיקום!</vt:lpstr>
      <vt:lpstr>מתי מותר לנקום</vt:lpstr>
      <vt:lpstr>מצגת של PowerPoint‏</vt:lpstr>
      <vt:lpstr>שבח הנקמה</vt:lpstr>
      <vt:lpstr>החפץ חיים – משתוקק לראות את עונש הרשע</vt:lpstr>
      <vt:lpstr>יודע בגוים אָבִינוּ מַלְכֵּנוּ. נְקוֹם לְעֵינֵנוּ נִקְמַת דַּם עֲבָדֶיךָ הַשָּׁפוּךְ:</vt:lpstr>
      <vt:lpstr>הרחמנות ההרסנית של אחאב </vt:lpstr>
      <vt:lpstr>קנאה ונקמה</vt:lpstr>
      <vt:lpstr>צדיקים - נוקמים</vt:lpstr>
      <vt:lpstr>דן ידין עמו</vt:lpstr>
      <vt:lpstr>העין השניה של שמשון</vt:lpstr>
      <vt:lpstr>הושע נא</vt:lpstr>
      <vt:lpstr>עזה (ויריחו) תחילה</vt:lpstr>
      <vt:lpstr>נקם אחת</vt:lpstr>
      <vt:lpstr>כלי חמס מכורותיהם</vt:lpstr>
      <vt:lpstr>שמעון – ושכם?</vt:lpstr>
      <vt:lpstr>ארור אפם</vt:lpstr>
      <vt:lpstr>מהר"ל – הריגה קולקטיבית</vt:lpstr>
      <vt:lpstr>מצגת של PowerPoint‏</vt:lpstr>
      <vt:lpstr>מלחמת דוד – בבני עמון</vt:lpstr>
      <vt:lpstr>מגילת אסתר</vt:lpstr>
      <vt:lpstr>הגאולה והנקמה</vt:lpstr>
      <vt:lpstr>האם האזרחים אשמים?</vt:lpstr>
      <vt:lpstr>שפוך חמתך</vt:lpstr>
      <vt:lpstr>מדוע אומרים שפוך חמתך</vt:lpstr>
      <vt:lpstr>האם האזרחים אשמים?</vt:lpstr>
      <vt:lpstr>כי לעולם חסד</vt:lpstr>
      <vt:lpstr>"כי ברחמנות הטיפשים יאבד כל משפט".</vt:lpstr>
      <vt:lpstr>השם יקום דמו – הי"ד</vt:lpstr>
      <vt:lpstr>המקור להי"ד</vt:lpstr>
      <vt:lpstr>תפילת אב הרחמים</vt:lpstr>
      <vt:lpstr>בנפל אויבך אל תשמח</vt:lpstr>
      <vt:lpstr>סיפור חסידי</vt:lpstr>
      <vt:lpstr>גואל הדם</vt:lpstr>
      <vt:lpstr>מי נוקם?</vt:lpstr>
      <vt:lpstr>לי נקם ושילם – מי ינקום?</vt:lpstr>
      <vt:lpstr>מצגת של PowerPoint‏</vt:lpstr>
      <vt:lpstr>האדם נוקם</vt:lpstr>
      <vt:lpstr>נפ"מ למעשה</vt:lpstr>
      <vt:lpstr>נפ"מ למעשה</vt:lpstr>
      <vt:lpstr>נפ"מ למעשה</vt:lpstr>
      <vt:lpstr>מצגת של PowerPoint‏</vt:lpstr>
      <vt:lpstr>נקמת ה' – טף ונשים</vt:lpstr>
      <vt:lpstr>מצגת של PowerPoint‏</vt:lpstr>
      <vt:lpstr>מהר"ל – הריגה קולקטיבית</vt:lpstr>
      <vt:lpstr>דברי המהר"ל – בדין נקמה</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22</cp:revision>
  <cp:lastPrinted>2024-02-26T05:45:50Z</cp:lastPrinted>
  <dcterms:created xsi:type="dcterms:W3CDTF">2024-02-23T09:02:47Z</dcterms:created>
  <dcterms:modified xsi:type="dcterms:W3CDTF">2024-08-05T00:53:41Z</dcterms:modified>
</cp:coreProperties>
</file>