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60" r:id="rId2"/>
    <p:sldMasterId id="2147483711" r:id="rId3"/>
    <p:sldMasterId id="2147483745" r:id="rId4"/>
  </p:sldMasterIdLst>
  <p:notesMasterIdLst>
    <p:notesMasterId r:id="rId19"/>
  </p:notesMasterIdLst>
  <p:sldIdLst>
    <p:sldId id="690" r:id="rId5"/>
    <p:sldId id="689" r:id="rId6"/>
    <p:sldId id="691" r:id="rId7"/>
    <p:sldId id="692" r:id="rId8"/>
    <p:sldId id="693" r:id="rId9"/>
    <p:sldId id="694" r:id="rId10"/>
    <p:sldId id="695" r:id="rId11"/>
    <p:sldId id="696" r:id="rId12"/>
    <p:sldId id="697" r:id="rId13"/>
    <p:sldId id="698" r:id="rId14"/>
    <p:sldId id="699" r:id="rId15"/>
    <p:sldId id="700" r:id="rId16"/>
    <p:sldId id="701" r:id="rId17"/>
    <p:sldId id="688" r:id="rId18"/>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690"/>
          </p14:sldIdLst>
        </p14:section>
        <p14:section name="שונות" id="{214AC977-4496-4174-990E-5C5CA333869F}">
          <p14:sldIdLst>
            <p14:sldId id="689"/>
            <p14:sldId id="691"/>
            <p14:sldId id="692"/>
            <p14:sldId id="693"/>
            <p14:sldId id="694"/>
            <p14:sldId id="695"/>
            <p14:sldId id="696"/>
            <p14:sldId id="697"/>
            <p14:sldId id="698"/>
            <p14:sldId id="699"/>
            <p14:sldId id="700"/>
            <p14:sldId id="701"/>
            <p14:sldId id="688"/>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DC544A-EDFD-41F0-9E10-5C651EDA5367}" v="10" dt="2024-11-27T01:07:19.483"/>
  </p1510:revLst>
</p1510:revInfo>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סגנון בהיר 2 - הדגשה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5726" autoAdjust="0"/>
  </p:normalViewPr>
  <p:slideViewPr>
    <p:cSldViewPr snapToGrid="0">
      <p:cViewPr varScale="1">
        <p:scale>
          <a:sx n="97" d="100"/>
          <a:sy n="97" d="100"/>
        </p:scale>
        <p:origin x="96" y="274"/>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73DC544A-EDFD-41F0-9E10-5C651EDA5367}"/>
    <pc:docChg chg="undo custSel addSld delSld modSld modSection">
      <pc:chgData name="יהודה טאוב" userId="80c2dbd02819b45c" providerId="LiveId" clId="{73DC544A-EDFD-41F0-9E10-5C651EDA5367}" dt="2024-11-27T01:25:02.753" v="621" actId="20577"/>
      <pc:docMkLst>
        <pc:docMk/>
      </pc:docMkLst>
      <pc:sldChg chg="modSp mod">
        <pc:chgData name="יהודה טאוב" userId="80c2dbd02819b45c" providerId="LiveId" clId="{73DC544A-EDFD-41F0-9E10-5C651EDA5367}" dt="2024-11-27T01:07:34.511" v="531" actId="14100"/>
        <pc:sldMkLst>
          <pc:docMk/>
          <pc:sldMk cId="3512403466" sldId="690"/>
        </pc:sldMkLst>
        <pc:spChg chg="mod">
          <ac:chgData name="יהודה טאוב" userId="80c2dbd02819b45c" providerId="LiveId" clId="{73DC544A-EDFD-41F0-9E10-5C651EDA5367}" dt="2024-11-27T01:07:34.511" v="531" actId="14100"/>
          <ac:spMkLst>
            <pc:docMk/>
            <pc:sldMk cId="3512403466" sldId="690"/>
            <ac:spMk id="2" creationId="{4252FE0A-5B07-0F2A-BFE0-F397E9704038}"/>
          </ac:spMkLst>
        </pc:spChg>
        <pc:graphicFrameChg chg="mod modGraphic">
          <ac:chgData name="יהודה טאוב" userId="80c2dbd02819b45c" providerId="LiveId" clId="{73DC544A-EDFD-41F0-9E10-5C651EDA5367}" dt="2024-11-27T01:07:21.545" v="528" actId="108"/>
          <ac:graphicFrameMkLst>
            <pc:docMk/>
            <pc:sldMk cId="3512403466" sldId="690"/>
            <ac:graphicFrameMk id="5" creationId="{55263C5B-4DA6-4B22-077B-0135A8BA35F1}"/>
          </ac:graphicFrameMkLst>
        </pc:graphicFrameChg>
      </pc:sldChg>
      <pc:sldChg chg="modSp mod">
        <pc:chgData name="יהודה טאוב" userId="80c2dbd02819b45c" providerId="LiveId" clId="{73DC544A-EDFD-41F0-9E10-5C651EDA5367}" dt="2024-11-26T14:50:50.177" v="261" actId="20577"/>
        <pc:sldMkLst>
          <pc:docMk/>
          <pc:sldMk cId="1129396972" sldId="691"/>
        </pc:sldMkLst>
        <pc:spChg chg="mod">
          <ac:chgData name="יהודה טאוב" userId="80c2dbd02819b45c" providerId="LiveId" clId="{73DC544A-EDFD-41F0-9E10-5C651EDA5367}" dt="2024-11-26T14:43:44.198" v="9" actId="20577"/>
          <ac:spMkLst>
            <pc:docMk/>
            <pc:sldMk cId="1129396972" sldId="691"/>
            <ac:spMk id="2" creationId="{CAF102AA-C8BF-3A0F-352F-A1581E1CCC82}"/>
          </ac:spMkLst>
        </pc:spChg>
        <pc:spChg chg="mod">
          <ac:chgData name="יהודה טאוב" userId="80c2dbd02819b45c" providerId="LiveId" clId="{73DC544A-EDFD-41F0-9E10-5C651EDA5367}" dt="2024-11-26T14:50:50.177" v="261" actId="20577"/>
          <ac:spMkLst>
            <pc:docMk/>
            <pc:sldMk cId="1129396972" sldId="691"/>
            <ac:spMk id="3" creationId="{1B86A1F2-2193-2DAA-2EFD-F766E76880D3}"/>
          </ac:spMkLst>
        </pc:spChg>
      </pc:sldChg>
      <pc:sldChg chg="addSp modSp new mod setBg">
        <pc:chgData name="יהודה טאוב" userId="80c2dbd02819b45c" providerId="LiveId" clId="{73DC544A-EDFD-41F0-9E10-5C651EDA5367}" dt="2024-11-26T14:57:40.116" v="321" actId="26606"/>
        <pc:sldMkLst>
          <pc:docMk/>
          <pc:sldMk cId="381739769" sldId="692"/>
        </pc:sldMkLst>
        <pc:spChg chg="mod">
          <ac:chgData name="יהודה טאוב" userId="80c2dbd02819b45c" providerId="LiveId" clId="{73DC544A-EDFD-41F0-9E10-5C651EDA5367}" dt="2024-11-26T14:57:40.116" v="321" actId="26606"/>
          <ac:spMkLst>
            <pc:docMk/>
            <pc:sldMk cId="381739769" sldId="692"/>
            <ac:spMk id="2" creationId="{C2A1F416-2572-E08C-5B20-7B378AEC5F60}"/>
          </ac:spMkLst>
        </pc:spChg>
        <pc:spChg chg="mod">
          <ac:chgData name="יהודה טאוב" userId="80c2dbd02819b45c" providerId="LiveId" clId="{73DC544A-EDFD-41F0-9E10-5C651EDA5367}" dt="2024-11-26T14:57:40.116" v="321" actId="26606"/>
          <ac:spMkLst>
            <pc:docMk/>
            <pc:sldMk cId="381739769" sldId="692"/>
            <ac:spMk id="3" creationId="{86565197-72EE-4D5C-1563-FBC6BD5CD878}"/>
          </ac:spMkLst>
        </pc:spChg>
        <pc:spChg chg="mod">
          <ac:chgData name="יהודה טאוב" userId="80c2dbd02819b45c" providerId="LiveId" clId="{73DC544A-EDFD-41F0-9E10-5C651EDA5367}" dt="2024-11-26T14:57:40.116" v="321" actId="26606"/>
          <ac:spMkLst>
            <pc:docMk/>
            <pc:sldMk cId="381739769" sldId="692"/>
            <ac:spMk id="4" creationId="{596FCF30-9B3D-7DD4-1701-0B052287C62A}"/>
          </ac:spMkLst>
        </pc:spChg>
        <pc:picChg chg="add mod ord">
          <ac:chgData name="יהודה טאוב" userId="80c2dbd02819b45c" providerId="LiveId" clId="{73DC544A-EDFD-41F0-9E10-5C651EDA5367}" dt="2024-11-26T14:57:40.116" v="321" actId="26606"/>
          <ac:picMkLst>
            <pc:docMk/>
            <pc:sldMk cId="381739769" sldId="692"/>
            <ac:picMk id="3074" creationId="{EDC2CE4C-9AA1-A961-E07E-15CC92939895}"/>
          </ac:picMkLst>
        </pc:picChg>
      </pc:sldChg>
      <pc:sldChg chg="add del">
        <pc:chgData name="יהודה טאוב" userId="80c2dbd02819b45c" providerId="LiveId" clId="{73DC544A-EDFD-41F0-9E10-5C651EDA5367}" dt="2024-11-26T14:54:01.208" v="263" actId="2890"/>
        <pc:sldMkLst>
          <pc:docMk/>
          <pc:sldMk cId="1764433314" sldId="692"/>
        </pc:sldMkLst>
      </pc:sldChg>
      <pc:sldChg chg="modSp new mod">
        <pc:chgData name="יהודה טאוב" userId="80c2dbd02819b45c" providerId="LiveId" clId="{73DC544A-EDFD-41F0-9E10-5C651EDA5367}" dt="2024-11-26T14:59:39.096" v="354" actId="20577"/>
        <pc:sldMkLst>
          <pc:docMk/>
          <pc:sldMk cId="3125954026" sldId="693"/>
        </pc:sldMkLst>
        <pc:spChg chg="mod">
          <ac:chgData name="יהודה טאוב" userId="80c2dbd02819b45c" providerId="LiveId" clId="{73DC544A-EDFD-41F0-9E10-5C651EDA5367}" dt="2024-11-26T14:58:09.108" v="349" actId="20577"/>
          <ac:spMkLst>
            <pc:docMk/>
            <pc:sldMk cId="3125954026" sldId="693"/>
            <ac:spMk id="2" creationId="{D6C7A0FF-740E-1CDA-DCA8-D2880D90DC9C}"/>
          </ac:spMkLst>
        </pc:spChg>
        <pc:spChg chg="mod">
          <ac:chgData name="יהודה טאוב" userId="80c2dbd02819b45c" providerId="LiveId" clId="{73DC544A-EDFD-41F0-9E10-5C651EDA5367}" dt="2024-11-26T14:59:39.096" v="354" actId="20577"/>
          <ac:spMkLst>
            <pc:docMk/>
            <pc:sldMk cId="3125954026" sldId="693"/>
            <ac:spMk id="3" creationId="{0F1E863D-9FB2-59D7-75EB-1FC295CD9F6A}"/>
          </ac:spMkLst>
        </pc:spChg>
      </pc:sldChg>
      <pc:sldChg chg="addSp delSp modSp new mod setBg">
        <pc:chgData name="יהודה טאוב" userId="80c2dbd02819b45c" providerId="LiveId" clId="{73DC544A-EDFD-41F0-9E10-5C651EDA5367}" dt="2024-11-26T15:01:11.319" v="390" actId="962"/>
        <pc:sldMkLst>
          <pc:docMk/>
          <pc:sldMk cId="2497195710" sldId="694"/>
        </pc:sldMkLst>
        <pc:spChg chg="mod">
          <ac:chgData name="יהודה טאוב" userId="80c2dbd02819b45c" providerId="LiveId" clId="{73DC544A-EDFD-41F0-9E10-5C651EDA5367}" dt="2024-11-26T15:01:02.411" v="388" actId="26606"/>
          <ac:spMkLst>
            <pc:docMk/>
            <pc:sldMk cId="2497195710" sldId="694"/>
            <ac:spMk id="2" creationId="{9DF6C2EA-02CB-3475-C443-9FBCD827114F}"/>
          </ac:spMkLst>
        </pc:spChg>
        <pc:spChg chg="mod">
          <ac:chgData name="יהודה טאוב" userId="80c2dbd02819b45c" providerId="LiveId" clId="{73DC544A-EDFD-41F0-9E10-5C651EDA5367}" dt="2024-11-26T15:01:11.319" v="390" actId="962"/>
          <ac:spMkLst>
            <pc:docMk/>
            <pc:sldMk cId="2497195710" sldId="694"/>
            <ac:spMk id="3" creationId="{0EFEBB0B-A921-7DE3-9770-678208FA03E1}"/>
          </ac:spMkLst>
        </pc:spChg>
        <pc:spChg chg="mod ord">
          <ac:chgData name="יהודה טאוב" userId="80c2dbd02819b45c" providerId="LiveId" clId="{73DC544A-EDFD-41F0-9E10-5C651EDA5367}" dt="2024-11-26T15:01:02.411" v="388" actId="26606"/>
          <ac:spMkLst>
            <pc:docMk/>
            <pc:sldMk cId="2497195710" sldId="694"/>
            <ac:spMk id="4" creationId="{D453030B-A0A2-ECF5-6D4D-181A429A39B5}"/>
          </ac:spMkLst>
        </pc:spChg>
        <pc:spChg chg="add del">
          <ac:chgData name="יהודה טאוב" userId="80c2dbd02819b45c" providerId="LiveId" clId="{73DC544A-EDFD-41F0-9E10-5C651EDA5367}" dt="2024-11-26T15:01:02.409" v="387" actId="26606"/>
          <ac:spMkLst>
            <pc:docMk/>
            <pc:sldMk cId="2497195710" sldId="694"/>
            <ac:spMk id="4103" creationId="{A65AC7D1-EAA9-48F5-B509-60A7F50BF703}"/>
          </ac:spMkLst>
        </pc:spChg>
        <pc:spChg chg="add del">
          <ac:chgData name="יהודה טאוב" userId="80c2dbd02819b45c" providerId="LiveId" clId="{73DC544A-EDFD-41F0-9E10-5C651EDA5367}" dt="2024-11-26T15:01:02.409" v="387" actId="26606"/>
          <ac:spMkLst>
            <pc:docMk/>
            <pc:sldMk cId="2497195710" sldId="694"/>
            <ac:spMk id="4105" creationId="{D6320AF9-619A-4175-865B-5663E1AEF4C5}"/>
          </ac:spMkLst>
        </pc:spChg>
        <pc:spChg chg="add del">
          <ac:chgData name="יהודה טאוב" userId="80c2dbd02819b45c" providerId="LiveId" clId="{73DC544A-EDFD-41F0-9E10-5C651EDA5367}" dt="2024-11-26T15:01:02.409" v="387" actId="26606"/>
          <ac:spMkLst>
            <pc:docMk/>
            <pc:sldMk cId="2497195710" sldId="694"/>
            <ac:spMk id="4111" creationId="{7E018740-5C2B-4A41-AC1A-7E68D1EC1954}"/>
          </ac:spMkLst>
        </pc:spChg>
        <pc:spChg chg="add del">
          <ac:chgData name="יהודה טאוב" userId="80c2dbd02819b45c" providerId="LiveId" clId="{73DC544A-EDFD-41F0-9E10-5C651EDA5367}" dt="2024-11-26T15:01:02.409" v="387" actId="26606"/>
          <ac:spMkLst>
            <pc:docMk/>
            <pc:sldMk cId="2497195710" sldId="694"/>
            <ac:spMk id="4113" creationId="{166F75A4-C475-4941-8EE2-B80A06A2C1BB}"/>
          </ac:spMkLst>
        </pc:spChg>
        <pc:spChg chg="add del">
          <ac:chgData name="יהודה טאוב" userId="80c2dbd02819b45c" providerId="LiveId" clId="{73DC544A-EDFD-41F0-9E10-5C651EDA5367}" dt="2024-11-26T15:01:02.409" v="387" actId="26606"/>
          <ac:spMkLst>
            <pc:docMk/>
            <pc:sldMk cId="2497195710" sldId="694"/>
            <ac:spMk id="4115" creationId="{A032553A-72E8-4B0D-8405-FF9771C9AF05}"/>
          </ac:spMkLst>
        </pc:spChg>
        <pc:spChg chg="add del">
          <ac:chgData name="יהודה טאוב" userId="80c2dbd02819b45c" providerId="LiveId" clId="{73DC544A-EDFD-41F0-9E10-5C651EDA5367}" dt="2024-11-26T15:01:02.409" v="387" actId="26606"/>
          <ac:spMkLst>
            <pc:docMk/>
            <pc:sldMk cId="2497195710" sldId="694"/>
            <ac:spMk id="4117" creationId="{765800AC-C3B9-498E-87BC-29FAE4C76B21}"/>
          </ac:spMkLst>
        </pc:spChg>
        <pc:spChg chg="add del">
          <ac:chgData name="יהודה טאוב" userId="80c2dbd02819b45c" providerId="LiveId" clId="{73DC544A-EDFD-41F0-9E10-5C651EDA5367}" dt="2024-11-26T15:01:02.409" v="387" actId="26606"/>
          <ac:spMkLst>
            <pc:docMk/>
            <pc:sldMk cId="2497195710" sldId="694"/>
            <ac:spMk id="4119" creationId="{1F9D6ACB-2FF4-49F9-978A-E0D5327FC635}"/>
          </ac:spMkLst>
        </pc:spChg>
        <pc:spChg chg="add del">
          <ac:chgData name="יהודה טאוב" userId="80c2dbd02819b45c" providerId="LiveId" clId="{73DC544A-EDFD-41F0-9E10-5C651EDA5367}" dt="2024-11-26T15:01:02.409" v="387" actId="26606"/>
          <ac:spMkLst>
            <pc:docMk/>
            <pc:sldMk cId="2497195710" sldId="694"/>
            <ac:spMk id="4121" creationId="{A5EC319D-0FEA-4B95-A3EA-01E35672C95B}"/>
          </ac:spMkLst>
        </pc:spChg>
        <pc:picChg chg="add mod ord">
          <ac:chgData name="יהודה טאוב" userId="80c2dbd02819b45c" providerId="LiveId" clId="{73DC544A-EDFD-41F0-9E10-5C651EDA5367}" dt="2024-11-26T15:01:11.319" v="389" actId="27614"/>
          <ac:picMkLst>
            <pc:docMk/>
            <pc:sldMk cId="2497195710" sldId="694"/>
            <ac:picMk id="4098" creationId="{3C7FE542-A674-ADBD-BCE2-0C9D2AF84539}"/>
          </ac:picMkLst>
        </pc:picChg>
        <pc:cxnChg chg="add del">
          <ac:chgData name="יהודה טאוב" userId="80c2dbd02819b45c" providerId="LiveId" clId="{73DC544A-EDFD-41F0-9E10-5C651EDA5367}" dt="2024-11-26T15:01:02.409" v="387" actId="26606"/>
          <ac:cxnSpMkLst>
            <pc:docMk/>
            <pc:sldMk cId="2497195710" sldId="694"/>
            <ac:cxnSpMk id="4107" creationId="{063B6EC6-D752-4EE7-908B-F8F19E8C7FEA}"/>
          </ac:cxnSpMkLst>
        </pc:cxnChg>
        <pc:cxnChg chg="add del">
          <ac:chgData name="יהודה טאוב" userId="80c2dbd02819b45c" providerId="LiveId" clId="{73DC544A-EDFD-41F0-9E10-5C651EDA5367}" dt="2024-11-26T15:01:02.409" v="387" actId="26606"/>
          <ac:cxnSpMkLst>
            <pc:docMk/>
            <pc:sldMk cId="2497195710" sldId="694"/>
            <ac:cxnSpMk id="4109" creationId="{EFECD4E8-AD3E-4228-82A2-9461958EA94D}"/>
          </ac:cxnSpMkLst>
        </pc:cxnChg>
      </pc:sldChg>
      <pc:sldChg chg="addSp modSp new mod setBg">
        <pc:chgData name="יהודה טאוב" userId="80c2dbd02819b45c" providerId="LiveId" clId="{73DC544A-EDFD-41F0-9E10-5C651EDA5367}" dt="2024-11-26T15:03:20.997" v="405" actId="26606"/>
        <pc:sldMkLst>
          <pc:docMk/>
          <pc:sldMk cId="2805309585" sldId="695"/>
        </pc:sldMkLst>
        <pc:spChg chg="mod">
          <ac:chgData name="יהודה טאוב" userId="80c2dbd02819b45c" providerId="LiveId" clId="{73DC544A-EDFD-41F0-9E10-5C651EDA5367}" dt="2024-11-26T15:03:20.997" v="405" actId="26606"/>
          <ac:spMkLst>
            <pc:docMk/>
            <pc:sldMk cId="2805309585" sldId="695"/>
            <ac:spMk id="2" creationId="{3237F001-8A4C-D87A-F098-F37CD0D5FA02}"/>
          </ac:spMkLst>
        </pc:spChg>
        <pc:spChg chg="mod">
          <ac:chgData name="יהודה טאוב" userId="80c2dbd02819b45c" providerId="LiveId" clId="{73DC544A-EDFD-41F0-9E10-5C651EDA5367}" dt="2024-11-26T15:03:20.997" v="405" actId="26606"/>
          <ac:spMkLst>
            <pc:docMk/>
            <pc:sldMk cId="2805309585" sldId="695"/>
            <ac:spMk id="3" creationId="{62A05A4F-D22D-96A7-018D-696A53B2596E}"/>
          </ac:spMkLst>
        </pc:spChg>
        <pc:spChg chg="mod ord">
          <ac:chgData name="יהודה טאוב" userId="80c2dbd02819b45c" providerId="LiveId" clId="{73DC544A-EDFD-41F0-9E10-5C651EDA5367}" dt="2024-11-26T15:03:20.997" v="405" actId="26606"/>
          <ac:spMkLst>
            <pc:docMk/>
            <pc:sldMk cId="2805309585" sldId="695"/>
            <ac:spMk id="4" creationId="{E9121C43-6947-8581-C140-FDF1161E36CB}"/>
          </ac:spMkLst>
        </pc:spChg>
        <pc:picChg chg="add mod">
          <ac:chgData name="יהודה טאוב" userId="80c2dbd02819b45c" providerId="LiveId" clId="{73DC544A-EDFD-41F0-9E10-5C651EDA5367}" dt="2024-11-26T15:03:20.997" v="405" actId="26606"/>
          <ac:picMkLst>
            <pc:docMk/>
            <pc:sldMk cId="2805309585" sldId="695"/>
            <ac:picMk id="5122" creationId="{88A9D02F-B22A-3EDA-FFF7-E62B0EE644E6}"/>
          </ac:picMkLst>
        </pc:picChg>
      </pc:sldChg>
      <pc:sldChg chg="addSp modSp new mod setBg">
        <pc:chgData name="יהודה טאוב" userId="80c2dbd02819b45c" providerId="LiveId" clId="{73DC544A-EDFD-41F0-9E10-5C651EDA5367}" dt="2024-11-26T15:06:09.473" v="423" actId="26606"/>
        <pc:sldMkLst>
          <pc:docMk/>
          <pc:sldMk cId="3510970141" sldId="696"/>
        </pc:sldMkLst>
        <pc:spChg chg="mod">
          <ac:chgData name="יהודה טאוב" userId="80c2dbd02819b45c" providerId="LiveId" clId="{73DC544A-EDFD-41F0-9E10-5C651EDA5367}" dt="2024-11-26T15:06:09.473" v="423" actId="26606"/>
          <ac:spMkLst>
            <pc:docMk/>
            <pc:sldMk cId="3510970141" sldId="696"/>
            <ac:spMk id="2" creationId="{A036E298-A2D8-CBE7-1A4F-CC973B40490A}"/>
          </ac:spMkLst>
        </pc:spChg>
        <pc:spChg chg="mod">
          <ac:chgData name="יהודה טאוב" userId="80c2dbd02819b45c" providerId="LiveId" clId="{73DC544A-EDFD-41F0-9E10-5C651EDA5367}" dt="2024-11-26T15:06:09.473" v="423" actId="26606"/>
          <ac:spMkLst>
            <pc:docMk/>
            <pc:sldMk cId="3510970141" sldId="696"/>
            <ac:spMk id="3" creationId="{2F98700F-FB0F-4434-B73E-61326DFB2E9F}"/>
          </ac:spMkLst>
        </pc:spChg>
        <pc:spChg chg="mod">
          <ac:chgData name="יהודה טאוב" userId="80c2dbd02819b45c" providerId="LiveId" clId="{73DC544A-EDFD-41F0-9E10-5C651EDA5367}" dt="2024-11-26T15:06:09.473" v="423" actId="26606"/>
          <ac:spMkLst>
            <pc:docMk/>
            <pc:sldMk cId="3510970141" sldId="696"/>
            <ac:spMk id="4" creationId="{79AB531E-F3A7-D0D2-02A3-6870C8899698}"/>
          </ac:spMkLst>
        </pc:spChg>
        <pc:picChg chg="add mod ord">
          <ac:chgData name="יהודה טאוב" userId="80c2dbd02819b45c" providerId="LiveId" clId="{73DC544A-EDFD-41F0-9E10-5C651EDA5367}" dt="2024-11-26T15:06:09.473" v="423" actId="26606"/>
          <ac:picMkLst>
            <pc:docMk/>
            <pc:sldMk cId="3510970141" sldId="696"/>
            <ac:picMk id="6146" creationId="{2B646704-31C5-64A5-ED3A-6B09917CB360}"/>
          </ac:picMkLst>
        </pc:picChg>
      </pc:sldChg>
      <pc:sldChg chg="addSp modSp new mod setBg">
        <pc:chgData name="יהודה טאוב" userId="80c2dbd02819b45c" providerId="LiveId" clId="{73DC544A-EDFD-41F0-9E10-5C651EDA5367}" dt="2024-11-26T15:07:30.037" v="472" actId="27636"/>
        <pc:sldMkLst>
          <pc:docMk/>
          <pc:sldMk cId="581478076" sldId="697"/>
        </pc:sldMkLst>
        <pc:spChg chg="mod">
          <ac:chgData name="יהודה טאוב" userId="80c2dbd02819b45c" providerId="LiveId" clId="{73DC544A-EDFD-41F0-9E10-5C651EDA5367}" dt="2024-11-26T15:07:11.621" v="460" actId="26606"/>
          <ac:spMkLst>
            <pc:docMk/>
            <pc:sldMk cId="581478076" sldId="697"/>
            <ac:spMk id="2" creationId="{F92AC499-2AA3-0845-27BF-DBD9000C29F7}"/>
          </ac:spMkLst>
        </pc:spChg>
        <pc:spChg chg="mod">
          <ac:chgData name="יהודה טאוב" userId="80c2dbd02819b45c" providerId="LiveId" clId="{73DC544A-EDFD-41F0-9E10-5C651EDA5367}" dt="2024-11-26T15:07:30.037" v="472" actId="27636"/>
          <ac:spMkLst>
            <pc:docMk/>
            <pc:sldMk cId="581478076" sldId="697"/>
            <ac:spMk id="3" creationId="{12B55167-A44C-95D1-EBD3-0E0AA0F6AAF2}"/>
          </ac:spMkLst>
        </pc:spChg>
        <pc:spChg chg="mod ord">
          <ac:chgData name="יהודה טאוב" userId="80c2dbd02819b45c" providerId="LiveId" clId="{73DC544A-EDFD-41F0-9E10-5C651EDA5367}" dt="2024-11-26T15:07:11.621" v="460" actId="26606"/>
          <ac:spMkLst>
            <pc:docMk/>
            <pc:sldMk cId="581478076" sldId="697"/>
            <ac:spMk id="4" creationId="{1DB9AAF4-8F27-F6DD-F04C-FD7333F3A374}"/>
          </ac:spMkLst>
        </pc:spChg>
        <pc:picChg chg="add mod ord">
          <ac:chgData name="יהודה טאוב" userId="80c2dbd02819b45c" providerId="LiveId" clId="{73DC544A-EDFD-41F0-9E10-5C651EDA5367}" dt="2024-11-26T15:07:11.621" v="460" actId="26606"/>
          <ac:picMkLst>
            <pc:docMk/>
            <pc:sldMk cId="581478076" sldId="697"/>
            <ac:picMk id="7170" creationId="{9FA8245F-91F9-7933-97F3-12E8308ACE06}"/>
          </ac:picMkLst>
        </pc:picChg>
      </pc:sldChg>
      <pc:sldChg chg="addSp delSp modSp new mod setBg">
        <pc:chgData name="יהודה טאוב" userId="80c2dbd02819b45c" providerId="LiveId" clId="{73DC544A-EDFD-41F0-9E10-5C651EDA5367}" dt="2024-11-26T15:10:04.930" v="523" actId="26606"/>
        <pc:sldMkLst>
          <pc:docMk/>
          <pc:sldMk cId="2523418553" sldId="698"/>
        </pc:sldMkLst>
        <pc:spChg chg="mod">
          <ac:chgData name="יהודה טאוב" userId="80c2dbd02819b45c" providerId="LiveId" clId="{73DC544A-EDFD-41F0-9E10-5C651EDA5367}" dt="2024-11-26T15:10:04.930" v="523" actId="26606"/>
          <ac:spMkLst>
            <pc:docMk/>
            <pc:sldMk cId="2523418553" sldId="698"/>
            <ac:spMk id="2" creationId="{ABF15B98-1C9C-6F1B-BAB3-3A4DEE806E32}"/>
          </ac:spMkLst>
        </pc:spChg>
        <pc:spChg chg="mod ord">
          <ac:chgData name="יהודה טאוב" userId="80c2dbd02819b45c" providerId="LiveId" clId="{73DC544A-EDFD-41F0-9E10-5C651EDA5367}" dt="2024-11-26T15:10:04.930" v="523" actId="26606"/>
          <ac:spMkLst>
            <pc:docMk/>
            <pc:sldMk cId="2523418553" sldId="698"/>
            <ac:spMk id="3" creationId="{A11595FF-F945-182B-EC06-D12F5661BC61}"/>
          </ac:spMkLst>
        </pc:spChg>
        <pc:spChg chg="mod ord">
          <ac:chgData name="יהודה טאוב" userId="80c2dbd02819b45c" providerId="LiveId" clId="{73DC544A-EDFD-41F0-9E10-5C651EDA5367}" dt="2024-11-26T15:10:04.930" v="523" actId="26606"/>
          <ac:spMkLst>
            <pc:docMk/>
            <pc:sldMk cId="2523418553" sldId="698"/>
            <ac:spMk id="4" creationId="{C9E54CA9-21F4-017E-0DC1-0704D6060E82}"/>
          </ac:spMkLst>
        </pc:spChg>
        <pc:spChg chg="add del">
          <ac:chgData name="יהודה טאוב" userId="80c2dbd02819b45c" providerId="LiveId" clId="{73DC544A-EDFD-41F0-9E10-5C651EDA5367}" dt="2024-11-26T15:10:04.930" v="523" actId="26606"/>
          <ac:spMkLst>
            <pc:docMk/>
            <pc:sldMk cId="2523418553" sldId="698"/>
            <ac:spMk id="9223" creationId="{9F4444CE-BC8D-4D61-B303-4C05614E62AB}"/>
          </ac:spMkLst>
        </pc:spChg>
        <pc:spChg chg="add del">
          <ac:chgData name="יהודה טאוב" userId="80c2dbd02819b45c" providerId="LiveId" clId="{73DC544A-EDFD-41F0-9E10-5C651EDA5367}" dt="2024-11-26T15:10:04.930" v="523" actId="26606"/>
          <ac:spMkLst>
            <pc:docMk/>
            <pc:sldMk cId="2523418553" sldId="698"/>
            <ac:spMk id="9225" creationId="{62423CA5-E2E1-4789-B759-9906C1C94063}"/>
          </ac:spMkLst>
        </pc:spChg>
        <pc:spChg chg="add del">
          <ac:chgData name="יהודה טאוב" userId="80c2dbd02819b45c" providerId="LiveId" clId="{73DC544A-EDFD-41F0-9E10-5C651EDA5367}" dt="2024-11-26T15:10:04.930" v="523" actId="26606"/>
          <ac:spMkLst>
            <pc:docMk/>
            <pc:sldMk cId="2523418553" sldId="698"/>
            <ac:spMk id="9227" creationId="{73772B81-181F-48B7-8826-4D9686D15DF5}"/>
          </ac:spMkLst>
        </pc:spChg>
        <pc:spChg chg="add del">
          <ac:chgData name="יהודה טאוב" userId="80c2dbd02819b45c" providerId="LiveId" clId="{73DC544A-EDFD-41F0-9E10-5C651EDA5367}" dt="2024-11-26T15:10:04.930" v="523" actId="26606"/>
          <ac:spMkLst>
            <pc:docMk/>
            <pc:sldMk cId="2523418553" sldId="698"/>
            <ac:spMk id="9229" creationId="{B2205F6E-03C6-4E92-877C-E2482F6599AA}"/>
          </ac:spMkLst>
        </pc:spChg>
        <pc:spChg chg="add">
          <ac:chgData name="יהודה טאוב" userId="80c2dbd02819b45c" providerId="LiveId" clId="{73DC544A-EDFD-41F0-9E10-5C651EDA5367}" dt="2024-11-26T15:10:04.930" v="523" actId="26606"/>
          <ac:spMkLst>
            <pc:docMk/>
            <pc:sldMk cId="2523418553" sldId="698"/>
            <ac:spMk id="9234" creationId="{A65AC7D1-EAA9-48F5-B509-60A7F50BF703}"/>
          </ac:spMkLst>
        </pc:spChg>
        <pc:spChg chg="add">
          <ac:chgData name="יהודה טאוב" userId="80c2dbd02819b45c" providerId="LiveId" clId="{73DC544A-EDFD-41F0-9E10-5C651EDA5367}" dt="2024-11-26T15:10:04.930" v="523" actId="26606"/>
          <ac:spMkLst>
            <pc:docMk/>
            <pc:sldMk cId="2523418553" sldId="698"/>
            <ac:spMk id="9236" creationId="{D6320AF9-619A-4175-865B-5663E1AEF4C5}"/>
          </ac:spMkLst>
        </pc:spChg>
        <pc:spChg chg="add">
          <ac:chgData name="יהודה טאוב" userId="80c2dbd02819b45c" providerId="LiveId" clId="{73DC544A-EDFD-41F0-9E10-5C651EDA5367}" dt="2024-11-26T15:10:04.930" v="523" actId="26606"/>
          <ac:spMkLst>
            <pc:docMk/>
            <pc:sldMk cId="2523418553" sldId="698"/>
            <ac:spMk id="9242" creationId="{7E018740-5C2B-4A41-AC1A-7E68D1EC1954}"/>
          </ac:spMkLst>
        </pc:spChg>
        <pc:spChg chg="add">
          <ac:chgData name="יהודה טאוב" userId="80c2dbd02819b45c" providerId="LiveId" clId="{73DC544A-EDFD-41F0-9E10-5C651EDA5367}" dt="2024-11-26T15:10:04.930" v="523" actId="26606"/>
          <ac:spMkLst>
            <pc:docMk/>
            <pc:sldMk cId="2523418553" sldId="698"/>
            <ac:spMk id="9244" creationId="{166F75A4-C475-4941-8EE2-B80A06A2C1BB}"/>
          </ac:spMkLst>
        </pc:spChg>
        <pc:spChg chg="add">
          <ac:chgData name="יהודה טאוב" userId="80c2dbd02819b45c" providerId="LiveId" clId="{73DC544A-EDFD-41F0-9E10-5C651EDA5367}" dt="2024-11-26T15:10:04.930" v="523" actId="26606"/>
          <ac:spMkLst>
            <pc:docMk/>
            <pc:sldMk cId="2523418553" sldId="698"/>
            <ac:spMk id="9246" creationId="{A032553A-72E8-4B0D-8405-FF9771C9AF05}"/>
          </ac:spMkLst>
        </pc:spChg>
        <pc:spChg chg="add">
          <ac:chgData name="יהודה טאוב" userId="80c2dbd02819b45c" providerId="LiveId" clId="{73DC544A-EDFD-41F0-9E10-5C651EDA5367}" dt="2024-11-26T15:10:04.930" v="523" actId="26606"/>
          <ac:spMkLst>
            <pc:docMk/>
            <pc:sldMk cId="2523418553" sldId="698"/>
            <ac:spMk id="9248" creationId="{765800AC-C3B9-498E-87BC-29FAE4C76B21}"/>
          </ac:spMkLst>
        </pc:spChg>
        <pc:spChg chg="add">
          <ac:chgData name="יהודה טאוב" userId="80c2dbd02819b45c" providerId="LiveId" clId="{73DC544A-EDFD-41F0-9E10-5C651EDA5367}" dt="2024-11-26T15:10:04.930" v="523" actId="26606"/>
          <ac:spMkLst>
            <pc:docMk/>
            <pc:sldMk cId="2523418553" sldId="698"/>
            <ac:spMk id="9250" creationId="{1F9D6ACB-2FF4-49F9-978A-E0D5327FC635}"/>
          </ac:spMkLst>
        </pc:spChg>
        <pc:spChg chg="add">
          <ac:chgData name="יהודה טאוב" userId="80c2dbd02819b45c" providerId="LiveId" clId="{73DC544A-EDFD-41F0-9E10-5C651EDA5367}" dt="2024-11-26T15:10:04.930" v="523" actId="26606"/>
          <ac:spMkLst>
            <pc:docMk/>
            <pc:sldMk cId="2523418553" sldId="698"/>
            <ac:spMk id="9252" creationId="{A5EC319D-0FEA-4B95-A3EA-01E35672C95B}"/>
          </ac:spMkLst>
        </pc:spChg>
        <pc:picChg chg="add mod">
          <ac:chgData name="יהודה טאוב" userId="80c2dbd02819b45c" providerId="LiveId" clId="{73DC544A-EDFD-41F0-9E10-5C651EDA5367}" dt="2024-11-26T15:10:04.930" v="523" actId="26606"/>
          <ac:picMkLst>
            <pc:docMk/>
            <pc:sldMk cId="2523418553" sldId="698"/>
            <ac:picMk id="9218" creationId="{8A710FF2-1E36-D800-CCFD-C7C88D319892}"/>
          </ac:picMkLst>
        </pc:picChg>
        <pc:cxnChg chg="add">
          <ac:chgData name="יהודה טאוב" userId="80c2dbd02819b45c" providerId="LiveId" clId="{73DC544A-EDFD-41F0-9E10-5C651EDA5367}" dt="2024-11-26T15:10:04.930" v="523" actId="26606"/>
          <ac:cxnSpMkLst>
            <pc:docMk/>
            <pc:sldMk cId="2523418553" sldId="698"/>
            <ac:cxnSpMk id="9238" creationId="{063B6EC6-D752-4EE7-908B-F8F19E8C7FEA}"/>
          </ac:cxnSpMkLst>
        </pc:cxnChg>
        <pc:cxnChg chg="add">
          <ac:chgData name="יהודה טאוב" userId="80c2dbd02819b45c" providerId="LiveId" clId="{73DC544A-EDFD-41F0-9E10-5C651EDA5367}" dt="2024-11-26T15:10:04.930" v="523" actId="26606"/>
          <ac:cxnSpMkLst>
            <pc:docMk/>
            <pc:sldMk cId="2523418553" sldId="698"/>
            <ac:cxnSpMk id="9240" creationId="{EFECD4E8-AD3E-4228-82A2-9461958EA94D}"/>
          </ac:cxnSpMkLst>
        </pc:cxnChg>
      </pc:sldChg>
      <pc:sldChg chg="addSp modSp new mod setBg">
        <pc:chgData name="יהודה טאוב" userId="80c2dbd02819b45c" providerId="LiveId" clId="{73DC544A-EDFD-41F0-9E10-5C651EDA5367}" dt="2024-11-26T15:08:44.020" v="495" actId="20577"/>
        <pc:sldMkLst>
          <pc:docMk/>
          <pc:sldMk cId="2213841468" sldId="699"/>
        </pc:sldMkLst>
        <pc:spChg chg="mod">
          <ac:chgData name="יהודה טאוב" userId="80c2dbd02819b45c" providerId="LiveId" clId="{73DC544A-EDFD-41F0-9E10-5C651EDA5367}" dt="2024-11-26T15:08:44.020" v="495" actId="20577"/>
          <ac:spMkLst>
            <pc:docMk/>
            <pc:sldMk cId="2213841468" sldId="699"/>
            <ac:spMk id="2" creationId="{04A0E91F-E65D-31E2-771A-82E87FA39838}"/>
          </ac:spMkLst>
        </pc:spChg>
        <pc:spChg chg="mod">
          <ac:chgData name="יהודה טאוב" userId="80c2dbd02819b45c" providerId="LiveId" clId="{73DC544A-EDFD-41F0-9E10-5C651EDA5367}" dt="2024-11-26T15:08:32.413" v="477" actId="26606"/>
          <ac:spMkLst>
            <pc:docMk/>
            <pc:sldMk cId="2213841468" sldId="699"/>
            <ac:spMk id="3" creationId="{5E2E560E-7C16-5387-73F5-77A94AC45A2D}"/>
          </ac:spMkLst>
        </pc:spChg>
        <pc:spChg chg="mod ord">
          <ac:chgData name="יהודה טאוב" userId="80c2dbd02819b45c" providerId="LiveId" clId="{73DC544A-EDFD-41F0-9E10-5C651EDA5367}" dt="2024-11-26T15:08:32.413" v="477" actId="26606"/>
          <ac:spMkLst>
            <pc:docMk/>
            <pc:sldMk cId="2213841468" sldId="699"/>
            <ac:spMk id="4" creationId="{6F9EA201-562F-25FE-9F1A-9987C61D09D9}"/>
          </ac:spMkLst>
        </pc:spChg>
        <pc:spChg chg="add">
          <ac:chgData name="יהודה טאוב" userId="80c2dbd02819b45c" providerId="LiveId" clId="{73DC544A-EDFD-41F0-9E10-5C651EDA5367}" dt="2024-11-26T15:08:32.413" v="477" actId="26606"/>
          <ac:spMkLst>
            <pc:docMk/>
            <pc:sldMk cId="2213841468" sldId="699"/>
            <ac:spMk id="8199" creationId="{9F4444CE-BC8D-4D61-B303-4C05614E62AB}"/>
          </ac:spMkLst>
        </pc:spChg>
        <pc:spChg chg="add">
          <ac:chgData name="יהודה טאוב" userId="80c2dbd02819b45c" providerId="LiveId" clId="{73DC544A-EDFD-41F0-9E10-5C651EDA5367}" dt="2024-11-26T15:08:32.413" v="477" actId="26606"/>
          <ac:spMkLst>
            <pc:docMk/>
            <pc:sldMk cId="2213841468" sldId="699"/>
            <ac:spMk id="8201" creationId="{62423CA5-E2E1-4789-B759-9906C1C94063}"/>
          </ac:spMkLst>
        </pc:spChg>
        <pc:spChg chg="add">
          <ac:chgData name="יהודה טאוב" userId="80c2dbd02819b45c" providerId="LiveId" clId="{73DC544A-EDFD-41F0-9E10-5C651EDA5367}" dt="2024-11-26T15:08:32.413" v="477" actId="26606"/>
          <ac:spMkLst>
            <pc:docMk/>
            <pc:sldMk cId="2213841468" sldId="699"/>
            <ac:spMk id="8203" creationId="{73772B81-181F-48B7-8826-4D9686D15DF5}"/>
          </ac:spMkLst>
        </pc:spChg>
        <pc:spChg chg="add">
          <ac:chgData name="יהודה טאוב" userId="80c2dbd02819b45c" providerId="LiveId" clId="{73DC544A-EDFD-41F0-9E10-5C651EDA5367}" dt="2024-11-26T15:08:32.413" v="477" actId="26606"/>
          <ac:spMkLst>
            <pc:docMk/>
            <pc:sldMk cId="2213841468" sldId="699"/>
            <ac:spMk id="8205" creationId="{B2205F6E-03C6-4E92-877C-E2482F6599AA}"/>
          </ac:spMkLst>
        </pc:spChg>
        <pc:picChg chg="add mod">
          <ac:chgData name="יהודה טאוב" userId="80c2dbd02819b45c" providerId="LiveId" clId="{73DC544A-EDFD-41F0-9E10-5C651EDA5367}" dt="2024-11-26T15:08:32.413" v="477" actId="26606"/>
          <ac:picMkLst>
            <pc:docMk/>
            <pc:sldMk cId="2213841468" sldId="699"/>
            <ac:picMk id="8194" creationId="{0659F1D0-9BE1-6ADA-B42C-ECEB3894FACE}"/>
          </ac:picMkLst>
        </pc:picChg>
      </pc:sldChg>
      <pc:sldChg chg="modSp new mod">
        <pc:chgData name="יהודה טאוב" userId="80c2dbd02819b45c" providerId="LiveId" clId="{73DC544A-EDFD-41F0-9E10-5C651EDA5367}" dt="2024-11-27T01:25:02.753" v="621" actId="20577"/>
        <pc:sldMkLst>
          <pc:docMk/>
          <pc:sldMk cId="3865285906" sldId="700"/>
        </pc:sldMkLst>
        <pc:spChg chg="mod">
          <ac:chgData name="יהודה טאוב" userId="80c2dbd02819b45c" providerId="LiveId" clId="{73DC544A-EDFD-41F0-9E10-5C651EDA5367}" dt="2024-11-27T01:24:35.798" v="548" actId="20577"/>
          <ac:spMkLst>
            <pc:docMk/>
            <pc:sldMk cId="3865285906" sldId="700"/>
            <ac:spMk id="2" creationId="{9F7650A0-E5DC-0C47-E3FD-2FBD336B38BC}"/>
          </ac:spMkLst>
        </pc:spChg>
        <pc:spChg chg="mod">
          <ac:chgData name="יהודה טאוב" userId="80c2dbd02819b45c" providerId="LiveId" clId="{73DC544A-EDFD-41F0-9E10-5C651EDA5367}" dt="2024-11-27T01:25:02.753" v="621" actId="20577"/>
          <ac:spMkLst>
            <pc:docMk/>
            <pc:sldMk cId="3865285906" sldId="700"/>
            <ac:spMk id="3" creationId="{6DAF017B-DB3D-2387-1030-CA674E36A55B}"/>
          </ac:spMkLst>
        </pc:spChg>
      </pc:sldChg>
      <pc:sldChg chg="new">
        <pc:chgData name="יהודה טאוב" userId="80c2dbd02819b45c" providerId="LiveId" clId="{73DC544A-EDFD-41F0-9E10-5C651EDA5367}" dt="2024-11-26T15:03:37.163" v="411" actId="680"/>
        <pc:sldMkLst>
          <pc:docMk/>
          <pc:sldMk cId="1571334251" sldId="70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כ"ה/חשון/תשפ"ה</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11/26/2024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11/26/2024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11/26/2024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11/26/2024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11/26/2024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11/26/2024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11/26/2024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11/26/2024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11/26/2024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11/26/2024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11/26/2024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11/26/2024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11/26/2024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11/26/2024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11/26/2024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11/26/2024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11/26/2024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11/26/2024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11/26/2024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11/26/2024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11/26/2024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11/26/2024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11/26/2024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11/26/2024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11/26/2024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theme" Target="../theme/theme3.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theme" Target="../theme/theme4.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11/26/2024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11/26/2024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11/26/2024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11/26/2024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he.wikipedia.org/wiki/%D7%9E%D7%A0%D7%99%D7%99%D7%9F_%D7%94%D7%9E%D7%A6%D7%95%D7%95%D7%AA_%D7%A2%D7%9C_%D7%A4%D7%99_%D7%94%D7%A8%D7%9E%D7%91%22%D7%9F" TargetMode="External"/><Relationship Id="rId3" Type="http://schemas.openxmlformats.org/officeDocument/2006/relationships/hyperlink" Target="https://he.wikipedia.org/wiki/%D7%A2%D7%9D_%D7%99%D7%A9%D7%A8%D7%90%D7%9C" TargetMode="External"/><Relationship Id="rId7" Type="http://schemas.openxmlformats.org/officeDocument/2006/relationships/hyperlink" Target="https://he.wikipedia.org/wiki/%D7%9E%D7%A6%D7%95%D7%95%D7%AA_%D7%99%D7%99%D7%A9%D7%95%D7%91_%D7%90%D7%A8%D7%A5_%D7%99%D7%A9%D7%A8%D7%90%D7%9C" TargetMode="External"/><Relationship Id="rId2" Type="http://schemas.openxmlformats.org/officeDocument/2006/relationships/hyperlink" Target="https://he.wikipedia.org/wiki/%D7%9E%D7%A6%D7%95%D7%95%D7%94_%D7%9E%D7%94%D7%AA%D7%95%D7%A8%D7%94" TargetMode="External"/><Relationship Id="rId1" Type="http://schemas.openxmlformats.org/officeDocument/2006/relationships/slideLayout" Target="../slideLayouts/slideLayout2.xml"/><Relationship Id="rId6" Type="http://schemas.openxmlformats.org/officeDocument/2006/relationships/hyperlink" Target="https://he.wikipedia.org/wiki/%D7%A8%D7%9E%D7%91%22%D7%9F" TargetMode="External"/><Relationship Id="rId5" Type="http://schemas.openxmlformats.org/officeDocument/2006/relationships/hyperlink" Target="https://he.wikipedia.org/wiki/%D7%99%D7%99%D7%A9%D7%95%D7%91_%D7%94%D7%90%D7%A8%D7%A5" TargetMode="External"/><Relationship Id="rId4" Type="http://schemas.openxmlformats.org/officeDocument/2006/relationships/hyperlink" Target="https://he.wikipedia.org/wiki/%D7%90%D7%A8%D7%A5_%D7%99%D7%A9%D7%A8%D7%90%D7%9C" TargetMode="External"/><Relationship Id="rId9"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he.wikipedia.org/wiki/%D7%9E%D7%A6%D7%95%D7%95%D7%AA_%D7%99%D7%A8%D7%95%D7%A9%D7%AA_%D7%90%D7%A8%D7%A5_%D7%99%D7%A9%D7%A8%D7%90%D7%9C#cite_note-8"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252FE0A-5B07-0F2A-BFE0-F397E9704038}"/>
              </a:ext>
            </a:extLst>
          </p:cNvPr>
          <p:cNvSpPr>
            <a:spLocks noGrp="1"/>
          </p:cNvSpPr>
          <p:nvPr>
            <p:ph type="ctrTitle"/>
          </p:nvPr>
        </p:nvSpPr>
        <p:spPr>
          <a:xfrm>
            <a:off x="985969" y="238539"/>
            <a:ext cx="8288032" cy="5411489"/>
          </a:xfrm>
        </p:spPr>
        <p:txBody>
          <a:bodyPr>
            <a:normAutofit/>
          </a:bodyPr>
          <a:lstStyle/>
          <a:p>
            <a:pPr algn="ctr"/>
            <a:r>
              <a:rPr lang="he-IL" sz="4800" kern="100" dirty="0">
                <a:effectLst/>
                <a:highlight>
                  <a:srgbClr val="FFFF00"/>
                </a:highlight>
              </a:rPr>
              <a:t>מצוות הארץ הנוהגות בזמננו</a:t>
            </a:r>
            <a:br>
              <a:rPr lang="en-US" sz="4800" kern="100" dirty="0">
                <a:effectLst/>
                <a:latin typeface="Aptos" panose="020B0004020202020204" pitchFamily="34" charset="0"/>
                <a:ea typeface="Aptos" panose="020B0004020202020204" pitchFamily="34" charset="0"/>
                <a:cs typeface="Arial" panose="020B0604020202020204" pitchFamily="34" charset="0"/>
              </a:rPr>
            </a:br>
            <a:endParaRPr lang="he-IL" sz="4800" dirty="0"/>
          </a:p>
        </p:txBody>
      </p:sp>
      <p:sp>
        <p:nvSpPr>
          <p:cNvPr id="3" name="כותרת משנה 2">
            <a:extLst>
              <a:ext uri="{FF2B5EF4-FFF2-40B4-BE49-F238E27FC236}">
                <a16:creationId xmlns:a16="http://schemas.microsoft.com/office/drawing/2014/main" id="{31E5D483-1DA9-550B-30B2-CAC504DDD83F}"/>
              </a:ext>
            </a:extLst>
          </p:cNvPr>
          <p:cNvSpPr>
            <a:spLocks noGrp="1"/>
          </p:cNvSpPr>
          <p:nvPr>
            <p:ph type="subTitle" idx="1"/>
          </p:nvPr>
        </p:nvSpPr>
        <p:spPr>
          <a:xfrm>
            <a:off x="985969" y="5650029"/>
            <a:ext cx="8288032" cy="469122"/>
          </a:xfrm>
        </p:spPr>
        <p:txBody>
          <a:bodyPr>
            <a:normAutofit/>
          </a:bodyPr>
          <a:lstStyle/>
          <a:p>
            <a:pPr algn="ctr"/>
            <a:endParaRPr lang="he-IL"/>
          </a:p>
        </p:txBody>
      </p:sp>
      <p:sp>
        <p:nvSpPr>
          <p:cNvPr id="4" name="מציין מיקום של מספר שקופית 3">
            <a:extLst>
              <a:ext uri="{FF2B5EF4-FFF2-40B4-BE49-F238E27FC236}">
                <a16:creationId xmlns:a16="http://schemas.microsoft.com/office/drawing/2014/main" id="{C1AAB56B-4EF9-0116-F0DE-CA9C85861499}"/>
              </a:ext>
            </a:extLst>
          </p:cNvPr>
          <p:cNvSpPr>
            <a:spLocks noGrp="1"/>
          </p:cNvSpPr>
          <p:nvPr>
            <p:ph type="sldNum" sz="quarter" idx="12"/>
          </p:nvPr>
        </p:nvSpPr>
        <p:spPr>
          <a:xfrm>
            <a:off x="8542023" y="6352651"/>
            <a:ext cx="683339" cy="365125"/>
          </a:xfrm>
        </p:spPr>
        <p:txBody>
          <a:bodyPr>
            <a:normAutofit/>
          </a:bodyPr>
          <a:lstStyle/>
          <a:p>
            <a:pPr>
              <a:spcAft>
                <a:spcPts val="600"/>
              </a:spcAft>
            </a:pPr>
            <a:fld id="{D57F1E4F-1CFF-5643-939E-217C01CDF565}" type="slidenum">
              <a:rPr lang="en-US" smtClean="0"/>
              <a:pPr>
                <a:spcAft>
                  <a:spcPts val="600"/>
                </a:spcAft>
              </a:pPr>
              <a:t>1</a:t>
            </a:fld>
            <a:endParaRPr lang="en-US"/>
          </a:p>
        </p:txBody>
      </p:sp>
      <p:graphicFrame>
        <p:nvGraphicFramePr>
          <p:cNvPr id="5" name="טבלה 4">
            <a:extLst>
              <a:ext uri="{FF2B5EF4-FFF2-40B4-BE49-F238E27FC236}">
                <a16:creationId xmlns:a16="http://schemas.microsoft.com/office/drawing/2014/main" id="{55263C5B-4DA6-4B22-077B-0135A8BA35F1}"/>
              </a:ext>
            </a:extLst>
          </p:cNvPr>
          <p:cNvGraphicFramePr>
            <a:graphicFrameLocks noGrp="1"/>
          </p:cNvGraphicFramePr>
          <p:nvPr>
            <p:extLst>
              <p:ext uri="{D42A27DB-BD31-4B8C-83A1-F6EECF244321}">
                <p14:modId xmlns:p14="http://schemas.microsoft.com/office/powerpoint/2010/main" val="2081378542"/>
              </p:ext>
            </p:extLst>
          </p:nvPr>
        </p:nvGraphicFramePr>
        <p:xfrm>
          <a:off x="985965" y="1111223"/>
          <a:ext cx="8288036" cy="2945451"/>
        </p:xfrm>
        <a:graphic>
          <a:graphicData uri="http://schemas.openxmlformats.org/drawingml/2006/table">
            <a:tbl>
              <a:tblPr rtl="1" firstRow="1" firstCol="1" bandRow="1">
                <a:tableStyleId>{5C22544A-7EE6-4342-B048-85BDC9FD1C3A}</a:tableStyleId>
              </a:tblPr>
              <a:tblGrid>
                <a:gridCol w="1478520">
                  <a:extLst>
                    <a:ext uri="{9D8B030D-6E8A-4147-A177-3AD203B41FA5}">
                      <a16:colId xmlns:a16="http://schemas.microsoft.com/office/drawing/2014/main" val="2098968680"/>
                    </a:ext>
                  </a:extLst>
                </a:gridCol>
                <a:gridCol w="1502390">
                  <a:extLst>
                    <a:ext uri="{9D8B030D-6E8A-4147-A177-3AD203B41FA5}">
                      <a16:colId xmlns:a16="http://schemas.microsoft.com/office/drawing/2014/main" val="2396693369"/>
                    </a:ext>
                  </a:extLst>
                </a:gridCol>
                <a:gridCol w="1239829">
                  <a:extLst>
                    <a:ext uri="{9D8B030D-6E8A-4147-A177-3AD203B41FA5}">
                      <a16:colId xmlns:a16="http://schemas.microsoft.com/office/drawing/2014/main" val="597933370"/>
                    </a:ext>
                  </a:extLst>
                </a:gridCol>
                <a:gridCol w="1434193">
                  <a:extLst>
                    <a:ext uri="{9D8B030D-6E8A-4147-A177-3AD203B41FA5}">
                      <a16:colId xmlns:a16="http://schemas.microsoft.com/office/drawing/2014/main" val="2322113916"/>
                    </a:ext>
                  </a:extLst>
                </a:gridCol>
                <a:gridCol w="1328486">
                  <a:extLst>
                    <a:ext uri="{9D8B030D-6E8A-4147-A177-3AD203B41FA5}">
                      <a16:colId xmlns:a16="http://schemas.microsoft.com/office/drawing/2014/main" val="3885199210"/>
                    </a:ext>
                  </a:extLst>
                </a:gridCol>
                <a:gridCol w="1304618">
                  <a:extLst>
                    <a:ext uri="{9D8B030D-6E8A-4147-A177-3AD203B41FA5}">
                      <a16:colId xmlns:a16="http://schemas.microsoft.com/office/drawing/2014/main" val="755656169"/>
                    </a:ext>
                  </a:extLst>
                </a:gridCol>
              </a:tblGrid>
              <a:tr h="447375">
                <a:tc gridSpan="6">
                  <a:txBody>
                    <a:bodyPr/>
                    <a:lstStyle/>
                    <a:p>
                      <a:pPr algn="ctr" rtl="1">
                        <a:lnSpc>
                          <a:spcPct val="107000"/>
                        </a:lnSpc>
                        <a:spcAft>
                          <a:spcPts val="800"/>
                        </a:spcAft>
                      </a:pPr>
                      <a:r>
                        <a:rPr lang="he-IL" sz="2400" kern="100" dirty="0">
                          <a:effectLst/>
                          <a:highlight>
                            <a:srgbClr val="FFFF00"/>
                          </a:highlight>
                        </a:rPr>
                        <a:t>מצוות הארץ הנוהגות בזמננו</a:t>
                      </a:r>
                      <a:endParaRPr lang="en-US" sz="2400" kern="100" dirty="0">
                        <a:effectLst/>
                        <a:latin typeface="Aptos" panose="020B0004020202020204" pitchFamily="34" charset="0"/>
                        <a:ea typeface="Aptos" panose="020B0004020202020204" pitchFamily="34" charset="0"/>
                        <a:cs typeface="Arial" panose="020B0604020202020204" pitchFamily="34" charset="0"/>
                      </a:endParaRPr>
                    </a:p>
                  </a:txBody>
                  <a:tcPr marL="147306" marR="147306" marT="0" marB="0"/>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tc hMerge="1">
                  <a:txBody>
                    <a:bodyPr/>
                    <a:lstStyle/>
                    <a:p>
                      <a:pPr rtl="1"/>
                      <a:endParaRPr lang="he-IL"/>
                    </a:p>
                  </a:txBody>
                  <a:tcPr/>
                </a:tc>
                <a:extLst>
                  <a:ext uri="{0D108BD9-81ED-4DB2-BD59-A6C34878D82A}">
                    <a16:rowId xmlns:a16="http://schemas.microsoft.com/office/drawing/2014/main" val="3961728555"/>
                  </a:ext>
                </a:extLst>
              </a:tr>
              <a:tr h="832692">
                <a:tc>
                  <a:txBody>
                    <a:bodyPr/>
                    <a:lstStyle/>
                    <a:p>
                      <a:pPr algn="r" rtl="1">
                        <a:lnSpc>
                          <a:spcPct val="107000"/>
                        </a:lnSpc>
                        <a:spcAft>
                          <a:spcPts val="800"/>
                        </a:spcAft>
                      </a:pPr>
                      <a:r>
                        <a:rPr lang="he-IL" sz="2400" kern="100" dirty="0">
                          <a:effectLst/>
                          <a:highlight>
                            <a:srgbClr val="000080"/>
                          </a:highlight>
                        </a:rPr>
                        <a:t>בנייתה</a:t>
                      </a:r>
                      <a:endParaRPr lang="en-US" sz="2400" kern="100" dirty="0">
                        <a:effectLst/>
                        <a:highlight>
                          <a:srgbClr val="000080"/>
                        </a:highlight>
                        <a:latin typeface="Aptos" panose="020B0004020202020204" pitchFamily="34" charset="0"/>
                        <a:ea typeface="Aptos" panose="020B0004020202020204" pitchFamily="34" charset="0"/>
                        <a:cs typeface="Arial" panose="020B0604020202020204" pitchFamily="34" charset="0"/>
                      </a:endParaRPr>
                    </a:p>
                  </a:txBody>
                  <a:tcPr marL="147306" marR="147306" marT="0" marB="0"/>
                </a:tc>
                <a:tc>
                  <a:txBody>
                    <a:bodyPr/>
                    <a:lstStyle/>
                    <a:p>
                      <a:pPr algn="r" rtl="1">
                        <a:lnSpc>
                          <a:spcPct val="107000"/>
                        </a:lnSpc>
                        <a:spcAft>
                          <a:spcPts val="800"/>
                        </a:spcAft>
                      </a:pPr>
                      <a:r>
                        <a:rPr lang="he-IL" sz="2400" kern="100" dirty="0">
                          <a:effectLst/>
                        </a:rPr>
                        <a:t>ירושה </a:t>
                      </a:r>
                      <a:endParaRPr lang="en-US" sz="2400" kern="100" dirty="0">
                        <a:effectLst/>
                        <a:latin typeface="Aptos" panose="020B0004020202020204" pitchFamily="34" charset="0"/>
                        <a:ea typeface="Aptos" panose="020B0004020202020204" pitchFamily="34" charset="0"/>
                        <a:cs typeface="Arial" panose="020B0604020202020204" pitchFamily="34" charset="0"/>
                      </a:endParaRPr>
                    </a:p>
                  </a:txBody>
                  <a:tcPr marL="147306" marR="147306" marT="0" marB="0"/>
                </a:tc>
                <a:tc>
                  <a:txBody>
                    <a:bodyPr/>
                    <a:lstStyle/>
                    <a:p>
                      <a:pPr algn="r" rtl="1">
                        <a:lnSpc>
                          <a:spcPct val="107000"/>
                        </a:lnSpc>
                        <a:spcAft>
                          <a:spcPts val="800"/>
                        </a:spcAft>
                      </a:pPr>
                      <a:r>
                        <a:rPr lang="he-IL" sz="2400" kern="100">
                          <a:effectLst/>
                        </a:rPr>
                        <a:t>ישיבה</a:t>
                      </a:r>
                      <a:endParaRPr lang="en-US" sz="2400" kern="100">
                        <a:effectLst/>
                        <a:latin typeface="Aptos" panose="020B0004020202020204" pitchFamily="34" charset="0"/>
                        <a:ea typeface="Aptos" panose="020B0004020202020204" pitchFamily="34" charset="0"/>
                        <a:cs typeface="Arial" panose="020B0604020202020204" pitchFamily="34" charset="0"/>
                      </a:endParaRPr>
                    </a:p>
                  </a:txBody>
                  <a:tcPr marL="147306" marR="147306" marT="0" marB="0"/>
                </a:tc>
                <a:tc>
                  <a:txBody>
                    <a:bodyPr/>
                    <a:lstStyle/>
                    <a:p>
                      <a:pPr algn="r" rtl="1">
                        <a:lnSpc>
                          <a:spcPct val="107000"/>
                        </a:lnSpc>
                        <a:spcAft>
                          <a:spcPts val="800"/>
                        </a:spcAft>
                      </a:pPr>
                      <a:r>
                        <a:rPr lang="he-IL" sz="2400" kern="100">
                          <a:effectLst/>
                        </a:rPr>
                        <a:t>קנית קרקע</a:t>
                      </a:r>
                      <a:endParaRPr lang="en-US" sz="2400" kern="100">
                        <a:effectLst/>
                        <a:latin typeface="Aptos" panose="020B0004020202020204" pitchFamily="34" charset="0"/>
                        <a:ea typeface="Aptos" panose="020B0004020202020204" pitchFamily="34" charset="0"/>
                        <a:cs typeface="Arial" panose="020B0604020202020204" pitchFamily="34" charset="0"/>
                      </a:endParaRPr>
                    </a:p>
                  </a:txBody>
                  <a:tcPr marL="147306" marR="147306" marT="0" marB="0"/>
                </a:tc>
                <a:tc>
                  <a:txBody>
                    <a:bodyPr/>
                    <a:lstStyle/>
                    <a:p>
                      <a:pPr algn="r" rtl="1">
                        <a:lnSpc>
                          <a:spcPct val="107000"/>
                        </a:lnSpc>
                        <a:spcAft>
                          <a:spcPts val="800"/>
                        </a:spcAft>
                      </a:pPr>
                      <a:r>
                        <a:rPr lang="he-IL" sz="2400" kern="100">
                          <a:effectLst/>
                        </a:rPr>
                        <a:t>קנית בית</a:t>
                      </a:r>
                      <a:endParaRPr lang="en-US" sz="2400" kern="100">
                        <a:effectLst/>
                        <a:latin typeface="Aptos" panose="020B0004020202020204" pitchFamily="34" charset="0"/>
                        <a:ea typeface="Aptos" panose="020B0004020202020204" pitchFamily="34" charset="0"/>
                        <a:cs typeface="Arial" panose="020B0604020202020204" pitchFamily="34" charset="0"/>
                      </a:endParaRPr>
                    </a:p>
                  </a:txBody>
                  <a:tcPr marL="147306" marR="147306" marT="0" marB="0"/>
                </a:tc>
                <a:tc>
                  <a:txBody>
                    <a:bodyPr/>
                    <a:lstStyle/>
                    <a:p>
                      <a:pPr algn="r" rtl="1">
                        <a:lnSpc>
                          <a:spcPct val="107000"/>
                        </a:lnSpc>
                        <a:spcAft>
                          <a:spcPts val="800"/>
                        </a:spcAft>
                      </a:pPr>
                      <a:r>
                        <a:rPr lang="he-IL" sz="2400" kern="100">
                          <a:effectLst/>
                        </a:rPr>
                        <a:t>נטיעת אילנות</a:t>
                      </a:r>
                      <a:endParaRPr lang="en-US" sz="2400" kern="100">
                        <a:effectLst/>
                        <a:latin typeface="Aptos" panose="020B0004020202020204" pitchFamily="34" charset="0"/>
                        <a:ea typeface="Aptos" panose="020B0004020202020204" pitchFamily="34" charset="0"/>
                        <a:cs typeface="Arial" panose="020B0604020202020204" pitchFamily="34" charset="0"/>
                      </a:endParaRPr>
                    </a:p>
                  </a:txBody>
                  <a:tcPr marL="147306" marR="147306" marT="0" marB="0"/>
                </a:tc>
                <a:extLst>
                  <a:ext uri="{0D108BD9-81ED-4DB2-BD59-A6C34878D82A}">
                    <a16:rowId xmlns:a16="http://schemas.microsoft.com/office/drawing/2014/main" val="983707152"/>
                  </a:ext>
                </a:extLst>
              </a:tr>
              <a:tr h="832692">
                <a:tc>
                  <a:txBody>
                    <a:bodyPr/>
                    <a:lstStyle/>
                    <a:p>
                      <a:pPr algn="r" rtl="1">
                        <a:lnSpc>
                          <a:spcPct val="107000"/>
                        </a:lnSpc>
                        <a:spcAft>
                          <a:spcPts val="800"/>
                        </a:spcAft>
                      </a:pPr>
                      <a:r>
                        <a:rPr lang="he-IL" sz="2400" b="1" kern="100" dirty="0">
                          <a:solidFill>
                            <a:schemeClr val="lt1"/>
                          </a:solidFill>
                          <a:effectLst/>
                          <a:highlight>
                            <a:srgbClr val="000080"/>
                          </a:highlight>
                          <a:latin typeface="+mn-lt"/>
                          <a:ea typeface="+mn-ea"/>
                          <a:cs typeface="+mn-cs"/>
                        </a:rPr>
                        <a:t>אהבתה</a:t>
                      </a:r>
                      <a:endParaRPr lang="en-US" sz="2400" b="1" kern="100" dirty="0">
                        <a:solidFill>
                          <a:schemeClr val="lt1"/>
                        </a:solidFill>
                        <a:effectLst/>
                        <a:highlight>
                          <a:srgbClr val="000080"/>
                        </a:highlight>
                        <a:latin typeface="+mn-lt"/>
                        <a:ea typeface="+mn-ea"/>
                        <a:cs typeface="+mn-cs"/>
                      </a:endParaRPr>
                    </a:p>
                  </a:txBody>
                  <a:tcPr marL="147306" marR="147306" marT="0" marB="0"/>
                </a:tc>
                <a:tc>
                  <a:txBody>
                    <a:bodyPr/>
                    <a:lstStyle/>
                    <a:p>
                      <a:pPr algn="r" rtl="1">
                        <a:lnSpc>
                          <a:spcPct val="107000"/>
                        </a:lnSpc>
                        <a:spcAft>
                          <a:spcPts val="800"/>
                        </a:spcAft>
                      </a:pPr>
                      <a:r>
                        <a:rPr lang="he-IL" sz="2400" kern="100" dirty="0">
                          <a:effectLst/>
                        </a:rPr>
                        <a:t>חיבתה</a:t>
                      </a:r>
                      <a:endParaRPr lang="en-US" sz="2400" kern="100" dirty="0">
                        <a:effectLst/>
                        <a:latin typeface="Aptos" panose="020B0004020202020204" pitchFamily="34" charset="0"/>
                        <a:ea typeface="Aptos" panose="020B0004020202020204" pitchFamily="34" charset="0"/>
                        <a:cs typeface="Arial" panose="020B0604020202020204" pitchFamily="34" charset="0"/>
                      </a:endParaRPr>
                    </a:p>
                  </a:txBody>
                  <a:tcPr marL="147306" marR="147306" marT="0" marB="0"/>
                </a:tc>
                <a:tc>
                  <a:txBody>
                    <a:bodyPr/>
                    <a:lstStyle/>
                    <a:p>
                      <a:pPr algn="r" rtl="1">
                        <a:lnSpc>
                          <a:spcPct val="107000"/>
                        </a:lnSpc>
                        <a:spcAft>
                          <a:spcPts val="800"/>
                        </a:spcAft>
                      </a:pPr>
                      <a:r>
                        <a:rPr lang="he-IL" sz="2400" kern="100" dirty="0">
                          <a:effectLst/>
                        </a:rPr>
                        <a:t>הליכה וטיול</a:t>
                      </a:r>
                      <a:endParaRPr lang="en-US" sz="2400" kern="100" dirty="0">
                        <a:effectLst/>
                        <a:latin typeface="Aptos" panose="020B0004020202020204" pitchFamily="34" charset="0"/>
                        <a:ea typeface="Aptos" panose="020B0004020202020204" pitchFamily="34" charset="0"/>
                        <a:cs typeface="Arial" panose="020B0604020202020204" pitchFamily="34" charset="0"/>
                      </a:endParaRPr>
                    </a:p>
                  </a:txBody>
                  <a:tcPr marL="147306" marR="147306" marT="0" marB="0"/>
                </a:tc>
                <a:tc>
                  <a:txBody>
                    <a:bodyPr/>
                    <a:lstStyle/>
                    <a:p>
                      <a:pPr algn="r" rtl="1">
                        <a:lnSpc>
                          <a:spcPct val="107000"/>
                        </a:lnSpc>
                        <a:spcAft>
                          <a:spcPts val="800"/>
                        </a:spcAft>
                      </a:pPr>
                      <a:r>
                        <a:rPr lang="he-IL" sz="2400" kern="100" dirty="0">
                          <a:effectLst/>
                        </a:rPr>
                        <a:t>איסור דיבה</a:t>
                      </a:r>
                      <a:endParaRPr lang="en-US" sz="2400" kern="100" dirty="0">
                        <a:effectLst/>
                        <a:latin typeface="Aptos" panose="020B0004020202020204" pitchFamily="34" charset="0"/>
                        <a:ea typeface="Aptos" panose="020B0004020202020204" pitchFamily="34" charset="0"/>
                        <a:cs typeface="Arial" panose="020B0604020202020204" pitchFamily="34" charset="0"/>
                      </a:endParaRPr>
                    </a:p>
                  </a:txBody>
                  <a:tcPr marL="147306" marR="147306" marT="0" marB="0"/>
                </a:tc>
                <a:tc>
                  <a:txBody>
                    <a:bodyPr/>
                    <a:lstStyle/>
                    <a:p>
                      <a:pPr algn="r" rtl="1">
                        <a:lnSpc>
                          <a:spcPct val="107000"/>
                        </a:lnSpc>
                        <a:spcAft>
                          <a:spcPts val="800"/>
                        </a:spcAft>
                      </a:pPr>
                      <a:r>
                        <a:rPr lang="he-IL" sz="2400" kern="100" dirty="0">
                          <a:effectLst/>
                        </a:rPr>
                        <a:t>הודיה עליה</a:t>
                      </a:r>
                      <a:endParaRPr lang="en-US" sz="2400" kern="100" dirty="0">
                        <a:effectLst/>
                        <a:latin typeface="Aptos" panose="020B0004020202020204" pitchFamily="34" charset="0"/>
                        <a:ea typeface="Aptos" panose="020B0004020202020204" pitchFamily="34" charset="0"/>
                        <a:cs typeface="Arial" panose="020B0604020202020204" pitchFamily="34" charset="0"/>
                      </a:endParaRPr>
                    </a:p>
                  </a:txBody>
                  <a:tcPr marL="147306" marR="147306" marT="0" marB="0"/>
                </a:tc>
                <a:tc>
                  <a:txBody>
                    <a:bodyPr/>
                    <a:lstStyle/>
                    <a:p>
                      <a:pPr algn="r" rtl="1">
                        <a:lnSpc>
                          <a:spcPct val="107000"/>
                        </a:lnSpc>
                        <a:spcAft>
                          <a:spcPts val="800"/>
                        </a:spcAft>
                      </a:pPr>
                      <a:r>
                        <a:rPr lang="he-IL" sz="2400" kern="100">
                          <a:effectLst/>
                        </a:rPr>
                        <a:t>שנת שמחה</a:t>
                      </a:r>
                      <a:endParaRPr lang="en-US" sz="2400" kern="100">
                        <a:effectLst/>
                        <a:latin typeface="Aptos" panose="020B0004020202020204" pitchFamily="34" charset="0"/>
                        <a:ea typeface="Aptos" panose="020B0004020202020204" pitchFamily="34" charset="0"/>
                        <a:cs typeface="Arial" panose="020B0604020202020204" pitchFamily="34" charset="0"/>
                      </a:endParaRPr>
                    </a:p>
                  </a:txBody>
                  <a:tcPr marL="147306" marR="147306" marT="0" marB="0"/>
                </a:tc>
                <a:extLst>
                  <a:ext uri="{0D108BD9-81ED-4DB2-BD59-A6C34878D82A}">
                    <a16:rowId xmlns:a16="http://schemas.microsoft.com/office/drawing/2014/main" val="3662626683"/>
                  </a:ext>
                </a:extLst>
              </a:tr>
              <a:tr h="832692">
                <a:tc>
                  <a:txBody>
                    <a:bodyPr/>
                    <a:lstStyle/>
                    <a:p>
                      <a:pPr marL="0" algn="r" defTabSz="457200" rtl="1" eaLnBrk="1" latinLnBrk="0" hangingPunct="1">
                        <a:lnSpc>
                          <a:spcPct val="107000"/>
                        </a:lnSpc>
                        <a:spcAft>
                          <a:spcPts val="800"/>
                        </a:spcAft>
                      </a:pPr>
                      <a:r>
                        <a:rPr lang="he-IL" sz="2400" b="1" kern="100" dirty="0">
                          <a:solidFill>
                            <a:schemeClr val="lt1"/>
                          </a:solidFill>
                          <a:effectLst/>
                          <a:highlight>
                            <a:srgbClr val="000080"/>
                          </a:highlight>
                          <a:latin typeface="+mn-lt"/>
                          <a:ea typeface="+mn-ea"/>
                          <a:cs typeface="+mn-cs"/>
                        </a:rPr>
                        <a:t>קדושתה</a:t>
                      </a:r>
                      <a:endParaRPr lang="en-US" sz="2400" b="1" kern="100" dirty="0">
                        <a:solidFill>
                          <a:schemeClr val="lt1"/>
                        </a:solidFill>
                        <a:effectLst/>
                        <a:highlight>
                          <a:srgbClr val="000080"/>
                        </a:highlight>
                        <a:latin typeface="+mn-lt"/>
                        <a:ea typeface="+mn-ea"/>
                        <a:cs typeface="+mn-cs"/>
                      </a:endParaRPr>
                    </a:p>
                  </a:txBody>
                  <a:tcPr marL="147306" marR="147306" marT="0" marB="0"/>
                </a:tc>
                <a:tc>
                  <a:txBody>
                    <a:bodyPr/>
                    <a:lstStyle/>
                    <a:p>
                      <a:pPr algn="r" rtl="1">
                        <a:lnSpc>
                          <a:spcPct val="107000"/>
                        </a:lnSpc>
                        <a:spcAft>
                          <a:spcPts val="800"/>
                        </a:spcAft>
                      </a:pPr>
                      <a:r>
                        <a:rPr lang="he-IL" sz="2400" kern="100">
                          <a:effectLst/>
                        </a:rPr>
                        <a:t>פירותיה </a:t>
                      </a:r>
                      <a:endParaRPr lang="en-US" sz="2400" kern="100">
                        <a:effectLst/>
                        <a:latin typeface="Aptos" panose="020B0004020202020204" pitchFamily="34" charset="0"/>
                        <a:ea typeface="Aptos" panose="020B0004020202020204" pitchFamily="34" charset="0"/>
                        <a:cs typeface="Arial" panose="020B0604020202020204" pitchFamily="34" charset="0"/>
                      </a:endParaRPr>
                    </a:p>
                  </a:txBody>
                  <a:tcPr marL="147306" marR="147306" marT="0" marB="0"/>
                </a:tc>
                <a:tc>
                  <a:txBody>
                    <a:bodyPr/>
                    <a:lstStyle/>
                    <a:p>
                      <a:pPr algn="r" rtl="1">
                        <a:lnSpc>
                          <a:spcPct val="107000"/>
                        </a:lnSpc>
                        <a:spcAft>
                          <a:spcPts val="800"/>
                        </a:spcAft>
                      </a:pPr>
                      <a:r>
                        <a:rPr lang="he-IL" sz="2400" kern="100">
                          <a:effectLst/>
                        </a:rPr>
                        <a:t>עפרה</a:t>
                      </a:r>
                      <a:endParaRPr lang="en-US" sz="2400" kern="100">
                        <a:effectLst/>
                        <a:latin typeface="Aptos" panose="020B0004020202020204" pitchFamily="34" charset="0"/>
                        <a:ea typeface="Aptos" panose="020B0004020202020204" pitchFamily="34" charset="0"/>
                        <a:cs typeface="Arial" panose="020B0604020202020204" pitchFamily="34" charset="0"/>
                      </a:endParaRPr>
                    </a:p>
                  </a:txBody>
                  <a:tcPr marL="147306" marR="147306" marT="0" marB="0"/>
                </a:tc>
                <a:tc>
                  <a:txBody>
                    <a:bodyPr/>
                    <a:lstStyle/>
                    <a:p>
                      <a:pPr algn="r" rtl="1">
                        <a:lnSpc>
                          <a:spcPct val="107000"/>
                        </a:lnSpc>
                        <a:spcAft>
                          <a:spcPts val="800"/>
                        </a:spcAft>
                      </a:pPr>
                      <a:r>
                        <a:rPr lang="he-IL" sz="2400" kern="100">
                          <a:effectLst/>
                        </a:rPr>
                        <a:t>קבורתה</a:t>
                      </a:r>
                      <a:endParaRPr lang="en-US" sz="2400" kern="100">
                        <a:effectLst/>
                        <a:latin typeface="Aptos" panose="020B0004020202020204" pitchFamily="34" charset="0"/>
                        <a:ea typeface="Aptos" panose="020B0004020202020204" pitchFamily="34" charset="0"/>
                        <a:cs typeface="Arial" panose="020B0604020202020204" pitchFamily="34" charset="0"/>
                      </a:endParaRPr>
                    </a:p>
                  </a:txBody>
                  <a:tcPr marL="147306" marR="147306" marT="0" marB="0"/>
                </a:tc>
                <a:tc>
                  <a:txBody>
                    <a:bodyPr/>
                    <a:lstStyle/>
                    <a:p>
                      <a:pPr algn="r" rtl="1">
                        <a:lnSpc>
                          <a:spcPct val="107000"/>
                        </a:lnSpc>
                        <a:spcAft>
                          <a:spcPts val="800"/>
                        </a:spcAft>
                      </a:pPr>
                      <a:r>
                        <a:rPr lang="he-IL" sz="2400" kern="100">
                          <a:effectLst/>
                        </a:rPr>
                        <a:t>איסור היציאה</a:t>
                      </a:r>
                      <a:endParaRPr lang="en-US" sz="2400" kern="100">
                        <a:effectLst/>
                        <a:latin typeface="Aptos" panose="020B0004020202020204" pitchFamily="34" charset="0"/>
                        <a:ea typeface="Aptos" panose="020B0004020202020204" pitchFamily="34" charset="0"/>
                        <a:cs typeface="Arial" panose="020B0604020202020204" pitchFamily="34" charset="0"/>
                      </a:endParaRPr>
                    </a:p>
                  </a:txBody>
                  <a:tcPr marL="147306" marR="147306" marT="0" marB="0"/>
                </a:tc>
                <a:tc>
                  <a:txBody>
                    <a:bodyPr/>
                    <a:lstStyle/>
                    <a:p>
                      <a:pPr algn="r" rtl="1">
                        <a:lnSpc>
                          <a:spcPct val="107000"/>
                        </a:lnSpc>
                        <a:spcAft>
                          <a:spcPts val="800"/>
                        </a:spcAft>
                      </a:pPr>
                      <a:r>
                        <a:rPr lang="he-IL" sz="2400" kern="100" dirty="0">
                          <a:effectLst/>
                        </a:rPr>
                        <a:t>קדושה עצמית</a:t>
                      </a:r>
                      <a:endParaRPr lang="en-US" sz="2400" kern="100" dirty="0">
                        <a:effectLst/>
                        <a:latin typeface="Aptos" panose="020B0004020202020204" pitchFamily="34" charset="0"/>
                        <a:ea typeface="Aptos" panose="020B0004020202020204" pitchFamily="34" charset="0"/>
                        <a:cs typeface="Arial" panose="020B0604020202020204" pitchFamily="34" charset="0"/>
                      </a:endParaRPr>
                    </a:p>
                  </a:txBody>
                  <a:tcPr marL="147306" marR="147306" marT="0" marB="0"/>
                </a:tc>
                <a:extLst>
                  <a:ext uri="{0D108BD9-81ED-4DB2-BD59-A6C34878D82A}">
                    <a16:rowId xmlns:a16="http://schemas.microsoft.com/office/drawing/2014/main" val="1629062091"/>
                  </a:ext>
                </a:extLst>
              </a:tr>
            </a:tbl>
          </a:graphicData>
        </a:graphic>
      </p:graphicFrame>
    </p:spTree>
    <p:extLst>
      <p:ext uri="{BB962C8B-B14F-4D97-AF65-F5344CB8AC3E}">
        <p14:creationId xmlns:p14="http://schemas.microsoft.com/office/powerpoint/2010/main" val="35124034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75" name="Rectangle 2054">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6" name="Rectangle 2056">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466012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77" name="Isosceles Triangle 2058">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660127" y="-3"/>
            <a:ext cx="1056745"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 name="כותרת 1">
            <a:extLst>
              <a:ext uri="{FF2B5EF4-FFF2-40B4-BE49-F238E27FC236}">
                <a16:creationId xmlns:a16="http://schemas.microsoft.com/office/drawing/2014/main" id="{96C8413E-552E-6AD1-3A76-DDF2E4851E8F}"/>
              </a:ext>
            </a:extLst>
          </p:cNvPr>
          <p:cNvSpPr>
            <a:spLocks noGrp="1"/>
          </p:cNvSpPr>
          <p:nvPr>
            <p:ph type="title"/>
          </p:nvPr>
        </p:nvSpPr>
        <p:spPr>
          <a:xfrm>
            <a:off x="673754" y="643467"/>
            <a:ext cx="4203045" cy="1375608"/>
          </a:xfrm>
        </p:spPr>
        <p:txBody>
          <a:bodyPr anchor="ctr">
            <a:normAutofit/>
          </a:bodyPr>
          <a:lstStyle/>
          <a:p>
            <a:r>
              <a:rPr lang="he-IL" dirty="0">
                <a:solidFill>
                  <a:schemeClr val="bg1"/>
                </a:solidFill>
              </a:rPr>
              <a:t>ירושת הארץ</a:t>
            </a:r>
          </a:p>
        </p:txBody>
      </p:sp>
      <p:sp>
        <p:nvSpPr>
          <p:cNvPr id="3" name="מציין מיקום תוכן 2">
            <a:extLst>
              <a:ext uri="{FF2B5EF4-FFF2-40B4-BE49-F238E27FC236}">
                <a16:creationId xmlns:a16="http://schemas.microsoft.com/office/drawing/2014/main" id="{85C7AE7D-915B-DD33-381D-90A5FBB0C441}"/>
              </a:ext>
            </a:extLst>
          </p:cNvPr>
          <p:cNvSpPr>
            <a:spLocks noGrp="1"/>
          </p:cNvSpPr>
          <p:nvPr>
            <p:ph idx="1"/>
          </p:nvPr>
        </p:nvSpPr>
        <p:spPr>
          <a:xfrm>
            <a:off x="673754" y="2160590"/>
            <a:ext cx="3973943" cy="4494210"/>
          </a:xfrm>
        </p:spPr>
        <p:txBody>
          <a:bodyPr>
            <a:normAutofit/>
          </a:bodyPr>
          <a:lstStyle/>
          <a:p>
            <a:pPr>
              <a:lnSpc>
                <a:spcPct val="90000"/>
              </a:lnSpc>
            </a:pPr>
            <a:r>
              <a:rPr lang="he-IL" b="0" i="0" dirty="0">
                <a:solidFill>
                  <a:schemeClr val="bg1"/>
                </a:solidFill>
                <a:effectLst/>
                <a:latin typeface="Arial" panose="020B0604020202020204" pitchFamily="34" charset="0"/>
              </a:rPr>
              <a:t>נאמר בתורה: "והורשתם את הארץ וישבתם בה כי לכם נתתי את הארץ לרשת אתה".</a:t>
            </a:r>
          </a:p>
          <a:p>
            <a:pPr>
              <a:lnSpc>
                <a:spcPct val="90000"/>
              </a:lnSpc>
            </a:pPr>
            <a:r>
              <a:rPr lang="he-IL" b="1" i="0" dirty="0">
                <a:solidFill>
                  <a:schemeClr val="bg1"/>
                </a:solidFill>
                <a:effectLst/>
                <a:latin typeface="Arial" panose="020B0604020202020204" pitchFamily="34" charset="0"/>
              </a:rPr>
              <a:t>מצוות ירושת ארץ ישראל</a:t>
            </a:r>
            <a:r>
              <a:rPr lang="he-IL" b="0" i="0" dirty="0">
                <a:solidFill>
                  <a:schemeClr val="bg1"/>
                </a:solidFill>
                <a:effectLst/>
                <a:latin typeface="Arial" panose="020B0604020202020204" pitchFamily="34" charset="0"/>
              </a:rPr>
              <a:t> היא </a:t>
            </a:r>
            <a:r>
              <a:rPr lang="he-IL" b="0" i="0" u="none" strike="noStrike" dirty="0">
                <a:solidFill>
                  <a:schemeClr val="bg1"/>
                </a:solidFill>
                <a:effectLst/>
                <a:latin typeface="Arial" panose="020B0604020202020204" pitchFamily="34" charset="0"/>
                <a:hlinkClick r:id="rId2" tooltip="מצווה מהתורה"/>
              </a:rPr>
              <a:t>מצווה מהתורה</a:t>
            </a:r>
            <a:r>
              <a:rPr lang="he-IL" b="0" i="0" dirty="0">
                <a:solidFill>
                  <a:schemeClr val="bg1"/>
                </a:solidFill>
                <a:effectLst/>
                <a:latin typeface="Arial" panose="020B0604020202020204" pitchFamily="34" charset="0"/>
              </a:rPr>
              <a:t> על </a:t>
            </a:r>
            <a:r>
              <a:rPr lang="he-IL" b="0" i="0" u="none" strike="noStrike" dirty="0">
                <a:solidFill>
                  <a:schemeClr val="bg1"/>
                </a:solidFill>
                <a:effectLst/>
                <a:latin typeface="Arial" panose="020B0604020202020204" pitchFamily="34" charset="0"/>
                <a:hlinkClick r:id="rId3" tooltip="עם ישראל"/>
              </a:rPr>
              <a:t>עם ישראל</a:t>
            </a:r>
            <a:r>
              <a:rPr lang="he-IL" b="0" i="0" dirty="0">
                <a:solidFill>
                  <a:schemeClr val="bg1"/>
                </a:solidFill>
                <a:effectLst/>
                <a:latin typeface="Arial" panose="020B0604020202020204" pitchFamily="34" charset="0"/>
              </a:rPr>
              <a:t> לרכוש בעלות על </a:t>
            </a:r>
            <a:r>
              <a:rPr lang="he-IL" b="0" i="0" u="none" strike="noStrike" dirty="0">
                <a:solidFill>
                  <a:schemeClr val="bg1"/>
                </a:solidFill>
                <a:effectLst/>
                <a:latin typeface="Arial" panose="020B0604020202020204" pitchFamily="34" charset="0"/>
                <a:hlinkClick r:id="rId4" tooltip="ארץ ישראל"/>
              </a:rPr>
              <a:t>ארץ ישראל</a:t>
            </a:r>
            <a:r>
              <a:rPr lang="he-IL" b="0" i="0" dirty="0">
                <a:solidFill>
                  <a:schemeClr val="bg1"/>
                </a:solidFill>
                <a:effectLst/>
                <a:latin typeface="Arial" panose="020B0604020202020204" pitchFamily="34" charset="0"/>
              </a:rPr>
              <a:t>. </a:t>
            </a:r>
          </a:p>
          <a:p>
            <a:pPr>
              <a:lnSpc>
                <a:spcPct val="90000"/>
              </a:lnSpc>
            </a:pPr>
            <a:r>
              <a:rPr lang="he-IL" b="0" i="0" dirty="0">
                <a:solidFill>
                  <a:schemeClr val="bg1"/>
                </a:solidFill>
                <a:effectLst/>
                <a:latin typeface="Arial" panose="020B0604020202020204" pitchFamily="34" charset="0"/>
              </a:rPr>
              <a:t>יש להבחין בין מצווה זו למצוות </a:t>
            </a:r>
            <a:r>
              <a:rPr lang="he-IL" b="0" i="0" u="none" strike="noStrike" dirty="0">
                <a:solidFill>
                  <a:schemeClr val="bg1"/>
                </a:solidFill>
                <a:effectLst/>
                <a:latin typeface="Arial" panose="020B0604020202020204" pitchFamily="34" charset="0"/>
                <a:hlinkClick r:id="rId5" tooltip="יישוב הארץ"/>
              </a:rPr>
              <a:t>יישוב הארץ</a:t>
            </a:r>
            <a:r>
              <a:rPr lang="he-IL" b="0" i="0" dirty="0">
                <a:solidFill>
                  <a:schemeClr val="bg1"/>
                </a:solidFill>
                <a:effectLst/>
                <a:latin typeface="Arial" panose="020B0604020202020204" pitchFamily="34" charset="0"/>
              </a:rPr>
              <a:t>: </a:t>
            </a:r>
          </a:p>
          <a:p>
            <a:pPr>
              <a:lnSpc>
                <a:spcPct val="90000"/>
              </a:lnSpc>
            </a:pPr>
            <a:r>
              <a:rPr lang="he-IL" b="0" i="0" dirty="0">
                <a:solidFill>
                  <a:schemeClr val="bg1"/>
                </a:solidFill>
                <a:effectLst/>
                <a:latin typeface="Arial" panose="020B0604020202020204" pitchFamily="34" charset="0"/>
              </a:rPr>
              <a:t>הראשונה נוגעת לשמירת הזכות על הארץ וכיבושה במקרה הצורך, בעוד שהשנייה נוגעת לפיתוח הארץ ויישובה בפועל. </a:t>
            </a:r>
          </a:p>
          <a:p>
            <a:pPr>
              <a:lnSpc>
                <a:spcPct val="90000"/>
              </a:lnSpc>
            </a:pPr>
            <a:r>
              <a:rPr lang="he-IL" b="0" i="0" dirty="0">
                <a:solidFill>
                  <a:schemeClr val="bg1"/>
                </a:solidFill>
                <a:effectLst/>
                <a:latin typeface="Arial" panose="020B0604020202020204" pitchFamily="34" charset="0"/>
              </a:rPr>
              <a:t>עם זאת, לדעת ה</a:t>
            </a:r>
            <a:r>
              <a:rPr lang="he-IL" b="0" i="0" u="none" strike="noStrike" dirty="0">
                <a:solidFill>
                  <a:schemeClr val="bg1"/>
                </a:solidFill>
                <a:effectLst/>
                <a:latin typeface="Arial" panose="020B0604020202020204" pitchFamily="34" charset="0"/>
                <a:hlinkClick r:id="rId6" tooltip="רמב&quot;ן"/>
              </a:rPr>
              <a:t>רמב"ן</a:t>
            </a:r>
            <a:r>
              <a:rPr lang="he-IL" b="0" i="0" dirty="0">
                <a:solidFill>
                  <a:schemeClr val="bg1"/>
                </a:solidFill>
                <a:effectLst/>
                <a:latin typeface="Arial" panose="020B0604020202020204" pitchFamily="34" charset="0"/>
              </a:rPr>
              <a:t> מצוות ירושה ו</a:t>
            </a:r>
            <a:r>
              <a:rPr lang="he-IL" b="0" i="0" u="none" strike="noStrike" dirty="0">
                <a:solidFill>
                  <a:schemeClr val="bg1"/>
                </a:solidFill>
                <a:effectLst/>
                <a:latin typeface="Arial" panose="020B0604020202020204" pitchFamily="34" charset="0"/>
                <a:hlinkClick r:id="rId7" tooltip="מצוות יישוב ארץ ישראל"/>
              </a:rPr>
              <a:t>יישוב הארץ</a:t>
            </a:r>
            <a:r>
              <a:rPr lang="he-IL" b="0" i="0" dirty="0">
                <a:solidFill>
                  <a:schemeClr val="bg1"/>
                </a:solidFill>
                <a:effectLst/>
                <a:latin typeface="Arial" panose="020B0604020202020204" pitchFamily="34" charset="0"/>
              </a:rPr>
              <a:t> נמנות כמצווה אחת ב</a:t>
            </a:r>
            <a:r>
              <a:rPr lang="he-IL" b="0" i="0" u="none" strike="noStrike" dirty="0">
                <a:solidFill>
                  <a:schemeClr val="bg1"/>
                </a:solidFill>
                <a:effectLst/>
                <a:latin typeface="Arial" panose="020B0604020202020204" pitchFamily="34" charset="0"/>
                <a:hlinkClick r:id="rId8" tooltip="מניין המצוות על פי הרמב&quot;ן"/>
              </a:rPr>
              <a:t>מניין המצוות</a:t>
            </a:r>
            <a:r>
              <a:rPr lang="he-IL" b="0" i="0" dirty="0">
                <a:solidFill>
                  <a:schemeClr val="bg1"/>
                </a:solidFill>
                <a:effectLst/>
                <a:latin typeface="Arial" panose="020B0604020202020204" pitchFamily="34" charset="0"/>
              </a:rPr>
              <a:t>.</a:t>
            </a:r>
            <a:endParaRPr lang="he-IL" dirty="0">
              <a:solidFill>
                <a:schemeClr val="bg1"/>
              </a:solidFill>
            </a:endParaRPr>
          </a:p>
        </p:txBody>
      </p:sp>
      <p:pic>
        <p:nvPicPr>
          <p:cNvPr id="2050" name="Picture 2" descr="ארץ הברית- הגות במצוות ירושת הארץ">
            <a:extLst>
              <a:ext uri="{FF2B5EF4-FFF2-40B4-BE49-F238E27FC236}">
                <a16:creationId xmlns:a16="http://schemas.microsoft.com/office/drawing/2014/main" id="{B57166A0-344B-0FCC-4403-6A1BEC93095B}"/>
              </a:ext>
            </a:extLst>
          </p:cNvPr>
          <p:cNvPicPr>
            <a:picLocks noChangeAspect="1" noChangeArrowheads="1"/>
          </p:cNvPicPr>
          <p:nvPr/>
        </p:nvPicPr>
        <p:blipFill>
          <a:blip r:embed="rId9">
            <a:extLst>
              <a:ext uri="{28A0092B-C50C-407E-A947-70E740481C1C}">
                <a14:useLocalDpi xmlns:a14="http://schemas.microsoft.com/office/drawing/2010/main" val="0"/>
              </a:ext>
            </a:extLst>
          </a:blip>
          <a:stretch>
            <a:fillRect/>
          </a:stretch>
        </p:blipFill>
        <p:spPr bwMode="auto">
          <a:xfrm>
            <a:off x="6911051" y="972608"/>
            <a:ext cx="3513400" cy="4900269"/>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755BD417-DE6B-AC65-EFEC-AFFF33262ED5}"/>
              </a:ext>
            </a:extLst>
          </p:cNvPr>
          <p:cNvSpPr>
            <a:spLocks noGrp="1"/>
          </p:cNvSpPr>
          <p:nvPr>
            <p:ph type="sldNum" sz="quarter" idx="12"/>
          </p:nvPr>
        </p:nvSpPr>
        <p:spPr>
          <a:xfrm>
            <a:off x="10556161" y="6182876"/>
            <a:ext cx="683339" cy="365125"/>
          </a:xfrm>
        </p:spPr>
        <p:txBody>
          <a:bodyPr>
            <a:normAutofit/>
          </a:bodyPr>
          <a:lstStyle/>
          <a:p>
            <a:pPr>
              <a:spcAft>
                <a:spcPts val="600"/>
              </a:spcAft>
            </a:pPr>
            <a:fld id="{519954A3-9DFD-4C44-94BA-B95130A3BA1C}" type="slidenum">
              <a:rPr lang="en-US">
                <a:solidFill>
                  <a:schemeClr val="tx1">
                    <a:lumMod val="65000"/>
                    <a:lumOff val="35000"/>
                  </a:schemeClr>
                </a:solidFill>
              </a:rPr>
              <a:pPr>
                <a:spcAft>
                  <a:spcPts val="600"/>
                </a:spcAft>
              </a:pPr>
              <a:t>2</a:t>
            </a:fld>
            <a:endParaRPr lang="en-US">
              <a:solidFill>
                <a:schemeClr val="tx1">
                  <a:lumMod val="65000"/>
                  <a:lumOff val="35000"/>
                </a:schemeClr>
              </a:solidFill>
            </a:endParaRPr>
          </a:p>
        </p:txBody>
      </p:sp>
      <p:sp>
        <p:nvSpPr>
          <p:cNvPr id="2078" name="Isosceles Triangle 2060">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55696"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39636941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AF102AA-C8BF-3A0F-352F-A1581E1CCC82}"/>
              </a:ext>
            </a:extLst>
          </p:cNvPr>
          <p:cNvSpPr>
            <a:spLocks noGrp="1"/>
          </p:cNvSpPr>
          <p:nvPr>
            <p:ph type="title"/>
          </p:nvPr>
        </p:nvSpPr>
        <p:spPr/>
        <p:txBody>
          <a:bodyPr/>
          <a:lstStyle/>
          <a:p>
            <a:r>
              <a:rPr lang="he-IL" dirty="0"/>
              <a:t>מהי ירושה?</a:t>
            </a:r>
          </a:p>
        </p:txBody>
      </p:sp>
      <p:sp>
        <p:nvSpPr>
          <p:cNvPr id="3" name="מציין מיקום תוכן 2">
            <a:extLst>
              <a:ext uri="{FF2B5EF4-FFF2-40B4-BE49-F238E27FC236}">
                <a16:creationId xmlns:a16="http://schemas.microsoft.com/office/drawing/2014/main" id="{1B86A1F2-2193-2DAA-2EFD-F766E76880D3}"/>
              </a:ext>
            </a:extLst>
          </p:cNvPr>
          <p:cNvSpPr>
            <a:spLocks noGrp="1"/>
          </p:cNvSpPr>
          <p:nvPr>
            <p:ph idx="1"/>
          </p:nvPr>
        </p:nvSpPr>
        <p:spPr/>
        <p:txBody>
          <a:bodyPr/>
          <a:lstStyle/>
          <a:p>
            <a:r>
              <a:rPr lang="he-IL" dirty="0"/>
              <a:t>שולחן ערוך אורח חיים הלכות שבת סימן </a:t>
            </a:r>
            <a:r>
              <a:rPr lang="he-IL" dirty="0" err="1"/>
              <a:t>שו</a:t>
            </a:r>
            <a:r>
              <a:rPr lang="he-IL" dirty="0"/>
              <a:t> סעיף יא</a:t>
            </a:r>
          </a:p>
          <a:p>
            <a:r>
              <a:rPr lang="he-IL" dirty="0"/>
              <a:t>מותר לקנות בית בארץ ישראל מן הא"י, בשבת, וחותם ומעלה בערכאות. </a:t>
            </a:r>
          </a:p>
          <a:p>
            <a:r>
              <a:rPr lang="he-IL" dirty="0"/>
              <a:t>אדם הקונה קרקע אינו מוסיף ישוב בארץ, יתכן והגוי בכלל לא גר בבית הזה, היהודי גר שם לפני כן וגם אחרי כן. כל מה שהוא מרוויח זה שהבית עבר לרשותו. הוא ירש את ארץ ישראל. </a:t>
            </a:r>
          </a:p>
          <a:p>
            <a:r>
              <a:rPr lang="he-IL" dirty="0"/>
              <a:t>את המצווה ניתן לקיים – בקניה בכסף כאברהם אבינו. </a:t>
            </a:r>
          </a:p>
          <a:p>
            <a:r>
              <a:rPr lang="he-IL" dirty="0"/>
              <a:t>במלחמה – כיהושע בן נון. </a:t>
            </a:r>
          </a:p>
          <a:p>
            <a:endParaRPr lang="he-IL" dirty="0"/>
          </a:p>
        </p:txBody>
      </p:sp>
      <p:sp>
        <p:nvSpPr>
          <p:cNvPr id="4" name="מציין מיקום של מספר שקופית 3">
            <a:extLst>
              <a:ext uri="{FF2B5EF4-FFF2-40B4-BE49-F238E27FC236}">
                <a16:creationId xmlns:a16="http://schemas.microsoft.com/office/drawing/2014/main" id="{F87CAE1E-929B-64A9-58CF-328FD2E01866}"/>
              </a:ext>
            </a:extLst>
          </p:cNvPr>
          <p:cNvSpPr>
            <a:spLocks noGrp="1"/>
          </p:cNvSpPr>
          <p:nvPr>
            <p:ph type="sldNum" sz="quarter" idx="12"/>
          </p:nvPr>
        </p:nvSpPr>
        <p:spPr/>
        <p:txBody>
          <a:bodyPr/>
          <a:lstStyle/>
          <a:p>
            <a:fld id="{519954A3-9DFD-4C44-94BA-B95130A3BA1C}" type="slidenum">
              <a:rPr lang="en-US" smtClean="0"/>
              <a:t>3</a:t>
            </a:fld>
            <a:endParaRPr lang="en-US" dirty="0"/>
          </a:p>
        </p:txBody>
      </p:sp>
    </p:spTree>
    <p:extLst>
      <p:ext uri="{BB962C8B-B14F-4D97-AF65-F5344CB8AC3E}">
        <p14:creationId xmlns:p14="http://schemas.microsoft.com/office/powerpoint/2010/main" val="1129396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2A1F416-2572-E08C-5B20-7B378AEC5F60}"/>
              </a:ext>
            </a:extLst>
          </p:cNvPr>
          <p:cNvSpPr>
            <a:spLocks noGrp="1"/>
          </p:cNvSpPr>
          <p:nvPr>
            <p:ph type="title"/>
          </p:nvPr>
        </p:nvSpPr>
        <p:spPr/>
        <p:txBody>
          <a:bodyPr/>
          <a:lstStyle/>
          <a:p>
            <a:r>
              <a:rPr lang="he-IL" dirty="0"/>
              <a:t>מדוע הכיבוש והישיבה אינם שתי מצוות</a:t>
            </a:r>
          </a:p>
        </p:txBody>
      </p:sp>
      <p:sp>
        <p:nvSpPr>
          <p:cNvPr id="3" name="מציין מיקום תוכן 2">
            <a:extLst>
              <a:ext uri="{FF2B5EF4-FFF2-40B4-BE49-F238E27FC236}">
                <a16:creationId xmlns:a16="http://schemas.microsoft.com/office/drawing/2014/main" id="{86565197-72EE-4D5C-1563-FBC6BD5CD878}"/>
              </a:ext>
            </a:extLst>
          </p:cNvPr>
          <p:cNvSpPr>
            <a:spLocks noGrp="1"/>
          </p:cNvSpPr>
          <p:nvPr>
            <p:ph idx="1"/>
          </p:nvPr>
        </p:nvSpPr>
        <p:spPr/>
        <p:txBody>
          <a:bodyPr/>
          <a:lstStyle/>
          <a:p>
            <a:r>
              <a:rPr lang="he-IL" dirty="0"/>
              <a:t>יש מאחרוני זמננו שהקשו בפשטות כיבוש הארץ עניינו כמשמעו ומצות הישיבה עניינה האיסור לעזוב את הארץ ולהשאירה שוממה. </a:t>
            </a:r>
          </a:p>
          <a:p>
            <a:r>
              <a:rPr lang="he-IL" dirty="0"/>
              <a:t>ובמהותם שני חיובים אלה אינם קשורים בהכרח זה בזה הכיבוש יכול להיות מצווה לעצמה גם בלי ישיבה בעקבותיו ומצות הישיבה תיתכן בלא כיבוש על ידי התיישבות בה על סמך קנין או הסכמה. </a:t>
            </a:r>
          </a:p>
          <a:p>
            <a:r>
              <a:rPr lang="he-IL" dirty="0"/>
              <a:t>גם בתורה מצוות אלו מופיעות כשני ציוויים שונים והורשתם את הארי' גיבוש וישבתם בה </a:t>
            </a:r>
          </a:p>
          <a:p>
            <a:r>
              <a:rPr lang="he-IL" dirty="0"/>
              <a:t>ואם כן מדוע לא מנה הרמב"ן את מצות כיבוש הארץ וישיבתה כשתי מצוות נפרדות? </a:t>
            </a:r>
          </a:p>
          <a:p>
            <a:r>
              <a:rPr lang="he-IL" dirty="0"/>
              <a:t>הגריש ישראלי כתב שהתשובה נמצאת בדברי הרמב"ן עצמו, </a:t>
            </a:r>
          </a:p>
          <a:p>
            <a:r>
              <a:rPr lang="he-IL" dirty="0"/>
              <a:t>הרמב"ן ניסח מצות עשה זו כך </a:t>
            </a:r>
            <a:r>
              <a:rPr lang="he-IL" dirty="0" err="1"/>
              <a:t>שנצטוינו</a:t>
            </a:r>
            <a:r>
              <a:rPr lang="he-IL" dirty="0"/>
              <a:t> לרשת הארץ ' לפי זה עיקרה הוא אחד לעמוד על נחלת אבותינו הכיבוש הוא הכנסת הארץ לרשותנו והישיבה היא ההתמדה בהחזקתה שניהם יחד מעמידים אותנו בנחלה זו ועל ידי שניהם יחד אנו יורשים את הארץ. </a:t>
            </a:r>
          </a:p>
          <a:p>
            <a:r>
              <a:rPr lang="he-IL" dirty="0"/>
              <a:t>ובסגנון אחר הכיבוש והישיבה הם שני תנאים בקיום המצווה בשלמותה הם משלימים זה את זה </a:t>
            </a:r>
            <a:r>
              <a:rPr lang="he-IL" dirty="0" err="1"/>
              <a:t>ונשחסר</a:t>
            </a:r>
            <a:r>
              <a:rPr lang="he-IL" dirty="0"/>
              <a:t> אחד לא נשלם השני. </a:t>
            </a:r>
          </a:p>
        </p:txBody>
      </p:sp>
      <p:sp>
        <p:nvSpPr>
          <p:cNvPr id="4" name="מציין מיקום של מספר שקופית 3">
            <a:extLst>
              <a:ext uri="{FF2B5EF4-FFF2-40B4-BE49-F238E27FC236}">
                <a16:creationId xmlns:a16="http://schemas.microsoft.com/office/drawing/2014/main" id="{596FCF30-9B3D-7DD4-1701-0B052287C62A}"/>
              </a:ext>
            </a:extLst>
          </p:cNvPr>
          <p:cNvSpPr>
            <a:spLocks noGrp="1"/>
          </p:cNvSpPr>
          <p:nvPr>
            <p:ph type="sldNum" sz="quarter" idx="12"/>
          </p:nvPr>
        </p:nvSpPr>
        <p:spPr/>
        <p:txBody>
          <a:bodyPr/>
          <a:lstStyle/>
          <a:p>
            <a:fld id="{519954A3-9DFD-4C44-94BA-B95130A3BA1C}" type="slidenum">
              <a:rPr lang="en-US" smtClean="0"/>
              <a:t>4</a:t>
            </a:fld>
            <a:endParaRPr lang="en-US" dirty="0"/>
          </a:p>
        </p:txBody>
      </p:sp>
      <p:pic>
        <p:nvPicPr>
          <p:cNvPr id="3074" name="Picture 2" descr="ערב ארץ ישראל – תנועת אריאל">
            <a:extLst>
              <a:ext uri="{FF2B5EF4-FFF2-40B4-BE49-F238E27FC236}">
                <a16:creationId xmlns:a16="http://schemas.microsoft.com/office/drawing/2014/main" id="{EDC2CE4C-9AA1-A961-E07E-15CC929398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72625" y="0"/>
            <a:ext cx="2619375"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739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6C7A0FF-740E-1CDA-DCA8-D2880D90DC9C}"/>
              </a:ext>
            </a:extLst>
          </p:cNvPr>
          <p:cNvSpPr>
            <a:spLocks noGrp="1"/>
          </p:cNvSpPr>
          <p:nvPr>
            <p:ph type="title"/>
          </p:nvPr>
        </p:nvSpPr>
        <p:spPr/>
        <p:txBody>
          <a:bodyPr/>
          <a:lstStyle/>
          <a:p>
            <a:r>
              <a:rPr lang="he-IL" dirty="0"/>
              <a:t>האם יש מצווה להקים מדינה?</a:t>
            </a:r>
          </a:p>
        </p:txBody>
      </p:sp>
      <p:sp>
        <p:nvSpPr>
          <p:cNvPr id="3" name="מציין מיקום תוכן 2">
            <a:extLst>
              <a:ext uri="{FF2B5EF4-FFF2-40B4-BE49-F238E27FC236}">
                <a16:creationId xmlns:a16="http://schemas.microsoft.com/office/drawing/2014/main" id="{0F1E863D-9FB2-59D7-75EB-1FC295CD9F6A}"/>
              </a:ext>
            </a:extLst>
          </p:cNvPr>
          <p:cNvSpPr>
            <a:spLocks noGrp="1"/>
          </p:cNvSpPr>
          <p:nvPr>
            <p:ph idx="1"/>
          </p:nvPr>
        </p:nvSpPr>
        <p:spPr/>
        <p:txBody>
          <a:bodyPr/>
          <a:lstStyle/>
          <a:p>
            <a:r>
              <a:rPr lang="he-IL" sz="1800" b="0" i="0" dirty="0">
                <a:solidFill>
                  <a:srgbClr val="222222"/>
                </a:solidFill>
                <a:effectLst/>
                <a:cs typeface="Times New Roman" panose="02020603050405020304" pitchFamily="18" charset="0"/>
              </a:rPr>
              <a:t>  </a:t>
            </a:r>
            <a:r>
              <a:rPr lang="he-IL" b="0" i="0" dirty="0" err="1">
                <a:solidFill>
                  <a:srgbClr val="222222"/>
                </a:solidFill>
                <a:effectLst/>
                <a:cs typeface="Arial" panose="020B0604020202020204" pitchFamily="34" charset="0"/>
              </a:rPr>
              <a:t>נצטוינו</a:t>
            </a:r>
            <a:r>
              <a:rPr lang="he-IL" b="0" i="0" dirty="0">
                <a:solidFill>
                  <a:srgbClr val="222222"/>
                </a:solidFill>
                <a:effectLst/>
                <a:cs typeface="Arial" panose="020B0604020202020204" pitchFamily="34" charset="0"/>
              </a:rPr>
              <a:t> בתורה "והורשתם אותה וישבתם בה" – מהי מצוות ירושה? </a:t>
            </a:r>
          </a:p>
          <a:p>
            <a:r>
              <a:rPr lang="he-IL" b="0" i="0" dirty="0">
                <a:solidFill>
                  <a:srgbClr val="222222"/>
                </a:solidFill>
                <a:effectLst/>
                <a:cs typeface="Arial" panose="020B0604020202020204" pitchFamily="34" charset="0"/>
              </a:rPr>
              <a:t>האם הכוונה שיהיה לנו בעלות ממונית על הקרקע כעין הנאמר </a:t>
            </a:r>
            <a:r>
              <a:rPr lang="he-IL" b="0" i="0" dirty="0" err="1">
                <a:solidFill>
                  <a:srgbClr val="222222"/>
                </a:solidFill>
                <a:effectLst/>
                <a:cs typeface="Arial" panose="020B0604020202020204" pitchFamily="34" charset="0"/>
              </a:rPr>
              <a:t>בשו"ע</a:t>
            </a:r>
            <a:r>
              <a:rPr lang="he-IL" b="0" i="0" dirty="0">
                <a:solidFill>
                  <a:srgbClr val="222222"/>
                </a:solidFill>
                <a:effectLst/>
                <a:cs typeface="Arial" panose="020B0604020202020204" pitchFamily="34" charset="0"/>
              </a:rPr>
              <a:t> (</a:t>
            </a:r>
            <a:r>
              <a:rPr lang="he-IL" b="0" i="0" dirty="0" err="1">
                <a:solidFill>
                  <a:srgbClr val="222222"/>
                </a:solidFill>
                <a:effectLst/>
                <a:cs typeface="Arial" panose="020B0604020202020204" pitchFamily="34" charset="0"/>
              </a:rPr>
              <a:t>או"ח</a:t>
            </a:r>
            <a:r>
              <a:rPr lang="he-IL" b="0" i="0" dirty="0">
                <a:solidFill>
                  <a:srgbClr val="222222"/>
                </a:solidFill>
                <a:effectLst/>
                <a:cs typeface="Arial" panose="020B0604020202020204" pitchFamily="34" charset="0"/>
              </a:rPr>
              <a:t> ש"ו, יא) או שלכתחילה המצווה שיהיה גם שלטון יהודי בארץ ישראל כעין הנאמר </a:t>
            </a:r>
            <a:r>
              <a:rPr lang="he-IL" b="0" i="0" dirty="0" err="1">
                <a:solidFill>
                  <a:srgbClr val="222222"/>
                </a:solidFill>
                <a:effectLst/>
                <a:cs typeface="Arial" panose="020B0604020202020204" pitchFamily="34" charset="0"/>
              </a:rPr>
              <a:t>בשו"ע</a:t>
            </a:r>
            <a:r>
              <a:rPr lang="he-IL" b="0" i="0" dirty="0">
                <a:solidFill>
                  <a:srgbClr val="222222"/>
                </a:solidFill>
                <a:effectLst/>
                <a:cs typeface="Arial" panose="020B0604020202020204" pitchFamily="34" charset="0"/>
              </a:rPr>
              <a:t> (</a:t>
            </a:r>
            <a:r>
              <a:rPr lang="he-IL" b="0" i="0" dirty="0" err="1">
                <a:solidFill>
                  <a:srgbClr val="222222"/>
                </a:solidFill>
                <a:effectLst/>
                <a:cs typeface="Arial" panose="020B0604020202020204" pitchFamily="34" charset="0"/>
              </a:rPr>
              <a:t>או"ח</a:t>
            </a:r>
            <a:r>
              <a:rPr lang="he-IL" b="0" i="0" dirty="0">
                <a:solidFill>
                  <a:srgbClr val="222222"/>
                </a:solidFill>
                <a:effectLst/>
                <a:cs typeface="Arial" panose="020B0604020202020204" pitchFamily="34" charset="0"/>
              </a:rPr>
              <a:t> תקס"א, א)?</a:t>
            </a:r>
          </a:p>
          <a:p>
            <a:r>
              <a:rPr lang="he-IL" b="0" i="0" dirty="0">
                <a:solidFill>
                  <a:srgbClr val="202122"/>
                </a:solidFill>
                <a:effectLst/>
                <a:latin typeface="Arial" panose="020B0604020202020204" pitchFamily="34" charset="0"/>
              </a:rPr>
              <a:t>במצוות ירושת הארץ יש אומרים, שהמצווה בשלמותה היא להשתדל שתהיה </a:t>
            </a:r>
            <a:r>
              <a:rPr lang="he-IL" b="1" i="0" dirty="0">
                <a:solidFill>
                  <a:srgbClr val="202122"/>
                </a:solidFill>
                <a:effectLst/>
                <a:latin typeface="Arial" panose="020B0604020202020204" pitchFamily="34" charset="0"/>
              </a:rPr>
              <a:t>ריבונות יהודית</a:t>
            </a:r>
            <a:r>
              <a:rPr lang="he-IL" b="0" i="0" dirty="0">
                <a:solidFill>
                  <a:srgbClr val="202122"/>
                </a:solidFill>
                <a:effectLst/>
                <a:latin typeface="Arial" panose="020B0604020202020204" pitchFamily="34" charset="0"/>
              </a:rPr>
              <a:t> השולטת בארץ ישראל, ומחזיקה בקרקע ועם ישראל יוכל לעשות בארץ, כאדם העושה בתוך שלו (וזה הנקרא בלשון חז"ל "כבוש רבים"). </a:t>
            </a:r>
          </a:p>
          <a:p>
            <a:r>
              <a:rPr lang="he-IL" b="0" i="0" dirty="0">
                <a:solidFill>
                  <a:srgbClr val="202122"/>
                </a:solidFill>
                <a:effectLst/>
                <a:latin typeface="Arial" panose="020B0604020202020204" pitchFamily="34" charset="0"/>
              </a:rPr>
              <a:t>ואסור לתת חלק מהארץ </a:t>
            </a:r>
            <a:r>
              <a:rPr lang="he-IL" b="1" i="0" dirty="0">
                <a:solidFill>
                  <a:srgbClr val="202122"/>
                </a:solidFill>
                <a:effectLst/>
                <a:latin typeface="Arial" panose="020B0604020202020204" pitchFamily="34" charset="0"/>
              </a:rPr>
              <a:t>לממשלה</a:t>
            </a:r>
            <a:r>
              <a:rPr lang="he-IL" b="0" i="0" dirty="0">
                <a:solidFill>
                  <a:srgbClr val="202122"/>
                </a:solidFill>
                <a:effectLst/>
                <a:latin typeface="Arial" panose="020B0604020202020204" pitchFamily="34" charset="0"/>
              </a:rPr>
              <a:t> ביד האומות. שכן מצאנו לשון כיבוש על שלטון וממשלה בפסוק "ומלאו את הארץ וכבשוה" (בראשית א, </a:t>
            </a:r>
            <a:r>
              <a:rPr lang="he-IL" b="0" i="0" dirty="0" err="1">
                <a:solidFill>
                  <a:srgbClr val="202122"/>
                </a:solidFill>
                <a:effectLst/>
                <a:latin typeface="Arial" panose="020B0604020202020204" pitchFamily="34" charset="0"/>
              </a:rPr>
              <a:t>כח</a:t>
            </a:r>
            <a:r>
              <a:rPr lang="he-IL" b="0" i="0" dirty="0">
                <a:solidFill>
                  <a:srgbClr val="202122"/>
                </a:solidFill>
                <a:effectLst/>
                <a:latin typeface="Arial" panose="020B0604020202020204" pitchFamily="34" charset="0"/>
              </a:rPr>
              <a:t>) מסביר הרמב"ן: "נתן להם </a:t>
            </a:r>
            <a:r>
              <a:rPr lang="he-IL" b="0" i="0" dirty="0" err="1">
                <a:solidFill>
                  <a:srgbClr val="202122"/>
                </a:solidFill>
                <a:effectLst/>
                <a:latin typeface="Arial" panose="020B0604020202020204" pitchFamily="34" charset="0"/>
              </a:rPr>
              <a:t>כח</a:t>
            </a:r>
            <a:r>
              <a:rPr lang="he-IL" b="0" i="0" dirty="0">
                <a:solidFill>
                  <a:srgbClr val="202122"/>
                </a:solidFill>
                <a:effectLst/>
                <a:latin typeface="Arial" panose="020B0604020202020204" pitchFamily="34" charset="0"/>
              </a:rPr>
              <a:t> וממשלה בארץ לעשות כרצונם"</a:t>
            </a:r>
            <a:r>
              <a:rPr lang="he-IL" b="0" i="0" u="none" strike="noStrike" baseline="30000" dirty="0">
                <a:solidFill>
                  <a:srgbClr val="202122"/>
                </a:solidFill>
                <a:effectLst/>
                <a:latin typeface="Arial" panose="020B0604020202020204" pitchFamily="34" charset="0"/>
                <a:hlinkClick r:id="rId2"/>
              </a:rPr>
              <a:t>[8]</a:t>
            </a:r>
            <a:r>
              <a:rPr lang="he-IL" b="0" i="0" dirty="0">
                <a:solidFill>
                  <a:srgbClr val="202122"/>
                </a:solidFill>
                <a:effectLst/>
                <a:latin typeface="Arial" panose="020B0604020202020204" pitchFamily="34" charset="0"/>
              </a:rPr>
              <a:t>.</a:t>
            </a:r>
            <a:endParaRPr lang="he-IL" dirty="0"/>
          </a:p>
        </p:txBody>
      </p:sp>
      <p:sp>
        <p:nvSpPr>
          <p:cNvPr id="4" name="מציין מיקום של מספר שקופית 3">
            <a:extLst>
              <a:ext uri="{FF2B5EF4-FFF2-40B4-BE49-F238E27FC236}">
                <a16:creationId xmlns:a16="http://schemas.microsoft.com/office/drawing/2014/main" id="{F4318921-91B6-8EDB-6704-C33B9CD6735B}"/>
              </a:ext>
            </a:extLst>
          </p:cNvPr>
          <p:cNvSpPr>
            <a:spLocks noGrp="1"/>
          </p:cNvSpPr>
          <p:nvPr>
            <p:ph type="sldNum" sz="quarter" idx="12"/>
          </p:nvPr>
        </p:nvSpPr>
        <p:spPr/>
        <p:txBody>
          <a:bodyPr/>
          <a:lstStyle/>
          <a:p>
            <a:fld id="{519954A3-9DFD-4C44-94BA-B95130A3BA1C}" type="slidenum">
              <a:rPr lang="en-US" smtClean="0"/>
              <a:t>5</a:t>
            </a:fld>
            <a:endParaRPr lang="en-US" dirty="0"/>
          </a:p>
        </p:txBody>
      </p:sp>
    </p:spTree>
    <p:extLst>
      <p:ext uri="{BB962C8B-B14F-4D97-AF65-F5344CB8AC3E}">
        <p14:creationId xmlns:p14="http://schemas.microsoft.com/office/powerpoint/2010/main" val="3125954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DF6C2EA-02CB-3475-C443-9FBCD827114F}"/>
              </a:ext>
            </a:extLst>
          </p:cNvPr>
          <p:cNvSpPr>
            <a:spLocks noGrp="1"/>
          </p:cNvSpPr>
          <p:nvPr>
            <p:ph type="title"/>
          </p:nvPr>
        </p:nvSpPr>
        <p:spPr>
          <a:xfrm>
            <a:off x="4997309" y="609600"/>
            <a:ext cx="4276692" cy="1320800"/>
          </a:xfrm>
        </p:spPr>
        <p:txBody>
          <a:bodyPr anchor="ctr">
            <a:normAutofit/>
          </a:bodyPr>
          <a:lstStyle/>
          <a:p>
            <a:r>
              <a:rPr lang="he-IL"/>
              <a:t>מצווה ציבורית</a:t>
            </a:r>
            <a:endParaRPr lang="he-IL" dirty="0"/>
          </a:p>
        </p:txBody>
      </p:sp>
      <p:pic>
        <p:nvPicPr>
          <p:cNvPr id="4098" name="Picture 2" descr="תמונה שמכילה בתוך מבנה, כסא, אולם כינוסים, איש&#10;&#10;התיאור נוצר באופן אוטומטי">
            <a:extLst>
              <a:ext uri="{FF2B5EF4-FFF2-40B4-BE49-F238E27FC236}">
                <a16:creationId xmlns:a16="http://schemas.microsoft.com/office/drawing/2014/main" id="{3C7FE542-A674-ADBD-BCE2-0C9D2AF8453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03878" y="2060175"/>
            <a:ext cx="3861905" cy="2574603"/>
          </a:xfrm>
          <a:prstGeom prst="rect">
            <a:avLst/>
          </a:pr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0EFEBB0B-A921-7DE3-9770-678208FA03E1}"/>
              </a:ext>
            </a:extLst>
          </p:cNvPr>
          <p:cNvSpPr>
            <a:spLocks noGrp="1"/>
          </p:cNvSpPr>
          <p:nvPr>
            <p:ph idx="1"/>
          </p:nvPr>
        </p:nvSpPr>
        <p:spPr>
          <a:xfrm>
            <a:off x="4985823" y="2160589"/>
            <a:ext cx="4285176" cy="3768573"/>
          </a:xfrm>
        </p:spPr>
        <p:txBody>
          <a:bodyPr>
            <a:normAutofit/>
          </a:bodyPr>
          <a:lstStyle/>
          <a:p>
            <a:r>
              <a:rPr lang="he-IL" dirty="0"/>
              <a:t>לדעה הסוברת שהמצווה מתקיימת בשלמותה רק בשלטון ישראל, מצווה זו בתור חובה היא מצווה ציבורית המוטלת על העם לכונן שלטון ישראל ולא על היחיד.</a:t>
            </a:r>
          </a:p>
          <a:p>
            <a:r>
              <a:rPr lang="he-IL" dirty="0"/>
              <a:t>אמנם הרמב"ן מחדש שגם ליחיד יש מצווה או הכשר מצווה לקנות קרקע בארץ ישראל מיד גוי ובכך </a:t>
            </a:r>
            <a:r>
              <a:rPr lang="he-IL" dirty="0" err="1"/>
              <a:t>לירש</a:t>
            </a:r>
            <a:r>
              <a:rPr lang="he-IL" dirty="0"/>
              <a:t> את הארץ, לפחות ירושה חלקית – ירושה ממונית.</a:t>
            </a:r>
          </a:p>
          <a:p>
            <a:r>
              <a:rPr lang="he-IL" dirty="0"/>
              <a:t> לכן גאולת קרקעות היא חלק ממצוות ירושת הארץ.</a:t>
            </a:r>
          </a:p>
        </p:txBody>
      </p:sp>
      <p:sp>
        <p:nvSpPr>
          <p:cNvPr id="4" name="מציין מיקום של מספר שקופית 3">
            <a:extLst>
              <a:ext uri="{FF2B5EF4-FFF2-40B4-BE49-F238E27FC236}">
                <a16:creationId xmlns:a16="http://schemas.microsoft.com/office/drawing/2014/main" id="{D453030B-A0A2-ECF5-6D4D-181A429A39B5}"/>
              </a:ext>
            </a:extLst>
          </p:cNvPr>
          <p:cNvSpPr>
            <a:spLocks noGrp="1"/>
          </p:cNvSpPr>
          <p:nvPr>
            <p:ph type="sldNum" sz="quarter" idx="12"/>
          </p:nvPr>
        </p:nvSpPr>
        <p:spPr>
          <a:xfrm>
            <a:off x="8590663" y="6041362"/>
            <a:ext cx="683339" cy="365125"/>
          </a:xfrm>
        </p:spPr>
        <p:txBody>
          <a:bodyPr>
            <a:normAutofit/>
          </a:bodyPr>
          <a:lstStyle/>
          <a:p>
            <a:pPr>
              <a:spcAft>
                <a:spcPts val="600"/>
              </a:spcAft>
            </a:pPr>
            <a:fld id="{519954A3-9DFD-4C44-94BA-B95130A3BA1C}" type="slidenum">
              <a:rPr lang="en-US" smtClean="0"/>
              <a:pPr>
                <a:spcAft>
                  <a:spcPts val="600"/>
                </a:spcAft>
              </a:pPr>
              <a:t>6</a:t>
            </a:fld>
            <a:endParaRPr lang="en-US"/>
          </a:p>
        </p:txBody>
      </p:sp>
    </p:spTree>
    <p:extLst>
      <p:ext uri="{BB962C8B-B14F-4D97-AF65-F5344CB8AC3E}">
        <p14:creationId xmlns:p14="http://schemas.microsoft.com/office/powerpoint/2010/main" val="24971957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237F001-8A4C-D87A-F098-F37CD0D5FA02}"/>
              </a:ext>
            </a:extLst>
          </p:cNvPr>
          <p:cNvSpPr>
            <a:spLocks noGrp="1"/>
          </p:cNvSpPr>
          <p:nvPr>
            <p:ph type="title"/>
          </p:nvPr>
        </p:nvSpPr>
        <p:spPr>
          <a:xfrm>
            <a:off x="677334" y="609600"/>
            <a:ext cx="8596668" cy="1320800"/>
          </a:xfrm>
        </p:spPr>
        <p:txBody>
          <a:bodyPr anchor="t">
            <a:normAutofit/>
          </a:bodyPr>
          <a:lstStyle/>
          <a:p>
            <a:r>
              <a:rPr lang="he-IL" dirty="0"/>
              <a:t>תשלום מיסים</a:t>
            </a:r>
          </a:p>
        </p:txBody>
      </p:sp>
      <p:sp>
        <p:nvSpPr>
          <p:cNvPr id="3" name="מציין מיקום תוכן 2">
            <a:extLst>
              <a:ext uri="{FF2B5EF4-FFF2-40B4-BE49-F238E27FC236}">
                <a16:creationId xmlns:a16="http://schemas.microsoft.com/office/drawing/2014/main" id="{62A05A4F-D22D-96A7-018D-696A53B2596E}"/>
              </a:ext>
            </a:extLst>
          </p:cNvPr>
          <p:cNvSpPr>
            <a:spLocks noGrp="1"/>
          </p:cNvSpPr>
          <p:nvPr>
            <p:ph idx="1"/>
          </p:nvPr>
        </p:nvSpPr>
        <p:spPr>
          <a:xfrm>
            <a:off x="677334" y="2160590"/>
            <a:ext cx="5220430" cy="3701270"/>
          </a:xfrm>
        </p:spPr>
        <p:txBody>
          <a:bodyPr>
            <a:normAutofit/>
          </a:bodyPr>
          <a:lstStyle/>
          <a:p>
            <a:pPr rtl="1">
              <a:spcAft>
                <a:spcPts val="800"/>
              </a:spcAft>
            </a:pPr>
            <a:r>
              <a:rPr lang="he-IL" b="1" kern="100">
                <a:effectLst/>
                <a:latin typeface="Aptos" panose="020B0004020202020204" pitchFamily="34" charset="0"/>
                <a:ea typeface="Aptos" panose="020B0004020202020204" pitchFamily="34" charset="0"/>
                <a:cs typeface="Arial" panose="020B0604020202020204" pitchFamily="34" charset="0"/>
              </a:rPr>
              <a:t>האם כאשר אני משלם מיסים אני מקיים מצוות ירושת הארץ? </a:t>
            </a:r>
            <a:endParaRPr lang="en-US" kern="100">
              <a:effectLst/>
              <a:latin typeface="Aptos" panose="020B0004020202020204" pitchFamily="34" charset="0"/>
              <a:ea typeface="Aptos" panose="020B0004020202020204" pitchFamily="34" charset="0"/>
              <a:cs typeface="Arial" panose="020B0604020202020204" pitchFamily="34" charset="0"/>
            </a:endParaRPr>
          </a:p>
          <a:p>
            <a:pPr marL="342900" lvl="0" indent="-342900" rtl="1">
              <a:buFont typeface="+mj-cs"/>
              <a:buAutoNum type="hebrew2Minus"/>
            </a:pPr>
            <a:r>
              <a:rPr lang="he-IL" kern="100">
                <a:effectLst/>
                <a:latin typeface="Aptos" panose="020B0004020202020204" pitchFamily="34" charset="0"/>
                <a:ea typeface="Aptos" panose="020B0004020202020204" pitchFamily="34" charset="0"/>
                <a:cs typeface="Arial" panose="020B0604020202020204" pitchFamily="34" charset="0"/>
              </a:rPr>
              <a:t>השאלה היא מעשית לכל אחד, שכן כולנו משלמים מע"מ על המוצרים שאנו קונים. ק"ו הדבר מעשי למי שמשלם מיסים למיניהם. </a:t>
            </a:r>
          </a:p>
          <a:p>
            <a:pPr marL="342900" lvl="0" indent="-342900" rtl="1">
              <a:buFont typeface="+mj-cs"/>
              <a:buAutoNum type="hebrew2Minus"/>
            </a:pPr>
            <a:r>
              <a:rPr lang="he-IL" kern="100" err="1">
                <a:effectLst/>
                <a:latin typeface="Aptos" panose="020B0004020202020204" pitchFamily="34" charset="0"/>
                <a:ea typeface="Aptos" panose="020B0004020202020204" pitchFamily="34" charset="0"/>
                <a:cs typeface="Arial" panose="020B0604020202020204" pitchFamily="34" charset="0"/>
              </a:rPr>
              <a:t>הנפ"מ</a:t>
            </a:r>
            <a:r>
              <a:rPr lang="he-IL" kern="100">
                <a:effectLst/>
                <a:latin typeface="Aptos" panose="020B0004020202020204" pitchFamily="34" charset="0"/>
                <a:ea typeface="Aptos" panose="020B0004020202020204" pitchFamily="34" charset="0"/>
                <a:cs typeface="Arial" panose="020B0604020202020204" pitchFamily="34" charset="0"/>
              </a:rPr>
              <a:t> היא: א. לגבי כוונה בזמן התשלום. ב. במקרים שאין בעיה של </a:t>
            </a:r>
            <a:r>
              <a:rPr lang="he-IL" kern="100" err="1">
                <a:effectLst/>
                <a:latin typeface="Aptos" panose="020B0004020202020204" pitchFamily="34" charset="0"/>
                <a:ea typeface="Aptos" panose="020B0004020202020204" pitchFamily="34" charset="0"/>
                <a:cs typeface="Arial" panose="020B0604020202020204" pitchFamily="34" charset="0"/>
              </a:rPr>
              <a:t>דינא</a:t>
            </a:r>
            <a:r>
              <a:rPr lang="he-IL" kern="100">
                <a:effectLst/>
                <a:latin typeface="Aptos" panose="020B0004020202020204" pitchFamily="34" charset="0"/>
                <a:ea typeface="Aptos" panose="020B0004020202020204" pitchFamily="34" charset="0"/>
                <a:cs typeface="Arial" panose="020B0604020202020204" pitchFamily="34" charset="0"/>
              </a:rPr>
              <a:t> </a:t>
            </a:r>
            <a:r>
              <a:rPr lang="he-IL" kern="100" err="1">
                <a:effectLst/>
                <a:latin typeface="Aptos" panose="020B0004020202020204" pitchFamily="34" charset="0"/>
                <a:ea typeface="Aptos" panose="020B0004020202020204" pitchFamily="34" charset="0"/>
                <a:cs typeface="Arial" panose="020B0604020202020204" pitchFamily="34" charset="0"/>
              </a:rPr>
              <a:t>דמלכותא</a:t>
            </a:r>
            <a:r>
              <a:rPr lang="he-IL" kern="100">
                <a:effectLst/>
                <a:latin typeface="Aptos" panose="020B0004020202020204" pitchFamily="34" charset="0"/>
                <a:ea typeface="Aptos" panose="020B0004020202020204" pitchFamily="34" charset="0"/>
                <a:cs typeface="Arial" panose="020B0604020202020204" pitchFamily="34" charset="0"/>
              </a:rPr>
              <a:t> האם עדין יש עדיפות לשלם בשביל להיות שותף בירושת הארץ. </a:t>
            </a:r>
            <a:endParaRPr lang="en-US" kern="100">
              <a:effectLst/>
              <a:latin typeface="Aptos" panose="020B0004020202020204" pitchFamily="34" charset="0"/>
              <a:ea typeface="Aptos" panose="020B0004020202020204" pitchFamily="34" charset="0"/>
              <a:cs typeface="Arial" panose="020B0604020202020204" pitchFamily="34" charset="0"/>
            </a:endParaRPr>
          </a:p>
          <a:p>
            <a:pPr marL="342900" lvl="0" indent="-342900" rtl="1">
              <a:spcAft>
                <a:spcPts val="800"/>
              </a:spcAft>
              <a:buFont typeface="+mj-cs"/>
              <a:buAutoNum type="hebrew2Minus"/>
            </a:pPr>
            <a:r>
              <a:rPr lang="he-IL" kern="100">
                <a:effectLst/>
                <a:latin typeface="Aptos" panose="020B0004020202020204" pitchFamily="34" charset="0"/>
                <a:ea typeface="Aptos" panose="020B0004020202020204" pitchFamily="34" charset="0"/>
                <a:cs typeface="Arial" panose="020B0604020202020204" pitchFamily="34" charset="0"/>
              </a:rPr>
              <a:t>הנידון הוא האם מדינה יהודית בארץ ישראל היא חלק חשוב במצוות ירושת הארץ, וממילא כאשר אתה משלם מיסים אתה מסייע בקיום הירושה. </a:t>
            </a:r>
            <a:endParaRPr lang="en-US" kern="100">
              <a:effectLst/>
              <a:latin typeface="Aptos" panose="020B0004020202020204" pitchFamily="34" charset="0"/>
              <a:ea typeface="Aptos" panose="020B0004020202020204" pitchFamily="34" charset="0"/>
              <a:cs typeface="Arial" panose="020B0604020202020204" pitchFamily="34" charset="0"/>
            </a:endParaRPr>
          </a:p>
          <a:p>
            <a:endParaRPr lang="he-IL" dirty="0"/>
          </a:p>
        </p:txBody>
      </p:sp>
      <p:pic>
        <p:nvPicPr>
          <p:cNvPr id="5122" name="Picture 2" descr="כמה תקבלו יותר בנטו ב-2023? עודכנו מדרגות מס ההכנסה">
            <a:extLst>
              <a:ext uri="{FF2B5EF4-FFF2-40B4-BE49-F238E27FC236}">
                <a16:creationId xmlns:a16="http://schemas.microsoft.com/office/drawing/2014/main" id="{88A9D02F-B22A-3EDA-FFF7-E62B0EE644E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87417" y="2159000"/>
            <a:ext cx="3145536" cy="2916033"/>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E9121C43-6947-8581-C140-FDF1161E36CB}"/>
              </a:ext>
            </a:extLst>
          </p:cNvPr>
          <p:cNvSpPr>
            <a:spLocks noGrp="1"/>
          </p:cNvSpPr>
          <p:nvPr>
            <p:ph type="sldNum" sz="quarter" idx="12"/>
          </p:nvPr>
        </p:nvSpPr>
        <p:spPr>
          <a:xfrm>
            <a:off x="8590663" y="6041362"/>
            <a:ext cx="683339" cy="365125"/>
          </a:xfrm>
        </p:spPr>
        <p:txBody>
          <a:bodyPr>
            <a:normAutofit/>
          </a:bodyPr>
          <a:lstStyle/>
          <a:p>
            <a:pPr>
              <a:spcAft>
                <a:spcPts val="600"/>
              </a:spcAft>
            </a:pPr>
            <a:fld id="{519954A3-9DFD-4C44-94BA-B95130A3BA1C}" type="slidenum">
              <a:rPr lang="en-US" smtClean="0"/>
              <a:pPr>
                <a:spcAft>
                  <a:spcPts val="600"/>
                </a:spcAft>
              </a:pPr>
              <a:t>7</a:t>
            </a:fld>
            <a:endParaRPr lang="en-US"/>
          </a:p>
        </p:txBody>
      </p:sp>
    </p:spTree>
    <p:extLst>
      <p:ext uri="{BB962C8B-B14F-4D97-AF65-F5344CB8AC3E}">
        <p14:creationId xmlns:p14="http://schemas.microsoft.com/office/powerpoint/2010/main" val="2805309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036E298-A2D8-CBE7-1A4F-CC973B40490A}"/>
              </a:ext>
            </a:extLst>
          </p:cNvPr>
          <p:cNvSpPr>
            <a:spLocks noGrp="1"/>
          </p:cNvSpPr>
          <p:nvPr>
            <p:ph type="title"/>
          </p:nvPr>
        </p:nvSpPr>
        <p:spPr>
          <a:xfrm>
            <a:off x="4349123" y="609600"/>
            <a:ext cx="4924878" cy="1320800"/>
          </a:xfrm>
        </p:spPr>
        <p:txBody>
          <a:bodyPr anchor="ctr">
            <a:normAutofit/>
          </a:bodyPr>
          <a:lstStyle/>
          <a:p>
            <a:r>
              <a:rPr lang="he-IL" dirty="0"/>
              <a:t>נס חנוכה</a:t>
            </a:r>
          </a:p>
        </p:txBody>
      </p:sp>
      <p:pic>
        <p:nvPicPr>
          <p:cNvPr id="6146" name="Picture 2" descr="‫סיפור נס חנוכה סטטיסטי:... - הלשכה המרכזית לסטטיסטיקה - למ&quot;ס | Facebook‬‎">
            <a:extLst>
              <a:ext uri="{FF2B5EF4-FFF2-40B4-BE49-F238E27FC236}">
                <a16:creationId xmlns:a16="http://schemas.microsoft.com/office/drawing/2014/main" id="{2B646704-31C5-64A5-ED3A-6B09917CB36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99814" y="1733853"/>
            <a:ext cx="3251701" cy="3237248"/>
          </a:xfrm>
          <a:prstGeom prst="rect">
            <a:avLst/>
          </a:pr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2F98700F-FB0F-4434-B73E-61326DFB2E9F}"/>
              </a:ext>
            </a:extLst>
          </p:cNvPr>
          <p:cNvSpPr>
            <a:spLocks noGrp="1"/>
          </p:cNvSpPr>
          <p:nvPr>
            <p:ph idx="1"/>
          </p:nvPr>
        </p:nvSpPr>
        <p:spPr>
          <a:xfrm>
            <a:off x="4349123" y="2160590"/>
            <a:ext cx="4921876" cy="3739698"/>
          </a:xfrm>
        </p:spPr>
        <p:txBody>
          <a:bodyPr>
            <a:normAutofit/>
          </a:bodyPr>
          <a:lstStyle/>
          <a:p>
            <a:r>
              <a:rPr lang="he-IL" kern="100">
                <a:effectLst/>
                <a:latin typeface="Aptos" panose="020B0004020202020204" pitchFamily="34" charset="0"/>
                <a:ea typeface="Aptos" panose="020B0004020202020204" pitchFamily="34" charset="0"/>
                <a:cs typeface="Arial" panose="020B0604020202020204" pitchFamily="34" charset="0"/>
              </a:rPr>
              <a:t>ידועים דברי הרמב"ם בהלכות חנוכה ג, א: "עד שריחם עליהם </a:t>
            </a:r>
            <a:r>
              <a:rPr lang="he-IL" kern="100" err="1">
                <a:effectLst/>
                <a:latin typeface="Aptos" panose="020B0004020202020204" pitchFamily="34" charset="0"/>
                <a:ea typeface="Aptos" panose="020B0004020202020204" pitchFamily="34" charset="0"/>
                <a:cs typeface="Arial" panose="020B0604020202020204" pitchFamily="34" charset="0"/>
              </a:rPr>
              <a:t>אלהי</a:t>
            </a:r>
            <a:r>
              <a:rPr lang="he-IL" kern="100">
                <a:effectLst/>
                <a:latin typeface="Aptos" panose="020B0004020202020204" pitchFamily="34" charset="0"/>
                <a:ea typeface="Aptos" panose="020B0004020202020204" pitchFamily="34" charset="0"/>
                <a:cs typeface="Arial" panose="020B0604020202020204" pitchFamily="34" charset="0"/>
              </a:rPr>
              <a:t> אבותינו והושיעם מידם והצילם וגברו בני חשמונאי </a:t>
            </a:r>
            <a:r>
              <a:rPr lang="he-IL" kern="100" err="1">
                <a:effectLst/>
                <a:latin typeface="Aptos" panose="020B0004020202020204" pitchFamily="34" charset="0"/>
                <a:ea typeface="Aptos" panose="020B0004020202020204" pitchFamily="34" charset="0"/>
                <a:cs typeface="Arial" panose="020B0604020202020204" pitchFamily="34" charset="0"/>
              </a:rPr>
              <a:t>הכהנים</a:t>
            </a:r>
            <a:r>
              <a:rPr lang="he-IL" kern="100">
                <a:effectLst/>
                <a:latin typeface="Aptos" panose="020B0004020202020204" pitchFamily="34" charset="0"/>
                <a:ea typeface="Aptos" panose="020B0004020202020204" pitchFamily="34" charset="0"/>
                <a:cs typeface="Arial" panose="020B0604020202020204" pitchFamily="34" charset="0"/>
              </a:rPr>
              <a:t> הגדולים והרגום והושיעו ישראל מידם והעמידו מלך מן </a:t>
            </a:r>
            <a:r>
              <a:rPr lang="he-IL" kern="100" err="1">
                <a:effectLst/>
                <a:latin typeface="Aptos" panose="020B0004020202020204" pitchFamily="34" charset="0"/>
                <a:ea typeface="Aptos" panose="020B0004020202020204" pitchFamily="34" charset="0"/>
                <a:cs typeface="Arial" panose="020B0604020202020204" pitchFamily="34" charset="0"/>
              </a:rPr>
              <a:t>הכהנים</a:t>
            </a:r>
            <a:r>
              <a:rPr lang="he-IL" kern="100">
                <a:effectLst/>
                <a:latin typeface="Aptos" panose="020B0004020202020204" pitchFamily="34" charset="0"/>
                <a:ea typeface="Aptos" panose="020B0004020202020204" pitchFamily="34" charset="0"/>
                <a:cs typeface="Arial" panose="020B0604020202020204" pitchFamily="34" charset="0"/>
              </a:rPr>
              <a:t> </a:t>
            </a:r>
            <a:r>
              <a:rPr lang="he-IL" b="1" kern="100">
                <a:effectLst/>
                <a:latin typeface="Aptos" panose="020B0004020202020204" pitchFamily="34" charset="0"/>
                <a:ea typeface="Aptos" panose="020B0004020202020204" pitchFamily="34" charset="0"/>
                <a:cs typeface="Arial" panose="020B0604020202020204" pitchFamily="34" charset="0"/>
              </a:rPr>
              <a:t>וחזרה מלכות לישראל</a:t>
            </a:r>
            <a:r>
              <a:rPr lang="he-IL" kern="100">
                <a:effectLst/>
                <a:latin typeface="Aptos" panose="020B0004020202020204" pitchFamily="34" charset="0"/>
                <a:ea typeface="Aptos" panose="020B0004020202020204" pitchFamily="34" charset="0"/>
                <a:cs typeface="Arial" panose="020B0604020202020204" pitchFamily="34" charset="0"/>
              </a:rPr>
              <a:t> יתר על מאתים שנה עד החורבן השני". </a:t>
            </a:r>
          </a:p>
          <a:p>
            <a:r>
              <a:rPr lang="he-IL" kern="100">
                <a:effectLst/>
                <a:latin typeface="Aptos" panose="020B0004020202020204" pitchFamily="34" charset="0"/>
                <a:ea typeface="Aptos" panose="020B0004020202020204" pitchFamily="34" charset="0"/>
                <a:cs typeface="Arial" panose="020B0604020202020204" pitchFamily="34" charset="0"/>
              </a:rPr>
              <a:t>רואים שיש מעלה עצומה במלכות ישראל בא"י (ראה על כך </a:t>
            </a:r>
            <a:r>
              <a:rPr lang="he-IL" kern="100" err="1">
                <a:effectLst/>
                <a:latin typeface="Aptos" panose="020B0004020202020204" pitchFamily="34" charset="0"/>
                <a:ea typeface="Aptos" panose="020B0004020202020204" pitchFamily="34" charset="0"/>
                <a:cs typeface="Arial" panose="020B0604020202020204" pitchFamily="34" charset="0"/>
              </a:rPr>
              <a:t>בגליון</a:t>
            </a:r>
            <a:r>
              <a:rPr lang="he-IL" kern="100">
                <a:effectLst/>
                <a:latin typeface="Aptos" panose="020B0004020202020204" pitchFamily="34" charset="0"/>
                <a:ea typeface="Aptos" panose="020B0004020202020204" pitchFamily="34" charset="0"/>
                <a:cs typeface="Arial" panose="020B0604020202020204" pitchFamily="34" charset="0"/>
              </a:rPr>
              <a:t> מ"ז מהו נס חנוכה).</a:t>
            </a:r>
            <a:endParaRPr lang="en-US" kern="100">
              <a:effectLst/>
              <a:latin typeface="Aptos" panose="020B0004020202020204" pitchFamily="34" charset="0"/>
              <a:ea typeface="Aptos" panose="020B0004020202020204" pitchFamily="34"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79AB531E-F3A7-D0D2-02A3-6870C8899698}"/>
              </a:ext>
            </a:extLst>
          </p:cNvPr>
          <p:cNvSpPr>
            <a:spLocks noGrp="1"/>
          </p:cNvSpPr>
          <p:nvPr>
            <p:ph type="sldNum" sz="quarter" idx="12"/>
          </p:nvPr>
        </p:nvSpPr>
        <p:spPr>
          <a:xfrm>
            <a:off x="8590663" y="6041362"/>
            <a:ext cx="683339" cy="365125"/>
          </a:xfrm>
        </p:spPr>
        <p:txBody>
          <a:bodyPr>
            <a:normAutofit/>
          </a:bodyPr>
          <a:lstStyle/>
          <a:p>
            <a:pPr>
              <a:spcAft>
                <a:spcPts val="600"/>
              </a:spcAft>
            </a:pPr>
            <a:fld id="{519954A3-9DFD-4C44-94BA-B95130A3BA1C}" type="slidenum">
              <a:rPr lang="en-US" smtClean="0"/>
              <a:pPr>
                <a:spcAft>
                  <a:spcPts val="600"/>
                </a:spcAft>
              </a:pPr>
              <a:t>8</a:t>
            </a:fld>
            <a:endParaRPr lang="en-US"/>
          </a:p>
        </p:txBody>
      </p:sp>
    </p:spTree>
    <p:extLst>
      <p:ext uri="{BB962C8B-B14F-4D97-AF65-F5344CB8AC3E}">
        <p14:creationId xmlns:p14="http://schemas.microsoft.com/office/powerpoint/2010/main" val="35109701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92AC499-2AA3-0845-27BF-DBD9000C29F7}"/>
              </a:ext>
            </a:extLst>
          </p:cNvPr>
          <p:cNvSpPr>
            <a:spLocks noGrp="1"/>
          </p:cNvSpPr>
          <p:nvPr>
            <p:ph type="title"/>
          </p:nvPr>
        </p:nvSpPr>
        <p:spPr>
          <a:xfrm>
            <a:off x="676746" y="609600"/>
            <a:ext cx="3729076" cy="1320800"/>
          </a:xfrm>
        </p:spPr>
        <p:txBody>
          <a:bodyPr anchor="ctr">
            <a:normAutofit/>
          </a:bodyPr>
          <a:lstStyle/>
          <a:p>
            <a:r>
              <a:rPr lang="he-IL" dirty="0"/>
              <a:t>מדוע בבית שני </a:t>
            </a:r>
            <a:r>
              <a:rPr lang="he-IL" dirty="0" err="1"/>
              <a:t>תרו"מ</a:t>
            </a:r>
            <a:r>
              <a:rPr lang="he-IL" dirty="0"/>
              <a:t> מדרבנן</a:t>
            </a:r>
          </a:p>
        </p:txBody>
      </p:sp>
      <p:sp>
        <p:nvSpPr>
          <p:cNvPr id="3" name="מציין מיקום תוכן 2">
            <a:extLst>
              <a:ext uri="{FF2B5EF4-FFF2-40B4-BE49-F238E27FC236}">
                <a16:creationId xmlns:a16="http://schemas.microsoft.com/office/drawing/2014/main" id="{12B55167-A44C-95D1-EBD3-0E0AA0F6AAF2}"/>
              </a:ext>
            </a:extLst>
          </p:cNvPr>
          <p:cNvSpPr>
            <a:spLocks noGrp="1"/>
          </p:cNvSpPr>
          <p:nvPr>
            <p:ph idx="1"/>
          </p:nvPr>
        </p:nvSpPr>
        <p:spPr>
          <a:xfrm>
            <a:off x="193040" y="2160589"/>
            <a:ext cx="4213043" cy="4047171"/>
          </a:xfrm>
        </p:spPr>
        <p:txBody>
          <a:bodyPr>
            <a:normAutofit/>
          </a:bodyPr>
          <a:lstStyle/>
          <a:p>
            <a:r>
              <a:rPr lang="he-IL" sz="2600" kern="100" dirty="0">
                <a:effectLst/>
                <a:latin typeface="Aptos" panose="020B0004020202020204" pitchFamily="34" charset="0"/>
                <a:ea typeface="Aptos" panose="020B0004020202020204" pitchFamily="34" charset="0"/>
                <a:cs typeface="Arial" panose="020B0604020202020204" pitchFamily="34" charset="0"/>
              </a:rPr>
              <a:t>יתר על כן </a:t>
            </a:r>
            <a:r>
              <a:rPr lang="he-IL" sz="2600" kern="100" dirty="0" err="1">
                <a:effectLst/>
                <a:latin typeface="Aptos" panose="020B0004020202020204" pitchFamily="34" charset="0"/>
                <a:ea typeface="Aptos" panose="020B0004020202020204" pitchFamily="34" charset="0"/>
                <a:cs typeface="Arial" panose="020B0604020202020204" pitchFamily="34" charset="0"/>
              </a:rPr>
              <a:t>בגליון</a:t>
            </a:r>
            <a:r>
              <a:rPr lang="he-IL" sz="2600" kern="100" dirty="0">
                <a:effectLst/>
                <a:latin typeface="Aptos" panose="020B0004020202020204" pitchFamily="34" charset="0"/>
                <a:ea typeface="Aptos" panose="020B0004020202020204" pitchFamily="34" charset="0"/>
                <a:cs typeface="Arial" panose="020B0604020202020204" pitchFamily="34" charset="0"/>
              </a:rPr>
              <a:t> מ"א (עמוד כ"א) הובא בדעת הרמב"ם שרק כאשר ארץ ישראל בשלטון גמור של עם ישראל יש מצוות תרומות ומעשרות מהתורה. </a:t>
            </a:r>
          </a:p>
          <a:p>
            <a:r>
              <a:rPr lang="he-IL" sz="2600" kern="100" dirty="0">
                <a:effectLst/>
                <a:latin typeface="Aptos" panose="020B0004020202020204" pitchFamily="34" charset="0"/>
                <a:ea typeface="Aptos" panose="020B0004020202020204" pitchFamily="34" charset="0"/>
                <a:cs typeface="Arial" panose="020B0604020202020204" pitchFamily="34" charset="0"/>
              </a:rPr>
              <a:t>לכן בתחילת בית שני הקדושה הייתה רק מדרבנן.  </a:t>
            </a:r>
            <a:endParaRPr lang="en-US" sz="2600" kern="100" dirty="0">
              <a:effectLst/>
              <a:latin typeface="Aptos" panose="020B0004020202020204" pitchFamily="34" charset="0"/>
              <a:ea typeface="Aptos" panose="020B0004020202020204" pitchFamily="34" charset="0"/>
              <a:cs typeface="Arial" panose="020B0604020202020204" pitchFamily="34" charset="0"/>
            </a:endParaRPr>
          </a:p>
          <a:p>
            <a:endParaRPr lang="he-IL" dirty="0"/>
          </a:p>
        </p:txBody>
      </p:sp>
      <p:pic>
        <p:nvPicPr>
          <p:cNvPr id="7170" name="Picture 2" descr="סדר הפרשת תרומות ומעשרות להורדה - אחינו">
            <a:extLst>
              <a:ext uri="{FF2B5EF4-FFF2-40B4-BE49-F238E27FC236}">
                <a16:creationId xmlns:a16="http://schemas.microsoft.com/office/drawing/2014/main" id="{9FA8245F-91F9-7933-97F3-12E8308ACE0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54035" y="1631286"/>
            <a:ext cx="4602747" cy="3090895"/>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1DB9AAF4-8F27-F6DD-F04C-FD7333F3A374}"/>
              </a:ext>
            </a:extLst>
          </p:cNvPr>
          <p:cNvSpPr>
            <a:spLocks noGrp="1"/>
          </p:cNvSpPr>
          <p:nvPr>
            <p:ph type="sldNum" sz="quarter" idx="12"/>
          </p:nvPr>
        </p:nvSpPr>
        <p:spPr>
          <a:xfrm>
            <a:off x="8590663" y="6041362"/>
            <a:ext cx="683339" cy="365125"/>
          </a:xfrm>
        </p:spPr>
        <p:txBody>
          <a:bodyPr>
            <a:normAutofit/>
          </a:bodyPr>
          <a:lstStyle/>
          <a:p>
            <a:pPr>
              <a:spcAft>
                <a:spcPts val="600"/>
              </a:spcAft>
            </a:pPr>
            <a:fld id="{519954A3-9DFD-4C44-94BA-B95130A3BA1C}" type="slidenum">
              <a:rPr lang="en-US" smtClean="0"/>
              <a:pPr>
                <a:spcAft>
                  <a:spcPts val="600"/>
                </a:spcAft>
              </a:pPr>
              <a:t>9</a:t>
            </a:fld>
            <a:endParaRPr lang="en-US"/>
          </a:p>
        </p:txBody>
      </p:sp>
    </p:spTree>
    <p:extLst>
      <p:ext uri="{BB962C8B-B14F-4D97-AF65-F5344CB8AC3E}">
        <p14:creationId xmlns:p14="http://schemas.microsoft.com/office/powerpoint/2010/main" val="5814780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34" name="Rectangle 9233">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9236" name="Rectangle 9235">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238" name="Straight Connector 9237">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9240" name="Straight Connector 9239">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9242"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9244"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9246" name="Isosceles Triangle 9245">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9248"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9250" name="Isosceles Triangle 9249">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e-IL"/>
          </a:p>
        </p:txBody>
      </p:sp>
      <p:sp>
        <p:nvSpPr>
          <p:cNvPr id="9252" name="Freeform: Shape 9251">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כותרת 1">
            <a:extLst>
              <a:ext uri="{FF2B5EF4-FFF2-40B4-BE49-F238E27FC236}">
                <a16:creationId xmlns:a16="http://schemas.microsoft.com/office/drawing/2014/main" id="{ABF15B98-1C9C-6F1B-BAB3-3A4DEE806E32}"/>
              </a:ext>
            </a:extLst>
          </p:cNvPr>
          <p:cNvSpPr>
            <a:spLocks noGrp="1"/>
          </p:cNvSpPr>
          <p:nvPr>
            <p:ph type="title"/>
          </p:nvPr>
        </p:nvSpPr>
        <p:spPr>
          <a:xfrm>
            <a:off x="7181723" y="609600"/>
            <a:ext cx="4512989" cy="2227730"/>
          </a:xfrm>
        </p:spPr>
        <p:txBody>
          <a:bodyPr anchor="ctr">
            <a:normAutofit/>
          </a:bodyPr>
          <a:lstStyle/>
          <a:p>
            <a:r>
              <a:rPr lang="he-IL">
                <a:solidFill>
                  <a:srgbClr val="FFFFFF"/>
                </a:solidFill>
              </a:rPr>
              <a:t>ריבונות יהודית</a:t>
            </a:r>
          </a:p>
        </p:txBody>
      </p:sp>
      <p:pic>
        <p:nvPicPr>
          <p:cNvPr id="9218" name="Picture 2" descr="ריבונות – המענה לשקר הערבי&quot; • הקול היהודי">
            <a:extLst>
              <a:ext uri="{FF2B5EF4-FFF2-40B4-BE49-F238E27FC236}">
                <a16:creationId xmlns:a16="http://schemas.microsoft.com/office/drawing/2014/main" id="{8A710FF2-1E36-D800-CCFD-C7C88D31989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57251" y="2393553"/>
            <a:ext cx="3856774" cy="2159793"/>
          </a:xfrm>
          <a:prstGeom prst="rect">
            <a:avLst/>
          </a:prstGeom>
          <a:noFill/>
          <a:extLst>
            <a:ext uri="{909E8E84-426E-40DD-AFC4-6F175D3DCCD1}">
              <a14:hiddenFill xmlns:a14="http://schemas.microsoft.com/office/drawing/2010/main">
                <a:solidFill>
                  <a:srgbClr val="FFFFFF"/>
                </a:solidFill>
              </a14:hiddenFill>
            </a:ext>
          </a:extLst>
        </p:spPr>
      </p:pic>
      <p:sp>
        <p:nvSpPr>
          <p:cNvPr id="3" name="מציין מיקום תוכן 2">
            <a:extLst>
              <a:ext uri="{FF2B5EF4-FFF2-40B4-BE49-F238E27FC236}">
                <a16:creationId xmlns:a16="http://schemas.microsoft.com/office/drawing/2014/main" id="{A11595FF-F945-182B-EC06-D12F5661BC61}"/>
              </a:ext>
            </a:extLst>
          </p:cNvPr>
          <p:cNvSpPr>
            <a:spLocks noGrp="1"/>
          </p:cNvSpPr>
          <p:nvPr>
            <p:ph idx="1"/>
          </p:nvPr>
        </p:nvSpPr>
        <p:spPr>
          <a:xfrm>
            <a:off x="7181725" y="2837329"/>
            <a:ext cx="4512988" cy="3317938"/>
          </a:xfrm>
        </p:spPr>
        <p:txBody>
          <a:bodyPr anchor="t">
            <a:normAutofit/>
          </a:bodyPr>
          <a:lstStyle/>
          <a:p>
            <a:r>
              <a:rPr lang="he-IL" kern="100">
                <a:solidFill>
                  <a:srgbClr val="FFFFFF"/>
                </a:solidFill>
                <a:effectLst/>
                <a:latin typeface="Aptos" panose="020B0004020202020204" pitchFamily="34" charset="0"/>
                <a:ea typeface="Aptos" panose="020B0004020202020204" pitchFamily="34" charset="0"/>
                <a:cs typeface="Arial" panose="020B0604020202020204" pitchFamily="34" charset="0"/>
              </a:rPr>
              <a:t>כך כתבו פוסקים רבים: ירושת הארץ המצווה בשלמותה היא להשתדל שתהיה </a:t>
            </a:r>
            <a:r>
              <a:rPr lang="he-IL" b="1" kern="100">
                <a:solidFill>
                  <a:srgbClr val="FFFFFF"/>
                </a:solidFill>
                <a:effectLst/>
                <a:latin typeface="Aptos" panose="020B0004020202020204" pitchFamily="34" charset="0"/>
                <a:ea typeface="Aptos" panose="020B0004020202020204" pitchFamily="34" charset="0"/>
                <a:cs typeface="Arial" panose="020B0604020202020204" pitchFamily="34" charset="0"/>
              </a:rPr>
              <a:t>ריבונות יהודית</a:t>
            </a:r>
            <a:r>
              <a:rPr lang="he-IL" kern="100">
                <a:solidFill>
                  <a:srgbClr val="FFFFFF"/>
                </a:solidFill>
                <a:effectLst/>
                <a:latin typeface="Aptos" panose="020B0004020202020204" pitchFamily="34" charset="0"/>
                <a:ea typeface="Aptos" panose="020B0004020202020204" pitchFamily="34" charset="0"/>
                <a:cs typeface="Arial" panose="020B0604020202020204" pitchFamily="34" charset="0"/>
              </a:rPr>
              <a:t> השולטת בארץ ישראל, ומחזיקה בקרקע ועם ישראל יוכל לעשות בארץ, כאדם העושה בתוך שלו (שו"ת ישועות מלכו (יו"ד,סו), ר' צדוק (דברי סופרים יד).  </a:t>
            </a:r>
            <a:endParaRPr lang="en-US" kern="100">
              <a:solidFill>
                <a:srgbClr val="FFFFFF"/>
              </a:solidFill>
              <a:effectLst/>
              <a:latin typeface="Aptos" panose="020B0004020202020204" pitchFamily="34" charset="0"/>
              <a:ea typeface="Aptos" panose="020B0004020202020204" pitchFamily="34" charset="0"/>
              <a:cs typeface="Arial" panose="020B0604020202020204" pitchFamily="34" charset="0"/>
            </a:endParaRPr>
          </a:p>
          <a:p>
            <a:endParaRPr lang="he-IL">
              <a:solidFill>
                <a:srgbClr val="FFFFFF"/>
              </a:solidFill>
            </a:endParaRPr>
          </a:p>
        </p:txBody>
      </p:sp>
      <p:sp>
        <p:nvSpPr>
          <p:cNvPr id="4" name="מציין מיקום של מספר שקופית 3">
            <a:extLst>
              <a:ext uri="{FF2B5EF4-FFF2-40B4-BE49-F238E27FC236}">
                <a16:creationId xmlns:a16="http://schemas.microsoft.com/office/drawing/2014/main" id="{C9E54CA9-21F4-017E-0DC1-0704D6060E82}"/>
              </a:ext>
            </a:extLst>
          </p:cNvPr>
          <p:cNvSpPr>
            <a:spLocks noGrp="1"/>
          </p:cNvSpPr>
          <p:nvPr>
            <p:ph type="sldNum" sz="quarter" idx="12"/>
          </p:nvPr>
        </p:nvSpPr>
        <p:spPr>
          <a:xfrm>
            <a:off x="9662553" y="6041362"/>
            <a:ext cx="566186" cy="365125"/>
          </a:xfrm>
        </p:spPr>
        <p:txBody>
          <a:bodyPr>
            <a:normAutofit/>
          </a:bodyPr>
          <a:lstStyle/>
          <a:p>
            <a:pPr>
              <a:spcAft>
                <a:spcPts val="600"/>
              </a:spcAft>
            </a:pPr>
            <a:fld id="{519954A3-9DFD-4C44-94BA-B95130A3BA1C}" type="slidenum">
              <a:rPr lang="en-US">
                <a:solidFill>
                  <a:srgbClr val="FFFFFF"/>
                </a:solidFill>
              </a:rPr>
              <a:pPr>
                <a:spcAft>
                  <a:spcPts val="600"/>
                </a:spcAft>
              </a:pPr>
              <a:t>10</a:t>
            </a:fld>
            <a:endParaRPr lang="en-US">
              <a:solidFill>
                <a:srgbClr val="FFFFFF"/>
              </a:solidFill>
            </a:endParaRPr>
          </a:p>
        </p:txBody>
      </p:sp>
    </p:spTree>
    <p:extLst>
      <p:ext uri="{BB962C8B-B14F-4D97-AF65-F5344CB8AC3E}">
        <p14:creationId xmlns:p14="http://schemas.microsoft.com/office/powerpoint/2010/main" val="25234185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99" name="Rectangle 8198">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1" name="Rectangle 8200">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466012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203" name="Isosceles Triangle 8202">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660127" y="-3"/>
            <a:ext cx="1056745"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 name="כותרת 1">
            <a:extLst>
              <a:ext uri="{FF2B5EF4-FFF2-40B4-BE49-F238E27FC236}">
                <a16:creationId xmlns:a16="http://schemas.microsoft.com/office/drawing/2014/main" id="{04A0E91F-E65D-31E2-771A-82E87FA39838}"/>
              </a:ext>
            </a:extLst>
          </p:cNvPr>
          <p:cNvSpPr>
            <a:spLocks noGrp="1"/>
          </p:cNvSpPr>
          <p:nvPr>
            <p:ph type="title"/>
          </p:nvPr>
        </p:nvSpPr>
        <p:spPr>
          <a:xfrm>
            <a:off x="673754" y="643467"/>
            <a:ext cx="4203045" cy="1375608"/>
          </a:xfrm>
        </p:spPr>
        <p:txBody>
          <a:bodyPr anchor="ctr">
            <a:normAutofit/>
          </a:bodyPr>
          <a:lstStyle/>
          <a:p>
            <a:r>
              <a:rPr lang="he-IL" dirty="0">
                <a:solidFill>
                  <a:schemeClr val="bg1"/>
                </a:solidFill>
              </a:rPr>
              <a:t>תשלום מיסים </a:t>
            </a:r>
            <a:br>
              <a:rPr lang="he-IL" dirty="0">
                <a:solidFill>
                  <a:schemeClr val="bg1"/>
                </a:solidFill>
              </a:rPr>
            </a:br>
            <a:r>
              <a:rPr lang="he-IL" dirty="0">
                <a:solidFill>
                  <a:schemeClr val="bg1"/>
                </a:solidFill>
              </a:rPr>
              <a:t>מצווה</a:t>
            </a:r>
          </a:p>
        </p:txBody>
      </p:sp>
      <p:sp>
        <p:nvSpPr>
          <p:cNvPr id="3" name="מציין מיקום תוכן 2">
            <a:extLst>
              <a:ext uri="{FF2B5EF4-FFF2-40B4-BE49-F238E27FC236}">
                <a16:creationId xmlns:a16="http://schemas.microsoft.com/office/drawing/2014/main" id="{5E2E560E-7C16-5387-73F5-77A94AC45A2D}"/>
              </a:ext>
            </a:extLst>
          </p:cNvPr>
          <p:cNvSpPr>
            <a:spLocks noGrp="1"/>
          </p:cNvSpPr>
          <p:nvPr>
            <p:ph idx="1"/>
          </p:nvPr>
        </p:nvSpPr>
        <p:spPr>
          <a:xfrm>
            <a:off x="673754" y="2160590"/>
            <a:ext cx="3973943" cy="3440110"/>
          </a:xfrm>
        </p:spPr>
        <p:txBody>
          <a:bodyPr>
            <a:normAutofit/>
          </a:bodyPr>
          <a:lstStyle/>
          <a:p>
            <a:r>
              <a:rPr lang="he-IL">
                <a:solidFill>
                  <a:schemeClr val="bg1"/>
                </a:solidFill>
              </a:rPr>
              <a:t>לכן כאשר אדם משלם מיסים מצווה לכוון (לפחות מידי פעם) לחזק את ירושת הארץ על ידי שלטון ישראל. ויוסיף ויהי רצון שבמהרה יהיה שלטון זה כראוי על פי כל דיני התורה. </a:t>
            </a:r>
          </a:p>
        </p:txBody>
      </p:sp>
      <p:pic>
        <p:nvPicPr>
          <p:cNvPr id="8194" name="Picture 2" descr="הכל על העלמת מס ותשלום בשחור | ברמלי משרד עורכי דין">
            <a:extLst>
              <a:ext uri="{FF2B5EF4-FFF2-40B4-BE49-F238E27FC236}">
                <a16:creationId xmlns:a16="http://schemas.microsoft.com/office/drawing/2014/main" id="{0659F1D0-9BE1-6ADA-B42C-ECEB3894FAC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096001" y="1711360"/>
            <a:ext cx="5143500" cy="3422765"/>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6F9EA201-562F-25FE-9F1A-9987C61D09D9}"/>
              </a:ext>
            </a:extLst>
          </p:cNvPr>
          <p:cNvSpPr>
            <a:spLocks noGrp="1"/>
          </p:cNvSpPr>
          <p:nvPr>
            <p:ph type="sldNum" sz="quarter" idx="12"/>
          </p:nvPr>
        </p:nvSpPr>
        <p:spPr>
          <a:xfrm>
            <a:off x="10556161" y="6182876"/>
            <a:ext cx="683339" cy="365125"/>
          </a:xfrm>
        </p:spPr>
        <p:txBody>
          <a:bodyPr>
            <a:normAutofit/>
          </a:bodyPr>
          <a:lstStyle/>
          <a:p>
            <a:pPr>
              <a:spcAft>
                <a:spcPts val="600"/>
              </a:spcAft>
            </a:pPr>
            <a:fld id="{519954A3-9DFD-4C44-94BA-B95130A3BA1C}" type="slidenum">
              <a:rPr lang="en-US">
                <a:solidFill>
                  <a:schemeClr val="tx1">
                    <a:lumMod val="65000"/>
                    <a:lumOff val="35000"/>
                  </a:schemeClr>
                </a:solidFill>
              </a:rPr>
              <a:pPr>
                <a:spcAft>
                  <a:spcPts val="600"/>
                </a:spcAft>
              </a:pPr>
              <a:t>11</a:t>
            </a:fld>
            <a:endParaRPr lang="en-US">
              <a:solidFill>
                <a:schemeClr val="tx1">
                  <a:lumMod val="65000"/>
                  <a:lumOff val="35000"/>
                </a:schemeClr>
              </a:solidFill>
            </a:endParaRPr>
          </a:p>
        </p:txBody>
      </p:sp>
      <p:sp>
        <p:nvSpPr>
          <p:cNvPr id="8205" name="Isosceles Triangle 8204">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55696"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22138414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F7650A0-E5DC-0C47-E3FD-2FBD336B38BC}"/>
              </a:ext>
            </a:extLst>
          </p:cNvPr>
          <p:cNvSpPr>
            <a:spLocks noGrp="1"/>
          </p:cNvSpPr>
          <p:nvPr>
            <p:ph type="title"/>
          </p:nvPr>
        </p:nvSpPr>
        <p:spPr/>
        <p:txBody>
          <a:bodyPr/>
          <a:lstStyle/>
          <a:p>
            <a:r>
              <a:rPr lang="he-IL" dirty="0"/>
              <a:t>ריבונות חילונית</a:t>
            </a:r>
          </a:p>
        </p:txBody>
      </p:sp>
      <p:sp>
        <p:nvSpPr>
          <p:cNvPr id="3" name="מציין מיקום תוכן 2">
            <a:extLst>
              <a:ext uri="{FF2B5EF4-FFF2-40B4-BE49-F238E27FC236}">
                <a16:creationId xmlns:a16="http://schemas.microsoft.com/office/drawing/2014/main" id="{6DAF017B-DB3D-2387-1030-CA674E36A55B}"/>
              </a:ext>
            </a:extLst>
          </p:cNvPr>
          <p:cNvSpPr>
            <a:spLocks noGrp="1"/>
          </p:cNvSpPr>
          <p:nvPr>
            <p:ph idx="1"/>
          </p:nvPr>
        </p:nvSpPr>
        <p:spPr/>
        <p:txBody>
          <a:bodyPr/>
          <a:lstStyle/>
          <a:p>
            <a:r>
              <a:rPr lang="he-IL" dirty="0"/>
              <a:t>האם מקיימים מצוות ירושת הארץ כאשר הריבונות על הארץ היא לא שומרת מצוות?</a:t>
            </a:r>
          </a:p>
          <a:p>
            <a:endParaRPr lang="he-IL" dirty="0"/>
          </a:p>
        </p:txBody>
      </p:sp>
      <p:sp>
        <p:nvSpPr>
          <p:cNvPr id="4" name="מציין מיקום של מספר שקופית 3">
            <a:extLst>
              <a:ext uri="{FF2B5EF4-FFF2-40B4-BE49-F238E27FC236}">
                <a16:creationId xmlns:a16="http://schemas.microsoft.com/office/drawing/2014/main" id="{1756E5E1-8A44-1940-4C37-19A8E21B3380}"/>
              </a:ext>
            </a:extLst>
          </p:cNvPr>
          <p:cNvSpPr>
            <a:spLocks noGrp="1"/>
          </p:cNvSpPr>
          <p:nvPr>
            <p:ph type="sldNum" sz="quarter" idx="12"/>
          </p:nvPr>
        </p:nvSpPr>
        <p:spPr/>
        <p:txBody>
          <a:bodyPr/>
          <a:lstStyle/>
          <a:p>
            <a:fld id="{519954A3-9DFD-4C44-94BA-B95130A3BA1C}" type="slidenum">
              <a:rPr lang="en-US" smtClean="0"/>
              <a:t>12</a:t>
            </a:fld>
            <a:endParaRPr lang="en-US" dirty="0"/>
          </a:p>
        </p:txBody>
      </p:sp>
    </p:spTree>
    <p:extLst>
      <p:ext uri="{BB962C8B-B14F-4D97-AF65-F5344CB8AC3E}">
        <p14:creationId xmlns:p14="http://schemas.microsoft.com/office/powerpoint/2010/main" val="38652859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61C9BCD-575F-60C1-1A40-6D546B43E330}"/>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C9E410D6-3AA7-3B59-EBAB-A20C16A849BA}"/>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66FE086E-CFBE-F529-9D00-213A59DC1B79}"/>
              </a:ext>
            </a:extLst>
          </p:cNvPr>
          <p:cNvSpPr>
            <a:spLocks noGrp="1"/>
          </p:cNvSpPr>
          <p:nvPr>
            <p:ph type="sldNum" sz="quarter" idx="12"/>
          </p:nvPr>
        </p:nvSpPr>
        <p:spPr/>
        <p:txBody>
          <a:bodyPr/>
          <a:lstStyle/>
          <a:p>
            <a:fld id="{519954A3-9DFD-4C44-94BA-B95130A3BA1C}" type="slidenum">
              <a:rPr lang="en-US" smtClean="0"/>
              <a:t>13</a:t>
            </a:fld>
            <a:endParaRPr lang="en-US" dirty="0"/>
          </a:p>
        </p:txBody>
      </p:sp>
    </p:spTree>
    <p:extLst>
      <p:ext uri="{BB962C8B-B14F-4D97-AF65-F5344CB8AC3E}">
        <p14:creationId xmlns:p14="http://schemas.microsoft.com/office/powerpoint/2010/main" val="15713342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לא ישבו בארצך</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14</a:t>
            </a:fld>
            <a:endParaRPr lang="en-US" dirty="0"/>
          </a:p>
        </p:txBody>
      </p:sp>
    </p:spTree>
    <p:extLst>
      <p:ext uri="{BB962C8B-B14F-4D97-AF65-F5344CB8AC3E}">
        <p14:creationId xmlns:p14="http://schemas.microsoft.com/office/powerpoint/2010/main" val="3716279854"/>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3.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31259</TotalTime>
  <Words>870</Words>
  <Application>Microsoft Office PowerPoint</Application>
  <PresentationFormat>מסך רחב</PresentationFormat>
  <Paragraphs>81</Paragraphs>
  <Slides>14</Slides>
  <Notes>0</Notes>
  <HiddenSlides>0</HiddenSlides>
  <MMClips>0</MMClips>
  <ScaleCrop>false</ScaleCrop>
  <HeadingPairs>
    <vt:vector size="6" baseType="variant">
      <vt:variant>
        <vt:lpstr>גופנים בשימוש</vt:lpstr>
      </vt:variant>
      <vt:variant>
        <vt:i4>6</vt:i4>
      </vt:variant>
      <vt:variant>
        <vt:lpstr>ערכת נושא</vt:lpstr>
      </vt:variant>
      <vt:variant>
        <vt:i4>4</vt:i4>
      </vt:variant>
      <vt:variant>
        <vt:lpstr>כותרות שקופיות</vt:lpstr>
      </vt:variant>
      <vt:variant>
        <vt:i4>14</vt:i4>
      </vt:variant>
    </vt:vector>
  </HeadingPairs>
  <TitlesOfParts>
    <vt:vector size="24" baseType="lpstr">
      <vt:lpstr>Aptos</vt:lpstr>
      <vt:lpstr>Arial</vt:lpstr>
      <vt:lpstr>Calibri</vt:lpstr>
      <vt:lpstr>Times New Roman</vt:lpstr>
      <vt:lpstr>Trebuchet MS</vt:lpstr>
      <vt:lpstr>Wingdings 3</vt:lpstr>
      <vt:lpstr>2_פיאה</vt:lpstr>
      <vt:lpstr>פיאה</vt:lpstr>
      <vt:lpstr>3_פיאה</vt:lpstr>
      <vt:lpstr>1_פיאה</vt:lpstr>
      <vt:lpstr>מצוות הארץ הנוהגות בזמננו </vt:lpstr>
      <vt:lpstr>ירושת הארץ</vt:lpstr>
      <vt:lpstr>מהי ירושה?</vt:lpstr>
      <vt:lpstr>מדוע הכיבוש והישיבה אינם שתי מצוות</vt:lpstr>
      <vt:lpstr>האם יש מצווה להקים מדינה?</vt:lpstr>
      <vt:lpstr>מצווה ציבורית</vt:lpstr>
      <vt:lpstr>תשלום מיסים</vt:lpstr>
      <vt:lpstr>נס חנוכה</vt:lpstr>
      <vt:lpstr>מדוע בבית שני תרו"מ מדרבנן</vt:lpstr>
      <vt:lpstr>ריבונות יהודית</vt:lpstr>
      <vt:lpstr>תשלום מיסים  מצווה</vt:lpstr>
      <vt:lpstr>ריבונות חילונית</vt:lpstr>
      <vt:lpstr>מצגת של PowerPoint‏</vt:lpstr>
      <vt:lpstr>לא ישבו בארצך</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24</cp:revision>
  <cp:lastPrinted>2024-02-26T05:45:50Z</cp:lastPrinted>
  <dcterms:created xsi:type="dcterms:W3CDTF">2024-02-23T09:02:47Z</dcterms:created>
  <dcterms:modified xsi:type="dcterms:W3CDTF">2024-11-27T05:01:12Z</dcterms:modified>
</cp:coreProperties>
</file>