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60" r:id="rId2"/>
    <p:sldMasterId id="2147483711" r:id="rId3"/>
    <p:sldMasterId id="2147483745" r:id="rId4"/>
    <p:sldMasterId id="2147483762" r:id="rId5"/>
  </p:sldMasterIdLst>
  <p:notesMasterIdLst>
    <p:notesMasterId r:id="rId36"/>
  </p:notesMasterIdLst>
  <p:sldIdLst>
    <p:sldId id="256" r:id="rId6"/>
    <p:sldId id="758" r:id="rId7"/>
    <p:sldId id="688" r:id="rId8"/>
    <p:sldId id="771" r:id="rId9"/>
    <p:sldId id="689" r:id="rId10"/>
    <p:sldId id="772" r:id="rId11"/>
    <p:sldId id="762" r:id="rId12"/>
    <p:sldId id="767" r:id="rId13"/>
    <p:sldId id="773" r:id="rId14"/>
    <p:sldId id="690" r:id="rId15"/>
    <p:sldId id="691" r:id="rId16"/>
    <p:sldId id="692" r:id="rId17"/>
    <p:sldId id="693" r:id="rId18"/>
    <p:sldId id="698" r:id="rId19"/>
    <p:sldId id="761" r:id="rId20"/>
    <p:sldId id="699" r:id="rId21"/>
    <p:sldId id="700" r:id="rId22"/>
    <p:sldId id="702" r:id="rId23"/>
    <p:sldId id="694" r:id="rId24"/>
    <p:sldId id="766" r:id="rId25"/>
    <p:sldId id="763" r:id="rId26"/>
    <p:sldId id="764" r:id="rId27"/>
    <p:sldId id="695" r:id="rId28"/>
    <p:sldId id="696" r:id="rId29"/>
    <p:sldId id="697" r:id="rId30"/>
    <p:sldId id="701" r:id="rId31"/>
    <p:sldId id="765" r:id="rId32"/>
    <p:sldId id="768" r:id="rId33"/>
    <p:sldId id="770" r:id="rId34"/>
    <p:sldId id="769" r:id="rId35"/>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758"/>
          </p14:sldIdLst>
        </p14:section>
        <p14:section name="גואל הדם" id="{6D16ECF0-F5FC-4239-A464-4AA6AF324271}">
          <p14:sldIdLst>
            <p14:sldId id="688"/>
            <p14:sldId id="771"/>
            <p14:sldId id="689"/>
            <p14:sldId id="772"/>
            <p14:sldId id="762"/>
            <p14:sldId id="767"/>
            <p14:sldId id="773"/>
          </p14:sldIdLst>
        </p14:section>
        <p14:section name="שאלות" id="{FAE98046-BCF5-4906-A243-77EEEABF9E40}">
          <p14:sldIdLst>
            <p14:sldId id="690"/>
            <p14:sldId id="691"/>
            <p14:sldId id="692"/>
            <p14:sldId id="693"/>
          </p14:sldIdLst>
        </p14:section>
        <p14:section name="הדם - תובע נקמה" id="{B93A8567-2789-4650-BE58-C683F2883776}">
          <p14:sldIdLst>
            <p14:sldId id="698"/>
            <p14:sldId id="761"/>
            <p14:sldId id="699"/>
            <p14:sldId id="700"/>
          </p14:sldIdLst>
        </p14:section>
        <p14:section name="כפרה לאדמה" id="{2A645E75-26E8-4CA4-9DB8-AA9A89543627}">
          <p14:sldIdLst>
            <p14:sldId id="702"/>
            <p14:sldId id="694"/>
            <p14:sldId id="766"/>
          </p14:sldIdLst>
        </p14:section>
        <p14:section name="גואל הדם בזמן הזה" id="{7D965F3B-552D-49DE-AC10-50639163C5A6}">
          <p14:sldIdLst>
            <p14:sldId id="763"/>
            <p14:sldId id="764"/>
            <p14:sldId id="695"/>
            <p14:sldId id="696"/>
          </p14:sldIdLst>
        </p14:section>
        <p14:section name="גוי רוצח - גאולה" id="{17AB08DB-57BE-4642-B9D6-BEFB2D24C861}">
          <p14:sldIdLst>
            <p14:sldId id="697"/>
            <p14:sldId id="701"/>
            <p14:sldId id="765"/>
            <p14:sldId id="768"/>
          </p14:sldIdLst>
        </p14:section>
        <p14:section name="לעשות נקמה במחבלים" id="{95C44C38-6838-4D16-B603-DE246B8EB982}">
          <p14:sldIdLst>
            <p14:sldId id="770"/>
            <p14:sldId id="76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013" autoAdjust="0"/>
    <p:restoredTop sz="95726" autoAdjust="0"/>
  </p:normalViewPr>
  <p:slideViewPr>
    <p:cSldViewPr snapToGrid="0">
      <p:cViewPr varScale="1">
        <p:scale>
          <a:sx n="92" d="100"/>
          <a:sy n="92" d="100"/>
        </p:scale>
        <p:origin x="288" y="259"/>
      </p:cViewPr>
      <p:guideLst/>
    </p:cSldViewPr>
  </p:slideViewPr>
  <p:outlineViewPr>
    <p:cViewPr>
      <p:scale>
        <a:sx n="33" d="100"/>
        <a:sy n="33" d="100"/>
      </p:scale>
      <p:origin x="0" y="-24475"/>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8/10/relationships/authors" Target="author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7D7D3F8C-E836-43F6-BACA-95DE0CF7C67C}"/>
    <pc:docChg chg="custSel addSld delSld modSld sldOrd addSection delSection modSection">
      <pc:chgData name="יהודה טאוב" userId="80c2dbd02819b45c" providerId="LiveId" clId="{7D7D3F8C-E836-43F6-BACA-95DE0CF7C67C}" dt="2024-08-05T01:04:49.639" v="80" actId="113"/>
      <pc:docMkLst>
        <pc:docMk/>
      </pc:docMkLst>
      <pc:sldChg chg="delSp modSp setBg modAnim">
        <pc:chgData name="יהודה טאוב" userId="80c2dbd02819b45c" providerId="LiveId" clId="{7D7D3F8C-E836-43F6-BACA-95DE0CF7C67C}" dt="2024-08-05T00:56:55.966" v="49"/>
        <pc:sldMkLst>
          <pc:docMk/>
          <pc:sldMk cId="685444161" sldId="256"/>
        </pc:sldMkLst>
        <pc:spChg chg="mod">
          <ac:chgData name="יהודה טאוב" userId="80c2dbd02819b45c" providerId="LiveId" clId="{7D7D3F8C-E836-43F6-BACA-95DE0CF7C67C}" dt="2024-08-05T00:54:50.747" v="25" actId="20577"/>
          <ac:spMkLst>
            <pc:docMk/>
            <pc:sldMk cId="685444161" sldId="256"/>
            <ac:spMk id="2" creationId="{2F2AA11D-C26A-F3CE-D362-D80DA4F55F6F}"/>
          </ac:spMkLst>
        </pc:spChg>
        <pc:picChg chg="del">
          <ac:chgData name="יהודה טאוב" userId="80c2dbd02819b45c" providerId="LiveId" clId="{7D7D3F8C-E836-43F6-BACA-95DE0CF7C67C}" dt="2024-08-05T00:54:55.105" v="26" actId="478"/>
          <ac:picMkLst>
            <pc:docMk/>
            <pc:sldMk cId="685444161" sldId="256"/>
            <ac:picMk id="4" creationId="{B7CCFA3E-D2CB-D1B6-2D6E-91D9BE62EBDF}"/>
          </ac:picMkLst>
        </pc:picChg>
      </pc:sldChg>
      <pc:sldChg chg="del">
        <pc:chgData name="יהודה טאוב" userId="80c2dbd02819b45c" providerId="LiveId" clId="{7D7D3F8C-E836-43F6-BACA-95DE0CF7C67C}" dt="2024-08-05T00:54:11.211" v="0" actId="18676"/>
        <pc:sldMkLst>
          <pc:docMk/>
          <pc:sldMk cId="1429896432" sldId="670"/>
        </pc:sldMkLst>
      </pc:sldChg>
      <pc:sldChg chg="del">
        <pc:chgData name="יהודה טאוב" userId="80c2dbd02819b45c" providerId="LiveId" clId="{7D7D3F8C-E836-43F6-BACA-95DE0CF7C67C}" dt="2024-08-05T00:54:16.832" v="2" actId="18676"/>
        <pc:sldMkLst>
          <pc:docMk/>
          <pc:sldMk cId="8960287" sldId="672"/>
        </pc:sldMkLst>
      </pc:sldChg>
      <pc:sldChg chg="del">
        <pc:chgData name="יהודה טאוב" userId="80c2dbd02819b45c" providerId="LiveId" clId="{7D7D3F8C-E836-43F6-BACA-95DE0CF7C67C}" dt="2024-08-05T00:54:16.832" v="2" actId="18676"/>
        <pc:sldMkLst>
          <pc:docMk/>
          <pc:sldMk cId="3432683688" sldId="673"/>
        </pc:sldMkLst>
      </pc:sldChg>
      <pc:sldChg chg="del">
        <pc:chgData name="יהודה טאוב" userId="80c2dbd02819b45c" providerId="LiveId" clId="{7D7D3F8C-E836-43F6-BACA-95DE0CF7C67C}" dt="2024-08-05T00:54:41.387" v="11" actId="18676"/>
        <pc:sldMkLst>
          <pc:docMk/>
          <pc:sldMk cId="1786864824" sldId="683"/>
        </pc:sldMkLst>
      </pc:sldChg>
      <pc:sldChg chg="del">
        <pc:chgData name="יהודה טאוב" userId="80c2dbd02819b45c" providerId="LiveId" clId="{7D7D3F8C-E836-43F6-BACA-95DE0CF7C67C}" dt="2024-08-05T00:54:41.387" v="11" actId="18676"/>
        <pc:sldMkLst>
          <pc:docMk/>
          <pc:sldMk cId="1336269477" sldId="684"/>
        </pc:sldMkLst>
      </pc:sldChg>
      <pc:sldChg chg="del">
        <pc:chgData name="יהודה טאוב" userId="80c2dbd02819b45c" providerId="LiveId" clId="{7D7D3F8C-E836-43F6-BACA-95DE0CF7C67C}" dt="2024-08-05T00:54:41.387" v="11" actId="18676"/>
        <pc:sldMkLst>
          <pc:docMk/>
          <pc:sldMk cId="3533640322" sldId="685"/>
        </pc:sldMkLst>
      </pc:sldChg>
      <pc:sldChg chg="del">
        <pc:chgData name="יהודה טאוב" userId="80c2dbd02819b45c" providerId="LiveId" clId="{7D7D3F8C-E836-43F6-BACA-95DE0CF7C67C}" dt="2024-08-05T00:54:35.165" v="9" actId="18676"/>
        <pc:sldMkLst>
          <pc:docMk/>
          <pc:sldMk cId="721038136" sldId="687"/>
        </pc:sldMkLst>
      </pc:sldChg>
      <pc:sldChg chg="modSp">
        <pc:chgData name="יהודה טאוב" userId="80c2dbd02819b45c" providerId="LiveId" clId="{7D7D3F8C-E836-43F6-BACA-95DE0CF7C67C}" dt="2024-08-05T01:03:47.478" v="64" actId="113"/>
        <pc:sldMkLst>
          <pc:docMk/>
          <pc:sldMk cId="3716279854" sldId="688"/>
        </pc:sldMkLst>
        <pc:spChg chg="mod">
          <ac:chgData name="יהודה טאוב" userId="80c2dbd02819b45c" providerId="LiveId" clId="{7D7D3F8C-E836-43F6-BACA-95DE0CF7C67C}" dt="2024-08-05T01:03:47.478" v="64" actId="113"/>
          <ac:spMkLst>
            <pc:docMk/>
            <pc:sldMk cId="3716279854" sldId="688"/>
            <ac:spMk id="3" creationId="{CFBCB363-E023-ECFA-91B1-FC6E0E7B2F9A}"/>
          </ac:spMkLst>
        </pc:spChg>
      </pc:sldChg>
      <pc:sldChg chg="modSp mod modAnim">
        <pc:chgData name="יהודה טאוב" userId="80c2dbd02819b45c" providerId="LiveId" clId="{7D7D3F8C-E836-43F6-BACA-95DE0CF7C67C}" dt="2024-08-05T01:04:49.639" v="80" actId="113"/>
        <pc:sldMkLst>
          <pc:docMk/>
          <pc:sldMk cId="737813928" sldId="689"/>
        </pc:sldMkLst>
        <pc:spChg chg="mod">
          <ac:chgData name="יהודה טאוב" userId="80c2dbd02819b45c" providerId="LiveId" clId="{7D7D3F8C-E836-43F6-BACA-95DE0CF7C67C}" dt="2024-08-05T01:04:49.639" v="80" actId="113"/>
          <ac:spMkLst>
            <pc:docMk/>
            <pc:sldMk cId="737813928" sldId="689"/>
            <ac:spMk id="3" creationId="{CFBCB363-E023-ECFA-91B1-FC6E0E7B2F9A}"/>
          </ac:spMkLst>
        </pc:spChg>
      </pc:sldChg>
      <pc:sldChg chg="ord">
        <pc:chgData name="יהודה טאוב" userId="80c2dbd02819b45c" providerId="LiveId" clId="{7D7D3F8C-E836-43F6-BACA-95DE0CF7C67C}" dt="2024-08-05T00:58:20.678" v="51"/>
        <pc:sldMkLst>
          <pc:docMk/>
          <pc:sldMk cId="414370659" sldId="694"/>
        </pc:sldMkLst>
      </pc:sldChg>
      <pc:sldChg chg="ord">
        <pc:chgData name="יהודה טאוב" userId="80c2dbd02819b45c" providerId="LiveId" clId="{7D7D3F8C-E836-43F6-BACA-95DE0CF7C67C}" dt="2024-08-05T00:58:20.678" v="51"/>
        <pc:sldMkLst>
          <pc:docMk/>
          <pc:sldMk cId="2315735507" sldId="702"/>
        </pc:sldMkLst>
      </pc:sldChg>
      <pc:sldChg chg="del">
        <pc:chgData name="יהודה טאוב" userId="80c2dbd02819b45c" providerId="LiveId" clId="{7D7D3F8C-E836-43F6-BACA-95DE0CF7C67C}" dt="2024-08-05T00:54:19.530" v="3" actId="18676"/>
        <pc:sldMkLst>
          <pc:docMk/>
          <pc:sldMk cId="3161809227" sldId="704"/>
        </pc:sldMkLst>
      </pc:sldChg>
      <pc:sldChg chg="del">
        <pc:chgData name="יהודה טאוב" userId="80c2dbd02819b45c" providerId="LiveId" clId="{7D7D3F8C-E836-43F6-BACA-95DE0CF7C67C}" dt="2024-08-05T00:54:11.211" v="0" actId="18676"/>
        <pc:sldMkLst>
          <pc:docMk/>
          <pc:sldMk cId="2752559947" sldId="705"/>
        </pc:sldMkLst>
      </pc:sldChg>
      <pc:sldChg chg="del">
        <pc:chgData name="יהודה טאוב" userId="80c2dbd02819b45c" providerId="LiveId" clId="{7D7D3F8C-E836-43F6-BACA-95DE0CF7C67C}" dt="2024-08-05T00:54:16.832" v="2" actId="18676"/>
        <pc:sldMkLst>
          <pc:docMk/>
          <pc:sldMk cId="1826489347" sldId="706"/>
        </pc:sldMkLst>
      </pc:sldChg>
      <pc:sldChg chg="del">
        <pc:chgData name="יהודה טאוב" userId="80c2dbd02819b45c" providerId="LiveId" clId="{7D7D3F8C-E836-43F6-BACA-95DE0CF7C67C}" dt="2024-08-05T00:54:11.211" v="0" actId="18676"/>
        <pc:sldMkLst>
          <pc:docMk/>
          <pc:sldMk cId="717723652" sldId="707"/>
        </pc:sldMkLst>
      </pc:sldChg>
      <pc:sldChg chg="del">
        <pc:chgData name="יהודה טאוב" userId="80c2dbd02819b45c" providerId="LiveId" clId="{7D7D3F8C-E836-43F6-BACA-95DE0CF7C67C}" dt="2024-08-05T00:54:41.387" v="11" actId="18676"/>
        <pc:sldMkLst>
          <pc:docMk/>
          <pc:sldMk cId="215602913" sldId="708"/>
        </pc:sldMkLst>
      </pc:sldChg>
      <pc:sldChg chg="del">
        <pc:chgData name="יהודה טאוב" userId="80c2dbd02819b45c" providerId="LiveId" clId="{7D7D3F8C-E836-43F6-BACA-95DE0CF7C67C}" dt="2024-08-05T00:54:16.832" v="2" actId="18676"/>
        <pc:sldMkLst>
          <pc:docMk/>
          <pc:sldMk cId="1318377261" sldId="709"/>
        </pc:sldMkLst>
      </pc:sldChg>
      <pc:sldChg chg="del">
        <pc:chgData name="יהודה טאוב" userId="80c2dbd02819b45c" providerId="LiveId" clId="{7D7D3F8C-E836-43F6-BACA-95DE0CF7C67C}" dt="2024-08-05T00:54:19.530" v="3" actId="18676"/>
        <pc:sldMkLst>
          <pc:docMk/>
          <pc:sldMk cId="2354015809" sldId="710"/>
        </pc:sldMkLst>
      </pc:sldChg>
      <pc:sldChg chg="del">
        <pc:chgData name="יהודה טאוב" userId="80c2dbd02819b45c" providerId="LiveId" clId="{7D7D3F8C-E836-43F6-BACA-95DE0CF7C67C}" dt="2024-08-05T00:54:22.172" v="4" actId="18676"/>
        <pc:sldMkLst>
          <pc:docMk/>
          <pc:sldMk cId="1258008935" sldId="711"/>
        </pc:sldMkLst>
      </pc:sldChg>
      <pc:sldChg chg="del">
        <pc:chgData name="יהודה טאוב" userId="80c2dbd02819b45c" providerId="LiveId" clId="{7D7D3F8C-E836-43F6-BACA-95DE0CF7C67C}" dt="2024-08-05T00:54:22.172" v="4" actId="18676"/>
        <pc:sldMkLst>
          <pc:docMk/>
          <pc:sldMk cId="3073160644" sldId="712"/>
        </pc:sldMkLst>
      </pc:sldChg>
      <pc:sldChg chg="del">
        <pc:chgData name="יהודה טאוב" userId="80c2dbd02819b45c" providerId="LiveId" clId="{7D7D3F8C-E836-43F6-BACA-95DE0CF7C67C}" dt="2024-08-05T00:54:22.172" v="4" actId="18676"/>
        <pc:sldMkLst>
          <pc:docMk/>
          <pc:sldMk cId="3085019117" sldId="713"/>
        </pc:sldMkLst>
      </pc:sldChg>
      <pc:sldChg chg="del">
        <pc:chgData name="יהודה טאוב" userId="80c2dbd02819b45c" providerId="LiveId" clId="{7D7D3F8C-E836-43F6-BACA-95DE0CF7C67C}" dt="2024-08-05T00:54:22.172" v="4" actId="18676"/>
        <pc:sldMkLst>
          <pc:docMk/>
          <pc:sldMk cId="2634285935" sldId="714"/>
        </pc:sldMkLst>
      </pc:sldChg>
      <pc:sldChg chg="del">
        <pc:chgData name="יהודה טאוב" userId="80c2dbd02819b45c" providerId="LiveId" clId="{7D7D3F8C-E836-43F6-BACA-95DE0CF7C67C}" dt="2024-08-05T00:54:24.755" v="5" actId="18676"/>
        <pc:sldMkLst>
          <pc:docMk/>
          <pc:sldMk cId="125790465" sldId="715"/>
        </pc:sldMkLst>
      </pc:sldChg>
      <pc:sldChg chg="del">
        <pc:chgData name="יהודה טאוב" userId="80c2dbd02819b45c" providerId="LiveId" clId="{7D7D3F8C-E836-43F6-BACA-95DE0CF7C67C}" dt="2024-08-05T00:54:24.755" v="5" actId="18676"/>
        <pc:sldMkLst>
          <pc:docMk/>
          <pc:sldMk cId="1776165253" sldId="716"/>
        </pc:sldMkLst>
      </pc:sldChg>
      <pc:sldChg chg="del">
        <pc:chgData name="יהודה טאוב" userId="80c2dbd02819b45c" providerId="LiveId" clId="{7D7D3F8C-E836-43F6-BACA-95DE0CF7C67C}" dt="2024-08-05T00:54:27.636" v="6" actId="18676"/>
        <pc:sldMkLst>
          <pc:docMk/>
          <pc:sldMk cId="488705632" sldId="717"/>
        </pc:sldMkLst>
      </pc:sldChg>
      <pc:sldChg chg="del">
        <pc:chgData name="יהודה טאוב" userId="80c2dbd02819b45c" providerId="LiveId" clId="{7D7D3F8C-E836-43F6-BACA-95DE0CF7C67C}" dt="2024-08-05T00:54:24.755" v="5" actId="18676"/>
        <pc:sldMkLst>
          <pc:docMk/>
          <pc:sldMk cId="4268279134" sldId="718"/>
        </pc:sldMkLst>
      </pc:sldChg>
      <pc:sldChg chg="del">
        <pc:chgData name="יהודה טאוב" userId="80c2dbd02819b45c" providerId="LiveId" clId="{7D7D3F8C-E836-43F6-BACA-95DE0CF7C67C}" dt="2024-08-05T00:54:30.182" v="7" actId="18676"/>
        <pc:sldMkLst>
          <pc:docMk/>
          <pc:sldMk cId="2559671922" sldId="719"/>
        </pc:sldMkLst>
      </pc:sldChg>
      <pc:sldChg chg="del">
        <pc:chgData name="יהודה טאוב" userId="80c2dbd02819b45c" providerId="LiveId" clId="{7D7D3F8C-E836-43F6-BACA-95DE0CF7C67C}" dt="2024-08-05T00:54:30.182" v="7" actId="18676"/>
        <pc:sldMkLst>
          <pc:docMk/>
          <pc:sldMk cId="118848207" sldId="720"/>
        </pc:sldMkLst>
      </pc:sldChg>
      <pc:sldChg chg="del">
        <pc:chgData name="יהודה טאוב" userId="80c2dbd02819b45c" providerId="LiveId" clId="{7D7D3F8C-E836-43F6-BACA-95DE0CF7C67C}" dt="2024-08-05T00:54:30.182" v="7" actId="18676"/>
        <pc:sldMkLst>
          <pc:docMk/>
          <pc:sldMk cId="2879134073" sldId="721"/>
        </pc:sldMkLst>
      </pc:sldChg>
      <pc:sldChg chg="del">
        <pc:chgData name="יהודה טאוב" userId="80c2dbd02819b45c" providerId="LiveId" clId="{7D7D3F8C-E836-43F6-BACA-95DE0CF7C67C}" dt="2024-08-05T00:54:30.182" v="7" actId="18676"/>
        <pc:sldMkLst>
          <pc:docMk/>
          <pc:sldMk cId="1396579865" sldId="722"/>
        </pc:sldMkLst>
      </pc:sldChg>
      <pc:sldChg chg="del">
        <pc:chgData name="יהודה טאוב" userId="80c2dbd02819b45c" providerId="LiveId" clId="{7D7D3F8C-E836-43F6-BACA-95DE0CF7C67C}" dt="2024-08-05T00:54:30.182" v="7" actId="18676"/>
        <pc:sldMkLst>
          <pc:docMk/>
          <pc:sldMk cId="3245529071" sldId="723"/>
        </pc:sldMkLst>
      </pc:sldChg>
      <pc:sldChg chg="del">
        <pc:chgData name="יהודה טאוב" userId="80c2dbd02819b45c" providerId="LiveId" clId="{7D7D3F8C-E836-43F6-BACA-95DE0CF7C67C}" dt="2024-08-05T00:54:30.182" v="7" actId="18676"/>
        <pc:sldMkLst>
          <pc:docMk/>
          <pc:sldMk cId="3642463829" sldId="724"/>
        </pc:sldMkLst>
      </pc:sldChg>
      <pc:sldChg chg="del">
        <pc:chgData name="יהודה טאוב" userId="80c2dbd02819b45c" providerId="LiveId" clId="{7D7D3F8C-E836-43F6-BACA-95DE0CF7C67C}" dt="2024-08-05T00:54:32.568" v="8" actId="18676"/>
        <pc:sldMkLst>
          <pc:docMk/>
          <pc:sldMk cId="590077759" sldId="725"/>
        </pc:sldMkLst>
      </pc:sldChg>
      <pc:sldChg chg="del">
        <pc:chgData name="יהודה טאוב" userId="80c2dbd02819b45c" providerId="LiveId" clId="{7D7D3F8C-E836-43F6-BACA-95DE0CF7C67C}" dt="2024-08-05T00:54:27.636" v="6" actId="18676"/>
        <pc:sldMkLst>
          <pc:docMk/>
          <pc:sldMk cId="1744299624" sldId="726"/>
        </pc:sldMkLst>
      </pc:sldChg>
      <pc:sldChg chg="del">
        <pc:chgData name="יהודה טאוב" userId="80c2dbd02819b45c" providerId="LiveId" clId="{7D7D3F8C-E836-43F6-BACA-95DE0CF7C67C}" dt="2024-08-05T00:54:32.568" v="8" actId="18676"/>
        <pc:sldMkLst>
          <pc:docMk/>
          <pc:sldMk cId="543366640" sldId="727"/>
        </pc:sldMkLst>
      </pc:sldChg>
      <pc:sldChg chg="del">
        <pc:chgData name="יהודה טאוב" userId="80c2dbd02819b45c" providerId="LiveId" clId="{7D7D3F8C-E836-43F6-BACA-95DE0CF7C67C}" dt="2024-08-05T00:54:24.755" v="5" actId="18676"/>
        <pc:sldMkLst>
          <pc:docMk/>
          <pc:sldMk cId="3467959" sldId="728"/>
        </pc:sldMkLst>
      </pc:sldChg>
      <pc:sldChg chg="del">
        <pc:chgData name="יהודה טאוב" userId="80c2dbd02819b45c" providerId="LiveId" clId="{7D7D3F8C-E836-43F6-BACA-95DE0CF7C67C}" dt="2024-08-05T00:54:32.568" v="8" actId="18676"/>
        <pc:sldMkLst>
          <pc:docMk/>
          <pc:sldMk cId="780602247" sldId="729"/>
        </pc:sldMkLst>
      </pc:sldChg>
      <pc:sldChg chg="del">
        <pc:chgData name="יהודה טאוב" userId="80c2dbd02819b45c" providerId="LiveId" clId="{7D7D3F8C-E836-43F6-BACA-95DE0CF7C67C}" dt="2024-08-05T00:54:35.165" v="9" actId="18676"/>
        <pc:sldMkLst>
          <pc:docMk/>
          <pc:sldMk cId="3711262999" sldId="730"/>
        </pc:sldMkLst>
      </pc:sldChg>
      <pc:sldChg chg="del">
        <pc:chgData name="יהודה טאוב" userId="80c2dbd02819b45c" providerId="LiveId" clId="{7D7D3F8C-E836-43F6-BACA-95DE0CF7C67C}" dt="2024-08-05T00:54:27.636" v="6" actId="18676"/>
        <pc:sldMkLst>
          <pc:docMk/>
          <pc:sldMk cId="1221928013" sldId="731"/>
        </pc:sldMkLst>
      </pc:sldChg>
      <pc:sldChg chg="del">
        <pc:chgData name="יהודה טאוב" userId="80c2dbd02819b45c" providerId="LiveId" clId="{7D7D3F8C-E836-43F6-BACA-95DE0CF7C67C}" dt="2024-08-05T00:54:22.172" v="4" actId="18676"/>
        <pc:sldMkLst>
          <pc:docMk/>
          <pc:sldMk cId="2081541881" sldId="732"/>
        </pc:sldMkLst>
      </pc:sldChg>
      <pc:sldChg chg="del">
        <pc:chgData name="יהודה טאוב" userId="80c2dbd02819b45c" providerId="LiveId" clId="{7D7D3F8C-E836-43F6-BACA-95DE0CF7C67C}" dt="2024-08-05T00:54:32.568" v="8" actId="18676"/>
        <pc:sldMkLst>
          <pc:docMk/>
          <pc:sldMk cId="2491836757" sldId="733"/>
        </pc:sldMkLst>
      </pc:sldChg>
      <pc:sldChg chg="del">
        <pc:chgData name="יהודה טאוב" userId="80c2dbd02819b45c" providerId="LiveId" clId="{7D7D3F8C-E836-43F6-BACA-95DE0CF7C67C}" dt="2024-08-05T00:54:22.172" v="4" actId="18676"/>
        <pc:sldMkLst>
          <pc:docMk/>
          <pc:sldMk cId="871828149" sldId="734"/>
        </pc:sldMkLst>
      </pc:sldChg>
      <pc:sldChg chg="del">
        <pc:chgData name="יהודה טאוב" userId="80c2dbd02819b45c" providerId="LiveId" clId="{7D7D3F8C-E836-43F6-BACA-95DE0CF7C67C}" dt="2024-08-05T00:54:32.568" v="8" actId="18676"/>
        <pc:sldMkLst>
          <pc:docMk/>
          <pc:sldMk cId="985692244" sldId="735"/>
        </pc:sldMkLst>
      </pc:sldChg>
      <pc:sldChg chg="del">
        <pc:chgData name="יהודה טאוב" userId="80c2dbd02819b45c" providerId="LiveId" clId="{7D7D3F8C-E836-43F6-BACA-95DE0CF7C67C}" dt="2024-08-05T00:54:27.636" v="6" actId="18676"/>
        <pc:sldMkLst>
          <pc:docMk/>
          <pc:sldMk cId="2621349180" sldId="736"/>
        </pc:sldMkLst>
      </pc:sldChg>
      <pc:sldChg chg="del">
        <pc:chgData name="יהודה טאוב" userId="80c2dbd02819b45c" providerId="LiveId" clId="{7D7D3F8C-E836-43F6-BACA-95DE0CF7C67C}" dt="2024-08-05T00:55:03.696" v="28" actId="47"/>
        <pc:sldMkLst>
          <pc:docMk/>
          <pc:sldMk cId="914430649" sldId="737"/>
        </pc:sldMkLst>
      </pc:sldChg>
      <pc:sldChg chg="del">
        <pc:chgData name="יהודה טאוב" userId="80c2dbd02819b45c" providerId="LiveId" clId="{7D7D3F8C-E836-43F6-BACA-95DE0CF7C67C}" dt="2024-08-05T00:54:13.995" v="1" actId="18676"/>
        <pc:sldMkLst>
          <pc:docMk/>
          <pc:sldMk cId="711565219" sldId="738"/>
        </pc:sldMkLst>
      </pc:sldChg>
      <pc:sldChg chg="del">
        <pc:chgData name="יהודה טאוב" userId="80c2dbd02819b45c" providerId="LiveId" clId="{7D7D3F8C-E836-43F6-BACA-95DE0CF7C67C}" dt="2024-08-05T00:54:13.995" v="1" actId="18676"/>
        <pc:sldMkLst>
          <pc:docMk/>
          <pc:sldMk cId="253633787" sldId="739"/>
        </pc:sldMkLst>
      </pc:sldChg>
      <pc:sldChg chg="del">
        <pc:chgData name="יהודה טאוב" userId="80c2dbd02819b45c" providerId="LiveId" clId="{7D7D3F8C-E836-43F6-BACA-95DE0CF7C67C}" dt="2024-08-05T00:54:32.568" v="8" actId="18676"/>
        <pc:sldMkLst>
          <pc:docMk/>
          <pc:sldMk cId="2500864610" sldId="740"/>
        </pc:sldMkLst>
      </pc:sldChg>
      <pc:sldChg chg="del">
        <pc:chgData name="יהודה טאוב" userId="80c2dbd02819b45c" providerId="LiveId" clId="{7D7D3F8C-E836-43F6-BACA-95DE0CF7C67C}" dt="2024-08-05T00:54:13.995" v="1" actId="18676"/>
        <pc:sldMkLst>
          <pc:docMk/>
          <pc:sldMk cId="1195571919" sldId="741"/>
        </pc:sldMkLst>
      </pc:sldChg>
      <pc:sldChg chg="del">
        <pc:chgData name="יהודה טאוב" userId="80c2dbd02819b45c" providerId="LiveId" clId="{7D7D3F8C-E836-43F6-BACA-95DE0CF7C67C}" dt="2024-08-05T00:54:16.832" v="2" actId="18676"/>
        <pc:sldMkLst>
          <pc:docMk/>
          <pc:sldMk cId="1222055668" sldId="742"/>
        </pc:sldMkLst>
      </pc:sldChg>
      <pc:sldChg chg="del">
        <pc:chgData name="יהודה טאוב" userId="80c2dbd02819b45c" providerId="LiveId" clId="{7D7D3F8C-E836-43F6-BACA-95DE0CF7C67C}" dt="2024-08-05T00:54:16.832" v="2" actId="18676"/>
        <pc:sldMkLst>
          <pc:docMk/>
          <pc:sldMk cId="4293141480" sldId="743"/>
        </pc:sldMkLst>
      </pc:sldChg>
      <pc:sldChg chg="del">
        <pc:chgData name="יהודה טאוב" userId="80c2dbd02819b45c" providerId="LiveId" clId="{7D7D3F8C-E836-43F6-BACA-95DE0CF7C67C}" dt="2024-08-05T00:54:16.832" v="2" actId="18676"/>
        <pc:sldMkLst>
          <pc:docMk/>
          <pc:sldMk cId="3045182414" sldId="744"/>
        </pc:sldMkLst>
      </pc:sldChg>
      <pc:sldChg chg="del">
        <pc:chgData name="יהודה טאוב" userId="80c2dbd02819b45c" providerId="LiveId" clId="{7D7D3F8C-E836-43F6-BACA-95DE0CF7C67C}" dt="2024-08-05T00:54:11.211" v="0" actId="18676"/>
        <pc:sldMkLst>
          <pc:docMk/>
          <pc:sldMk cId="2578450093" sldId="746"/>
        </pc:sldMkLst>
      </pc:sldChg>
      <pc:sldChg chg="del">
        <pc:chgData name="יהודה טאוב" userId="80c2dbd02819b45c" providerId="LiveId" clId="{7D7D3F8C-E836-43F6-BACA-95DE0CF7C67C}" dt="2024-08-05T00:54:16.832" v="2" actId="18676"/>
        <pc:sldMkLst>
          <pc:docMk/>
          <pc:sldMk cId="1584161226" sldId="747"/>
        </pc:sldMkLst>
      </pc:sldChg>
      <pc:sldChg chg="del">
        <pc:chgData name="יהודה טאוב" userId="80c2dbd02819b45c" providerId="LiveId" clId="{7D7D3F8C-E836-43F6-BACA-95DE0CF7C67C}" dt="2024-08-05T00:54:16.832" v="2" actId="18676"/>
        <pc:sldMkLst>
          <pc:docMk/>
          <pc:sldMk cId="3367985330" sldId="748"/>
        </pc:sldMkLst>
      </pc:sldChg>
      <pc:sldChg chg="del">
        <pc:chgData name="יהודה טאוב" userId="80c2dbd02819b45c" providerId="LiveId" clId="{7D7D3F8C-E836-43F6-BACA-95DE0CF7C67C}" dt="2024-08-05T00:54:35.165" v="9" actId="18676"/>
        <pc:sldMkLst>
          <pc:docMk/>
          <pc:sldMk cId="2547957643" sldId="749"/>
        </pc:sldMkLst>
      </pc:sldChg>
      <pc:sldChg chg="del">
        <pc:chgData name="יהודה טאוב" userId="80c2dbd02819b45c" providerId="LiveId" clId="{7D7D3F8C-E836-43F6-BACA-95DE0CF7C67C}" dt="2024-08-05T00:54:35.165" v="9" actId="18676"/>
        <pc:sldMkLst>
          <pc:docMk/>
          <pc:sldMk cId="2949780842" sldId="750"/>
        </pc:sldMkLst>
      </pc:sldChg>
      <pc:sldChg chg="del">
        <pc:chgData name="יהודה טאוב" userId="80c2dbd02819b45c" providerId="LiveId" clId="{7D7D3F8C-E836-43F6-BACA-95DE0CF7C67C}" dt="2024-08-05T00:54:35.165" v="9" actId="18676"/>
        <pc:sldMkLst>
          <pc:docMk/>
          <pc:sldMk cId="973638430" sldId="751"/>
        </pc:sldMkLst>
      </pc:sldChg>
      <pc:sldChg chg="del">
        <pc:chgData name="יהודה טאוב" userId="80c2dbd02819b45c" providerId="LiveId" clId="{7D7D3F8C-E836-43F6-BACA-95DE0CF7C67C}" dt="2024-08-05T00:54:35.165" v="9" actId="18676"/>
        <pc:sldMkLst>
          <pc:docMk/>
          <pc:sldMk cId="2288432845" sldId="752"/>
        </pc:sldMkLst>
      </pc:sldChg>
      <pc:sldChg chg="del">
        <pc:chgData name="יהודה טאוב" userId="80c2dbd02819b45c" providerId="LiveId" clId="{7D7D3F8C-E836-43F6-BACA-95DE0CF7C67C}" dt="2024-08-05T00:54:35.165" v="9" actId="18676"/>
        <pc:sldMkLst>
          <pc:docMk/>
          <pc:sldMk cId="166928634" sldId="753"/>
        </pc:sldMkLst>
      </pc:sldChg>
      <pc:sldChg chg="del">
        <pc:chgData name="יהודה טאוב" userId="80c2dbd02819b45c" providerId="LiveId" clId="{7D7D3F8C-E836-43F6-BACA-95DE0CF7C67C}" dt="2024-08-05T00:54:35.165" v="9" actId="18676"/>
        <pc:sldMkLst>
          <pc:docMk/>
          <pc:sldMk cId="1828263505" sldId="754"/>
        </pc:sldMkLst>
      </pc:sldChg>
      <pc:sldChg chg="del">
        <pc:chgData name="יהודה טאוב" userId="80c2dbd02819b45c" providerId="LiveId" clId="{7D7D3F8C-E836-43F6-BACA-95DE0CF7C67C}" dt="2024-08-05T00:54:16.832" v="2" actId="18676"/>
        <pc:sldMkLst>
          <pc:docMk/>
          <pc:sldMk cId="3878958188" sldId="755"/>
        </pc:sldMkLst>
      </pc:sldChg>
      <pc:sldChg chg="del">
        <pc:chgData name="יהודה טאוב" userId="80c2dbd02819b45c" providerId="LiveId" clId="{7D7D3F8C-E836-43F6-BACA-95DE0CF7C67C}" dt="2024-08-05T00:54:16.832" v="2" actId="18676"/>
        <pc:sldMkLst>
          <pc:docMk/>
          <pc:sldMk cId="3214795265" sldId="756"/>
        </pc:sldMkLst>
      </pc:sldChg>
      <pc:sldChg chg="del">
        <pc:chgData name="יהודה טאוב" userId="80c2dbd02819b45c" providerId="LiveId" clId="{7D7D3F8C-E836-43F6-BACA-95DE0CF7C67C}" dt="2024-08-05T00:54:41.387" v="11" actId="18676"/>
        <pc:sldMkLst>
          <pc:docMk/>
          <pc:sldMk cId="656976128" sldId="757"/>
        </pc:sldMkLst>
      </pc:sldChg>
      <pc:sldChg chg="modSp mod">
        <pc:chgData name="יהודה טאוב" userId="80c2dbd02819b45c" providerId="LiveId" clId="{7D7D3F8C-E836-43F6-BACA-95DE0CF7C67C}" dt="2024-08-05T00:55:02.363" v="27" actId="6549"/>
        <pc:sldMkLst>
          <pc:docMk/>
          <pc:sldMk cId="1131286183" sldId="758"/>
        </pc:sldMkLst>
        <pc:spChg chg="mod">
          <ac:chgData name="יהודה טאוב" userId="80c2dbd02819b45c" providerId="LiveId" clId="{7D7D3F8C-E836-43F6-BACA-95DE0CF7C67C}" dt="2024-08-05T00:55:02.363" v="27" actId="6549"/>
          <ac:spMkLst>
            <pc:docMk/>
            <pc:sldMk cId="1131286183" sldId="758"/>
            <ac:spMk id="3" creationId="{4FD94BA4-9669-85E7-53C4-0DD704EDDD37}"/>
          </ac:spMkLst>
        </pc:spChg>
      </pc:sldChg>
      <pc:sldChg chg="del">
        <pc:chgData name="יהודה טאוב" userId="80c2dbd02819b45c" providerId="LiveId" clId="{7D7D3F8C-E836-43F6-BACA-95DE0CF7C67C}" dt="2024-08-05T00:54:16.832" v="2" actId="18676"/>
        <pc:sldMkLst>
          <pc:docMk/>
          <pc:sldMk cId="3847204202" sldId="759"/>
        </pc:sldMkLst>
      </pc:sldChg>
      <pc:sldChg chg="del">
        <pc:chgData name="יהודה טאוב" userId="80c2dbd02819b45c" providerId="LiveId" clId="{7D7D3F8C-E836-43F6-BACA-95DE0CF7C67C}" dt="2024-08-05T00:54:16.832" v="2" actId="18676"/>
        <pc:sldMkLst>
          <pc:docMk/>
          <pc:sldMk cId="3879987331" sldId="760"/>
        </pc:sldMkLst>
      </pc:sldChg>
      <pc:sldChg chg="ord">
        <pc:chgData name="יהודה טאוב" userId="80c2dbd02819b45c" providerId="LiveId" clId="{7D7D3F8C-E836-43F6-BACA-95DE0CF7C67C}" dt="2024-08-05T00:58:20.678" v="51"/>
        <pc:sldMkLst>
          <pc:docMk/>
          <pc:sldMk cId="822530176" sldId="766"/>
        </pc:sldMkLst>
      </pc:sldChg>
      <pc:sldChg chg="ord">
        <pc:chgData name="יהודה טאוב" userId="80c2dbd02819b45c" providerId="LiveId" clId="{7D7D3F8C-E836-43F6-BACA-95DE0CF7C67C}" dt="2024-08-05T00:58:53.588" v="53"/>
        <pc:sldMkLst>
          <pc:docMk/>
          <pc:sldMk cId="1394342396" sldId="769"/>
        </pc:sldMkLst>
      </pc:sldChg>
      <pc:sldChg chg="modSp add ord modAnim">
        <pc:chgData name="יהודה טאוב" userId="80c2dbd02819b45c" providerId="LiveId" clId="{7D7D3F8C-E836-43F6-BACA-95DE0CF7C67C}" dt="2024-08-05T01:01:00.438" v="63" actId="6549"/>
        <pc:sldMkLst>
          <pc:docMk/>
          <pc:sldMk cId="2588417803" sldId="770"/>
        </pc:sldMkLst>
        <pc:spChg chg="mod">
          <ac:chgData name="יהודה טאוב" userId="80c2dbd02819b45c" providerId="LiveId" clId="{7D7D3F8C-E836-43F6-BACA-95DE0CF7C67C}" dt="2024-08-05T01:01:00.438" v="63" actId="6549"/>
          <ac:spMkLst>
            <pc:docMk/>
            <pc:sldMk cId="2588417803" sldId="770"/>
            <ac:spMk id="3" creationId="{CFBCB363-E023-ECFA-91B1-FC6E0E7B2F9A}"/>
          </ac:spMkLst>
        </pc:spChg>
      </pc:sldChg>
    </pc:docChg>
  </pc:docChgLst>
  <pc:docChgLst>
    <pc:chgData name="יהודה טאוב" userId="80c2dbd02819b45c" providerId="LiveId" clId="{4B6773F6-CBB9-4506-B838-8B66BEF53D88}"/>
    <pc:docChg chg="undo custSel addSld delSld modSld sldOrd modSection">
      <pc:chgData name="יהודה טאוב" userId="80c2dbd02819b45c" providerId="LiveId" clId="{4B6773F6-CBB9-4506-B838-8B66BEF53D88}" dt="2024-09-03T00:31:17.064" v="222" actId="20577"/>
      <pc:docMkLst>
        <pc:docMk/>
      </pc:docMkLst>
      <pc:sldChg chg="ord">
        <pc:chgData name="יהודה טאוב" userId="80c2dbd02819b45c" providerId="LiveId" clId="{4B6773F6-CBB9-4506-B838-8B66BEF53D88}" dt="2024-09-03T00:11:05.654" v="71"/>
        <pc:sldMkLst>
          <pc:docMk/>
          <pc:sldMk cId="3716279854" sldId="688"/>
        </pc:sldMkLst>
      </pc:sldChg>
      <pc:sldChg chg="modSp mod ord">
        <pc:chgData name="יהודה טאוב" userId="80c2dbd02819b45c" providerId="LiveId" clId="{4B6773F6-CBB9-4506-B838-8B66BEF53D88}" dt="2024-09-03T00:11:58.853" v="85" actId="13926"/>
        <pc:sldMkLst>
          <pc:docMk/>
          <pc:sldMk cId="737813928" sldId="689"/>
        </pc:sldMkLst>
        <pc:spChg chg="mod">
          <ac:chgData name="יהודה טאוב" userId="80c2dbd02819b45c" providerId="LiveId" clId="{4B6773F6-CBB9-4506-B838-8B66BEF53D88}" dt="2024-09-03T00:11:29.670" v="83" actId="20577"/>
          <ac:spMkLst>
            <pc:docMk/>
            <pc:sldMk cId="737813928" sldId="689"/>
            <ac:spMk id="2" creationId="{6E5E004A-7240-C534-9710-CC2159C6095A}"/>
          </ac:spMkLst>
        </pc:spChg>
        <pc:spChg chg="mod">
          <ac:chgData name="יהודה טאוב" userId="80c2dbd02819b45c" providerId="LiveId" clId="{4B6773F6-CBB9-4506-B838-8B66BEF53D88}" dt="2024-09-03T00:11:58.853" v="85" actId="13926"/>
          <ac:spMkLst>
            <pc:docMk/>
            <pc:sldMk cId="737813928" sldId="689"/>
            <ac:spMk id="3" creationId="{CFBCB363-E023-ECFA-91B1-FC6E0E7B2F9A}"/>
          </ac:spMkLst>
        </pc:spChg>
      </pc:sldChg>
      <pc:sldChg chg="modSp mod">
        <pc:chgData name="יהודה טאוב" userId="80c2dbd02819b45c" providerId="LiveId" clId="{4B6773F6-CBB9-4506-B838-8B66BEF53D88}" dt="2024-09-03T00:19:16.991" v="103" actId="20577"/>
        <pc:sldMkLst>
          <pc:docMk/>
          <pc:sldMk cId="2694843779" sldId="767"/>
        </pc:sldMkLst>
        <pc:spChg chg="mod">
          <ac:chgData name="יהודה טאוב" userId="80c2dbd02819b45c" providerId="LiveId" clId="{4B6773F6-CBB9-4506-B838-8B66BEF53D88}" dt="2024-09-03T00:19:16.991" v="103" actId="20577"/>
          <ac:spMkLst>
            <pc:docMk/>
            <pc:sldMk cId="2694843779" sldId="767"/>
            <ac:spMk id="3" creationId="{0B53FC03-B645-E152-47EC-C8DCBA2803D2}"/>
          </ac:spMkLst>
        </pc:spChg>
      </pc:sldChg>
      <pc:sldChg chg="modSp add mod ord">
        <pc:chgData name="יהודה טאוב" userId="80c2dbd02819b45c" providerId="LiveId" clId="{4B6773F6-CBB9-4506-B838-8B66BEF53D88}" dt="2024-09-03T00:09:44.217" v="65" actId="13926"/>
        <pc:sldMkLst>
          <pc:docMk/>
          <pc:sldMk cId="3594546436" sldId="771"/>
        </pc:sldMkLst>
        <pc:spChg chg="mod">
          <ac:chgData name="יהודה טאוב" userId="80c2dbd02819b45c" providerId="LiveId" clId="{4B6773F6-CBB9-4506-B838-8B66BEF53D88}" dt="2024-09-03T00:06:52.300" v="15" actId="20577"/>
          <ac:spMkLst>
            <pc:docMk/>
            <pc:sldMk cId="3594546436" sldId="771"/>
            <ac:spMk id="2" creationId="{A10A72AB-BFD3-ADE1-0A0D-70FA5EE1E8E4}"/>
          </ac:spMkLst>
        </pc:spChg>
        <pc:spChg chg="mod">
          <ac:chgData name="יהודה טאוב" userId="80c2dbd02819b45c" providerId="LiveId" clId="{4B6773F6-CBB9-4506-B838-8B66BEF53D88}" dt="2024-09-03T00:09:44.217" v="65" actId="13926"/>
          <ac:spMkLst>
            <pc:docMk/>
            <pc:sldMk cId="3594546436" sldId="771"/>
            <ac:spMk id="3" creationId="{4FD94BA4-9669-85E7-53C4-0DD704EDDD37}"/>
          </ac:spMkLst>
        </pc:spChg>
      </pc:sldChg>
      <pc:sldChg chg="modSp add mod ord">
        <pc:chgData name="יהודה טאוב" userId="80c2dbd02819b45c" providerId="LiveId" clId="{4B6773F6-CBB9-4506-B838-8B66BEF53D88}" dt="2024-09-03T00:14:28.862" v="102" actId="6549"/>
        <pc:sldMkLst>
          <pc:docMk/>
          <pc:sldMk cId="518030411" sldId="772"/>
        </pc:sldMkLst>
        <pc:spChg chg="mod">
          <ac:chgData name="יהודה טאוב" userId="80c2dbd02819b45c" providerId="LiveId" clId="{4B6773F6-CBB9-4506-B838-8B66BEF53D88}" dt="2024-09-03T00:14:20.968" v="100" actId="20577"/>
          <ac:spMkLst>
            <pc:docMk/>
            <pc:sldMk cId="518030411" sldId="772"/>
            <ac:spMk id="2" creationId="{A10A72AB-BFD3-ADE1-0A0D-70FA5EE1E8E4}"/>
          </ac:spMkLst>
        </pc:spChg>
        <pc:spChg chg="mod">
          <ac:chgData name="יהודה טאוב" userId="80c2dbd02819b45c" providerId="LiveId" clId="{4B6773F6-CBB9-4506-B838-8B66BEF53D88}" dt="2024-09-03T00:14:28.862" v="102" actId="6549"/>
          <ac:spMkLst>
            <pc:docMk/>
            <pc:sldMk cId="518030411" sldId="772"/>
            <ac:spMk id="3" creationId="{4FD94BA4-9669-85E7-53C4-0DD704EDDD37}"/>
          </ac:spMkLst>
        </pc:spChg>
      </pc:sldChg>
      <pc:sldChg chg="add del">
        <pc:chgData name="יהודה טאוב" userId="80c2dbd02819b45c" providerId="LiveId" clId="{4B6773F6-CBB9-4506-B838-8B66BEF53D88}" dt="2024-09-03T00:23:57.665" v="105" actId="2890"/>
        <pc:sldMkLst>
          <pc:docMk/>
          <pc:sldMk cId="98805589" sldId="773"/>
        </pc:sldMkLst>
      </pc:sldChg>
      <pc:sldChg chg="modSp add mod ord modAnim">
        <pc:chgData name="יהודה טאוב" userId="80c2dbd02819b45c" providerId="LiveId" clId="{4B6773F6-CBB9-4506-B838-8B66BEF53D88}" dt="2024-09-03T00:31:17.064" v="222" actId="20577"/>
        <pc:sldMkLst>
          <pc:docMk/>
          <pc:sldMk cId="2372690137" sldId="773"/>
        </pc:sldMkLst>
        <pc:spChg chg="mod">
          <ac:chgData name="יהודה טאוב" userId="80c2dbd02819b45c" providerId="LiveId" clId="{4B6773F6-CBB9-4506-B838-8B66BEF53D88}" dt="2024-09-03T00:24:25.753" v="128" actId="20577"/>
          <ac:spMkLst>
            <pc:docMk/>
            <pc:sldMk cId="2372690137" sldId="773"/>
            <ac:spMk id="2" creationId="{6E5E004A-7240-C534-9710-CC2159C6095A}"/>
          </ac:spMkLst>
        </pc:spChg>
        <pc:spChg chg="mod">
          <ac:chgData name="יהודה טאוב" userId="80c2dbd02819b45c" providerId="LiveId" clId="{4B6773F6-CBB9-4506-B838-8B66BEF53D88}" dt="2024-09-03T00:31:17.064" v="222" actId="20577"/>
          <ac:spMkLst>
            <pc:docMk/>
            <pc:sldMk cId="2372690137" sldId="773"/>
            <ac:spMk id="3" creationId="{CFBCB363-E023-ECFA-91B1-FC6E0E7B2F9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ל'/אב/תשפ"ד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רמב"ן: וענין הנקימה והנטירה כבר פירשוהו רבותינו (</a:t>
            </a:r>
            <a:r>
              <a:rPr lang="he-IL" dirty="0" err="1"/>
              <a:t>תו"כ</a:t>
            </a:r>
            <a:r>
              <a:rPr lang="he-IL" dirty="0"/>
              <a:t> קדושים ד י יא) שהוא בדבר שאין בו חיוב ממון השאילני מגלך השאילני קרדומך כי בדבר שנתחייב לו חברו ממון כגון </a:t>
            </a:r>
            <a:r>
              <a:rPr lang="he-IL" dirty="0" err="1"/>
              <a:t>בנזיקין</a:t>
            </a:r>
            <a:r>
              <a:rPr lang="he-IL" dirty="0"/>
              <a:t> וכיוצא בהן אינו </a:t>
            </a:r>
            <a:r>
              <a:rPr lang="he-IL" dirty="0" err="1"/>
              <a:t>מחוייב</a:t>
            </a:r>
            <a:r>
              <a:rPr lang="he-IL" dirty="0"/>
              <a:t> להניח לו אבל יתבענו </a:t>
            </a:r>
            <a:r>
              <a:rPr lang="he-IL" dirty="0" err="1"/>
              <a:t>בב"ד</a:t>
            </a:r>
            <a:r>
              <a:rPr lang="he-IL" dirty="0"/>
              <a:t> וישולם ממנו מפסוק כאשר עשה כן יעשה לו (ויקרא </a:t>
            </a:r>
            <a:r>
              <a:rPr lang="he-IL" dirty="0" err="1"/>
              <a:t>כ״ד:י״ט</a:t>
            </a:r>
            <a:r>
              <a:rPr lang="he-IL" dirty="0"/>
              <a:t>) והוא מעצמו חייב לשלם כאשר ישלם מה שלוה או מה שגזל וכל שכן </a:t>
            </a:r>
            <a:r>
              <a:rPr lang="he-IL" dirty="0" err="1"/>
              <a:t>בענין</a:t>
            </a:r>
            <a:r>
              <a:rPr lang="he-IL" dirty="0"/>
              <a:t> נפש שיהיה נוקם ונוטר לו עד שיגאל דמי אחיו מידו על פי בית דין המורים במשפטי התורה:</a:t>
            </a:r>
          </a:p>
          <a:p>
            <a:endParaRPr lang="he-IL" dirty="0"/>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8</a:t>
            </a:fld>
            <a:endParaRPr lang="he-IL"/>
          </a:p>
        </p:txBody>
      </p:sp>
    </p:spTree>
    <p:extLst>
      <p:ext uri="{BB962C8B-B14F-4D97-AF65-F5344CB8AC3E}">
        <p14:creationId xmlns:p14="http://schemas.microsoft.com/office/powerpoint/2010/main" val="1397105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9/3/2024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9/3/2024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9/3/2024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9/3/2024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9/3/2024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9/3/2024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9/3/2024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9/3/2024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9/3/2024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9/3/2024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9/3/2024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9/3/2024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3B247C1C-2021-4B23-806C-985B3F845590}" type="datetime1">
              <a:rPr lang="en-US" smtClean="0"/>
              <a:t>9/3/2024</a:t>
            </a:fld>
            <a:endParaRPr lang="he-IL"/>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he-IL"/>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0CA20A1-E7C3-450A-A92A-ECBF97E20AEA}" type="slidenum">
              <a:rPr lang="he-IL" smtClean="0"/>
              <a:t>‹#›</a:t>
            </a:fld>
            <a:endParaRPr lang="he-IL"/>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1840566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D0FDEFD5-F20E-495B-B5E3-5B81377C6BA2}" type="datetime1">
              <a:rPr lang="en-US" smtClean="0"/>
              <a:t>9/3/2024</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22034491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F8CC5053-0EA9-4CC7-BD15-41B06FA6B110}" type="datetime1">
              <a:rPr lang="en-US" smtClean="0"/>
              <a:t>9/3/2024</a:t>
            </a:fld>
            <a:endParaRPr lang="he-IL"/>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he-IL"/>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0CA20A1-E7C3-450A-A92A-ECBF97E20AEA}" type="slidenum">
              <a:rPr lang="he-IL" smtClean="0"/>
              <a:t>‹#›</a:t>
            </a:fld>
            <a:endParaRPr lang="he-IL"/>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016987807"/>
      </p:ext>
    </p:extLst>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894899B6-D91B-4EC9-B0AD-3E3B69D5A335}" type="datetime1">
              <a:rPr lang="en-US" smtClean="0"/>
              <a:t>9/3/2024</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213882509"/>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1257300" y="2909102"/>
            <a:ext cx="4800600" cy="299639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6633864" y="2909102"/>
            <a:ext cx="4800600" cy="299639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F13C009-0E8D-468F-97B5-7F7B5156EC9E}" type="datetime1">
              <a:rPr lang="en-US" smtClean="0"/>
              <a:t>9/3/2024</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843882752"/>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206CF42C-DC9D-4D08-873F-60B66C2E0BA6}" type="datetime1">
              <a:rPr lang="en-US" smtClean="0"/>
              <a:t>9/3/2024</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7837960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554B54-34DA-4981-B1DB-5A744A0FAF55}" type="datetime1">
              <a:rPr lang="en-US" smtClean="0"/>
              <a:t>9/3/2024</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16052972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a:xfrm>
            <a:off x="765051" y="6375679"/>
            <a:ext cx="1233355" cy="348462"/>
          </a:xfrm>
        </p:spPr>
        <p:txBody>
          <a:bodyPr/>
          <a:lstStyle/>
          <a:p>
            <a:fld id="{848D723C-1D2B-4D9A-B420-F6F8F5B7E6B3}" type="datetime1">
              <a:rPr lang="en-US" smtClean="0"/>
              <a:t>9/3/2024</a:t>
            </a:fld>
            <a:endParaRPr lang="he-IL"/>
          </a:p>
        </p:txBody>
      </p:sp>
      <p:sp>
        <p:nvSpPr>
          <p:cNvPr id="6" name="Footer Placeholder 5"/>
          <p:cNvSpPr>
            <a:spLocks noGrp="1"/>
          </p:cNvSpPr>
          <p:nvPr>
            <p:ph type="ftr" sz="quarter" idx="11"/>
          </p:nvPr>
        </p:nvSpPr>
        <p:spPr>
          <a:xfrm>
            <a:off x="2103620" y="6375679"/>
            <a:ext cx="3482179" cy="345796"/>
          </a:xfrm>
        </p:spPr>
        <p:txBody>
          <a:bodyPr/>
          <a:lstStyle/>
          <a:p>
            <a:endParaRPr lang="he-IL"/>
          </a:p>
        </p:txBody>
      </p:sp>
      <p:sp>
        <p:nvSpPr>
          <p:cNvPr id="7" name="Slide Number Placeholder 6"/>
          <p:cNvSpPr>
            <a:spLocks noGrp="1"/>
          </p:cNvSpPr>
          <p:nvPr>
            <p:ph type="sldNum" sz="quarter" idx="12"/>
          </p:nvPr>
        </p:nvSpPr>
        <p:spPr>
          <a:xfrm>
            <a:off x="5691014" y="6375679"/>
            <a:ext cx="1232456" cy="345796"/>
          </a:xfrm>
        </p:spPr>
        <p:txBody>
          <a:bodyPr/>
          <a:lstStyle/>
          <a:p>
            <a:fld id="{70CA20A1-E7C3-450A-A92A-ECBF97E20AEA}" type="slidenum">
              <a:rPr lang="he-IL" smtClean="0"/>
              <a:t>‹#›</a:t>
            </a:fld>
            <a:endParaRPr lang="he-IL"/>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4931799"/>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a:xfrm>
            <a:off x="765950" y="6375679"/>
            <a:ext cx="1232456" cy="348462"/>
          </a:xfrm>
        </p:spPr>
        <p:txBody>
          <a:bodyPr/>
          <a:lstStyle/>
          <a:p>
            <a:fld id="{32C433D2-24E7-4E92-BF29-EA2CD3585625}" type="datetime1">
              <a:rPr lang="en-US" smtClean="0"/>
              <a:t>9/3/2024</a:t>
            </a:fld>
            <a:endParaRPr lang="he-IL"/>
          </a:p>
        </p:txBody>
      </p:sp>
      <p:sp>
        <p:nvSpPr>
          <p:cNvPr id="6" name="Footer Placeholder 5"/>
          <p:cNvSpPr>
            <a:spLocks noGrp="1"/>
          </p:cNvSpPr>
          <p:nvPr>
            <p:ph type="ftr" sz="quarter" idx="11"/>
          </p:nvPr>
        </p:nvSpPr>
        <p:spPr>
          <a:xfrm>
            <a:off x="2103621" y="6375679"/>
            <a:ext cx="3482178" cy="345796"/>
          </a:xfrm>
        </p:spPr>
        <p:txBody>
          <a:bodyPr/>
          <a:lstStyle/>
          <a:p>
            <a:endParaRPr lang="he-IL"/>
          </a:p>
        </p:txBody>
      </p:sp>
      <p:sp>
        <p:nvSpPr>
          <p:cNvPr id="7" name="Slide Number Placeholder 6"/>
          <p:cNvSpPr>
            <a:spLocks noGrp="1"/>
          </p:cNvSpPr>
          <p:nvPr>
            <p:ph type="sldNum" sz="quarter" idx="12"/>
          </p:nvPr>
        </p:nvSpPr>
        <p:spPr>
          <a:xfrm>
            <a:off x="5687568" y="6375679"/>
            <a:ext cx="1234440" cy="345796"/>
          </a:xfrm>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6040578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2139634-CAF6-454B-A5F6-0A3E0C2C14ED}" type="datetime1">
              <a:rPr lang="en-US" smtClean="0"/>
              <a:t>9/3/2024</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2441712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55BAC3A5-A0E5-419C-A709-726CE2975690}" type="datetime1">
              <a:rPr lang="en-US" smtClean="0"/>
              <a:t>9/3/2024</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581150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theme" Target="../theme/theme4.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theme" Target="../theme/theme5.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9/3/2024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9/3/2024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9/3/2024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9/3/2024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D0852846-2DA2-430D-8B42-D5B64B5B9273}" type="datetime1">
              <a:rPr lang="en-US" smtClean="0"/>
              <a:t>9/3/2024</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D57F1E4F-1CFF-5643-939E-217C01CDF565}" type="slidenum">
              <a:rPr lang="en-US" smtClean="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49987449"/>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hf hdr="0" ftr="0" dt="0"/>
  <p:txStyles>
    <p:titleStyle>
      <a:lvl1pPr algn="l" defTabSz="914400" rtl="1"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r" defTabSz="914400" rtl="1"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r" defTabSz="914400" rtl="1"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r" defTabSz="914400" rtl="1"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r" defTabSz="914400" rtl="1"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r" defTabSz="914400" rtl="1"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r" defTabSz="914400" rtl="1"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r" defTabSz="914400" rtl="1"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r" defTabSz="914400" rtl="1"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r" defTabSz="914400" rtl="1"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machonso.org/hamaayan/?gilayon=71&amp;id=2796#_ftn4" TargetMode="External"/><Relationship Id="rId2" Type="http://schemas.openxmlformats.org/officeDocument/2006/relationships/hyperlink" Target="https://www.machonso.org/hamaayan/?gilayon=71&amp;id=2796#_ftn3" TargetMode="External"/><Relationship Id="rId1" Type="http://schemas.openxmlformats.org/officeDocument/2006/relationships/slideLayout" Target="../slideLayouts/slideLayout2.xml"/><Relationship Id="rId4" Type="http://schemas.openxmlformats.org/officeDocument/2006/relationships/hyperlink" Target="https://www.machonso.org/hamaayan/?gilayon=71&amp;id=2796#_ftn5"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machonso.org/hamaayan/?gilayon=71&amp;id=2796#_ftn11" TargetMode="External"/><Relationship Id="rId2" Type="http://schemas.openxmlformats.org/officeDocument/2006/relationships/hyperlink" Target="https://www.machonso.org/hamaayan/?gilayon=71&amp;id=2796#_ftn10"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machonso.org/hamaayan/?gilayon=71&amp;id=2796#_ftn13"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3" Type="http://schemas.openxmlformats.org/officeDocument/2006/relationships/hyperlink" Target="https://he.wikisource.org/wiki/%D7%A7%D7%98%D7%92%D7%95%D7%A8%D7%99%D7%94:%D7%A9%D7%95%D7%A4%D7%98%D7%99%D7%9D%20%D7%97%20%D7%9B%D7%90" TargetMode="External"/><Relationship Id="rId18" Type="http://schemas.openxmlformats.org/officeDocument/2006/relationships/hyperlink" Target="https://he.wikisource.org/wiki/%D7%A9%D7%9E%D7%95%D7%90%D7%9C%20%D7%91%20%D7%90" TargetMode="External"/><Relationship Id="rId26" Type="http://schemas.openxmlformats.org/officeDocument/2006/relationships/hyperlink" Target="https://browser-extension.kiwix.org/current/wikipedia_he_all_maxi_2024-06.zim/A/%D7%90%D7%91%D7%A0%D7%A8_%D7%91%D7%9F_%D7%A0%D7%A8" TargetMode="External"/><Relationship Id="rId39" Type="http://schemas.openxmlformats.org/officeDocument/2006/relationships/hyperlink" Target="https://he.wikisource.org/wiki/%D7%A7%D7%98%D7%92%D7%95%D7%A8%D7%99%D7%94:%D7%9E%D7%9C%D7%9B%D7%99%D7%9D%20%D7%90%20%D7%91%20%D7%9C%D7%91" TargetMode="External"/><Relationship Id="rId21" Type="http://schemas.openxmlformats.org/officeDocument/2006/relationships/hyperlink" Target="https://he.wikisource.org/wiki/%D7%A9%D7%9E%D7%95%D7%90%D7%9C%20%D7%91%20%D7%93" TargetMode="External"/><Relationship Id="rId34" Type="http://schemas.openxmlformats.org/officeDocument/2006/relationships/hyperlink" Target="https://browser-extension.kiwix.org/current/wikipedia_he_all_maxi_2024-06.zim/A/%D7%A2%D7%9E%D7%A9%D7%90_%D7%91%D7%9F_%D7%99%D7%AA%D7%A8" TargetMode="External"/><Relationship Id="rId7" Type="http://schemas.openxmlformats.org/officeDocument/2006/relationships/hyperlink" Target="https://browser-extension.kiwix.org/current/wikipedia_he_all_maxi_2024-06.zim/A/%D7%A0%D7%A7%D7%9E%D7%AA_%D7%93%D7%9D#cite_note-4" TargetMode="External"/><Relationship Id="rId12" Type="http://schemas.openxmlformats.org/officeDocument/2006/relationships/hyperlink" Target="https://he.wikisource.org/wiki/%D7%A7%D7%98%D7%92%D7%95%D7%A8%D7%99%D7%94:%D7%A9%D7%95%D7%A4%D7%98%D7%99%D7%9D%20%D7%97%20%D7%99%D7%97" TargetMode="External"/><Relationship Id="rId17" Type="http://schemas.openxmlformats.org/officeDocument/2006/relationships/hyperlink" Target="https://browser-extension.kiwix.org/current/wikipedia_he_all_maxi_2024-06.zim/A/%D7%A1%D7%A4%D7%A8_%D7%A9%D7%9E%D7%95%D7%90%D7%9C" TargetMode="External"/><Relationship Id="rId25" Type="http://schemas.openxmlformats.org/officeDocument/2006/relationships/hyperlink" Target="https://browser-extension.kiwix.org/current/wikipedia_he_all_maxi_2024-06.zim/A/%D7%A2%D7%A9%D7%94%D7%90%D7%9C_%D7%91%D7%9F_%D7%A6%D7%A8%D7%95%D7%99%D7%94" TargetMode="External"/><Relationship Id="rId33" Type="http://schemas.openxmlformats.org/officeDocument/2006/relationships/hyperlink" Target="https://browser-extension.kiwix.org/current/wikipedia_he_all_maxi_2024-06.zim/A/%D7%A9%D7%9C%D7%9E%D7%94" TargetMode="External"/><Relationship Id="rId38" Type="http://schemas.openxmlformats.org/officeDocument/2006/relationships/hyperlink" Target="https://he.wikisource.org/wiki/%D7%A7%D7%98%D7%92%D7%95%D7%A8%D7%99%D7%94:%D7%9E%D7%9C%D7%9B%D7%99%D7%9D%20%D7%90%20%D7%91%20%D7%9C%D7%90" TargetMode="External"/><Relationship Id="rId2" Type="http://schemas.openxmlformats.org/officeDocument/2006/relationships/hyperlink" Target="https://browser-extension.kiwix.org/current/wikipedia_he_all_maxi_2024-06.zim/A/%D7%91%D7%A8%D7%90%D7%A9%D7%99%D7%AA" TargetMode="External"/><Relationship Id="rId16" Type="http://schemas.openxmlformats.org/officeDocument/2006/relationships/hyperlink" Target="https://browser-extension.kiwix.org/current/wikipedia_he_all_maxi_2024-06.zim/A/%D7%A2%D7%9E%D7%9C%D7%A7" TargetMode="External"/><Relationship Id="rId20" Type="http://schemas.openxmlformats.org/officeDocument/2006/relationships/hyperlink" Target="https://browser-extension.kiwix.org/current/wikipedia_he_all_maxi_2024-06.zim/A/%D7%90%D7%99%D7%A9_%D7%91%D7%95%D7%A9%D7%AA" TargetMode="External"/><Relationship Id="rId29" Type="http://schemas.openxmlformats.org/officeDocument/2006/relationships/hyperlink" Target="https://he.wikisource.org/wiki/%D7%A7%D7%98%D7%92%D7%95%D7%A8%D7%99%D7%94:%D7%A9%D7%9E%D7%95%D7%90%D7%9C%20%D7%91%20%D7%92%20%D7%9B%D7%95" TargetMode="External"/><Relationship Id="rId1" Type="http://schemas.openxmlformats.org/officeDocument/2006/relationships/slideLayout" Target="../slideLayouts/slideLayout2.xml"/><Relationship Id="rId6" Type="http://schemas.openxmlformats.org/officeDocument/2006/relationships/hyperlink" Target="https://browser-extension.kiwix.org/current/wikipedia_he_all_maxi_2024-06.zim/A/%D7%92%D7%A0%D7%91%D7%AA_%D7%94%D7%91%D7%A8%D7%9B%D7%95%D7%AA" TargetMode="External"/><Relationship Id="rId11" Type="http://schemas.openxmlformats.org/officeDocument/2006/relationships/hyperlink" Target="https://he.wikisource.org/wiki/%D7%A9%D7%95%D7%A4%D7%98%D7%99%D7%9D%20%D7%97" TargetMode="External"/><Relationship Id="rId24" Type="http://schemas.openxmlformats.org/officeDocument/2006/relationships/hyperlink" Target="https://browser-extension.kiwix.org/current/wikipedia_he_all_maxi_2024-06.zim/A/%D7%99%D7%95%D7%90%D7%91_%D7%91%D7%9F_%D7%A6%D7%A8%D7%95%D7%99%D7%94" TargetMode="External"/><Relationship Id="rId32" Type="http://schemas.openxmlformats.org/officeDocument/2006/relationships/hyperlink" Target="https://he.wikisource.org/wiki/%D7%A7%D7%98%D7%92%D7%95%D7%A8%D7%99%D7%94:%D7%A9%D7%9E%D7%95%D7%90%D7%9C%20%D7%91%20%D7%92%20%D7%9C%D7%98" TargetMode="External"/><Relationship Id="rId37" Type="http://schemas.openxmlformats.org/officeDocument/2006/relationships/hyperlink" Target="https://he.wikisource.org/wiki/%D7%9E%D7%9C%D7%9B%D7%99%D7%9D%20%D7%90%20%D7%91" TargetMode="External"/><Relationship Id="rId5" Type="http://schemas.openxmlformats.org/officeDocument/2006/relationships/hyperlink" Target="https://browser-extension.kiwix.org/current/wikipedia_he_all_maxi_2024-06.zim/A/%D7%A2%D7%A9%D7%95" TargetMode="External"/><Relationship Id="rId15" Type="http://schemas.openxmlformats.org/officeDocument/2006/relationships/hyperlink" Target="https://browser-extension.kiwix.org/current/wikipedia_he_all_maxi_2024-06.zim/A/%D7%A9%D7%90%D7%95%D7%9C" TargetMode="External"/><Relationship Id="rId23" Type="http://schemas.openxmlformats.org/officeDocument/2006/relationships/hyperlink" Target="https://he.wikisource.org/wiki/%D7%A7%D7%98%D7%92%D7%95%D7%A8%D7%99%D7%94:%D7%A9%D7%9E%D7%95%D7%90%D7%9C%20%D7%91%20%D7%93%20%D7%99%D7%91" TargetMode="External"/><Relationship Id="rId28" Type="http://schemas.openxmlformats.org/officeDocument/2006/relationships/hyperlink" Target="https://he.wikisource.org/wiki/%D7%A9%D7%9E%D7%95%D7%90%D7%9C%20%D7%91%20%D7%92" TargetMode="External"/><Relationship Id="rId36" Type="http://schemas.openxmlformats.org/officeDocument/2006/relationships/hyperlink" Target="https://browser-extension.kiwix.org/current/wikipedia_he_all_maxi_2024-06.zim/A/%D7%A1%D7%A4%D7%A8_%D7%9E%D7%9C%D7%9B%D7%99%D7%9D" TargetMode="External"/><Relationship Id="rId10" Type="http://schemas.openxmlformats.org/officeDocument/2006/relationships/hyperlink" Target="https://browser-extension.kiwix.org/current/wikipedia_he_all_maxi_2024-06.zim/A/%D7%A1%D7%A4%D7%A8_%D7%A9%D7%95%D7%A4%D7%98%D7%99%D7%9D" TargetMode="External"/><Relationship Id="rId19" Type="http://schemas.openxmlformats.org/officeDocument/2006/relationships/hyperlink" Target="https://he.wikisource.org/wiki/%D7%A7%D7%98%D7%92%D7%95%D7%A8%D7%99%D7%94:%D7%A9%D7%9E%D7%95%D7%90%D7%9C%20%D7%91%20%D7%90%20%D7%98%D7%96" TargetMode="External"/><Relationship Id="rId31" Type="http://schemas.openxmlformats.org/officeDocument/2006/relationships/hyperlink" Target="https://browser-extension.kiwix.org/current/wikipedia_he_all_maxi_2024-06.zim/A/%D7%91%D7%A0%D7%99_%D7%A6%D7%A8%D7%95%D7%99%D7%94" TargetMode="External"/><Relationship Id="rId4" Type="http://schemas.openxmlformats.org/officeDocument/2006/relationships/hyperlink" Target="https://browser-extension.kiwix.org/current/wikipedia_he_all_maxi_2024-06.zim/A/%D7%99%D7%A2%D7%A7%D7%91" TargetMode="External"/><Relationship Id="rId9" Type="http://schemas.openxmlformats.org/officeDocument/2006/relationships/hyperlink" Target="https://browser-extension.kiwix.org/current/wikipedia_he_all_maxi_2024-06.zim/A/%D7%9E%D7%93%D7%99%D7%9F" TargetMode="External"/><Relationship Id="rId14" Type="http://schemas.openxmlformats.org/officeDocument/2006/relationships/hyperlink" Target="https://browser-extension.kiwix.org/current/wikipedia_he_all_maxi_2024-06.zim/A/%D7%93%D7%95%D7%93" TargetMode="External"/><Relationship Id="rId22" Type="http://schemas.openxmlformats.org/officeDocument/2006/relationships/hyperlink" Target="https://he.wikisource.org/wiki/%D7%A7%D7%98%D7%92%D7%95%D7%A8%D7%99%D7%94:%D7%A9%D7%9E%D7%95%D7%90%D7%9C%20%D7%91%20%D7%93%20%D7%99%D7%90" TargetMode="External"/><Relationship Id="rId27" Type="http://schemas.openxmlformats.org/officeDocument/2006/relationships/hyperlink" Target="https://browser-extension.kiwix.org/current/wikipedia_he_all_maxi_2024-06.zim/A/%D7%9E%D7%A6%D7%91%D7%99%D7%90" TargetMode="External"/><Relationship Id="rId30" Type="http://schemas.openxmlformats.org/officeDocument/2006/relationships/hyperlink" Target="https://he.wikisource.org/wiki/%D7%A7%D7%98%D7%92%D7%95%D7%A8%D7%99%D7%94:%D7%A9%D7%9E%D7%95%D7%90%D7%9C%20%D7%91%20%D7%92%20%D7%9B%D7%96" TargetMode="External"/><Relationship Id="rId35" Type="http://schemas.openxmlformats.org/officeDocument/2006/relationships/hyperlink" Target="https://browser-extension.kiwix.org/current/wikipedia_he_all_maxi_2024-06.zim/A/%D7%91%D7%A0%D7%99%D7%94%D7%95_%D7%91%D7%9F_%D7%99%D7%94%D7%95%D7%99%D7%93%D7%A2" TargetMode="External"/><Relationship Id="rId8" Type="http://schemas.openxmlformats.org/officeDocument/2006/relationships/hyperlink" Target="https://browser-extension.kiwix.org/current/wikipedia_he_all_maxi_2024-06.zim/A/%D7%92%D7%93%D7%A2%D7%95%D7%9F" TargetMode="External"/><Relationship Id="rId3" Type="http://schemas.openxmlformats.org/officeDocument/2006/relationships/hyperlink" Target="https://browser-extension.kiwix.org/current/wikipedia_he_all_maxi_2024-06.zim/A/%D7%A8%D7%91%D7%A7%D7%94"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0000">
            <a:alpha val="79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מצוות גאולת דם</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pic>
        <p:nvPicPr>
          <p:cNvPr id="1026" name="Picture 2" descr="פעולות נקם בגרמנים">
            <a:extLst>
              <a:ext uri="{FF2B5EF4-FFF2-40B4-BE49-F238E27FC236}">
                <a16:creationId xmlns:a16="http://schemas.microsoft.com/office/drawing/2014/main" id="{AD228CFA-5544-A968-D364-4EB4CC20FF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715" y="55949"/>
            <a:ext cx="2676525" cy="1704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0A72AB-BFD3-ADE1-0A0D-70FA5EE1E8E4}"/>
              </a:ext>
            </a:extLst>
          </p:cNvPr>
          <p:cNvSpPr>
            <a:spLocks noGrp="1"/>
          </p:cNvSpPr>
          <p:nvPr>
            <p:ph type="title"/>
          </p:nvPr>
        </p:nvSpPr>
        <p:spPr/>
        <p:txBody>
          <a:bodyPr/>
          <a:lstStyle/>
          <a:p>
            <a:r>
              <a:rPr lang="he-IL" dirty="0"/>
              <a:t>הנושאים הנידונים</a:t>
            </a:r>
          </a:p>
        </p:txBody>
      </p:sp>
      <p:sp>
        <p:nvSpPr>
          <p:cNvPr id="3" name="מציין מיקום תוכן 2">
            <a:extLst>
              <a:ext uri="{FF2B5EF4-FFF2-40B4-BE49-F238E27FC236}">
                <a16:creationId xmlns:a16="http://schemas.microsoft.com/office/drawing/2014/main" id="{4FD94BA4-9669-85E7-53C4-0DD704EDDD37}"/>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7122E5C0-2F3F-D596-D033-8DEEAFAF2D7F}"/>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1131286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גואל הדם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במדבר פרק לה פסוק </a:t>
            </a:r>
            <a:r>
              <a:rPr lang="he-IL" dirty="0" err="1"/>
              <a:t>יז</a:t>
            </a:r>
            <a:r>
              <a:rPr lang="he-IL" dirty="0"/>
              <a:t> - כה</a:t>
            </a:r>
          </a:p>
          <a:p>
            <a:r>
              <a:rPr lang="he-IL" dirty="0"/>
              <a:t>וְאִם בְּאֶבֶן יָד אֲשֶׁר יָמוּת בָּהּ הִכָּהוּ וַיָּמֹת רֹצֵחַ הוּא מוֹת יוּמַת הָרֹצֵחַ: אוֹ בִּכְלִי עֵץ יָד אֲשֶׁר יָמוּת בּוֹ הִכָּהוּ וַיָּמֹת רֹצֵחַ הוּא מוֹת יוּמַת הָרֹצֵחַ: </a:t>
            </a:r>
            <a:r>
              <a:rPr lang="he-IL" b="1" dirty="0"/>
              <a:t>גֹּאֵל הַדָּם הוּא יָמִית אֶת הָרֹצֵחַ בְּפִגְעוֹ בוֹ הוּא יְמִתֶנּוּ</a:t>
            </a:r>
            <a:r>
              <a:rPr lang="he-IL" dirty="0"/>
              <a:t>: וְאִם בְּשִׂנְאָה יֶהְדָּפֶנּוּ אוֹ הִשְׁלִיךְ עָלָיו </a:t>
            </a:r>
            <a:r>
              <a:rPr lang="he-IL" dirty="0" err="1"/>
              <a:t>בִּצְדִיָּה</a:t>
            </a:r>
            <a:r>
              <a:rPr lang="he-IL" dirty="0"/>
              <a:t> וַיָּמֹת: אוֹ בְאֵיבָה הִכָּהוּ בְיָדוֹ וַיָּמֹת מוֹת יוּמַת הַמַּכֶּה רֹצֵחַ הוּא גֹּאֵל הַדָּם יָמִית אֶת הָרֹצֵחַ בְּפִגְעוֹ בוֹ: וְאִם בְּפֶתַע בְּלֹא אֵיבָה הֲדָפוֹ אוֹ הִשְׁלִיךְ עָלָיו כָּל כְּלִי בְּלֹא </a:t>
            </a:r>
            <a:r>
              <a:rPr lang="he-IL" dirty="0" err="1"/>
              <a:t>צְדִיָּה</a:t>
            </a:r>
            <a:r>
              <a:rPr lang="he-IL" dirty="0"/>
              <a:t>: אוֹ בְכָל אֶבֶן אֲשֶׁר יָמוּת בָּהּ בְּלֹא רְאוֹת </a:t>
            </a:r>
            <a:r>
              <a:rPr lang="he-IL" dirty="0" err="1"/>
              <a:t>וַיַּפֵּל</a:t>
            </a:r>
            <a:r>
              <a:rPr lang="he-IL" dirty="0"/>
              <a:t> עָלָיו וַיָּמֹת וְהוּא לֹא אוֹיֵב לוֹ וְלֹא מְבַקֵּשׁ רָעָתוֹ: וְשָׁפְטוּ הָעֵדָה בֵּין הַמַּכֶּה וּבֵין גֹּאֵל הַדָּם עַל הַמִּשְׁפָּטִים הָאֵלֶּה: וְהִצִּילוּ הָעֵדָה אֶת הָרֹצֵחַ מִיַּד גֹּאֵל הַדָּם וְהֵשִׁיבוּ אֹתוֹ הָעֵדָה אֶל עִיר מִקְלָטוֹ אֲשֶׁר נָס שָׁמָּה וְיָשַׁב בָּהּ עַד מוֹת הַכֹּהֵן הַגָּדֹל אֲשֶׁר מָשַׁח אֹתוֹ בְּשֶׁמֶן הַקֹּדֶשׁ:</a:t>
            </a:r>
          </a:p>
          <a:p>
            <a:r>
              <a:rPr lang="he-IL" dirty="0"/>
              <a:t>וְלֹא </a:t>
            </a:r>
            <a:r>
              <a:rPr lang="he-IL" dirty="0" err="1"/>
              <a:t>תִקְחו</a:t>
            </a:r>
            <a:r>
              <a:rPr lang="he-IL" dirty="0"/>
              <a:t>ּ כֹפֶר לְנֶפֶשׁ רֹצֵחַ אֲשֶׁר הוּא רָשָׁע לָמוּת כִּי מוֹת יוּמָת: וְלֹא </a:t>
            </a:r>
            <a:r>
              <a:rPr lang="he-IL" dirty="0" err="1"/>
              <a:t>תִקְחו</a:t>
            </a:r>
            <a:r>
              <a:rPr lang="he-IL" dirty="0"/>
              <a:t>ּ כֹפֶר לָנוּס אֶל עִיר מִקְלָטוֹ לָשׁוּב לָשֶׁבֶת בָּאָרֶץ עַד מוֹת הַכֹּהֵן: וְלֹא תַחֲנִיפוּ אֶת הָאָרֶץ אֲשֶׁר אַתֶּם בָּהּ כִּי הַדָּם הוּא יַחֲנִיף אֶת הָאָרֶץ וְלָאָרֶץ לֹא יְכֻפַּר לַדָּם אֲשֶׁר שֻׁפַּךְ בָּהּ כִּי אִם בְּדַם שֹׁפְכוֹ: וְלֹא תְטַמֵּא אֶת הָאָרֶץ אֲשֶׁר אַתֶּם יֹשְׁבִים בָּהּ אֲשֶׁר אֲנִי שֹׁכֵן בְּתוֹכָהּ כִּי אֲנִי יְהֹוָה שֹׁכֵן בְּתוֹךְ בְּנֵי יִשְׂרָאֵל: פ</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0A72AB-BFD3-ADE1-0A0D-70FA5EE1E8E4}"/>
              </a:ext>
            </a:extLst>
          </p:cNvPr>
          <p:cNvSpPr>
            <a:spLocks noGrp="1"/>
          </p:cNvSpPr>
          <p:nvPr>
            <p:ph type="title"/>
          </p:nvPr>
        </p:nvSpPr>
        <p:spPr/>
        <p:txBody>
          <a:bodyPr/>
          <a:lstStyle/>
          <a:p>
            <a:r>
              <a:rPr lang="he-IL" dirty="0"/>
              <a:t>מצווה או רשות</a:t>
            </a:r>
          </a:p>
        </p:txBody>
      </p:sp>
      <p:sp>
        <p:nvSpPr>
          <p:cNvPr id="3" name="מציין מיקום תוכן 2">
            <a:extLst>
              <a:ext uri="{FF2B5EF4-FFF2-40B4-BE49-F238E27FC236}">
                <a16:creationId xmlns:a16="http://schemas.microsoft.com/office/drawing/2014/main" id="{4FD94BA4-9669-85E7-53C4-0DD704EDDD37}"/>
              </a:ext>
            </a:extLst>
          </p:cNvPr>
          <p:cNvSpPr>
            <a:spLocks noGrp="1"/>
          </p:cNvSpPr>
          <p:nvPr>
            <p:ph idx="1"/>
          </p:nvPr>
        </p:nvSpPr>
        <p:spPr/>
        <p:txBody>
          <a:bodyPr/>
          <a:lstStyle/>
          <a:p>
            <a:r>
              <a:rPr lang="he-IL" dirty="0"/>
              <a:t>תלמוד בבלי מסכת מכות דף </a:t>
            </a:r>
            <a:r>
              <a:rPr lang="he-IL" dirty="0" err="1"/>
              <a:t>יב</a:t>
            </a:r>
            <a:r>
              <a:rPr lang="he-IL" dirty="0"/>
              <a:t> עמוד א</a:t>
            </a:r>
          </a:p>
          <a:p>
            <a:r>
              <a:rPr lang="he-IL" dirty="0"/>
              <a:t>ת"ר: </a:t>
            </a:r>
            <a:r>
              <a:rPr lang="he-IL" b="1" dirty="0">
                <a:highlight>
                  <a:srgbClr val="FFFF00"/>
                </a:highlight>
              </a:rPr>
              <a:t>ורצח גואל הדם את הרוצח </a:t>
            </a:r>
            <a:r>
              <a:rPr lang="he-IL" dirty="0"/>
              <a:t>- מצוה ביד גואל הדם, אין גואל הדם רשות ביד כל אדם, דברי רבי יוסי הגלילי; </a:t>
            </a:r>
          </a:p>
          <a:p>
            <a:r>
              <a:rPr lang="he-IL" dirty="0"/>
              <a:t>ר' עקיבא אומר: רשות ביד גואל הדם, וכל אדם חייבין עליו. </a:t>
            </a:r>
          </a:p>
          <a:p>
            <a:r>
              <a:rPr lang="he-IL" dirty="0"/>
              <a:t>מאי טעמא דרבי יוסי הגלילי? מי כתיב אם רצח? </a:t>
            </a:r>
          </a:p>
          <a:p>
            <a:r>
              <a:rPr lang="he-IL" dirty="0"/>
              <a:t>ורבי עקיבא? מי כתיב ירצח? </a:t>
            </a:r>
          </a:p>
          <a:p>
            <a:r>
              <a:rPr lang="he-IL" dirty="0"/>
              <a:t> </a:t>
            </a:r>
          </a:p>
          <a:p>
            <a:r>
              <a:rPr lang="he-IL" dirty="0"/>
              <a:t>לעומת זאת מצאנו גמרא שונה לחלוטין: תלמוד בבלי מסכת סנהדרין דף מה עמוד ב</a:t>
            </a:r>
          </a:p>
          <a:p>
            <a:r>
              <a:rPr lang="he-IL" dirty="0"/>
              <a:t>תניא גאל הדם ימית את הרצח - מצוה בגואל הדם, </a:t>
            </a:r>
          </a:p>
          <a:p>
            <a:r>
              <a:rPr lang="he-IL" dirty="0"/>
              <a:t>ומניין שאם אין לו גואל, </a:t>
            </a:r>
            <a:r>
              <a:rPr lang="he-IL" dirty="0">
                <a:highlight>
                  <a:srgbClr val="FFFF00"/>
                </a:highlight>
              </a:rPr>
              <a:t>שבית דין </a:t>
            </a:r>
            <a:r>
              <a:rPr lang="he-IL" dirty="0" err="1">
                <a:highlight>
                  <a:srgbClr val="FFFF00"/>
                </a:highlight>
              </a:rPr>
              <a:t>מעמידין</a:t>
            </a:r>
            <a:r>
              <a:rPr lang="he-IL" dirty="0">
                <a:highlight>
                  <a:srgbClr val="FFFF00"/>
                </a:highlight>
              </a:rPr>
              <a:t> לו גואל </a:t>
            </a:r>
            <a:r>
              <a:rPr lang="he-IL" dirty="0"/>
              <a:t>- שנאמר בפגעו בו, מכל מקום. </a:t>
            </a:r>
          </a:p>
        </p:txBody>
      </p:sp>
      <p:sp>
        <p:nvSpPr>
          <p:cNvPr id="4" name="מציין מיקום של מספר שקופית 3">
            <a:extLst>
              <a:ext uri="{FF2B5EF4-FFF2-40B4-BE49-F238E27FC236}">
                <a16:creationId xmlns:a16="http://schemas.microsoft.com/office/drawing/2014/main" id="{7122E5C0-2F3F-D596-D033-8DEEAFAF2D7F}"/>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3594546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גואל הדם – מצווה או היתר</a:t>
            </a:r>
            <a:br>
              <a:rPr lang="he-IL" dirty="0"/>
            </a:br>
            <a:r>
              <a:rPr lang="he-IL" dirty="0"/>
              <a:t>שיטת הרמב"ן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השגות הרמב"ן </a:t>
            </a:r>
            <a:r>
              <a:rPr lang="he-IL" sz="1100" dirty="0"/>
              <a:t>לספר המצוות לרמב"ם שכחת </a:t>
            </a:r>
            <a:r>
              <a:rPr lang="he-IL" sz="1100" dirty="0" err="1"/>
              <a:t>העשין</a:t>
            </a:r>
            <a:r>
              <a:rPr lang="he-IL" sz="1100" dirty="0"/>
              <a:t> מצוה </a:t>
            </a:r>
            <a:r>
              <a:rPr lang="he-IL" sz="1100" dirty="0" err="1"/>
              <a:t>יג</a:t>
            </a:r>
            <a:r>
              <a:rPr lang="he-IL" sz="1100" dirty="0"/>
              <a:t> </a:t>
            </a:r>
            <a:r>
              <a:rPr lang="he-IL" dirty="0" err="1"/>
              <a:t>שנצטוינו</a:t>
            </a:r>
            <a:r>
              <a:rPr lang="he-IL" dirty="0"/>
              <a:t> </a:t>
            </a:r>
            <a:r>
              <a:rPr lang="he-IL" dirty="0" err="1"/>
              <a:t>בענין</a:t>
            </a:r>
            <a:r>
              <a:rPr lang="he-IL" dirty="0"/>
              <a:t> הרוצח אחרי שנתחייב מיתה בבית דין </a:t>
            </a:r>
            <a:r>
              <a:rPr lang="he-IL" b="1" dirty="0"/>
              <a:t>שיבקשנו גואל הדם וירדוף אחריו וינקום נקמתו ממנו שיביא אותו לבית דין ויומת כמשפטו </a:t>
            </a:r>
          </a:p>
          <a:p>
            <a:r>
              <a:rPr lang="he-IL" dirty="0"/>
              <a:t>או שירצח אותו הגואל אם לא יוכל לו בית דין </a:t>
            </a:r>
          </a:p>
          <a:p>
            <a:r>
              <a:rPr lang="he-IL" dirty="0"/>
              <a:t>ואם אין לו גואל דם שיעמידו לו ב"ד אדם ממונה מהם לרדוף אחריו ולהיות גואל דמי הנרצח. </a:t>
            </a:r>
          </a:p>
          <a:p>
            <a:r>
              <a:rPr lang="he-IL" dirty="0"/>
              <a:t>והוא אמרו </a:t>
            </a:r>
            <a:r>
              <a:rPr lang="he-IL" dirty="0" err="1"/>
              <a:t>ית</a:t>
            </a:r>
            <a:r>
              <a:rPr lang="he-IL" dirty="0"/>
              <a:t>' (מסעי לה) גואל הדם הוא ימית את הרוצח בפגעו בו. </a:t>
            </a:r>
          </a:p>
          <a:p>
            <a:r>
              <a:rPr lang="he-IL" dirty="0"/>
              <a:t>ובששי מסנהדרין (מה ב) אמרו גואל הדם הוא ימית את הרוצח מצוה ביד גואל הדם ומנין שאם אין לו גואל הדם שבית דין </a:t>
            </a:r>
            <a:r>
              <a:rPr lang="he-IL" dirty="0" err="1"/>
              <a:t>מעמידין</a:t>
            </a:r>
            <a:r>
              <a:rPr lang="he-IL" dirty="0"/>
              <a:t> לו גואל ת"ל בפגעו בו מכל מקום. </a:t>
            </a:r>
          </a:p>
          <a:p>
            <a:r>
              <a:rPr lang="he-IL" dirty="0"/>
              <a:t>וכבר ראינו מי שפירש זה </a:t>
            </a:r>
            <a:r>
              <a:rPr lang="he-IL" dirty="0">
                <a:highlight>
                  <a:srgbClr val="FFFF00"/>
                </a:highlight>
              </a:rPr>
              <a:t>ברוצח שוגג שיצא חוץ לעיר מקלטו ושזה נאמר לדעת ר' יוסי </a:t>
            </a:r>
            <a:r>
              <a:rPr lang="he-IL" dirty="0"/>
              <a:t>שאומר (מכות </a:t>
            </a:r>
            <a:r>
              <a:rPr lang="he-IL" dirty="0" err="1"/>
              <a:t>יב</a:t>
            </a:r>
            <a:r>
              <a:rPr lang="he-IL" dirty="0"/>
              <a:t> א) מצוה ביד גואל הדם ורשות ביד כל אדם. ואין הלכה כן אלא כר' עקיבא </a:t>
            </a:r>
            <a:r>
              <a:rPr lang="he-IL" dirty="0" err="1"/>
              <a:t>דאמר</a:t>
            </a:r>
            <a:r>
              <a:rPr lang="he-IL" dirty="0"/>
              <a:t> הרשות ביד גואל הדם וכל אדם חייבין עליו. </a:t>
            </a:r>
          </a:p>
          <a:p>
            <a:r>
              <a:rPr lang="he-IL" dirty="0"/>
              <a:t>וגם זה היה דעת הרב שלא כתב </a:t>
            </a:r>
            <a:r>
              <a:rPr lang="he-IL" dirty="0" err="1"/>
              <a:t>המצוה</a:t>
            </a:r>
            <a:r>
              <a:rPr lang="he-IL" dirty="0"/>
              <a:t> הזאת. אבל הפירוש הזה אינו אמת. </a:t>
            </a:r>
          </a:p>
          <a:p>
            <a:r>
              <a:rPr lang="he-IL" dirty="0"/>
              <a:t>שזה הכתוב </a:t>
            </a:r>
            <a:r>
              <a:rPr lang="he-IL" dirty="0">
                <a:highlight>
                  <a:srgbClr val="FFFF00"/>
                </a:highlight>
              </a:rPr>
              <a:t>גואל הדם הוא ימית את הרוצח במזיד הכתוב מדבר </a:t>
            </a:r>
            <a:r>
              <a:rPr lang="he-IL" dirty="0"/>
              <a:t>שנ' רוצח הוא מות יומת הרוצח גואל הדם הוא ימית את הרוצח בפגעו בו הוא ימיתנו ואם בפתע בלא איבה הדפו וגו'. וזה דבר ברור אינו נעלם מכל מסתכל בעניין: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73781392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0A72AB-BFD3-ADE1-0A0D-70FA5EE1E8E4}"/>
              </a:ext>
            </a:extLst>
          </p:cNvPr>
          <p:cNvSpPr>
            <a:spLocks noGrp="1"/>
          </p:cNvSpPr>
          <p:nvPr>
            <p:ph type="title"/>
          </p:nvPr>
        </p:nvSpPr>
        <p:spPr/>
        <p:txBody>
          <a:bodyPr/>
          <a:lstStyle/>
          <a:p>
            <a:r>
              <a:rPr lang="he-IL" dirty="0"/>
              <a:t>שיטת הרמב"ם</a:t>
            </a:r>
          </a:p>
        </p:txBody>
      </p:sp>
      <p:sp>
        <p:nvSpPr>
          <p:cNvPr id="3" name="מציין מיקום תוכן 2">
            <a:extLst>
              <a:ext uri="{FF2B5EF4-FFF2-40B4-BE49-F238E27FC236}">
                <a16:creationId xmlns:a16="http://schemas.microsoft.com/office/drawing/2014/main" id="{4FD94BA4-9669-85E7-53C4-0DD704EDDD37}"/>
              </a:ext>
            </a:extLst>
          </p:cNvPr>
          <p:cNvSpPr>
            <a:spLocks noGrp="1"/>
          </p:cNvSpPr>
          <p:nvPr>
            <p:ph idx="1"/>
          </p:nvPr>
        </p:nvSpPr>
        <p:spPr/>
        <p:txBody>
          <a:bodyPr/>
          <a:lstStyle/>
          <a:p>
            <a:r>
              <a:rPr lang="he-IL" dirty="0"/>
              <a:t>רמב"ם הלכות רוצח ושמירת הנפש פרק א הלכה א - ב</a:t>
            </a:r>
          </a:p>
          <a:p>
            <a:r>
              <a:rPr lang="he-IL" dirty="0"/>
              <a:t>הלכה א</a:t>
            </a:r>
          </a:p>
          <a:p>
            <a:r>
              <a:rPr lang="he-IL" dirty="0"/>
              <a:t>כל הורג נפש אדם מישראל עובר בלא תעשה שנ' +שמות כ' י"ד+ לא תרצח, ואם רצח בזדון בפני עדים מיתתו בסייף שנאמר +שמות כ"א כ'+ נקם ינקם, מפי השמועה למדו שזו מיתת סייף, בין שהרג את </a:t>
            </a:r>
            <a:r>
              <a:rPr lang="he-IL" dirty="0" err="1"/>
              <a:t>חבירו</a:t>
            </a:r>
            <a:r>
              <a:rPr lang="he-IL" dirty="0"/>
              <a:t> בברזל בין ששרפו באש מיתתו בסייף. </a:t>
            </a:r>
          </a:p>
          <a:p>
            <a:r>
              <a:rPr lang="he-IL" dirty="0"/>
              <a:t>הלכה ב</a:t>
            </a:r>
          </a:p>
          <a:p>
            <a:r>
              <a:rPr lang="he-IL" dirty="0"/>
              <a:t>מצוה ביד גואל הדם שנ' +במדבר ל"ה י"ט+ גואל הדם הוא ימית את הרוצח, וכל הראוי לירושה הוא גואל הדם, לא רצה גואל הדם או שלא היה יכול להמיתו או שאין לו גואל דם בית דין </a:t>
            </a:r>
            <a:r>
              <a:rPr lang="he-IL" dirty="0" err="1"/>
              <a:t>ממיתין</a:t>
            </a:r>
            <a:r>
              <a:rPr lang="he-IL" dirty="0"/>
              <a:t> את הרוצח בסייף. </a:t>
            </a:r>
          </a:p>
        </p:txBody>
      </p:sp>
      <p:sp>
        <p:nvSpPr>
          <p:cNvPr id="4" name="מציין מיקום של מספר שקופית 3">
            <a:extLst>
              <a:ext uri="{FF2B5EF4-FFF2-40B4-BE49-F238E27FC236}">
                <a16:creationId xmlns:a16="http://schemas.microsoft.com/office/drawing/2014/main" id="{7122E5C0-2F3F-D596-D033-8DEEAFAF2D7F}"/>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518030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98BF3F0-B6CC-D503-E5E2-3F6D4F4B2A5C}"/>
              </a:ext>
            </a:extLst>
          </p:cNvPr>
          <p:cNvSpPr>
            <a:spLocks noGrp="1"/>
          </p:cNvSpPr>
          <p:nvPr>
            <p:ph type="title"/>
          </p:nvPr>
        </p:nvSpPr>
        <p:spPr/>
        <p:txBody>
          <a:bodyPr/>
          <a:lstStyle/>
          <a:p>
            <a:r>
              <a:rPr lang="he-IL" dirty="0"/>
              <a:t>דיני גואל הדם</a:t>
            </a:r>
          </a:p>
        </p:txBody>
      </p:sp>
      <p:sp>
        <p:nvSpPr>
          <p:cNvPr id="3" name="מציין מיקום תוכן 2">
            <a:extLst>
              <a:ext uri="{FF2B5EF4-FFF2-40B4-BE49-F238E27FC236}">
                <a16:creationId xmlns:a16="http://schemas.microsoft.com/office/drawing/2014/main" id="{09377D88-1D87-6D9F-C829-358E7B590A22}"/>
              </a:ext>
            </a:extLst>
          </p:cNvPr>
          <p:cNvSpPr>
            <a:spLocks noGrp="1"/>
          </p:cNvSpPr>
          <p:nvPr>
            <p:ph idx="1"/>
          </p:nvPr>
        </p:nvSpPr>
        <p:spPr/>
        <p:txBody>
          <a:bodyPr/>
          <a:lstStyle/>
          <a:p>
            <a:pPr algn="just" rtl="1"/>
            <a:r>
              <a:rPr lang="he-IL" b="0" i="0" dirty="0">
                <a:solidFill>
                  <a:srgbClr val="444444"/>
                </a:solidFill>
                <a:effectLst/>
                <a:highlight>
                  <a:srgbClr val="FFFFFF"/>
                </a:highlight>
                <a:latin typeface="Open Sans Hebrew"/>
              </a:rPr>
              <a:t>גואל הדם הוא קרוב הנרצח, שאמור לגאול את דמו מיד הרוצח. לגואל הדם מעמד משפטי המתפצל בהתאם לאשמת הרוצח - מזיד, קרוב למזיד, שוגג ואנוס.</a:t>
            </a:r>
          </a:p>
          <a:p>
            <a:pPr algn="just" rtl="1"/>
            <a:r>
              <a:rPr lang="he-IL" b="1" i="0" dirty="0">
                <a:solidFill>
                  <a:srgbClr val="444444"/>
                </a:solidFill>
                <a:effectLst/>
                <a:highlight>
                  <a:srgbClr val="FFFFFF"/>
                </a:highlight>
                <a:latin typeface="Open Sans Hebrew"/>
              </a:rPr>
              <a:t>במזיד</a:t>
            </a:r>
            <a:r>
              <a:rPr lang="he-IL" b="0" i="0" dirty="0">
                <a:solidFill>
                  <a:srgbClr val="444444"/>
                </a:solidFill>
                <a:effectLst/>
                <a:highlight>
                  <a:srgbClr val="FFFFFF"/>
                </a:highlight>
                <a:latin typeface="Open Sans Hebrew"/>
              </a:rPr>
              <a:t>, לאחר שהרוצח נידון למיתה גואל הדם הוא שליח בי"ד להורגו, או עכ"פ הוא אמור לדאוג לכך שהעונש יבוצע</a:t>
            </a:r>
            <a:r>
              <a:rPr lang="he-IL" b="0" i="0" u="sng" dirty="0">
                <a:solidFill>
                  <a:srgbClr val="2256A7"/>
                </a:solidFill>
                <a:effectLst/>
                <a:highlight>
                  <a:srgbClr val="FFFFFF"/>
                </a:highlight>
                <a:latin typeface="Open Sans Hebrew"/>
                <a:hlinkClick r:id="rId2"/>
              </a:rPr>
              <a:t>[3]</a:t>
            </a:r>
            <a:r>
              <a:rPr lang="he-IL" b="0" i="0" dirty="0">
                <a:solidFill>
                  <a:srgbClr val="444444"/>
                </a:solidFill>
                <a:effectLst/>
                <a:highlight>
                  <a:srgbClr val="FFFFFF"/>
                </a:highlight>
                <a:latin typeface="Open Sans Hebrew"/>
              </a:rPr>
              <a:t>.</a:t>
            </a:r>
          </a:p>
          <a:p>
            <a:pPr algn="just" rtl="1"/>
            <a:r>
              <a:rPr lang="he-IL" b="1" i="0" dirty="0">
                <a:solidFill>
                  <a:srgbClr val="444444"/>
                </a:solidFill>
                <a:effectLst/>
                <a:highlight>
                  <a:srgbClr val="FFFFFF"/>
                </a:highlight>
                <a:latin typeface="Open Sans Hebrew"/>
              </a:rPr>
              <a:t>באונס,</a:t>
            </a:r>
            <a:r>
              <a:rPr lang="he-IL" b="0" i="0" dirty="0">
                <a:solidFill>
                  <a:srgbClr val="444444"/>
                </a:solidFill>
                <a:effectLst/>
                <a:highlight>
                  <a:srgbClr val="FFFFFF"/>
                </a:highlight>
                <a:latin typeface="Open Sans Hebrew"/>
              </a:rPr>
              <a:t> או שוגג קרוב לאונס, אין כל עונש על הרוצח, וממילא אין מעמד לגואל הדם, ודינו ככל אדם.</a:t>
            </a:r>
          </a:p>
          <a:p>
            <a:pPr algn="just" rtl="1"/>
            <a:r>
              <a:rPr lang="he-IL" b="1" i="0" dirty="0">
                <a:solidFill>
                  <a:srgbClr val="444444"/>
                </a:solidFill>
                <a:effectLst/>
                <a:highlight>
                  <a:srgbClr val="FFFFFF"/>
                </a:highlight>
                <a:latin typeface="Open Sans Hebrew"/>
              </a:rPr>
              <a:t>בשוגג</a:t>
            </a:r>
            <a:r>
              <a:rPr lang="he-IL" b="0" i="0" dirty="0">
                <a:solidFill>
                  <a:srgbClr val="444444"/>
                </a:solidFill>
                <a:effectLst/>
                <a:highlight>
                  <a:srgbClr val="FFFFFF"/>
                </a:highlight>
                <a:latin typeface="Open Sans Hebrew"/>
              </a:rPr>
              <a:t>, נידון הרוצח לגלות בעיר מקלט, ומעמדו המשפטי של גואל הדם בא לידי ביטוי בשני פנים:</a:t>
            </a:r>
          </a:p>
          <a:p>
            <a:pPr algn="just" rtl="1"/>
            <a:r>
              <a:rPr lang="he-IL" b="0" i="0" dirty="0">
                <a:solidFill>
                  <a:srgbClr val="444444"/>
                </a:solidFill>
                <a:effectLst/>
                <a:highlight>
                  <a:srgbClr val="FFFFFF"/>
                </a:highlight>
                <a:latin typeface="Open Sans Hebrew"/>
              </a:rPr>
              <a:t>ראשית, אם יצא הרוצח מעיר מקלטו, להלכה, רשות ביד גואל הדם להורגו, או מפני שמגיע לרוצח עונש על עבירת היציאה</a:t>
            </a:r>
            <a:r>
              <a:rPr lang="he-IL" b="0" i="0" u="sng" dirty="0">
                <a:solidFill>
                  <a:srgbClr val="2256A7"/>
                </a:solidFill>
                <a:effectLst/>
                <a:highlight>
                  <a:srgbClr val="FFFFFF"/>
                </a:highlight>
                <a:latin typeface="Open Sans Hebrew"/>
                <a:hlinkClick r:id="rId3"/>
              </a:rPr>
              <a:t>[4]</a:t>
            </a:r>
            <a:r>
              <a:rPr lang="he-IL" b="0" i="0" dirty="0">
                <a:solidFill>
                  <a:srgbClr val="444444"/>
                </a:solidFill>
                <a:effectLst/>
                <a:highlight>
                  <a:srgbClr val="FFFFFF"/>
                </a:highlight>
                <a:latin typeface="Open Sans Hebrew"/>
              </a:rPr>
              <a:t>, או שבעצם כבר כשנידון לגלות הוא נידון כבר למיתה ביד גואל הדם, אלא שיש לו חיסיון כל זמן שהוא בעיר מקלט, ואם יצא הסיר מעצמו את חסינותו</a:t>
            </a:r>
            <a:r>
              <a:rPr lang="he-IL" b="0" i="0" u="sng" dirty="0">
                <a:solidFill>
                  <a:srgbClr val="2256A7"/>
                </a:solidFill>
                <a:effectLst/>
                <a:highlight>
                  <a:srgbClr val="FFFFFF"/>
                </a:highlight>
                <a:latin typeface="Open Sans Hebrew"/>
                <a:hlinkClick r:id="rId4"/>
              </a:rPr>
              <a:t>[5]</a:t>
            </a:r>
            <a:r>
              <a:rPr lang="he-IL" b="0" i="0" dirty="0">
                <a:solidFill>
                  <a:srgbClr val="444444"/>
                </a:solidFill>
                <a:effectLst/>
                <a:highlight>
                  <a:srgbClr val="FFFFFF"/>
                </a:highlight>
                <a:latin typeface="Open Sans Hebrew"/>
              </a:rPr>
              <a:t>.</a:t>
            </a:r>
          </a:p>
          <a:p>
            <a:pPr algn="just" rtl="1"/>
            <a:r>
              <a:rPr lang="he-IL" b="0" i="0" dirty="0">
                <a:solidFill>
                  <a:srgbClr val="444444"/>
                </a:solidFill>
                <a:effectLst/>
                <a:highlight>
                  <a:srgbClr val="FFFFFF"/>
                </a:highlight>
                <a:latin typeface="Open Sans Hebrew"/>
              </a:rPr>
              <a:t>שנית, גואל הדם שהרגו לרוצח לפני שנכנס לעיר מקלטו פטור עליו בדיעבד. בפשטות משמע כי נחשב הוא כעין אנוס, שכן הרגו מתוך "חם לבו".</a:t>
            </a:r>
            <a:endParaRPr lang="he-IL" dirty="0">
              <a:solidFill>
                <a:srgbClr val="444444"/>
              </a:solidFill>
              <a:highlight>
                <a:srgbClr val="FFFFFF"/>
              </a:highlight>
              <a:latin typeface="Open Sans Hebrew"/>
            </a:endParaRPr>
          </a:p>
          <a:p>
            <a:pPr algn="just" rtl="1"/>
            <a:r>
              <a:rPr lang="he-IL" b="1" i="0" dirty="0">
                <a:solidFill>
                  <a:srgbClr val="444444"/>
                </a:solidFill>
                <a:effectLst/>
                <a:highlight>
                  <a:srgbClr val="FFFFFF"/>
                </a:highlight>
                <a:latin typeface="Open Sans Hebrew"/>
              </a:rPr>
              <a:t>בין שוגג למזיד</a:t>
            </a:r>
            <a:r>
              <a:rPr lang="he-IL" b="0" i="0" dirty="0">
                <a:solidFill>
                  <a:srgbClr val="444444"/>
                </a:solidFill>
                <a:effectLst/>
                <a:highlight>
                  <a:srgbClr val="FFFFFF"/>
                </a:highlight>
                <a:latin typeface="Open Sans Hebrew"/>
              </a:rPr>
              <a:t>. הבעיה העיקרית של גואל הדם היא במצב הביניים של בין שוגג למזיד, כשנכלל בו מזיד ללא התראה. בתורה לא נתבאר דינו. בגמרא, בתחילת מסכת מכות, מבואר שאינו גולה "כי היכי דלא תיהוי ליה כפרה", אך לא נתפרש מה כן יעשה בו.</a:t>
            </a:r>
          </a:p>
          <a:p>
            <a:endParaRPr lang="he-IL" dirty="0"/>
          </a:p>
        </p:txBody>
      </p:sp>
      <p:sp>
        <p:nvSpPr>
          <p:cNvPr id="4" name="מציין מיקום של מספר שקופית 3">
            <a:extLst>
              <a:ext uri="{FF2B5EF4-FFF2-40B4-BE49-F238E27FC236}">
                <a16:creationId xmlns:a16="http://schemas.microsoft.com/office/drawing/2014/main" id="{36AF8CDF-4E8B-BC37-E199-4D98C969B5F5}"/>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2303737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3F99DFA-AD3C-6AF6-343E-83E1715622C4}"/>
              </a:ext>
            </a:extLst>
          </p:cNvPr>
          <p:cNvSpPr>
            <a:spLocks noGrp="1"/>
          </p:cNvSpPr>
          <p:nvPr>
            <p:ph type="title"/>
          </p:nvPr>
        </p:nvSpPr>
        <p:spPr/>
        <p:txBody>
          <a:bodyPr/>
          <a:lstStyle/>
          <a:p>
            <a:r>
              <a:rPr lang="he-IL" dirty="0"/>
              <a:t>מה הוא גואל</a:t>
            </a:r>
          </a:p>
        </p:txBody>
      </p:sp>
      <p:sp>
        <p:nvSpPr>
          <p:cNvPr id="3" name="מציין מיקום תוכן 2">
            <a:extLst>
              <a:ext uri="{FF2B5EF4-FFF2-40B4-BE49-F238E27FC236}">
                <a16:creationId xmlns:a16="http://schemas.microsoft.com/office/drawing/2014/main" id="{0B53FC03-B645-E152-47EC-C8DCBA2803D2}"/>
              </a:ext>
            </a:extLst>
          </p:cNvPr>
          <p:cNvSpPr>
            <a:spLocks noGrp="1"/>
          </p:cNvSpPr>
          <p:nvPr>
            <p:ph idx="1"/>
          </p:nvPr>
        </p:nvSpPr>
        <p:spPr/>
        <p:txBody>
          <a:bodyPr/>
          <a:lstStyle/>
          <a:p>
            <a:r>
              <a:rPr lang="he-IL" dirty="0"/>
              <a:t>יש לעיין מה הוא הלשון "גואל הדם", </a:t>
            </a:r>
            <a:r>
              <a:rPr lang="he-IL" dirty="0" err="1"/>
              <a:t>דמשמע</a:t>
            </a:r>
            <a:r>
              <a:rPr lang="he-IL" dirty="0"/>
              <a:t> שהדם בגלות, וזה פלא נשגב?</a:t>
            </a:r>
          </a:p>
          <a:p>
            <a:r>
              <a:rPr lang="he-IL" dirty="0"/>
              <a:t>וגם אם נאמר שהנפש תובעת דמיה עיין ערך קיין הבל, וערך </a:t>
            </a:r>
            <a:r>
              <a:rPr lang="he-IL" dirty="0" err="1"/>
              <a:t>נבוזרדאן</a:t>
            </a:r>
            <a:r>
              <a:rPr lang="he-IL" dirty="0"/>
              <a:t> זכריה, אבל מה זה קשור לגאולה, האם כל תובע שמקבל את תביעתו נחשב לגאולה?</a:t>
            </a:r>
          </a:p>
          <a:p>
            <a:r>
              <a:rPr lang="he-IL" dirty="0"/>
              <a:t>כל דבר שחוזר לשורשו יכונה בשם גאולה כמו גואל הבית גואל ישראל וכו'</a:t>
            </a:r>
          </a:p>
          <a:p>
            <a:r>
              <a:rPr lang="he-IL" dirty="0"/>
              <a:t>וַאֲנִי אָמַרְתִּי אֶגְלֶה אָזְנְךָ </a:t>
            </a:r>
            <a:r>
              <a:rPr lang="he-IL" dirty="0" err="1"/>
              <a:t>לֵאמֹר</a:t>
            </a:r>
            <a:r>
              <a:rPr lang="he-IL" dirty="0"/>
              <a:t> קְנֵה נֶגֶד </a:t>
            </a:r>
            <a:r>
              <a:rPr lang="he-IL" dirty="0" err="1"/>
              <a:t>הַיֹּשְׁבִים</a:t>
            </a:r>
            <a:r>
              <a:rPr lang="he-IL" dirty="0"/>
              <a:t> וְנֶגֶד זִקְנֵי עַמִּי </a:t>
            </a:r>
            <a:r>
              <a:rPr lang="he-IL" dirty="0" err="1"/>
              <a:t>אִם־תִּגְאַל</a:t>
            </a:r>
            <a:r>
              <a:rPr lang="he-IL" dirty="0"/>
              <a:t> גְּאָל </a:t>
            </a:r>
            <a:r>
              <a:rPr lang="he-IL" dirty="0" err="1"/>
              <a:t>וְאִם־לֹא</a:t>
            </a:r>
            <a:r>
              <a:rPr lang="he-IL" dirty="0"/>
              <a:t> יִגְאַל הַגִּידָה לִּי וְאֵדְעָה כִּי אֵין זוּלָתְךָ לִגְאוֹל וְאָנֹכִי אַחֲרֶיךָ וַיֹּאמֶר אָנֹכִי אֶגְאָל׃</a:t>
            </a:r>
          </a:p>
          <a:p>
            <a:r>
              <a:rPr lang="he-IL" b="0" i="0" dirty="0">
                <a:solidFill>
                  <a:srgbClr val="141414"/>
                </a:solidFill>
                <a:effectLst/>
                <a:highlight>
                  <a:srgbClr val="FEFEFE"/>
                </a:highlight>
                <a:latin typeface="Segoe UI" panose="020B0502040204020203" pitchFamily="34" charset="0"/>
              </a:rPr>
              <a:t>הא גופא </a:t>
            </a:r>
            <a:r>
              <a:rPr lang="he-IL" b="0" i="0" dirty="0" err="1">
                <a:solidFill>
                  <a:srgbClr val="141414"/>
                </a:solidFill>
                <a:effectLst/>
                <a:highlight>
                  <a:srgbClr val="FEFEFE"/>
                </a:highlight>
                <a:latin typeface="Segoe UI" panose="020B0502040204020203" pitchFamily="34" charset="0"/>
              </a:rPr>
              <a:t>קשיא</a:t>
            </a:r>
            <a:r>
              <a:rPr lang="he-IL" b="0" i="0" dirty="0">
                <a:solidFill>
                  <a:srgbClr val="141414"/>
                </a:solidFill>
                <a:effectLst/>
                <a:highlight>
                  <a:srgbClr val="FEFEFE"/>
                </a:highlight>
                <a:latin typeface="Segoe UI" panose="020B0502040204020203" pitchFamily="34" charset="0"/>
              </a:rPr>
              <a:t>, כיצד הנפש </a:t>
            </a:r>
            <a:r>
              <a:rPr lang="he-IL" b="1" i="0" u="sng" dirty="0">
                <a:solidFill>
                  <a:srgbClr val="141414"/>
                </a:solidFill>
                <a:effectLst/>
                <a:highlight>
                  <a:srgbClr val="FEFEFE"/>
                </a:highlight>
                <a:latin typeface="Segoe UI" panose="020B0502040204020203" pitchFamily="34" charset="0"/>
              </a:rPr>
              <a:t>חוזרת לשורשה</a:t>
            </a:r>
            <a:r>
              <a:rPr lang="he-IL" b="0" i="0" dirty="0">
                <a:solidFill>
                  <a:srgbClr val="141414"/>
                </a:solidFill>
                <a:effectLst/>
                <a:highlight>
                  <a:srgbClr val="FEFEFE"/>
                </a:highlight>
                <a:latin typeface="Segoe UI" panose="020B0502040204020203" pitchFamily="34" charset="0"/>
              </a:rPr>
              <a:t> בזה שנוקמים ?</a:t>
            </a:r>
          </a:p>
          <a:p>
            <a:r>
              <a:rPr lang="he-IL" b="0" i="0" dirty="0">
                <a:solidFill>
                  <a:srgbClr val="141414"/>
                </a:solidFill>
                <a:effectLst/>
                <a:highlight>
                  <a:srgbClr val="FEFEFE"/>
                </a:highlight>
                <a:latin typeface="Segoe UI" panose="020B0502040204020203" pitchFamily="34" charset="0"/>
              </a:rPr>
              <a:t> </a:t>
            </a:r>
            <a:br>
              <a:rPr lang="he-IL" dirty="0"/>
            </a:br>
            <a:endParaRPr lang="he-IL" dirty="0"/>
          </a:p>
          <a:p>
            <a:endParaRPr lang="he-IL" dirty="0"/>
          </a:p>
          <a:p>
            <a:endParaRPr lang="he-IL" dirty="0"/>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1B42DDB5-6605-EA57-986C-4F4D1BA6E81E}"/>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2694843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הבעיה הישראלית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מדוע לא מכריעים את החמס?</a:t>
            </a:r>
          </a:p>
          <a:p>
            <a:r>
              <a:rPr lang="he-IL" dirty="0"/>
              <a:t>חינוך לחוסר נכונות להקרבה למען ערכים כללים. </a:t>
            </a:r>
          </a:p>
          <a:p>
            <a:endParaRPr lang="he-IL" dirty="0"/>
          </a:p>
          <a:p>
            <a:r>
              <a:rPr lang="he-IL" dirty="0"/>
              <a:t>מגמה ציבורית זו משתלבת עם מגמה נוספת,  </a:t>
            </a:r>
            <a:r>
              <a:rPr lang="he-IL" dirty="0" err="1"/>
              <a:t>פנים־צה"לית</a:t>
            </a:r>
            <a:r>
              <a:rPr lang="he-IL" dirty="0"/>
              <a:t>, הגוברת והולכת מאז אמצע שנות ה־90:  הכנסת ארגונים ומרצים אזרחיים לתוך המעגל הפנימי  של החינוך הצה"לי ופתיחת דלת למעורבות אגרסיבית של הארגונים הללו בעיצוב דמותן של היחידות הלוחמות. </a:t>
            </a:r>
          </a:p>
          <a:p>
            <a:r>
              <a:rPr lang="he-IL" dirty="0"/>
              <a:t>כאשר בוחנים את הארגונים שחדרו לתוך הצבא מגלים שחלק ניכר מהם מקבל את המימון שלו  מממשלות אירופאיות ונוספות ומשרת את האינטרסים  שלהן. התערבות של ממשלה זרה בתוך צבא של מדינה אחרת ייחשב ברוב מדינות העולם כפגיעה ישירה בריבונות ואולי אף '</a:t>
            </a:r>
            <a:r>
              <a:rPr lang="he-IL" dirty="0" err="1"/>
              <a:t>קָזוּס</a:t>
            </a:r>
            <a:r>
              <a:rPr lang="he-IL" dirty="0"/>
              <a:t> בּלִי' — עילה למלחמה, או  לכל הפחות עילה למשבר דיפלומטי; אולם בישראל של  25 השנים האחרונות המגמה הזו עוברת בשתיקה והופכת להיות בעלת השפעה הולכת וגוברת על רוח הצבא. </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2372690137"/>
      </p:ext>
    </p:extLst>
  </p:cSld>
  <p:clrMapOvr>
    <a:masterClrMapping/>
  </p:clrMapOvr>
  <mc:AlternateContent xmlns:mc="http://schemas.openxmlformats.org/markup-compatibility/2006">
    <mc:Choice xmlns:p14="http://schemas.microsoft.com/office/powerpoint/2010/main" Requires="p14">
      <p:transition spd="slow" p14:dur="2000" advTm="690171"/>
    </mc:Choice>
    <mc:Fallback>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שאלות </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האם לדעת הרמב"ם יש ענין בגואל הדם?</a:t>
            </a:r>
          </a:p>
          <a:p>
            <a:r>
              <a:rPr lang="he-IL" dirty="0"/>
              <a:t>מה הדין בימינו שאין בית דין לדיני נפשות – מותר או מצווה לעשות גואל הדם?</a:t>
            </a:r>
          </a:p>
          <a:p>
            <a:r>
              <a:rPr lang="he-IL" dirty="0"/>
              <a:t>ומה הדין כאשר גוי רצח יהודי – האם יש מצוות גואל הדם – ואולי להביאו לבית דין גוי?</a:t>
            </a:r>
          </a:p>
          <a:p>
            <a:r>
              <a:rPr lang="he-IL" dirty="0"/>
              <a:t>האם כאשר צה"ל הורגים את המחבל שהרג = </a:t>
            </a:r>
            <a:r>
              <a:rPr lang="he-IL" dirty="0" err="1"/>
              <a:t>מקימיים</a:t>
            </a:r>
            <a:r>
              <a:rPr lang="he-IL" dirty="0"/>
              <a:t> מצוות גואל הדם?</a:t>
            </a:r>
          </a:p>
          <a:p>
            <a:r>
              <a:rPr lang="he-IL" dirty="0"/>
              <a:t>האם יש דין גואל הדם ללא בית דין?</a:t>
            </a:r>
          </a:p>
          <a:p>
            <a:r>
              <a:rPr lang="he-IL" dirty="0"/>
              <a:t>הרמב"ם אומר שיש דין כיפה ברוצח – האם זה בגלל ישוב העולם או גאולת הדם.</a:t>
            </a:r>
          </a:p>
          <a:p>
            <a:r>
              <a:rPr lang="he-IL" dirty="0"/>
              <a:t>גואל הדם – את איזה דם הוא גואל?</a:t>
            </a:r>
          </a:p>
          <a:p>
            <a:r>
              <a:rPr lang="he-IL" dirty="0"/>
              <a:t>מדוע זה מצווה דווקא על הקרובים?</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330168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עיר מקלט</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האם זה מקלט זמני – או כפרה לעבירה?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סולחה </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האם מותר לעשות סולחה עם הרוצח בשוגג או במזיד ולוותר לו על העונש?</a:t>
            </a:r>
          </a:p>
          <a:p>
            <a:r>
              <a:rPr lang="he-IL" dirty="0"/>
              <a:t>תלמוד בבלי מסכת כתובות דף </a:t>
            </a:r>
            <a:r>
              <a:rPr lang="he-IL" dirty="0" err="1"/>
              <a:t>לז</a:t>
            </a:r>
            <a:r>
              <a:rPr lang="he-IL" dirty="0"/>
              <a:t> עמוד ב</a:t>
            </a:r>
          </a:p>
          <a:p>
            <a:r>
              <a:rPr lang="he-IL" dirty="0"/>
              <a:t>ולא </a:t>
            </a:r>
            <a:r>
              <a:rPr lang="he-IL" dirty="0" err="1"/>
              <a:t>תקחו</a:t>
            </a:r>
            <a:r>
              <a:rPr lang="he-IL" dirty="0"/>
              <a:t> כופר לנפש רוצח למה לי? </a:t>
            </a:r>
            <a:r>
              <a:rPr lang="he-IL" dirty="0" err="1"/>
              <a:t>דאמר</a:t>
            </a:r>
            <a:r>
              <a:rPr lang="he-IL" dirty="0"/>
              <a:t> רחמנא: לא תשקול </a:t>
            </a:r>
            <a:r>
              <a:rPr lang="he-IL" dirty="0" err="1"/>
              <a:t>ממונא</a:t>
            </a:r>
            <a:r>
              <a:rPr lang="he-IL" dirty="0"/>
              <a:t> מיניה ותפטריה </a:t>
            </a:r>
            <a:r>
              <a:rPr lang="he-IL" dirty="0" err="1"/>
              <a:t>מקטלא</a:t>
            </a:r>
            <a:r>
              <a:rPr lang="he-IL" dirty="0"/>
              <a:t>. </a:t>
            </a:r>
          </a:p>
          <a:p>
            <a:r>
              <a:rPr lang="he-IL" dirty="0"/>
              <a:t>לא </a:t>
            </a:r>
            <a:r>
              <a:rPr lang="he-IL" dirty="0" err="1"/>
              <a:t>תקחו</a:t>
            </a:r>
            <a:r>
              <a:rPr lang="he-IL" dirty="0"/>
              <a:t> כופר לנוס אל עיר מקלטו למה לי? </a:t>
            </a:r>
            <a:r>
              <a:rPr lang="he-IL" dirty="0" err="1"/>
              <a:t>דאמר</a:t>
            </a:r>
            <a:r>
              <a:rPr lang="he-IL" dirty="0"/>
              <a:t> רחמנא: לא תשקול </a:t>
            </a:r>
            <a:r>
              <a:rPr lang="he-IL" dirty="0" err="1"/>
              <a:t>ממונא</a:t>
            </a:r>
            <a:r>
              <a:rPr lang="he-IL" dirty="0"/>
              <a:t> מיניה ותפטריה מן גלות.</a:t>
            </a:r>
          </a:p>
          <a:p>
            <a:r>
              <a:rPr lang="he-IL" dirty="0"/>
              <a:t>ותרי קראי למה לי? חד בשוגג, וחד במזיד; </a:t>
            </a:r>
          </a:p>
          <a:p>
            <a:r>
              <a:rPr lang="he-IL" dirty="0" err="1"/>
              <a:t>וצריכי</a:t>
            </a:r>
            <a:r>
              <a:rPr lang="he-IL" dirty="0"/>
              <a:t>, דאי </a:t>
            </a:r>
            <a:r>
              <a:rPr lang="he-IL" dirty="0" err="1"/>
              <a:t>אשמעינן</a:t>
            </a:r>
            <a:r>
              <a:rPr lang="he-IL" dirty="0"/>
              <a:t> מזיד, משום </a:t>
            </a:r>
            <a:r>
              <a:rPr lang="he-IL" dirty="0" err="1"/>
              <a:t>דחמיר</a:t>
            </a:r>
            <a:r>
              <a:rPr lang="he-IL" dirty="0"/>
              <a:t> איסוריה, אבל שוגג דלא </a:t>
            </a:r>
            <a:r>
              <a:rPr lang="he-IL" dirty="0" err="1"/>
              <a:t>חמיר</a:t>
            </a:r>
            <a:r>
              <a:rPr lang="he-IL" dirty="0"/>
              <a:t> איסוריה - אימא לא; ואי </a:t>
            </a:r>
            <a:r>
              <a:rPr lang="he-IL" dirty="0" err="1"/>
              <a:t>אשמעינן</a:t>
            </a:r>
            <a:r>
              <a:rPr lang="he-IL" dirty="0"/>
              <a:t> שוגג, משום </a:t>
            </a:r>
            <a:r>
              <a:rPr lang="he-IL" dirty="0" err="1"/>
              <a:t>דליכא</a:t>
            </a:r>
            <a:r>
              <a:rPr lang="he-IL" dirty="0"/>
              <a:t> איבוד נשמה, אבל מזיד </a:t>
            </a:r>
            <a:r>
              <a:rPr lang="he-IL" dirty="0" err="1"/>
              <a:t>דאיכא</a:t>
            </a:r>
            <a:r>
              <a:rPr lang="he-IL" dirty="0"/>
              <a:t> איבוד נשמה - אימא לא, </a:t>
            </a:r>
            <a:r>
              <a:rPr lang="he-IL" dirty="0" err="1"/>
              <a:t>צריכא</a:t>
            </a:r>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וכפר אדמתו עמו </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האם יש קשר בין הרצח לבין האדמה?</a:t>
            </a:r>
          </a:p>
          <a:p>
            <a:r>
              <a:rPr lang="he-IL" dirty="0"/>
              <a:t>במדבר פרק לה פסוק לג - וְלֹא תַחֲנִיפוּ אֶת הָאָרֶץ אֲשֶׁר אַתֶּם בָּהּ כִּי הַדָּם הוּא יַחֲנִיף אֶת הָאָרֶץ וְלָאָרֶץ לֹא יְכֻפַּר לַדָּם אֲשֶׁר שֻׁפַּךְ בָּהּ כִּי אִם בְּדַם שֹׁפְכוֹ: </a:t>
            </a:r>
          </a:p>
          <a:p>
            <a:r>
              <a:rPr lang="he-IL" dirty="0"/>
              <a:t>דברים פרק לב פסוק מג  הַרְנִינוּ גוֹיִם עַמּוֹ כִּי דַם עֲבָדָיו יִקּוֹם וְנָקָם יָשִׁיב </a:t>
            </a:r>
            <a:r>
              <a:rPr lang="he-IL" dirty="0" err="1"/>
              <a:t>לְצָרָיו</a:t>
            </a:r>
            <a:r>
              <a:rPr lang="he-IL" dirty="0"/>
              <a:t> וְכִפֶּר אַדְמָתוֹ עַמּוֹ: פ </a:t>
            </a:r>
          </a:p>
          <a:p>
            <a:r>
              <a:rPr lang="he-IL" dirty="0" err="1"/>
              <a:t>רשב"ם</a:t>
            </a:r>
            <a:r>
              <a:rPr lang="he-IL" dirty="0"/>
              <a:t> - וכפר אדמתו עמו - יקנח דם עמו מן האדמה על ידי שפיכת דם אויבים, </a:t>
            </a:r>
            <a:r>
              <a:rPr lang="he-IL" dirty="0" err="1"/>
              <a:t>כדכת</a:t>
            </a:r>
            <a:r>
              <a:rPr lang="he-IL" dirty="0"/>
              <a:t>' ולארץ לא יכופר בדם אשר שופך בה כי אם בדם שפכו:</a:t>
            </a:r>
          </a:p>
          <a:p>
            <a:r>
              <a:rPr lang="he-IL" dirty="0"/>
              <a:t>בראשית פרק ד פסוק ח – </a:t>
            </a:r>
            <a:r>
              <a:rPr lang="he-IL" dirty="0" err="1"/>
              <a:t>יב</a:t>
            </a:r>
            <a:r>
              <a:rPr lang="he-IL" dirty="0"/>
              <a:t> - וַיֹּאמֶר קַיִן אֶל הֶבֶל אָחִיו וַיְהִי בִּהְיוֹתָם בַּשָּׂדֶה </a:t>
            </a:r>
            <a:r>
              <a:rPr lang="he-IL" dirty="0" err="1"/>
              <a:t>וַיָּקָם</a:t>
            </a:r>
            <a:r>
              <a:rPr lang="he-IL" dirty="0"/>
              <a:t> קַיִן אֶל הֶבֶל אָחִיו וַיַּהַרְגֵהוּ: וַיֹּאמֶר יְהֹוָה אֶל קַיִן אֵי הֶבֶל אָחִיךָ וַיֹּאמֶר לֹא יָדַעְתִּי הֲשֹׁמֵר אָחִי אָנֹכִי: וַיֹּאמֶר מֶה עָשִׂיתָ קוֹל דְּמֵי אָחִיךָ </a:t>
            </a:r>
            <a:r>
              <a:rPr lang="he-IL" b="1" dirty="0"/>
              <a:t>צֹעֲקִים אֵלַי מִן הָאֲדָמָה</a:t>
            </a:r>
            <a:r>
              <a:rPr lang="he-IL" dirty="0"/>
              <a:t>: וְעַתָּה אָרוּר אָתָּה </a:t>
            </a:r>
            <a:r>
              <a:rPr lang="he-IL" b="1" dirty="0"/>
              <a:t>מִן הָאֲדָמָה </a:t>
            </a:r>
            <a:r>
              <a:rPr lang="he-IL" dirty="0"/>
              <a:t>אֲשֶׁר פָּצְתָה אֶת פִּיהָ לָקַחַת אֶת דְּמֵי אָחִיךָ מִיָּדֶךָ: </a:t>
            </a:r>
            <a:r>
              <a:rPr lang="he-IL" b="1" dirty="0"/>
              <a:t>כִּי תַעֲבֹד אֶת הָאֲדָמָה </a:t>
            </a:r>
            <a:r>
              <a:rPr lang="he-IL" dirty="0"/>
              <a:t>לֹא תֹסֵף תֵּת </a:t>
            </a:r>
            <a:r>
              <a:rPr lang="he-IL" dirty="0" err="1"/>
              <a:t>כֹּחָה</a:t>
            </a:r>
            <a:r>
              <a:rPr lang="he-IL" dirty="0"/>
              <a:t>ּ </a:t>
            </a:r>
            <a:r>
              <a:rPr lang="he-IL" b="1" dirty="0">
                <a:solidFill>
                  <a:srgbClr val="00B050"/>
                </a:solidFill>
              </a:rPr>
              <a:t>לָךְ נָע וָנָד תִּהְיֶה בָאָרֶץ</a:t>
            </a:r>
            <a:r>
              <a:rPr lang="he-IL" dirty="0"/>
              <a:t>: </a:t>
            </a:r>
          </a:p>
          <a:p>
            <a:r>
              <a:rPr lang="he-IL" dirty="0"/>
              <a:t>הרי פסוק בתורה אינו מדבר בדרך מליצה, כתוב כאן דבר מפורש שהדם של הבל צעק להקב“ה מן האדמה. וגם העונש של קין מגיע מהאדמה. </a:t>
            </a:r>
          </a:p>
          <a:p>
            <a:r>
              <a:rPr lang="he-IL" dirty="0"/>
              <a:t>יתכן וגם מצוות עגלה ערופה – דם הבהמה הוא תחליף קטן לדם הרוצח.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זכריה – דמו רותח</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וכנודע כמה סיפורים בגמ‘ גיטין דף </a:t>
            </a:r>
            <a:r>
              <a:rPr lang="he-IL" dirty="0" err="1"/>
              <a:t>נז</a:t>
            </a:r>
            <a:r>
              <a:rPr lang="he-IL" dirty="0"/>
              <a:t>, </a:t>
            </a:r>
            <a:r>
              <a:rPr lang="he-IL" dirty="0" err="1"/>
              <a:t>שנבוזראדן</a:t>
            </a:r>
            <a:r>
              <a:rPr lang="he-IL" dirty="0"/>
              <a:t> ראה את דמו של זכריה שהיה רותח על הארץ, הבין שזהו ענין פלא, כי בדרך הטבע יש </a:t>
            </a:r>
            <a:r>
              <a:rPr lang="he-IL" dirty="0" err="1"/>
              <a:t>כח</a:t>
            </a:r>
            <a:r>
              <a:rPr lang="he-IL" dirty="0"/>
              <a:t> משיכה וכל הנוזלים נמשכים למטה ונבלעים באדמה ואינם רותחים</a:t>
            </a:r>
            <a:r>
              <a:rPr lang="en-US" dirty="0"/>
              <a:t>, </a:t>
            </a:r>
            <a:r>
              <a:rPr lang="he-IL" dirty="0"/>
              <a:t>תמה </a:t>
            </a:r>
            <a:r>
              <a:rPr lang="he-IL" dirty="0" err="1"/>
              <a:t>נבוזראדן</a:t>
            </a:r>
            <a:r>
              <a:rPr lang="he-IL" dirty="0"/>
              <a:t> ושאל מאי האי, בתחילה לא רצו לומר האמת אך בסוף הוכרחו לספר לו שהיה להם נביא שהיה מוכיח אותם בדברי מוסר וקמו עליו והרגו אותו במקדש ה‘, וזה הרבה שנים שהדם שלו רותח. </a:t>
            </a:r>
          </a:p>
          <a:p>
            <a:r>
              <a:rPr lang="he-IL" dirty="0"/>
              <a:t>עמד </a:t>
            </a:r>
            <a:r>
              <a:rPr lang="he-IL" dirty="0" err="1"/>
              <a:t>נבוזדראדן</a:t>
            </a:r>
            <a:r>
              <a:rPr lang="he-IL" dirty="0"/>
              <a:t> ואמר שהוא יפייס את הדם של זכריה, ושחט על הדם את </a:t>
            </a:r>
            <a:r>
              <a:rPr lang="he-IL" dirty="0" err="1"/>
              <a:t>הסנהדרי</a:t>
            </a:r>
            <a:r>
              <a:rPr lang="he-IL" dirty="0"/>
              <a:t> גדולה </a:t>
            </a:r>
            <a:r>
              <a:rPr lang="he-IL" dirty="0" err="1"/>
              <a:t>והסנהדרי</a:t>
            </a:r>
            <a:r>
              <a:rPr lang="he-IL" dirty="0"/>
              <a:t> קטנה ולא נח, וכך שחט עליו המון רב של נפשות ישראל ועדיין לא נח, </a:t>
            </a:r>
          </a:p>
          <a:p>
            <a:r>
              <a:rPr lang="he-IL" dirty="0"/>
              <a:t>עד שצעק </a:t>
            </a:r>
            <a:r>
              <a:rPr lang="he-IL" dirty="0" err="1"/>
              <a:t>נבוזראדן</a:t>
            </a:r>
            <a:r>
              <a:rPr lang="he-IL" dirty="0"/>
              <a:t> ’זכריה </a:t>
            </a:r>
            <a:r>
              <a:rPr lang="he-IL" dirty="0" err="1"/>
              <a:t>זכריה</a:t>
            </a:r>
            <a:r>
              <a:rPr lang="he-IL" dirty="0"/>
              <a:t> טובים שבהם אבדתים, הכלה אתה עושה בשארית ישראל?‘ ותיכף נח הדם של זכריה.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B5CAF57-44B0-D50D-7EC2-F254F70F1E42}"/>
              </a:ext>
            </a:extLst>
          </p:cNvPr>
          <p:cNvSpPr>
            <a:spLocks noGrp="1"/>
          </p:cNvSpPr>
          <p:nvPr>
            <p:ph type="title"/>
          </p:nvPr>
        </p:nvSpPr>
        <p:spPr/>
        <p:txBody>
          <a:bodyPr/>
          <a:lstStyle/>
          <a:p>
            <a:r>
              <a:rPr lang="he-IL" dirty="0"/>
              <a:t>כבוד המת – לנקום את דמו</a:t>
            </a:r>
          </a:p>
        </p:txBody>
      </p:sp>
      <p:sp>
        <p:nvSpPr>
          <p:cNvPr id="3" name="מציין מיקום תוכן 2">
            <a:extLst>
              <a:ext uri="{FF2B5EF4-FFF2-40B4-BE49-F238E27FC236}">
                <a16:creationId xmlns:a16="http://schemas.microsoft.com/office/drawing/2014/main" id="{1244102B-F93C-0E7D-42FF-57816079B45D}"/>
              </a:ext>
            </a:extLst>
          </p:cNvPr>
          <p:cNvSpPr>
            <a:spLocks noGrp="1"/>
          </p:cNvSpPr>
          <p:nvPr>
            <p:ph idx="1"/>
          </p:nvPr>
        </p:nvSpPr>
        <p:spPr/>
        <p:txBody>
          <a:bodyPr/>
          <a:lstStyle/>
          <a:p>
            <a:pPr algn="r" rtl="1">
              <a:lnSpc>
                <a:spcPct val="107000"/>
              </a:lnSpc>
              <a:spcAft>
                <a:spcPts val="800"/>
              </a:spcAft>
            </a:pPr>
            <a:r>
              <a:rPr lang="he-IL" sz="1800" kern="100" dirty="0">
                <a:effectLst/>
                <a:latin typeface="Calibri" panose="020F0502020204030204" pitchFamily="34" charset="0"/>
                <a:ea typeface="Calibri" panose="020F0502020204030204" pitchFamily="34" charset="0"/>
                <a:cs typeface="Arial" panose="020B0604020202020204" pitchFamily="34" charset="0"/>
              </a:rPr>
              <a:t>והדברים נוגעים הלכה למעשה, כמבואר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בשו“ת</a:t>
            </a:r>
            <a:r>
              <a:rPr lang="he-IL"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הב“ח</a:t>
            </a:r>
            <a:r>
              <a:rPr lang="he-IL" sz="1800" kern="100" dirty="0">
                <a:effectLst/>
                <a:latin typeface="Calibri" panose="020F0502020204030204" pitchFamily="34" charset="0"/>
                <a:ea typeface="Calibri" panose="020F0502020204030204" pitchFamily="34" charset="0"/>
                <a:cs typeface="Arial" panose="020B0604020202020204" pitchFamily="34" charset="0"/>
              </a:rPr>
              <a:t> החדשות סי‘ נד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בענין</a:t>
            </a:r>
            <a:r>
              <a:rPr lang="he-IL" sz="1800" kern="100" dirty="0">
                <a:effectLst/>
                <a:latin typeface="Calibri" panose="020F0502020204030204" pitchFamily="34" charset="0"/>
                <a:ea typeface="Calibri" panose="020F0502020204030204" pitchFamily="34" charset="0"/>
                <a:cs typeface="Arial" panose="020B0604020202020204" pitchFamily="34" charset="0"/>
              </a:rPr>
              <a:t> אחד שמת ולא נודע מי הכהו וקברוהו,</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a:effectLst/>
                <a:latin typeface="Calibri" panose="020F0502020204030204" pitchFamily="34" charset="0"/>
                <a:ea typeface="Calibri" panose="020F0502020204030204" pitchFamily="34" charset="0"/>
                <a:cs typeface="Arial" panose="020B0604020202020204" pitchFamily="34" charset="0"/>
              </a:rPr>
              <a:t>וכדי לברר מי היה הרוצח היה צורך לפתוח את קברו כדי לבדוק ולהוכיח איך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היתה</a:t>
            </a:r>
            <a:r>
              <a:rPr lang="he-IL" sz="1800" kern="100" dirty="0">
                <a:effectLst/>
                <a:latin typeface="Calibri" panose="020F0502020204030204" pitchFamily="34" charset="0"/>
                <a:ea typeface="Calibri" panose="020F0502020204030204" pitchFamily="34" charset="0"/>
                <a:cs typeface="Arial" panose="020B0604020202020204" pitchFamily="34" charset="0"/>
              </a:rPr>
              <a:t> אופן הרציחה, ושאלו את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הב“ח</a:t>
            </a:r>
            <a:r>
              <a:rPr lang="he-IL" sz="1800" kern="100" dirty="0">
                <a:effectLst/>
                <a:latin typeface="Calibri" panose="020F0502020204030204" pitchFamily="34" charset="0"/>
                <a:ea typeface="Calibri" panose="020F0502020204030204" pitchFamily="34" charset="0"/>
                <a:cs typeface="Arial" panose="020B0604020202020204" pitchFamily="34" charset="0"/>
              </a:rPr>
              <a:t> אם מותר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לנוול</a:t>
            </a:r>
            <a:r>
              <a:rPr lang="he-IL" sz="1800" kern="100" dirty="0">
                <a:effectLst/>
                <a:latin typeface="Calibri" panose="020F0502020204030204" pitchFamily="34" charset="0"/>
                <a:ea typeface="Calibri" panose="020F0502020204030204" pitchFamily="34" charset="0"/>
                <a:cs typeface="Arial" panose="020B0604020202020204" pitchFamily="34" charset="0"/>
              </a:rPr>
              <a:t> את המת לשם כך?</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00" dirty="0">
                <a:effectLst/>
                <a:latin typeface="Calibri" panose="020F0502020204030204" pitchFamily="34" charset="0"/>
                <a:ea typeface="Calibri" panose="020F0502020204030204" pitchFamily="34" charset="0"/>
                <a:cs typeface="Arial" panose="020B0604020202020204" pitchFamily="34" charset="0"/>
              </a:rPr>
              <a:t>  ופסק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הב“ח</a:t>
            </a:r>
            <a:r>
              <a:rPr lang="he-IL"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דכבודו</a:t>
            </a:r>
            <a:r>
              <a:rPr lang="he-IL" sz="1800" kern="100" dirty="0">
                <a:effectLst/>
                <a:latin typeface="Calibri" panose="020F0502020204030204" pitchFamily="34" charset="0"/>
                <a:ea typeface="Calibri" panose="020F0502020204030204" pitchFamily="34" charset="0"/>
                <a:cs typeface="Arial" panose="020B0604020202020204" pitchFamily="34" charset="0"/>
              </a:rPr>
              <a:t> של מת הוא לנקום מהרוצח, ואין זה נגד כבוד המת שפותחים אותו לצורכו.</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00" dirty="0">
                <a:effectLst/>
                <a:latin typeface="Calibri" panose="020F0502020204030204" pitchFamily="34" charset="0"/>
                <a:ea typeface="Calibri" panose="020F0502020204030204" pitchFamily="34" charset="0"/>
                <a:cs typeface="Arial" panose="020B0604020202020204" pitchFamily="34" charset="0"/>
              </a:rPr>
              <a:t>  כי גם לאחר המיתה כואב לו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להמת</a:t>
            </a:r>
            <a:r>
              <a:rPr lang="he-IL" sz="1800" kern="100" dirty="0">
                <a:effectLst/>
                <a:latin typeface="Calibri" panose="020F0502020204030204" pitchFamily="34" charset="0"/>
                <a:ea typeface="Calibri" panose="020F0502020204030204" pitchFamily="34" charset="0"/>
                <a:cs typeface="Arial" panose="020B0604020202020204" pitchFamily="34" charset="0"/>
              </a:rPr>
              <a:t> עד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שיקחו</a:t>
            </a:r>
            <a:r>
              <a:rPr lang="he-IL" sz="1800" kern="100" dirty="0">
                <a:effectLst/>
                <a:latin typeface="Calibri" panose="020F0502020204030204" pitchFamily="34" charset="0"/>
                <a:ea typeface="Calibri" panose="020F0502020204030204" pitchFamily="34" charset="0"/>
                <a:cs typeface="Arial" panose="020B0604020202020204" pitchFamily="34" charset="0"/>
              </a:rPr>
              <a:t> נקמה מהרוצח.</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00" dirty="0">
                <a:effectLst/>
                <a:latin typeface="Calibri" panose="020F0502020204030204" pitchFamily="34" charset="0"/>
                <a:ea typeface="Calibri" panose="020F0502020204030204" pitchFamily="34" charset="0"/>
                <a:cs typeface="Arial" panose="020B0604020202020204" pitchFamily="34" charset="0"/>
              </a:rPr>
              <a:t>וכן הוא בגמ‘ חולין דף יא, שהקשו איך אפשר להרוג את הרוצח במזיד בעדים, אולי הרג את הטריפה, ואולי יפתחו את הקבר ויבדקו את גופו אם לא היה טריפה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וכו</a:t>
            </a:r>
            <a:r>
              <a:rPr lang="he-IL" sz="1800" kern="100" dirty="0">
                <a:effectLst/>
                <a:latin typeface="Calibri" panose="020F0502020204030204" pitchFamily="34" charset="0"/>
                <a:ea typeface="Calibri" panose="020F0502020204030204" pitchFamily="34" charset="0"/>
                <a:cs typeface="Arial" panose="020B0604020202020204" pitchFamily="34" charset="0"/>
              </a:rPr>
              <a:t>‘. וקשה ואיזה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הוה</a:t>
            </a:r>
            <a:r>
              <a:rPr lang="he-IL"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אמינא</a:t>
            </a:r>
            <a:r>
              <a:rPr lang="he-IL" sz="1800" kern="100" dirty="0">
                <a:effectLst/>
                <a:latin typeface="Calibri" panose="020F0502020204030204" pitchFamily="34" charset="0"/>
                <a:ea typeface="Calibri" panose="020F0502020204030204" pitchFamily="34" charset="0"/>
                <a:cs typeface="Arial" panose="020B0604020202020204" pitchFamily="34" charset="0"/>
              </a:rPr>
              <a:t> יש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לנוול</a:t>
            </a:r>
            <a:r>
              <a:rPr lang="he-IL" sz="1800" kern="100" dirty="0">
                <a:effectLst/>
                <a:latin typeface="Calibri" panose="020F0502020204030204" pitchFamily="34" charset="0"/>
                <a:ea typeface="Calibri" panose="020F0502020204030204" pitchFamily="34" charset="0"/>
                <a:cs typeface="Arial" panose="020B0604020202020204" pitchFamily="34" charset="0"/>
              </a:rPr>
              <a:t> את המת? אלא שאין שום חסרון בזה כשבאים להשקיט את רוחו ולנקום מהרוצח.</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C30CC6F0-C72F-C066-5C59-CE21151D8449}"/>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2760230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ארץ על תכסי דמי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634837"/>
            <a:ext cx="8859761" cy="5116946"/>
          </a:xfrm>
        </p:spPr>
        <p:txBody>
          <a:bodyPr/>
          <a:lstStyle/>
          <a:p>
            <a:r>
              <a:rPr lang="he-IL" dirty="0"/>
              <a:t>אֶ֭רֶץ </a:t>
            </a:r>
            <a:r>
              <a:rPr lang="he-IL" dirty="0" err="1"/>
              <a:t>אַל־תְּכַסִּ֣י</a:t>
            </a:r>
            <a:r>
              <a:rPr lang="he-IL" dirty="0"/>
              <a:t> דָמִ֑י </a:t>
            </a:r>
            <a:r>
              <a:rPr lang="he-IL" dirty="0" err="1"/>
              <a:t>וְֽאַל־יְהִ֥י</a:t>
            </a:r>
            <a:r>
              <a:rPr lang="he-IL" dirty="0"/>
              <a:t> </a:t>
            </a:r>
            <a:r>
              <a:rPr lang="he-IL" dirty="0" err="1"/>
              <a:t>מָ֝ק֗וֹם</a:t>
            </a:r>
            <a:r>
              <a:rPr lang="he-IL" dirty="0"/>
              <a:t> לְזַעֲקָתִֽי: (איוב פרק </a:t>
            </a:r>
            <a:r>
              <a:rPr lang="he-IL" dirty="0" err="1"/>
              <a:t>טז</a:t>
            </a:r>
            <a:r>
              <a:rPr lang="he-IL" dirty="0"/>
              <a:t> פסוק </a:t>
            </a:r>
            <a:r>
              <a:rPr lang="he-IL" dirty="0" err="1"/>
              <a:t>יח</a:t>
            </a:r>
            <a:r>
              <a:rPr lang="he-IL" dirty="0"/>
              <a:t>)</a:t>
            </a:r>
          </a:p>
          <a:p>
            <a:r>
              <a:rPr lang="he-IL" dirty="0"/>
              <a:t>אחד מההסברים של הקשר בין הארץ לדם הוא:</a:t>
            </a:r>
          </a:p>
          <a:p>
            <a:r>
              <a:rPr lang="he-IL" dirty="0"/>
              <a:t>שכאשר אדם רוצח הוא מנסה לטשטש את העקבות וזה הוא עושה על ידי האדמה שבה הוא מכסה את דם הנרצח, והארץ מאוד כועסת שמשתמשים בה לכפות על רצח. </a:t>
            </a:r>
          </a:p>
          <a:p>
            <a:r>
              <a:rPr lang="he-IL" dirty="0"/>
              <a:t>ולכן הארץ מנסה להעניש את הרוצח שהשתמש בה – לכפות על פשעו. </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pic>
        <p:nvPicPr>
          <p:cNvPr id="24578" name="Picture 2">
            <a:extLst>
              <a:ext uri="{FF2B5EF4-FFF2-40B4-BE49-F238E27FC236}">
                <a16:creationId xmlns:a16="http://schemas.microsoft.com/office/drawing/2014/main" id="{3AC9004A-151C-B0BE-7FCA-06C698AF8F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799"/>
          <a:stretch/>
        </p:blipFill>
        <p:spPr bwMode="auto">
          <a:xfrm>
            <a:off x="9214052" y="0"/>
            <a:ext cx="2894872" cy="3149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r>
              <a:rPr lang="he-IL" dirty="0"/>
              <a:t>סליחות לערב ראש השנה </a:t>
            </a:r>
            <a:br>
              <a:rPr lang="he-IL" dirty="0"/>
            </a:b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אָנָא הַבֵּט בְּצִדְקַת עֲבָדֶיךָ חֲסִידֶיךָ אֲשֶׁר הֶעֱרוּ נַפְשָׁם לָמוּת עָלֶיךָ וְלֹא חָסוּ עַל נַפְשָׁם וְעַל זַרְעָם וְקָצוּ וּמָאֲסוּ בְּחַיֵּי הָעוֹלָם הַזֶּה וּבִטְּלוּ רְצוֹנָם מִפְּנֵי רְצוֹנֶךָ וְקִדְשׁוּ שִׁמְךָ הַגָדוֹל וְלֹא חִלְלוּהוּ:</a:t>
            </a:r>
          </a:p>
          <a:p>
            <a:r>
              <a:rPr lang="he-IL" dirty="0"/>
              <a:t> וְרָצוּ לְזֶבַח וּפָשְׁטוּ </a:t>
            </a:r>
            <a:r>
              <a:rPr lang="he-IL" dirty="0" err="1"/>
              <a:t>צַוָּארָם</a:t>
            </a:r>
            <a:r>
              <a:rPr lang="he-IL" dirty="0"/>
              <a:t> וְעָמְדוּ </a:t>
            </a:r>
            <a:r>
              <a:rPr lang="he-IL" dirty="0" err="1"/>
              <a:t>בְּנִסָּיוֹן</a:t>
            </a:r>
            <a:r>
              <a:rPr lang="he-IL" dirty="0"/>
              <a:t> וְנֶאֱמְנוּ. וְנִבְחֲנוּ בְּצֵרוּף וְנִמְצְאוּ תְּמִימִים:</a:t>
            </a:r>
          </a:p>
          <a:p>
            <a:r>
              <a:rPr lang="he-IL" dirty="0"/>
              <a:t> וְנָגְעוּ דְמֵי אָבוֹת וּבָנִים. וּדְמֵי רַחֲמָנִיּוֹת וְיַלְדֵיהֶן. </a:t>
            </a:r>
            <a:r>
              <a:rPr lang="he-IL" dirty="0" err="1"/>
              <a:t>וְנִתְעָרְבו</a:t>
            </a:r>
            <a:r>
              <a:rPr lang="he-IL" dirty="0"/>
              <a:t>ּ דְמֵי אַחִים וְאֲחָיוֹת. וּדְמֵי חֲתָנִים וְכַלּוֹת. וּדְמֵי חֲכָמִים וַחֲכָמוֹת. וּדְמֵי הֲגוּנִים וַהֲגוּנוֹת. וּדְמֵי חֲסִידִים וַחֲסִידוֹת. וּדְמֵי זְקֵנִים וּזְקֵנוֹת. וּדְמֵי בַּחוּרִים וּבַחוּרוֹת. וּדְמֵי פַּרְנָסִים וַחֲזָנֵיהֶם. וּדְמֵי דַיָּנִים וְסוֹפְרֵיהֶם. וּדְמֵי מְלַמְּדִים וְתַלְמִידֵיהֶם. וּדְמֵי אֲנָשִׁים וּנְשׁוֹתֵיהֶם. וְנֶהֱרְגוּ כֻּלָּם יַחַד עַל קִדּוּשׁ שִׁמְךָ הַמְיוּחָד:</a:t>
            </a:r>
          </a:p>
          <a:p>
            <a:r>
              <a:rPr lang="he-IL" dirty="0"/>
              <a:t> אֶרֶץ אַל תְּכַסִּי דָמָם וְאַל יְהִי מָקוֹם לְזַעֲקָתָם:</a:t>
            </a:r>
          </a:p>
          <a:p>
            <a:r>
              <a:rPr lang="he-IL" dirty="0"/>
              <a:t> עַד יַשְׁקִיף וְיֵרֶא יְיָ מִשָּׁמַיִם. וְיִנְקוֹם נִקְמָתוֹ וְנִקְמַת עַמּוֹ וְנִקְמַת תּוֹרָתוֹ וְנִקְמַת דַּם עֲבָדָיו אֲשֶׁר שָׁפְכוּ דָמָם כַּמַּיִם כְּהִבְטַחְתָּנוּ בְּיַד אֲבִי חוֹזֶה:</a:t>
            </a:r>
          </a:p>
          <a:p>
            <a:r>
              <a:rPr lang="he-IL" dirty="0"/>
              <a:t> הַרְנִינוּ גוֹיִם עַמּוֹ כִּי דַם עֲבָדָיו יִקּוֹם וְנָקָם יָשִׁיב </a:t>
            </a:r>
            <a:r>
              <a:rPr lang="he-IL" dirty="0" err="1"/>
              <a:t>לְצָרָיו</a:t>
            </a:r>
            <a:r>
              <a:rPr lang="he-IL" dirty="0"/>
              <a:t> וְכִפֶּר אַדְמָתוֹ עַמּוֹ:</a:t>
            </a:r>
          </a:p>
          <a:p>
            <a:r>
              <a:rPr lang="he-IL" dirty="0"/>
              <a:t> אֶת אֵלֶה מִזְבְּחוֹת זְכוֹר וְאֵלֶה עֲקֵדוֹת תִּרְאֶה. וְהִנָּחֵם וְשַׁכֵּךְ אַף וְכַלֵּה חֵמָה. וְתַשְׁבִּית שׁוֹד וָשֶׁבֶר מֵעַמְךָ:</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ארץ ישראל - כפרה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רמב"ן במדבר פרק לה פסוק לג</a:t>
            </a:r>
          </a:p>
          <a:p>
            <a:r>
              <a:rPr lang="he-IL" dirty="0"/>
              <a:t>(לג) ולא תחניפו את הארץ - מפני שאמר תחלה והיו אלה לכם </a:t>
            </a:r>
            <a:r>
              <a:rPr lang="he-IL" dirty="0" err="1"/>
              <a:t>לחקת</a:t>
            </a:r>
            <a:r>
              <a:rPr lang="he-IL" dirty="0"/>
              <a:t> משפט לדורותיכם בכל מושבותיכם, שאלו המשפטים נוהגים גם בחוצה לארץ, </a:t>
            </a:r>
            <a:r>
              <a:rPr lang="he-IL" b="1" dirty="0"/>
              <a:t>חזר והחמיר ביושבי הארץ יותר לכבוד השכינה אשר שם</a:t>
            </a:r>
            <a:r>
              <a:rPr lang="he-IL" dirty="0"/>
              <a:t>, והזהיר שלא נחניף אותה ושלא נטמא אותה. </a:t>
            </a:r>
          </a:p>
          <a:p>
            <a:r>
              <a:rPr lang="he-IL" dirty="0"/>
              <a:t>כי כל חנופה עשות הפך הנראה והנדמה </a:t>
            </a:r>
            <a:r>
              <a:rPr lang="he-IL" dirty="0" err="1"/>
              <a:t>לעינים</a:t>
            </a:r>
            <a:r>
              <a:rPr lang="he-IL" dirty="0"/>
              <a:t>, והוא עונש בארץ בע"ז ובשפיכות דמים ובגלוי עריות, כמו שנאמר (ירמיה ג א) הלא חנף </a:t>
            </a:r>
            <a:r>
              <a:rPr lang="he-IL" dirty="0" err="1"/>
              <a:t>תחנף</a:t>
            </a:r>
            <a:r>
              <a:rPr lang="he-IL" dirty="0"/>
              <a:t> הארץ, והארץ חנפה תחת יושביה (ישעיה כד ה), ותחניפי ארץ </a:t>
            </a:r>
            <a:r>
              <a:rPr lang="he-IL" dirty="0" err="1"/>
              <a:t>בזנותיך</a:t>
            </a:r>
            <a:r>
              <a:rPr lang="he-IL" dirty="0"/>
              <a:t> (ירמיה ג ב). וענין הטומאה, </a:t>
            </a:r>
            <a:r>
              <a:rPr lang="he-IL" b="1" dirty="0"/>
              <a:t>שתהיה הארץ טמאה ולא ישכון בה כבוד השם בהיות בה דם נקי שלא </a:t>
            </a:r>
            <a:r>
              <a:rPr lang="he-IL" b="1" dirty="0" err="1"/>
              <a:t>נתכפר</a:t>
            </a:r>
            <a:r>
              <a:rPr lang="he-IL" b="1" dirty="0"/>
              <a:t> בדם שופכו</a:t>
            </a:r>
            <a:r>
              <a:rPr lang="he-IL" dirty="0"/>
              <a:t>.</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נקמה שבאה מצד אהבת הניצחון העצמי – נקמה פסולה היא. </a:t>
            </a:r>
          </a:p>
          <a:p>
            <a:r>
              <a:rPr lang="he-IL" dirty="0"/>
              <a:t>נקמה הבאה מצד אהבת ניצחון הצדק – נקמה קדושה היא.  הרב חרל"פ</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82253017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בזמן הזה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בזמן הזה, ללא מקדש, שאין דיני נפשות נוהגים בו, קיימות שתי גישות בדברי האחרונים:</a:t>
            </a:r>
          </a:p>
          <a:p>
            <a:r>
              <a:rPr lang="he-IL" dirty="0"/>
              <a:t>תומים</a:t>
            </a:r>
            <a:r>
              <a:rPr lang="he-IL" u="sng" dirty="0">
                <a:hlinkClick r:id="rId2"/>
              </a:rPr>
              <a:t>[10]</a:t>
            </a:r>
            <a:r>
              <a:rPr lang="he-IL" dirty="0"/>
              <a:t> וקצות החושן</a:t>
            </a:r>
            <a:r>
              <a:rPr lang="he-IL" u="sng" dirty="0">
                <a:hlinkClick r:id="rId3"/>
              </a:rPr>
              <a:t>[11]</a:t>
            </a:r>
            <a:r>
              <a:rPr lang="he-IL" dirty="0"/>
              <a:t>. לגישה הראשונה יש צורך בפסק דין כדי להתיר דמו של הרוצח לגואל הדם וכדברי חז"ל על הפסוק "ולא ימות הרצח עד עמדו לפני העדה למשפט" (במדבר לה, </a:t>
            </a:r>
            <a:r>
              <a:rPr lang="he-IL" dirty="0" err="1"/>
              <a:t>יב</a:t>
            </a:r>
            <a:r>
              <a:rPr lang="he-IL" dirty="0"/>
              <a:t>), לפיהם מכוונים הדברים גם כלפי רוצח במזיד או קרוב למזיד, ולאו דווקא כלפי רוצח בשוגג, ויש הדורשים כן גם כלפי גואל הדם (יש גם המפרשים את דברי הרמב"ם בפ"א מהל' רוצח "ולא הרואים אותו" וכו' בדרך זו). מכאן מקור נאמן לגישת </a:t>
            </a:r>
            <a:r>
              <a:rPr lang="he-IL" dirty="0" err="1"/>
              <a:t>התומים</a:t>
            </a:r>
            <a:r>
              <a:rPr lang="he-IL" dirty="0"/>
              <a:t>, כי אין שום היתר לגואל הדם להרוג ללא פס"ד של בית דין מוסמך.</a:t>
            </a:r>
          </a:p>
          <a:p>
            <a:r>
              <a:rPr lang="he-IL" dirty="0"/>
              <a:t>ועדיין יש מקום בדעת הרמב"ם לומר שבמצב הביניים של בין שוגג למזיד בית הדין לא </a:t>
            </a:r>
            <a:r>
              <a:rPr lang="he-IL" dirty="0" err="1"/>
              <a:t>יתן</a:t>
            </a:r>
            <a:r>
              <a:rPr lang="he-IL" dirty="0"/>
              <a:t> פסק דין - אולי רק יקבע כי הרוצח עבר את דרגת השוגג - ואם כן, נשאר הדין של פטור בדיעבד לגואל הדם ההורגו, כמו בשוגג, אלא שאין כאן לרוצח חסינות עיר מקלט מפני פטור בדיעבד זה. או שנפרש בדעת </a:t>
            </a:r>
            <a:r>
              <a:rPr lang="he-IL" dirty="0" err="1"/>
              <a:t>התומים</a:t>
            </a:r>
            <a:r>
              <a:rPr lang="he-IL" dirty="0"/>
              <a:t> כי יש משמעות לפס"ד המרשיע את הרוצח כקרוב למזיד, כמתיר דמו לגואל הדם. עכ"פ, כיום אין פסק דין בנפשות, ואם כן אין היתר לגואל הדם להורגו.</a:t>
            </a:r>
          </a:p>
          <a:p>
            <a:r>
              <a:rPr lang="he-IL" dirty="0"/>
              <a:t>אולם גישת קצות-החושן היא שאין משמעות לפסק דין של מיתה אלא במזיד והתראה, אך לא מצינו כי בית דין פוסק כי רוצח קרוב למזיד או מזיד ללא התראה חייב מיתה לגואל הדם, וממילא מקורות חז"ל והרמב"ם בפ"א מהל' רוצח מתפרשים בדרך אחרת. במילים אחרות: </a:t>
            </a:r>
            <a:r>
              <a:rPr lang="he-IL" dirty="0" err="1"/>
              <a:t>קצוה"ח</a:t>
            </a:r>
            <a:r>
              <a:rPr lang="he-IL" dirty="0"/>
              <a:t> מבין בדעת הרמב"ם כי גואל הדם רשאי להרוג את הרוצח - שאינו שוגג - ללא שעמד למשפט ואין צורך בפסק דין מרשיע, אלא עצם המעשה מתיר דמו לגואל הדם. לפי זה לכאורה נוהג דינו גם בזמן הזה.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329388386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מנין לגואל הדם אימות העובדות?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נשאלת השאלה במישור הראייתי, מנין לגואל הדם אימות העובדות? </a:t>
            </a:r>
          </a:p>
          <a:p>
            <a:r>
              <a:rPr lang="he-IL" dirty="0"/>
              <a:t>קצות-החשן עצמו מתקשה בזה, ומסתפק שמא צריך בי"ד שיקבל עדות מפי שני עדים, ולפיה יהרגנו גואל הדם ללא פס"ד. וא"כ, בימינו אין בי"ד מקבל עדות בנפשות. </a:t>
            </a:r>
          </a:p>
          <a:p>
            <a:r>
              <a:rPr lang="he-IL" dirty="0"/>
              <a:t>אמנם אם נהיה עקביים בגישה זו, אפשר שלבי"ד כזה אין מעמד של בי"ד הדן דיני נפשות. יתר על כן: יתכן שגואל הדם עצמו, שראה, למשל, את הרצח, רשאי לפעול ע"פ ראייתו. </a:t>
            </a:r>
          </a:p>
          <a:p>
            <a:r>
              <a:rPr lang="he-IL" dirty="0"/>
              <a:t>ואכן </a:t>
            </a:r>
            <a:r>
              <a:rPr lang="he-IL" dirty="0" err="1"/>
              <a:t>קצוה"ח</a:t>
            </a:r>
            <a:r>
              <a:rPr lang="he-IL" dirty="0"/>
              <a:t> מצדד לומר, שאין צורך בקבלת עדות דווקא, ודי בידיעת הדבר גם בדרכים אחרות. ברמב"ם, בהל' רוצח, משמע כי די, למשל, בעד אחד; ומדבריו במורה-נבוכים נראה שהכוונה לעד אחד כפשוטו (ולא ל"עדות מיוחדת"</a:t>
            </a:r>
            <a:r>
              <a:rPr lang="he-IL" u="sng" dirty="0">
                <a:hlinkClick r:id="rId2"/>
              </a:rPr>
              <a:t>[13]</a:t>
            </a:r>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195202300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גואל הדם בזמננו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10000"/>
          </a:bodyPr>
          <a:lstStyle/>
          <a:p>
            <a:pPr algn="r"/>
            <a:r>
              <a:rPr lang="he-IL" dirty="0"/>
              <a:t>הרב יהונתן </a:t>
            </a:r>
            <a:r>
              <a:rPr lang="he-IL" dirty="0" err="1"/>
              <a:t>אייבשיץ</a:t>
            </a:r>
            <a:r>
              <a:rPr lang="he-IL" dirty="0"/>
              <a:t> (אורים ב, ב) עוסק בדברי השולחן ערוך, שבית הדין זכאי להרוג גם בימינו אנשים על מנת ליצור הרתעה. לדבריו דין זה נכון אך ורק לגבי רוצח, שאז קיים דין של גואל הדם, ולפיכך בית הדין יכולים לשמש בעצמם כגואל הדם ולהרוג את הרוצח. אך בדין אחר לא ניתן </a:t>
            </a:r>
            <a:r>
              <a:rPr lang="he-IL" dirty="0" err="1"/>
              <a:t>כח</a:t>
            </a:r>
            <a:r>
              <a:rPr lang="he-IL" dirty="0"/>
              <a:t> לבית הדין להרוג נפש. לדעתו גואל הדם עצמו לא יכול להרוג את הרוצח בזמן הזה, כיון שדין גואל הדם קיים רק לאחר שנגמר דין הרוצח בבית הדין, </a:t>
            </a:r>
          </a:p>
          <a:p>
            <a:pPr algn="r"/>
            <a:r>
              <a:rPr lang="he-IL" dirty="0"/>
              <a:t>הקצות (ב, א) מסתפק האם דין גואל הדם שייך בימינו. זאת משום, שגם אם נאמר שבית הדין לא צריכים לגמור דינו למיתה, ייתכן וצריך שתהיה עדות כשירה של שני עדים שמעידים שהם ראו שאותו אדם רצח, על מנת לפטור את גואל הדם ממיתה. וכיון שאיננו דנים בימינו דיני נפשות, לא ניתן לקבל עדים שהעידו שראו זאת. </a:t>
            </a:r>
          </a:p>
          <a:p>
            <a:pPr algn="r"/>
            <a:r>
              <a:rPr lang="he-IL" dirty="0"/>
              <a:t>מאידך הרמב"ם עצמו (רוצח ו, ה) כתב שאפילו אם יש רק עד אחד על הרצח, יכול גואל הדם להרוג את הרוצח. כלומר שקבלת עדות גמורה של שני עדים אינה מעכבת לדין גואל הדם (בפירוש דעת הרמב"ם נחלקו: הכסף משנה </a:t>
            </a:r>
            <a:r>
              <a:rPr lang="he-IL" dirty="0" err="1"/>
              <a:t>והרדב"ז</a:t>
            </a:r>
            <a:r>
              <a:rPr lang="he-IL" dirty="0"/>
              <a:t> הסבירו שוודאי אין כוונת הרמב"ם שיש רק עד אחד, אלא שבאו שני עדים והעידו בנפרד על הרצח, או ששני העדים הוכחשו בבדיקות. אולם האור שמח הסביר ע"פ המורה נבוכים (ג, מ) שלדעת הרמב"ם עד אחד מספיק בשביל דין גואל הדם). </a:t>
            </a:r>
          </a:p>
          <a:p>
            <a:pPr algn="r"/>
            <a:r>
              <a:rPr lang="he-IL" dirty="0"/>
              <a:t>לכן ייתכן שדין גואל הדם יהיה שייך גם בימינו, אם יעידו שני עדים בפני בית הדין על רוצח.</a:t>
            </a:r>
          </a:p>
          <a:p>
            <a:pPr algn="r"/>
            <a:r>
              <a:rPr lang="he-IL" dirty="0"/>
              <a:t>הרב יאיר בכרך (חוות יאיר קמו) כתב, שמסתבר לומר שדין גואל הדם נוהג רק כאשר הסנהדרין ממיתים. אבל כאשר הסנהדרין עצמם לא ממיתים, לא יתכן שלאדם פרטי תהיה סמכות יתירה לבצע גזר דין מוות.</a:t>
            </a:r>
            <a:br>
              <a:rPr lang="he-IL" dirty="0"/>
            </a:br>
            <a:br>
              <a:rPr lang="he-IL" dirty="0"/>
            </a:b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גואל הדם - בזמננו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10000"/>
          </a:bodyPr>
          <a:lstStyle/>
          <a:p>
            <a:pPr algn="r"/>
            <a:r>
              <a:rPr lang="he-IL" dirty="0"/>
              <a:t>השואל ומשיב (קמא ג, </a:t>
            </a:r>
            <a:r>
              <a:rPr lang="he-IL" dirty="0" err="1"/>
              <a:t>קצ</a:t>
            </a:r>
            <a:r>
              <a:rPr lang="he-IL" dirty="0"/>
              <a:t>) הביא שתי ראיות לכך שדין גואל הדם נוהג בימינו:</a:t>
            </a:r>
          </a:p>
          <a:p>
            <a:pPr algn="r"/>
            <a:r>
              <a:rPr lang="he-IL" dirty="0"/>
              <a:t>א. דברי </a:t>
            </a:r>
            <a:r>
              <a:rPr lang="he-IL" dirty="0" err="1"/>
              <a:t>הרא"ש</a:t>
            </a:r>
            <a:r>
              <a:rPr lang="he-IL" dirty="0"/>
              <a:t> (שו"ת </a:t>
            </a:r>
            <a:r>
              <a:rPr lang="he-IL" dirty="0" err="1"/>
              <a:t>נז</a:t>
            </a:r>
            <a:r>
              <a:rPr lang="he-IL" dirty="0"/>
              <a:t>, ב) שדן בדין גואל הדם אם פסול להעיד על מעשה רצח, ומשמע ממנו שדין זה נוהג גם בימינו.</a:t>
            </a:r>
          </a:p>
          <a:p>
            <a:pPr algn="r"/>
            <a:r>
              <a:rPr lang="he-IL" dirty="0"/>
              <a:t>ב. דברי הצמח צדק (קיא) שדן בדין גואל הדם בזמננו, ולדעתו מוטל חיוב על גואל הדם, שאין קרוב ממנו לנרצח, לדאוג לכך שהרוצח יעמוד לדין ויבוא על עונשו.</a:t>
            </a:r>
          </a:p>
          <a:p>
            <a:pPr algn="r"/>
            <a:r>
              <a:rPr lang="he-IL" dirty="0"/>
              <a:t>יש להוסיף על דבריו, שגם כנסת הגדולה (הגהת טור תכה, ו) כתב שאין מענישים גואל הדם שרצח את הרוצח, וברור שהוא כותב זאת בזמננו. כך גם כתב רבינו ירוחם (מישרים לב, ג) שדיני גואל הדם נצרכים גם בימינו. מדבריהם עולה שקיים דין גואל הדם גם בימינו, לפחות </a:t>
            </a:r>
            <a:r>
              <a:rPr lang="he-IL" dirty="0" err="1"/>
              <a:t>לענין</a:t>
            </a:r>
            <a:r>
              <a:rPr lang="he-IL" dirty="0"/>
              <a:t> </a:t>
            </a:r>
            <a:r>
              <a:rPr lang="he-IL" dirty="0" err="1"/>
              <a:t>דיעבד</a:t>
            </a:r>
            <a:r>
              <a:rPr lang="he-IL" dirty="0"/>
              <a:t> לפטור את גואל הדם לאחר שהמית את הרוצח.</a:t>
            </a:r>
          </a:p>
          <a:p>
            <a:pPr algn="r"/>
            <a:r>
              <a:rPr lang="he-IL" dirty="0"/>
              <a:t>אמנם, לפי דברי הצמח צדק ישנה אחריות מחודשת לגואל הדם - לדאוג שהרוצח יבוא על עונשו. </a:t>
            </a:r>
          </a:p>
          <a:p>
            <a:pPr algn="r"/>
            <a:r>
              <a:rPr lang="he-IL" dirty="0"/>
              <a:t>מעניין לראות שגם בזמננו דין זה מיושם בפועל, בזה שמשפחת הנרצח בדרך כלל מנסה להיות בבית המשפט ולהעיד כנגד הרוצח. כמו כן בדיונים על שחרור מחבלים, בדרך כלל משפחות הנרצחים הן אלו שמנסות לדאוג לכך שרוצחי בניהם לא יצאו לחופשי (בחלק מהמקורות הנ"ל התבאר שוודאי יש דין גואל הדם גם בגוי שרצח יהודי).</a:t>
            </a:r>
          </a:p>
          <a:p>
            <a:pPr algn="r"/>
            <a:r>
              <a:rPr lang="he-IL" b="1" dirty="0"/>
              <a:t>לסיכום: </a:t>
            </a:r>
            <a:r>
              <a:rPr lang="he-IL" dirty="0"/>
              <a:t>נחלקו הדעות האם דין גואל הדם שייך בימינו. נראה ממקורות רבים שדין זה נוהג גם בימינו, אם דין המלכות מאפשר. מהצמח צדק עולה שחלק מתפקיד גואל הדם הוא לדאוג שהמלכות תעניש את הרוצח על הרצח של קרובו.</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r>
              <a:rPr lang="he-IL" dirty="0"/>
              <a:t>גוי רצח יהודי, האם לקבל כופר או לדרוש להמיתו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pPr algn="r"/>
            <a:r>
              <a:rPr lang="he-IL" dirty="0" err="1"/>
              <a:t>חשוקי</a:t>
            </a:r>
            <a:r>
              <a:rPr lang="he-IL" dirty="0"/>
              <a:t> חמד מסכת סנהדרין דף מה עמוד ב</a:t>
            </a:r>
            <a:br>
              <a:rPr lang="he-IL" dirty="0"/>
            </a:br>
            <a:r>
              <a:rPr lang="he-IL" dirty="0"/>
              <a:t>שאלה. מעשה שאירע לאחרונה בתימן </a:t>
            </a:r>
            <a:r>
              <a:rPr lang="he-IL" dirty="0" err="1"/>
              <a:t>שנכרי</a:t>
            </a:r>
            <a:r>
              <a:rPr lang="he-IL" dirty="0"/>
              <a:t> ירה למות באחד מראשי היהודים שם בשם ר' משה נהרי הי"ד, השלטונות תפסוהו אותו והעמידו אותו לדין, והוא הודה בעזות נפש ולא בוש, ופסקו את הדין שהוא אשם. גזר הדין נחלק לשתי אפשרויות: או שאביו של הנרצח, שהוא גואל הדם, </a:t>
            </a:r>
            <a:r>
              <a:rPr lang="he-IL" dirty="0" err="1"/>
              <a:t>יקח</a:t>
            </a:r>
            <a:r>
              <a:rPr lang="he-IL" dirty="0"/>
              <a:t> כופר ממון תמורת נפש הרוצח, ולא </a:t>
            </a:r>
            <a:r>
              <a:rPr lang="he-IL" dirty="0" err="1"/>
              <a:t>יהרג</a:t>
            </a:r>
            <a:r>
              <a:rPr lang="he-IL" dirty="0"/>
              <a:t>. או שיבקש למצות </a:t>
            </a:r>
            <a:r>
              <a:rPr lang="he-IL" dirty="0" err="1"/>
              <a:t>איתו</a:t>
            </a:r>
            <a:r>
              <a:rPr lang="he-IL" dirty="0"/>
              <a:t> את הדין על פי תורתם עין תחת עין, וימיתו את הרוצח. ושואל במה ראוי לבחור?</a:t>
            </a:r>
            <a:br>
              <a:rPr lang="he-IL" dirty="0"/>
            </a:br>
            <a:endParaRPr lang="he-IL" dirty="0"/>
          </a:p>
          <a:p>
            <a:pPr algn="r"/>
            <a:r>
              <a:rPr lang="he-IL" dirty="0"/>
              <a:t>תשובה. </a:t>
            </a:r>
            <a:r>
              <a:rPr lang="he-IL" dirty="0" err="1"/>
              <a:t>בשו"ת</a:t>
            </a:r>
            <a:r>
              <a:rPr lang="he-IL" dirty="0"/>
              <a:t> צמח צדק (הנ"ל) כתב שאין לומר </a:t>
            </a:r>
            <a:r>
              <a:rPr lang="he-IL" dirty="0" err="1"/>
              <a:t>שהמצוה</a:t>
            </a:r>
            <a:r>
              <a:rPr lang="he-IL" dirty="0"/>
              <a:t> להרוג את הרוצח היא רק ברוצח ישראל, אבל לא בגוי, ה</a:t>
            </a:r>
            <a:r>
              <a:rPr lang="he-IL" b="1" dirty="0"/>
              <a:t>א ודאי לאו </a:t>
            </a:r>
            <a:r>
              <a:rPr lang="he-IL" b="1" dirty="0" err="1"/>
              <a:t>מלתא</a:t>
            </a:r>
            <a:r>
              <a:rPr lang="he-IL" b="1" dirty="0"/>
              <a:t> היא דמאי שנא ואין לזה </a:t>
            </a:r>
            <a:r>
              <a:rPr lang="he-IL" b="1" dirty="0" err="1"/>
              <a:t>סברא</a:t>
            </a:r>
            <a:r>
              <a:rPr lang="he-IL" b="1" dirty="0"/>
              <a:t> כלל, </a:t>
            </a:r>
            <a:r>
              <a:rPr lang="he-IL" b="1" dirty="0" err="1"/>
              <a:t>ואטו</a:t>
            </a:r>
            <a:r>
              <a:rPr lang="he-IL" b="1" dirty="0"/>
              <a:t> יהא דינו </a:t>
            </a:r>
            <a:r>
              <a:rPr lang="he-IL" b="1" dirty="0" err="1"/>
              <a:t>דגוי</a:t>
            </a:r>
            <a:r>
              <a:rPr lang="he-IL" b="1" dirty="0"/>
              <a:t> </a:t>
            </a:r>
            <a:r>
              <a:rPr lang="he-IL" b="1" dirty="0" err="1"/>
              <a:t>קיל</a:t>
            </a:r>
            <a:r>
              <a:rPr lang="he-IL" b="1" dirty="0"/>
              <a:t> מישראל</a:t>
            </a:r>
            <a:r>
              <a:rPr lang="he-IL" dirty="0"/>
              <a:t>. ואיתא נמי באגדה ויבחר לו חמשה חלוקי אבנים וגו', אחד לשמו של הקדוש ברוך הוא ואחד לשמו של אהרן ושלשה לשלשה אבות העולם </a:t>
            </a:r>
            <a:r>
              <a:rPr lang="he-IL" dirty="0" err="1"/>
              <a:t>וכו</a:t>
            </a:r>
            <a:r>
              <a:rPr lang="he-IL" dirty="0"/>
              <a:t>', אהרן אמר לא אני גואל הדם עלי לפרוע ממנו </a:t>
            </a:r>
            <a:r>
              <a:rPr lang="he-IL" dirty="0" err="1"/>
              <a:t>וכו</a:t>
            </a:r>
            <a:r>
              <a:rPr lang="he-IL" dirty="0"/>
              <a:t>'. ופירש </a:t>
            </a:r>
            <a:r>
              <a:rPr lang="he-IL" dirty="0" err="1"/>
              <a:t>הרד"ק</a:t>
            </a:r>
            <a:r>
              <a:rPr lang="he-IL" dirty="0"/>
              <a:t> דמה שאהרן היה גואל הדם, היינו על חפני ופנחס </a:t>
            </a:r>
            <a:r>
              <a:rPr lang="he-IL" dirty="0" err="1"/>
              <a:t>הכהנים</a:t>
            </a:r>
            <a:r>
              <a:rPr lang="he-IL" dirty="0"/>
              <a:t> שהרגם גלית. הרי מבואר </a:t>
            </a:r>
            <a:r>
              <a:rPr lang="he-IL" dirty="0" err="1"/>
              <a:t>דמיקרי</a:t>
            </a:r>
            <a:r>
              <a:rPr lang="he-IL" dirty="0"/>
              <a:t> גואל הדם </a:t>
            </a:r>
            <a:r>
              <a:rPr lang="he-IL" dirty="0" err="1"/>
              <a:t>להנקם</a:t>
            </a:r>
            <a:r>
              <a:rPr lang="he-IL" dirty="0"/>
              <a:t> מן הרוצח אפילו כשהוא גוי כאהרן מגלית הפלשתי, </a:t>
            </a:r>
            <a:r>
              <a:rPr lang="he-IL" dirty="0" err="1"/>
              <a:t>יעו"ש</a:t>
            </a:r>
            <a:r>
              <a:rPr lang="he-IL" dirty="0"/>
              <a:t>.</a:t>
            </a:r>
          </a:p>
          <a:p>
            <a:pPr algn="r"/>
            <a:r>
              <a:rPr lang="he-IL" dirty="0"/>
              <a:t>ולכאורה לאור דבריו יש לבקש עונש מות עבור הרוצח הגוי. ויתכן שאף לפוסקים דלעיל שאין גואל הדם נוהג בזמן הזה, היינו </a:t>
            </a:r>
            <a:r>
              <a:rPr lang="he-IL" dirty="0" err="1"/>
              <a:t>דוקא</a:t>
            </a:r>
            <a:r>
              <a:rPr lang="he-IL" dirty="0"/>
              <a:t> שאין על הגואל הדם מצוה </a:t>
            </a:r>
            <a:r>
              <a:rPr lang="he-IL" dirty="0" err="1"/>
              <a:t>להרגו</a:t>
            </a:r>
            <a:r>
              <a:rPr lang="he-IL" dirty="0"/>
              <a:t>, אבל כאשר </a:t>
            </a:r>
            <a:r>
              <a:rPr lang="he-IL" dirty="0" err="1"/>
              <a:t>הגוים</a:t>
            </a:r>
            <a:r>
              <a:rPr lang="he-IL" dirty="0"/>
              <a:t> רוצים </a:t>
            </a:r>
            <a:r>
              <a:rPr lang="he-IL" dirty="0" err="1"/>
              <a:t>להרגו</a:t>
            </a:r>
            <a:r>
              <a:rPr lang="he-IL" dirty="0"/>
              <a:t>, אולי </a:t>
            </a:r>
            <a:r>
              <a:rPr lang="he-IL" dirty="0" err="1"/>
              <a:t>לכו"ע</a:t>
            </a:r>
            <a:r>
              <a:rPr lang="he-IL" dirty="0"/>
              <a:t> אין לבקש כופר כדי להצילו ולא </a:t>
            </a:r>
            <a:r>
              <a:rPr lang="he-IL" dirty="0" err="1"/>
              <a:t>להרגו</a:t>
            </a:r>
            <a:r>
              <a:rPr lang="he-IL" dirty="0"/>
              <a:t>, אלא אדרבה יקיימו בזה מצות גואל הדם. אך כל זה בתנאי שלא תתעורר שנאת התושבים נגד עם ישראל, ושלא ינקמו מאתנו על הריגת הרוצח. </a:t>
            </a:r>
          </a:p>
          <a:p>
            <a:pPr algn="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והנה יש להטעים סברת האחרונים האמורה, </a:t>
            </a:r>
            <a:r>
              <a:rPr lang="he-IL" dirty="0" err="1"/>
              <a:t>דהנה</a:t>
            </a:r>
            <a:r>
              <a:rPr lang="he-IL" dirty="0"/>
              <a:t> בעיקר דין גלות לרוצח בשגגה הוכיחו האחרונים שמלבד מה שהעיר קולטת את הרוצח ומצילתו מיד גואל הדם, יש על הרוצח חיוב גלות בפני עצמו לעונש ולכפרה אף במקום שאין ענין הצלה </a:t>
            </a:r>
            <a:r>
              <a:rPr lang="he-IL" dirty="0" err="1"/>
              <a:t>מגואה"ד</a:t>
            </a:r>
            <a:r>
              <a:rPr lang="he-IL" dirty="0"/>
              <a:t>, וכלשון הגמרא בכמה מקומות שהגלות לעיר מקלט באה לכפר על הרוצח, </a:t>
            </a:r>
          </a:p>
          <a:p>
            <a:r>
              <a:rPr lang="he-IL" dirty="0"/>
              <a:t>דלא כהנחת </a:t>
            </a:r>
            <a:r>
              <a:rPr lang="he-IL" dirty="0" err="1"/>
              <a:t>מהרש"א</a:t>
            </a:r>
            <a:r>
              <a:rPr lang="he-IL" dirty="0"/>
              <a:t> )בח"א למכות י:( שהוא רק דין הצלה, שעל כן נתקשה בדברי הגמרא )שם ומובא ברש"י פרשת נח ומשפטים( גבי 'מרשעים יצא רשע' - בשני בני אדם שהרגו את הנפש, אחד בשוגג ואחד במזיד ואין בהם עדים, הקב"ה מזמינן לפונדק אחד, זה שהרג בשוגג יורד בסולם ונופל על זה שהרג במזיד, נמצא זה שהרג במזיד נהרג וזה שהרג בשוגג גולה - ולמה נסבב עליו עונש גלות לזה שהרג בשוגג בלא עדים, והרי לא היה צריך לנוס מאחר ואין לו עדים </a:t>
            </a:r>
            <a:r>
              <a:rPr lang="he-IL" dirty="0" err="1"/>
              <a:t>וגואה"ד</a:t>
            </a:r>
            <a:r>
              <a:rPr lang="he-IL" dirty="0"/>
              <a:t> אסור </a:t>
            </a:r>
            <a:r>
              <a:rPr lang="he-IL" dirty="0" err="1"/>
              <a:t>להרגו</a:t>
            </a:r>
            <a:r>
              <a:rPr lang="he-IL" dirty="0"/>
              <a:t>. אך כאמור הוכיחו האחרונים בראיות</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גאולת דם בתנ"ך</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10000"/>
          </a:bodyPr>
          <a:lstStyle/>
          <a:p>
            <a:pPr fontAlgn="base"/>
            <a:r>
              <a:rPr lang="he-IL" dirty="0"/>
              <a:t>בספר </a:t>
            </a:r>
            <a:r>
              <a:rPr lang="he-IL" dirty="0">
                <a:hlinkClick r:id="rId2" tooltip="בראשית"/>
              </a:rPr>
              <a:t>בראשית</a:t>
            </a:r>
            <a:r>
              <a:rPr lang="he-IL" dirty="0"/>
              <a:t> מסופר על </a:t>
            </a:r>
            <a:r>
              <a:rPr lang="he-IL" dirty="0">
                <a:hlinkClick r:id="rId3" tooltip="רבקה"/>
              </a:rPr>
              <a:t>רבקה</a:t>
            </a:r>
            <a:r>
              <a:rPr lang="he-IL" dirty="0"/>
              <a:t> אשר אומרת לבנה </a:t>
            </a:r>
            <a:r>
              <a:rPr lang="he-IL" dirty="0">
                <a:hlinkClick r:id="rId4" tooltip="יעקב"/>
              </a:rPr>
              <a:t>יעקב</a:t>
            </a:r>
            <a:r>
              <a:rPr lang="he-IL" dirty="0"/>
              <a:t> לברוח משום ש</a:t>
            </a:r>
            <a:r>
              <a:rPr lang="he-IL" dirty="0">
                <a:hlinkClick r:id="rId5" tooltip="עשו"/>
              </a:rPr>
              <a:t>עשו</a:t>
            </a:r>
            <a:r>
              <a:rPr lang="he-IL" dirty="0"/>
              <a:t> רוצה להרוג אותו לאחר </a:t>
            </a:r>
            <a:r>
              <a:rPr lang="he-IL" dirty="0">
                <a:hlinkClick r:id="rId6" tooltip="גנבת הברכות"/>
              </a:rPr>
              <a:t>גנבת הברכות</a:t>
            </a:r>
            <a:r>
              <a:rPr lang="he-IL" dirty="0"/>
              <a:t> ומנמקת "למה אשכל גם שניכם יום אחד". את החשש ששניהם ימותו באותו היום יש </a:t>
            </a:r>
            <a:r>
              <a:rPr lang="he-IL" dirty="0" err="1"/>
              <a:t>שהסיברו</a:t>
            </a:r>
            <a:r>
              <a:rPr lang="he-IL" dirty="0"/>
              <a:t> בכך שאם עשו יהרוג את יעקב, גואלי הדם יהרגו את עשו כדי לנקום את דם יעקב, וכך ימותו שניהם באותו יום.</a:t>
            </a:r>
            <a:r>
              <a:rPr lang="he-IL" baseline="30000" dirty="0">
                <a:hlinkClick r:id="rId7"/>
              </a:rPr>
              <a:t>[4]</a:t>
            </a:r>
            <a:endParaRPr lang="he-IL" dirty="0"/>
          </a:p>
          <a:p>
            <a:pPr fontAlgn="base"/>
            <a:r>
              <a:rPr lang="he-IL" dirty="0"/>
              <a:t>בספר שופטים מסופר על השופט </a:t>
            </a:r>
            <a:r>
              <a:rPr lang="he-IL" dirty="0">
                <a:hlinkClick r:id="rId8" tooltip="גדעון"/>
              </a:rPr>
              <a:t>גדעון</a:t>
            </a:r>
            <a:r>
              <a:rPr lang="he-IL" dirty="0"/>
              <a:t> אשר הורג את זבח </a:t>
            </a:r>
            <a:r>
              <a:rPr lang="he-IL" dirty="0" err="1"/>
              <a:t>וצלמונע</a:t>
            </a:r>
            <a:r>
              <a:rPr lang="he-IL" dirty="0"/>
              <a:t> מלכי </a:t>
            </a:r>
            <a:r>
              <a:rPr lang="he-IL" dirty="0">
                <a:hlinkClick r:id="rId9" tooltip="מדין"/>
              </a:rPr>
              <a:t>מדין</a:t>
            </a:r>
            <a:r>
              <a:rPr lang="he-IL" dirty="0"/>
              <a:t>, לאחר שהודו בהריגת אחיו, ונוקם בכך את מות אחיו (</a:t>
            </a:r>
            <a:r>
              <a:rPr lang="he-IL" dirty="0">
                <a:hlinkClick r:id="rId10" tooltip="ספר שופטים"/>
              </a:rPr>
              <a:t>שופטים</a:t>
            </a:r>
            <a:r>
              <a:rPr lang="he-IL" dirty="0"/>
              <a:t>, </a:t>
            </a:r>
            <a:r>
              <a:rPr lang="he-IL" dirty="0">
                <a:hlinkClick r:id="rId11" tooltip="s:שופטים ח"/>
              </a:rPr>
              <a:t>ח'</a:t>
            </a:r>
            <a:r>
              <a:rPr lang="he-IL" dirty="0"/>
              <a:t>, </a:t>
            </a:r>
            <a:r>
              <a:rPr lang="he-IL" dirty="0">
                <a:hlinkClick r:id="rId12" tooltip="s:קטגוריה:שופטים ח יח"/>
              </a:rPr>
              <a:t>י"ח</a:t>
            </a:r>
            <a:r>
              <a:rPr lang="he-IL" dirty="0"/>
              <a:t>–</a:t>
            </a:r>
            <a:r>
              <a:rPr lang="he-IL" dirty="0">
                <a:hlinkClick r:id="rId13" tooltip="s:קטגוריה:שופטים ח כא"/>
              </a:rPr>
              <a:t>כ"א</a:t>
            </a:r>
            <a:r>
              <a:rPr lang="he-IL" dirty="0"/>
              <a:t>).</a:t>
            </a:r>
          </a:p>
          <a:p>
            <a:pPr fontAlgn="base"/>
            <a:r>
              <a:rPr lang="he-IL" dirty="0"/>
              <a:t>בספר שמואל מסופר על </a:t>
            </a:r>
            <a:r>
              <a:rPr lang="he-IL" dirty="0">
                <a:hlinkClick r:id="rId14" tooltip="דוד"/>
              </a:rPr>
              <a:t>דוד</a:t>
            </a:r>
            <a:r>
              <a:rPr lang="he-IL" dirty="0"/>
              <a:t> שנוקם את מותו של </a:t>
            </a:r>
            <a:r>
              <a:rPr lang="he-IL" dirty="0">
                <a:hlinkClick r:id="rId15" tooltip="שאול"/>
              </a:rPr>
              <a:t>שאול</a:t>
            </a:r>
            <a:r>
              <a:rPr lang="he-IL" dirty="0"/>
              <a:t> מידי הנער ה</a:t>
            </a:r>
            <a:r>
              <a:rPr lang="he-IL" dirty="0">
                <a:hlinkClick r:id="rId16" tooltip="עמלק"/>
              </a:rPr>
              <a:t>עמלקי</a:t>
            </a:r>
            <a:r>
              <a:rPr lang="he-IL" dirty="0"/>
              <a:t> שהודה כי הוא הרג את שאול: "וַיֹּאמֶר אֵלָיו דָּוִד: דָּמְיךָ עַל רֹאשֶׁךָ, כִּי פִיךָ עָנָה בְךָ </a:t>
            </a:r>
            <a:r>
              <a:rPr lang="he-IL" dirty="0" err="1"/>
              <a:t>לֵאמֹר</a:t>
            </a:r>
            <a:r>
              <a:rPr lang="he-IL" dirty="0"/>
              <a:t>, אָנֹכִי מֹתַתִּי אֶת מְשִׁיחַ ה'" (</a:t>
            </a:r>
            <a:r>
              <a:rPr lang="he-IL" dirty="0">
                <a:hlinkClick r:id="rId17" tooltip="ספר שמואל"/>
              </a:rPr>
              <a:t>שמואל ב'</a:t>
            </a:r>
            <a:r>
              <a:rPr lang="he-IL" dirty="0"/>
              <a:t>, </a:t>
            </a:r>
            <a:r>
              <a:rPr lang="he-IL" dirty="0">
                <a:hlinkClick r:id="rId18" tooltip="s:שמואל ב א"/>
              </a:rPr>
              <a:t>א'</a:t>
            </a:r>
            <a:r>
              <a:rPr lang="he-IL" dirty="0"/>
              <a:t>, </a:t>
            </a:r>
            <a:r>
              <a:rPr lang="he-IL" dirty="0">
                <a:hlinkClick r:id="rId19" tooltip="s:קטגוריה:שמואל ב א טז"/>
              </a:rPr>
              <a:t>ט"ז</a:t>
            </a:r>
            <a:r>
              <a:rPr lang="he-IL" dirty="0"/>
              <a:t>), ואף נוקם את מותו של </a:t>
            </a:r>
            <a:r>
              <a:rPr lang="he-IL" dirty="0">
                <a:hlinkClick r:id="rId20" tooltip="איש בושת"/>
              </a:rPr>
              <a:t>איש בושת</a:t>
            </a:r>
            <a:r>
              <a:rPr lang="he-IL" dirty="0"/>
              <a:t> בן שאול משני רוצחיו - "אַף כִּי אֲנָשִׁים רְשָׁעִים הָרְגוּ אֶת אִישׁ צַדִּיק בְּבֵיתוֹ עַל מִשְׁכָּבוֹ, וְעַתָּה הֲלוֹא </a:t>
            </a:r>
            <a:r>
              <a:rPr lang="he-IL" b="1" dirty="0"/>
              <a:t>אֲבַקֵּשׁ אֶת דָּמוֹ מִיֶּדְכֶם</a:t>
            </a:r>
            <a:r>
              <a:rPr lang="he-IL" dirty="0"/>
              <a:t>, וּבִעַרְתִּי אֶתְכֶם מִן הָאָרֶץ" (</a:t>
            </a:r>
            <a:r>
              <a:rPr lang="he-IL" dirty="0">
                <a:hlinkClick r:id="rId17" tooltip="ספר שמואל"/>
              </a:rPr>
              <a:t>שמואל ב'</a:t>
            </a:r>
            <a:r>
              <a:rPr lang="he-IL" dirty="0"/>
              <a:t>, </a:t>
            </a:r>
            <a:r>
              <a:rPr lang="he-IL" dirty="0">
                <a:hlinkClick r:id="rId21" tooltip="s:שמואל ב ד"/>
              </a:rPr>
              <a:t>ד'</a:t>
            </a:r>
            <a:r>
              <a:rPr lang="he-IL" dirty="0"/>
              <a:t>, </a:t>
            </a:r>
            <a:r>
              <a:rPr lang="he-IL" dirty="0">
                <a:hlinkClick r:id="rId22" tooltip="s:קטגוריה:שמואל ב ד יא"/>
              </a:rPr>
              <a:t>י"א</a:t>
            </a:r>
            <a:r>
              <a:rPr lang="he-IL" dirty="0"/>
              <a:t>–</a:t>
            </a:r>
            <a:r>
              <a:rPr lang="he-IL" dirty="0">
                <a:hlinkClick r:id="rId23" tooltip="s:קטגוריה:שמואל ב ד יב"/>
              </a:rPr>
              <a:t>י"ב</a:t>
            </a:r>
            <a:r>
              <a:rPr lang="he-IL" dirty="0"/>
              <a:t>).</a:t>
            </a:r>
          </a:p>
          <a:p>
            <a:pPr fontAlgn="base"/>
            <a:r>
              <a:rPr lang="he-IL" dirty="0"/>
              <a:t>עוד מסופר שם על </a:t>
            </a:r>
            <a:r>
              <a:rPr lang="he-IL" dirty="0">
                <a:hlinkClick r:id="rId24" tooltip="יואב בן צרויה"/>
              </a:rPr>
              <a:t>יואב בן צרויה</a:t>
            </a:r>
            <a:r>
              <a:rPr lang="he-IL" dirty="0"/>
              <a:t> שנוקם את דם אחיו </a:t>
            </a:r>
            <a:r>
              <a:rPr lang="he-IL" dirty="0">
                <a:hlinkClick r:id="rId25" tooltip="עשהאל בן צרויה"/>
              </a:rPr>
              <a:t>עשהאל</a:t>
            </a:r>
            <a:r>
              <a:rPr lang="he-IL" dirty="0"/>
              <a:t> והורג את </a:t>
            </a:r>
            <a:r>
              <a:rPr lang="he-IL" dirty="0">
                <a:hlinkClick r:id="rId26" tooltip="אבנר בן נר"/>
              </a:rPr>
              <a:t>אבנר בן נר</a:t>
            </a:r>
            <a:r>
              <a:rPr lang="he-IL" dirty="0"/>
              <a:t> </a:t>
            </a:r>
            <a:r>
              <a:rPr lang="he-IL" dirty="0">
                <a:hlinkClick r:id="rId27" tooltip="מצביא"/>
              </a:rPr>
              <a:t>מצביא</a:t>
            </a:r>
            <a:r>
              <a:rPr lang="he-IL" dirty="0"/>
              <a:t> שאול, "וַיַּכֵּהוּ שָׁם הַחֹמֶשׁ </a:t>
            </a:r>
            <a:r>
              <a:rPr lang="he-IL" b="1" dirty="0"/>
              <a:t>וַיָּמָת בְּדַם עֲשָׂהאֵל אָחִיו</a:t>
            </a:r>
            <a:r>
              <a:rPr lang="he-IL" dirty="0"/>
              <a:t>" (</a:t>
            </a:r>
            <a:r>
              <a:rPr lang="he-IL" dirty="0">
                <a:hlinkClick r:id="rId17" tooltip="ספר שמואל"/>
              </a:rPr>
              <a:t>שמואל ב'</a:t>
            </a:r>
            <a:r>
              <a:rPr lang="he-IL" dirty="0"/>
              <a:t>, </a:t>
            </a:r>
            <a:r>
              <a:rPr lang="he-IL" dirty="0">
                <a:hlinkClick r:id="rId28" tooltip="s:שמואל ב ג"/>
              </a:rPr>
              <a:t>ג'</a:t>
            </a:r>
            <a:r>
              <a:rPr lang="he-IL" dirty="0"/>
              <a:t>, </a:t>
            </a:r>
            <a:r>
              <a:rPr lang="he-IL" dirty="0">
                <a:hlinkClick r:id="rId29" tooltip="s:קטגוריה:שמואל ב ג כו"/>
              </a:rPr>
              <a:t>כ"ו</a:t>
            </a:r>
            <a:r>
              <a:rPr lang="he-IL" dirty="0"/>
              <a:t>–</a:t>
            </a:r>
            <a:r>
              <a:rPr lang="he-IL" dirty="0">
                <a:hlinkClick r:id="rId30" tooltip="s:קטגוריה:שמואל ב ג כז"/>
              </a:rPr>
              <a:t>כ"ז</a:t>
            </a:r>
            <a:r>
              <a:rPr lang="he-IL" dirty="0"/>
              <a:t>), אף שדוד מתרעם, מקונן ואבל על הפעולה הזו, הוא איננו נוקט בצעדים מעשיים כלפיהם אלא מגיב: "וְאָנֹכִי הַיּוֹם רַךְ וּמָשׁוּחַ מֶלֶךְ, וְהָאֲנָשִׁים הָאֵלֶּה </a:t>
            </a:r>
            <a:r>
              <a:rPr lang="he-IL" dirty="0">
                <a:hlinkClick r:id="rId31" tooltip="בני צרויה"/>
              </a:rPr>
              <a:t>בְּנֵי צְרוּיָה</a:t>
            </a:r>
            <a:r>
              <a:rPr lang="he-IL" dirty="0"/>
              <a:t> קָשִׁים מִמֶּנִּי, יְשַׁלֵּם ה' לְעֹשֵׂה הָרָעָה כְּרָעָתוֹ" (שם </a:t>
            </a:r>
            <a:r>
              <a:rPr lang="he-IL" dirty="0">
                <a:hlinkClick r:id="rId32" tooltip="s:קטגוריה:שמואל ב ג לט"/>
              </a:rPr>
              <a:t>פסוק ל"ט</a:t>
            </a:r>
            <a:r>
              <a:rPr lang="he-IL" dirty="0"/>
              <a:t>).</a:t>
            </a:r>
          </a:p>
          <a:p>
            <a:pPr fontAlgn="base"/>
            <a:r>
              <a:rPr lang="he-IL" dirty="0"/>
              <a:t>מאוחר יותר </a:t>
            </a:r>
            <a:r>
              <a:rPr lang="he-IL" dirty="0">
                <a:hlinkClick r:id="rId33" tooltip="שלמה"/>
              </a:rPr>
              <a:t>שלמה</a:t>
            </a:r>
            <a:r>
              <a:rPr lang="he-IL" dirty="0"/>
              <a:t> המלך במצוות דוד, נוקם את דמו של אבנר ושל </a:t>
            </a:r>
            <a:r>
              <a:rPr lang="he-IL" dirty="0" err="1">
                <a:hlinkClick r:id="rId34" tooltip="עמשא בן יתר"/>
              </a:rPr>
              <a:t>עמשא</a:t>
            </a:r>
            <a:r>
              <a:rPr lang="he-IL" dirty="0">
                <a:hlinkClick r:id="rId34" tooltip="עמשא בן יתר"/>
              </a:rPr>
              <a:t> בן יתר</a:t>
            </a:r>
            <a:r>
              <a:rPr lang="he-IL" dirty="0"/>
              <a:t> ומורה ל</a:t>
            </a:r>
            <a:r>
              <a:rPr lang="he-IL" dirty="0">
                <a:hlinkClick r:id="rId35" tooltip="בניהו בן יהוידע"/>
              </a:rPr>
              <a:t>בניהו בן יהוידע</a:t>
            </a:r>
            <a:r>
              <a:rPr lang="he-IL" dirty="0"/>
              <a:t> להרוג את יואב. "וַיֹּאמֶר לוֹ הַמֶּלֶךְ: עֲשֵׂה כַּאֲשֶׁר דִּבֶּר וּפְגַע בּוֹ </a:t>
            </a:r>
            <a:r>
              <a:rPr lang="he-IL" dirty="0" err="1"/>
              <a:t>וּקְבַרְתּו</a:t>
            </a:r>
            <a:r>
              <a:rPr lang="he-IL" dirty="0"/>
              <a:t>ֹ </a:t>
            </a:r>
            <a:r>
              <a:rPr lang="he-IL" b="1" dirty="0" err="1"/>
              <a:t>וַהֲסִירֹת</a:t>
            </a:r>
            <a:r>
              <a:rPr lang="he-IL" b="1" dirty="0"/>
              <a:t>ָ דְּמֵי חִנָּם אֲשֶׁר שָׁפַךְ יוֹאָב מֵעָלַי וּמֵעַל בֵּית אָבִי. וְהֵשִׁיב ה' אֶת דָּמוֹ עַל רֹאשׁוֹ</a:t>
            </a:r>
            <a:r>
              <a:rPr lang="he-IL" dirty="0"/>
              <a:t>, אֲשֶׁר פָּגַע בִּשְׁנֵי אֲנָשִׁים צַדִּקִים </a:t>
            </a:r>
            <a:r>
              <a:rPr lang="he-IL" dirty="0" err="1"/>
              <a:t>וְטֹבִים</a:t>
            </a:r>
            <a:r>
              <a:rPr lang="he-IL" dirty="0"/>
              <a:t> מִמֶּנּוּ וַיַּהַרְגֵם בַּחֶרֶב, וְאָבִי דָוִד לֹא יָדָע אֶת אַבְנֵר בֶּן נֵר שַׂר צְבָא יִשְׂרָאֵל וְאֶת </a:t>
            </a:r>
            <a:r>
              <a:rPr lang="he-IL" dirty="0" err="1"/>
              <a:t>עֲמָשָׂא</a:t>
            </a:r>
            <a:r>
              <a:rPr lang="he-IL" dirty="0"/>
              <a:t> בֶן יֶתֶר שַׂר צְבָא יְהוּדָה". (</a:t>
            </a:r>
            <a:r>
              <a:rPr lang="he-IL" dirty="0">
                <a:hlinkClick r:id="rId36" tooltip="ספר מלכים"/>
              </a:rPr>
              <a:t>מלכים א'</a:t>
            </a:r>
            <a:r>
              <a:rPr lang="he-IL" dirty="0"/>
              <a:t>, </a:t>
            </a:r>
            <a:r>
              <a:rPr lang="he-IL" dirty="0">
                <a:hlinkClick r:id="rId37" tooltip="s:מלכים א ב"/>
              </a:rPr>
              <a:t>ב'</a:t>
            </a:r>
            <a:r>
              <a:rPr lang="he-IL" dirty="0"/>
              <a:t>, </a:t>
            </a:r>
            <a:r>
              <a:rPr lang="he-IL" dirty="0">
                <a:hlinkClick r:id="rId38" tooltip="s:קטגוריה:מלכים א ב לא"/>
              </a:rPr>
              <a:t>ל"א</a:t>
            </a:r>
            <a:r>
              <a:rPr lang="he-IL" dirty="0"/>
              <a:t>–</a:t>
            </a:r>
            <a:r>
              <a:rPr lang="he-IL" dirty="0">
                <a:hlinkClick r:id="rId39" tooltip="s:קטגוריה:מלכים א ב לב"/>
              </a:rPr>
              <a:t>ל"ב</a:t>
            </a:r>
            <a:r>
              <a:rPr lang="he-IL" dirty="0"/>
              <a:t>).</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353071039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דיני רוצח גוי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משנה תורה, הלכות רוצח ושמירת נפש ה׳:ד׳</a:t>
            </a:r>
          </a:p>
          <a:p>
            <a:r>
              <a:rPr lang="he-IL" dirty="0"/>
              <a:t>גֵּר תּוֹשָׁב שֶׁהָרַג אֶת יִשְׂרָאֵל בִּשְׁגָגָה אַף עַל פִּי שֶׁהוּא שָׁגַג הֲרֵי זֶה נֶהֱרָג. אָדָם מוּעָד לְעוֹלָם. וְכֵן גֵּר תּוֹשָׁב שֶׁהָרַג גֵּר תּוֹשָׁב מִפְּנֵי שֶׁעָלָה עַל דַּעְתּוֹ שֶׁמֻּתָּר </a:t>
            </a:r>
            <a:r>
              <a:rPr lang="he-IL" dirty="0" err="1"/>
              <a:t>לְהָרְגו</a:t>
            </a:r>
            <a:r>
              <a:rPr lang="he-IL" dirty="0"/>
              <a:t>ֹ הֲרֵי זֶה קָרוֹב לְמֵזִיד וְנֶהֱרָג עָלָיו הוֹאִיל וְנִתְכַּוֵּן </a:t>
            </a:r>
            <a:r>
              <a:rPr lang="he-IL" dirty="0" err="1"/>
              <a:t>לְהָרְגו</a:t>
            </a:r>
            <a:r>
              <a:rPr lang="he-IL" dirty="0"/>
              <a:t>ֹ. וְעַכּוּ"ם שֶׁהָרַג אֶת </a:t>
            </a:r>
            <a:r>
              <a:rPr lang="he-IL" dirty="0" err="1"/>
              <a:t>הָעַכּוּ"ם</a:t>
            </a:r>
            <a:r>
              <a:rPr lang="he-IL" dirty="0"/>
              <a:t> בִּשְׁגָגָה אֵין עָרֵי מִקְלָט קוֹלְטוֹת אוֹתוֹ שֶׁנֶּאֱמַר (במדבר לה טו) "לִבְנֵי יִשְׂרָאֵל":</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309931488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לעשות נקמה בגוים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צה"ל בדרך כלל מנסה לתפוס מחבל שרצח - חי או מת האם שזוכים להרוג אותו - מקיימים מצוות גאולת דם?</a:t>
            </a:r>
          </a:p>
          <a:p>
            <a:r>
              <a:rPr lang="he-IL" dirty="0"/>
              <a:t>ואולי באמת עדיף להרוג אותו ולא לתפוס אותו ולהביאו למאסר משום שכך מפסידים מצוות עשה מהתורה?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258841780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לעשות נקמה בגוים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לסיכום העניין יש לנו לדון גם אם נסבור שנקמה בגויים משאירים להשם לנקום. </a:t>
            </a:r>
          </a:p>
          <a:p>
            <a:r>
              <a:rPr lang="he-IL" dirty="0"/>
              <a:t>האם ראוי לנו להשתדל לעשות נקמה ברוצחים ולהרוג את הרוצחים בשביל מצוות גאולת דם.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139434239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3.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תג">
  <a:themeElements>
    <a:clrScheme name="תג">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תג">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תג">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30816</TotalTime>
  <Words>4416</Words>
  <Application>Microsoft Office PowerPoint</Application>
  <PresentationFormat>מסך רחב</PresentationFormat>
  <Paragraphs>185</Paragraphs>
  <Slides>30</Slides>
  <Notes>1</Notes>
  <HiddenSlides>0</HiddenSlides>
  <MMClips>0</MMClips>
  <ScaleCrop>false</ScaleCrop>
  <HeadingPairs>
    <vt:vector size="6" baseType="variant">
      <vt:variant>
        <vt:lpstr>גופנים בשימוש</vt:lpstr>
      </vt:variant>
      <vt:variant>
        <vt:i4>9</vt:i4>
      </vt:variant>
      <vt:variant>
        <vt:lpstr>ערכת נושא</vt:lpstr>
      </vt:variant>
      <vt:variant>
        <vt:i4>5</vt:i4>
      </vt:variant>
      <vt:variant>
        <vt:lpstr>כותרות שקופיות</vt:lpstr>
      </vt:variant>
      <vt:variant>
        <vt:i4>30</vt:i4>
      </vt:variant>
    </vt:vector>
  </HeadingPairs>
  <TitlesOfParts>
    <vt:vector size="44" baseType="lpstr">
      <vt:lpstr>Aharoni</vt:lpstr>
      <vt:lpstr>Arial</vt:lpstr>
      <vt:lpstr>Calibri</vt:lpstr>
      <vt:lpstr>Gill Sans MT</vt:lpstr>
      <vt:lpstr>Impact</vt:lpstr>
      <vt:lpstr>Open Sans Hebrew</vt:lpstr>
      <vt:lpstr>Segoe UI</vt:lpstr>
      <vt:lpstr>Trebuchet MS</vt:lpstr>
      <vt:lpstr>Wingdings 3</vt:lpstr>
      <vt:lpstr>2_פיאה</vt:lpstr>
      <vt:lpstr>פיאה</vt:lpstr>
      <vt:lpstr>3_פיאה</vt:lpstr>
      <vt:lpstr>1_פיאה</vt:lpstr>
      <vt:lpstr>תג</vt:lpstr>
      <vt:lpstr>מצוות גאולת דם</vt:lpstr>
      <vt:lpstr>הנושאים הנידונים</vt:lpstr>
      <vt:lpstr>גואל הדם</vt:lpstr>
      <vt:lpstr>מצווה או רשות</vt:lpstr>
      <vt:lpstr>גואל הדם – מצווה או היתר שיטת הרמב"ן</vt:lpstr>
      <vt:lpstr>שיטת הרמב"ם</vt:lpstr>
      <vt:lpstr>דיני גואל הדם</vt:lpstr>
      <vt:lpstr>מה הוא גואל</vt:lpstr>
      <vt:lpstr>הבעיה הישראלית</vt:lpstr>
      <vt:lpstr>שאלות </vt:lpstr>
      <vt:lpstr>עיר מקלט</vt:lpstr>
      <vt:lpstr>סולחה </vt:lpstr>
      <vt:lpstr>וכפר אדמתו עמו </vt:lpstr>
      <vt:lpstr>זכריה – דמו רותח</vt:lpstr>
      <vt:lpstr>כבוד המת – לנקום את דמו</vt:lpstr>
      <vt:lpstr>ארץ על תכסי דמי</vt:lpstr>
      <vt:lpstr>סליחות לערב ראש השנה  </vt:lpstr>
      <vt:lpstr>ארץ ישראל - כפרה</vt:lpstr>
      <vt:lpstr>מצגת של PowerPoint‏</vt:lpstr>
      <vt:lpstr>מצגת של PowerPoint‏</vt:lpstr>
      <vt:lpstr>בזמן הזה</vt:lpstr>
      <vt:lpstr>מנין לגואל הדם אימות העובדות?</vt:lpstr>
      <vt:lpstr>גואל הדם בזמננו</vt:lpstr>
      <vt:lpstr>גואל הדם - בזמננו</vt:lpstr>
      <vt:lpstr>גוי רצח יהודי, האם לקבל כופר או לדרוש להמיתו</vt:lpstr>
      <vt:lpstr>מצגת של PowerPoint‏</vt:lpstr>
      <vt:lpstr>גאולת דם בתנ"ך</vt:lpstr>
      <vt:lpstr>דיני רוצח גוי</vt:lpstr>
      <vt:lpstr>לעשות נקמה בגוים</vt:lpstr>
      <vt:lpstr>לעשות נקמה בגוים</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23</cp:revision>
  <cp:lastPrinted>2024-02-26T05:45:50Z</cp:lastPrinted>
  <dcterms:created xsi:type="dcterms:W3CDTF">2024-02-23T09:02:47Z</dcterms:created>
  <dcterms:modified xsi:type="dcterms:W3CDTF">2024-09-03T08:03:19Z</dcterms:modified>
</cp:coreProperties>
</file>