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trictFirstAndLastChars="0" embedTrueTypeFonts="1" saveSubsetFonts="1" autoCompressPictures="0">
  <p:sldMasterIdLst>
    <p:sldMasterId id="2147483672" r:id="rId1"/>
    <p:sldMasterId id="2147483673" r:id="rId2"/>
  </p:sldMasterIdLst>
  <p:notesMasterIdLst>
    <p:notesMasterId r:id="rId30"/>
  </p:notesMasterIdLst>
  <p:sldIdLst>
    <p:sldId id="257" r:id="rId3"/>
    <p:sldId id="266" r:id="rId4"/>
    <p:sldId id="258" r:id="rId5"/>
    <p:sldId id="259" r:id="rId6"/>
    <p:sldId id="302" r:id="rId7"/>
    <p:sldId id="303" r:id="rId8"/>
    <p:sldId id="304" r:id="rId9"/>
    <p:sldId id="305" r:id="rId10"/>
    <p:sldId id="308" r:id="rId11"/>
    <p:sldId id="309" r:id="rId12"/>
    <p:sldId id="268" r:id="rId13"/>
    <p:sldId id="307" r:id="rId14"/>
    <p:sldId id="287" r:id="rId15"/>
    <p:sldId id="288" r:id="rId16"/>
    <p:sldId id="289" r:id="rId17"/>
    <p:sldId id="290" r:id="rId18"/>
    <p:sldId id="291" r:id="rId19"/>
    <p:sldId id="292" r:id="rId20"/>
    <p:sldId id="293" r:id="rId21"/>
    <p:sldId id="294" r:id="rId22"/>
    <p:sldId id="295" r:id="rId23"/>
    <p:sldId id="296" r:id="rId24"/>
    <p:sldId id="297" r:id="rId25"/>
    <p:sldId id="299" r:id="rId26"/>
    <p:sldId id="306" r:id="rId27"/>
    <p:sldId id="300" r:id="rId28"/>
    <p:sldId id="301" r:id="rId29"/>
  </p:sldIdLst>
  <p:sldSz cx="9144000" cy="5143500" type="screen16x9"/>
  <p:notesSz cx="6858000" cy="9144000"/>
  <p:embeddedFontLst>
    <p:embeddedFont>
      <p:font typeface="Helvetica Neue" panose="020B0604020202020204"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מקטע ברירת מחדל" id="{EC636F25-651F-43EB-8CB3-0DB4B65ACD58}">
          <p14:sldIdLst>
            <p14:sldId id="257"/>
            <p14:sldId id="266"/>
            <p14:sldId id="258"/>
            <p14:sldId id="259"/>
            <p14:sldId id="302"/>
            <p14:sldId id="303"/>
            <p14:sldId id="304"/>
            <p14:sldId id="305"/>
            <p14:sldId id="308"/>
            <p14:sldId id="309"/>
            <p14:sldId id="268"/>
            <p14:sldId id="307"/>
            <p14:sldId id="287"/>
            <p14:sldId id="288"/>
            <p14:sldId id="289"/>
            <p14:sldId id="290"/>
            <p14:sldId id="291"/>
            <p14:sldId id="292"/>
            <p14:sldId id="293"/>
            <p14:sldId id="294"/>
            <p14:sldId id="295"/>
            <p14:sldId id="296"/>
            <p14:sldId id="297"/>
            <p14:sldId id="299"/>
            <p14:sldId id="306"/>
            <p14:sldId id="300"/>
            <p14:sldId id="301"/>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D4A2A1-DACC-2527-F0DB-AA3F24C92C92}" v="4" dt="2024-11-07T16:03:20.7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378" autoAdjust="0"/>
    <p:restoredTop sz="94660"/>
  </p:normalViewPr>
  <p:slideViewPr>
    <p:cSldViewPr snapToGrid="0">
      <p:cViewPr>
        <p:scale>
          <a:sx n="125" d="100"/>
          <a:sy n="125" d="100"/>
        </p:scale>
        <p:origin x="226" y="11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6/11/relationships/changesInfo" Target="changesInfos/changesInfo1.xml"/><Relationship Id="rId21" Type="http://schemas.openxmlformats.org/officeDocument/2006/relationships/slide" Target="slides/slide19.xml"/><Relationship Id="rId34" Type="http://schemas.openxmlformats.org/officeDocument/2006/relationships/font" Target="fonts/font4.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2.fntdata"/><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2A9DA09E-C393-43DF-B37C-1F6BBAD3E23C}"/>
    <pc:docChg chg="delSld addSection delSection modSection">
      <pc:chgData name="יהודה טאוב" userId="80c2dbd02819b45c" providerId="LiveId" clId="{2A9DA09E-C393-43DF-B37C-1F6BBAD3E23C}" dt="2024-11-07T14:25:28.015" v="3" actId="18676"/>
      <pc:docMkLst>
        <pc:docMk/>
      </pc:docMkLst>
      <pc:sldChg chg="del">
        <pc:chgData name="יהודה טאוב" userId="80c2dbd02819b45c" providerId="LiveId" clId="{2A9DA09E-C393-43DF-B37C-1F6BBAD3E23C}" dt="2024-11-07T14:24:51.944" v="0" actId="47"/>
        <pc:sldMkLst>
          <pc:docMk/>
          <pc:sldMk cId="0" sldId="256"/>
        </pc:sldMkLst>
      </pc:sldChg>
      <pc:sldChg chg="del">
        <pc:chgData name="יהודה טאוב" userId="80c2dbd02819b45c" providerId="LiveId" clId="{2A9DA09E-C393-43DF-B37C-1F6BBAD3E23C}" dt="2024-11-07T14:25:28.015" v="3" actId="18676"/>
        <pc:sldMkLst>
          <pc:docMk/>
          <pc:sldMk cId="1423508796" sldId="261"/>
        </pc:sldMkLst>
      </pc:sldChg>
      <pc:sldChg chg="del">
        <pc:chgData name="יהודה טאוב" userId="80c2dbd02819b45c" providerId="LiveId" clId="{2A9DA09E-C393-43DF-B37C-1F6BBAD3E23C}" dt="2024-11-07T14:25:28.015" v="3" actId="18676"/>
        <pc:sldMkLst>
          <pc:docMk/>
          <pc:sldMk cId="573793437" sldId="262"/>
        </pc:sldMkLst>
      </pc:sldChg>
      <pc:sldChg chg="del">
        <pc:chgData name="יהודה טאוב" userId="80c2dbd02819b45c" providerId="LiveId" clId="{2A9DA09E-C393-43DF-B37C-1F6BBAD3E23C}" dt="2024-11-07T14:25:28.015" v="3" actId="18676"/>
        <pc:sldMkLst>
          <pc:docMk/>
          <pc:sldMk cId="1075242321" sldId="263"/>
        </pc:sldMkLst>
      </pc:sldChg>
      <pc:sldChg chg="del">
        <pc:chgData name="יהודה טאוב" userId="80c2dbd02819b45c" providerId="LiveId" clId="{2A9DA09E-C393-43DF-B37C-1F6BBAD3E23C}" dt="2024-11-07T14:25:28.015" v="3" actId="18676"/>
        <pc:sldMkLst>
          <pc:docMk/>
          <pc:sldMk cId="3292252197" sldId="264"/>
        </pc:sldMkLst>
      </pc:sldChg>
      <pc:sldChg chg="del">
        <pc:chgData name="יהודה טאוב" userId="80c2dbd02819b45c" providerId="LiveId" clId="{2A9DA09E-C393-43DF-B37C-1F6BBAD3E23C}" dt="2024-11-07T14:25:28.015" v="3" actId="18676"/>
        <pc:sldMkLst>
          <pc:docMk/>
          <pc:sldMk cId="388074681" sldId="265"/>
        </pc:sldMkLst>
      </pc:sldChg>
      <pc:sldChg chg="del">
        <pc:chgData name="יהודה טאוב" userId="80c2dbd02819b45c" providerId="LiveId" clId="{2A9DA09E-C393-43DF-B37C-1F6BBAD3E23C}" dt="2024-11-07T14:25:28.015" v="3" actId="18676"/>
        <pc:sldMkLst>
          <pc:docMk/>
          <pc:sldMk cId="2432655180" sldId="267"/>
        </pc:sldMkLst>
      </pc:sldChg>
      <pc:sldChg chg="del">
        <pc:chgData name="יהודה טאוב" userId="80c2dbd02819b45c" providerId="LiveId" clId="{2A9DA09E-C393-43DF-B37C-1F6BBAD3E23C}" dt="2024-11-07T14:25:28.015" v="3" actId="18676"/>
        <pc:sldMkLst>
          <pc:docMk/>
          <pc:sldMk cId="0" sldId="269"/>
        </pc:sldMkLst>
      </pc:sldChg>
      <pc:sldChg chg="del">
        <pc:chgData name="יהודה טאוב" userId="80c2dbd02819b45c" providerId="LiveId" clId="{2A9DA09E-C393-43DF-B37C-1F6BBAD3E23C}" dt="2024-11-07T14:25:28.015" v="3" actId="18676"/>
        <pc:sldMkLst>
          <pc:docMk/>
          <pc:sldMk cId="0" sldId="270"/>
        </pc:sldMkLst>
      </pc:sldChg>
      <pc:sldChg chg="del">
        <pc:chgData name="יהודה טאוב" userId="80c2dbd02819b45c" providerId="LiveId" clId="{2A9DA09E-C393-43DF-B37C-1F6BBAD3E23C}" dt="2024-11-07T14:25:28.015" v="3" actId="18676"/>
        <pc:sldMkLst>
          <pc:docMk/>
          <pc:sldMk cId="0" sldId="271"/>
        </pc:sldMkLst>
      </pc:sldChg>
      <pc:sldChg chg="del">
        <pc:chgData name="יהודה טאוב" userId="80c2dbd02819b45c" providerId="LiveId" clId="{2A9DA09E-C393-43DF-B37C-1F6BBAD3E23C}" dt="2024-11-07T14:25:28.015" v="3" actId="18676"/>
        <pc:sldMkLst>
          <pc:docMk/>
          <pc:sldMk cId="0" sldId="272"/>
        </pc:sldMkLst>
      </pc:sldChg>
      <pc:sldChg chg="del">
        <pc:chgData name="יהודה טאוב" userId="80c2dbd02819b45c" providerId="LiveId" clId="{2A9DA09E-C393-43DF-B37C-1F6BBAD3E23C}" dt="2024-11-07T14:25:28.015" v="3" actId="18676"/>
        <pc:sldMkLst>
          <pc:docMk/>
          <pc:sldMk cId="0" sldId="273"/>
        </pc:sldMkLst>
      </pc:sldChg>
      <pc:sldChg chg="del">
        <pc:chgData name="יהודה טאוב" userId="80c2dbd02819b45c" providerId="LiveId" clId="{2A9DA09E-C393-43DF-B37C-1F6BBAD3E23C}" dt="2024-11-07T14:25:28.015" v="3" actId="18676"/>
        <pc:sldMkLst>
          <pc:docMk/>
          <pc:sldMk cId="0" sldId="274"/>
        </pc:sldMkLst>
      </pc:sldChg>
      <pc:sldChg chg="del">
        <pc:chgData name="יהודה טאוב" userId="80c2dbd02819b45c" providerId="LiveId" clId="{2A9DA09E-C393-43DF-B37C-1F6BBAD3E23C}" dt="2024-11-07T14:25:28.015" v="3" actId="18676"/>
        <pc:sldMkLst>
          <pc:docMk/>
          <pc:sldMk cId="0" sldId="275"/>
        </pc:sldMkLst>
      </pc:sldChg>
      <pc:sldChg chg="del">
        <pc:chgData name="יהודה טאוב" userId="80c2dbd02819b45c" providerId="LiveId" clId="{2A9DA09E-C393-43DF-B37C-1F6BBAD3E23C}" dt="2024-11-07T14:25:28.015" v="3" actId="18676"/>
        <pc:sldMkLst>
          <pc:docMk/>
          <pc:sldMk cId="0" sldId="276"/>
        </pc:sldMkLst>
      </pc:sldChg>
      <pc:sldChg chg="del">
        <pc:chgData name="יהודה טאוב" userId="80c2dbd02819b45c" providerId="LiveId" clId="{2A9DA09E-C393-43DF-B37C-1F6BBAD3E23C}" dt="2024-11-07T14:25:28.015" v="3" actId="18676"/>
        <pc:sldMkLst>
          <pc:docMk/>
          <pc:sldMk cId="0" sldId="277"/>
        </pc:sldMkLst>
      </pc:sldChg>
      <pc:sldChg chg="del">
        <pc:chgData name="יהודה טאוב" userId="80c2dbd02819b45c" providerId="LiveId" clId="{2A9DA09E-C393-43DF-B37C-1F6BBAD3E23C}" dt="2024-11-07T14:25:28.015" v="3" actId="18676"/>
        <pc:sldMkLst>
          <pc:docMk/>
          <pc:sldMk cId="0" sldId="278"/>
        </pc:sldMkLst>
      </pc:sldChg>
      <pc:sldChg chg="del">
        <pc:chgData name="יהודה טאוב" userId="80c2dbd02819b45c" providerId="LiveId" clId="{2A9DA09E-C393-43DF-B37C-1F6BBAD3E23C}" dt="2024-11-07T14:25:28.015" v="3" actId="18676"/>
        <pc:sldMkLst>
          <pc:docMk/>
          <pc:sldMk cId="0" sldId="279"/>
        </pc:sldMkLst>
      </pc:sldChg>
      <pc:sldChg chg="del">
        <pc:chgData name="יהודה טאוב" userId="80c2dbd02819b45c" providerId="LiveId" clId="{2A9DA09E-C393-43DF-B37C-1F6BBAD3E23C}" dt="2024-11-07T14:25:28.015" v="3" actId="18676"/>
        <pc:sldMkLst>
          <pc:docMk/>
          <pc:sldMk cId="0" sldId="280"/>
        </pc:sldMkLst>
      </pc:sldChg>
      <pc:sldChg chg="del">
        <pc:chgData name="יהודה טאוב" userId="80c2dbd02819b45c" providerId="LiveId" clId="{2A9DA09E-C393-43DF-B37C-1F6BBAD3E23C}" dt="2024-11-07T14:25:28.015" v="3" actId="18676"/>
        <pc:sldMkLst>
          <pc:docMk/>
          <pc:sldMk cId="0" sldId="281"/>
        </pc:sldMkLst>
      </pc:sldChg>
      <pc:sldChg chg="del">
        <pc:chgData name="יהודה טאוב" userId="80c2dbd02819b45c" providerId="LiveId" clId="{2A9DA09E-C393-43DF-B37C-1F6BBAD3E23C}" dt="2024-11-07T14:25:28.015" v="3" actId="18676"/>
        <pc:sldMkLst>
          <pc:docMk/>
          <pc:sldMk cId="0" sldId="282"/>
        </pc:sldMkLst>
      </pc:sldChg>
      <pc:sldChg chg="del">
        <pc:chgData name="יהודה טאוב" userId="80c2dbd02819b45c" providerId="LiveId" clId="{2A9DA09E-C393-43DF-B37C-1F6BBAD3E23C}" dt="2024-11-07T14:25:28.015" v="3" actId="18676"/>
        <pc:sldMkLst>
          <pc:docMk/>
          <pc:sldMk cId="0" sldId="283"/>
        </pc:sldMkLst>
      </pc:sldChg>
      <pc:sldChg chg="del">
        <pc:chgData name="יהודה טאוב" userId="80c2dbd02819b45c" providerId="LiveId" clId="{2A9DA09E-C393-43DF-B37C-1F6BBAD3E23C}" dt="2024-11-07T14:25:28.015" v="3" actId="18676"/>
        <pc:sldMkLst>
          <pc:docMk/>
          <pc:sldMk cId="0" sldId="284"/>
        </pc:sldMkLst>
      </pc:sldChg>
      <pc:sldChg chg="del">
        <pc:chgData name="יהודה טאוב" userId="80c2dbd02819b45c" providerId="LiveId" clId="{2A9DA09E-C393-43DF-B37C-1F6BBAD3E23C}" dt="2024-11-07T14:25:28.015" v="3" actId="18676"/>
        <pc:sldMkLst>
          <pc:docMk/>
          <pc:sldMk cId="0" sldId="285"/>
        </pc:sldMkLst>
      </pc:sldChg>
      <pc:sldChg chg="del">
        <pc:chgData name="יהודה טאוב" userId="80c2dbd02819b45c" providerId="LiveId" clId="{2A9DA09E-C393-43DF-B37C-1F6BBAD3E23C}" dt="2024-11-07T14:25:28.015" v="3" actId="18676"/>
        <pc:sldMkLst>
          <pc:docMk/>
          <pc:sldMk cId="0" sldId="286"/>
        </pc:sldMkLst>
      </pc:sldChg>
    </pc:docChg>
  </pc:docChgLst>
  <pc:docChgLst>
    <pc:chgData name="משתמש אורח" providerId="Windows Live" clId="Web-{D2D4A2A1-DACC-2527-F0DB-AA3F24C92C92}"/>
    <pc:docChg chg="modSld">
      <pc:chgData name="משתמש אורח" userId="" providerId="Windows Live" clId="Web-{D2D4A2A1-DACC-2527-F0DB-AA3F24C92C92}" dt="2024-11-07T16:03:20.712" v="2" actId="20577"/>
      <pc:docMkLst>
        <pc:docMk/>
      </pc:docMkLst>
      <pc:sldChg chg="modSp">
        <pc:chgData name="משתמש אורח" userId="" providerId="Windows Live" clId="Web-{D2D4A2A1-DACC-2527-F0DB-AA3F24C92C92}" dt="2024-11-07T16:03:20.712" v="2" actId="20577"/>
        <pc:sldMkLst>
          <pc:docMk/>
          <pc:sldMk cId="0" sldId="258"/>
        </pc:sldMkLst>
        <pc:spChg chg="mod">
          <ac:chgData name="משתמש אורח" userId="" providerId="Windows Live" clId="Web-{D2D4A2A1-DACC-2527-F0DB-AA3F24C92C92}" dt="2024-11-07T16:03:20.712" v="2" actId="20577"/>
          <ac:spMkLst>
            <pc:docMk/>
            <pc:sldMk cId="0" sldId="258"/>
            <ac:spMk id="150" creationId="{00000000-0000-0000-0000-000000000000}"/>
          </ac:spMkLst>
        </pc:spChg>
      </pc:sldChg>
      <pc:sldChg chg="modSp">
        <pc:chgData name="משתמש אורח" userId="" providerId="Windows Live" clId="Web-{D2D4A2A1-DACC-2527-F0DB-AA3F24C92C92}" dt="2024-11-07T16:02:25.243" v="0" actId="20577"/>
        <pc:sldMkLst>
          <pc:docMk/>
          <pc:sldMk cId="3739328927" sldId="303"/>
        </pc:sldMkLst>
        <pc:spChg chg="mod">
          <ac:chgData name="משתמש אורח" userId="" providerId="Windows Live" clId="Web-{D2D4A2A1-DACC-2527-F0DB-AA3F24C92C92}" dt="2024-11-07T16:02:25.243" v="0" actId="20577"/>
          <ac:spMkLst>
            <pc:docMk/>
            <pc:sldMk cId="3739328927" sldId="303"/>
            <ac:spMk id="156" creationId="{7978D081-1E09-DD0F-6CDB-EF0B6A93AFE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f8d3185f39_1_3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gf8d3185f39_1_3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fbbaf91b08_0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fbbaf91b08_0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f8ba2d6d88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gf8ba2d6d88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fa59c8dd2a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fa59c8dd2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a:extLst>
            <a:ext uri="{FF2B5EF4-FFF2-40B4-BE49-F238E27FC236}">
              <a16:creationId xmlns:a16="http://schemas.microsoft.com/office/drawing/2014/main" id="{5F4533B0-96F2-2A5D-FB7E-D51D5950900E}"/>
            </a:ext>
          </a:extLst>
        </p:cNvPr>
        <p:cNvGrpSpPr/>
        <p:nvPr/>
      </p:nvGrpSpPr>
      <p:grpSpPr>
        <a:xfrm>
          <a:off x="0" y="0"/>
          <a:ext cx="0" cy="0"/>
          <a:chOff x="0" y="0"/>
          <a:chExt cx="0" cy="0"/>
        </a:xfrm>
      </p:grpSpPr>
      <p:sp>
        <p:nvSpPr>
          <p:cNvPr id="152" name="Google Shape;152;gfa59c8dd2a_0_5:notes">
            <a:extLst>
              <a:ext uri="{FF2B5EF4-FFF2-40B4-BE49-F238E27FC236}">
                <a16:creationId xmlns:a16="http://schemas.microsoft.com/office/drawing/2014/main" id="{476543E2-498F-D4FE-8245-B5F08548D4A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fa59c8dd2a_0_5:notes">
            <a:extLst>
              <a:ext uri="{FF2B5EF4-FFF2-40B4-BE49-F238E27FC236}">
                <a16:creationId xmlns:a16="http://schemas.microsoft.com/office/drawing/2014/main" id="{50FF57F8-6DE5-CEEB-ABE0-D39F09CD2EA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930788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a:extLst>
            <a:ext uri="{FF2B5EF4-FFF2-40B4-BE49-F238E27FC236}">
              <a16:creationId xmlns:a16="http://schemas.microsoft.com/office/drawing/2014/main" id="{144055DA-136F-61AB-6F83-56D445C6DECA}"/>
            </a:ext>
          </a:extLst>
        </p:cNvPr>
        <p:cNvGrpSpPr/>
        <p:nvPr/>
      </p:nvGrpSpPr>
      <p:grpSpPr>
        <a:xfrm>
          <a:off x="0" y="0"/>
          <a:ext cx="0" cy="0"/>
          <a:chOff x="0" y="0"/>
          <a:chExt cx="0" cy="0"/>
        </a:xfrm>
      </p:grpSpPr>
      <p:sp>
        <p:nvSpPr>
          <p:cNvPr id="152" name="Google Shape;152;gfa59c8dd2a_0_5:notes">
            <a:extLst>
              <a:ext uri="{FF2B5EF4-FFF2-40B4-BE49-F238E27FC236}">
                <a16:creationId xmlns:a16="http://schemas.microsoft.com/office/drawing/2014/main" id="{6C83C52F-9A91-32DF-CB4A-E8B8007F70C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fa59c8dd2a_0_5:notes">
            <a:extLst>
              <a:ext uri="{FF2B5EF4-FFF2-40B4-BE49-F238E27FC236}">
                <a16:creationId xmlns:a16="http://schemas.microsoft.com/office/drawing/2014/main" id="{B51E47B0-9380-6F70-AB80-F6784522A77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224475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a:extLst>
            <a:ext uri="{FF2B5EF4-FFF2-40B4-BE49-F238E27FC236}">
              <a16:creationId xmlns:a16="http://schemas.microsoft.com/office/drawing/2014/main" id="{C9145887-E385-C343-6DB8-4A3B3C7AA0A7}"/>
            </a:ext>
          </a:extLst>
        </p:cNvPr>
        <p:cNvGrpSpPr/>
        <p:nvPr/>
      </p:nvGrpSpPr>
      <p:grpSpPr>
        <a:xfrm>
          <a:off x="0" y="0"/>
          <a:ext cx="0" cy="0"/>
          <a:chOff x="0" y="0"/>
          <a:chExt cx="0" cy="0"/>
        </a:xfrm>
      </p:grpSpPr>
      <p:sp>
        <p:nvSpPr>
          <p:cNvPr id="152" name="Google Shape;152;gfa59c8dd2a_0_5:notes">
            <a:extLst>
              <a:ext uri="{FF2B5EF4-FFF2-40B4-BE49-F238E27FC236}">
                <a16:creationId xmlns:a16="http://schemas.microsoft.com/office/drawing/2014/main" id="{342D1C67-88E1-2427-3ECE-1837A448F9E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fa59c8dd2a_0_5:notes">
            <a:extLst>
              <a:ext uri="{FF2B5EF4-FFF2-40B4-BE49-F238E27FC236}">
                <a16:creationId xmlns:a16="http://schemas.microsoft.com/office/drawing/2014/main" id="{279E8167-C87F-676E-0107-4CFD4DADCEF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28176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a:extLst>
            <a:ext uri="{FF2B5EF4-FFF2-40B4-BE49-F238E27FC236}">
              <a16:creationId xmlns:a16="http://schemas.microsoft.com/office/drawing/2014/main" id="{694D6DA9-BF71-0B92-C912-025D699BBB4E}"/>
            </a:ext>
          </a:extLst>
        </p:cNvPr>
        <p:cNvGrpSpPr/>
        <p:nvPr/>
      </p:nvGrpSpPr>
      <p:grpSpPr>
        <a:xfrm>
          <a:off x="0" y="0"/>
          <a:ext cx="0" cy="0"/>
          <a:chOff x="0" y="0"/>
          <a:chExt cx="0" cy="0"/>
        </a:xfrm>
      </p:grpSpPr>
      <p:sp>
        <p:nvSpPr>
          <p:cNvPr id="152" name="Google Shape;152;gfa59c8dd2a_0_5:notes">
            <a:extLst>
              <a:ext uri="{FF2B5EF4-FFF2-40B4-BE49-F238E27FC236}">
                <a16:creationId xmlns:a16="http://schemas.microsoft.com/office/drawing/2014/main" id="{41D18999-32AE-DF7F-D33E-BB6D2DC1121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fa59c8dd2a_0_5:notes">
            <a:extLst>
              <a:ext uri="{FF2B5EF4-FFF2-40B4-BE49-F238E27FC236}">
                <a16:creationId xmlns:a16="http://schemas.microsoft.com/office/drawing/2014/main" id="{C30EA6CF-D0E3-7A97-6600-693B042AC1C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381332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a:extLst>
            <a:ext uri="{FF2B5EF4-FFF2-40B4-BE49-F238E27FC236}">
              <a16:creationId xmlns:a16="http://schemas.microsoft.com/office/drawing/2014/main" id="{E9066A37-9DEA-02FC-5705-0E4E841BF36C}"/>
            </a:ext>
          </a:extLst>
        </p:cNvPr>
        <p:cNvGrpSpPr/>
        <p:nvPr/>
      </p:nvGrpSpPr>
      <p:grpSpPr>
        <a:xfrm>
          <a:off x="0" y="0"/>
          <a:ext cx="0" cy="0"/>
          <a:chOff x="0" y="0"/>
          <a:chExt cx="0" cy="0"/>
        </a:xfrm>
      </p:grpSpPr>
      <p:sp>
        <p:nvSpPr>
          <p:cNvPr id="152" name="Google Shape;152;gfa59c8dd2a_0_5:notes">
            <a:extLst>
              <a:ext uri="{FF2B5EF4-FFF2-40B4-BE49-F238E27FC236}">
                <a16:creationId xmlns:a16="http://schemas.microsoft.com/office/drawing/2014/main" id="{725477D4-A60D-E45E-A7C1-331EEE09C94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fa59c8dd2a_0_5:notes">
            <a:extLst>
              <a:ext uri="{FF2B5EF4-FFF2-40B4-BE49-F238E27FC236}">
                <a16:creationId xmlns:a16="http://schemas.microsoft.com/office/drawing/2014/main" id="{3CB5A018-0A7B-5E95-2E29-B38BAEB410A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23765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61B4EF70-A62A-50DF-CD9D-2F1694DAEC71}"/>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9F4C6442-A0BB-2967-4412-40F40CA1375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5557C8A7-ACAE-E558-4A51-5965CE57E65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14793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fd95aa6d2d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601313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F0C6532E-038F-F31D-3E33-3DADEAFA09EB}"/>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3CEAD6DA-6840-D929-7836-07CFC92C962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2D3DCD60-4F5E-180D-0884-784984C31A0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191459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B6FCFFD9-EF9C-7C96-CA8C-95E757CC2A2A}"/>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3580342B-3255-C50B-07BB-890FE126CA5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140044FC-46A4-9A83-1004-F1AFFDD8429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186657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51759221-8454-D4CE-6AE1-60D77F571229}"/>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FFA09C68-0F3E-57E0-3856-C43FC019C1A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826D8D77-7996-9A42-5661-7A675FCD284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lgn="l" rtl="1"/>
            <a:r>
              <a:rPr lang="he-IL" b="0" i="0" dirty="0">
                <a:solidFill>
                  <a:srgbClr val="222222"/>
                </a:solidFill>
                <a:effectLst/>
                <a:latin typeface="Helvetica Neue" panose="020B0604020202020204" charset="0"/>
              </a:rPr>
              <a:t>אמר רבנו הרב צבי יהודה: "תלמיד אחד של ישיבתנו ניגש אלי. אמרתי לו: "בהתחלה לא הכרתי אותך". הוא היה לבוש במדים. אתם יודעים שאני מתייחס למדים האלה בקדושה. בא בחור נחמד ויקר מלא יראת-שמים וקדושה, ולבוש בגדי צבא.</a:t>
            </a:r>
          </a:p>
          <a:p>
            <a:pPr algn="l" rtl="1"/>
            <a:r>
              <a:rPr lang="he-IL" b="0" i="0" dirty="0">
                <a:solidFill>
                  <a:srgbClr val="222222"/>
                </a:solidFill>
                <a:effectLst/>
                <a:latin typeface="Helvetica Neue" panose="020B0604020202020204" charset="0"/>
              </a:rPr>
              <a:t>באותה הזדמנות הזכרתי מה שאמרתי בחתונה אחת, כאשר החתן הגיע לבוש מדי צבא [חתונת הרב שאר ישוב כהן]. היו שהעירו שאין זה מתאים שחתן יעמוד תחת החופה עם מדי צבא. בירושלים עיר הקודש נהוג שבאים עם בגדי שבת, בגדי קודש, כגון שטריימל. אגיד לכם את האמת: קדושת השטריימל, איני יודע אם היא כל-כך ברורה במאה אחוזים. היא </a:t>
            </a:r>
            <a:r>
              <a:rPr lang="he-IL" b="0" i="0" dirty="0" err="1">
                <a:solidFill>
                  <a:srgbClr val="222222"/>
                </a:solidFill>
                <a:effectLst/>
                <a:latin typeface="Helvetica Neue" panose="020B0604020202020204" charset="0"/>
              </a:rPr>
              <a:t>נתקדשה</a:t>
            </a:r>
            <a:r>
              <a:rPr lang="he-IL" b="0" i="0" dirty="0">
                <a:solidFill>
                  <a:srgbClr val="222222"/>
                </a:solidFill>
                <a:effectLst/>
                <a:latin typeface="Helvetica Neue" panose="020B0604020202020204" charset="0"/>
              </a:rPr>
              <a:t> בדיעבד. ודאי הרבה גאונים צדיקים וקדושים חבשו אותו. ודאי, כל-כך חרדת קודש כלפיהם, ועפר אנו תחת כפות רגליהם, ומתוך-כך נתקדש השטריימל. גם היידיש, שפת הגלות, </a:t>
            </a:r>
            <a:r>
              <a:rPr lang="he-IL" b="0" i="0" dirty="0" err="1">
                <a:solidFill>
                  <a:srgbClr val="222222"/>
                </a:solidFill>
                <a:effectLst/>
                <a:latin typeface="Helvetica Neue" panose="020B0604020202020204" charset="0"/>
              </a:rPr>
              <a:t>נתקדשה</a:t>
            </a:r>
            <a:r>
              <a:rPr lang="he-IL" b="0" i="0" dirty="0">
                <a:solidFill>
                  <a:srgbClr val="222222"/>
                </a:solidFill>
                <a:effectLst/>
                <a:latin typeface="Helvetica Neue" panose="020B0604020202020204" charset="0"/>
              </a:rPr>
              <a:t>, מתוך השימוש הרב בדברים שבקדושה. אך מתחילה - אין זה כל-כך מוחלט.</a:t>
            </a:r>
          </a:p>
          <a:p>
            <a:pPr algn="l" rtl="1"/>
            <a:r>
              <a:rPr lang="he-IL" b="0" i="0" dirty="0">
                <a:solidFill>
                  <a:srgbClr val="222222"/>
                </a:solidFill>
                <a:effectLst/>
                <a:latin typeface="Helvetica Neue" panose="020B0604020202020204" charset="0"/>
              </a:rPr>
              <a:t>לעומת זאת, קדושת מדי הצבא בישראל היא קדושה עצמית מקורית. זו קדושת כל מכשירי המצווה, מכל הצדדים, מכל הטנקים, קדושת הטנק שלנו שיופיע מחר [במצעד הצבאי]" (שיחת רבנו, יום העצמאות תשכ"ז, מזמור י"ט למדינת ישראל, סע' 11, עמ' 76. שיחות הרב צבי יהודה – ארץ ישראל עמ' 268. ס' רבנו עמ' 278-277. טל חרמון – מועדים עמ' 135).</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4617044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26D0612D-2D52-7604-BD08-EFBACE82676E}"/>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624EEF99-C6C0-7BA3-B010-5DC74714E87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31A61DD4-2CE3-D43B-6677-BBFDC77DBA1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00350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FD139D43-E918-05A4-4D97-5722B06BDE01}"/>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4B500E43-0324-5D93-183C-D6E7B99A6A8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2179EDC3-6F72-5465-6EB1-445D74F9F23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709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63500F6F-6E97-E470-6883-420FECC6982A}"/>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B9904EBD-4C31-C9EF-09A4-337DAAF30D8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1C9932D9-1568-23D3-BF73-BEACF408015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2926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201C9E5E-FD18-7F8D-10B0-3BE4C34F3DE1}"/>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6E2B28CB-251F-85E7-54A7-39E61304746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DC9B5301-F91A-A34F-D094-3C46D69CA49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603815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343287CF-1786-D54A-75B7-E565D7B538F9}"/>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DE215F24-ACBC-95FC-73D0-7D690C741AA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7BF1CD1F-31A4-3562-27C0-480EAA77F2E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866932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8221C942-2D62-B109-3FEC-89EFBF60F526}"/>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EBFE8CFB-F0A3-D9CA-4558-370DFE40437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D634E578-78B7-3348-848E-EAD014EE015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90830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AB8B8A16-DACC-E43B-7889-8614C2441FF9}"/>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FC55DA1D-6C71-3638-1C7C-AD120E5F5C5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A7815C47-D0A1-C525-F06D-7A791237E35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688882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21E64C14-7F19-7B49-FE56-6EBCA9DB04D1}"/>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CAB57DF5-8821-018D-6B49-E49AFFDB10F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8A365855-80BC-FF33-26AE-7E94DCF16F3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742348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44C63360-C68E-9153-3176-78A899AA9859}"/>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9155EA91-3A5D-1B30-2532-CCBF9397FF2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84248CED-0B16-A528-AA77-098A24E99F4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225560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12172ED6-FDC6-0F79-5840-4546D385AC5E}"/>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B885804F-500E-6166-620B-F679FD26408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F02E4AB1-9454-E1C7-CEAE-29B88AA5D6F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794580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E2D40547-FFD2-A3BA-09F5-5D79617C5AD9}"/>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80089B3F-9A9E-C4B0-0807-589DFBF70E3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00EFB733-F44A-DEA2-0368-CF64151F189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308535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9BC9E426-7777-5386-C451-FC19C94A1F66}"/>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BDFDE386-4707-C630-003A-9D9D3D81DBF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30A08EBE-BFE2-AC6D-457A-F599CA93C19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5475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a:extLst>
            <a:ext uri="{FF2B5EF4-FFF2-40B4-BE49-F238E27FC236}">
              <a16:creationId xmlns:a16="http://schemas.microsoft.com/office/drawing/2014/main" id="{00FA209F-AC30-24CB-A5F0-697A59E34579}"/>
            </a:ext>
          </a:extLst>
        </p:cNvPr>
        <p:cNvGrpSpPr/>
        <p:nvPr/>
      </p:nvGrpSpPr>
      <p:grpSpPr>
        <a:xfrm>
          <a:off x="0" y="0"/>
          <a:ext cx="0" cy="0"/>
          <a:chOff x="0" y="0"/>
          <a:chExt cx="0" cy="0"/>
        </a:xfrm>
      </p:grpSpPr>
      <p:sp>
        <p:nvSpPr>
          <p:cNvPr id="208" name="Google Shape;208;gfd95aa6d2d_0_77:notes">
            <a:extLst>
              <a:ext uri="{FF2B5EF4-FFF2-40B4-BE49-F238E27FC236}">
                <a16:creationId xmlns:a16="http://schemas.microsoft.com/office/drawing/2014/main" id="{F12CF506-32DE-75FC-98CD-D017360A997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fd95aa6d2d_0_77:notes">
            <a:extLst>
              <a:ext uri="{FF2B5EF4-FFF2-40B4-BE49-F238E27FC236}">
                <a16:creationId xmlns:a16="http://schemas.microsoft.com/office/drawing/2014/main" id="{68A1E1A8-2934-60AD-ED4A-2BCAB9E2ED6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13045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ריק" type="blank">
  <p:cSld name="BLANK">
    <p:spTree>
      <p:nvGrpSpPr>
        <p:cNvPr id="1" name="Shape 56"/>
        <p:cNvGrpSpPr/>
        <p:nvPr/>
      </p:nvGrpSpPr>
      <p:grpSpPr>
        <a:xfrm>
          <a:off x="0" y="0"/>
          <a:ext cx="0" cy="0"/>
          <a:chOff x="0" y="0"/>
          <a:chExt cx="0" cy="0"/>
        </a:xfrm>
      </p:grpSpPr>
      <p:sp>
        <p:nvSpPr>
          <p:cNvPr id="5" name="מציין מיקום של תאריך 4">
            <a:extLst>
              <a:ext uri="{FF2B5EF4-FFF2-40B4-BE49-F238E27FC236}">
                <a16:creationId xmlns:a16="http://schemas.microsoft.com/office/drawing/2014/main" id="{587C5490-3E68-9C1F-E6D0-594E3797173C}"/>
              </a:ext>
            </a:extLst>
          </p:cNvPr>
          <p:cNvSpPr>
            <a:spLocks noGrp="1"/>
          </p:cNvSpPr>
          <p:nvPr>
            <p:ph type="dt" idx="10"/>
          </p:nvPr>
        </p:nvSpPr>
        <p:spPr/>
        <p:txBody>
          <a:bodyPr/>
          <a:lstStyle/>
          <a:p>
            <a:endParaRPr lang="he-IL"/>
          </a:p>
        </p:txBody>
      </p:sp>
      <p:sp>
        <p:nvSpPr>
          <p:cNvPr id="6" name="מציין מיקום של כותרת תחתונה 5">
            <a:extLst>
              <a:ext uri="{FF2B5EF4-FFF2-40B4-BE49-F238E27FC236}">
                <a16:creationId xmlns:a16="http://schemas.microsoft.com/office/drawing/2014/main" id="{18F76027-883F-8D5D-7034-8BF307037C40}"/>
              </a:ext>
            </a:extLst>
          </p:cNvPr>
          <p:cNvSpPr>
            <a:spLocks noGrp="1"/>
          </p:cNvSpPr>
          <p:nvPr>
            <p:ph type="ft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B4B44BA-FD38-B2B7-C8BC-7F3351CA5463}"/>
              </a:ext>
            </a:extLst>
          </p:cNvPr>
          <p:cNvSpPr>
            <a:spLocks noGrp="1"/>
          </p:cNvSpPr>
          <p:nvPr>
            <p:ph type="sldNum" idx="12"/>
          </p:nvPr>
        </p:nvSpPr>
        <p:spPr/>
        <p:txBody>
          <a:bodyPr/>
          <a:lstStyle/>
          <a:p>
            <a:pPr marL="0" lvl="0" indent="0" algn="l" rtl="1">
              <a:spcBef>
                <a:spcPts val="0"/>
              </a:spcBef>
              <a:spcAft>
                <a:spcPts val="0"/>
              </a:spcAft>
              <a:buNone/>
            </a:pPr>
            <a:fld id="{00000000-1234-1234-1234-123412341234}" type="slidenum">
              <a:rPr lang="he" smtClean="0"/>
              <a:t>‹#›</a:t>
            </a:fld>
            <a:endParaRPr lang="he"/>
          </a:p>
        </p:txBody>
      </p:sp>
      <p:pic>
        <p:nvPicPr>
          <p:cNvPr id="9" name="תמונה 8">
            <a:extLst>
              <a:ext uri="{FF2B5EF4-FFF2-40B4-BE49-F238E27FC236}">
                <a16:creationId xmlns:a16="http://schemas.microsoft.com/office/drawing/2014/main" id="{99269F49-E869-3466-CD81-990F4FAD6CD2}"/>
              </a:ext>
            </a:extLst>
          </p:cNvPr>
          <p:cNvPicPr>
            <a:picLocks noChangeAspect="1"/>
          </p:cNvPicPr>
          <p:nvPr userDrawn="1"/>
        </p:nvPicPr>
        <p:blipFill>
          <a:blip r:embed="rId2"/>
          <a:stretch>
            <a:fillRect/>
          </a:stretch>
        </p:blipFill>
        <p:spPr>
          <a:xfrm>
            <a:off x="7806897" y="4024745"/>
            <a:ext cx="1337104" cy="1118755"/>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כותרת ותוכן" type="obj">
  <p:cSld name="OBJECT">
    <p:spTree>
      <p:nvGrpSpPr>
        <p:cNvPr id="1" name="Shape 66"/>
        <p:cNvGrpSpPr/>
        <p:nvPr/>
      </p:nvGrpSpPr>
      <p:grpSpPr>
        <a:xfrm>
          <a:off x="0" y="0"/>
          <a:ext cx="0" cy="0"/>
          <a:chOff x="0" y="0"/>
          <a:chExt cx="0" cy="0"/>
        </a:xfrm>
      </p:grpSpPr>
      <p:sp>
        <p:nvSpPr>
          <p:cNvPr id="67" name="Google Shape;67;p1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r" rtl="1">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8" name="Google Shape;68;p16"/>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r" rtl="1">
              <a:lnSpc>
                <a:spcPct val="90000"/>
              </a:lnSpc>
              <a:spcBef>
                <a:spcPts val="800"/>
              </a:spcBef>
              <a:spcAft>
                <a:spcPts val="0"/>
              </a:spcAft>
              <a:buClr>
                <a:schemeClr val="dk1"/>
              </a:buClr>
              <a:buSzPts val="1400"/>
              <a:buChar char="•"/>
              <a:defRPr/>
            </a:lvl1pPr>
            <a:lvl2pPr marL="914400" lvl="1" indent="-317500" algn="r" rtl="1">
              <a:lnSpc>
                <a:spcPct val="90000"/>
              </a:lnSpc>
              <a:spcBef>
                <a:spcPts val="400"/>
              </a:spcBef>
              <a:spcAft>
                <a:spcPts val="0"/>
              </a:spcAft>
              <a:buClr>
                <a:schemeClr val="dk1"/>
              </a:buClr>
              <a:buSzPts val="1400"/>
              <a:buChar char="•"/>
              <a:defRPr/>
            </a:lvl2pPr>
            <a:lvl3pPr marL="1371600" lvl="2" indent="-317500" algn="r" rtl="1">
              <a:lnSpc>
                <a:spcPct val="90000"/>
              </a:lnSpc>
              <a:spcBef>
                <a:spcPts val="400"/>
              </a:spcBef>
              <a:spcAft>
                <a:spcPts val="0"/>
              </a:spcAft>
              <a:buClr>
                <a:schemeClr val="dk1"/>
              </a:buClr>
              <a:buSzPts val="1400"/>
              <a:buChar char="•"/>
              <a:defRPr/>
            </a:lvl3pPr>
            <a:lvl4pPr marL="1828800" lvl="3" indent="-317500" algn="r" rtl="1">
              <a:lnSpc>
                <a:spcPct val="90000"/>
              </a:lnSpc>
              <a:spcBef>
                <a:spcPts val="400"/>
              </a:spcBef>
              <a:spcAft>
                <a:spcPts val="0"/>
              </a:spcAft>
              <a:buClr>
                <a:schemeClr val="dk1"/>
              </a:buClr>
              <a:buSzPts val="1400"/>
              <a:buChar char="•"/>
              <a:defRPr/>
            </a:lvl4pPr>
            <a:lvl5pPr marL="2286000" lvl="4" indent="-317500" algn="r" rtl="1">
              <a:lnSpc>
                <a:spcPct val="90000"/>
              </a:lnSpc>
              <a:spcBef>
                <a:spcPts val="400"/>
              </a:spcBef>
              <a:spcAft>
                <a:spcPts val="0"/>
              </a:spcAft>
              <a:buClr>
                <a:schemeClr val="dk1"/>
              </a:buClr>
              <a:buSzPts val="1400"/>
              <a:buChar char="•"/>
              <a:defRPr/>
            </a:lvl5pPr>
            <a:lvl6pPr marL="2743200" lvl="5" indent="-317500" algn="r" rtl="1">
              <a:lnSpc>
                <a:spcPct val="90000"/>
              </a:lnSpc>
              <a:spcBef>
                <a:spcPts val="400"/>
              </a:spcBef>
              <a:spcAft>
                <a:spcPts val="0"/>
              </a:spcAft>
              <a:buClr>
                <a:schemeClr val="dk1"/>
              </a:buClr>
              <a:buSzPts val="1400"/>
              <a:buChar char="•"/>
              <a:defRPr/>
            </a:lvl6pPr>
            <a:lvl7pPr marL="3200400" lvl="6" indent="-317500" algn="r" rtl="1">
              <a:lnSpc>
                <a:spcPct val="90000"/>
              </a:lnSpc>
              <a:spcBef>
                <a:spcPts val="400"/>
              </a:spcBef>
              <a:spcAft>
                <a:spcPts val="0"/>
              </a:spcAft>
              <a:buClr>
                <a:schemeClr val="dk1"/>
              </a:buClr>
              <a:buSzPts val="1400"/>
              <a:buChar char="•"/>
              <a:defRPr/>
            </a:lvl7pPr>
            <a:lvl8pPr marL="3657600" lvl="7" indent="-317500" algn="r" rtl="1">
              <a:lnSpc>
                <a:spcPct val="90000"/>
              </a:lnSpc>
              <a:spcBef>
                <a:spcPts val="400"/>
              </a:spcBef>
              <a:spcAft>
                <a:spcPts val="0"/>
              </a:spcAft>
              <a:buClr>
                <a:schemeClr val="dk1"/>
              </a:buClr>
              <a:buSzPts val="1400"/>
              <a:buChar char="•"/>
              <a:defRPr/>
            </a:lvl8pPr>
            <a:lvl9pPr marL="4114800" lvl="8" indent="-317500" algn="r" rtl="1">
              <a:lnSpc>
                <a:spcPct val="90000"/>
              </a:lnSpc>
              <a:spcBef>
                <a:spcPts val="400"/>
              </a:spcBef>
              <a:spcAft>
                <a:spcPts val="0"/>
              </a:spcAft>
              <a:buClr>
                <a:schemeClr val="dk1"/>
              </a:buClr>
              <a:buSzPts val="1400"/>
              <a:buChar char="•"/>
              <a:defRPr/>
            </a:lvl9pPr>
          </a:lstStyle>
          <a:p>
            <a:endParaRPr/>
          </a:p>
        </p:txBody>
      </p:sp>
      <p:sp>
        <p:nvSpPr>
          <p:cNvPr id="69" name="Google Shape;69;p16"/>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70" name="Google Shape;70;p1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71" name="Google Shape;71;p16"/>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כותרת מקטע עליונה" type="secHead">
  <p:cSld name="SECTION_HEADER">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623888" y="1282304"/>
            <a:ext cx="7886700" cy="2139600"/>
          </a:xfrm>
          <a:prstGeom prst="rect">
            <a:avLst/>
          </a:prstGeom>
          <a:noFill/>
          <a:ln>
            <a:noFill/>
          </a:ln>
        </p:spPr>
        <p:txBody>
          <a:bodyPr spcFirstLastPara="1" wrap="square" lIns="68575" tIns="34275" rIns="68575" bIns="34275" anchor="b" anchorCtr="0">
            <a:normAutofit/>
          </a:bodyPr>
          <a:lstStyle>
            <a:lvl1pPr lvl="0" algn="r" rtl="1">
              <a:lnSpc>
                <a:spcPct val="90000"/>
              </a:lnSpc>
              <a:spcBef>
                <a:spcPts val="0"/>
              </a:spcBef>
              <a:spcAft>
                <a:spcPts val="0"/>
              </a:spcAft>
              <a:buClr>
                <a:schemeClr val="dk1"/>
              </a:buClr>
              <a:buSzPts val="4500"/>
              <a:buFont typeface="Calibri"/>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74" name="Google Shape;74;p17"/>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r" rtl="1">
              <a:lnSpc>
                <a:spcPct val="90000"/>
              </a:lnSpc>
              <a:spcBef>
                <a:spcPts val="800"/>
              </a:spcBef>
              <a:spcAft>
                <a:spcPts val="0"/>
              </a:spcAft>
              <a:buClr>
                <a:srgbClr val="888888"/>
              </a:buClr>
              <a:buSzPts val="1800"/>
              <a:buNone/>
              <a:defRPr sz="1800">
                <a:solidFill>
                  <a:srgbClr val="888888"/>
                </a:solidFill>
              </a:defRPr>
            </a:lvl1pPr>
            <a:lvl2pPr marL="914400" lvl="1" indent="-228600" algn="r" rtl="1">
              <a:lnSpc>
                <a:spcPct val="90000"/>
              </a:lnSpc>
              <a:spcBef>
                <a:spcPts val="400"/>
              </a:spcBef>
              <a:spcAft>
                <a:spcPts val="0"/>
              </a:spcAft>
              <a:buClr>
                <a:srgbClr val="888888"/>
              </a:buClr>
              <a:buSzPts val="1500"/>
              <a:buNone/>
              <a:defRPr sz="1500">
                <a:solidFill>
                  <a:srgbClr val="888888"/>
                </a:solidFill>
              </a:defRPr>
            </a:lvl2pPr>
            <a:lvl3pPr marL="1371600" lvl="2" indent="-228600" algn="r" rtl="1">
              <a:lnSpc>
                <a:spcPct val="90000"/>
              </a:lnSpc>
              <a:spcBef>
                <a:spcPts val="400"/>
              </a:spcBef>
              <a:spcAft>
                <a:spcPts val="0"/>
              </a:spcAft>
              <a:buClr>
                <a:srgbClr val="888888"/>
              </a:buClr>
              <a:buSzPts val="1400"/>
              <a:buNone/>
              <a:defRPr sz="1400">
                <a:solidFill>
                  <a:srgbClr val="888888"/>
                </a:solidFill>
              </a:defRPr>
            </a:lvl3pPr>
            <a:lvl4pPr marL="1828800" lvl="3" indent="-228600" algn="r" rtl="1">
              <a:lnSpc>
                <a:spcPct val="90000"/>
              </a:lnSpc>
              <a:spcBef>
                <a:spcPts val="400"/>
              </a:spcBef>
              <a:spcAft>
                <a:spcPts val="0"/>
              </a:spcAft>
              <a:buClr>
                <a:srgbClr val="888888"/>
              </a:buClr>
              <a:buSzPts val="1200"/>
              <a:buNone/>
              <a:defRPr sz="1200">
                <a:solidFill>
                  <a:srgbClr val="888888"/>
                </a:solidFill>
              </a:defRPr>
            </a:lvl4pPr>
            <a:lvl5pPr marL="2286000" lvl="4" indent="-228600" algn="r" rtl="1">
              <a:lnSpc>
                <a:spcPct val="90000"/>
              </a:lnSpc>
              <a:spcBef>
                <a:spcPts val="400"/>
              </a:spcBef>
              <a:spcAft>
                <a:spcPts val="0"/>
              </a:spcAft>
              <a:buClr>
                <a:srgbClr val="888888"/>
              </a:buClr>
              <a:buSzPts val="1200"/>
              <a:buNone/>
              <a:defRPr sz="1200">
                <a:solidFill>
                  <a:srgbClr val="888888"/>
                </a:solidFill>
              </a:defRPr>
            </a:lvl5pPr>
            <a:lvl6pPr marL="2743200" lvl="5" indent="-228600" algn="r" rtl="1">
              <a:lnSpc>
                <a:spcPct val="90000"/>
              </a:lnSpc>
              <a:spcBef>
                <a:spcPts val="400"/>
              </a:spcBef>
              <a:spcAft>
                <a:spcPts val="0"/>
              </a:spcAft>
              <a:buClr>
                <a:srgbClr val="888888"/>
              </a:buClr>
              <a:buSzPts val="1200"/>
              <a:buNone/>
              <a:defRPr sz="1200">
                <a:solidFill>
                  <a:srgbClr val="888888"/>
                </a:solidFill>
              </a:defRPr>
            </a:lvl6pPr>
            <a:lvl7pPr marL="3200400" lvl="6" indent="-228600" algn="r" rtl="1">
              <a:lnSpc>
                <a:spcPct val="90000"/>
              </a:lnSpc>
              <a:spcBef>
                <a:spcPts val="400"/>
              </a:spcBef>
              <a:spcAft>
                <a:spcPts val="0"/>
              </a:spcAft>
              <a:buClr>
                <a:srgbClr val="888888"/>
              </a:buClr>
              <a:buSzPts val="1200"/>
              <a:buNone/>
              <a:defRPr sz="1200">
                <a:solidFill>
                  <a:srgbClr val="888888"/>
                </a:solidFill>
              </a:defRPr>
            </a:lvl7pPr>
            <a:lvl8pPr marL="3657600" lvl="7" indent="-228600" algn="r" rtl="1">
              <a:lnSpc>
                <a:spcPct val="90000"/>
              </a:lnSpc>
              <a:spcBef>
                <a:spcPts val="400"/>
              </a:spcBef>
              <a:spcAft>
                <a:spcPts val="0"/>
              </a:spcAft>
              <a:buClr>
                <a:srgbClr val="888888"/>
              </a:buClr>
              <a:buSzPts val="1200"/>
              <a:buNone/>
              <a:defRPr sz="1200">
                <a:solidFill>
                  <a:srgbClr val="888888"/>
                </a:solidFill>
              </a:defRPr>
            </a:lvl8pPr>
            <a:lvl9pPr marL="4114800" lvl="8" indent="-228600" algn="r" rtl="1">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5" name="Google Shape;75;p17"/>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76" name="Google Shape;76;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77" name="Google Shape;77;p17"/>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שני תכנים" type="twoObj">
  <p:cSld name="TWO_OBJECTS">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r" rtl="1">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0" name="Google Shape;80;p18"/>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r" rtl="1">
              <a:lnSpc>
                <a:spcPct val="90000"/>
              </a:lnSpc>
              <a:spcBef>
                <a:spcPts val="800"/>
              </a:spcBef>
              <a:spcAft>
                <a:spcPts val="0"/>
              </a:spcAft>
              <a:buClr>
                <a:schemeClr val="dk1"/>
              </a:buClr>
              <a:buSzPts val="1400"/>
              <a:buChar char="•"/>
              <a:defRPr/>
            </a:lvl1pPr>
            <a:lvl2pPr marL="914400" lvl="1" indent="-317500" algn="r" rtl="1">
              <a:lnSpc>
                <a:spcPct val="90000"/>
              </a:lnSpc>
              <a:spcBef>
                <a:spcPts val="400"/>
              </a:spcBef>
              <a:spcAft>
                <a:spcPts val="0"/>
              </a:spcAft>
              <a:buClr>
                <a:schemeClr val="dk1"/>
              </a:buClr>
              <a:buSzPts val="1400"/>
              <a:buChar char="•"/>
              <a:defRPr/>
            </a:lvl2pPr>
            <a:lvl3pPr marL="1371600" lvl="2" indent="-317500" algn="r" rtl="1">
              <a:lnSpc>
                <a:spcPct val="90000"/>
              </a:lnSpc>
              <a:spcBef>
                <a:spcPts val="400"/>
              </a:spcBef>
              <a:spcAft>
                <a:spcPts val="0"/>
              </a:spcAft>
              <a:buClr>
                <a:schemeClr val="dk1"/>
              </a:buClr>
              <a:buSzPts val="1400"/>
              <a:buChar char="•"/>
              <a:defRPr/>
            </a:lvl3pPr>
            <a:lvl4pPr marL="1828800" lvl="3" indent="-317500" algn="r" rtl="1">
              <a:lnSpc>
                <a:spcPct val="90000"/>
              </a:lnSpc>
              <a:spcBef>
                <a:spcPts val="400"/>
              </a:spcBef>
              <a:spcAft>
                <a:spcPts val="0"/>
              </a:spcAft>
              <a:buClr>
                <a:schemeClr val="dk1"/>
              </a:buClr>
              <a:buSzPts val="1400"/>
              <a:buChar char="•"/>
              <a:defRPr/>
            </a:lvl4pPr>
            <a:lvl5pPr marL="2286000" lvl="4" indent="-317500" algn="r" rtl="1">
              <a:lnSpc>
                <a:spcPct val="90000"/>
              </a:lnSpc>
              <a:spcBef>
                <a:spcPts val="400"/>
              </a:spcBef>
              <a:spcAft>
                <a:spcPts val="0"/>
              </a:spcAft>
              <a:buClr>
                <a:schemeClr val="dk1"/>
              </a:buClr>
              <a:buSzPts val="1400"/>
              <a:buChar char="•"/>
              <a:defRPr/>
            </a:lvl5pPr>
            <a:lvl6pPr marL="2743200" lvl="5" indent="-317500" algn="r" rtl="1">
              <a:lnSpc>
                <a:spcPct val="90000"/>
              </a:lnSpc>
              <a:spcBef>
                <a:spcPts val="400"/>
              </a:spcBef>
              <a:spcAft>
                <a:spcPts val="0"/>
              </a:spcAft>
              <a:buClr>
                <a:schemeClr val="dk1"/>
              </a:buClr>
              <a:buSzPts val="1400"/>
              <a:buChar char="•"/>
              <a:defRPr/>
            </a:lvl6pPr>
            <a:lvl7pPr marL="3200400" lvl="6" indent="-317500" algn="r" rtl="1">
              <a:lnSpc>
                <a:spcPct val="90000"/>
              </a:lnSpc>
              <a:spcBef>
                <a:spcPts val="400"/>
              </a:spcBef>
              <a:spcAft>
                <a:spcPts val="0"/>
              </a:spcAft>
              <a:buClr>
                <a:schemeClr val="dk1"/>
              </a:buClr>
              <a:buSzPts val="1400"/>
              <a:buChar char="•"/>
              <a:defRPr/>
            </a:lvl7pPr>
            <a:lvl8pPr marL="3657600" lvl="7" indent="-317500" algn="r" rtl="1">
              <a:lnSpc>
                <a:spcPct val="90000"/>
              </a:lnSpc>
              <a:spcBef>
                <a:spcPts val="400"/>
              </a:spcBef>
              <a:spcAft>
                <a:spcPts val="0"/>
              </a:spcAft>
              <a:buClr>
                <a:schemeClr val="dk1"/>
              </a:buClr>
              <a:buSzPts val="1400"/>
              <a:buChar char="•"/>
              <a:defRPr/>
            </a:lvl8pPr>
            <a:lvl9pPr marL="4114800" lvl="8" indent="-317500" algn="r" rtl="1">
              <a:lnSpc>
                <a:spcPct val="90000"/>
              </a:lnSpc>
              <a:spcBef>
                <a:spcPts val="400"/>
              </a:spcBef>
              <a:spcAft>
                <a:spcPts val="0"/>
              </a:spcAft>
              <a:buClr>
                <a:schemeClr val="dk1"/>
              </a:buClr>
              <a:buSzPts val="1400"/>
              <a:buChar char="•"/>
              <a:defRPr/>
            </a:lvl9pPr>
          </a:lstStyle>
          <a:p>
            <a:endParaRPr/>
          </a:p>
        </p:txBody>
      </p:sp>
      <p:sp>
        <p:nvSpPr>
          <p:cNvPr id="81" name="Google Shape;81;p18"/>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r" rtl="1">
              <a:lnSpc>
                <a:spcPct val="90000"/>
              </a:lnSpc>
              <a:spcBef>
                <a:spcPts val="800"/>
              </a:spcBef>
              <a:spcAft>
                <a:spcPts val="0"/>
              </a:spcAft>
              <a:buClr>
                <a:schemeClr val="dk1"/>
              </a:buClr>
              <a:buSzPts val="1400"/>
              <a:buChar char="•"/>
              <a:defRPr/>
            </a:lvl1pPr>
            <a:lvl2pPr marL="914400" lvl="1" indent="-317500" algn="r" rtl="1">
              <a:lnSpc>
                <a:spcPct val="90000"/>
              </a:lnSpc>
              <a:spcBef>
                <a:spcPts val="400"/>
              </a:spcBef>
              <a:spcAft>
                <a:spcPts val="0"/>
              </a:spcAft>
              <a:buClr>
                <a:schemeClr val="dk1"/>
              </a:buClr>
              <a:buSzPts val="1400"/>
              <a:buChar char="•"/>
              <a:defRPr/>
            </a:lvl2pPr>
            <a:lvl3pPr marL="1371600" lvl="2" indent="-317500" algn="r" rtl="1">
              <a:lnSpc>
                <a:spcPct val="90000"/>
              </a:lnSpc>
              <a:spcBef>
                <a:spcPts val="400"/>
              </a:spcBef>
              <a:spcAft>
                <a:spcPts val="0"/>
              </a:spcAft>
              <a:buClr>
                <a:schemeClr val="dk1"/>
              </a:buClr>
              <a:buSzPts val="1400"/>
              <a:buChar char="•"/>
              <a:defRPr/>
            </a:lvl3pPr>
            <a:lvl4pPr marL="1828800" lvl="3" indent="-317500" algn="r" rtl="1">
              <a:lnSpc>
                <a:spcPct val="90000"/>
              </a:lnSpc>
              <a:spcBef>
                <a:spcPts val="400"/>
              </a:spcBef>
              <a:spcAft>
                <a:spcPts val="0"/>
              </a:spcAft>
              <a:buClr>
                <a:schemeClr val="dk1"/>
              </a:buClr>
              <a:buSzPts val="1400"/>
              <a:buChar char="•"/>
              <a:defRPr/>
            </a:lvl4pPr>
            <a:lvl5pPr marL="2286000" lvl="4" indent="-317500" algn="r" rtl="1">
              <a:lnSpc>
                <a:spcPct val="90000"/>
              </a:lnSpc>
              <a:spcBef>
                <a:spcPts val="400"/>
              </a:spcBef>
              <a:spcAft>
                <a:spcPts val="0"/>
              </a:spcAft>
              <a:buClr>
                <a:schemeClr val="dk1"/>
              </a:buClr>
              <a:buSzPts val="1400"/>
              <a:buChar char="•"/>
              <a:defRPr/>
            </a:lvl5pPr>
            <a:lvl6pPr marL="2743200" lvl="5" indent="-317500" algn="r" rtl="1">
              <a:lnSpc>
                <a:spcPct val="90000"/>
              </a:lnSpc>
              <a:spcBef>
                <a:spcPts val="400"/>
              </a:spcBef>
              <a:spcAft>
                <a:spcPts val="0"/>
              </a:spcAft>
              <a:buClr>
                <a:schemeClr val="dk1"/>
              </a:buClr>
              <a:buSzPts val="1400"/>
              <a:buChar char="•"/>
              <a:defRPr/>
            </a:lvl6pPr>
            <a:lvl7pPr marL="3200400" lvl="6" indent="-317500" algn="r" rtl="1">
              <a:lnSpc>
                <a:spcPct val="90000"/>
              </a:lnSpc>
              <a:spcBef>
                <a:spcPts val="400"/>
              </a:spcBef>
              <a:spcAft>
                <a:spcPts val="0"/>
              </a:spcAft>
              <a:buClr>
                <a:schemeClr val="dk1"/>
              </a:buClr>
              <a:buSzPts val="1400"/>
              <a:buChar char="•"/>
              <a:defRPr/>
            </a:lvl7pPr>
            <a:lvl8pPr marL="3657600" lvl="7" indent="-317500" algn="r" rtl="1">
              <a:lnSpc>
                <a:spcPct val="90000"/>
              </a:lnSpc>
              <a:spcBef>
                <a:spcPts val="400"/>
              </a:spcBef>
              <a:spcAft>
                <a:spcPts val="0"/>
              </a:spcAft>
              <a:buClr>
                <a:schemeClr val="dk1"/>
              </a:buClr>
              <a:buSzPts val="1400"/>
              <a:buChar char="•"/>
              <a:defRPr/>
            </a:lvl8pPr>
            <a:lvl9pPr marL="4114800" lvl="8" indent="-317500" algn="r" rtl="1">
              <a:lnSpc>
                <a:spcPct val="90000"/>
              </a:lnSpc>
              <a:spcBef>
                <a:spcPts val="400"/>
              </a:spcBef>
              <a:spcAft>
                <a:spcPts val="0"/>
              </a:spcAft>
              <a:buClr>
                <a:schemeClr val="dk1"/>
              </a:buClr>
              <a:buSzPts val="1400"/>
              <a:buChar char="•"/>
              <a:defRPr/>
            </a:lvl9pPr>
          </a:lstStyle>
          <a:p>
            <a:endParaRPr/>
          </a:p>
        </p:txBody>
      </p:sp>
      <p:sp>
        <p:nvSpPr>
          <p:cNvPr id="82" name="Google Shape;82;p18"/>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83" name="Google Shape;83;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84" name="Google Shape;84;p18"/>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השוואה" type="twoTxTwoObj">
  <p:cSld name="TWO_OBJECTS_WITH_TEXT">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r" rtl="1">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7" name="Google Shape;87;p19"/>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r" rtl="1">
              <a:lnSpc>
                <a:spcPct val="90000"/>
              </a:lnSpc>
              <a:spcBef>
                <a:spcPts val="800"/>
              </a:spcBef>
              <a:spcAft>
                <a:spcPts val="0"/>
              </a:spcAft>
              <a:buClr>
                <a:schemeClr val="dk1"/>
              </a:buClr>
              <a:buSzPts val="1800"/>
              <a:buNone/>
              <a:defRPr sz="1800" b="1"/>
            </a:lvl1pPr>
            <a:lvl2pPr marL="914400" lvl="1" indent="-228600" algn="r" rtl="1">
              <a:lnSpc>
                <a:spcPct val="90000"/>
              </a:lnSpc>
              <a:spcBef>
                <a:spcPts val="400"/>
              </a:spcBef>
              <a:spcAft>
                <a:spcPts val="0"/>
              </a:spcAft>
              <a:buClr>
                <a:schemeClr val="dk1"/>
              </a:buClr>
              <a:buSzPts val="1500"/>
              <a:buNone/>
              <a:defRPr sz="1500" b="1"/>
            </a:lvl2pPr>
            <a:lvl3pPr marL="1371600" lvl="2" indent="-228600" algn="r" rtl="1">
              <a:lnSpc>
                <a:spcPct val="90000"/>
              </a:lnSpc>
              <a:spcBef>
                <a:spcPts val="400"/>
              </a:spcBef>
              <a:spcAft>
                <a:spcPts val="0"/>
              </a:spcAft>
              <a:buClr>
                <a:schemeClr val="dk1"/>
              </a:buClr>
              <a:buSzPts val="1400"/>
              <a:buNone/>
              <a:defRPr sz="1400" b="1"/>
            </a:lvl3pPr>
            <a:lvl4pPr marL="1828800" lvl="3" indent="-228600" algn="r" rtl="1">
              <a:lnSpc>
                <a:spcPct val="90000"/>
              </a:lnSpc>
              <a:spcBef>
                <a:spcPts val="400"/>
              </a:spcBef>
              <a:spcAft>
                <a:spcPts val="0"/>
              </a:spcAft>
              <a:buClr>
                <a:schemeClr val="dk1"/>
              </a:buClr>
              <a:buSzPts val="1200"/>
              <a:buNone/>
              <a:defRPr sz="1200" b="1"/>
            </a:lvl4pPr>
            <a:lvl5pPr marL="2286000" lvl="4" indent="-228600" algn="r" rtl="1">
              <a:lnSpc>
                <a:spcPct val="90000"/>
              </a:lnSpc>
              <a:spcBef>
                <a:spcPts val="400"/>
              </a:spcBef>
              <a:spcAft>
                <a:spcPts val="0"/>
              </a:spcAft>
              <a:buClr>
                <a:schemeClr val="dk1"/>
              </a:buClr>
              <a:buSzPts val="1200"/>
              <a:buNone/>
              <a:defRPr sz="1200" b="1"/>
            </a:lvl5pPr>
            <a:lvl6pPr marL="2743200" lvl="5" indent="-228600" algn="r" rtl="1">
              <a:lnSpc>
                <a:spcPct val="90000"/>
              </a:lnSpc>
              <a:spcBef>
                <a:spcPts val="400"/>
              </a:spcBef>
              <a:spcAft>
                <a:spcPts val="0"/>
              </a:spcAft>
              <a:buClr>
                <a:schemeClr val="dk1"/>
              </a:buClr>
              <a:buSzPts val="1200"/>
              <a:buNone/>
              <a:defRPr sz="1200" b="1"/>
            </a:lvl6pPr>
            <a:lvl7pPr marL="3200400" lvl="6" indent="-228600" algn="r" rtl="1">
              <a:lnSpc>
                <a:spcPct val="90000"/>
              </a:lnSpc>
              <a:spcBef>
                <a:spcPts val="400"/>
              </a:spcBef>
              <a:spcAft>
                <a:spcPts val="0"/>
              </a:spcAft>
              <a:buClr>
                <a:schemeClr val="dk1"/>
              </a:buClr>
              <a:buSzPts val="1200"/>
              <a:buNone/>
              <a:defRPr sz="1200" b="1"/>
            </a:lvl7pPr>
            <a:lvl8pPr marL="3657600" lvl="7" indent="-228600" algn="r" rtl="1">
              <a:lnSpc>
                <a:spcPct val="90000"/>
              </a:lnSpc>
              <a:spcBef>
                <a:spcPts val="400"/>
              </a:spcBef>
              <a:spcAft>
                <a:spcPts val="0"/>
              </a:spcAft>
              <a:buClr>
                <a:schemeClr val="dk1"/>
              </a:buClr>
              <a:buSzPts val="1200"/>
              <a:buNone/>
              <a:defRPr sz="1200" b="1"/>
            </a:lvl8pPr>
            <a:lvl9pPr marL="4114800" lvl="8" indent="-228600" algn="r" rtl="1">
              <a:lnSpc>
                <a:spcPct val="90000"/>
              </a:lnSpc>
              <a:spcBef>
                <a:spcPts val="400"/>
              </a:spcBef>
              <a:spcAft>
                <a:spcPts val="0"/>
              </a:spcAft>
              <a:buClr>
                <a:schemeClr val="dk1"/>
              </a:buClr>
              <a:buSzPts val="1200"/>
              <a:buNone/>
              <a:defRPr sz="1200" b="1"/>
            </a:lvl9pPr>
          </a:lstStyle>
          <a:p>
            <a:endParaRPr/>
          </a:p>
        </p:txBody>
      </p:sp>
      <p:sp>
        <p:nvSpPr>
          <p:cNvPr id="88" name="Google Shape;88;p19"/>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r" rtl="1">
              <a:lnSpc>
                <a:spcPct val="90000"/>
              </a:lnSpc>
              <a:spcBef>
                <a:spcPts val="800"/>
              </a:spcBef>
              <a:spcAft>
                <a:spcPts val="0"/>
              </a:spcAft>
              <a:buClr>
                <a:schemeClr val="dk1"/>
              </a:buClr>
              <a:buSzPts val="1400"/>
              <a:buChar char="•"/>
              <a:defRPr/>
            </a:lvl1pPr>
            <a:lvl2pPr marL="914400" lvl="1" indent="-317500" algn="r" rtl="1">
              <a:lnSpc>
                <a:spcPct val="90000"/>
              </a:lnSpc>
              <a:spcBef>
                <a:spcPts val="400"/>
              </a:spcBef>
              <a:spcAft>
                <a:spcPts val="0"/>
              </a:spcAft>
              <a:buClr>
                <a:schemeClr val="dk1"/>
              </a:buClr>
              <a:buSzPts val="1400"/>
              <a:buChar char="•"/>
              <a:defRPr/>
            </a:lvl2pPr>
            <a:lvl3pPr marL="1371600" lvl="2" indent="-317500" algn="r" rtl="1">
              <a:lnSpc>
                <a:spcPct val="90000"/>
              </a:lnSpc>
              <a:spcBef>
                <a:spcPts val="400"/>
              </a:spcBef>
              <a:spcAft>
                <a:spcPts val="0"/>
              </a:spcAft>
              <a:buClr>
                <a:schemeClr val="dk1"/>
              </a:buClr>
              <a:buSzPts val="1400"/>
              <a:buChar char="•"/>
              <a:defRPr/>
            </a:lvl3pPr>
            <a:lvl4pPr marL="1828800" lvl="3" indent="-317500" algn="r" rtl="1">
              <a:lnSpc>
                <a:spcPct val="90000"/>
              </a:lnSpc>
              <a:spcBef>
                <a:spcPts val="400"/>
              </a:spcBef>
              <a:spcAft>
                <a:spcPts val="0"/>
              </a:spcAft>
              <a:buClr>
                <a:schemeClr val="dk1"/>
              </a:buClr>
              <a:buSzPts val="1400"/>
              <a:buChar char="•"/>
              <a:defRPr/>
            </a:lvl4pPr>
            <a:lvl5pPr marL="2286000" lvl="4" indent="-317500" algn="r" rtl="1">
              <a:lnSpc>
                <a:spcPct val="90000"/>
              </a:lnSpc>
              <a:spcBef>
                <a:spcPts val="400"/>
              </a:spcBef>
              <a:spcAft>
                <a:spcPts val="0"/>
              </a:spcAft>
              <a:buClr>
                <a:schemeClr val="dk1"/>
              </a:buClr>
              <a:buSzPts val="1400"/>
              <a:buChar char="•"/>
              <a:defRPr/>
            </a:lvl5pPr>
            <a:lvl6pPr marL="2743200" lvl="5" indent="-317500" algn="r" rtl="1">
              <a:lnSpc>
                <a:spcPct val="90000"/>
              </a:lnSpc>
              <a:spcBef>
                <a:spcPts val="400"/>
              </a:spcBef>
              <a:spcAft>
                <a:spcPts val="0"/>
              </a:spcAft>
              <a:buClr>
                <a:schemeClr val="dk1"/>
              </a:buClr>
              <a:buSzPts val="1400"/>
              <a:buChar char="•"/>
              <a:defRPr/>
            </a:lvl6pPr>
            <a:lvl7pPr marL="3200400" lvl="6" indent="-317500" algn="r" rtl="1">
              <a:lnSpc>
                <a:spcPct val="90000"/>
              </a:lnSpc>
              <a:spcBef>
                <a:spcPts val="400"/>
              </a:spcBef>
              <a:spcAft>
                <a:spcPts val="0"/>
              </a:spcAft>
              <a:buClr>
                <a:schemeClr val="dk1"/>
              </a:buClr>
              <a:buSzPts val="1400"/>
              <a:buChar char="•"/>
              <a:defRPr/>
            </a:lvl7pPr>
            <a:lvl8pPr marL="3657600" lvl="7" indent="-317500" algn="r" rtl="1">
              <a:lnSpc>
                <a:spcPct val="90000"/>
              </a:lnSpc>
              <a:spcBef>
                <a:spcPts val="400"/>
              </a:spcBef>
              <a:spcAft>
                <a:spcPts val="0"/>
              </a:spcAft>
              <a:buClr>
                <a:schemeClr val="dk1"/>
              </a:buClr>
              <a:buSzPts val="1400"/>
              <a:buChar char="•"/>
              <a:defRPr/>
            </a:lvl8pPr>
            <a:lvl9pPr marL="4114800" lvl="8" indent="-317500" algn="r" rtl="1">
              <a:lnSpc>
                <a:spcPct val="90000"/>
              </a:lnSpc>
              <a:spcBef>
                <a:spcPts val="400"/>
              </a:spcBef>
              <a:spcAft>
                <a:spcPts val="0"/>
              </a:spcAft>
              <a:buClr>
                <a:schemeClr val="dk1"/>
              </a:buClr>
              <a:buSzPts val="1400"/>
              <a:buChar char="•"/>
              <a:defRPr/>
            </a:lvl9pPr>
          </a:lstStyle>
          <a:p>
            <a:endParaRPr/>
          </a:p>
        </p:txBody>
      </p:sp>
      <p:sp>
        <p:nvSpPr>
          <p:cNvPr id="89" name="Google Shape;89;p19"/>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r" rtl="1">
              <a:lnSpc>
                <a:spcPct val="90000"/>
              </a:lnSpc>
              <a:spcBef>
                <a:spcPts val="800"/>
              </a:spcBef>
              <a:spcAft>
                <a:spcPts val="0"/>
              </a:spcAft>
              <a:buClr>
                <a:schemeClr val="dk1"/>
              </a:buClr>
              <a:buSzPts val="1800"/>
              <a:buNone/>
              <a:defRPr sz="1800" b="1"/>
            </a:lvl1pPr>
            <a:lvl2pPr marL="914400" lvl="1" indent="-228600" algn="r" rtl="1">
              <a:lnSpc>
                <a:spcPct val="90000"/>
              </a:lnSpc>
              <a:spcBef>
                <a:spcPts val="400"/>
              </a:spcBef>
              <a:spcAft>
                <a:spcPts val="0"/>
              </a:spcAft>
              <a:buClr>
                <a:schemeClr val="dk1"/>
              </a:buClr>
              <a:buSzPts val="1500"/>
              <a:buNone/>
              <a:defRPr sz="1500" b="1"/>
            </a:lvl2pPr>
            <a:lvl3pPr marL="1371600" lvl="2" indent="-228600" algn="r" rtl="1">
              <a:lnSpc>
                <a:spcPct val="90000"/>
              </a:lnSpc>
              <a:spcBef>
                <a:spcPts val="400"/>
              </a:spcBef>
              <a:spcAft>
                <a:spcPts val="0"/>
              </a:spcAft>
              <a:buClr>
                <a:schemeClr val="dk1"/>
              </a:buClr>
              <a:buSzPts val="1400"/>
              <a:buNone/>
              <a:defRPr sz="1400" b="1"/>
            </a:lvl3pPr>
            <a:lvl4pPr marL="1828800" lvl="3" indent="-228600" algn="r" rtl="1">
              <a:lnSpc>
                <a:spcPct val="90000"/>
              </a:lnSpc>
              <a:spcBef>
                <a:spcPts val="400"/>
              </a:spcBef>
              <a:spcAft>
                <a:spcPts val="0"/>
              </a:spcAft>
              <a:buClr>
                <a:schemeClr val="dk1"/>
              </a:buClr>
              <a:buSzPts val="1200"/>
              <a:buNone/>
              <a:defRPr sz="1200" b="1"/>
            </a:lvl4pPr>
            <a:lvl5pPr marL="2286000" lvl="4" indent="-228600" algn="r" rtl="1">
              <a:lnSpc>
                <a:spcPct val="90000"/>
              </a:lnSpc>
              <a:spcBef>
                <a:spcPts val="400"/>
              </a:spcBef>
              <a:spcAft>
                <a:spcPts val="0"/>
              </a:spcAft>
              <a:buClr>
                <a:schemeClr val="dk1"/>
              </a:buClr>
              <a:buSzPts val="1200"/>
              <a:buNone/>
              <a:defRPr sz="1200" b="1"/>
            </a:lvl5pPr>
            <a:lvl6pPr marL="2743200" lvl="5" indent="-228600" algn="r" rtl="1">
              <a:lnSpc>
                <a:spcPct val="90000"/>
              </a:lnSpc>
              <a:spcBef>
                <a:spcPts val="400"/>
              </a:spcBef>
              <a:spcAft>
                <a:spcPts val="0"/>
              </a:spcAft>
              <a:buClr>
                <a:schemeClr val="dk1"/>
              </a:buClr>
              <a:buSzPts val="1200"/>
              <a:buNone/>
              <a:defRPr sz="1200" b="1"/>
            </a:lvl6pPr>
            <a:lvl7pPr marL="3200400" lvl="6" indent="-228600" algn="r" rtl="1">
              <a:lnSpc>
                <a:spcPct val="90000"/>
              </a:lnSpc>
              <a:spcBef>
                <a:spcPts val="400"/>
              </a:spcBef>
              <a:spcAft>
                <a:spcPts val="0"/>
              </a:spcAft>
              <a:buClr>
                <a:schemeClr val="dk1"/>
              </a:buClr>
              <a:buSzPts val="1200"/>
              <a:buNone/>
              <a:defRPr sz="1200" b="1"/>
            </a:lvl7pPr>
            <a:lvl8pPr marL="3657600" lvl="7" indent="-228600" algn="r" rtl="1">
              <a:lnSpc>
                <a:spcPct val="90000"/>
              </a:lnSpc>
              <a:spcBef>
                <a:spcPts val="400"/>
              </a:spcBef>
              <a:spcAft>
                <a:spcPts val="0"/>
              </a:spcAft>
              <a:buClr>
                <a:schemeClr val="dk1"/>
              </a:buClr>
              <a:buSzPts val="1200"/>
              <a:buNone/>
              <a:defRPr sz="1200" b="1"/>
            </a:lvl8pPr>
            <a:lvl9pPr marL="4114800" lvl="8" indent="-228600" algn="r" rtl="1">
              <a:lnSpc>
                <a:spcPct val="90000"/>
              </a:lnSpc>
              <a:spcBef>
                <a:spcPts val="400"/>
              </a:spcBef>
              <a:spcAft>
                <a:spcPts val="0"/>
              </a:spcAft>
              <a:buClr>
                <a:schemeClr val="dk1"/>
              </a:buClr>
              <a:buSzPts val="1200"/>
              <a:buNone/>
              <a:defRPr sz="1200" b="1"/>
            </a:lvl9pPr>
          </a:lstStyle>
          <a:p>
            <a:endParaRPr/>
          </a:p>
        </p:txBody>
      </p:sp>
      <p:sp>
        <p:nvSpPr>
          <p:cNvPr id="90" name="Google Shape;90;p19"/>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r" rtl="1">
              <a:lnSpc>
                <a:spcPct val="90000"/>
              </a:lnSpc>
              <a:spcBef>
                <a:spcPts val="800"/>
              </a:spcBef>
              <a:spcAft>
                <a:spcPts val="0"/>
              </a:spcAft>
              <a:buClr>
                <a:schemeClr val="dk1"/>
              </a:buClr>
              <a:buSzPts val="1400"/>
              <a:buChar char="•"/>
              <a:defRPr/>
            </a:lvl1pPr>
            <a:lvl2pPr marL="914400" lvl="1" indent="-317500" algn="r" rtl="1">
              <a:lnSpc>
                <a:spcPct val="90000"/>
              </a:lnSpc>
              <a:spcBef>
                <a:spcPts val="400"/>
              </a:spcBef>
              <a:spcAft>
                <a:spcPts val="0"/>
              </a:spcAft>
              <a:buClr>
                <a:schemeClr val="dk1"/>
              </a:buClr>
              <a:buSzPts val="1400"/>
              <a:buChar char="•"/>
              <a:defRPr/>
            </a:lvl2pPr>
            <a:lvl3pPr marL="1371600" lvl="2" indent="-317500" algn="r" rtl="1">
              <a:lnSpc>
                <a:spcPct val="90000"/>
              </a:lnSpc>
              <a:spcBef>
                <a:spcPts val="400"/>
              </a:spcBef>
              <a:spcAft>
                <a:spcPts val="0"/>
              </a:spcAft>
              <a:buClr>
                <a:schemeClr val="dk1"/>
              </a:buClr>
              <a:buSzPts val="1400"/>
              <a:buChar char="•"/>
              <a:defRPr/>
            </a:lvl3pPr>
            <a:lvl4pPr marL="1828800" lvl="3" indent="-317500" algn="r" rtl="1">
              <a:lnSpc>
                <a:spcPct val="90000"/>
              </a:lnSpc>
              <a:spcBef>
                <a:spcPts val="400"/>
              </a:spcBef>
              <a:spcAft>
                <a:spcPts val="0"/>
              </a:spcAft>
              <a:buClr>
                <a:schemeClr val="dk1"/>
              </a:buClr>
              <a:buSzPts val="1400"/>
              <a:buChar char="•"/>
              <a:defRPr/>
            </a:lvl4pPr>
            <a:lvl5pPr marL="2286000" lvl="4" indent="-317500" algn="r" rtl="1">
              <a:lnSpc>
                <a:spcPct val="90000"/>
              </a:lnSpc>
              <a:spcBef>
                <a:spcPts val="400"/>
              </a:spcBef>
              <a:spcAft>
                <a:spcPts val="0"/>
              </a:spcAft>
              <a:buClr>
                <a:schemeClr val="dk1"/>
              </a:buClr>
              <a:buSzPts val="1400"/>
              <a:buChar char="•"/>
              <a:defRPr/>
            </a:lvl5pPr>
            <a:lvl6pPr marL="2743200" lvl="5" indent="-317500" algn="r" rtl="1">
              <a:lnSpc>
                <a:spcPct val="90000"/>
              </a:lnSpc>
              <a:spcBef>
                <a:spcPts val="400"/>
              </a:spcBef>
              <a:spcAft>
                <a:spcPts val="0"/>
              </a:spcAft>
              <a:buClr>
                <a:schemeClr val="dk1"/>
              </a:buClr>
              <a:buSzPts val="1400"/>
              <a:buChar char="•"/>
              <a:defRPr/>
            </a:lvl6pPr>
            <a:lvl7pPr marL="3200400" lvl="6" indent="-317500" algn="r" rtl="1">
              <a:lnSpc>
                <a:spcPct val="90000"/>
              </a:lnSpc>
              <a:spcBef>
                <a:spcPts val="400"/>
              </a:spcBef>
              <a:spcAft>
                <a:spcPts val="0"/>
              </a:spcAft>
              <a:buClr>
                <a:schemeClr val="dk1"/>
              </a:buClr>
              <a:buSzPts val="1400"/>
              <a:buChar char="•"/>
              <a:defRPr/>
            </a:lvl7pPr>
            <a:lvl8pPr marL="3657600" lvl="7" indent="-317500" algn="r" rtl="1">
              <a:lnSpc>
                <a:spcPct val="90000"/>
              </a:lnSpc>
              <a:spcBef>
                <a:spcPts val="400"/>
              </a:spcBef>
              <a:spcAft>
                <a:spcPts val="0"/>
              </a:spcAft>
              <a:buClr>
                <a:schemeClr val="dk1"/>
              </a:buClr>
              <a:buSzPts val="1400"/>
              <a:buChar char="•"/>
              <a:defRPr/>
            </a:lvl8pPr>
            <a:lvl9pPr marL="4114800" lvl="8" indent="-317500" algn="r" rtl="1">
              <a:lnSpc>
                <a:spcPct val="90000"/>
              </a:lnSpc>
              <a:spcBef>
                <a:spcPts val="400"/>
              </a:spcBef>
              <a:spcAft>
                <a:spcPts val="0"/>
              </a:spcAft>
              <a:buClr>
                <a:schemeClr val="dk1"/>
              </a:buClr>
              <a:buSzPts val="1400"/>
              <a:buChar char="•"/>
              <a:defRPr/>
            </a:lvl9pPr>
          </a:lstStyle>
          <a:p>
            <a:endParaRPr/>
          </a:p>
        </p:txBody>
      </p:sp>
      <p:sp>
        <p:nvSpPr>
          <p:cNvPr id="91" name="Google Shape;91;p19"/>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92" name="Google Shape;92;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93" name="Google Shape;93;p19"/>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כותרת בלבד" type="titleOnly">
  <p:cSld name="TITLE_ONLY">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r" rtl="1">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96" name="Google Shape;96;p20"/>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תוכן עם כיתוב"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r" rtl="1">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r" rtl="1">
              <a:lnSpc>
                <a:spcPct val="90000"/>
              </a:lnSpc>
              <a:spcBef>
                <a:spcPts val="800"/>
              </a:spcBef>
              <a:spcAft>
                <a:spcPts val="0"/>
              </a:spcAft>
              <a:buClr>
                <a:schemeClr val="dk1"/>
              </a:buClr>
              <a:buSzPts val="2400"/>
              <a:buChar char="•"/>
              <a:defRPr sz="2400"/>
            </a:lvl1pPr>
            <a:lvl2pPr marL="914400" lvl="1" indent="-361950" algn="r" rtl="1">
              <a:lnSpc>
                <a:spcPct val="90000"/>
              </a:lnSpc>
              <a:spcBef>
                <a:spcPts val="400"/>
              </a:spcBef>
              <a:spcAft>
                <a:spcPts val="0"/>
              </a:spcAft>
              <a:buClr>
                <a:schemeClr val="dk1"/>
              </a:buClr>
              <a:buSzPts val="2100"/>
              <a:buChar char="•"/>
              <a:defRPr sz="2100"/>
            </a:lvl2pPr>
            <a:lvl3pPr marL="1371600" lvl="2" indent="-342900" algn="r" rtl="1">
              <a:lnSpc>
                <a:spcPct val="90000"/>
              </a:lnSpc>
              <a:spcBef>
                <a:spcPts val="400"/>
              </a:spcBef>
              <a:spcAft>
                <a:spcPts val="0"/>
              </a:spcAft>
              <a:buClr>
                <a:schemeClr val="dk1"/>
              </a:buClr>
              <a:buSzPts val="1800"/>
              <a:buChar char="•"/>
              <a:defRPr sz="1800"/>
            </a:lvl3pPr>
            <a:lvl4pPr marL="1828800" lvl="3" indent="-323850" algn="r" rtl="1">
              <a:lnSpc>
                <a:spcPct val="90000"/>
              </a:lnSpc>
              <a:spcBef>
                <a:spcPts val="400"/>
              </a:spcBef>
              <a:spcAft>
                <a:spcPts val="0"/>
              </a:spcAft>
              <a:buClr>
                <a:schemeClr val="dk1"/>
              </a:buClr>
              <a:buSzPts val="1500"/>
              <a:buChar char="•"/>
              <a:defRPr sz="1500"/>
            </a:lvl4pPr>
            <a:lvl5pPr marL="2286000" lvl="4" indent="-323850" algn="r" rtl="1">
              <a:lnSpc>
                <a:spcPct val="90000"/>
              </a:lnSpc>
              <a:spcBef>
                <a:spcPts val="400"/>
              </a:spcBef>
              <a:spcAft>
                <a:spcPts val="0"/>
              </a:spcAft>
              <a:buClr>
                <a:schemeClr val="dk1"/>
              </a:buClr>
              <a:buSzPts val="1500"/>
              <a:buChar char="•"/>
              <a:defRPr sz="1500"/>
            </a:lvl5pPr>
            <a:lvl6pPr marL="2743200" lvl="5" indent="-323850" algn="r" rtl="1">
              <a:lnSpc>
                <a:spcPct val="90000"/>
              </a:lnSpc>
              <a:spcBef>
                <a:spcPts val="400"/>
              </a:spcBef>
              <a:spcAft>
                <a:spcPts val="0"/>
              </a:spcAft>
              <a:buClr>
                <a:schemeClr val="dk1"/>
              </a:buClr>
              <a:buSzPts val="1500"/>
              <a:buChar char="•"/>
              <a:defRPr sz="1500"/>
            </a:lvl6pPr>
            <a:lvl7pPr marL="3200400" lvl="6" indent="-323850" algn="r" rtl="1">
              <a:lnSpc>
                <a:spcPct val="90000"/>
              </a:lnSpc>
              <a:spcBef>
                <a:spcPts val="400"/>
              </a:spcBef>
              <a:spcAft>
                <a:spcPts val="0"/>
              </a:spcAft>
              <a:buClr>
                <a:schemeClr val="dk1"/>
              </a:buClr>
              <a:buSzPts val="1500"/>
              <a:buChar char="•"/>
              <a:defRPr sz="1500"/>
            </a:lvl7pPr>
            <a:lvl8pPr marL="3657600" lvl="7" indent="-323850" algn="r" rtl="1">
              <a:lnSpc>
                <a:spcPct val="90000"/>
              </a:lnSpc>
              <a:spcBef>
                <a:spcPts val="400"/>
              </a:spcBef>
              <a:spcAft>
                <a:spcPts val="0"/>
              </a:spcAft>
              <a:buClr>
                <a:schemeClr val="dk1"/>
              </a:buClr>
              <a:buSzPts val="1500"/>
              <a:buChar char="•"/>
              <a:defRPr sz="1500"/>
            </a:lvl8pPr>
            <a:lvl9pPr marL="4114800" lvl="8" indent="-323850" algn="r" rtl="1">
              <a:lnSpc>
                <a:spcPct val="90000"/>
              </a:lnSpc>
              <a:spcBef>
                <a:spcPts val="4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r" rtl="1">
              <a:lnSpc>
                <a:spcPct val="90000"/>
              </a:lnSpc>
              <a:spcBef>
                <a:spcPts val="800"/>
              </a:spcBef>
              <a:spcAft>
                <a:spcPts val="0"/>
              </a:spcAft>
              <a:buClr>
                <a:schemeClr val="dk1"/>
              </a:buClr>
              <a:buSzPts val="1200"/>
              <a:buNone/>
              <a:defRPr sz="1200"/>
            </a:lvl1pPr>
            <a:lvl2pPr marL="914400" lvl="1" indent="-228600" algn="r" rtl="1">
              <a:lnSpc>
                <a:spcPct val="90000"/>
              </a:lnSpc>
              <a:spcBef>
                <a:spcPts val="400"/>
              </a:spcBef>
              <a:spcAft>
                <a:spcPts val="0"/>
              </a:spcAft>
              <a:buClr>
                <a:schemeClr val="dk1"/>
              </a:buClr>
              <a:buSzPts val="1100"/>
              <a:buNone/>
              <a:defRPr sz="1100"/>
            </a:lvl2pPr>
            <a:lvl3pPr marL="1371600" lvl="2" indent="-228600" algn="r" rtl="1">
              <a:lnSpc>
                <a:spcPct val="90000"/>
              </a:lnSpc>
              <a:spcBef>
                <a:spcPts val="400"/>
              </a:spcBef>
              <a:spcAft>
                <a:spcPts val="0"/>
              </a:spcAft>
              <a:buClr>
                <a:schemeClr val="dk1"/>
              </a:buClr>
              <a:buSzPts val="900"/>
              <a:buNone/>
              <a:defRPr sz="900"/>
            </a:lvl3pPr>
            <a:lvl4pPr marL="1828800" lvl="3" indent="-228600" algn="r" rtl="1">
              <a:lnSpc>
                <a:spcPct val="90000"/>
              </a:lnSpc>
              <a:spcBef>
                <a:spcPts val="400"/>
              </a:spcBef>
              <a:spcAft>
                <a:spcPts val="0"/>
              </a:spcAft>
              <a:buClr>
                <a:schemeClr val="dk1"/>
              </a:buClr>
              <a:buSzPts val="800"/>
              <a:buNone/>
              <a:defRPr sz="800"/>
            </a:lvl4pPr>
            <a:lvl5pPr marL="2286000" lvl="4" indent="-228600" algn="r" rtl="1">
              <a:lnSpc>
                <a:spcPct val="90000"/>
              </a:lnSpc>
              <a:spcBef>
                <a:spcPts val="400"/>
              </a:spcBef>
              <a:spcAft>
                <a:spcPts val="0"/>
              </a:spcAft>
              <a:buClr>
                <a:schemeClr val="dk1"/>
              </a:buClr>
              <a:buSzPts val="800"/>
              <a:buNone/>
              <a:defRPr sz="800"/>
            </a:lvl5pPr>
            <a:lvl6pPr marL="2743200" lvl="5" indent="-228600" algn="r" rtl="1">
              <a:lnSpc>
                <a:spcPct val="90000"/>
              </a:lnSpc>
              <a:spcBef>
                <a:spcPts val="400"/>
              </a:spcBef>
              <a:spcAft>
                <a:spcPts val="0"/>
              </a:spcAft>
              <a:buClr>
                <a:schemeClr val="dk1"/>
              </a:buClr>
              <a:buSzPts val="800"/>
              <a:buNone/>
              <a:defRPr sz="800"/>
            </a:lvl6pPr>
            <a:lvl7pPr marL="3200400" lvl="6" indent="-228600" algn="r" rtl="1">
              <a:lnSpc>
                <a:spcPct val="90000"/>
              </a:lnSpc>
              <a:spcBef>
                <a:spcPts val="400"/>
              </a:spcBef>
              <a:spcAft>
                <a:spcPts val="0"/>
              </a:spcAft>
              <a:buClr>
                <a:schemeClr val="dk1"/>
              </a:buClr>
              <a:buSzPts val="800"/>
              <a:buNone/>
              <a:defRPr sz="800"/>
            </a:lvl7pPr>
            <a:lvl8pPr marL="3657600" lvl="7" indent="-228600" algn="r" rtl="1">
              <a:lnSpc>
                <a:spcPct val="90000"/>
              </a:lnSpc>
              <a:spcBef>
                <a:spcPts val="400"/>
              </a:spcBef>
              <a:spcAft>
                <a:spcPts val="0"/>
              </a:spcAft>
              <a:buClr>
                <a:schemeClr val="dk1"/>
              </a:buClr>
              <a:buSzPts val="800"/>
              <a:buNone/>
              <a:defRPr sz="800"/>
            </a:lvl8pPr>
            <a:lvl9pPr marL="4114800" lvl="8" indent="-228600" algn="r" rtl="1">
              <a:lnSpc>
                <a:spcPct val="90000"/>
              </a:lnSpc>
              <a:spcBef>
                <a:spcPts val="4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תמונה עם כיתוב"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r" rtl="1">
              <a:lnSpc>
                <a:spcPct val="90000"/>
              </a:lnSpc>
              <a:spcBef>
                <a:spcPts val="0"/>
              </a:spcBef>
              <a:spcAft>
                <a:spcPts val="0"/>
              </a:spcAft>
              <a:buClr>
                <a:schemeClr val="dk1"/>
              </a:buClr>
              <a:buSzPts val="2400"/>
              <a:buFont typeface="Calibri"/>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8" name="Google Shape;108;p22"/>
          <p:cNvSpPr>
            <a:spLocks noGrp="1"/>
          </p:cNvSpPr>
          <p:nvPr>
            <p:ph type="pic" idx="2"/>
          </p:nvPr>
        </p:nvSpPr>
        <p:spPr>
          <a:xfrm>
            <a:off x="3887391" y="740569"/>
            <a:ext cx="4629300" cy="3655200"/>
          </a:xfrm>
          <a:prstGeom prst="rect">
            <a:avLst/>
          </a:prstGeom>
          <a:noFill/>
          <a:ln>
            <a:noFill/>
          </a:ln>
        </p:spPr>
      </p:sp>
      <p:sp>
        <p:nvSpPr>
          <p:cNvPr id="109" name="Google Shape;109;p22"/>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r" rtl="1">
              <a:lnSpc>
                <a:spcPct val="90000"/>
              </a:lnSpc>
              <a:spcBef>
                <a:spcPts val="800"/>
              </a:spcBef>
              <a:spcAft>
                <a:spcPts val="0"/>
              </a:spcAft>
              <a:buClr>
                <a:schemeClr val="dk1"/>
              </a:buClr>
              <a:buSzPts val="1200"/>
              <a:buNone/>
              <a:defRPr sz="1200"/>
            </a:lvl1pPr>
            <a:lvl2pPr marL="914400" lvl="1" indent="-228600" algn="r" rtl="1">
              <a:lnSpc>
                <a:spcPct val="90000"/>
              </a:lnSpc>
              <a:spcBef>
                <a:spcPts val="400"/>
              </a:spcBef>
              <a:spcAft>
                <a:spcPts val="0"/>
              </a:spcAft>
              <a:buClr>
                <a:schemeClr val="dk1"/>
              </a:buClr>
              <a:buSzPts val="1100"/>
              <a:buNone/>
              <a:defRPr sz="1100"/>
            </a:lvl2pPr>
            <a:lvl3pPr marL="1371600" lvl="2" indent="-228600" algn="r" rtl="1">
              <a:lnSpc>
                <a:spcPct val="90000"/>
              </a:lnSpc>
              <a:spcBef>
                <a:spcPts val="400"/>
              </a:spcBef>
              <a:spcAft>
                <a:spcPts val="0"/>
              </a:spcAft>
              <a:buClr>
                <a:schemeClr val="dk1"/>
              </a:buClr>
              <a:buSzPts val="900"/>
              <a:buNone/>
              <a:defRPr sz="900"/>
            </a:lvl3pPr>
            <a:lvl4pPr marL="1828800" lvl="3" indent="-228600" algn="r" rtl="1">
              <a:lnSpc>
                <a:spcPct val="90000"/>
              </a:lnSpc>
              <a:spcBef>
                <a:spcPts val="400"/>
              </a:spcBef>
              <a:spcAft>
                <a:spcPts val="0"/>
              </a:spcAft>
              <a:buClr>
                <a:schemeClr val="dk1"/>
              </a:buClr>
              <a:buSzPts val="800"/>
              <a:buNone/>
              <a:defRPr sz="800"/>
            </a:lvl4pPr>
            <a:lvl5pPr marL="2286000" lvl="4" indent="-228600" algn="r" rtl="1">
              <a:lnSpc>
                <a:spcPct val="90000"/>
              </a:lnSpc>
              <a:spcBef>
                <a:spcPts val="400"/>
              </a:spcBef>
              <a:spcAft>
                <a:spcPts val="0"/>
              </a:spcAft>
              <a:buClr>
                <a:schemeClr val="dk1"/>
              </a:buClr>
              <a:buSzPts val="800"/>
              <a:buNone/>
              <a:defRPr sz="800"/>
            </a:lvl5pPr>
            <a:lvl6pPr marL="2743200" lvl="5" indent="-228600" algn="r" rtl="1">
              <a:lnSpc>
                <a:spcPct val="90000"/>
              </a:lnSpc>
              <a:spcBef>
                <a:spcPts val="400"/>
              </a:spcBef>
              <a:spcAft>
                <a:spcPts val="0"/>
              </a:spcAft>
              <a:buClr>
                <a:schemeClr val="dk1"/>
              </a:buClr>
              <a:buSzPts val="800"/>
              <a:buNone/>
              <a:defRPr sz="800"/>
            </a:lvl6pPr>
            <a:lvl7pPr marL="3200400" lvl="6" indent="-228600" algn="r" rtl="1">
              <a:lnSpc>
                <a:spcPct val="90000"/>
              </a:lnSpc>
              <a:spcBef>
                <a:spcPts val="400"/>
              </a:spcBef>
              <a:spcAft>
                <a:spcPts val="0"/>
              </a:spcAft>
              <a:buClr>
                <a:schemeClr val="dk1"/>
              </a:buClr>
              <a:buSzPts val="800"/>
              <a:buNone/>
              <a:defRPr sz="800"/>
            </a:lvl7pPr>
            <a:lvl8pPr marL="3657600" lvl="7" indent="-228600" algn="r" rtl="1">
              <a:lnSpc>
                <a:spcPct val="90000"/>
              </a:lnSpc>
              <a:spcBef>
                <a:spcPts val="400"/>
              </a:spcBef>
              <a:spcAft>
                <a:spcPts val="0"/>
              </a:spcAft>
              <a:buClr>
                <a:schemeClr val="dk1"/>
              </a:buClr>
              <a:buSzPts val="800"/>
              <a:buNone/>
              <a:defRPr sz="800"/>
            </a:lvl8pPr>
            <a:lvl9pPr marL="4114800" lvl="8" indent="-228600" algn="r" rtl="1">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כותרת וטקסט אנכי"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r" rtl="1">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r" rtl="1">
              <a:lnSpc>
                <a:spcPct val="90000"/>
              </a:lnSpc>
              <a:spcBef>
                <a:spcPts val="800"/>
              </a:spcBef>
              <a:spcAft>
                <a:spcPts val="0"/>
              </a:spcAft>
              <a:buClr>
                <a:schemeClr val="dk1"/>
              </a:buClr>
              <a:buSzPts val="1400"/>
              <a:buChar char="•"/>
              <a:defRPr/>
            </a:lvl1pPr>
            <a:lvl2pPr marL="914400" lvl="1" indent="-317500" algn="r" rtl="1">
              <a:lnSpc>
                <a:spcPct val="90000"/>
              </a:lnSpc>
              <a:spcBef>
                <a:spcPts val="400"/>
              </a:spcBef>
              <a:spcAft>
                <a:spcPts val="0"/>
              </a:spcAft>
              <a:buClr>
                <a:schemeClr val="dk1"/>
              </a:buClr>
              <a:buSzPts val="1400"/>
              <a:buChar char="•"/>
              <a:defRPr/>
            </a:lvl2pPr>
            <a:lvl3pPr marL="1371600" lvl="2" indent="-317500" algn="r" rtl="1">
              <a:lnSpc>
                <a:spcPct val="90000"/>
              </a:lnSpc>
              <a:spcBef>
                <a:spcPts val="400"/>
              </a:spcBef>
              <a:spcAft>
                <a:spcPts val="0"/>
              </a:spcAft>
              <a:buClr>
                <a:schemeClr val="dk1"/>
              </a:buClr>
              <a:buSzPts val="1400"/>
              <a:buChar char="•"/>
              <a:defRPr/>
            </a:lvl3pPr>
            <a:lvl4pPr marL="1828800" lvl="3" indent="-317500" algn="r" rtl="1">
              <a:lnSpc>
                <a:spcPct val="90000"/>
              </a:lnSpc>
              <a:spcBef>
                <a:spcPts val="400"/>
              </a:spcBef>
              <a:spcAft>
                <a:spcPts val="0"/>
              </a:spcAft>
              <a:buClr>
                <a:schemeClr val="dk1"/>
              </a:buClr>
              <a:buSzPts val="1400"/>
              <a:buChar char="•"/>
              <a:defRPr/>
            </a:lvl4pPr>
            <a:lvl5pPr marL="2286000" lvl="4" indent="-317500" algn="r" rtl="1">
              <a:lnSpc>
                <a:spcPct val="90000"/>
              </a:lnSpc>
              <a:spcBef>
                <a:spcPts val="400"/>
              </a:spcBef>
              <a:spcAft>
                <a:spcPts val="0"/>
              </a:spcAft>
              <a:buClr>
                <a:schemeClr val="dk1"/>
              </a:buClr>
              <a:buSzPts val="1400"/>
              <a:buChar char="•"/>
              <a:defRPr/>
            </a:lvl5pPr>
            <a:lvl6pPr marL="2743200" lvl="5" indent="-317500" algn="r" rtl="1">
              <a:lnSpc>
                <a:spcPct val="90000"/>
              </a:lnSpc>
              <a:spcBef>
                <a:spcPts val="400"/>
              </a:spcBef>
              <a:spcAft>
                <a:spcPts val="0"/>
              </a:spcAft>
              <a:buClr>
                <a:schemeClr val="dk1"/>
              </a:buClr>
              <a:buSzPts val="1400"/>
              <a:buChar char="•"/>
              <a:defRPr/>
            </a:lvl6pPr>
            <a:lvl7pPr marL="3200400" lvl="6" indent="-317500" algn="r" rtl="1">
              <a:lnSpc>
                <a:spcPct val="90000"/>
              </a:lnSpc>
              <a:spcBef>
                <a:spcPts val="400"/>
              </a:spcBef>
              <a:spcAft>
                <a:spcPts val="0"/>
              </a:spcAft>
              <a:buClr>
                <a:schemeClr val="dk1"/>
              </a:buClr>
              <a:buSzPts val="1400"/>
              <a:buChar char="•"/>
              <a:defRPr/>
            </a:lvl7pPr>
            <a:lvl8pPr marL="3657600" lvl="7" indent="-317500" algn="r" rtl="1">
              <a:lnSpc>
                <a:spcPct val="90000"/>
              </a:lnSpc>
              <a:spcBef>
                <a:spcPts val="400"/>
              </a:spcBef>
              <a:spcAft>
                <a:spcPts val="0"/>
              </a:spcAft>
              <a:buClr>
                <a:schemeClr val="dk1"/>
              </a:buClr>
              <a:buSzPts val="1400"/>
              <a:buChar char="•"/>
              <a:defRPr/>
            </a:lvl8pPr>
            <a:lvl9pPr marL="4114800" lvl="8" indent="-317500" algn="r" rtl="1">
              <a:lnSpc>
                <a:spcPct val="90000"/>
              </a:lnSpc>
              <a:spcBef>
                <a:spcPts val="4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כותרת אנכית וטקסט"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r" rtl="1">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r" rtl="1">
              <a:lnSpc>
                <a:spcPct val="90000"/>
              </a:lnSpc>
              <a:spcBef>
                <a:spcPts val="800"/>
              </a:spcBef>
              <a:spcAft>
                <a:spcPts val="0"/>
              </a:spcAft>
              <a:buClr>
                <a:schemeClr val="dk1"/>
              </a:buClr>
              <a:buSzPts val="1400"/>
              <a:buChar char="•"/>
              <a:defRPr/>
            </a:lvl1pPr>
            <a:lvl2pPr marL="914400" lvl="1" indent="-317500" algn="r" rtl="1">
              <a:lnSpc>
                <a:spcPct val="90000"/>
              </a:lnSpc>
              <a:spcBef>
                <a:spcPts val="400"/>
              </a:spcBef>
              <a:spcAft>
                <a:spcPts val="0"/>
              </a:spcAft>
              <a:buClr>
                <a:schemeClr val="dk1"/>
              </a:buClr>
              <a:buSzPts val="1400"/>
              <a:buChar char="•"/>
              <a:defRPr/>
            </a:lvl2pPr>
            <a:lvl3pPr marL="1371600" lvl="2" indent="-317500" algn="r" rtl="1">
              <a:lnSpc>
                <a:spcPct val="90000"/>
              </a:lnSpc>
              <a:spcBef>
                <a:spcPts val="400"/>
              </a:spcBef>
              <a:spcAft>
                <a:spcPts val="0"/>
              </a:spcAft>
              <a:buClr>
                <a:schemeClr val="dk1"/>
              </a:buClr>
              <a:buSzPts val="1400"/>
              <a:buChar char="•"/>
              <a:defRPr/>
            </a:lvl3pPr>
            <a:lvl4pPr marL="1828800" lvl="3" indent="-317500" algn="r" rtl="1">
              <a:lnSpc>
                <a:spcPct val="90000"/>
              </a:lnSpc>
              <a:spcBef>
                <a:spcPts val="400"/>
              </a:spcBef>
              <a:spcAft>
                <a:spcPts val="0"/>
              </a:spcAft>
              <a:buClr>
                <a:schemeClr val="dk1"/>
              </a:buClr>
              <a:buSzPts val="1400"/>
              <a:buChar char="•"/>
              <a:defRPr/>
            </a:lvl4pPr>
            <a:lvl5pPr marL="2286000" lvl="4" indent="-317500" algn="r" rtl="1">
              <a:lnSpc>
                <a:spcPct val="90000"/>
              </a:lnSpc>
              <a:spcBef>
                <a:spcPts val="400"/>
              </a:spcBef>
              <a:spcAft>
                <a:spcPts val="0"/>
              </a:spcAft>
              <a:buClr>
                <a:schemeClr val="dk1"/>
              </a:buClr>
              <a:buSzPts val="1400"/>
              <a:buChar char="•"/>
              <a:defRPr/>
            </a:lvl5pPr>
            <a:lvl6pPr marL="2743200" lvl="5" indent="-317500" algn="r" rtl="1">
              <a:lnSpc>
                <a:spcPct val="90000"/>
              </a:lnSpc>
              <a:spcBef>
                <a:spcPts val="400"/>
              </a:spcBef>
              <a:spcAft>
                <a:spcPts val="0"/>
              </a:spcAft>
              <a:buClr>
                <a:schemeClr val="dk1"/>
              </a:buClr>
              <a:buSzPts val="1400"/>
              <a:buChar char="•"/>
              <a:defRPr/>
            </a:lvl6pPr>
            <a:lvl7pPr marL="3200400" lvl="6" indent="-317500" algn="r" rtl="1">
              <a:lnSpc>
                <a:spcPct val="90000"/>
              </a:lnSpc>
              <a:spcBef>
                <a:spcPts val="400"/>
              </a:spcBef>
              <a:spcAft>
                <a:spcPts val="0"/>
              </a:spcAft>
              <a:buClr>
                <a:schemeClr val="dk1"/>
              </a:buClr>
              <a:buSzPts val="1400"/>
              <a:buChar char="•"/>
              <a:defRPr/>
            </a:lvl7pPr>
            <a:lvl8pPr marL="3657600" lvl="7" indent="-317500" algn="r" rtl="1">
              <a:lnSpc>
                <a:spcPct val="90000"/>
              </a:lnSpc>
              <a:spcBef>
                <a:spcPts val="400"/>
              </a:spcBef>
              <a:spcAft>
                <a:spcPts val="0"/>
              </a:spcAft>
              <a:buClr>
                <a:schemeClr val="dk1"/>
              </a:buClr>
              <a:buSzPts val="1400"/>
              <a:buChar char="•"/>
              <a:defRPr/>
            </a:lvl8pPr>
            <a:lvl9pPr marL="4114800" lvl="8" indent="-317500" algn="r" rtl="1">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lvl="0" algn="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1">
              <a:spcBef>
                <a:spcPts val="0"/>
              </a:spcBef>
              <a:spcAft>
                <a:spcPts val="0"/>
              </a:spcAft>
              <a:buSzPts val="1100"/>
              <a:buNone/>
              <a:defRPr/>
            </a:lvl1pPr>
            <a:lvl2pPr lvl="1" algn="r" rtl="1">
              <a:spcBef>
                <a:spcPts val="0"/>
              </a:spcBef>
              <a:spcAft>
                <a:spcPts val="0"/>
              </a:spcAft>
              <a:buSzPts val="1100"/>
              <a:buNone/>
              <a:defRPr/>
            </a:lvl2pPr>
            <a:lvl3pPr lvl="2" algn="r" rtl="1">
              <a:spcBef>
                <a:spcPts val="0"/>
              </a:spcBef>
              <a:spcAft>
                <a:spcPts val="0"/>
              </a:spcAft>
              <a:buSzPts val="1100"/>
              <a:buNone/>
              <a:defRPr/>
            </a:lvl3pPr>
            <a:lvl4pPr lvl="3" algn="r" rtl="1">
              <a:spcBef>
                <a:spcPts val="0"/>
              </a:spcBef>
              <a:spcAft>
                <a:spcPts val="0"/>
              </a:spcAft>
              <a:buSzPts val="1100"/>
              <a:buNone/>
              <a:defRPr/>
            </a:lvl4pPr>
            <a:lvl5pPr lvl="4" algn="r" rtl="1">
              <a:spcBef>
                <a:spcPts val="0"/>
              </a:spcBef>
              <a:spcAft>
                <a:spcPts val="0"/>
              </a:spcAft>
              <a:buSzPts val="1100"/>
              <a:buNone/>
              <a:defRPr/>
            </a:lvl5pPr>
            <a:lvl6pPr lvl="5" algn="r" rtl="1">
              <a:spcBef>
                <a:spcPts val="0"/>
              </a:spcBef>
              <a:spcAft>
                <a:spcPts val="0"/>
              </a:spcAft>
              <a:buSzPts val="1100"/>
              <a:buNone/>
              <a:defRPr/>
            </a:lvl6pPr>
            <a:lvl7pPr lvl="6" algn="r" rtl="1">
              <a:spcBef>
                <a:spcPts val="0"/>
              </a:spcBef>
              <a:spcAft>
                <a:spcPts val="0"/>
              </a:spcAft>
              <a:buSzPts val="1100"/>
              <a:buNone/>
              <a:defRPr/>
            </a:lvl7pPr>
            <a:lvl8pPr lvl="7" algn="r" rtl="1">
              <a:spcBef>
                <a:spcPts val="0"/>
              </a:spcBef>
              <a:spcAft>
                <a:spcPts val="0"/>
              </a:spcAft>
              <a:buSzPts val="1100"/>
              <a:buNone/>
              <a:defRPr/>
            </a:lvl8pPr>
            <a:lvl9pPr lvl="8" algn="r" rtl="1">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lvl="0" indent="0" algn="l" rtl="1">
              <a:spcBef>
                <a:spcPts val="0"/>
              </a:spcBef>
              <a:buNone/>
              <a:defRPr/>
            </a:lvl1pPr>
            <a:lvl2pPr marL="0" lvl="1" indent="0" algn="l" rtl="1">
              <a:spcBef>
                <a:spcPts val="0"/>
              </a:spcBef>
              <a:buNone/>
              <a:defRPr/>
            </a:lvl2pPr>
            <a:lvl3pPr marL="0" lvl="2" indent="0" algn="l" rtl="1">
              <a:spcBef>
                <a:spcPts val="0"/>
              </a:spcBef>
              <a:buNone/>
              <a:defRPr/>
            </a:lvl3pPr>
            <a:lvl4pPr marL="0" lvl="3" indent="0" algn="l" rtl="1">
              <a:spcBef>
                <a:spcPts val="0"/>
              </a:spcBef>
              <a:buNone/>
              <a:defRPr/>
            </a:lvl4pPr>
            <a:lvl5pPr marL="0" lvl="4" indent="0" algn="l" rtl="1">
              <a:spcBef>
                <a:spcPts val="0"/>
              </a:spcBef>
              <a:buNone/>
              <a:defRPr/>
            </a:lvl5pPr>
            <a:lvl6pPr marL="0" lvl="5" indent="0" algn="l" rtl="1">
              <a:spcBef>
                <a:spcPts val="0"/>
              </a:spcBef>
              <a:buNone/>
              <a:defRPr/>
            </a:lvl6pPr>
            <a:lvl7pPr marL="0" lvl="6" indent="0" algn="l" rtl="1">
              <a:spcBef>
                <a:spcPts val="0"/>
              </a:spcBef>
              <a:buNone/>
              <a:defRPr/>
            </a:lvl7pPr>
            <a:lvl8pPr marL="0" lvl="7" indent="0" algn="l" rtl="1">
              <a:spcBef>
                <a:spcPts val="0"/>
              </a:spcBef>
              <a:buNone/>
              <a:defRPr/>
            </a:lvl8pPr>
            <a:lvl9pPr marL="0" lvl="8" indent="0" algn="l" rtl="1">
              <a:spcBef>
                <a:spcPts val="0"/>
              </a:spcBef>
              <a:buNone/>
              <a:defRPr/>
            </a:lvl9pPr>
          </a:lstStyle>
          <a:p>
            <a:pPr marL="0" lvl="0" indent="0" algn="l" rtl="1">
              <a:spcBef>
                <a:spcPts val="0"/>
              </a:spcBef>
              <a:spcAft>
                <a:spcPts val="0"/>
              </a:spcAft>
              <a:buNone/>
            </a:pPr>
            <a:fld id="{00000000-1234-1234-1234-123412341234}" type="slidenum">
              <a:rPr lang="iw"/>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_HEADER_1">
  <p:cSld name="SECTION_HEADER_1">
    <p:spTree>
      <p:nvGrpSpPr>
        <p:cNvPr id="1" name="Shape 125"/>
        <p:cNvGrpSpPr/>
        <p:nvPr/>
      </p:nvGrpSpPr>
      <p:grpSpPr>
        <a:xfrm>
          <a:off x="0" y="0"/>
          <a:ext cx="0" cy="0"/>
          <a:chOff x="0" y="0"/>
          <a:chExt cx="0" cy="0"/>
        </a:xfrm>
      </p:grpSpPr>
      <p:sp>
        <p:nvSpPr>
          <p:cNvPr id="126" name="Google Shape;126;p25"/>
          <p:cNvSpPr txBox="1">
            <a:spLocks noGrp="1"/>
          </p:cNvSpPr>
          <p:nvPr>
            <p:ph type="title"/>
          </p:nvPr>
        </p:nvSpPr>
        <p:spPr>
          <a:xfrm>
            <a:off x="311700" y="2150850"/>
            <a:ext cx="8520600" cy="841800"/>
          </a:xfrm>
          <a:prstGeom prst="rect">
            <a:avLst/>
          </a:prstGeom>
        </p:spPr>
        <p:txBody>
          <a:bodyPr spcFirstLastPara="1" wrap="square" lIns="68575" tIns="34275" rIns="68575" bIns="3427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27" name="Google Shape;127;p25"/>
          <p:cNvSpPr txBox="1">
            <a:spLocks noGrp="1"/>
          </p:cNvSpPr>
          <p:nvPr>
            <p:ph type="sldNum" idx="12"/>
          </p:nvPr>
        </p:nvSpPr>
        <p:spPr>
          <a:xfrm>
            <a:off x="8472458" y="4663217"/>
            <a:ext cx="548700" cy="393600"/>
          </a:xfrm>
          <a:prstGeom prst="rect">
            <a:avLst/>
          </a:prstGeom>
        </p:spPr>
        <p:txBody>
          <a:bodyPr spcFirstLastPara="1" wrap="square" lIns="68575" tIns="34275" rIns="68575" bIns="3427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_HEADER_2">
  <p:cSld name="SECTION_HEADER_2">
    <p:spTree>
      <p:nvGrpSpPr>
        <p:cNvPr id="1" name="Shape 128"/>
        <p:cNvGrpSpPr/>
        <p:nvPr/>
      </p:nvGrpSpPr>
      <p:grpSpPr>
        <a:xfrm>
          <a:off x="0" y="0"/>
          <a:ext cx="0" cy="0"/>
          <a:chOff x="0" y="0"/>
          <a:chExt cx="0" cy="0"/>
        </a:xfrm>
      </p:grpSpPr>
      <p:sp>
        <p:nvSpPr>
          <p:cNvPr id="129" name="Google Shape;129;p26"/>
          <p:cNvSpPr txBox="1">
            <a:spLocks noGrp="1"/>
          </p:cNvSpPr>
          <p:nvPr>
            <p:ph type="title"/>
          </p:nvPr>
        </p:nvSpPr>
        <p:spPr>
          <a:xfrm>
            <a:off x="3359700" y="1524350"/>
            <a:ext cx="1275900" cy="5388900"/>
          </a:xfrm>
          <a:prstGeom prst="rect">
            <a:avLst/>
          </a:prstGeom>
        </p:spPr>
        <p:txBody>
          <a:bodyPr spcFirstLastPara="1" wrap="square" lIns="68575" tIns="34275" rIns="68575" bIns="34275" anchor="ctr" anchorCtr="0">
            <a:normAutofit/>
          </a:bodyPr>
          <a:lstStyle>
            <a:lvl1pPr lvl="0" rtl="0">
              <a:spcBef>
                <a:spcPts val="0"/>
              </a:spcBef>
              <a:spcAft>
                <a:spcPts val="0"/>
              </a:spcAft>
              <a:buSzPts val="3600"/>
              <a:buFont typeface="Helvetica Neue"/>
              <a:buNone/>
              <a:defRPr sz="4800">
                <a:solidFill>
                  <a:srgbClr val="002060"/>
                </a:solidFill>
                <a:latin typeface="Helvetica Neue"/>
                <a:ea typeface="Helvetica Neue"/>
                <a:cs typeface="Helvetica Neue"/>
                <a:sym typeface="Helvetica Neue"/>
              </a:defRPr>
            </a:lvl1pPr>
            <a:lvl2pPr lvl="1" algn="ctr" rtl="0">
              <a:spcBef>
                <a:spcPts val="0"/>
              </a:spcBef>
              <a:spcAft>
                <a:spcPts val="0"/>
              </a:spcAft>
              <a:buSzPts val="3600"/>
              <a:buFont typeface="Helvetica Neue"/>
              <a:buNone/>
              <a:defRPr sz="3600">
                <a:latin typeface="Helvetica Neue"/>
                <a:ea typeface="Helvetica Neue"/>
                <a:cs typeface="Helvetica Neue"/>
                <a:sym typeface="Helvetica Neue"/>
              </a:defRPr>
            </a:lvl2pPr>
            <a:lvl3pPr lvl="2" algn="ctr" rtl="0">
              <a:spcBef>
                <a:spcPts val="0"/>
              </a:spcBef>
              <a:spcAft>
                <a:spcPts val="0"/>
              </a:spcAft>
              <a:buSzPts val="3600"/>
              <a:buFont typeface="Helvetica Neue"/>
              <a:buNone/>
              <a:defRPr sz="3600">
                <a:latin typeface="Helvetica Neue"/>
                <a:ea typeface="Helvetica Neue"/>
                <a:cs typeface="Helvetica Neue"/>
                <a:sym typeface="Helvetica Neue"/>
              </a:defRPr>
            </a:lvl3pPr>
            <a:lvl4pPr lvl="3" algn="ctr" rtl="0">
              <a:spcBef>
                <a:spcPts val="0"/>
              </a:spcBef>
              <a:spcAft>
                <a:spcPts val="0"/>
              </a:spcAft>
              <a:buSzPts val="3600"/>
              <a:buFont typeface="Helvetica Neue"/>
              <a:buNone/>
              <a:defRPr sz="3600">
                <a:latin typeface="Helvetica Neue"/>
                <a:ea typeface="Helvetica Neue"/>
                <a:cs typeface="Helvetica Neue"/>
                <a:sym typeface="Helvetica Neue"/>
              </a:defRPr>
            </a:lvl4pPr>
            <a:lvl5pPr lvl="4" algn="ctr" rtl="0">
              <a:spcBef>
                <a:spcPts val="0"/>
              </a:spcBef>
              <a:spcAft>
                <a:spcPts val="0"/>
              </a:spcAft>
              <a:buSzPts val="3600"/>
              <a:buFont typeface="Helvetica Neue"/>
              <a:buNone/>
              <a:defRPr sz="3600">
                <a:latin typeface="Helvetica Neue"/>
                <a:ea typeface="Helvetica Neue"/>
                <a:cs typeface="Helvetica Neue"/>
                <a:sym typeface="Helvetica Neue"/>
              </a:defRPr>
            </a:lvl5pPr>
            <a:lvl6pPr lvl="5" algn="ctr" rtl="0">
              <a:spcBef>
                <a:spcPts val="0"/>
              </a:spcBef>
              <a:spcAft>
                <a:spcPts val="0"/>
              </a:spcAft>
              <a:buSzPts val="3600"/>
              <a:buFont typeface="Helvetica Neue"/>
              <a:buNone/>
              <a:defRPr sz="3600">
                <a:latin typeface="Helvetica Neue"/>
                <a:ea typeface="Helvetica Neue"/>
                <a:cs typeface="Helvetica Neue"/>
                <a:sym typeface="Helvetica Neue"/>
              </a:defRPr>
            </a:lvl6pPr>
            <a:lvl7pPr lvl="6" algn="ctr" rtl="0">
              <a:spcBef>
                <a:spcPts val="0"/>
              </a:spcBef>
              <a:spcAft>
                <a:spcPts val="0"/>
              </a:spcAft>
              <a:buSzPts val="3600"/>
              <a:buFont typeface="Helvetica Neue"/>
              <a:buNone/>
              <a:defRPr sz="3600">
                <a:latin typeface="Helvetica Neue"/>
                <a:ea typeface="Helvetica Neue"/>
                <a:cs typeface="Helvetica Neue"/>
                <a:sym typeface="Helvetica Neue"/>
              </a:defRPr>
            </a:lvl7pPr>
            <a:lvl8pPr lvl="7" algn="ctr" rtl="0">
              <a:spcBef>
                <a:spcPts val="0"/>
              </a:spcBef>
              <a:spcAft>
                <a:spcPts val="0"/>
              </a:spcAft>
              <a:buSzPts val="3600"/>
              <a:buFont typeface="Helvetica Neue"/>
              <a:buNone/>
              <a:defRPr sz="3600">
                <a:latin typeface="Helvetica Neue"/>
                <a:ea typeface="Helvetica Neue"/>
                <a:cs typeface="Helvetica Neue"/>
                <a:sym typeface="Helvetica Neue"/>
              </a:defRPr>
            </a:lvl8pPr>
            <a:lvl9pPr lvl="8" algn="ctr" rtl="0">
              <a:spcBef>
                <a:spcPts val="0"/>
              </a:spcBef>
              <a:spcAft>
                <a:spcPts val="0"/>
              </a:spcAft>
              <a:buSzPts val="3600"/>
              <a:buFont typeface="Helvetica Neue"/>
              <a:buNone/>
              <a:defRPr sz="3600">
                <a:latin typeface="Helvetica Neue"/>
                <a:ea typeface="Helvetica Neue"/>
                <a:cs typeface="Helvetica Neue"/>
                <a:sym typeface="Helvetica Neue"/>
              </a:defRPr>
            </a:lvl9pPr>
          </a:lstStyle>
          <a:p>
            <a:endParaRPr/>
          </a:p>
        </p:txBody>
      </p:sp>
      <p:sp>
        <p:nvSpPr>
          <p:cNvPr id="130" name="Google Shape;130;p26"/>
          <p:cNvSpPr txBox="1">
            <a:spLocks noGrp="1"/>
          </p:cNvSpPr>
          <p:nvPr>
            <p:ph type="sldNum" idx="12"/>
          </p:nvPr>
        </p:nvSpPr>
        <p:spPr>
          <a:xfrm>
            <a:off x="8472458" y="4663217"/>
            <a:ext cx="548700" cy="393600"/>
          </a:xfrm>
          <a:prstGeom prst="rect">
            <a:avLst/>
          </a:prstGeom>
        </p:spPr>
        <p:txBody>
          <a:bodyPr spcFirstLastPara="1" wrap="square" lIns="68575" tIns="34275" rIns="68575" bIns="3427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iw"/>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iw"/>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r" rtl="1">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r" rtl="1">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r" rtl="1">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r" rtl="1">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r" rtl="1">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r" rtl="1">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r" rtl="1">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r" rtl="1">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r" rtl="1">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r" rtl="1">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R="0" lvl="0" algn="r" rtl="1">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1">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r" rtl="1">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l" rtl="1">
              <a:spcBef>
                <a:spcPts val="0"/>
              </a:spcBef>
              <a:buNone/>
              <a:defRPr sz="900" b="0" i="0" u="none" strike="noStrike" cap="none">
                <a:solidFill>
                  <a:srgbClr val="888888"/>
                </a:solidFill>
                <a:latin typeface="Calibri"/>
                <a:ea typeface="Calibri"/>
                <a:cs typeface="Calibri"/>
                <a:sym typeface="Calibri"/>
              </a:defRPr>
            </a:lvl1pPr>
            <a:lvl2pPr marL="0" marR="0" lvl="1" indent="0" algn="l" rtl="1">
              <a:spcBef>
                <a:spcPts val="0"/>
              </a:spcBef>
              <a:buNone/>
              <a:defRPr sz="900" b="0" i="0" u="none" strike="noStrike" cap="none">
                <a:solidFill>
                  <a:srgbClr val="888888"/>
                </a:solidFill>
                <a:latin typeface="Calibri"/>
                <a:ea typeface="Calibri"/>
                <a:cs typeface="Calibri"/>
                <a:sym typeface="Calibri"/>
              </a:defRPr>
            </a:lvl2pPr>
            <a:lvl3pPr marL="0" marR="0" lvl="2" indent="0" algn="l" rtl="1">
              <a:spcBef>
                <a:spcPts val="0"/>
              </a:spcBef>
              <a:buNone/>
              <a:defRPr sz="900" b="0" i="0" u="none" strike="noStrike" cap="none">
                <a:solidFill>
                  <a:srgbClr val="888888"/>
                </a:solidFill>
                <a:latin typeface="Calibri"/>
                <a:ea typeface="Calibri"/>
                <a:cs typeface="Calibri"/>
                <a:sym typeface="Calibri"/>
              </a:defRPr>
            </a:lvl3pPr>
            <a:lvl4pPr marL="0" marR="0" lvl="3" indent="0" algn="l" rtl="1">
              <a:spcBef>
                <a:spcPts val="0"/>
              </a:spcBef>
              <a:buNone/>
              <a:defRPr sz="900" b="0" i="0" u="none" strike="noStrike" cap="none">
                <a:solidFill>
                  <a:srgbClr val="888888"/>
                </a:solidFill>
                <a:latin typeface="Calibri"/>
                <a:ea typeface="Calibri"/>
                <a:cs typeface="Calibri"/>
                <a:sym typeface="Calibri"/>
              </a:defRPr>
            </a:lvl4pPr>
            <a:lvl5pPr marL="0" marR="0" lvl="4" indent="0" algn="l" rtl="1">
              <a:spcBef>
                <a:spcPts val="0"/>
              </a:spcBef>
              <a:buNone/>
              <a:defRPr sz="900" b="0" i="0" u="none" strike="noStrike" cap="none">
                <a:solidFill>
                  <a:srgbClr val="888888"/>
                </a:solidFill>
                <a:latin typeface="Calibri"/>
                <a:ea typeface="Calibri"/>
                <a:cs typeface="Calibri"/>
                <a:sym typeface="Calibri"/>
              </a:defRPr>
            </a:lvl5pPr>
            <a:lvl6pPr marL="0" marR="0" lvl="5" indent="0" algn="l" rtl="1">
              <a:spcBef>
                <a:spcPts val="0"/>
              </a:spcBef>
              <a:buNone/>
              <a:defRPr sz="900" b="0" i="0" u="none" strike="noStrike" cap="none">
                <a:solidFill>
                  <a:srgbClr val="888888"/>
                </a:solidFill>
                <a:latin typeface="Calibri"/>
                <a:ea typeface="Calibri"/>
                <a:cs typeface="Calibri"/>
                <a:sym typeface="Calibri"/>
              </a:defRPr>
            </a:lvl6pPr>
            <a:lvl7pPr marL="0" marR="0" lvl="6" indent="0" algn="l" rtl="1">
              <a:spcBef>
                <a:spcPts val="0"/>
              </a:spcBef>
              <a:buNone/>
              <a:defRPr sz="900" b="0" i="0" u="none" strike="noStrike" cap="none">
                <a:solidFill>
                  <a:srgbClr val="888888"/>
                </a:solidFill>
                <a:latin typeface="Calibri"/>
                <a:ea typeface="Calibri"/>
                <a:cs typeface="Calibri"/>
                <a:sym typeface="Calibri"/>
              </a:defRPr>
            </a:lvl7pPr>
            <a:lvl8pPr marL="0" marR="0" lvl="7" indent="0" algn="l" rtl="1">
              <a:spcBef>
                <a:spcPts val="0"/>
              </a:spcBef>
              <a:buNone/>
              <a:defRPr sz="900" b="0" i="0" u="none" strike="noStrike" cap="none">
                <a:solidFill>
                  <a:srgbClr val="888888"/>
                </a:solidFill>
                <a:latin typeface="Calibri"/>
                <a:ea typeface="Calibri"/>
                <a:cs typeface="Calibri"/>
                <a:sym typeface="Calibri"/>
              </a:defRPr>
            </a:lvl8pPr>
            <a:lvl9pPr marL="0" marR="0" lvl="8" indent="0" algn="l" rtl="1">
              <a:spcBef>
                <a:spcPts val="0"/>
              </a:spcBef>
              <a:buNone/>
              <a:defRPr sz="900" b="0" i="0" u="none" strike="noStrike" cap="none">
                <a:solidFill>
                  <a:srgbClr val="888888"/>
                </a:solidFill>
                <a:latin typeface="Calibri"/>
                <a:ea typeface="Calibri"/>
                <a:cs typeface="Calibri"/>
                <a:sym typeface="Calibri"/>
              </a:defRPr>
            </a:lvl9pPr>
          </a:lstStyle>
          <a:p>
            <a:pPr marL="0" lvl="0" indent="0" algn="l" rtl="1">
              <a:spcBef>
                <a:spcPts val="0"/>
              </a:spcBef>
              <a:spcAft>
                <a:spcPts val="0"/>
              </a:spcAft>
              <a:buNone/>
            </a:pPr>
            <a:fld id="{00000000-1234-1234-1234-123412341234}" type="slidenum">
              <a:rPr lang="iw"/>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8"/>
          <p:cNvSpPr txBox="1"/>
          <p:nvPr/>
        </p:nvSpPr>
        <p:spPr>
          <a:xfrm>
            <a:off x="3460300" y="0"/>
            <a:ext cx="5683800" cy="5143500"/>
          </a:xfrm>
          <a:prstGeom prst="rect">
            <a:avLst/>
          </a:prstGeom>
          <a:noFill/>
          <a:ln>
            <a:noFill/>
          </a:ln>
        </p:spPr>
        <p:txBody>
          <a:bodyPr spcFirstLastPara="1" wrap="square" lIns="68575" tIns="34275" rIns="68575" bIns="34275" anchor="ctr" anchorCtr="0">
            <a:noAutofit/>
          </a:bodyPr>
          <a:lstStyle/>
          <a:p>
            <a:pPr marL="0" lvl="0" indent="0" algn="ctr" rtl="1">
              <a:lnSpc>
                <a:spcPct val="115000"/>
              </a:lnSpc>
              <a:spcBef>
                <a:spcPts val="0"/>
              </a:spcBef>
              <a:spcAft>
                <a:spcPts val="0"/>
              </a:spcAft>
              <a:buClr>
                <a:schemeClr val="dk1"/>
              </a:buClr>
              <a:buSzPts val="1100"/>
              <a:buFont typeface="Arial"/>
              <a:buNone/>
            </a:pPr>
            <a:r>
              <a:rPr lang="he-IL" sz="4500" dirty="0">
                <a:solidFill>
                  <a:srgbClr val="002060"/>
                </a:solidFill>
                <a:latin typeface="Helvetica Neue"/>
                <a:ea typeface="Helvetica Neue"/>
                <a:cs typeface="Helvetica Neue"/>
                <a:sym typeface="Helvetica Neue"/>
              </a:rPr>
              <a:t>איחוד דורשי ציון </a:t>
            </a:r>
          </a:p>
          <a:p>
            <a:pPr marL="0" lvl="0" indent="0" algn="ctr" rtl="1">
              <a:lnSpc>
                <a:spcPct val="115000"/>
              </a:lnSpc>
              <a:spcBef>
                <a:spcPts val="0"/>
              </a:spcBef>
              <a:spcAft>
                <a:spcPts val="0"/>
              </a:spcAft>
              <a:buClr>
                <a:schemeClr val="dk1"/>
              </a:buClr>
              <a:buSzPts val="1100"/>
              <a:buFont typeface="Arial"/>
              <a:buNone/>
            </a:pPr>
            <a:r>
              <a:rPr lang="he-IL" sz="4500" dirty="0">
                <a:solidFill>
                  <a:srgbClr val="002060"/>
                </a:solidFill>
                <a:latin typeface="Helvetica Neue"/>
                <a:ea typeface="Helvetica Neue"/>
                <a:cs typeface="Helvetica Neue"/>
                <a:sym typeface="Helvetica Neue"/>
              </a:rPr>
              <a:t>על טהרת הקודש</a:t>
            </a:r>
            <a:endParaRPr sz="4500"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r>
              <a:rPr lang="he-IL" sz="6000" b="1" dirty="0">
                <a:solidFill>
                  <a:srgbClr val="002060"/>
                </a:solidFill>
                <a:latin typeface="Helvetica Neue"/>
                <a:ea typeface="Helvetica Neue"/>
                <a:cs typeface="Helvetica Neue"/>
                <a:sym typeface="Helvetica Neue"/>
              </a:rPr>
              <a:t>קיום ההבטחה</a:t>
            </a:r>
            <a:endParaRPr sz="6000" b="1" dirty="0">
              <a:solidFill>
                <a:srgbClr val="002060"/>
              </a:solidFill>
              <a:latin typeface="Helvetica Neue"/>
              <a:ea typeface="Helvetica Neue"/>
              <a:cs typeface="Helvetica Neue"/>
              <a:sym typeface="Helvetica Neue"/>
            </a:endParaRPr>
          </a:p>
          <a:p>
            <a:pPr marL="0" lvl="0" indent="0" algn="ctr" rtl="1">
              <a:lnSpc>
                <a:spcPct val="115000"/>
              </a:lnSpc>
              <a:spcBef>
                <a:spcPts val="0"/>
              </a:spcBef>
              <a:spcAft>
                <a:spcPts val="0"/>
              </a:spcAft>
              <a:buClr>
                <a:schemeClr val="dk1"/>
              </a:buClr>
              <a:buSzPts val="1100"/>
              <a:buFont typeface="Arial"/>
              <a:buNone/>
            </a:pPr>
            <a:r>
              <a:rPr lang="he-IL" sz="3300" dirty="0">
                <a:solidFill>
                  <a:srgbClr val="002060"/>
                </a:solidFill>
                <a:latin typeface="Helvetica Neue"/>
                <a:ea typeface="Helvetica Neue"/>
                <a:cs typeface="Helvetica Neue"/>
                <a:sym typeface="Helvetica Neue"/>
              </a:rPr>
              <a:t>ממשלת התורה</a:t>
            </a:r>
            <a:r>
              <a:rPr lang="iw" sz="3300" dirty="0">
                <a:solidFill>
                  <a:srgbClr val="002060"/>
                </a:solidFill>
                <a:latin typeface="Helvetica Neue"/>
                <a:ea typeface="Helvetica Neue"/>
                <a:cs typeface="Helvetica Neue"/>
                <a:sym typeface="Helvetica Neue"/>
              </a:rPr>
              <a:t>, </a:t>
            </a:r>
            <a:r>
              <a:rPr lang="he-IL" sz="3300" dirty="0">
                <a:solidFill>
                  <a:srgbClr val="002060"/>
                </a:solidFill>
                <a:latin typeface="Helvetica Neue"/>
                <a:ea typeface="Helvetica Neue"/>
                <a:cs typeface="Helvetica Neue"/>
                <a:sym typeface="Helvetica Neue"/>
              </a:rPr>
              <a:t>גאולה בדרך הטבע, ציפייה ודרישה לבניין המקדש, כבוד לחולקים.</a:t>
            </a:r>
            <a:endParaRPr sz="6300" b="1"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C2539715-F73D-A8CD-83DD-A9A5C25ECFA8}"/>
              </a:ext>
            </a:extLst>
          </p:cNvPr>
          <p:cNvPicPr>
            <a:picLocks noChangeAspect="1"/>
          </p:cNvPicPr>
          <p:nvPr/>
        </p:nvPicPr>
        <p:blipFill>
          <a:blip r:embed="rId3"/>
          <a:stretch>
            <a:fillRect/>
          </a:stretch>
        </p:blipFill>
        <p:spPr>
          <a:xfrm>
            <a:off x="0" y="0"/>
            <a:ext cx="3583667"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7"/>
          <p:cNvSpPr txBox="1"/>
          <p:nvPr/>
        </p:nvSpPr>
        <p:spPr>
          <a:xfrm>
            <a:off x="3734972" y="804750"/>
            <a:ext cx="5409103" cy="2571900"/>
          </a:xfrm>
          <a:prstGeom prst="rect">
            <a:avLst/>
          </a:prstGeom>
          <a:noFill/>
          <a:ln>
            <a:noFill/>
          </a:ln>
        </p:spPr>
        <p:txBody>
          <a:bodyPr spcFirstLastPara="1" wrap="square" lIns="91425" tIns="91425" rIns="91425" bIns="91425" anchor="t" anchorCtr="0">
            <a:noAutofit/>
          </a:bodyPr>
          <a:lstStyle/>
          <a:p>
            <a:pPr marL="0" lvl="0" indent="0" algn="ctr" rtl="1">
              <a:lnSpc>
                <a:spcPct val="115000"/>
              </a:lnSpc>
              <a:spcBef>
                <a:spcPts val="0"/>
              </a:spcBef>
              <a:spcAft>
                <a:spcPts val="0"/>
              </a:spcAft>
              <a:buNone/>
            </a:pPr>
            <a:r>
              <a:rPr lang="he-IL" sz="5400" dirty="0">
                <a:solidFill>
                  <a:srgbClr val="002060"/>
                </a:solidFill>
                <a:latin typeface="Helvetica Neue"/>
                <a:ea typeface="Helvetica Neue"/>
                <a:cs typeface="Helvetica Neue"/>
                <a:sym typeface="Helvetica Neue"/>
              </a:rPr>
              <a:t>מה זה קדושת ציון?</a:t>
            </a:r>
          </a:p>
          <a:p>
            <a:pPr marL="0" lvl="0" indent="0" algn="ctr" rtl="1">
              <a:lnSpc>
                <a:spcPct val="115000"/>
              </a:lnSpc>
              <a:spcBef>
                <a:spcPts val="0"/>
              </a:spcBef>
              <a:spcAft>
                <a:spcPts val="0"/>
              </a:spcAft>
              <a:buNone/>
            </a:pPr>
            <a:r>
              <a:rPr lang="he-IL" sz="3800" b="1" dirty="0">
                <a:solidFill>
                  <a:srgbClr val="002060"/>
                </a:solidFill>
                <a:latin typeface="Helvetica Neue"/>
                <a:ea typeface="Helvetica Neue"/>
                <a:cs typeface="Helvetica Neue"/>
                <a:sym typeface="Helvetica Neue"/>
              </a:rPr>
              <a:t>חשיבותה של ארץ ישראל</a:t>
            </a:r>
            <a:br>
              <a:rPr lang="iw" sz="3000" dirty="0">
                <a:solidFill>
                  <a:srgbClr val="002060"/>
                </a:solidFill>
                <a:latin typeface="Helvetica Neue"/>
                <a:ea typeface="Helvetica Neue"/>
                <a:cs typeface="Helvetica Neue"/>
                <a:sym typeface="Helvetica Neue"/>
              </a:rPr>
            </a:br>
            <a:r>
              <a:rPr lang="he-IL" sz="3500" dirty="0">
                <a:solidFill>
                  <a:srgbClr val="002060"/>
                </a:solidFill>
                <a:latin typeface="Helvetica Neue"/>
                <a:ea typeface="Helvetica Neue"/>
                <a:cs typeface="Helvetica Neue"/>
                <a:sym typeface="Helvetica Neue"/>
              </a:rPr>
              <a:t>היחס לתקופתנו כשיבת ציון</a:t>
            </a:r>
          </a:p>
          <a:p>
            <a:pPr marL="0" lvl="0" indent="0" algn="ctr" rtl="1">
              <a:lnSpc>
                <a:spcPct val="115000"/>
              </a:lnSpc>
              <a:spcBef>
                <a:spcPts val="0"/>
              </a:spcBef>
              <a:spcAft>
                <a:spcPts val="0"/>
              </a:spcAft>
              <a:buNone/>
            </a:pPr>
            <a:r>
              <a:rPr lang="he-IL" sz="3500" dirty="0">
                <a:solidFill>
                  <a:srgbClr val="002060"/>
                </a:solidFill>
                <a:latin typeface="Helvetica Neue"/>
                <a:ea typeface="Helvetica Neue"/>
                <a:cs typeface="Helvetica Neue"/>
                <a:sym typeface="Helvetica Neue"/>
              </a:rPr>
              <a:t>הקמת ממלכת התורה</a:t>
            </a:r>
            <a:endParaRPr sz="2900"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3B252E72-F7D1-42A9-C7A4-9D997FD5B89F}"/>
              </a:ext>
            </a:extLst>
          </p:cNvPr>
          <p:cNvPicPr>
            <a:picLocks noChangeAspect="1"/>
          </p:cNvPicPr>
          <p:nvPr/>
        </p:nvPicPr>
        <p:blipFill>
          <a:blip r:embed="rId3"/>
          <a:stretch>
            <a:fillRect/>
          </a:stretch>
        </p:blipFill>
        <p:spPr>
          <a:xfrm>
            <a:off x="0" y="1"/>
            <a:ext cx="3597367" cy="258142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9">
                                            <p:txEl>
                                              <p:pRg st="0" end="0"/>
                                            </p:txEl>
                                          </p:spTgt>
                                        </p:tgtEl>
                                        <p:attrNameLst>
                                          <p:attrName>style.visibility</p:attrName>
                                        </p:attrNameLst>
                                      </p:cBhvr>
                                      <p:to>
                                        <p:strVal val="visible"/>
                                      </p:to>
                                    </p:set>
                                    <p:animEffect transition="in" filter="fade">
                                      <p:cBhvr>
                                        <p:cTn id="7" dur="1000"/>
                                        <p:tgtEl>
                                          <p:spTgt spid="1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9">
                                            <p:txEl>
                                              <p:pRg st="1" end="1"/>
                                            </p:txEl>
                                          </p:spTgt>
                                        </p:tgtEl>
                                        <p:attrNameLst>
                                          <p:attrName>style.visibility</p:attrName>
                                        </p:attrNameLst>
                                      </p:cBhvr>
                                      <p:to>
                                        <p:strVal val="visible"/>
                                      </p:to>
                                    </p:set>
                                    <p:animEffect transition="in" filter="fade">
                                      <p:cBhvr>
                                        <p:cTn id="12" dur="1000"/>
                                        <p:tgtEl>
                                          <p:spTgt spid="1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9">
                                            <p:txEl>
                                              <p:pRg st="2" end="2"/>
                                            </p:txEl>
                                          </p:spTgt>
                                        </p:tgtEl>
                                        <p:attrNameLst>
                                          <p:attrName>style.visibility</p:attrName>
                                        </p:attrNameLst>
                                      </p:cBhvr>
                                      <p:to>
                                        <p:strVal val="visible"/>
                                      </p:to>
                                    </p:set>
                                    <p:animEffect transition="in" filter="fade">
                                      <p:cBhvr>
                                        <p:cTn id="17" dur="1000"/>
                                        <p:tgtEl>
                                          <p:spTgt spid="1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9"/>
          <p:cNvSpPr txBox="1"/>
          <p:nvPr/>
        </p:nvSpPr>
        <p:spPr>
          <a:xfrm>
            <a:off x="0" y="0"/>
            <a:ext cx="9144000" cy="4936200"/>
          </a:xfrm>
          <a:prstGeom prst="rect">
            <a:avLst/>
          </a:prstGeom>
          <a:noFill/>
          <a:ln>
            <a:noFill/>
          </a:ln>
        </p:spPr>
        <p:txBody>
          <a:bodyPr spcFirstLastPara="1" wrap="square" lIns="68575" tIns="34275" rIns="68575" bIns="34275" anchor="t" anchorCtr="0">
            <a:noAutofit/>
          </a:bodyPr>
          <a:lstStyle/>
          <a:p>
            <a:pPr marL="0" marR="0" lvl="0" indent="0" algn="r" rtl="1">
              <a:lnSpc>
                <a:spcPct val="150000"/>
              </a:lnSpc>
              <a:spcBef>
                <a:spcPts val="0"/>
              </a:spcBef>
              <a:spcAft>
                <a:spcPts val="0"/>
              </a:spcAft>
              <a:buNone/>
            </a:pPr>
            <a:r>
              <a:rPr lang="iw" sz="3000" b="1" i="0" u="sng" strike="noStrike" cap="none" dirty="0">
                <a:solidFill>
                  <a:srgbClr val="002060"/>
                </a:solidFill>
                <a:latin typeface="Helvetica Neue"/>
                <a:ea typeface="Helvetica Neue"/>
                <a:cs typeface="Helvetica Neue"/>
                <a:sym typeface="Helvetica Neue"/>
              </a:rPr>
              <a:t>מה</a:t>
            </a:r>
            <a:r>
              <a:rPr lang="he-IL" sz="3000" b="1" i="0" u="sng" strike="noStrike" cap="none" dirty="0">
                <a:solidFill>
                  <a:srgbClr val="002060"/>
                </a:solidFill>
                <a:latin typeface="Helvetica Neue"/>
                <a:ea typeface="Helvetica Neue"/>
                <a:cs typeface="Helvetica Neue"/>
                <a:sym typeface="Helvetica Neue"/>
              </a:rPr>
              <a:t>י ארץ ישראל</a:t>
            </a:r>
            <a:endParaRPr sz="3000" b="1" i="0" u="sng" strike="noStrike" cap="none"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ארץ ישראל אינה עוד מצווה </a:t>
            </a:r>
            <a:r>
              <a:rPr lang="he-IL" sz="2700" dirty="0" err="1">
                <a:solidFill>
                  <a:srgbClr val="002060"/>
                </a:solidFill>
                <a:latin typeface="Helvetica Neue"/>
                <a:ea typeface="Helvetica Neue"/>
                <a:cs typeface="Helvetica Neue"/>
                <a:sym typeface="Helvetica Neue"/>
              </a:rPr>
              <a:t>מהתרי"ג</a:t>
            </a:r>
            <a:r>
              <a:rPr lang="he-IL" sz="2700" dirty="0">
                <a:solidFill>
                  <a:srgbClr val="002060"/>
                </a:solidFill>
                <a:latin typeface="Helvetica Neue"/>
                <a:ea typeface="Helvetica Neue"/>
                <a:cs typeface="Helvetica Neue"/>
                <a:sym typeface="Helvetica Neue"/>
              </a:rPr>
              <a:t>.</a:t>
            </a:r>
            <a:endParaRPr sz="2700"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ארץ ישראל היא המקום בו מתקיימת הברית ביננו לבורא. </a:t>
            </a:r>
            <a:endParaRPr sz="2700"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he-IL" sz="2700" dirty="0">
                <a:solidFill>
                  <a:srgbClr val="002060"/>
                </a:solidFill>
                <a:latin typeface="Helvetica Neue"/>
                <a:ea typeface="Helvetica Neue"/>
                <a:cs typeface="Helvetica Neue"/>
                <a:sym typeface="Helvetica Neue"/>
              </a:rPr>
              <a:t>לבחור לא לבוא לארץ – זה מאיסה בקשר עם הבורא.</a:t>
            </a:r>
            <a:endParaRPr sz="2700" dirty="0">
              <a:solidFill>
                <a:srgbClr val="002060"/>
              </a:solidFill>
              <a:latin typeface="Helvetica Neue"/>
              <a:ea typeface="Helvetica Neue"/>
              <a:cs typeface="Helvetica Neue"/>
              <a:sym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iw" sz="2700" dirty="0">
                <a:solidFill>
                  <a:srgbClr val="FF0000"/>
                </a:solidFill>
                <a:latin typeface="Helvetica Neue"/>
                <a:ea typeface="Helvetica Neue"/>
                <a:cs typeface="Helvetica Neue"/>
                <a:sym typeface="Helvetica Neue"/>
              </a:rPr>
              <a:t>נלמד את היסודות של אומנות יצירת העוגנים</a:t>
            </a:r>
            <a:endParaRPr sz="2700" dirty="0">
              <a:solidFill>
                <a:srgbClr val="FF0000"/>
              </a:solidFill>
              <a:latin typeface="Helvetica Neue"/>
              <a:ea typeface="Helvetica Neue"/>
              <a:cs typeface="Helvetica Neue"/>
            </a:endParaRPr>
          </a:p>
          <a:p>
            <a:pPr marL="457200" lvl="0" indent="-400050" algn="r" rtl="1">
              <a:lnSpc>
                <a:spcPct val="150000"/>
              </a:lnSpc>
              <a:spcBef>
                <a:spcPts val="0"/>
              </a:spcBef>
              <a:spcAft>
                <a:spcPts val="0"/>
              </a:spcAft>
              <a:buClr>
                <a:srgbClr val="002060"/>
              </a:buClr>
              <a:buSzPts val="2700"/>
              <a:buFont typeface="Helvetica Neue"/>
              <a:buChar char="●"/>
            </a:pPr>
            <a:r>
              <a:rPr lang="iw" sz="2700" dirty="0">
                <a:solidFill>
                  <a:srgbClr val="FF0000"/>
                </a:solidFill>
                <a:latin typeface="Helvetica Neue"/>
                <a:ea typeface="Helvetica Neue"/>
                <a:cs typeface="Helvetica Neue"/>
                <a:sym typeface="Helvetica Neue"/>
              </a:rPr>
              <a:t>נלמד לייצר  חוויה רגשית עוצמתית ביותר</a:t>
            </a:r>
            <a:endParaRPr sz="2700" dirty="0">
              <a:solidFill>
                <a:srgbClr val="FF0000"/>
              </a:solidFill>
              <a:latin typeface="Helvetica Neue"/>
              <a:ea typeface="Helvetica Neue"/>
              <a:cs typeface="Helvetica Neue"/>
            </a:endParaRPr>
          </a:p>
          <a:p>
            <a:pPr marL="0" lvl="0" indent="0" algn="r" rtl="1">
              <a:lnSpc>
                <a:spcPct val="150000"/>
              </a:lnSpc>
              <a:spcBef>
                <a:spcPts val="0"/>
              </a:spcBef>
              <a:spcAft>
                <a:spcPts val="0"/>
              </a:spcAft>
              <a:buNone/>
            </a:pPr>
            <a:endParaRPr sz="2800" dirty="0">
              <a:solidFill>
                <a:srgbClr val="002060"/>
              </a:solidFill>
              <a:latin typeface="Helvetica Neue"/>
              <a:ea typeface="Helvetica Neue"/>
              <a:cs typeface="Helvetica Neue"/>
              <a:sym typeface="Helvetica Neue"/>
            </a:endParaRPr>
          </a:p>
          <a:p>
            <a:pPr marL="457200" lvl="0" indent="0" algn="r" rtl="1">
              <a:lnSpc>
                <a:spcPct val="115000"/>
              </a:lnSpc>
              <a:spcBef>
                <a:spcPts val="0"/>
              </a:spcBef>
              <a:spcAft>
                <a:spcPts val="0"/>
              </a:spcAft>
              <a:buNone/>
            </a:pPr>
            <a:endParaRPr sz="2700" dirty="0">
              <a:solidFill>
                <a:srgbClr val="FF0000"/>
              </a:solidFill>
              <a:latin typeface="Helvetica Neue"/>
              <a:ea typeface="Helvetica Neue"/>
              <a:cs typeface="Helvetica Neue"/>
              <a:sym typeface="Helvetica Neue"/>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6" name="Google Shape;156;p30"/>
          <p:cNvSpPr txBox="1"/>
          <p:nvPr/>
        </p:nvSpPr>
        <p:spPr>
          <a:xfrm>
            <a:off x="3507000" y="0"/>
            <a:ext cx="5637000" cy="2899075"/>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החלום</a:t>
            </a:r>
            <a:endParaRPr sz="5000" b="1"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החלום היה תם ושלם: יום יבוא ועם ישראל כולו ישוב ויתקבץ כאיש אחד אל ארצו השלמה ויכונן את חייו על פי תורת ה' תמימה. </a:t>
            </a:r>
          </a:p>
          <a:p>
            <a:pPr marL="0" lvl="0" indent="0" algn="ctr" rtl="1">
              <a:spcBef>
                <a:spcPts val="0"/>
              </a:spcBef>
              <a:spcAft>
                <a:spcPts val="0"/>
              </a:spcAft>
              <a:buClr>
                <a:schemeClr val="dk1"/>
              </a:buClr>
              <a:buSzPts val="1100"/>
              <a:buFont typeface="Arial"/>
              <a:buNone/>
            </a:pPr>
            <a:r>
              <a:rPr lang="he-IL" sz="2800" dirty="0">
                <a:solidFill>
                  <a:srgbClr val="002060"/>
                </a:solidFill>
                <a:latin typeface="Helvetica Neue"/>
                <a:ea typeface="Helvetica Neue"/>
                <a:cs typeface="Helvetica Neue"/>
                <a:sym typeface="Helvetica Neue"/>
              </a:rPr>
              <a:t>העם ישתחרר כליל משעבוד מלכויות, וכל משפחות האדמה יתברכו בו ובזרעו.  </a:t>
            </a: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גאולת ישראל תביא בעקבותיה גאולת העולם – כי מלאה הארץ דעה את ה'. </a:t>
            </a:r>
            <a:endParaRPr sz="2800" dirty="0">
              <a:solidFill>
                <a:srgbClr val="002060"/>
              </a:solidFill>
              <a:latin typeface="Helvetica Neue"/>
              <a:ea typeface="Helvetica Neue"/>
              <a:cs typeface="Helvetica Neue"/>
              <a:sym typeface="Helvetica Neue"/>
            </a:endParaRPr>
          </a:p>
          <a:p>
            <a:pPr marL="0" lvl="0" indent="0" algn="l" rtl="0">
              <a:spcBef>
                <a:spcPts val="0"/>
              </a:spcBef>
              <a:spcAft>
                <a:spcPts val="0"/>
              </a:spcAft>
              <a:buNone/>
            </a:pPr>
            <a:endParaRPr sz="1200"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8DEF5BD9-29C3-4DBD-B033-C7D0CBA41AF1}"/>
              </a:ext>
            </a:extLst>
          </p:cNvPr>
          <p:cNvPicPr>
            <a:picLocks noChangeAspect="1"/>
          </p:cNvPicPr>
          <p:nvPr/>
        </p:nvPicPr>
        <p:blipFill>
          <a:blip r:embed="rId3"/>
          <a:stretch>
            <a:fillRect/>
          </a:stretch>
        </p:blipFill>
        <p:spPr>
          <a:xfrm>
            <a:off x="0" y="0"/>
            <a:ext cx="3393176" cy="29948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1000"/>
                                        <p:tgtEl>
                                          <p:spTgt spid="1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
                                            <p:txEl>
                                              <p:pRg st="1" end="1"/>
                                            </p:txEl>
                                          </p:spTgt>
                                        </p:tgtEl>
                                        <p:attrNameLst>
                                          <p:attrName>style.visibility</p:attrName>
                                        </p:attrNameLst>
                                      </p:cBhvr>
                                      <p:to>
                                        <p:strVal val="visible"/>
                                      </p:to>
                                    </p:set>
                                    <p:animEffect transition="in" filter="fade">
                                      <p:cBhvr>
                                        <p:cTn id="12" dur="1000"/>
                                        <p:tgtEl>
                                          <p:spTgt spid="1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6">
                                            <p:txEl>
                                              <p:pRg st="2" end="2"/>
                                            </p:txEl>
                                          </p:spTgt>
                                        </p:tgtEl>
                                        <p:attrNameLst>
                                          <p:attrName>style.visibility</p:attrName>
                                        </p:attrNameLst>
                                      </p:cBhvr>
                                      <p:to>
                                        <p:strVal val="visible"/>
                                      </p:to>
                                    </p:set>
                                    <p:animEffect transition="in" filter="fade">
                                      <p:cBhvr>
                                        <p:cTn id="17" dur="1000"/>
                                        <p:tgtEl>
                                          <p:spTgt spid="15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6">
                                            <p:txEl>
                                              <p:pRg st="3" end="3"/>
                                            </p:txEl>
                                          </p:spTgt>
                                        </p:tgtEl>
                                        <p:attrNameLst>
                                          <p:attrName>style.visibility</p:attrName>
                                        </p:attrNameLst>
                                      </p:cBhvr>
                                      <p:to>
                                        <p:strVal val="visible"/>
                                      </p:to>
                                    </p:set>
                                    <p:animEffect transition="in" filter="fade">
                                      <p:cBhvr>
                                        <p:cTn id="22" dur="1000"/>
                                        <p:tgtEl>
                                          <p:spTgt spid="15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59EEE007-B009-7010-8942-EB17A3AA1F36}"/>
            </a:ext>
          </a:extLst>
        </p:cNvPr>
        <p:cNvGrpSpPr/>
        <p:nvPr/>
      </p:nvGrpSpPr>
      <p:grpSpPr>
        <a:xfrm>
          <a:off x="0" y="0"/>
          <a:ext cx="0" cy="0"/>
          <a:chOff x="0" y="0"/>
          <a:chExt cx="0" cy="0"/>
        </a:xfrm>
      </p:grpSpPr>
      <p:sp>
        <p:nvSpPr>
          <p:cNvPr id="156" name="Google Shape;156;p30">
            <a:extLst>
              <a:ext uri="{FF2B5EF4-FFF2-40B4-BE49-F238E27FC236}">
                <a16:creationId xmlns:a16="http://schemas.microsoft.com/office/drawing/2014/main" id="{1D0578FC-C50E-4F02-B402-C4EF360B757C}"/>
              </a:ext>
            </a:extLst>
          </p:cNvPr>
          <p:cNvSpPr txBox="1"/>
          <p:nvPr/>
        </p:nvSpPr>
        <p:spPr>
          <a:xfrm>
            <a:off x="3507000" y="0"/>
            <a:ext cx="5637000" cy="2899075"/>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המציעות</a:t>
            </a:r>
            <a:endParaRPr sz="5000" b="1"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רק חלקו של העם שב והתקבץ במדינת היהודים. </a:t>
            </a: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רק חלק מארץ אצלנו. </a:t>
            </a: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רק קצת מהעם דבק בתורה ובמצוות. מאבקים מדיניים לא פסקו מהארץ. </a:t>
            </a: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השלום לקוי והמוסר חסר, ותקנת העולם עוד נראית רחוקה. </a:t>
            </a:r>
            <a:endParaRPr sz="2800" dirty="0">
              <a:solidFill>
                <a:srgbClr val="002060"/>
              </a:solidFill>
              <a:latin typeface="Helvetica Neue"/>
              <a:ea typeface="Helvetica Neue"/>
              <a:cs typeface="Helvetica Neue"/>
              <a:sym typeface="Helvetica Neue"/>
            </a:endParaRPr>
          </a:p>
          <a:p>
            <a:pPr marL="0" lvl="0" indent="0" algn="l" rtl="0">
              <a:spcBef>
                <a:spcPts val="0"/>
              </a:spcBef>
              <a:spcAft>
                <a:spcPts val="0"/>
              </a:spcAft>
              <a:buNone/>
            </a:pPr>
            <a:endParaRPr sz="1200" dirty="0">
              <a:solidFill>
                <a:srgbClr val="002060"/>
              </a:solidFill>
              <a:latin typeface="Helvetica Neue"/>
              <a:ea typeface="Helvetica Neue"/>
              <a:cs typeface="Helvetica Neue"/>
              <a:sym typeface="Helvetica Neue"/>
            </a:endParaRPr>
          </a:p>
        </p:txBody>
      </p:sp>
      <p:pic>
        <p:nvPicPr>
          <p:cNvPr id="6" name="תמונה 5">
            <a:extLst>
              <a:ext uri="{FF2B5EF4-FFF2-40B4-BE49-F238E27FC236}">
                <a16:creationId xmlns:a16="http://schemas.microsoft.com/office/drawing/2014/main" id="{1C708AB7-569B-A430-0FAA-D0DCD0F7AE4B}"/>
              </a:ext>
            </a:extLst>
          </p:cNvPr>
          <p:cNvPicPr>
            <a:picLocks noChangeAspect="1"/>
          </p:cNvPicPr>
          <p:nvPr/>
        </p:nvPicPr>
        <p:blipFill>
          <a:blip r:embed="rId3"/>
          <a:stretch>
            <a:fillRect/>
          </a:stretch>
        </p:blipFill>
        <p:spPr>
          <a:xfrm>
            <a:off x="0" y="0"/>
            <a:ext cx="2875343" cy="2157046"/>
          </a:xfrm>
          <a:prstGeom prst="rect">
            <a:avLst/>
          </a:prstGeom>
        </p:spPr>
      </p:pic>
    </p:spTree>
    <p:extLst>
      <p:ext uri="{BB962C8B-B14F-4D97-AF65-F5344CB8AC3E}">
        <p14:creationId xmlns:p14="http://schemas.microsoft.com/office/powerpoint/2010/main" val="4255348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1000"/>
                                        <p:tgtEl>
                                          <p:spTgt spid="1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
                                            <p:txEl>
                                              <p:pRg st="1" end="1"/>
                                            </p:txEl>
                                          </p:spTgt>
                                        </p:tgtEl>
                                        <p:attrNameLst>
                                          <p:attrName>style.visibility</p:attrName>
                                        </p:attrNameLst>
                                      </p:cBhvr>
                                      <p:to>
                                        <p:strVal val="visible"/>
                                      </p:to>
                                    </p:set>
                                    <p:animEffect transition="in" filter="fade">
                                      <p:cBhvr>
                                        <p:cTn id="12" dur="1000"/>
                                        <p:tgtEl>
                                          <p:spTgt spid="1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6">
                                            <p:txEl>
                                              <p:pRg st="2" end="2"/>
                                            </p:txEl>
                                          </p:spTgt>
                                        </p:tgtEl>
                                        <p:attrNameLst>
                                          <p:attrName>style.visibility</p:attrName>
                                        </p:attrNameLst>
                                      </p:cBhvr>
                                      <p:to>
                                        <p:strVal val="visible"/>
                                      </p:to>
                                    </p:set>
                                    <p:animEffect transition="in" filter="fade">
                                      <p:cBhvr>
                                        <p:cTn id="17" dur="1000"/>
                                        <p:tgtEl>
                                          <p:spTgt spid="15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6">
                                            <p:txEl>
                                              <p:pRg st="3" end="3"/>
                                            </p:txEl>
                                          </p:spTgt>
                                        </p:tgtEl>
                                        <p:attrNameLst>
                                          <p:attrName>style.visibility</p:attrName>
                                        </p:attrNameLst>
                                      </p:cBhvr>
                                      <p:to>
                                        <p:strVal val="visible"/>
                                      </p:to>
                                    </p:set>
                                    <p:animEffect transition="in" filter="fade">
                                      <p:cBhvr>
                                        <p:cTn id="22" dur="1000"/>
                                        <p:tgtEl>
                                          <p:spTgt spid="15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6">
                                            <p:txEl>
                                              <p:pRg st="4" end="4"/>
                                            </p:txEl>
                                          </p:spTgt>
                                        </p:tgtEl>
                                        <p:attrNameLst>
                                          <p:attrName>style.visibility</p:attrName>
                                        </p:attrNameLst>
                                      </p:cBhvr>
                                      <p:to>
                                        <p:strVal val="visible"/>
                                      </p:to>
                                    </p:set>
                                    <p:animEffect transition="in" filter="fade">
                                      <p:cBhvr>
                                        <p:cTn id="27" dur="1000"/>
                                        <p:tgtEl>
                                          <p:spTgt spid="15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DDB032B8-ECFA-94B4-2462-E10261C28C5B}"/>
            </a:ext>
          </a:extLst>
        </p:cNvPr>
        <p:cNvGrpSpPr/>
        <p:nvPr/>
      </p:nvGrpSpPr>
      <p:grpSpPr>
        <a:xfrm>
          <a:off x="0" y="0"/>
          <a:ext cx="0" cy="0"/>
          <a:chOff x="0" y="0"/>
          <a:chExt cx="0" cy="0"/>
        </a:xfrm>
      </p:grpSpPr>
      <p:sp>
        <p:nvSpPr>
          <p:cNvPr id="156" name="Google Shape;156;p30">
            <a:extLst>
              <a:ext uri="{FF2B5EF4-FFF2-40B4-BE49-F238E27FC236}">
                <a16:creationId xmlns:a16="http://schemas.microsoft.com/office/drawing/2014/main" id="{7978D081-1E09-DD0F-6CDB-EF0B6A93AFE7}"/>
              </a:ext>
            </a:extLst>
          </p:cNvPr>
          <p:cNvSpPr txBox="1"/>
          <p:nvPr/>
        </p:nvSpPr>
        <p:spPr>
          <a:xfrm>
            <a:off x="2936631" y="0"/>
            <a:ext cx="6207369" cy="2899075"/>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הדילמה</a:t>
            </a:r>
            <a:endParaRPr sz="5000" b="1"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מהו מעמדה של מציעות מקוטעת זו בתודעה הדתית ומהי הלגיטימיות שלה?</a:t>
            </a:r>
          </a:p>
          <a:p>
            <a:pPr marL="0" lvl="0" indent="0" algn="ctr" rtl="1">
              <a:spcBef>
                <a:spcPts val="0"/>
              </a:spcBef>
              <a:spcAft>
                <a:spcPts val="0"/>
              </a:spcAft>
              <a:buClr>
                <a:schemeClr val="dk1"/>
              </a:buClr>
              <a:buSzPts val="1100"/>
              <a:buFont typeface="Arial"/>
              <a:buNone/>
            </a:pPr>
            <a:r>
              <a:rPr lang="he-IL" sz="2400" dirty="0">
                <a:solidFill>
                  <a:srgbClr val="002060"/>
                </a:solidFill>
                <a:latin typeface="Helvetica Neue"/>
                <a:ea typeface="Helvetica Neue"/>
                <a:cs typeface="Helvetica Neue"/>
                <a:sym typeface="Helvetica Neue"/>
              </a:rPr>
              <a:t>האם היא חלק אורגני של השלם המיוחל, או שמא אין היא אלא שבירתו וניתוצו של השלם?</a:t>
            </a:r>
          </a:p>
          <a:p>
            <a:pPr marL="0" lvl="0" indent="0" algn="ctr" rtl="1">
              <a:spcBef>
                <a:spcPts val="0"/>
              </a:spcBef>
              <a:spcAft>
                <a:spcPts val="0"/>
              </a:spcAft>
              <a:buClr>
                <a:schemeClr val="dk1"/>
              </a:buClr>
              <a:buSzPts val="1100"/>
              <a:buFont typeface="Arial"/>
              <a:buNone/>
            </a:pPr>
            <a:endParaRPr lang="he-IL" sz="2400"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r>
              <a:rPr lang="he-IL" sz="2000" dirty="0">
                <a:solidFill>
                  <a:srgbClr val="002060"/>
                </a:solidFill>
                <a:latin typeface="Helvetica Neue"/>
                <a:ea typeface="Helvetica Neue"/>
                <a:cs typeface="Helvetica Neue"/>
                <a:sym typeface="Helvetica Neue"/>
              </a:rPr>
              <a:t>האם נגלית לעיננו ראשית האחרית, תחילת התגשמותם של היעודים הנבואיים, או שמא אין כאן אלא בגידה ביעודים הללו ועקירתם משלמותם המקורית?</a:t>
            </a:r>
            <a:endParaRPr sz="1800" dirty="0">
              <a:solidFill>
                <a:srgbClr val="002060"/>
              </a:solidFill>
              <a:latin typeface="Helvetica Neue"/>
              <a:ea typeface="Helvetica Neue"/>
              <a:cs typeface="Helvetica Neue"/>
              <a:sym typeface="Helvetica Neue"/>
            </a:endParaRPr>
          </a:p>
          <a:p>
            <a:pPr marL="0" lvl="0" indent="0" algn="l" rtl="0">
              <a:spcBef>
                <a:spcPts val="0"/>
              </a:spcBef>
              <a:spcAft>
                <a:spcPts val="0"/>
              </a:spcAft>
              <a:buNone/>
            </a:pPr>
            <a:endParaRPr sz="1200" dirty="0">
              <a:solidFill>
                <a:srgbClr val="002060"/>
              </a:solidFill>
              <a:latin typeface="Helvetica Neue"/>
              <a:ea typeface="Helvetica Neue"/>
              <a:cs typeface="Helvetica Neue"/>
              <a:sym typeface="Helvetica Neue"/>
            </a:endParaRPr>
          </a:p>
        </p:txBody>
      </p:sp>
      <p:pic>
        <p:nvPicPr>
          <p:cNvPr id="6" name="תמונה 5">
            <a:extLst>
              <a:ext uri="{FF2B5EF4-FFF2-40B4-BE49-F238E27FC236}">
                <a16:creationId xmlns:a16="http://schemas.microsoft.com/office/drawing/2014/main" id="{C45B0105-D745-F9F0-D98C-B2A16154C8F3}"/>
              </a:ext>
            </a:extLst>
          </p:cNvPr>
          <p:cNvPicPr>
            <a:picLocks noChangeAspect="1"/>
          </p:cNvPicPr>
          <p:nvPr/>
        </p:nvPicPr>
        <p:blipFill>
          <a:blip r:embed="rId3"/>
          <a:stretch>
            <a:fillRect/>
          </a:stretch>
        </p:blipFill>
        <p:spPr>
          <a:xfrm>
            <a:off x="0" y="0"/>
            <a:ext cx="2875343" cy="2157046"/>
          </a:xfrm>
          <a:prstGeom prst="rect">
            <a:avLst/>
          </a:prstGeom>
        </p:spPr>
      </p:pic>
    </p:spTree>
    <p:extLst>
      <p:ext uri="{BB962C8B-B14F-4D97-AF65-F5344CB8AC3E}">
        <p14:creationId xmlns:p14="http://schemas.microsoft.com/office/powerpoint/2010/main" val="3739328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1000"/>
                                        <p:tgtEl>
                                          <p:spTgt spid="1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
                                            <p:txEl>
                                              <p:pRg st="1" end="1"/>
                                            </p:txEl>
                                          </p:spTgt>
                                        </p:tgtEl>
                                        <p:attrNameLst>
                                          <p:attrName>style.visibility</p:attrName>
                                        </p:attrNameLst>
                                      </p:cBhvr>
                                      <p:to>
                                        <p:strVal val="visible"/>
                                      </p:to>
                                    </p:set>
                                    <p:animEffect transition="in" filter="fade">
                                      <p:cBhvr>
                                        <p:cTn id="12" dur="1000"/>
                                        <p:tgtEl>
                                          <p:spTgt spid="1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6">
                                            <p:txEl>
                                              <p:pRg st="2" end="2"/>
                                            </p:txEl>
                                          </p:spTgt>
                                        </p:tgtEl>
                                        <p:attrNameLst>
                                          <p:attrName>style.visibility</p:attrName>
                                        </p:attrNameLst>
                                      </p:cBhvr>
                                      <p:to>
                                        <p:strVal val="visible"/>
                                      </p:to>
                                    </p:set>
                                    <p:animEffect transition="in" filter="fade">
                                      <p:cBhvr>
                                        <p:cTn id="17" dur="1000"/>
                                        <p:tgtEl>
                                          <p:spTgt spid="15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6">
                                            <p:txEl>
                                              <p:pRg st="4" end="4"/>
                                            </p:txEl>
                                          </p:spTgt>
                                        </p:tgtEl>
                                        <p:attrNameLst>
                                          <p:attrName>style.visibility</p:attrName>
                                        </p:attrNameLst>
                                      </p:cBhvr>
                                      <p:to>
                                        <p:strVal val="visible"/>
                                      </p:to>
                                    </p:set>
                                    <p:animEffect transition="in" filter="fade">
                                      <p:cBhvr>
                                        <p:cTn id="22" dur="1000"/>
                                        <p:tgtEl>
                                          <p:spTgt spid="15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6FF90E81-E28E-728A-5F21-B4104C02CF97}"/>
            </a:ext>
          </a:extLst>
        </p:cNvPr>
        <p:cNvGrpSpPr/>
        <p:nvPr/>
      </p:nvGrpSpPr>
      <p:grpSpPr>
        <a:xfrm>
          <a:off x="0" y="0"/>
          <a:ext cx="0" cy="0"/>
          <a:chOff x="0" y="0"/>
          <a:chExt cx="0" cy="0"/>
        </a:xfrm>
      </p:grpSpPr>
      <p:sp>
        <p:nvSpPr>
          <p:cNvPr id="156" name="Google Shape;156;p30">
            <a:extLst>
              <a:ext uri="{FF2B5EF4-FFF2-40B4-BE49-F238E27FC236}">
                <a16:creationId xmlns:a16="http://schemas.microsoft.com/office/drawing/2014/main" id="{AC6A8174-64E1-A4F6-0E36-D7573151584E}"/>
              </a:ext>
            </a:extLst>
          </p:cNvPr>
          <p:cNvSpPr txBox="1"/>
          <p:nvPr/>
        </p:nvSpPr>
        <p:spPr>
          <a:xfrm>
            <a:off x="2936631" y="0"/>
            <a:ext cx="6207369" cy="2899075"/>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גלות או גאולה</a:t>
            </a:r>
            <a:endParaRPr sz="5000" b="1" dirty="0">
              <a:solidFill>
                <a:srgbClr val="002060"/>
              </a:solidFill>
              <a:latin typeface="Helvetica Neue"/>
              <a:ea typeface="Helvetica Neue"/>
              <a:cs typeface="Helvetica Neue"/>
              <a:sym typeface="Helvetica Neue"/>
            </a:endParaRP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מקורות ישראל ידעו בדרך כלל שני מושגים קוטביים, גלות או גאולה.</a:t>
            </a:r>
          </a:p>
          <a:p>
            <a:pPr marL="0" lvl="0" indent="0" algn="ctr" rtl="1">
              <a:spcBef>
                <a:spcPts val="0"/>
              </a:spcBef>
              <a:spcAft>
                <a:spcPts val="0"/>
              </a:spcAft>
              <a:buClr>
                <a:schemeClr val="dk1"/>
              </a:buClr>
              <a:buSzPts val="1100"/>
              <a:buFont typeface="Arial"/>
              <a:buNone/>
            </a:pPr>
            <a:r>
              <a:rPr lang="he-IL" sz="3000" dirty="0">
                <a:solidFill>
                  <a:srgbClr val="002060"/>
                </a:solidFill>
                <a:latin typeface="Helvetica Neue"/>
                <a:ea typeface="Helvetica Neue"/>
                <a:cs typeface="Helvetica Neue"/>
                <a:sym typeface="Helvetica Neue"/>
              </a:rPr>
              <a:t>האם יש מקום במחשבה היהודית להכיר בדגם ביניים כלשהו (ושמא דגם כלאיים)? שאיננו גלות ואיננו גאולה?</a:t>
            </a:r>
            <a:r>
              <a:rPr lang="he-IL" sz="1200" dirty="0">
                <a:solidFill>
                  <a:srgbClr val="002060"/>
                </a:solidFill>
                <a:latin typeface="Helvetica Neue"/>
                <a:ea typeface="Helvetica Neue"/>
                <a:cs typeface="Helvetica Neue"/>
                <a:sym typeface="Helvetica Neue"/>
              </a:rPr>
              <a:t> </a:t>
            </a:r>
            <a:endParaRPr sz="1800" dirty="0">
              <a:solidFill>
                <a:srgbClr val="002060"/>
              </a:solidFill>
              <a:latin typeface="Helvetica Neue"/>
              <a:ea typeface="Helvetica Neue"/>
              <a:cs typeface="Helvetica Neue"/>
              <a:sym typeface="Helvetica Neue"/>
            </a:endParaRPr>
          </a:p>
        </p:txBody>
      </p:sp>
      <p:pic>
        <p:nvPicPr>
          <p:cNvPr id="3" name="תמונה 2">
            <a:extLst>
              <a:ext uri="{FF2B5EF4-FFF2-40B4-BE49-F238E27FC236}">
                <a16:creationId xmlns:a16="http://schemas.microsoft.com/office/drawing/2014/main" id="{EBCA6E0A-7832-C979-BBCD-924239F97617}"/>
              </a:ext>
            </a:extLst>
          </p:cNvPr>
          <p:cNvPicPr>
            <a:picLocks noChangeAspect="1"/>
          </p:cNvPicPr>
          <p:nvPr/>
        </p:nvPicPr>
        <p:blipFill>
          <a:blip r:embed="rId3"/>
          <a:stretch>
            <a:fillRect/>
          </a:stretch>
        </p:blipFill>
        <p:spPr>
          <a:xfrm>
            <a:off x="0" y="-64476"/>
            <a:ext cx="2983523" cy="1989016"/>
          </a:xfrm>
          <a:prstGeom prst="rect">
            <a:avLst/>
          </a:prstGeom>
        </p:spPr>
      </p:pic>
    </p:spTree>
    <p:extLst>
      <p:ext uri="{BB962C8B-B14F-4D97-AF65-F5344CB8AC3E}">
        <p14:creationId xmlns:p14="http://schemas.microsoft.com/office/powerpoint/2010/main" val="2170016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1000"/>
                                        <p:tgtEl>
                                          <p:spTgt spid="1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
                                            <p:txEl>
                                              <p:pRg st="1" end="1"/>
                                            </p:txEl>
                                          </p:spTgt>
                                        </p:tgtEl>
                                        <p:attrNameLst>
                                          <p:attrName>style.visibility</p:attrName>
                                        </p:attrNameLst>
                                      </p:cBhvr>
                                      <p:to>
                                        <p:strVal val="visible"/>
                                      </p:to>
                                    </p:set>
                                    <p:animEffect transition="in" filter="fade">
                                      <p:cBhvr>
                                        <p:cTn id="12" dur="1000"/>
                                        <p:tgtEl>
                                          <p:spTgt spid="1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6">
                                            <p:txEl>
                                              <p:pRg st="2" end="2"/>
                                            </p:txEl>
                                          </p:spTgt>
                                        </p:tgtEl>
                                        <p:attrNameLst>
                                          <p:attrName>style.visibility</p:attrName>
                                        </p:attrNameLst>
                                      </p:cBhvr>
                                      <p:to>
                                        <p:strVal val="visible"/>
                                      </p:to>
                                    </p:set>
                                    <p:animEffect transition="in" filter="fade">
                                      <p:cBhvr>
                                        <p:cTn id="17" dur="1000"/>
                                        <p:tgtEl>
                                          <p:spTgt spid="15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92221F7B-2AC7-2A1A-BD8E-0DAC732E272A}"/>
            </a:ext>
          </a:extLst>
        </p:cNvPr>
        <p:cNvGrpSpPr/>
        <p:nvPr/>
      </p:nvGrpSpPr>
      <p:grpSpPr>
        <a:xfrm>
          <a:off x="0" y="0"/>
          <a:ext cx="0" cy="0"/>
          <a:chOff x="0" y="0"/>
          <a:chExt cx="0" cy="0"/>
        </a:xfrm>
      </p:grpSpPr>
      <p:sp>
        <p:nvSpPr>
          <p:cNvPr id="156" name="Google Shape;156;p30">
            <a:extLst>
              <a:ext uri="{FF2B5EF4-FFF2-40B4-BE49-F238E27FC236}">
                <a16:creationId xmlns:a16="http://schemas.microsoft.com/office/drawing/2014/main" id="{B9CF1049-6863-CCF3-996F-97289FC94EF0}"/>
              </a:ext>
            </a:extLst>
          </p:cNvPr>
          <p:cNvSpPr txBox="1"/>
          <p:nvPr/>
        </p:nvSpPr>
        <p:spPr>
          <a:xfrm>
            <a:off x="2936631" y="0"/>
            <a:ext cx="6207369" cy="2899075"/>
          </a:xfrm>
          <a:prstGeom prst="rect">
            <a:avLst/>
          </a:prstGeom>
          <a:noFill/>
          <a:ln>
            <a:noFill/>
          </a:ln>
        </p:spPr>
        <p:txBody>
          <a:bodyPr spcFirstLastPara="1" wrap="square" lIns="91425" tIns="91425" rIns="91425" bIns="91425" anchor="t" anchorCtr="0">
            <a:noAutofit/>
          </a:bodyPr>
          <a:lstStyle/>
          <a:p>
            <a:pPr marL="0" lvl="0" indent="0" algn="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גאולה או רשעים</a:t>
            </a:r>
            <a:endParaRPr sz="5000" b="1" dirty="0">
              <a:solidFill>
                <a:srgbClr val="002060"/>
              </a:solidFill>
              <a:latin typeface="Helvetica Neue"/>
              <a:ea typeface="Helvetica Neue"/>
              <a:cs typeface="Helvetica Neue"/>
              <a:sym typeface="Helvetica Neue"/>
            </a:endParaRPr>
          </a:p>
          <a:p>
            <a:pPr algn="r" rtl="1"/>
            <a:r>
              <a:rPr lang="he-IL" dirty="0"/>
              <a:t>ישנה קושיה שלכולם קשה מאז הקמת המדינה בניסים של כימי צאתך מארץ מצרים </a:t>
            </a:r>
            <a:r>
              <a:rPr lang="he-IL" dirty="0" err="1"/>
              <a:t>אראנו</a:t>
            </a:r>
            <a:r>
              <a:rPr lang="he-IL" dirty="0"/>
              <a:t> נפלאות. </a:t>
            </a:r>
            <a:r>
              <a:rPr lang="he-IL" b="1" dirty="0"/>
              <a:t>כיצד יתכן וה' עושה ניסי גאולה על ידי רשעים?</a:t>
            </a:r>
            <a:r>
              <a:rPr lang="en-US" b="1" dirty="0"/>
              <a:t>  </a:t>
            </a:r>
            <a:endParaRPr lang="he-IL" b="1" dirty="0"/>
          </a:p>
          <a:p>
            <a:pPr algn="r" rtl="1"/>
            <a:r>
              <a:rPr lang="he-IL" dirty="0"/>
              <a:t>הרי אלו לא סתם ניסים אלא זה גאולת עולם לנצח – האם יתכן משיח שלא חובש כיפה?</a:t>
            </a:r>
          </a:p>
          <a:p>
            <a:pPr algn="r" rtl="1"/>
            <a:endParaRPr lang="he-IL" dirty="0"/>
          </a:p>
          <a:p>
            <a:pPr algn="r" rtl="1"/>
            <a:r>
              <a:rPr lang="he-IL" dirty="0"/>
              <a:t>שיטה א: הם לא כל כך רשעים, בתוך ליבם הם כן מאמינים. </a:t>
            </a:r>
          </a:p>
          <a:p>
            <a:pPr algn="r" rtl="1"/>
            <a:endParaRPr lang="he-IL" dirty="0"/>
          </a:p>
          <a:p>
            <a:pPr algn="r" rtl="1"/>
            <a:r>
              <a:rPr lang="he-IL" dirty="0"/>
              <a:t>שיטה ב: זה לא גאולה, אולי ישועה זמנית, אבל עדיין אנחנו בגלות </a:t>
            </a:r>
            <a:r>
              <a:rPr lang="he-IL" sz="1050" dirty="0"/>
              <a:t>וממילא אין קושיה חזקה.</a:t>
            </a:r>
            <a:endParaRPr lang="en-US" dirty="0"/>
          </a:p>
          <a:p>
            <a:pPr algn="r" rtl="1"/>
            <a:endParaRPr lang="he-IL" dirty="0"/>
          </a:p>
        </p:txBody>
      </p:sp>
      <p:pic>
        <p:nvPicPr>
          <p:cNvPr id="6" name="תמונה 5">
            <a:extLst>
              <a:ext uri="{FF2B5EF4-FFF2-40B4-BE49-F238E27FC236}">
                <a16:creationId xmlns:a16="http://schemas.microsoft.com/office/drawing/2014/main" id="{674773B7-DC23-4740-97C8-CFD1A9AA6150}"/>
              </a:ext>
            </a:extLst>
          </p:cNvPr>
          <p:cNvPicPr>
            <a:picLocks noChangeAspect="1"/>
          </p:cNvPicPr>
          <p:nvPr/>
        </p:nvPicPr>
        <p:blipFill>
          <a:blip r:embed="rId3"/>
          <a:stretch>
            <a:fillRect/>
          </a:stretch>
        </p:blipFill>
        <p:spPr>
          <a:xfrm>
            <a:off x="0" y="42672"/>
            <a:ext cx="2150800" cy="2277575"/>
          </a:xfrm>
          <a:prstGeom prst="rect">
            <a:avLst/>
          </a:prstGeom>
        </p:spPr>
      </p:pic>
    </p:spTree>
    <p:extLst>
      <p:ext uri="{BB962C8B-B14F-4D97-AF65-F5344CB8AC3E}">
        <p14:creationId xmlns:p14="http://schemas.microsoft.com/office/powerpoint/2010/main" val="1568276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4">
          <a:extLst>
            <a:ext uri="{FF2B5EF4-FFF2-40B4-BE49-F238E27FC236}">
              <a16:creationId xmlns:a16="http://schemas.microsoft.com/office/drawing/2014/main" id="{494D8C95-8F87-D6BF-A62A-C02DC1B605E8}"/>
            </a:ext>
          </a:extLst>
        </p:cNvPr>
        <p:cNvGrpSpPr/>
        <p:nvPr/>
      </p:nvGrpSpPr>
      <p:grpSpPr>
        <a:xfrm>
          <a:off x="0" y="0"/>
          <a:ext cx="0" cy="0"/>
          <a:chOff x="0" y="0"/>
          <a:chExt cx="0" cy="0"/>
        </a:xfrm>
      </p:grpSpPr>
      <p:sp>
        <p:nvSpPr>
          <p:cNvPr id="156" name="Google Shape;156;p30">
            <a:extLst>
              <a:ext uri="{FF2B5EF4-FFF2-40B4-BE49-F238E27FC236}">
                <a16:creationId xmlns:a16="http://schemas.microsoft.com/office/drawing/2014/main" id="{7B073208-9529-729C-9F83-C1B8F3B7BBF6}"/>
              </a:ext>
            </a:extLst>
          </p:cNvPr>
          <p:cNvSpPr txBox="1"/>
          <p:nvPr/>
        </p:nvSpPr>
        <p:spPr>
          <a:xfrm>
            <a:off x="2936631" y="0"/>
            <a:ext cx="6207369" cy="2899075"/>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Clr>
                <a:schemeClr val="dk1"/>
              </a:buClr>
              <a:buSzPts val="1100"/>
              <a:buFont typeface="Arial"/>
              <a:buNone/>
            </a:pPr>
            <a:r>
              <a:rPr lang="he-IL" sz="5000" b="1" dirty="0">
                <a:solidFill>
                  <a:srgbClr val="002060"/>
                </a:solidFill>
                <a:latin typeface="Helvetica Neue"/>
                <a:ea typeface="Helvetica Neue"/>
                <a:cs typeface="Helvetica Neue"/>
                <a:sym typeface="Helvetica Neue"/>
              </a:rPr>
              <a:t>גאולה ע"י רשעים</a:t>
            </a:r>
            <a:endParaRPr sz="5000" b="1" dirty="0">
              <a:solidFill>
                <a:srgbClr val="002060"/>
              </a:solidFill>
              <a:latin typeface="Helvetica Neue"/>
              <a:ea typeface="Helvetica Neue"/>
              <a:cs typeface="Helvetica Neue"/>
              <a:sym typeface="Helvetica Neue"/>
            </a:endParaRPr>
          </a:p>
          <a:p>
            <a:pPr algn="r" rtl="1"/>
            <a:r>
              <a:rPr lang="he-IL" sz="3200" dirty="0"/>
              <a:t>לקדושת ציון וזה הולך ומתפשט בכל הציבור. </a:t>
            </a:r>
          </a:p>
          <a:p>
            <a:pPr algn="r" rtl="1"/>
            <a:r>
              <a:rPr lang="he-IL" sz="2400" dirty="0"/>
              <a:t>גישה חדשה </a:t>
            </a:r>
            <a:r>
              <a:rPr lang="he-IL" sz="2400" b="1" dirty="0"/>
              <a:t>צד שלישי</a:t>
            </a:r>
            <a:r>
              <a:rPr lang="he-IL" sz="2400" dirty="0"/>
              <a:t> אולי לא כל כך מקובל: </a:t>
            </a:r>
          </a:p>
          <a:p>
            <a:pPr algn="r" rtl="1"/>
            <a:r>
              <a:rPr lang="he-IL" sz="2400" dirty="0"/>
              <a:t>באמת זה תחילת גאולה אמיתית ובאמת הם גם רשעים אמיתיים. ואסור להתחבר אליהם</a:t>
            </a:r>
            <a:r>
              <a:rPr lang="en-US" sz="2400" dirty="0"/>
              <a:t>.  </a:t>
            </a:r>
          </a:p>
          <a:p>
            <a:pPr algn="r" rtl="1"/>
            <a:r>
              <a:rPr lang="he-IL" sz="1800" dirty="0"/>
              <a:t>כיצד מיישבים את הקושיה העצומה - זה פרק הדורש לימוד בפני עצמו, שבעלוני קדושת ציון תמצאו לכך הרבה מאוד הסברים. </a:t>
            </a:r>
            <a:r>
              <a:rPr lang="en-US" sz="1800" dirty="0"/>
              <a:t> </a:t>
            </a:r>
          </a:p>
        </p:txBody>
      </p:sp>
      <p:pic>
        <p:nvPicPr>
          <p:cNvPr id="3" name="תמונה 2">
            <a:extLst>
              <a:ext uri="{FF2B5EF4-FFF2-40B4-BE49-F238E27FC236}">
                <a16:creationId xmlns:a16="http://schemas.microsoft.com/office/drawing/2014/main" id="{03849055-4A98-C1BD-5D95-911924222171}"/>
              </a:ext>
            </a:extLst>
          </p:cNvPr>
          <p:cNvPicPr>
            <a:picLocks noChangeAspect="1"/>
          </p:cNvPicPr>
          <p:nvPr/>
        </p:nvPicPr>
        <p:blipFill>
          <a:blip r:embed="rId3"/>
          <a:stretch>
            <a:fillRect/>
          </a:stretch>
        </p:blipFill>
        <p:spPr>
          <a:xfrm>
            <a:off x="0" y="-64476"/>
            <a:ext cx="2983523" cy="1989016"/>
          </a:xfrm>
          <a:prstGeom prst="rect">
            <a:avLst/>
          </a:prstGeom>
        </p:spPr>
      </p:pic>
    </p:spTree>
    <p:extLst>
      <p:ext uri="{BB962C8B-B14F-4D97-AF65-F5344CB8AC3E}">
        <p14:creationId xmlns:p14="http://schemas.microsoft.com/office/powerpoint/2010/main" val="1532885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1000"/>
                                        <p:tgtEl>
                                          <p:spTgt spid="15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10011E8E-512E-8062-6C64-D5DACE14E1EC}"/>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E6112EC8-3014-0554-F933-3CED1639DCC2}"/>
              </a:ext>
            </a:extLst>
          </p:cNvPr>
          <p:cNvSpPr txBox="1"/>
          <p:nvPr/>
        </p:nvSpPr>
        <p:spPr>
          <a:xfrm>
            <a:off x="3035808" y="209600"/>
            <a:ext cx="6108192"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מדוע הגישה </a:t>
            </a:r>
            <a:r>
              <a:rPr lang="he-IL" sz="3200" b="1" dirty="0" err="1">
                <a:solidFill>
                  <a:srgbClr val="002060"/>
                </a:solidFill>
                <a:latin typeface="Helvetica Neue"/>
                <a:ea typeface="Helvetica Neue"/>
                <a:cs typeface="Helvetica Neue"/>
                <a:sym typeface="Helvetica Neue"/>
              </a:rPr>
              <a:t>האנטית</a:t>
            </a:r>
            <a:r>
              <a:rPr lang="he-IL" sz="3200" b="1" dirty="0">
                <a:solidFill>
                  <a:srgbClr val="002060"/>
                </a:solidFill>
                <a:latin typeface="Helvetica Neue"/>
                <a:ea typeface="Helvetica Neue"/>
                <a:cs typeface="Helvetica Neue"/>
                <a:sym typeface="Helvetica Neue"/>
              </a:rPr>
              <a:t> </a:t>
            </a:r>
            <a:r>
              <a:rPr lang="he-IL" sz="3200" b="1" dirty="0" err="1">
                <a:solidFill>
                  <a:srgbClr val="002060"/>
                </a:solidFill>
                <a:latin typeface="Helvetica Neue"/>
                <a:ea typeface="Helvetica Neue"/>
                <a:cs typeface="Helvetica Neue"/>
                <a:sym typeface="Helvetica Neue"/>
              </a:rPr>
              <a:t>השתנתנה</a:t>
            </a:r>
            <a:r>
              <a:rPr lang="he-IL" sz="3200" b="1" dirty="0">
                <a:solidFill>
                  <a:srgbClr val="002060"/>
                </a:solidFill>
                <a:latin typeface="Helvetica Neue"/>
                <a:ea typeface="Helvetica Neue"/>
                <a:cs typeface="Helvetica Neue"/>
                <a:sym typeface="Helvetica Neue"/>
              </a:rPr>
              <a:t>?</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err="1">
                <a:solidFill>
                  <a:srgbClr val="002060"/>
                </a:solidFill>
                <a:latin typeface="Helvetica Neue"/>
                <a:ea typeface="Helvetica Neue"/>
                <a:cs typeface="Helvetica Neue"/>
                <a:sym typeface="Helvetica Neue"/>
              </a:rPr>
              <a:t>העליה</a:t>
            </a:r>
            <a:r>
              <a:rPr lang="he-IL" sz="3000" dirty="0">
                <a:solidFill>
                  <a:srgbClr val="002060"/>
                </a:solidFill>
                <a:latin typeface="Helvetica Neue"/>
                <a:ea typeface="Helvetica Neue"/>
                <a:cs typeface="Helvetica Neue"/>
                <a:sym typeface="Helvetica Neue"/>
              </a:rPr>
              <a:t> הרוסית – קיבוץ גלויות.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קיום המדינה למעלה מיובל ושגשוגה. </a:t>
            </a:r>
          </a:p>
          <a:p>
            <a:pPr marL="457200" lvl="0" indent="-419100" algn="r" rtl="1">
              <a:lnSpc>
                <a:spcPct val="115000"/>
              </a:lnSpc>
              <a:spcBef>
                <a:spcPts val="0"/>
              </a:spcBef>
              <a:spcAft>
                <a:spcPts val="0"/>
              </a:spcAft>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ארץ ישראל מקום הפריחה הגדול ביותר לתורה. </a:t>
            </a:r>
          </a:p>
          <a:p>
            <a:pPr marL="457200" lvl="0" indent="-419100" algn="r" rtl="1">
              <a:lnSpc>
                <a:spcPct val="115000"/>
              </a:lnSpc>
              <a:spcBef>
                <a:spcPts val="0"/>
              </a:spcBef>
              <a:spcAft>
                <a:spcPts val="0"/>
              </a:spcAft>
              <a:buClr>
                <a:srgbClr val="002060"/>
              </a:buClr>
              <a:buSzPts val="3000"/>
              <a:buFont typeface="Helvetica Neue"/>
              <a:buChar char="●"/>
            </a:pPr>
            <a:r>
              <a:rPr lang="he-IL" sz="2400" dirty="0">
                <a:solidFill>
                  <a:srgbClr val="174F86"/>
                </a:solidFill>
                <a:latin typeface="Helvetica Neue"/>
                <a:ea typeface="Helvetica Neue"/>
                <a:cs typeface="Helvetica Neue"/>
                <a:sym typeface="Helvetica Neue"/>
              </a:rPr>
              <a:t>המצב שאין ממשלה ללא הציבור החרדי.</a:t>
            </a:r>
          </a:p>
          <a:p>
            <a:pPr marL="457200" lvl="0" indent="-419100" algn="r" rtl="1">
              <a:lnSpc>
                <a:spcPct val="115000"/>
              </a:lnSpc>
              <a:buClr>
                <a:srgbClr val="002060"/>
              </a:buClr>
              <a:buSzPts val="3000"/>
              <a:buFont typeface="Helvetica Neue"/>
              <a:buChar char="●"/>
            </a:pPr>
            <a:r>
              <a:rPr lang="he-IL" dirty="0"/>
              <a:t>רבבות הניסים האין סופיים מוכיחים שלא כוחם ועוצם ידם של פורקי העול עשתה כל זאת, אלא מעשי ה' הוא.</a:t>
            </a:r>
            <a:r>
              <a:rPr lang="he-IL" sz="2400" dirty="0">
                <a:solidFill>
                  <a:srgbClr val="174F86"/>
                </a:solidFill>
                <a:latin typeface="Helvetica Neue"/>
                <a:ea typeface="Helvetica Neue"/>
                <a:cs typeface="Helvetica Neue"/>
                <a:sym typeface="Helvetica Neue"/>
              </a:rPr>
              <a:t>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026" name="Picture 2" descr="סניה ולדברג - מה הבעיה האמיתית עם החרדים? איך זה מאיים על מדינת ישראל? איך  לפתור את הבעיה, באמצעות פתרונות שכבר נוסו ועבדו? בפוסט הזה אני אתן את הכלים  להתמודד בכל ויכוח">
            <a:extLst>
              <a:ext uri="{FF2B5EF4-FFF2-40B4-BE49-F238E27FC236}">
                <a16:creationId xmlns:a16="http://schemas.microsoft.com/office/drawing/2014/main" id="{6EA7E0F5-21CC-432E-3918-8A5B395ACEB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156"/>
          <a:stretch/>
        </p:blipFill>
        <p:spPr bwMode="auto">
          <a:xfrm>
            <a:off x="0" y="172183"/>
            <a:ext cx="2324100" cy="1586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9142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9"/>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ארבע גישות כלפי המדינה</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מעשה שטן</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וועד הבית – </a:t>
            </a:r>
            <a:r>
              <a:rPr lang="he-IL" sz="2000" dirty="0">
                <a:solidFill>
                  <a:srgbClr val="002060"/>
                </a:solidFill>
                <a:latin typeface="Helvetica Neue"/>
                <a:ea typeface="Helvetica Neue"/>
                <a:cs typeface="Helvetica Neue"/>
                <a:sym typeface="Helvetica Neue"/>
              </a:rPr>
              <a:t> </a:t>
            </a:r>
          </a:p>
          <a:p>
            <a:pPr marL="38100" lvl="0" algn="r" rtl="1">
              <a:lnSpc>
                <a:spcPct val="115000"/>
              </a:lnSpc>
              <a:spcBef>
                <a:spcPts val="0"/>
              </a:spcBef>
              <a:spcAft>
                <a:spcPts val="0"/>
              </a:spcAft>
              <a:buClr>
                <a:srgbClr val="002060"/>
              </a:buClr>
              <a:buSzPts val="3000"/>
            </a:pPr>
            <a:r>
              <a:rPr lang="he-IL" sz="2000" dirty="0">
                <a:solidFill>
                  <a:srgbClr val="002060"/>
                </a:solidFill>
                <a:latin typeface="Helvetica Neue"/>
                <a:ea typeface="Helvetica Neue"/>
                <a:cs typeface="Helvetica Neue"/>
                <a:sym typeface="Helvetica Neue"/>
              </a:rPr>
              <a:t>אמנם סכנתו גדולה </a:t>
            </a:r>
            <a:r>
              <a:rPr lang="he-IL" sz="1050" dirty="0">
                <a:solidFill>
                  <a:srgbClr val="002060"/>
                </a:solidFill>
                <a:latin typeface="Helvetica Neue"/>
                <a:ea typeface="Helvetica Neue"/>
                <a:cs typeface="Helvetica Neue"/>
                <a:sym typeface="Helvetica Neue"/>
              </a:rPr>
              <a:t>(במיוחד בתחילה) </a:t>
            </a:r>
            <a:r>
              <a:rPr lang="he-IL" sz="2000" dirty="0">
                <a:solidFill>
                  <a:srgbClr val="002060"/>
                </a:solidFill>
                <a:latin typeface="Helvetica Neue"/>
                <a:ea typeface="Helvetica Neue"/>
                <a:cs typeface="Helvetica Neue"/>
                <a:sym typeface="Helvetica Neue"/>
              </a:rPr>
              <a:t>לכן לפעמים יתייחסו כדעה א. </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מדינת הגוף היהודי (בדיעבד)</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200" dirty="0">
                <a:solidFill>
                  <a:srgbClr val="002060"/>
                </a:solidFill>
                <a:highlight>
                  <a:srgbClr val="FFFF00"/>
                </a:highlight>
                <a:latin typeface="Helvetica Neue"/>
                <a:ea typeface="Helvetica Neue"/>
                <a:cs typeface="Helvetica Neue"/>
                <a:sym typeface="Helvetica Neue"/>
              </a:rPr>
              <a:t>הרב קוק – </a:t>
            </a:r>
            <a:r>
              <a:rPr lang="he-IL" sz="3200" dirty="0" err="1">
                <a:solidFill>
                  <a:srgbClr val="002060"/>
                </a:solidFill>
                <a:highlight>
                  <a:srgbClr val="FFFF00"/>
                </a:highlight>
                <a:latin typeface="Helvetica Neue"/>
                <a:ea typeface="Helvetica Neue"/>
                <a:cs typeface="Helvetica Neue"/>
                <a:sym typeface="Helvetica Neue"/>
              </a:rPr>
              <a:t>כסא</a:t>
            </a:r>
            <a:r>
              <a:rPr lang="he-IL" sz="3200" dirty="0">
                <a:solidFill>
                  <a:srgbClr val="002060"/>
                </a:solidFill>
                <a:highlight>
                  <a:srgbClr val="FFFF00"/>
                </a:highlight>
                <a:latin typeface="Helvetica Neue"/>
                <a:ea typeface="Helvetica Neue"/>
                <a:cs typeface="Helvetica Neue"/>
                <a:sym typeface="Helvetica Neue"/>
              </a:rPr>
              <a:t> ה' בעולם. </a:t>
            </a: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מדינה שתתהפך להיות </a:t>
            </a:r>
            <a:r>
              <a:rPr lang="he-IL" sz="3000" dirty="0" err="1">
                <a:solidFill>
                  <a:srgbClr val="002060"/>
                </a:solidFill>
                <a:latin typeface="Helvetica Neue"/>
                <a:ea typeface="Helvetica Neue"/>
                <a:cs typeface="Helvetica Neue"/>
                <a:sym typeface="Helvetica Neue"/>
              </a:rPr>
              <a:t>כסא</a:t>
            </a:r>
            <a:r>
              <a:rPr lang="he-IL" sz="3000" dirty="0">
                <a:solidFill>
                  <a:srgbClr val="002060"/>
                </a:solidFill>
                <a:latin typeface="Helvetica Neue"/>
                <a:ea typeface="Helvetica Neue"/>
                <a:cs typeface="Helvetica Neue"/>
                <a:sym typeface="Helvetica Neue"/>
              </a:rPr>
              <a:t> ה'.</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026" name="Picture 2" descr="סניה ולדברג - מה הבעיה האמיתית עם החרדים? איך זה מאיים על מדינת ישראל? איך  לפתור את הבעיה, באמצעות פתרונות שכבר נוסו ועבדו? בפוסט הזה אני אתן את הכלים  להתמודד בכל ויכוח">
            <a:extLst>
              <a:ext uri="{FF2B5EF4-FFF2-40B4-BE49-F238E27FC236}">
                <a16:creationId xmlns:a16="http://schemas.microsoft.com/office/drawing/2014/main" id="{C0B27333-3347-BE07-457A-D92CF2166D1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156"/>
          <a:stretch/>
        </p:blipFill>
        <p:spPr bwMode="auto">
          <a:xfrm>
            <a:off x="0" y="172183"/>
            <a:ext cx="2324100" cy="1586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6192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6" end="6"/>
                                            </p:txEl>
                                          </p:spTgt>
                                        </p:tgtEl>
                                        <p:attrNameLst>
                                          <p:attrName>style.visibility</p:attrName>
                                        </p:attrNameLst>
                                      </p:cBhvr>
                                      <p:to>
                                        <p:strVal val="visible"/>
                                      </p:to>
                                    </p:set>
                                    <p:animEffect transition="in" filter="fade">
                                      <p:cBhvr>
                                        <p:cTn id="37" dur="1000"/>
                                        <p:tgtEl>
                                          <p:spTgt spid="21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0" end="0"/>
                                            </p:txEl>
                                          </p:spTgt>
                                        </p:tgtEl>
                                        <p:attrNameLst>
                                          <p:attrName>style.visibility</p:attrName>
                                        </p:attrNameLst>
                                      </p:cBhvr>
                                      <p:to>
                                        <p:strVal val="visible"/>
                                      </p:to>
                                    </p:set>
                                    <p:animEffect transition="in" filter="fade">
                                      <p:cBhvr>
                                        <p:cTn id="42" dur="1000"/>
                                        <p:tgtEl>
                                          <p:spTgt spid="211">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1" end="1"/>
                                            </p:txEl>
                                          </p:spTgt>
                                        </p:tgtEl>
                                        <p:attrNameLst>
                                          <p:attrName>style.visibility</p:attrName>
                                        </p:attrNameLst>
                                      </p:cBhvr>
                                      <p:to>
                                        <p:strVal val="visible"/>
                                      </p:to>
                                    </p:set>
                                    <p:animEffect transition="in" filter="fade">
                                      <p:cBhvr>
                                        <p:cTn id="47" dur="1000"/>
                                        <p:tgtEl>
                                          <p:spTgt spid="211">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2" end="2"/>
                                            </p:txEl>
                                          </p:spTgt>
                                        </p:tgtEl>
                                        <p:attrNameLst>
                                          <p:attrName>style.visibility</p:attrName>
                                        </p:attrNameLst>
                                      </p:cBhvr>
                                      <p:to>
                                        <p:strVal val="visible"/>
                                      </p:to>
                                    </p:set>
                                    <p:animEffect transition="in" filter="fade">
                                      <p:cBhvr>
                                        <p:cTn id="52" dur="1000"/>
                                        <p:tgtEl>
                                          <p:spTgt spid="211">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3" end="3"/>
                                            </p:txEl>
                                          </p:spTgt>
                                        </p:tgtEl>
                                        <p:attrNameLst>
                                          <p:attrName>style.visibility</p:attrName>
                                        </p:attrNameLst>
                                      </p:cBhvr>
                                      <p:to>
                                        <p:strVal val="visible"/>
                                      </p:to>
                                    </p:set>
                                    <p:animEffect transition="in" filter="fade">
                                      <p:cBhvr>
                                        <p:cTn id="57" dur="1000"/>
                                        <p:tgtEl>
                                          <p:spTgt spid="211">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4" end="4"/>
                                            </p:txEl>
                                          </p:spTgt>
                                        </p:tgtEl>
                                        <p:attrNameLst>
                                          <p:attrName>style.visibility</p:attrName>
                                        </p:attrNameLst>
                                      </p:cBhvr>
                                      <p:to>
                                        <p:strVal val="visible"/>
                                      </p:to>
                                    </p:set>
                                    <p:animEffect transition="in" filter="fade">
                                      <p:cBhvr>
                                        <p:cTn id="62" dur="1000"/>
                                        <p:tgtEl>
                                          <p:spTgt spid="211">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11">
                                            <p:txEl>
                                              <p:pRg st="5" end="5"/>
                                            </p:txEl>
                                          </p:spTgt>
                                        </p:tgtEl>
                                        <p:attrNameLst>
                                          <p:attrName>style.visibility</p:attrName>
                                        </p:attrNameLst>
                                      </p:cBhvr>
                                      <p:to>
                                        <p:strVal val="visible"/>
                                      </p:to>
                                    </p:set>
                                    <p:animEffect transition="in" filter="fade">
                                      <p:cBhvr>
                                        <p:cTn id="67" dur="1000"/>
                                        <p:tgtEl>
                                          <p:spTgt spid="211">
                                            <p:txEl>
                                              <p:pRg st="5" end="5"/>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11">
                                            <p:txEl>
                                              <p:pRg st="6" end="6"/>
                                            </p:txEl>
                                          </p:spTgt>
                                        </p:tgtEl>
                                        <p:attrNameLst>
                                          <p:attrName>style.visibility</p:attrName>
                                        </p:attrNameLst>
                                      </p:cBhvr>
                                      <p:to>
                                        <p:strVal val="visible"/>
                                      </p:to>
                                    </p:set>
                                    <p:animEffect transition="in" filter="fade">
                                      <p:cBhvr>
                                        <p:cTn id="72" dur="1000"/>
                                        <p:tgtEl>
                                          <p:spTgt spid="2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AB24E47F-0B60-CC4F-0567-1DD09DDBFB9C}"/>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967B3B7A-0D2F-8827-5C61-C7D9B2CB3C3C}"/>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גישות כלפי המדינה</a:t>
            </a:r>
            <a:endParaRPr sz="2800" dirty="0">
              <a:solidFill>
                <a:srgbClr val="002060"/>
              </a:solidFill>
              <a:latin typeface="Helvetica Neue"/>
              <a:ea typeface="Helvetica Neue"/>
              <a:cs typeface="Helvetica Neue"/>
              <a:sym typeface="Helvetica Neue"/>
            </a:endParaRPr>
          </a:p>
          <a:p>
            <a:pPr marL="45720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דבר טכני בעצם - </a:t>
            </a:r>
            <a:r>
              <a:rPr lang="he-IL" sz="2400" dirty="0">
                <a:solidFill>
                  <a:srgbClr val="002060"/>
                </a:solidFill>
                <a:latin typeface="Helvetica Neue"/>
                <a:ea typeface="Helvetica Neue"/>
                <a:cs typeface="Helvetica Neue"/>
                <a:sym typeface="Helvetica Neue"/>
              </a:rPr>
              <a:t>מדינת ישראל בע"מ </a:t>
            </a:r>
            <a:endParaRPr lang="he-IL" sz="32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קדוש היום - </a:t>
            </a:r>
            <a:r>
              <a:rPr lang="he-IL" sz="1100" dirty="0">
                <a:solidFill>
                  <a:srgbClr val="002060"/>
                </a:solidFill>
                <a:latin typeface="Helvetica Neue"/>
                <a:ea typeface="Helvetica Neue"/>
                <a:cs typeface="Helvetica Neue"/>
                <a:sym typeface="Helvetica Neue"/>
              </a:rPr>
              <a:t>מדינה זו היא באמת היותר עליונה בסולם האושר, ומדינה זו היא מדינתנו, מדינת ישראל, יסוד </a:t>
            </a:r>
            <a:r>
              <a:rPr lang="he-IL" sz="1100" dirty="0" err="1">
                <a:solidFill>
                  <a:srgbClr val="002060"/>
                </a:solidFill>
                <a:latin typeface="Helvetica Neue"/>
                <a:ea typeface="Helvetica Neue"/>
                <a:cs typeface="Helvetica Neue"/>
                <a:sym typeface="Helvetica Neue"/>
              </a:rPr>
              <a:t>כסא</a:t>
            </a:r>
            <a:r>
              <a:rPr lang="he-IL" sz="1100" dirty="0">
                <a:solidFill>
                  <a:srgbClr val="002060"/>
                </a:solidFill>
                <a:latin typeface="Helvetica Neue"/>
                <a:ea typeface="Helvetica Neue"/>
                <a:cs typeface="Helvetica Neue"/>
                <a:sym typeface="Helvetica Neue"/>
              </a:rPr>
              <a:t> ד' בעולם, שכל חפצה הוא שיהיה ד' אחד ושמו אחד, שזהו באמת האושר היותר עליון. אמת, שאושר נשגב זה צריך הוא לביאור ארוך כדי להעלות אורו בימי חושך, אבל לא מפני זה יחדל מלהיות האושר היותר גדול. </a:t>
            </a:r>
          </a:p>
          <a:p>
            <a:pPr marL="457200" lvl="0" indent="-419100" algn="r" rtl="1">
              <a:lnSpc>
                <a:spcPct val="115000"/>
              </a:lnSpc>
              <a:buClr>
                <a:srgbClr val="002060"/>
              </a:buClr>
              <a:buSzPts val="3000"/>
              <a:buFont typeface="Helvetica Neue"/>
              <a:buChar char="●"/>
            </a:pPr>
            <a:r>
              <a:rPr lang="he-IL" sz="2800" dirty="0">
                <a:solidFill>
                  <a:srgbClr val="002060"/>
                </a:solidFill>
                <a:highlight>
                  <a:srgbClr val="FFFF00"/>
                </a:highlight>
                <a:latin typeface="Helvetica Neue"/>
                <a:ea typeface="Helvetica Neue"/>
                <a:cs typeface="Helvetica Neue"/>
                <a:sym typeface="Helvetica Neue"/>
              </a:rPr>
              <a:t>קדוש בעתיד - </a:t>
            </a:r>
            <a:r>
              <a:rPr lang="he-IL" sz="2800" dirty="0">
                <a:solidFill>
                  <a:srgbClr val="002060"/>
                </a:solidFill>
                <a:latin typeface="Helvetica Neue"/>
                <a:ea typeface="Helvetica Neue"/>
                <a:cs typeface="Helvetica Neue"/>
                <a:sym typeface="Helvetica Neue"/>
              </a:rPr>
              <a:t> ומוטל עלינו: </a:t>
            </a:r>
          </a:p>
          <a:p>
            <a:pPr marL="457200" lvl="0" indent="-419100" algn="r" rtl="1">
              <a:lnSpc>
                <a:spcPct val="115000"/>
              </a:lnSpc>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 א. להכיר שזה דבר קדוש באמת.</a:t>
            </a:r>
          </a:p>
          <a:p>
            <a:pPr marL="457200" lvl="0" indent="-419100" algn="r" rtl="1">
              <a:lnSpc>
                <a:spcPct val="115000"/>
              </a:lnSpc>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 ב. להשתדל שזה יהיה תורני בב"א. </a:t>
            </a:r>
          </a:p>
          <a:p>
            <a:pPr marL="457200" lvl="0" indent="-419100" algn="r" rtl="1">
              <a:lnSpc>
                <a:spcPct val="115000"/>
              </a:lnSpc>
              <a:spcBef>
                <a:spcPts val="0"/>
              </a:spcBef>
              <a:spcAft>
                <a:spcPts val="0"/>
              </a:spcAft>
              <a:buClr>
                <a:srgbClr val="002060"/>
              </a:buClr>
              <a:buSzPts val="3000"/>
              <a:buFont typeface="Helvetica Neue"/>
              <a:buChar char="●"/>
            </a:pP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026" name="Picture 2" descr="סניה ולדברג - מה הבעיה האמיתית עם החרדים? איך זה מאיים על מדינת ישראל? איך  לפתור את הבעיה, באמצעות פתרונות שכבר נוסו ועבדו? בפוסט הזה אני אתן את הכלים  להתמודד בכל ויכוח">
            <a:extLst>
              <a:ext uri="{FF2B5EF4-FFF2-40B4-BE49-F238E27FC236}">
                <a16:creationId xmlns:a16="http://schemas.microsoft.com/office/drawing/2014/main" id="{5AC90EF1-C271-8B70-1E3B-D76AF459545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156"/>
          <a:stretch/>
        </p:blipFill>
        <p:spPr bwMode="auto">
          <a:xfrm>
            <a:off x="0" y="172183"/>
            <a:ext cx="2324100" cy="1586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1311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6" end="6"/>
                                            </p:txEl>
                                          </p:spTgt>
                                        </p:tgtEl>
                                        <p:attrNameLst>
                                          <p:attrName>style.visibility</p:attrName>
                                        </p:attrNameLst>
                                      </p:cBhvr>
                                      <p:to>
                                        <p:strVal val="visible"/>
                                      </p:to>
                                    </p:set>
                                    <p:animEffect transition="in" filter="fade">
                                      <p:cBhvr>
                                        <p:cTn id="37" dur="1000"/>
                                        <p:tgtEl>
                                          <p:spTgt spid="21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0" end="0"/>
                                            </p:txEl>
                                          </p:spTgt>
                                        </p:tgtEl>
                                        <p:attrNameLst>
                                          <p:attrName>style.visibility</p:attrName>
                                        </p:attrNameLst>
                                      </p:cBhvr>
                                      <p:to>
                                        <p:strVal val="visible"/>
                                      </p:to>
                                    </p:set>
                                    <p:animEffect transition="in" filter="fade">
                                      <p:cBhvr>
                                        <p:cTn id="42" dur="1000"/>
                                        <p:tgtEl>
                                          <p:spTgt spid="211">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1" end="1"/>
                                            </p:txEl>
                                          </p:spTgt>
                                        </p:tgtEl>
                                        <p:attrNameLst>
                                          <p:attrName>style.visibility</p:attrName>
                                        </p:attrNameLst>
                                      </p:cBhvr>
                                      <p:to>
                                        <p:strVal val="visible"/>
                                      </p:to>
                                    </p:set>
                                    <p:animEffect transition="in" filter="fade">
                                      <p:cBhvr>
                                        <p:cTn id="47" dur="1000"/>
                                        <p:tgtEl>
                                          <p:spTgt spid="211">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2" end="2"/>
                                            </p:txEl>
                                          </p:spTgt>
                                        </p:tgtEl>
                                        <p:attrNameLst>
                                          <p:attrName>style.visibility</p:attrName>
                                        </p:attrNameLst>
                                      </p:cBhvr>
                                      <p:to>
                                        <p:strVal val="visible"/>
                                      </p:to>
                                    </p:set>
                                    <p:animEffect transition="in" filter="fade">
                                      <p:cBhvr>
                                        <p:cTn id="52" dur="1000"/>
                                        <p:tgtEl>
                                          <p:spTgt spid="211">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3" end="3"/>
                                            </p:txEl>
                                          </p:spTgt>
                                        </p:tgtEl>
                                        <p:attrNameLst>
                                          <p:attrName>style.visibility</p:attrName>
                                        </p:attrNameLst>
                                      </p:cBhvr>
                                      <p:to>
                                        <p:strVal val="visible"/>
                                      </p:to>
                                    </p:set>
                                    <p:animEffect transition="in" filter="fade">
                                      <p:cBhvr>
                                        <p:cTn id="57" dur="1000"/>
                                        <p:tgtEl>
                                          <p:spTgt spid="211">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4" end="4"/>
                                            </p:txEl>
                                          </p:spTgt>
                                        </p:tgtEl>
                                        <p:attrNameLst>
                                          <p:attrName>style.visibility</p:attrName>
                                        </p:attrNameLst>
                                      </p:cBhvr>
                                      <p:to>
                                        <p:strVal val="visible"/>
                                      </p:to>
                                    </p:set>
                                    <p:animEffect transition="in" filter="fade">
                                      <p:cBhvr>
                                        <p:cTn id="62" dur="1000"/>
                                        <p:tgtEl>
                                          <p:spTgt spid="211">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11">
                                            <p:txEl>
                                              <p:pRg st="5" end="5"/>
                                            </p:txEl>
                                          </p:spTgt>
                                        </p:tgtEl>
                                        <p:attrNameLst>
                                          <p:attrName>style.visibility</p:attrName>
                                        </p:attrNameLst>
                                      </p:cBhvr>
                                      <p:to>
                                        <p:strVal val="visible"/>
                                      </p:to>
                                    </p:set>
                                    <p:animEffect transition="in" filter="fade">
                                      <p:cBhvr>
                                        <p:cTn id="67" dur="1000"/>
                                        <p:tgtEl>
                                          <p:spTgt spid="211">
                                            <p:txEl>
                                              <p:pRg st="5" end="5"/>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211">
                                            <p:txEl>
                                              <p:pRg st="6" end="6"/>
                                            </p:txEl>
                                          </p:spTgt>
                                        </p:tgtEl>
                                        <p:attrNameLst>
                                          <p:attrName>style.visibility</p:attrName>
                                        </p:attrNameLst>
                                      </p:cBhvr>
                                      <p:to>
                                        <p:strVal val="visible"/>
                                      </p:to>
                                    </p:set>
                                    <p:animEffect transition="in" filter="fade">
                                      <p:cBhvr>
                                        <p:cTn id="72" dur="1000"/>
                                        <p:tgtEl>
                                          <p:spTgt spid="2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34F62FC8-D8E4-242E-3102-0F8124DA3CD8}"/>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C5B0AC4D-FD18-0DD1-A191-A0FECB67C461}"/>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למה המדינה הוקמה בידי חילונים?</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מעשה שטן</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תן להם להתעסק בגשמיות.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לצערנו בגלל ההשכלה.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הרב קוק – ברור האור מתוך החושך. </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החרדים לא הכירו בחשיבות.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2050" name="Picture 2" descr="חנות גננות ומורות משקיעות - כל המוצרים - פלקט מדינת ישראל סוג 2">
            <a:extLst>
              <a:ext uri="{FF2B5EF4-FFF2-40B4-BE49-F238E27FC236}">
                <a16:creationId xmlns:a16="http://schemas.microsoft.com/office/drawing/2014/main" id="{77D24790-39B1-931E-8669-07ED209822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771650" cy="2581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4029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0A580BB5-4D4D-87F6-7667-7F619476E76D}"/>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9B9F2087-AB93-77F2-F48F-11C220CBC1AF}"/>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למה לא מתגייסים?</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err="1">
                <a:solidFill>
                  <a:srgbClr val="002060"/>
                </a:solidFill>
                <a:latin typeface="Helvetica Neue"/>
                <a:ea typeface="Helvetica Neue"/>
                <a:cs typeface="Helvetica Neue"/>
                <a:sym typeface="Helvetica Neue"/>
              </a:rPr>
              <a:t>יהרג</a:t>
            </a:r>
            <a:r>
              <a:rPr lang="he-IL" sz="3000" dirty="0">
                <a:solidFill>
                  <a:srgbClr val="002060"/>
                </a:solidFill>
                <a:latin typeface="Helvetica Neue"/>
                <a:ea typeface="Helvetica Neue"/>
                <a:cs typeface="Helvetica Neue"/>
                <a:sym typeface="Helvetica Neue"/>
              </a:rPr>
              <a:t> ואל יעבור.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מי בכלל צריך מדינה.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אנחנו תורמים בלימוד התורה.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הרב קוק – בגדי כהונה כבגדי צה"ל. </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חובה להתגייס ברגע שיתאפשר.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4098" name="Picture 2" descr="איחוד הישיבות לבג&quot;ץ: 'גיוס בעלי נאמנות כפולה בכפייה עלול לפגוע בביטחון  המדינה'">
            <a:extLst>
              <a:ext uri="{FF2B5EF4-FFF2-40B4-BE49-F238E27FC236}">
                <a16:creationId xmlns:a16="http://schemas.microsoft.com/office/drawing/2014/main" id="{BDC46AE6-B376-09F4-31EF-29E96A3242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397"/>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עצומה - גיוס חרדים (בעד או נגד)">
            <a:extLst>
              <a:ext uri="{FF2B5EF4-FFF2-40B4-BE49-F238E27FC236}">
                <a16:creationId xmlns:a16="http://schemas.microsoft.com/office/drawing/2014/main" id="{5441948B-F314-EFFD-AB3F-D4035E9E45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836127"/>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מתייצבים בקלפי, לא בתל השומר: שש הערות על משבר גיוס החרדים והבחירות לרשויות">
            <a:extLst>
              <a:ext uri="{FF2B5EF4-FFF2-40B4-BE49-F238E27FC236}">
                <a16:creationId xmlns:a16="http://schemas.microsoft.com/office/drawing/2014/main" id="{80A11E1F-035D-3F28-C85F-0BAC4A1BBB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400425"/>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8972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36D8B77D-315B-DCB5-4119-14C344E6C133}"/>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736092FF-7E01-771E-CC94-374A06D8377E}"/>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באיזה תקופה אנחנו?</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err="1">
                <a:solidFill>
                  <a:srgbClr val="002060"/>
                </a:solidFill>
                <a:latin typeface="Helvetica Neue"/>
                <a:ea typeface="Helvetica Neue"/>
                <a:cs typeface="Helvetica Neue"/>
                <a:sym typeface="Helvetica Neue"/>
              </a:rPr>
              <a:t>ייתי</a:t>
            </a:r>
            <a:r>
              <a:rPr lang="he-IL" sz="3000" dirty="0">
                <a:solidFill>
                  <a:srgbClr val="002060"/>
                </a:solidFill>
                <a:latin typeface="Helvetica Neue"/>
                <a:ea typeface="Helvetica Neue"/>
                <a:cs typeface="Helvetica Neue"/>
                <a:sym typeface="Helvetica Neue"/>
              </a:rPr>
              <a:t> ולא </a:t>
            </a:r>
            <a:r>
              <a:rPr lang="he-IL" sz="3000" dirty="0" err="1">
                <a:solidFill>
                  <a:srgbClr val="002060"/>
                </a:solidFill>
                <a:latin typeface="Helvetica Neue"/>
                <a:ea typeface="Helvetica Neue"/>
                <a:cs typeface="Helvetica Neue"/>
                <a:sym typeface="Helvetica Neue"/>
              </a:rPr>
              <a:t>איחמיניה</a:t>
            </a:r>
            <a:r>
              <a:rPr lang="he-IL" sz="3000" dirty="0">
                <a:solidFill>
                  <a:srgbClr val="002060"/>
                </a:solidFill>
                <a:latin typeface="Helvetica Neue"/>
                <a:ea typeface="Helvetica Neue"/>
                <a:cs typeface="Helvetica Neue"/>
                <a:sym typeface="Helvetica Neue"/>
              </a:rPr>
              <a:t> – </a:t>
            </a:r>
            <a:r>
              <a:rPr lang="he-IL" dirty="0">
                <a:solidFill>
                  <a:srgbClr val="002060"/>
                </a:solidFill>
                <a:latin typeface="Helvetica Neue"/>
                <a:ea typeface="Helvetica Neue"/>
                <a:cs typeface="Helvetica Neue"/>
                <a:sym typeface="Helvetica Neue"/>
              </a:rPr>
              <a:t>יבוא (המשיח) ולא </a:t>
            </a:r>
            <a:r>
              <a:rPr lang="he-IL" dirty="0" err="1">
                <a:solidFill>
                  <a:srgbClr val="002060"/>
                </a:solidFill>
                <a:latin typeface="Helvetica Neue"/>
                <a:ea typeface="Helvetica Neue"/>
                <a:cs typeface="Helvetica Neue"/>
                <a:sym typeface="Helvetica Neue"/>
              </a:rPr>
              <a:t>אראנו</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400" dirty="0">
                <a:solidFill>
                  <a:srgbClr val="002060"/>
                </a:solidFill>
                <a:latin typeface="Helvetica Neue"/>
                <a:ea typeface="Helvetica Neue"/>
                <a:cs typeface="Helvetica Neue"/>
                <a:sym typeface="Helvetica Neue"/>
              </a:rPr>
              <a:t>עקבתא </a:t>
            </a:r>
            <a:r>
              <a:rPr lang="he-IL" sz="2400" dirty="0" err="1">
                <a:solidFill>
                  <a:srgbClr val="002060"/>
                </a:solidFill>
                <a:latin typeface="Helvetica Neue"/>
                <a:ea typeface="Helvetica Neue"/>
                <a:cs typeface="Helvetica Neue"/>
                <a:sym typeface="Helvetica Neue"/>
              </a:rPr>
              <a:t>דמשיחא</a:t>
            </a:r>
            <a:r>
              <a:rPr lang="he-IL" sz="2400" dirty="0">
                <a:solidFill>
                  <a:srgbClr val="002060"/>
                </a:solidFill>
                <a:latin typeface="Helvetica Neue"/>
                <a:ea typeface="Helvetica Neue"/>
                <a:cs typeface="Helvetica Neue"/>
                <a:sym typeface="Helvetica Neue"/>
              </a:rPr>
              <a:t> – גלות ישראל בארץ הקודש. </a:t>
            </a:r>
            <a:endParaRPr sz="24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תקופת ביניים – אור וחושך בערבוביה. </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200" dirty="0">
                <a:solidFill>
                  <a:srgbClr val="002060"/>
                </a:solidFill>
                <a:highlight>
                  <a:srgbClr val="FFFF00"/>
                </a:highlight>
                <a:latin typeface="Helvetica Neue"/>
                <a:ea typeface="Helvetica Neue"/>
                <a:cs typeface="Helvetica Neue"/>
                <a:sym typeface="Helvetica Neue"/>
              </a:rPr>
              <a:t>הרב קוק – אתחלתא היה מזמן. </a:t>
            </a: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קיום הבטחת ה' להשיבנו לארצו.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026" name="Picture 2" descr="סניה ולדברג - מה הבעיה האמיתית עם החרדים? איך זה מאיים על מדינת ישראל? איך  לפתור את הבעיה, באמצעות פתרונות שכבר נוסו ועבדו? בפוסט הזה אני אתן את הכלים  להתמודד בכל ויכוח">
            <a:extLst>
              <a:ext uri="{FF2B5EF4-FFF2-40B4-BE49-F238E27FC236}">
                <a16:creationId xmlns:a16="http://schemas.microsoft.com/office/drawing/2014/main" id="{602F255A-7F19-D668-1C1B-BFD2F58A7BA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156"/>
          <a:stretch/>
        </p:blipFill>
        <p:spPr bwMode="auto">
          <a:xfrm>
            <a:off x="0" y="172183"/>
            <a:ext cx="2324100" cy="1586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7026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A3DCBC80-73EF-9072-9992-CC83C2DB6224}"/>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FA977ADD-A7BA-6519-B1E5-CE7BD22A5585}"/>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מהי ארץ ישראל?</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מצווה בזמן הגאולה. </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מצווה חשובה מאוד.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מצווה שהיא חלק מהגאולה. </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200" dirty="0">
                <a:solidFill>
                  <a:srgbClr val="002060"/>
                </a:solidFill>
                <a:highlight>
                  <a:srgbClr val="FFFF00"/>
                </a:highlight>
                <a:latin typeface="Helvetica Neue"/>
                <a:ea typeface="Helvetica Neue"/>
                <a:cs typeface="Helvetica Neue"/>
                <a:sym typeface="Helvetica Neue"/>
              </a:rPr>
              <a:t>הרב קוק – מעל כל המצוות. </a:t>
            </a: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מקום קיום הברית ביננו לבורא.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026" name="Picture 2" descr="סניה ולדברג - מה הבעיה האמיתית עם החרדים? איך זה מאיים על מדינת ישראל? איך  לפתור את הבעיה, באמצעות פתרונות שכבר נוסו ועבדו? בפוסט הזה אני אתן את הכלים  להתמודד בכל ויכוח">
            <a:extLst>
              <a:ext uri="{FF2B5EF4-FFF2-40B4-BE49-F238E27FC236}">
                <a16:creationId xmlns:a16="http://schemas.microsoft.com/office/drawing/2014/main" id="{11ADEC7C-B55D-DCEF-8FE5-6E8BFF63812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156"/>
          <a:stretch/>
        </p:blipFill>
        <p:spPr bwMode="auto">
          <a:xfrm>
            <a:off x="0" y="172183"/>
            <a:ext cx="2324100" cy="1586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4396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DE694BD3-3F73-B707-070D-54A05F99DC68}"/>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88704B28-9A0D-1ACE-CB62-98D44ADF2744}"/>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מהי מלכות ישראל?</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מצווה בזמן הגאולה. </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ענין טכני.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 </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200" dirty="0">
                <a:solidFill>
                  <a:srgbClr val="002060"/>
                </a:solidFill>
                <a:highlight>
                  <a:srgbClr val="FFFF00"/>
                </a:highlight>
                <a:latin typeface="Helvetica Neue"/>
                <a:ea typeface="Helvetica Neue"/>
                <a:cs typeface="Helvetica Neue"/>
                <a:sym typeface="Helvetica Neue"/>
              </a:rPr>
              <a:t>הרב קוק – מעל כל המצוות. </a:t>
            </a: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מקום קיום הברית ביננו לבורא.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026" name="Picture 2" descr="סניה ולדברג - מה הבעיה האמיתית עם החרדים? איך זה מאיים על מדינת ישראל? איך  לפתור את הבעיה, באמצעות פתרונות שכבר נוסו ועבדו? בפוסט הזה אני אתן את הכלים  להתמודד בכל ויכוח">
            <a:extLst>
              <a:ext uri="{FF2B5EF4-FFF2-40B4-BE49-F238E27FC236}">
                <a16:creationId xmlns:a16="http://schemas.microsoft.com/office/drawing/2014/main" id="{E76134B9-BB20-BE8C-DB9D-E2B5B8C76E8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156"/>
          <a:stretch/>
        </p:blipFill>
        <p:spPr bwMode="auto">
          <a:xfrm>
            <a:off x="0" y="172183"/>
            <a:ext cx="2324100" cy="1586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3594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946F7815-997D-E347-8810-D66D73E02616}"/>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BC784938-B27D-ADE0-5449-168DA66780FB}"/>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האם קרו ניסים במלחמות?</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מהשטן</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ה' הציל וריחם על עמו.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002060"/>
                </a:solidFill>
                <a:highlight>
                  <a:srgbClr val="FFFF00"/>
                </a:highlight>
                <a:latin typeface="Helvetica Neue"/>
                <a:ea typeface="Helvetica Neue"/>
                <a:cs typeface="Helvetica Neue"/>
                <a:sym typeface="Helvetica Neue"/>
              </a:rPr>
              <a:t>הרב קוק – כימי צאתך מארץ מצרים. </a:t>
            </a: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מאוד, והם ראיה לחידוש הברית ביננו לבורא.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026" name="Picture 2" descr="סניה ולדברג - מה הבעיה האמיתית עם החרדים? איך זה מאיים על מדינת ישראל? איך  לפתור את הבעיה, באמצעות פתרונות שכבר נוסו ועבדו? בפוסט הזה אני אתן את הכלים  להתמודד בכל ויכוח">
            <a:extLst>
              <a:ext uri="{FF2B5EF4-FFF2-40B4-BE49-F238E27FC236}">
                <a16:creationId xmlns:a16="http://schemas.microsoft.com/office/drawing/2014/main" id="{88B5AEBA-5AF8-C166-0AE3-37A634514D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156"/>
          <a:stretch/>
        </p:blipFill>
        <p:spPr bwMode="auto">
          <a:xfrm>
            <a:off x="0" y="172183"/>
            <a:ext cx="2324100" cy="1586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1001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5165991A-F168-9A09-92B4-8FDE7FE48DFC}"/>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D0D8B336-5FAE-CA1D-E3E4-F3D5AD6CDBB0}"/>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האם חובה לעלות לארץ?</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אין חובה ולפעמים אסור. </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מצווה גדולה.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002060"/>
                </a:solidFill>
                <a:highlight>
                  <a:srgbClr val="FFFF00"/>
                </a:highlight>
                <a:latin typeface="Helvetica Neue"/>
                <a:ea typeface="Helvetica Neue"/>
                <a:cs typeface="Helvetica Neue"/>
                <a:sym typeface="Helvetica Neue"/>
              </a:rPr>
              <a:t>הרב קוק – חובה גמורה. </a:t>
            </a: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אי עליה היא חמורה מהכול, ביטול הקשר ביננו לבורא.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026" name="Picture 2" descr="סניה ולדברג - מה הבעיה האמיתית עם החרדים? איך זה מאיים על מדינת ישראל? איך  לפתור את הבעיה, באמצעות פתרונות שכבר נוסו ועבדו? בפוסט הזה אני אתן את הכלים  להתמודד בכל ויכוח">
            <a:extLst>
              <a:ext uri="{FF2B5EF4-FFF2-40B4-BE49-F238E27FC236}">
                <a16:creationId xmlns:a16="http://schemas.microsoft.com/office/drawing/2014/main" id="{569F91AB-8B89-3E43-06C5-F65763E6157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156"/>
          <a:stretch/>
        </p:blipFill>
        <p:spPr bwMode="auto">
          <a:xfrm>
            <a:off x="0" y="172183"/>
            <a:ext cx="2324100" cy="1586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2955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10A89783-4708-822D-6E83-A7AC1D14BFEB}"/>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C8BE4565-07A7-4FB2-61F8-CB5BBC3B423E}"/>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החזרת שטחים</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צריך להחזיר שלא להתגרות.</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בעד שלום אמיתי צריך.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אני שלום וכי אדבר המה למלחמה. </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002060"/>
                </a:solidFill>
                <a:highlight>
                  <a:srgbClr val="FFFF00"/>
                </a:highlight>
                <a:latin typeface="Helvetica Neue"/>
                <a:ea typeface="Helvetica Neue"/>
                <a:cs typeface="Helvetica Neue"/>
                <a:sym typeface="Helvetica Neue"/>
              </a:rPr>
              <a:t>הרב קוק – איסור חמור. </a:t>
            </a: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אלוקים נתן ואתה מחזיר?!?!</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026" name="Picture 2" descr="סניה ולדברג - מה הבעיה האמיתית עם החרדים? איך זה מאיים על מדינת ישראל? איך  לפתור את הבעיה, באמצעות פתרונות שכבר נוסו ועבדו? בפוסט הזה אני אתן את הכלים  להתמודד בכל ויכוח">
            <a:extLst>
              <a:ext uri="{FF2B5EF4-FFF2-40B4-BE49-F238E27FC236}">
                <a16:creationId xmlns:a16="http://schemas.microsoft.com/office/drawing/2014/main" id="{D854A7C9-9863-EA7C-F756-743EF9C2ECD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156"/>
          <a:stretch/>
        </p:blipFill>
        <p:spPr bwMode="auto">
          <a:xfrm>
            <a:off x="0" y="172183"/>
            <a:ext cx="2324100" cy="1586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6803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animEffect transition="in" filter="fade">
                                      <p:cBhvr>
                                        <p:cTn id="7" dur="1000"/>
                                        <p:tgtEl>
                                          <p:spTgt spid="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1" end="1"/>
                                            </p:txEl>
                                          </p:spTgt>
                                        </p:tgtEl>
                                        <p:attrNameLst>
                                          <p:attrName>style.visibility</p:attrName>
                                        </p:attrNameLst>
                                      </p:cBhvr>
                                      <p:to>
                                        <p:strVal val="visible"/>
                                      </p:to>
                                    </p:set>
                                    <p:animEffect transition="in" filter="fade">
                                      <p:cBhvr>
                                        <p:cTn id="12" dur="1000"/>
                                        <p:tgtEl>
                                          <p:spTgt spid="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2" end="2"/>
                                            </p:txEl>
                                          </p:spTgt>
                                        </p:tgtEl>
                                        <p:attrNameLst>
                                          <p:attrName>style.visibility</p:attrName>
                                        </p:attrNameLst>
                                      </p:cBhvr>
                                      <p:to>
                                        <p:strVal val="visible"/>
                                      </p:to>
                                    </p:set>
                                    <p:animEffect transition="in" filter="fade">
                                      <p:cBhvr>
                                        <p:cTn id="17" dur="1000"/>
                                        <p:tgtEl>
                                          <p:spTgt spid="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0" end="0"/>
                                            </p:txEl>
                                          </p:spTgt>
                                        </p:tgtEl>
                                        <p:attrNameLst>
                                          <p:attrName>style.visibility</p:attrName>
                                        </p:attrNameLst>
                                      </p:cBhvr>
                                      <p:to>
                                        <p:strVal val="visible"/>
                                      </p:to>
                                    </p:set>
                                    <p:animEffect transition="in" filter="fade">
                                      <p:cBhvr>
                                        <p:cTn id="37" dur="1000"/>
                                        <p:tgtEl>
                                          <p:spTgt spid="211">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1" end="1"/>
                                            </p:txEl>
                                          </p:spTgt>
                                        </p:tgtEl>
                                        <p:attrNameLst>
                                          <p:attrName>style.visibility</p:attrName>
                                        </p:attrNameLst>
                                      </p:cBhvr>
                                      <p:to>
                                        <p:strVal val="visible"/>
                                      </p:to>
                                    </p:set>
                                    <p:animEffect transition="in" filter="fade">
                                      <p:cBhvr>
                                        <p:cTn id="42" dur="1000"/>
                                        <p:tgtEl>
                                          <p:spTgt spid="211">
                                            <p:txEl>
                                              <p:pRg st="1" end="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2" end="2"/>
                                            </p:txEl>
                                          </p:spTgt>
                                        </p:tgtEl>
                                        <p:attrNameLst>
                                          <p:attrName>style.visibility</p:attrName>
                                        </p:attrNameLst>
                                      </p:cBhvr>
                                      <p:to>
                                        <p:strVal val="visible"/>
                                      </p:to>
                                    </p:set>
                                    <p:animEffect transition="in" filter="fade">
                                      <p:cBhvr>
                                        <p:cTn id="47" dur="1000"/>
                                        <p:tgtEl>
                                          <p:spTgt spid="211">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44658782-BC67-02B1-854B-6E9966433CC8}"/>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3F245D77-71FD-DB1A-F205-DCC7CBF6371A}"/>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עמידה בצפירה ביום הזיכרון</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אסור לעמוד.</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ברחוב לעמוד בדיעבד </a:t>
            </a:r>
            <a:r>
              <a:rPr lang="he-IL" sz="2000" dirty="0">
                <a:solidFill>
                  <a:srgbClr val="002060"/>
                </a:solidFill>
                <a:latin typeface="Helvetica Neue"/>
                <a:ea typeface="Helvetica Neue"/>
                <a:cs typeface="Helvetica Neue"/>
                <a:sym typeface="Helvetica Neue"/>
              </a:rPr>
              <a:t>מפני חילול השם</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הרגשת שותפות אפשר גם משנה. </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מצווה לכבד. </a:t>
            </a: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026" name="Picture 2" descr="סניה ולדברג - מה הבעיה האמיתית עם החרדים? איך זה מאיים על מדינת ישראל? איך  לפתור את הבעיה, באמצעות פתרונות שכבר נוסו ועבדו? בפוסט הזה אני אתן את הכלים  להתמודד בכל ויכוח">
            <a:extLst>
              <a:ext uri="{FF2B5EF4-FFF2-40B4-BE49-F238E27FC236}">
                <a16:creationId xmlns:a16="http://schemas.microsoft.com/office/drawing/2014/main" id="{B986A6E7-FEDC-1C87-4E92-1036533431B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156"/>
          <a:stretch/>
        </p:blipFill>
        <p:spPr bwMode="auto">
          <a:xfrm>
            <a:off x="0" y="172183"/>
            <a:ext cx="2324100" cy="1586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1495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1" end="1"/>
                                            </p:txEl>
                                          </p:spTgt>
                                        </p:tgtEl>
                                        <p:attrNameLst>
                                          <p:attrName>style.visibility</p:attrName>
                                        </p:attrNameLst>
                                      </p:cBhvr>
                                      <p:to>
                                        <p:strVal val="visible"/>
                                      </p:to>
                                    </p:set>
                                    <p:animEffect transition="in" filter="fade">
                                      <p:cBhvr>
                                        <p:cTn id="7" dur="1000"/>
                                        <p:tgtEl>
                                          <p:spTgt spid="2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2" end="2"/>
                                            </p:txEl>
                                          </p:spTgt>
                                        </p:tgtEl>
                                        <p:attrNameLst>
                                          <p:attrName>style.visibility</p:attrName>
                                        </p:attrNameLst>
                                      </p:cBhvr>
                                      <p:to>
                                        <p:strVal val="visible"/>
                                      </p:to>
                                    </p:set>
                                    <p:animEffect transition="in" filter="fade">
                                      <p:cBhvr>
                                        <p:cTn id="12" dur="1000"/>
                                        <p:tgtEl>
                                          <p:spTgt spid="2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0" end="0"/>
                                            </p:txEl>
                                          </p:spTgt>
                                        </p:tgtEl>
                                        <p:attrNameLst>
                                          <p:attrName>style.visibility</p:attrName>
                                        </p:attrNameLst>
                                      </p:cBhvr>
                                      <p:to>
                                        <p:strVal val="visible"/>
                                      </p:to>
                                    </p:set>
                                    <p:animEffect transition="in" filter="fade">
                                      <p:cBhvr>
                                        <p:cTn id="47" dur="1000"/>
                                        <p:tgtEl>
                                          <p:spTgt spid="211">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C8578FAF-A7F0-7412-2B42-C652D952DB9C}"/>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7FAACE47-70C1-2352-CCD5-60B56D1A9616}"/>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מה העתיד?</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משיח יחריב ויבנה מחדש. </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משיח יחזיר את המדינה לחרדים.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החרדים והחילונים ימצאו דרך שילוב. </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400" dirty="0">
                <a:solidFill>
                  <a:srgbClr val="002060"/>
                </a:solidFill>
                <a:latin typeface="Helvetica Neue"/>
                <a:ea typeface="Helvetica Neue"/>
                <a:cs typeface="Helvetica Neue"/>
                <a:sym typeface="Helvetica Neue"/>
              </a:rPr>
              <a:t>הקליפה תסתלק ויתגלה הטוב שבישראל. </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אנחנו נקים בקרוב מדינת הלכה.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026" name="Picture 2" descr="סניה ולדברג - מה הבעיה האמיתית עם החרדים? איך זה מאיים על מדינת ישראל? איך  לפתור את הבעיה, באמצעות פתרונות שכבר נוסו ועבדו? בפוסט הזה אני אתן את הכלים  להתמודד בכל ויכוח">
            <a:extLst>
              <a:ext uri="{FF2B5EF4-FFF2-40B4-BE49-F238E27FC236}">
                <a16:creationId xmlns:a16="http://schemas.microsoft.com/office/drawing/2014/main" id="{885A7418-94C9-340B-26B2-BEC895D355A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156"/>
          <a:stretch/>
        </p:blipFill>
        <p:spPr bwMode="auto">
          <a:xfrm>
            <a:off x="0" y="172183"/>
            <a:ext cx="2324100" cy="1586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6048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1" end="1"/>
                                            </p:txEl>
                                          </p:spTgt>
                                        </p:tgtEl>
                                        <p:attrNameLst>
                                          <p:attrName>style.visibility</p:attrName>
                                        </p:attrNameLst>
                                      </p:cBhvr>
                                      <p:to>
                                        <p:strVal val="visible"/>
                                      </p:to>
                                    </p:set>
                                    <p:animEffect transition="in" filter="fade">
                                      <p:cBhvr>
                                        <p:cTn id="7" dur="1000"/>
                                        <p:tgtEl>
                                          <p:spTgt spid="2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2" end="2"/>
                                            </p:txEl>
                                          </p:spTgt>
                                        </p:tgtEl>
                                        <p:attrNameLst>
                                          <p:attrName>style.visibility</p:attrName>
                                        </p:attrNameLst>
                                      </p:cBhvr>
                                      <p:to>
                                        <p:strVal val="visible"/>
                                      </p:to>
                                    </p:set>
                                    <p:animEffect transition="in" filter="fade">
                                      <p:cBhvr>
                                        <p:cTn id="12" dur="1000"/>
                                        <p:tgtEl>
                                          <p:spTgt spid="2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0" end="0"/>
                                            </p:txEl>
                                          </p:spTgt>
                                        </p:tgtEl>
                                        <p:attrNameLst>
                                          <p:attrName>style.visibility</p:attrName>
                                        </p:attrNameLst>
                                      </p:cBhvr>
                                      <p:to>
                                        <p:strVal val="visible"/>
                                      </p:to>
                                    </p:set>
                                    <p:animEffect transition="in" filter="fade">
                                      <p:cBhvr>
                                        <p:cTn id="47" dur="1000"/>
                                        <p:tgtEl>
                                          <p:spTgt spid="211">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84F9A141-A450-F221-036D-4F018A4EF5FF}"/>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845A359D-FE8A-EC79-4CF3-F9342CF0DC1C}"/>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4000" b="1" dirty="0">
                <a:solidFill>
                  <a:srgbClr val="002060"/>
                </a:solidFill>
                <a:latin typeface="Helvetica Neue"/>
                <a:ea typeface="Helvetica Neue"/>
                <a:cs typeface="Helvetica Neue"/>
                <a:sym typeface="Helvetica Neue"/>
              </a:rPr>
              <a:t>מה התפקיד שלנו כיום?</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להפסיק את השלטון במדינה. </a:t>
            </a:r>
            <a:endParaRPr lang="he-IL"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rgbClr val="002060"/>
                </a:solidFill>
                <a:latin typeface="Helvetica Neue"/>
                <a:ea typeface="Helvetica Neue"/>
                <a:cs typeface="Helvetica Neue"/>
                <a:sym typeface="Helvetica Neue"/>
              </a:rPr>
              <a:t>להתפלל לגאולה. </a:t>
            </a:r>
            <a:endParaRPr sz="3000" dirty="0">
              <a:solidFill>
                <a:srgbClr val="002060"/>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rgbClr val="002060"/>
                </a:solidFill>
                <a:latin typeface="Helvetica Neue"/>
                <a:ea typeface="Helvetica Neue"/>
                <a:cs typeface="Helvetica Neue"/>
                <a:sym typeface="Helvetica Neue"/>
              </a:rPr>
              <a:t>להחזיר את עם ישראל בתשובה. </a:t>
            </a:r>
            <a:endParaRPr sz="28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400" dirty="0">
                <a:solidFill>
                  <a:srgbClr val="002060"/>
                </a:solidFill>
                <a:latin typeface="Helvetica Neue"/>
                <a:ea typeface="Helvetica Neue"/>
                <a:cs typeface="Helvetica Neue"/>
                <a:sym typeface="Helvetica Neue"/>
              </a:rPr>
              <a:t>אהבת ישראל. </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להחדיר לציבור החרדי את החשיבות שיש להקים מדינה יהודים בארץ.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026" name="Picture 2" descr="סניה ולדברג - מה הבעיה האמיתית עם החרדים? איך זה מאיים על מדינת ישראל? איך  לפתור את הבעיה, באמצעות פתרונות שכבר נוסו ועבדו? בפוסט הזה אני אתן את הכלים  להתמודד בכל ויכוח">
            <a:extLst>
              <a:ext uri="{FF2B5EF4-FFF2-40B4-BE49-F238E27FC236}">
                <a16:creationId xmlns:a16="http://schemas.microsoft.com/office/drawing/2014/main" id="{A4516FE2-BDA0-65D1-0512-2BF11221355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156"/>
          <a:stretch/>
        </p:blipFill>
        <p:spPr bwMode="auto">
          <a:xfrm>
            <a:off x="0" y="172183"/>
            <a:ext cx="2324100" cy="1586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4508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1" end="1"/>
                                            </p:txEl>
                                          </p:spTgt>
                                        </p:tgtEl>
                                        <p:attrNameLst>
                                          <p:attrName>style.visibility</p:attrName>
                                        </p:attrNameLst>
                                      </p:cBhvr>
                                      <p:to>
                                        <p:strVal val="visible"/>
                                      </p:to>
                                    </p:set>
                                    <p:animEffect transition="in" filter="fade">
                                      <p:cBhvr>
                                        <p:cTn id="7" dur="1000"/>
                                        <p:tgtEl>
                                          <p:spTgt spid="2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2" end="2"/>
                                            </p:txEl>
                                          </p:spTgt>
                                        </p:tgtEl>
                                        <p:attrNameLst>
                                          <p:attrName>style.visibility</p:attrName>
                                        </p:attrNameLst>
                                      </p:cBhvr>
                                      <p:to>
                                        <p:strVal val="visible"/>
                                      </p:to>
                                    </p:set>
                                    <p:animEffect transition="in" filter="fade">
                                      <p:cBhvr>
                                        <p:cTn id="12" dur="1000"/>
                                        <p:tgtEl>
                                          <p:spTgt spid="2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0" end="0"/>
                                            </p:txEl>
                                          </p:spTgt>
                                        </p:tgtEl>
                                        <p:attrNameLst>
                                          <p:attrName>style.visibility</p:attrName>
                                        </p:attrNameLst>
                                      </p:cBhvr>
                                      <p:to>
                                        <p:strVal val="visible"/>
                                      </p:to>
                                    </p:set>
                                    <p:animEffect transition="in" filter="fade">
                                      <p:cBhvr>
                                        <p:cTn id="47" dur="1000"/>
                                        <p:tgtEl>
                                          <p:spTgt spid="211">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F147F583-6676-E40E-CF3A-80E8A1F67712}"/>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03F8CA4B-4EBE-C924-05FC-0DDBEA57FBF2}"/>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כיצד תגיע הגאולה?</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על ידי משיח בלבד.</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תפילות ודמעות. </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chemeClr val="accent2">
                    <a:lumMod val="50000"/>
                  </a:schemeClr>
                </a:solidFill>
                <a:latin typeface="Helvetica Neue"/>
                <a:ea typeface="Helvetica Neue"/>
                <a:cs typeface="Helvetica Neue"/>
                <a:sym typeface="Helvetica Neue"/>
              </a:rPr>
              <a:t>חזרה בתשובה, לימוד תורה. </a:t>
            </a:r>
            <a:endParaRPr sz="2800" dirty="0">
              <a:solidFill>
                <a:schemeClr val="accent2">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FFC000"/>
                </a:solidFill>
                <a:sym typeface="Helvetica Neue"/>
              </a:rPr>
              <a:t>גאולת העם והארץ והר הבית.</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מעשים שלנו והידיעה והרצון שלנו שיש להקים מדינת יהודים בארץ.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026" name="Picture 2" descr="סניה ולדברג - מה הבעיה האמיתית עם החרדים? איך זה מאיים על מדינת ישראל? איך  לפתור את הבעיה, באמצעות פתרונות שכבר נוסו ועבדו? בפוסט הזה אני אתן את הכלים  להתמודד בכל ויכוח">
            <a:extLst>
              <a:ext uri="{FF2B5EF4-FFF2-40B4-BE49-F238E27FC236}">
                <a16:creationId xmlns:a16="http://schemas.microsoft.com/office/drawing/2014/main" id="{F69B5D68-5C9C-6E6D-5426-D2513E92865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156"/>
          <a:stretch/>
        </p:blipFill>
        <p:spPr bwMode="auto">
          <a:xfrm>
            <a:off x="0" y="172183"/>
            <a:ext cx="2324100" cy="1586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8364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1" end="1"/>
                                            </p:txEl>
                                          </p:spTgt>
                                        </p:tgtEl>
                                        <p:attrNameLst>
                                          <p:attrName>style.visibility</p:attrName>
                                        </p:attrNameLst>
                                      </p:cBhvr>
                                      <p:to>
                                        <p:strVal val="visible"/>
                                      </p:to>
                                    </p:set>
                                    <p:animEffect transition="in" filter="fade">
                                      <p:cBhvr>
                                        <p:cTn id="7" dur="1000"/>
                                        <p:tgtEl>
                                          <p:spTgt spid="2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2" end="2"/>
                                            </p:txEl>
                                          </p:spTgt>
                                        </p:tgtEl>
                                        <p:attrNameLst>
                                          <p:attrName>style.visibility</p:attrName>
                                        </p:attrNameLst>
                                      </p:cBhvr>
                                      <p:to>
                                        <p:strVal val="visible"/>
                                      </p:to>
                                    </p:set>
                                    <p:animEffect transition="in" filter="fade">
                                      <p:cBhvr>
                                        <p:cTn id="12" dur="1000"/>
                                        <p:tgtEl>
                                          <p:spTgt spid="2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0" end="0"/>
                                            </p:txEl>
                                          </p:spTgt>
                                        </p:tgtEl>
                                        <p:attrNameLst>
                                          <p:attrName>style.visibility</p:attrName>
                                        </p:attrNameLst>
                                      </p:cBhvr>
                                      <p:to>
                                        <p:strVal val="visible"/>
                                      </p:to>
                                    </p:set>
                                    <p:animEffect transition="in" filter="fade">
                                      <p:cBhvr>
                                        <p:cTn id="47" dur="1000"/>
                                        <p:tgtEl>
                                          <p:spTgt spid="211">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7D273B07-6DA8-6922-CD11-25D01EBB9BF7}"/>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C9713A15-6096-5CEE-533D-C20BE388CC14}"/>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כיצד יבנה המקדש?</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על ידי משיח בלבד ירד משמים.</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תפילות ודמעות. </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FFC000"/>
                </a:solidFill>
                <a:sym typeface="Helvetica Neue"/>
              </a:rPr>
              <a:t>עליה להר הבית ובניה בפועל.</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אנחנו נבנה בעצמנו , יש להשיג ירושה בארץ ובהר הבית. להבין שאנחנו צריכים לפעול בשביל הבניין. </a:t>
            </a: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026" name="Picture 2" descr="סניה ולדברג - מה הבעיה האמיתית עם החרדים? איך זה מאיים על מדינת ישראל? איך  לפתור את הבעיה, באמצעות פתרונות שכבר נוסו ועבדו? בפוסט הזה אני אתן את הכלים  להתמודד בכל ויכוח">
            <a:extLst>
              <a:ext uri="{FF2B5EF4-FFF2-40B4-BE49-F238E27FC236}">
                <a16:creationId xmlns:a16="http://schemas.microsoft.com/office/drawing/2014/main" id="{60B0EB4A-31C3-FCD7-8554-F670166534E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156"/>
          <a:stretch/>
        </p:blipFill>
        <p:spPr bwMode="auto">
          <a:xfrm>
            <a:off x="0" y="172183"/>
            <a:ext cx="2324100" cy="1586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0565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1" end="1"/>
                                            </p:txEl>
                                          </p:spTgt>
                                        </p:tgtEl>
                                        <p:attrNameLst>
                                          <p:attrName>style.visibility</p:attrName>
                                        </p:attrNameLst>
                                      </p:cBhvr>
                                      <p:to>
                                        <p:strVal val="visible"/>
                                      </p:to>
                                    </p:set>
                                    <p:animEffect transition="in" filter="fade">
                                      <p:cBhvr>
                                        <p:cTn id="7" dur="1000"/>
                                        <p:tgtEl>
                                          <p:spTgt spid="2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2" end="2"/>
                                            </p:txEl>
                                          </p:spTgt>
                                        </p:tgtEl>
                                        <p:attrNameLst>
                                          <p:attrName>style.visibility</p:attrName>
                                        </p:attrNameLst>
                                      </p:cBhvr>
                                      <p:to>
                                        <p:strVal val="visible"/>
                                      </p:to>
                                    </p:set>
                                    <p:animEffect transition="in" filter="fade">
                                      <p:cBhvr>
                                        <p:cTn id="12" dur="1000"/>
                                        <p:tgtEl>
                                          <p:spTgt spid="2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1" end="1"/>
                                            </p:txEl>
                                          </p:spTgt>
                                        </p:tgtEl>
                                        <p:attrNameLst>
                                          <p:attrName>style.visibility</p:attrName>
                                        </p:attrNameLst>
                                      </p:cBhvr>
                                      <p:to>
                                        <p:strVal val="visible"/>
                                      </p:to>
                                    </p:set>
                                    <p:animEffect transition="in" filter="fade">
                                      <p:cBhvr>
                                        <p:cTn id="32" dur="1000"/>
                                        <p:tgtEl>
                                          <p:spTgt spid="211">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2" end="2"/>
                                            </p:txEl>
                                          </p:spTgt>
                                        </p:tgtEl>
                                        <p:attrNameLst>
                                          <p:attrName>style.visibility</p:attrName>
                                        </p:attrNameLst>
                                      </p:cBhvr>
                                      <p:to>
                                        <p:strVal val="visible"/>
                                      </p:to>
                                    </p:set>
                                    <p:animEffect transition="in" filter="fade">
                                      <p:cBhvr>
                                        <p:cTn id="37" dur="1000"/>
                                        <p:tgtEl>
                                          <p:spTgt spid="211">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0" end="0"/>
                                            </p:txEl>
                                          </p:spTgt>
                                        </p:tgtEl>
                                        <p:attrNameLst>
                                          <p:attrName>style.visibility</p:attrName>
                                        </p:attrNameLst>
                                      </p:cBhvr>
                                      <p:to>
                                        <p:strVal val="visible"/>
                                      </p:to>
                                    </p:set>
                                    <p:animEffect transition="in" filter="fade">
                                      <p:cBhvr>
                                        <p:cTn id="42" dur="1000"/>
                                        <p:tgtEl>
                                          <p:spTgt spid="211">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3" end="3"/>
                                            </p:txEl>
                                          </p:spTgt>
                                        </p:tgtEl>
                                        <p:attrNameLst>
                                          <p:attrName>style.visibility</p:attrName>
                                        </p:attrNameLst>
                                      </p:cBhvr>
                                      <p:to>
                                        <p:strVal val="visible"/>
                                      </p:to>
                                    </p:set>
                                    <p:animEffect transition="in" filter="fade">
                                      <p:cBhvr>
                                        <p:cTn id="47" dur="1000"/>
                                        <p:tgtEl>
                                          <p:spTgt spid="2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4" end="4"/>
                                            </p:txEl>
                                          </p:spTgt>
                                        </p:tgtEl>
                                        <p:attrNameLst>
                                          <p:attrName>style.visibility</p:attrName>
                                        </p:attrNameLst>
                                      </p:cBhvr>
                                      <p:to>
                                        <p:strVal val="visible"/>
                                      </p:to>
                                    </p:set>
                                    <p:animEffect transition="in" filter="fade">
                                      <p:cBhvr>
                                        <p:cTn id="52"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04AEC101-9FC5-4328-3D8E-D3E98D7E1E61}"/>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B9F67D54-F28A-4BB4-59C0-2B74565C0E69}"/>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האם מותר לחדש מצוות (תכלת)?</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על ידי משיח בלבד.</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מותר אבל מסוכן וחדש אסור.</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chemeClr val="accent2">
                    <a:lumMod val="50000"/>
                  </a:schemeClr>
                </a:solidFill>
                <a:latin typeface="Helvetica Neue"/>
                <a:ea typeface="Helvetica Neue"/>
                <a:cs typeface="Helvetica Neue"/>
                <a:sym typeface="Helvetica Neue"/>
              </a:rPr>
              <a:t>לפי העניין. </a:t>
            </a:r>
            <a:endParaRPr sz="2800" dirty="0">
              <a:solidFill>
                <a:schemeClr val="accent2">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800" dirty="0">
                <a:solidFill>
                  <a:srgbClr val="FFC000"/>
                </a:solidFill>
                <a:sym typeface="Helvetica Neue"/>
              </a:rPr>
              <a:t>תורת ארץ ישראל.</a:t>
            </a:r>
          </a:p>
          <a:p>
            <a:pPr marL="457200" lvl="0" indent="-419100" algn="r" rtl="1">
              <a:lnSpc>
                <a:spcPct val="115000"/>
              </a:lnSpc>
              <a:buClr>
                <a:srgbClr val="002060"/>
              </a:buClr>
              <a:buSzPts val="3000"/>
              <a:buFont typeface="Helvetica Neue"/>
              <a:buChar char="●"/>
            </a:pPr>
            <a:r>
              <a:rPr lang="he-IL" sz="3000" dirty="0">
                <a:solidFill>
                  <a:srgbClr val="002060"/>
                </a:solidFill>
                <a:highlight>
                  <a:srgbClr val="FFFF00"/>
                </a:highlight>
                <a:latin typeface="Helvetica Neue"/>
                <a:ea typeface="Helvetica Neue"/>
                <a:cs typeface="Helvetica Neue"/>
                <a:sym typeface="Helvetica Neue"/>
              </a:rPr>
              <a:t>תפקידנו לקדם את קיום כל המצוות שלא היה אפשר בגלות</a:t>
            </a:r>
            <a:r>
              <a:rPr lang="he-IL" sz="3000" dirty="0">
                <a:solidFill>
                  <a:srgbClr val="002060"/>
                </a:solidFill>
                <a:latin typeface="Helvetica Neue"/>
                <a:ea typeface="Helvetica Neue"/>
                <a:cs typeface="Helvetica Neue"/>
                <a:sym typeface="Helvetica Neue"/>
              </a:rPr>
              <a:t>.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026" name="Picture 2" descr="סניה ולדברג - מה הבעיה האמיתית עם החרדים? איך זה מאיים על מדינת ישראל? איך  לפתור את הבעיה, באמצעות פתרונות שכבר נוסו ועבדו? בפוסט הזה אני אתן את הכלים  להתמודד בכל ויכוח">
            <a:extLst>
              <a:ext uri="{FF2B5EF4-FFF2-40B4-BE49-F238E27FC236}">
                <a16:creationId xmlns:a16="http://schemas.microsoft.com/office/drawing/2014/main" id="{09FD75B7-EAC3-A83E-A6DE-277E9AC2C2F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156"/>
          <a:stretch/>
        </p:blipFill>
        <p:spPr bwMode="auto">
          <a:xfrm>
            <a:off x="0" y="172183"/>
            <a:ext cx="2324100" cy="1586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774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1" end="1"/>
                                            </p:txEl>
                                          </p:spTgt>
                                        </p:tgtEl>
                                        <p:attrNameLst>
                                          <p:attrName>style.visibility</p:attrName>
                                        </p:attrNameLst>
                                      </p:cBhvr>
                                      <p:to>
                                        <p:strVal val="visible"/>
                                      </p:to>
                                    </p:set>
                                    <p:animEffect transition="in" filter="fade">
                                      <p:cBhvr>
                                        <p:cTn id="7" dur="1000"/>
                                        <p:tgtEl>
                                          <p:spTgt spid="2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2" end="2"/>
                                            </p:txEl>
                                          </p:spTgt>
                                        </p:tgtEl>
                                        <p:attrNameLst>
                                          <p:attrName>style.visibility</p:attrName>
                                        </p:attrNameLst>
                                      </p:cBhvr>
                                      <p:to>
                                        <p:strVal val="visible"/>
                                      </p:to>
                                    </p:set>
                                    <p:animEffect transition="in" filter="fade">
                                      <p:cBhvr>
                                        <p:cTn id="12" dur="1000"/>
                                        <p:tgtEl>
                                          <p:spTgt spid="2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5" end="5"/>
                                            </p:txEl>
                                          </p:spTgt>
                                        </p:tgtEl>
                                        <p:attrNameLst>
                                          <p:attrName>style.visibility</p:attrName>
                                        </p:attrNameLst>
                                      </p:cBhvr>
                                      <p:to>
                                        <p:strVal val="visible"/>
                                      </p:to>
                                    </p:set>
                                    <p:animEffect transition="in" filter="fade">
                                      <p:cBhvr>
                                        <p:cTn id="32" dur="1000"/>
                                        <p:tgtEl>
                                          <p:spTgt spid="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1" end="1"/>
                                            </p:txEl>
                                          </p:spTgt>
                                        </p:tgtEl>
                                        <p:attrNameLst>
                                          <p:attrName>style.visibility</p:attrName>
                                        </p:attrNameLst>
                                      </p:cBhvr>
                                      <p:to>
                                        <p:strVal val="visible"/>
                                      </p:to>
                                    </p:set>
                                    <p:animEffect transition="in" filter="fade">
                                      <p:cBhvr>
                                        <p:cTn id="37" dur="1000"/>
                                        <p:tgtEl>
                                          <p:spTgt spid="211">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2" end="2"/>
                                            </p:txEl>
                                          </p:spTgt>
                                        </p:tgtEl>
                                        <p:attrNameLst>
                                          <p:attrName>style.visibility</p:attrName>
                                        </p:attrNameLst>
                                      </p:cBhvr>
                                      <p:to>
                                        <p:strVal val="visible"/>
                                      </p:to>
                                    </p:set>
                                    <p:animEffect transition="in" filter="fade">
                                      <p:cBhvr>
                                        <p:cTn id="42" dur="1000"/>
                                        <p:tgtEl>
                                          <p:spTgt spid="211">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0" end="0"/>
                                            </p:txEl>
                                          </p:spTgt>
                                        </p:tgtEl>
                                        <p:attrNameLst>
                                          <p:attrName>style.visibility</p:attrName>
                                        </p:attrNameLst>
                                      </p:cBhvr>
                                      <p:to>
                                        <p:strVal val="visible"/>
                                      </p:to>
                                    </p:set>
                                    <p:animEffect transition="in" filter="fade">
                                      <p:cBhvr>
                                        <p:cTn id="47" dur="1000"/>
                                        <p:tgtEl>
                                          <p:spTgt spid="211">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3" end="3"/>
                                            </p:txEl>
                                          </p:spTgt>
                                        </p:tgtEl>
                                        <p:attrNameLst>
                                          <p:attrName>style.visibility</p:attrName>
                                        </p:attrNameLst>
                                      </p:cBhvr>
                                      <p:to>
                                        <p:strVal val="visible"/>
                                      </p:to>
                                    </p:set>
                                    <p:animEffect transition="in" filter="fade">
                                      <p:cBhvr>
                                        <p:cTn id="52" dur="1000"/>
                                        <p:tgtEl>
                                          <p:spTgt spid="211">
                                            <p:txEl>
                                              <p:pRg st="3" end="3"/>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1">
                                            <p:txEl>
                                              <p:pRg st="4" end="4"/>
                                            </p:txEl>
                                          </p:spTgt>
                                        </p:tgtEl>
                                        <p:attrNameLst>
                                          <p:attrName>style.visibility</p:attrName>
                                        </p:attrNameLst>
                                      </p:cBhvr>
                                      <p:to>
                                        <p:strVal val="visible"/>
                                      </p:to>
                                    </p:set>
                                    <p:animEffect transition="in" filter="fade">
                                      <p:cBhvr>
                                        <p:cTn id="57" dur="1000"/>
                                        <p:tgtEl>
                                          <p:spTgt spid="211">
                                            <p:txEl>
                                              <p:pRg st="4" end="4"/>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1">
                                            <p:txEl>
                                              <p:pRg st="5" end="5"/>
                                            </p:txEl>
                                          </p:spTgt>
                                        </p:tgtEl>
                                        <p:attrNameLst>
                                          <p:attrName>style.visibility</p:attrName>
                                        </p:attrNameLst>
                                      </p:cBhvr>
                                      <p:to>
                                        <p:strVal val="visible"/>
                                      </p:to>
                                    </p:set>
                                    <p:animEffect transition="in" filter="fade">
                                      <p:cBhvr>
                                        <p:cTn id="62" dur="1000"/>
                                        <p:tgtEl>
                                          <p:spTgt spid="2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10">
          <a:extLst>
            <a:ext uri="{FF2B5EF4-FFF2-40B4-BE49-F238E27FC236}">
              <a16:creationId xmlns:a16="http://schemas.microsoft.com/office/drawing/2014/main" id="{5B8E3565-BAF3-063A-99AF-9CE44D7DA30F}"/>
            </a:ext>
          </a:extLst>
        </p:cNvPr>
        <p:cNvGrpSpPr/>
        <p:nvPr/>
      </p:nvGrpSpPr>
      <p:grpSpPr>
        <a:xfrm>
          <a:off x="0" y="0"/>
          <a:ext cx="0" cy="0"/>
          <a:chOff x="0" y="0"/>
          <a:chExt cx="0" cy="0"/>
        </a:xfrm>
      </p:grpSpPr>
      <p:sp>
        <p:nvSpPr>
          <p:cNvPr id="211" name="Google Shape;211;p39">
            <a:extLst>
              <a:ext uri="{FF2B5EF4-FFF2-40B4-BE49-F238E27FC236}">
                <a16:creationId xmlns:a16="http://schemas.microsoft.com/office/drawing/2014/main" id="{4E613D9C-EF0D-C7A9-F843-A6E216DA8677}"/>
              </a:ext>
            </a:extLst>
          </p:cNvPr>
          <p:cNvSpPr txBox="1"/>
          <p:nvPr/>
        </p:nvSpPr>
        <p:spPr>
          <a:xfrm>
            <a:off x="3174900" y="209600"/>
            <a:ext cx="5969100" cy="3989100"/>
          </a:xfrm>
          <a:prstGeom prst="rect">
            <a:avLst/>
          </a:prstGeom>
          <a:noFill/>
          <a:ln>
            <a:noFill/>
          </a:ln>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he-IL" sz="3200" b="1" dirty="0">
                <a:solidFill>
                  <a:srgbClr val="002060"/>
                </a:solidFill>
                <a:latin typeface="Helvetica Neue"/>
                <a:ea typeface="Helvetica Neue"/>
                <a:cs typeface="Helvetica Neue"/>
                <a:sym typeface="Helvetica Neue"/>
              </a:rPr>
              <a:t>הייחס לשפה העברית</a:t>
            </a:r>
            <a:endParaRPr sz="2000" dirty="0">
              <a:solidFill>
                <a:srgbClr val="002060"/>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tx1">
                    <a:lumMod val="95000"/>
                    <a:lumOff val="5000"/>
                  </a:schemeClr>
                </a:solidFill>
                <a:latin typeface="Helvetica Neue"/>
                <a:ea typeface="Helvetica Neue"/>
                <a:cs typeface="Helvetica Neue"/>
                <a:sym typeface="Helvetica Neue"/>
              </a:rPr>
              <a:t>יש לדבר באידיש.</a:t>
            </a:r>
            <a:endParaRPr lang="he-IL" dirty="0">
              <a:solidFill>
                <a:schemeClr val="tx1">
                  <a:lumMod val="95000"/>
                  <a:lumOff val="5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3000" dirty="0">
                <a:solidFill>
                  <a:schemeClr val="accent5">
                    <a:lumMod val="50000"/>
                  </a:schemeClr>
                </a:solidFill>
                <a:latin typeface="Helvetica Neue"/>
                <a:ea typeface="Helvetica Neue"/>
                <a:cs typeface="Helvetica Neue"/>
                <a:sym typeface="Helvetica Neue"/>
              </a:rPr>
              <a:t>אדרבה זה דבר מועיל.</a:t>
            </a:r>
            <a:endParaRPr sz="3000" dirty="0">
              <a:solidFill>
                <a:schemeClr val="accent5">
                  <a:lumMod val="50000"/>
                </a:schemeClr>
              </a:solidFill>
              <a:latin typeface="Helvetica Neue"/>
              <a:ea typeface="Helvetica Neue"/>
              <a:cs typeface="Helvetica Neue"/>
              <a:sym typeface="Helvetica Neue"/>
            </a:endParaRPr>
          </a:p>
          <a:p>
            <a:pPr marL="457200" lvl="0" indent="-419100" algn="r" rtl="1">
              <a:lnSpc>
                <a:spcPct val="115000"/>
              </a:lnSpc>
              <a:spcBef>
                <a:spcPts val="0"/>
              </a:spcBef>
              <a:spcAft>
                <a:spcPts val="0"/>
              </a:spcAft>
              <a:buClr>
                <a:srgbClr val="002060"/>
              </a:buClr>
              <a:buSzPts val="3000"/>
              <a:buFont typeface="Helvetica Neue"/>
              <a:buChar char="●"/>
            </a:pPr>
            <a:r>
              <a:rPr lang="he-IL" sz="2800" dirty="0">
                <a:solidFill>
                  <a:schemeClr val="accent2">
                    <a:lumMod val="50000"/>
                  </a:schemeClr>
                </a:solidFill>
                <a:latin typeface="Helvetica Neue"/>
                <a:ea typeface="Helvetica Neue"/>
                <a:cs typeface="Helvetica Neue"/>
                <a:sym typeface="Helvetica Neue"/>
              </a:rPr>
              <a:t>היינו צריכים בעצמנו לעשות זאת. </a:t>
            </a:r>
            <a:endParaRPr sz="2800" dirty="0">
              <a:solidFill>
                <a:schemeClr val="accent2">
                  <a:lumMod val="50000"/>
                </a:schemeClr>
              </a:solidFill>
              <a:latin typeface="Helvetica Neue"/>
              <a:ea typeface="Helvetica Neue"/>
              <a:cs typeface="Helvetica Neue"/>
              <a:sym typeface="Helvetica Neue"/>
            </a:endParaRPr>
          </a:p>
          <a:p>
            <a:pPr marL="457200" lvl="0" indent="-419100" algn="r" rtl="1">
              <a:lnSpc>
                <a:spcPct val="115000"/>
              </a:lnSpc>
              <a:buClr>
                <a:srgbClr val="002060"/>
              </a:buClr>
              <a:buSzPts val="3000"/>
              <a:buFont typeface="Helvetica Neue"/>
              <a:buChar char="●"/>
            </a:pPr>
            <a:r>
              <a:rPr lang="he-IL" sz="2000" dirty="0">
                <a:solidFill>
                  <a:srgbClr val="FFC000"/>
                </a:solidFill>
                <a:sym typeface="Helvetica Neue"/>
              </a:rPr>
              <a:t>סבורים הם שהפכו את העברית לשפה חילונית, אבל זאת אינה האמת... אלוקים לא יוותר אילם בשעה שבה השביעו אותו אלפי פעמים לשוב ולחזור אל חיינו. </a:t>
            </a:r>
            <a:br>
              <a:rPr lang="iw" sz="2400" dirty="0">
                <a:solidFill>
                  <a:srgbClr val="174F86"/>
                </a:solidFill>
                <a:latin typeface="Helvetica Neue"/>
                <a:ea typeface="Helvetica Neue"/>
                <a:cs typeface="Helvetica Neue"/>
                <a:sym typeface="Helvetica Neue"/>
              </a:rPr>
            </a:br>
            <a:endParaRPr sz="2400" dirty="0">
              <a:solidFill>
                <a:srgbClr val="174F86"/>
              </a:solidFill>
              <a:latin typeface="Helvetica Neue"/>
              <a:ea typeface="Helvetica Neue"/>
              <a:cs typeface="Helvetica Neue"/>
              <a:sym typeface="Helvetica Neue"/>
            </a:endParaRPr>
          </a:p>
          <a:p>
            <a:pPr marL="0" lvl="0" indent="0" algn="l" rtl="0">
              <a:spcBef>
                <a:spcPts val="1600"/>
              </a:spcBef>
              <a:spcAft>
                <a:spcPts val="0"/>
              </a:spcAft>
              <a:buNone/>
            </a:pPr>
            <a:endParaRPr sz="2500" b="1" dirty="0">
              <a:solidFill>
                <a:srgbClr val="002060"/>
              </a:solidFill>
              <a:latin typeface="Helvetica Neue"/>
              <a:ea typeface="Helvetica Neue"/>
              <a:cs typeface="Helvetica Neue"/>
              <a:sym typeface="Helvetica Neue"/>
            </a:endParaRPr>
          </a:p>
        </p:txBody>
      </p:sp>
      <p:pic>
        <p:nvPicPr>
          <p:cNvPr id="1026" name="Picture 2" descr="סניה ולדברג - מה הבעיה האמיתית עם החרדים? איך זה מאיים על מדינת ישראל? איך  לפתור את הבעיה, באמצעות פתרונות שכבר נוסו ועבדו? בפוסט הזה אני אתן את הכלים  להתמודד בכל ויכוח">
            <a:extLst>
              <a:ext uri="{FF2B5EF4-FFF2-40B4-BE49-F238E27FC236}">
                <a16:creationId xmlns:a16="http://schemas.microsoft.com/office/drawing/2014/main" id="{5CE39839-9A35-D77E-2A2E-FB7B08634B2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156"/>
          <a:stretch/>
        </p:blipFill>
        <p:spPr bwMode="auto">
          <a:xfrm>
            <a:off x="0" y="172183"/>
            <a:ext cx="2324100" cy="1586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7647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1">
                                            <p:txEl>
                                              <p:pRg st="1" end="1"/>
                                            </p:txEl>
                                          </p:spTgt>
                                        </p:tgtEl>
                                        <p:attrNameLst>
                                          <p:attrName>style.visibility</p:attrName>
                                        </p:attrNameLst>
                                      </p:cBhvr>
                                      <p:to>
                                        <p:strVal val="visible"/>
                                      </p:to>
                                    </p:set>
                                    <p:animEffect transition="in" filter="fade">
                                      <p:cBhvr>
                                        <p:cTn id="7" dur="1000"/>
                                        <p:tgtEl>
                                          <p:spTgt spid="2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1">
                                            <p:txEl>
                                              <p:pRg st="2" end="2"/>
                                            </p:txEl>
                                          </p:spTgt>
                                        </p:tgtEl>
                                        <p:attrNameLst>
                                          <p:attrName>style.visibility</p:attrName>
                                        </p:attrNameLst>
                                      </p:cBhvr>
                                      <p:to>
                                        <p:strVal val="visible"/>
                                      </p:to>
                                    </p:set>
                                    <p:animEffect transition="in" filter="fade">
                                      <p:cBhvr>
                                        <p:cTn id="12" dur="1000"/>
                                        <p:tgtEl>
                                          <p:spTgt spid="2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1">
                                            <p:txEl>
                                              <p:pRg st="0" end="0"/>
                                            </p:txEl>
                                          </p:spTgt>
                                        </p:tgtEl>
                                        <p:attrNameLst>
                                          <p:attrName>style.visibility</p:attrName>
                                        </p:attrNameLst>
                                      </p:cBhvr>
                                      <p:to>
                                        <p:strVal val="visible"/>
                                      </p:to>
                                    </p:set>
                                    <p:animEffect transition="in" filter="fade">
                                      <p:cBhvr>
                                        <p:cTn id="17" dur="1000"/>
                                        <p:tgtEl>
                                          <p:spTgt spid="2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1">
                                            <p:txEl>
                                              <p:pRg st="3" end="3"/>
                                            </p:txEl>
                                          </p:spTgt>
                                        </p:tgtEl>
                                        <p:attrNameLst>
                                          <p:attrName>style.visibility</p:attrName>
                                        </p:attrNameLst>
                                      </p:cBhvr>
                                      <p:to>
                                        <p:strVal val="visible"/>
                                      </p:to>
                                    </p:set>
                                    <p:animEffect transition="in" filter="fade">
                                      <p:cBhvr>
                                        <p:cTn id="22" dur="1000"/>
                                        <p:tgtEl>
                                          <p:spTgt spid="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1">
                                            <p:txEl>
                                              <p:pRg st="4" end="4"/>
                                            </p:txEl>
                                          </p:spTgt>
                                        </p:tgtEl>
                                        <p:attrNameLst>
                                          <p:attrName>style.visibility</p:attrName>
                                        </p:attrNameLst>
                                      </p:cBhvr>
                                      <p:to>
                                        <p:strVal val="visible"/>
                                      </p:to>
                                    </p:set>
                                    <p:animEffect transition="in" filter="fade">
                                      <p:cBhvr>
                                        <p:cTn id="27" dur="1000"/>
                                        <p:tgtEl>
                                          <p:spTgt spid="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1">
                                            <p:txEl>
                                              <p:pRg st="1" end="1"/>
                                            </p:txEl>
                                          </p:spTgt>
                                        </p:tgtEl>
                                        <p:attrNameLst>
                                          <p:attrName>style.visibility</p:attrName>
                                        </p:attrNameLst>
                                      </p:cBhvr>
                                      <p:to>
                                        <p:strVal val="visible"/>
                                      </p:to>
                                    </p:set>
                                    <p:animEffect transition="in" filter="fade">
                                      <p:cBhvr>
                                        <p:cTn id="32" dur="1000"/>
                                        <p:tgtEl>
                                          <p:spTgt spid="211">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1">
                                            <p:txEl>
                                              <p:pRg st="2" end="2"/>
                                            </p:txEl>
                                          </p:spTgt>
                                        </p:tgtEl>
                                        <p:attrNameLst>
                                          <p:attrName>style.visibility</p:attrName>
                                        </p:attrNameLst>
                                      </p:cBhvr>
                                      <p:to>
                                        <p:strVal val="visible"/>
                                      </p:to>
                                    </p:set>
                                    <p:animEffect transition="in" filter="fade">
                                      <p:cBhvr>
                                        <p:cTn id="37" dur="1000"/>
                                        <p:tgtEl>
                                          <p:spTgt spid="211">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11">
                                            <p:txEl>
                                              <p:pRg st="0" end="0"/>
                                            </p:txEl>
                                          </p:spTgt>
                                        </p:tgtEl>
                                        <p:attrNameLst>
                                          <p:attrName>style.visibility</p:attrName>
                                        </p:attrNameLst>
                                      </p:cBhvr>
                                      <p:to>
                                        <p:strVal val="visible"/>
                                      </p:to>
                                    </p:set>
                                    <p:animEffect transition="in" filter="fade">
                                      <p:cBhvr>
                                        <p:cTn id="42" dur="1000"/>
                                        <p:tgtEl>
                                          <p:spTgt spid="211">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11">
                                            <p:txEl>
                                              <p:pRg st="3" end="3"/>
                                            </p:txEl>
                                          </p:spTgt>
                                        </p:tgtEl>
                                        <p:attrNameLst>
                                          <p:attrName>style.visibility</p:attrName>
                                        </p:attrNameLst>
                                      </p:cBhvr>
                                      <p:to>
                                        <p:strVal val="visible"/>
                                      </p:to>
                                    </p:set>
                                    <p:animEffect transition="in" filter="fade">
                                      <p:cBhvr>
                                        <p:cTn id="47" dur="1000"/>
                                        <p:tgtEl>
                                          <p:spTgt spid="211">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11">
                                            <p:txEl>
                                              <p:pRg st="4" end="4"/>
                                            </p:txEl>
                                          </p:spTgt>
                                        </p:tgtEl>
                                        <p:attrNameLst>
                                          <p:attrName>style.visibility</p:attrName>
                                        </p:attrNameLst>
                                      </p:cBhvr>
                                      <p:to>
                                        <p:strVal val="visible"/>
                                      </p:to>
                                    </p:set>
                                    <p:animEffect transition="in" filter="fade">
                                      <p:cBhvr>
                                        <p:cTn id="52" dur="1000"/>
                                        <p:tgtEl>
                                          <p:spTgt spid="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313</TotalTime>
  <Words>1363</Words>
  <Application>Microsoft Office PowerPoint</Application>
  <PresentationFormat>‫הצגה על המסך (16:9)</PresentationFormat>
  <Paragraphs>153</Paragraphs>
  <Slides>27</Slides>
  <Notes>27</Notes>
  <HiddenSlides>0</HiddenSlides>
  <MMClips>0</MMClips>
  <ScaleCrop>false</ScaleCrop>
  <HeadingPairs>
    <vt:vector size="4" baseType="variant">
      <vt:variant>
        <vt:lpstr>ערכת נושא</vt:lpstr>
      </vt:variant>
      <vt:variant>
        <vt:i4>2</vt:i4>
      </vt:variant>
      <vt:variant>
        <vt:lpstr>כותרות שקופיות</vt:lpstr>
      </vt:variant>
      <vt:variant>
        <vt:i4>27</vt:i4>
      </vt:variant>
    </vt:vector>
  </HeadingPairs>
  <TitlesOfParts>
    <vt:vector size="29" baseType="lpstr">
      <vt:lpstr>Simple Light</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USER</dc:creator>
  <cp:lastModifiedBy>יהודה טאוב</cp:lastModifiedBy>
  <cp:revision>7</cp:revision>
  <dcterms:modified xsi:type="dcterms:W3CDTF">2024-11-07T16:04:07Z</dcterms:modified>
</cp:coreProperties>
</file>