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3" d="100"/>
          <a:sy n="83" d="100"/>
        </p:scale>
        <p:origin x="65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65E3DE-2A39-B143-BCEA-DA32C99B0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A7609DD-8AD0-EE24-CB52-089872DC4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3CB89CE-EB45-468D-9B2C-44E87F122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8377F6A-CF05-5718-2778-5DEB559DC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73EE48-493E-0A3A-E61F-91270C9C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0586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78F5D6A-1231-3878-6EA4-8AB7605F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6932C78-CF72-BF7F-CC73-81956E3A9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EC93576-B080-2343-2654-08692E030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58CC08B-49C4-DE6E-5C5E-53AB290F9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0E1C3DB-D40F-C6CC-DC96-C27FCA19E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219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B8374C-8185-BE52-8E08-81AC2BE3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3268479-ED1C-5081-2E63-790D120C9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C722050-91B8-E132-86EE-85B0692BD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E275929-7F10-FA9B-0DF9-DC3DF3430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27CF709-AC00-1B0E-40FA-A212ABEE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985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089683-8164-F548-A2F3-208E52E45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FAE847-8E34-D25C-DBFE-0F84BD1FC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60327D7-7B21-1BD5-8897-BF9BBC76A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B6F68F-E13C-E30F-CBE5-BAA8CB7F8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7B77838-46E5-25DF-0DBB-29C999E1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A33A282-CE4C-31E8-4A4B-31078A95E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1510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006FEC-007C-7B06-462C-617CD383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C80745D-BC7A-9EEB-0140-0071D9E9F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B6DEB09-86A1-9121-7EEB-75B949BB7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8F7F4B27-2B2D-E558-4BE2-2E7CF5106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710A77B-C36E-52AA-A779-B4973438E2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A737EB4-D583-47AD-F82B-AD4720BBC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2A7C969-A893-D135-BBC6-07DB0FC17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329AFA6-E120-3114-CF35-4A2723E4E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128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4131789-E379-8C47-B20E-534DBC11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72842B0-57D6-EC9B-FFE7-400ACA61C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10C9467-99B9-2C35-7C3D-E559F9E75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D230283-6B73-A238-96C1-049C716D1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6844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AA89E6AD-3B81-9900-E0B0-CDE32BBD3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A3F1513-194C-AB42-F631-68178909C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6461E8D-AFC9-A1DF-6B10-9B5D9A15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013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A82E3F-1CBE-D818-60FD-605614CD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11491C5-80A0-20A9-BDD8-0C44C3A62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50741E2-BE3C-9108-1AD2-DC651DC6F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84F17C6-6655-0919-1E29-189C7C22C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329A679-FBDE-E0C7-9DDB-2556BCC6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65FDA7E-B7C9-1CF2-818D-8B8FE9AC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853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DFE6F8-14B6-98D0-366C-51A0B3615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B93EE796-AAA4-3D00-5AE3-5D34497D1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820C620-08D2-69C4-2A92-880206A79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D7E1BB0-1D28-6151-7539-571EE99F6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F36F337-409C-94AB-6CE7-3FBF47C55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7C5499A-5384-0590-DCC3-AB5E85ABF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1219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50B4B4-F1D7-3B03-0C28-836B7C435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970E591-70C9-7AFD-EC72-EB54A7907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322A0A4-E109-572A-47FE-CE2711AC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D2EEDA-C49F-9B82-BB59-0F0CEFD9D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D1E90FB-15D7-B235-A88D-0E56DB2E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0800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1F8B765-4B75-B678-6923-0159B8B70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69A6C01-A125-3324-2143-18FD45C04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E5BD96D-CFE1-512F-BE44-22A6E594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0D6228B-629B-A26B-D9D5-0530813F5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1F61683-DA17-DDED-2A00-FB8C5922E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1770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079BD59-B852-1713-B7F2-49025498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80D9597-FEAB-7494-DC09-0412DA616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5EA7273-FE01-CF70-527E-176812B16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E4ED598-7A29-71CF-046D-40CA4785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A016BE2-9E1C-7491-809F-D57792D83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460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F622F5B7-1956-2644-4F1E-91564F48D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6F0773-DEA2-AFD0-B9CA-0F5C4AEC9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7785050-EA0D-50B1-8588-E5DCD585A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89567B-9448-4D06-B760-BE64B48F0972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8550373-A26F-0247-643B-8BC73AF19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32D0B80-5AE2-D205-E651-D0E41E38B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79CB99-FFEE-4A92-B33F-33B55AAA469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735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377149-8888-6510-7D48-922884B2D9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/>
              <a:t>צומות ותאריכי החורבן – בין בית ראשון לבית שני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B63E0D5-13DF-0468-6395-77B1AF5F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/>
              <a:t>היסטוריה, פרשנות, ושאלות על תקנת הצומות</a:t>
            </a:r>
          </a:p>
        </p:txBody>
      </p:sp>
    </p:spTree>
    <p:extLst>
      <p:ext uri="{BB962C8B-B14F-4D97-AF65-F5344CB8AC3E}">
        <p14:creationId xmlns:p14="http://schemas.microsoft.com/office/powerpoint/2010/main" val="2807507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4CC81B-712A-C1E5-E962-393F12390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י"ז בתמוז – צום על בית שני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E701E5A-0A99-0E71-AAA1-CB83063AF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היסטוריה:</a:t>
            </a:r>
          </a:p>
          <a:p>
            <a:r>
              <a:rPr lang="he-IL"/>
              <a:t>  - בבית ראשון – הבקעת החומות בט\' בתמוז.</a:t>
            </a:r>
          </a:p>
          <a:p>
            <a:r>
              <a:rPr lang="he-IL"/>
              <a:t>  - בבית שני – הבקעת החומות בי"ז בתמוז.</a:t>
            </a:r>
          </a:p>
          <a:p>
            <a:r>
              <a:rPr lang="he-IL"/>
              <a:t>- הסיבה לשינוי התאריך:</a:t>
            </a:r>
          </a:p>
          <a:p>
            <a:r>
              <a:rPr lang="he-IL"/>
              <a:t>  - חורבן בית שני נחשב משמעותי יותר ולכן קבעו את הצום על י"ז בתמוז.</a:t>
            </a:r>
          </a:p>
          <a:p>
            <a:r>
              <a:rPr lang="he-IL"/>
              <a:t>- מקור בטור אורח חיים (סימן תקמט):</a:t>
            </a:r>
          </a:p>
          <a:p>
            <a:r>
              <a:rPr lang="he-IL"/>
              <a:t>  - "צום הרביעי" מוגדר כיום הבקעת העיר וצרות שהוכפלו בו.</a:t>
            </a:r>
          </a:p>
        </p:txBody>
      </p:sp>
    </p:spTree>
    <p:extLst>
      <p:ext uri="{BB962C8B-B14F-4D97-AF65-F5344CB8AC3E}">
        <p14:creationId xmlns:p14="http://schemas.microsoft.com/office/powerpoint/2010/main" val="264678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E3252E-2065-5C76-4E0D-805376E7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ט" באב – חורבן הבית הראשון והשני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17A524-2545-3D5F-6D2F-51603A84F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מאורעות מרכזיים:</a:t>
            </a:r>
          </a:p>
          <a:p>
            <a:r>
              <a:rPr lang="he-IL"/>
              <a:t>  - חורבן בית ראשון ובית שני התרחשו באותו תאריך.</a:t>
            </a:r>
          </a:p>
          <a:p>
            <a:r>
              <a:rPr lang="he-IL"/>
              <a:t>- משמעות התאריך:</a:t>
            </a:r>
          </a:p>
          <a:p>
            <a:r>
              <a:rPr lang="he-IL"/>
              <a:t>  - ציון כפול של החורבן בשתי התקופות.</a:t>
            </a:r>
          </a:p>
          <a:p>
            <a:r>
              <a:rPr lang="he-IL"/>
              <a:t>- דגשים חזותיים:</a:t>
            </a:r>
          </a:p>
          <a:p>
            <a:r>
              <a:rPr lang="he-IL"/>
              <a:t>  - תמונת חורבן, דמעות, ואבל.</a:t>
            </a:r>
          </a:p>
        </p:txBody>
      </p:sp>
    </p:spTree>
    <p:extLst>
      <p:ext uri="{BB962C8B-B14F-4D97-AF65-F5344CB8AC3E}">
        <p14:creationId xmlns:p14="http://schemas.microsoft.com/office/powerpoint/2010/main" val="339277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746DEC6-265E-6686-AEF8-F4082040B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צום גדליה – על בית ראשון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AF9793C-DB01-55D2-6922-3F06DF674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אירוע מרכזי:</a:t>
            </a:r>
          </a:p>
          <a:p>
            <a:r>
              <a:rPr lang="he-IL"/>
              <a:t>  - רצח גדליה בן אחיקם לאחר חורבן בית ראשון.</a:t>
            </a:r>
          </a:p>
          <a:p>
            <a:r>
              <a:rPr lang="he-IL"/>
              <a:t>- השפעה היסטורית:</a:t>
            </a:r>
          </a:p>
          <a:p>
            <a:r>
              <a:rPr lang="he-IL"/>
              <a:t>  - סיום ההתיישבות היהודית בארץ ישראל בתקופת בית ראשון.</a:t>
            </a:r>
          </a:p>
          <a:p>
            <a:r>
              <a:rPr lang="he-IL"/>
              <a:t>- הבדל מבית שני:</a:t>
            </a:r>
          </a:p>
          <a:p>
            <a:r>
              <a:rPr lang="he-IL"/>
              <a:t>  - בתקופת בית שני לא עזבו את הארץ בעקבות החורבן.</a:t>
            </a:r>
          </a:p>
        </p:txBody>
      </p:sp>
    </p:spTree>
    <p:extLst>
      <p:ext uri="{BB962C8B-B14F-4D97-AF65-F5344CB8AC3E}">
        <p14:creationId xmlns:p14="http://schemas.microsoft.com/office/powerpoint/2010/main" val="4224562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CD25E2-B85B-AF9D-36DA-A8C22755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עשרה בטבת – משמעות הצום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B7EEA8D-6025-ECBA-24B5-300520C33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על מה הצום?</a:t>
            </a:r>
          </a:p>
          <a:p>
            <a:r>
              <a:rPr lang="he-IL"/>
              <a:t>  - תחילת המצור על ירושלים בתקופת בית ראשון.</a:t>
            </a:r>
          </a:p>
          <a:p>
            <a:r>
              <a:rPr lang="he-IL"/>
              <a:t>- שאלת הבית השני:</a:t>
            </a:r>
          </a:p>
          <a:p>
            <a:r>
              <a:rPr lang="he-IL"/>
              <a:t>  - מדוע לא נקבע צום על תחילת המצור בבית שני?</a:t>
            </a:r>
          </a:p>
          <a:p>
            <a:r>
              <a:rPr lang="he-IL"/>
              <a:t>- תשובת החת"ם סופר:</a:t>
            </a:r>
          </a:p>
          <a:p>
            <a:r>
              <a:rPr lang="he-IL"/>
              <a:t>  - "ביום זה נקבע בכל שנה האם יבנה בית המקדש", ולכן הצום תקף לכל הדורות.</a:t>
            </a:r>
          </a:p>
        </p:txBody>
      </p:sp>
    </p:spTree>
    <p:extLst>
      <p:ext uri="{BB962C8B-B14F-4D97-AF65-F5344CB8AC3E}">
        <p14:creationId xmlns:p14="http://schemas.microsoft.com/office/powerpoint/2010/main" val="277855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C7C96A-43BA-34F6-FC16-E1D637145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שינוי התאריך – ט" בתמוז לי"ז בתמוז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F19DECA-38B0-4F84-9785-204644EAF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הסבר על פי הטור אורח חיים:</a:t>
            </a:r>
          </a:p>
          <a:p>
            <a:r>
              <a:rPr lang="he-IL"/>
              <a:t>  - "צום הרביעי" מתייחס לחודש הרביעי ולא ליום מסוים.</a:t>
            </a:r>
          </a:p>
          <a:p>
            <a:r>
              <a:rPr lang="he-IL"/>
              <a:t>  - הובקעה העיר בי"ז בתמוז ולכן שינו את התאריך.</a:t>
            </a:r>
          </a:p>
          <a:p>
            <a:r>
              <a:rPr lang="he-IL"/>
              <a:t>- דברי הרב אליהו דיסקין:</a:t>
            </a:r>
          </a:p>
          <a:p>
            <a:r>
              <a:rPr lang="he-IL"/>
              <a:t>  - "מספיק לצום בחודש הרביעי, ללא תלות בתאריך ספציפי."</a:t>
            </a:r>
          </a:p>
        </p:txBody>
      </p:sp>
    </p:spTree>
    <p:extLst>
      <p:ext uri="{BB962C8B-B14F-4D97-AF65-F5344CB8AC3E}">
        <p14:creationId xmlns:p14="http://schemas.microsoft.com/office/powerpoint/2010/main" val="1301870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893798-E002-7C7E-D95E-0EDB13FD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תובנות על הצומות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F3CEE21-8F0A-E5F2-4C3E-FE3FDA38C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מטרת הצומות:</a:t>
            </a:r>
          </a:p>
          <a:p>
            <a:r>
              <a:rPr lang="he-IL"/>
              <a:t>  - לזכור את החורבן ולהתחזק בבניית הבית השלישי.</a:t>
            </a:r>
          </a:p>
          <a:p>
            <a:r>
              <a:rPr lang="he-IL"/>
              <a:t>- הבדלים בין בית ראשון ושני:</a:t>
            </a:r>
          </a:p>
          <a:p>
            <a:r>
              <a:rPr lang="he-IL"/>
              <a:t>  - השפעות היסטוריות ותיקוני חכמים.</a:t>
            </a:r>
          </a:p>
          <a:p>
            <a:r>
              <a:rPr lang="he-IL"/>
              <a:t>- קריאה לפעולה:</a:t>
            </a:r>
          </a:p>
          <a:p>
            <a:r>
              <a:rPr lang="he-IL"/>
              <a:t>  - הבנה מעמיקה של ההיסטוריה היהודית.</a:t>
            </a:r>
          </a:p>
          <a:p>
            <a:r>
              <a:rPr lang="he-IL"/>
              <a:t>  - התכוננות לבניית העתיד.</a:t>
            </a:r>
          </a:p>
        </p:txBody>
      </p:sp>
    </p:spTree>
    <p:extLst>
      <p:ext uri="{BB962C8B-B14F-4D97-AF65-F5344CB8AC3E}">
        <p14:creationId xmlns:p14="http://schemas.microsoft.com/office/powerpoint/2010/main" val="248078044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363</Words>
  <Application>Microsoft Office PowerPoint</Application>
  <PresentationFormat>מסך רחב</PresentationFormat>
  <Paragraphs>45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ערכת נושא Office</vt:lpstr>
      <vt:lpstr>צומות ותאריכי החורבן – בין בית ראשון לבית שני</vt:lpstr>
      <vt:lpstr>י"ז בתמוז – צום על בית שני</vt:lpstr>
      <vt:lpstr>ט" באב – חורבן הבית הראשון והשני</vt:lpstr>
      <vt:lpstr>צום גדליה – על בית ראשון</vt:lpstr>
      <vt:lpstr>עשרה בטבת – משמעות הצום</vt:lpstr>
      <vt:lpstr>שינוי התאריך – ט" בתמוז לי"ז בתמוז</vt:lpstr>
      <vt:lpstr>תובנות על הצומות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1</cp:revision>
  <dcterms:created xsi:type="dcterms:W3CDTF">2025-01-07T07:42:24Z</dcterms:created>
  <dcterms:modified xsi:type="dcterms:W3CDTF">2025-01-08T02:15:12Z</dcterms:modified>
</cp:coreProperties>
</file>