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snapToGrid="0">
      <p:cViewPr varScale="1">
        <p:scale>
          <a:sx n="79" d="100"/>
          <a:sy n="79" d="100"/>
        </p:scale>
        <p:origin x="821" y="2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שקופית כותרת">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390C694A-E1A2-30CD-6D78-95092912EEFF}"/>
              </a:ext>
            </a:extLst>
          </p:cNvPr>
          <p:cNvSpPr>
            <a:spLocks noGrp="1"/>
          </p:cNvSpPr>
          <p:nvPr>
            <p:ph type="ctrTitle"/>
          </p:nvPr>
        </p:nvSpPr>
        <p:spPr>
          <a:xfrm>
            <a:off x="1524000" y="1122363"/>
            <a:ext cx="9144000" cy="2387600"/>
          </a:xfrm>
        </p:spPr>
        <p:txBody>
          <a:bodyPr anchor="b"/>
          <a:lstStyle>
            <a:lvl1pPr algn="ctr">
              <a:defRPr sz="6000"/>
            </a:lvl1pPr>
          </a:lstStyle>
          <a:p>
            <a:r>
              <a:rPr lang="he-IL"/>
              <a:t>לחץ כדי לערוך סגנון כותרת של תבנית בסיס</a:t>
            </a:r>
          </a:p>
        </p:txBody>
      </p:sp>
      <p:sp>
        <p:nvSpPr>
          <p:cNvPr id="3" name="כותרת משנה 2">
            <a:extLst>
              <a:ext uri="{FF2B5EF4-FFF2-40B4-BE49-F238E27FC236}">
                <a16:creationId xmlns:a16="http://schemas.microsoft.com/office/drawing/2014/main" id="{C2D9A142-9692-90A3-47FB-E0838B46360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he-IL"/>
              <a:t>לחץ כדי לערוך סגנון כותרת משנה של תבנית בסיס</a:t>
            </a:r>
          </a:p>
        </p:txBody>
      </p:sp>
      <p:sp>
        <p:nvSpPr>
          <p:cNvPr id="4" name="מציין מיקום של תאריך 3">
            <a:extLst>
              <a:ext uri="{FF2B5EF4-FFF2-40B4-BE49-F238E27FC236}">
                <a16:creationId xmlns:a16="http://schemas.microsoft.com/office/drawing/2014/main" id="{EEAEB13D-024E-CCDF-0D59-9B58FFF57821}"/>
              </a:ext>
            </a:extLst>
          </p:cNvPr>
          <p:cNvSpPr>
            <a:spLocks noGrp="1"/>
          </p:cNvSpPr>
          <p:nvPr>
            <p:ph type="dt" sz="half" idx="10"/>
          </p:nvPr>
        </p:nvSpPr>
        <p:spPr/>
        <p:txBody>
          <a:bodyPr/>
          <a:lstStyle/>
          <a:p>
            <a:fld id="{20D38297-E8D8-4B61-9F8E-85A901B77A3B}" type="datetimeFigureOut">
              <a:rPr lang="he-IL" smtClean="0"/>
              <a:t>י'/טבת/תשפ"ה</a:t>
            </a:fld>
            <a:endParaRPr lang="he-IL"/>
          </a:p>
        </p:txBody>
      </p:sp>
      <p:sp>
        <p:nvSpPr>
          <p:cNvPr id="5" name="מציין מיקום של כותרת תחתונה 4">
            <a:extLst>
              <a:ext uri="{FF2B5EF4-FFF2-40B4-BE49-F238E27FC236}">
                <a16:creationId xmlns:a16="http://schemas.microsoft.com/office/drawing/2014/main" id="{CE60D31C-C7E5-D8A0-98B2-DD98C9C9647E}"/>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44E87CC2-A7B0-2E9C-92F4-987AF97F4EA6}"/>
              </a:ext>
            </a:extLst>
          </p:cNvPr>
          <p:cNvSpPr>
            <a:spLocks noGrp="1"/>
          </p:cNvSpPr>
          <p:nvPr>
            <p:ph type="sldNum" sz="quarter" idx="12"/>
          </p:nvPr>
        </p:nvSpPr>
        <p:spPr/>
        <p:txBody>
          <a:bodyPr/>
          <a:lstStyle/>
          <a:p>
            <a:fld id="{0CE3DF40-38FA-4D65-98E4-39A214A6EED4}" type="slidenum">
              <a:rPr lang="he-IL" smtClean="0"/>
              <a:t>‹#›</a:t>
            </a:fld>
            <a:endParaRPr lang="he-IL"/>
          </a:p>
        </p:txBody>
      </p:sp>
    </p:spTree>
    <p:extLst>
      <p:ext uri="{BB962C8B-B14F-4D97-AF65-F5344CB8AC3E}">
        <p14:creationId xmlns:p14="http://schemas.microsoft.com/office/powerpoint/2010/main" val="38739426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כותרת ותוכן">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5C5C854F-0C6E-56D7-7F44-79D4D2B02C69}"/>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תוכן 2">
            <a:extLst>
              <a:ext uri="{FF2B5EF4-FFF2-40B4-BE49-F238E27FC236}">
                <a16:creationId xmlns:a16="http://schemas.microsoft.com/office/drawing/2014/main" id="{5937F7DD-2980-50E6-55AF-7E4A1141A4C4}"/>
              </a:ext>
            </a:extLst>
          </p:cNvPr>
          <p:cNvSpPr>
            <a:spLocks noGrp="1"/>
          </p:cNvSpPr>
          <p:nvPr>
            <p:ph idx="1"/>
          </p:nvPr>
        </p:nvSpPr>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26278D90-EAD7-B063-8C18-0CCECCBC4E7D}"/>
              </a:ext>
            </a:extLst>
          </p:cNvPr>
          <p:cNvSpPr>
            <a:spLocks noGrp="1"/>
          </p:cNvSpPr>
          <p:nvPr>
            <p:ph type="dt" sz="half" idx="10"/>
          </p:nvPr>
        </p:nvSpPr>
        <p:spPr/>
        <p:txBody>
          <a:bodyPr/>
          <a:lstStyle/>
          <a:p>
            <a:fld id="{20D38297-E8D8-4B61-9F8E-85A901B77A3B}" type="datetimeFigureOut">
              <a:rPr lang="he-IL" smtClean="0"/>
              <a:t>י'/טבת/תשפ"ה</a:t>
            </a:fld>
            <a:endParaRPr lang="he-IL"/>
          </a:p>
        </p:txBody>
      </p:sp>
      <p:sp>
        <p:nvSpPr>
          <p:cNvPr id="5" name="מציין מיקום של כותרת תחתונה 4">
            <a:extLst>
              <a:ext uri="{FF2B5EF4-FFF2-40B4-BE49-F238E27FC236}">
                <a16:creationId xmlns:a16="http://schemas.microsoft.com/office/drawing/2014/main" id="{3D9D9E30-09A8-28D7-B6C8-442E4F6183EE}"/>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BCA819AE-468D-8078-6482-8E8D2BD5CD60}"/>
              </a:ext>
            </a:extLst>
          </p:cNvPr>
          <p:cNvSpPr>
            <a:spLocks noGrp="1"/>
          </p:cNvSpPr>
          <p:nvPr>
            <p:ph type="sldNum" sz="quarter" idx="12"/>
          </p:nvPr>
        </p:nvSpPr>
        <p:spPr/>
        <p:txBody>
          <a:bodyPr/>
          <a:lstStyle/>
          <a:p>
            <a:fld id="{0CE3DF40-38FA-4D65-98E4-39A214A6EED4}" type="slidenum">
              <a:rPr lang="he-IL" smtClean="0"/>
              <a:t>‹#›</a:t>
            </a:fld>
            <a:endParaRPr lang="he-IL"/>
          </a:p>
        </p:txBody>
      </p:sp>
    </p:spTree>
    <p:extLst>
      <p:ext uri="{BB962C8B-B14F-4D97-AF65-F5344CB8AC3E}">
        <p14:creationId xmlns:p14="http://schemas.microsoft.com/office/powerpoint/2010/main" val="17330347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כותרת מקטע עליונה">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6EC25D28-4B01-33E4-A417-1DD0AA12D045}"/>
              </a:ext>
            </a:extLst>
          </p:cNvPr>
          <p:cNvSpPr>
            <a:spLocks noGrp="1"/>
          </p:cNvSpPr>
          <p:nvPr>
            <p:ph type="title"/>
          </p:nvPr>
        </p:nvSpPr>
        <p:spPr>
          <a:xfrm>
            <a:off x="831850" y="1709738"/>
            <a:ext cx="10515600" cy="2852737"/>
          </a:xfrm>
        </p:spPr>
        <p:txBody>
          <a:bodyPr anchor="b"/>
          <a:lstStyle>
            <a:lvl1pPr>
              <a:defRPr sz="6000"/>
            </a:lvl1pPr>
          </a:lstStyle>
          <a:p>
            <a:r>
              <a:rPr lang="he-IL"/>
              <a:t>לחץ כדי לערוך סגנון כותרת של תבנית בסיס</a:t>
            </a:r>
          </a:p>
        </p:txBody>
      </p:sp>
      <p:sp>
        <p:nvSpPr>
          <p:cNvPr id="3" name="מציין מיקום טקסט 2">
            <a:extLst>
              <a:ext uri="{FF2B5EF4-FFF2-40B4-BE49-F238E27FC236}">
                <a16:creationId xmlns:a16="http://schemas.microsoft.com/office/drawing/2014/main" id="{D00637B2-D15A-8008-9DE4-2647548A8EA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he-IL"/>
              <a:t>לחץ כדי לערוך סגנונות טקסט של תבנית בסיס</a:t>
            </a:r>
          </a:p>
        </p:txBody>
      </p:sp>
      <p:sp>
        <p:nvSpPr>
          <p:cNvPr id="4" name="מציין מיקום של תאריך 3">
            <a:extLst>
              <a:ext uri="{FF2B5EF4-FFF2-40B4-BE49-F238E27FC236}">
                <a16:creationId xmlns:a16="http://schemas.microsoft.com/office/drawing/2014/main" id="{932AE9F3-8FF5-607E-364C-FFFB7114E49D}"/>
              </a:ext>
            </a:extLst>
          </p:cNvPr>
          <p:cNvSpPr>
            <a:spLocks noGrp="1"/>
          </p:cNvSpPr>
          <p:nvPr>
            <p:ph type="dt" sz="half" idx="10"/>
          </p:nvPr>
        </p:nvSpPr>
        <p:spPr/>
        <p:txBody>
          <a:bodyPr/>
          <a:lstStyle/>
          <a:p>
            <a:fld id="{20D38297-E8D8-4B61-9F8E-85A901B77A3B}" type="datetimeFigureOut">
              <a:rPr lang="he-IL" smtClean="0"/>
              <a:t>י'/טבת/תשפ"ה</a:t>
            </a:fld>
            <a:endParaRPr lang="he-IL"/>
          </a:p>
        </p:txBody>
      </p:sp>
      <p:sp>
        <p:nvSpPr>
          <p:cNvPr id="5" name="מציין מיקום של כותרת תחתונה 4">
            <a:extLst>
              <a:ext uri="{FF2B5EF4-FFF2-40B4-BE49-F238E27FC236}">
                <a16:creationId xmlns:a16="http://schemas.microsoft.com/office/drawing/2014/main" id="{7356C2CB-D728-4E65-4C7B-2CDFF86CAACC}"/>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6D2DA2CB-87FD-0325-1E0B-F9FBAF0FCA61}"/>
              </a:ext>
            </a:extLst>
          </p:cNvPr>
          <p:cNvSpPr>
            <a:spLocks noGrp="1"/>
          </p:cNvSpPr>
          <p:nvPr>
            <p:ph type="sldNum" sz="quarter" idx="12"/>
          </p:nvPr>
        </p:nvSpPr>
        <p:spPr/>
        <p:txBody>
          <a:bodyPr/>
          <a:lstStyle/>
          <a:p>
            <a:fld id="{0CE3DF40-38FA-4D65-98E4-39A214A6EED4}" type="slidenum">
              <a:rPr lang="he-IL" smtClean="0"/>
              <a:t>‹#›</a:t>
            </a:fld>
            <a:endParaRPr lang="he-IL"/>
          </a:p>
        </p:txBody>
      </p:sp>
    </p:spTree>
    <p:extLst>
      <p:ext uri="{BB962C8B-B14F-4D97-AF65-F5344CB8AC3E}">
        <p14:creationId xmlns:p14="http://schemas.microsoft.com/office/powerpoint/2010/main" val="12851028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שני תכנים">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5191B567-CD1F-A9EB-9016-3F4CBFB8689E}"/>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תוכן 2">
            <a:extLst>
              <a:ext uri="{FF2B5EF4-FFF2-40B4-BE49-F238E27FC236}">
                <a16:creationId xmlns:a16="http://schemas.microsoft.com/office/drawing/2014/main" id="{FB04F50F-709F-1A5D-3B0F-618526376BA4}"/>
              </a:ext>
            </a:extLst>
          </p:cNvPr>
          <p:cNvSpPr>
            <a:spLocks noGrp="1"/>
          </p:cNvSpPr>
          <p:nvPr>
            <p:ph sz="half" idx="1"/>
          </p:nvPr>
        </p:nvSpPr>
        <p:spPr>
          <a:xfrm>
            <a:off x="838200" y="1825625"/>
            <a:ext cx="5181600" cy="435133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תוכן 3">
            <a:extLst>
              <a:ext uri="{FF2B5EF4-FFF2-40B4-BE49-F238E27FC236}">
                <a16:creationId xmlns:a16="http://schemas.microsoft.com/office/drawing/2014/main" id="{86F13290-DDE8-FE5C-C4A5-254C1D1C02F9}"/>
              </a:ext>
            </a:extLst>
          </p:cNvPr>
          <p:cNvSpPr>
            <a:spLocks noGrp="1"/>
          </p:cNvSpPr>
          <p:nvPr>
            <p:ph sz="half" idx="2"/>
          </p:nvPr>
        </p:nvSpPr>
        <p:spPr>
          <a:xfrm>
            <a:off x="6172200" y="1825625"/>
            <a:ext cx="5181600" cy="435133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של תאריך 4">
            <a:extLst>
              <a:ext uri="{FF2B5EF4-FFF2-40B4-BE49-F238E27FC236}">
                <a16:creationId xmlns:a16="http://schemas.microsoft.com/office/drawing/2014/main" id="{37AD1FAF-81CF-BDAD-49E7-8ADBF05AF886}"/>
              </a:ext>
            </a:extLst>
          </p:cNvPr>
          <p:cNvSpPr>
            <a:spLocks noGrp="1"/>
          </p:cNvSpPr>
          <p:nvPr>
            <p:ph type="dt" sz="half" idx="10"/>
          </p:nvPr>
        </p:nvSpPr>
        <p:spPr/>
        <p:txBody>
          <a:bodyPr/>
          <a:lstStyle/>
          <a:p>
            <a:fld id="{20D38297-E8D8-4B61-9F8E-85A901B77A3B}" type="datetimeFigureOut">
              <a:rPr lang="he-IL" smtClean="0"/>
              <a:t>י'/טבת/תשפ"ה</a:t>
            </a:fld>
            <a:endParaRPr lang="he-IL"/>
          </a:p>
        </p:txBody>
      </p:sp>
      <p:sp>
        <p:nvSpPr>
          <p:cNvPr id="6" name="מציין מיקום של כותרת תחתונה 5">
            <a:extLst>
              <a:ext uri="{FF2B5EF4-FFF2-40B4-BE49-F238E27FC236}">
                <a16:creationId xmlns:a16="http://schemas.microsoft.com/office/drawing/2014/main" id="{9BC36541-C5B6-A237-5E2B-C7D8373E4278}"/>
              </a:ext>
            </a:extLst>
          </p:cNvPr>
          <p:cNvSpPr>
            <a:spLocks noGrp="1"/>
          </p:cNvSpPr>
          <p:nvPr>
            <p:ph type="ftr" sz="quarter" idx="11"/>
          </p:nvPr>
        </p:nvSpPr>
        <p:spPr/>
        <p:txBody>
          <a:bodyPr/>
          <a:lstStyle/>
          <a:p>
            <a:endParaRPr lang="he-IL"/>
          </a:p>
        </p:txBody>
      </p:sp>
      <p:sp>
        <p:nvSpPr>
          <p:cNvPr id="7" name="מציין מיקום של מספר שקופית 6">
            <a:extLst>
              <a:ext uri="{FF2B5EF4-FFF2-40B4-BE49-F238E27FC236}">
                <a16:creationId xmlns:a16="http://schemas.microsoft.com/office/drawing/2014/main" id="{49A0E553-2342-DC06-A659-3328ECAC80BD}"/>
              </a:ext>
            </a:extLst>
          </p:cNvPr>
          <p:cNvSpPr>
            <a:spLocks noGrp="1"/>
          </p:cNvSpPr>
          <p:nvPr>
            <p:ph type="sldNum" sz="quarter" idx="12"/>
          </p:nvPr>
        </p:nvSpPr>
        <p:spPr/>
        <p:txBody>
          <a:bodyPr/>
          <a:lstStyle/>
          <a:p>
            <a:fld id="{0CE3DF40-38FA-4D65-98E4-39A214A6EED4}" type="slidenum">
              <a:rPr lang="he-IL" smtClean="0"/>
              <a:t>‹#›</a:t>
            </a:fld>
            <a:endParaRPr lang="he-IL"/>
          </a:p>
        </p:txBody>
      </p:sp>
    </p:spTree>
    <p:extLst>
      <p:ext uri="{BB962C8B-B14F-4D97-AF65-F5344CB8AC3E}">
        <p14:creationId xmlns:p14="http://schemas.microsoft.com/office/powerpoint/2010/main" val="17187843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השוואה">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5CB4E0BE-041F-4C06-B174-2441A64E869D}"/>
              </a:ext>
            </a:extLst>
          </p:cNvPr>
          <p:cNvSpPr>
            <a:spLocks noGrp="1"/>
          </p:cNvSpPr>
          <p:nvPr>
            <p:ph type="title"/>
          </p:nvPr>
        </p:nvSpPr>
        <p:spPr>
          <a:xfrm>
            <a:off x="839788" y="365125"/>
            <a:ext cx="10515600" cy="1325563"/>
          </a:xfrm>
        </p:spPr>
        <p:txBody>
          <a:bodyPr/>
          <a:lstStyle/>
          <a:p>
            <a:r>
              <a:rPr lang="he-IL"/>
              <a:t>לחץ כדי לערוך סגנון כותרת של תבנית בסיס</a:t>
            </a:r>
          </a:p>
        </p:txBody>
      </p:sp>
      <p:sp>
        <p:nvSpPr>
          <p:cNvPr id="3" name="מציין מיקום טקסט 2">
            <a:extLst>
              <a:ext uri="{FF2B5EF4-FFF2-40B4-BE49-F238E27FC236}">
                <a16:creationId xmlns:a16="http://schemas.microsoft.com/office/drawing/2014/main" id="{34D7DA35-11AA-A6C1-920A-AE59CE2FA07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4" name="מציין מיקום תוכן 3">
            <a:extLst>
              <a:ext uri="{FF2B5EF4-FFF2-40B4-BE49-F238E27FC236}">
                <a16:creationId xmlns:a16="http://schemas.microsoft.com/office/drawing/2014/main" id="{9FFA7BEB-0F25-02CC-8AF3-71B3D3390046}"/>
              </a:ext>
            </a:extLst>
          </p:cNvPr>
          <p:cNvSpPr>
            <a:spLocks noGrp="1"/>
          </p:cNvSpPr>
          <p:nvPr>
            <p:ph sz="half" idx="2"/>
          </p:nvPr>
        </p:nvSpPr>
        <p:spPr>
          <a:xfrm>
            <a:off x="839788" y="2505075"/>
            <a:ext cx="5157787" cy="368458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5" name="מציין מיקום טקסט 4">
            <a:extLst>
              <a:ext uri="{FF2B5EF4-FFF2-40B4-BE49-F238E27FC236}">
                <a16:creationId xmlns:a16="http://schemas.microsoft.com/office/drawing/2014/main" id="{65EED566-DD61-1176-B626-423657BA555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e-IL"/>
              <a:t>לחץ כדי לערוך סגנונות טקסט של תבנית בסיס</a:t>
            </a:r>
          </a:p>
        </p:txBody>
      </p:sp>
      <p:sp>
        <p:nvSpPr>
          <p:cNvPr id="6" name="מציין מיקום תוכן 5">
            <a:extLst>
              <a:ext uri="{FF2B5EF4-FFF2-40B4-BE49-F238E27FC236}">
                <a16:creationId xmlns:a16="http://schemas.microsoft.com/office/drawing/2014/main" id="{F330FAB3-F539-11D4-376E-CF476EAFDF61}"/>
              </a:ext>
            </a:extLst>
          </p:cNvPr>
          <p:cNvSpPr>
            <a:spLocks noGrp="1"/>
          </p:cNvSpPr>
          <p:nvPr>
            <p:ph sz="quarter" idx="4"/>
          </p:nvPr>
        </p:nvSpPr>
        <p:spPr>
          <a:xfrm>
            <a:off x="6172200" y="2505075"/>
            <a:ext cx="5183188" cy="3684588"/>
          </a:xfrm>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7" name="מציין מיקום של תאריך 6">
            <a:extLst>
              <a:ext uri="{FF2B5EF4-FFF2-40B4-BE49-F238E27FC236}">
                <a16:creationId xmlns:a16="http://schemas.microsoft.com/office/drawing/2014/main" id="{B8EE1A59-C3A1-2EEE-405F-73B1274956ED}"/>
              </a:ext>
            </a:extLst>
          </p:cNvPr>
          <p:cNvSpPr>
            <a:spLocks noGrp="1"/>
          </p:cNvSpPr>
          <p:nvPr>
            <p:ph type="dt" sz="half" idx="10"/>
          </p:nvPr>
        </p:nvSpPr>
        <p:spPr/>
        <p:txBody>
          <a:bodyPr/>
          <a:lstStyle/>
          <a:p>
            <a:fld id="{20D38297-E8D8-4B61-9F8E-85A901B77A3B}" type="datetimeFigureOut">
              <a:rPr lang="he-IL" smtClean="0"/>
              <a:t>י'/טבת/תשפ"ה</a:t>
            </a:fld>
            <a:endParaRPr lang="he-IL"/>
          </a:p>
        </p:txBody>
      </p:sp>
      <p:sp>
        <p:nvSpPr>
          <p:cNvPr id="8" name="מציין מיקום של כותרת תחתונה 7">
            <a:extLst>
              <a:ext uri="{FF2B5EF4-FFF2-40B4-BE49-F238E27FC236}">
                <a16:creationId xmlns:a16="http://schemas.microsoft.com/office/drawing/2014/main" id="{25D71C99-02C7-0A97-61DB-BB2B5DAD5563}"/>
              </a:ext>
            </a:extLst>
          </p:cNvPr>
          <p:cNvSpPr>
            <a:spLocks noGrp="1"/>
          </p:cNvSpPr>
          <p:nvPr>
            <p:ph type="ftr" sz="quarter" idx="11"/>
          </p:nvPr>
        </p:nvSpPr>
        <p:spPr/>
        <p:txBody>
          <a:bodyPr/>
          <a:lstStyle/>
          <a:p>
            <a:endParaRPr lang="he-IL"/>
          </a:p>
        </p:txBody>
      </p:sp>
      <p:sp>
        <p:nvSpPr>
          <p:cNvPr id="9" name="מציין מיקום של מספר שקופית 8">
            <a:extLst>
              <a:ext uri="{FF2B5EF4-FFF2-40B4-BE49-F238E27FC236}">
                <a16:creationId xmlns:a16="http://schemas.microsoft.com/office/drawing/2014/main" id="{319AB741-A818-C7C6-4B86-5CC66A2EA1F8}"/>
              </a:ext>
            </a:extLst>
          </p:cNvPr>
          <p:cNvSpPr>
            <a:spLocks noGrp="1"/>
          </p:cNvSpPr>
          <p:nvPr>
            <p:ph type="sldNum" sz="quarter" idx="12"/>
          </p:nvPr>
        </p:nvSpPr>
        <p:spPr/>
        <p:txBody>
          <a:bodyPr/>
          <a:lstStyle/>
          <a:p>
            <a:fld id="{0CE3DF40-38FA-4D65-98E4-39A214A6EED4}" type="slidenum">
              <a:rPr lang="he-IL" smtClean="0"/>
              <a:t>‹#›</a:t>
            </a:fld>
            <a:endParaRPr lang="he-IL"/>
          </a:p>
        </p:txBody>
      </p:sp>
    </p:spTree>
    <p:extLst>
      <p:ext uri="{BB962C8B-B14F-4D97-AF65-F5344CB8AC3E}">
        <p14:creationId xmlns:p14="http://schemas.microsoft.com/office/powerpoint/2010/main" val="9718192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כותרת בלבד">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1D57597A-B5AB-91A2-AB39-FFAC485132EC}"/>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של תאריך 2">
            <a:extLst>
              <a:ext uri="{FF2B5EF4-FFF2-40B4-BE49-F238E27FC236}">
                <a16:creationId xmlns:a16="http://schemas.microsoft.com/office/drawing/2014/main" id="{00A5A73B-0A92-4A43-C766-F238437B77F4}"/>
              </a:ext>
            </a:extLst>
          </p:cNvPr>
          <p:cNvSpPr>
            <a:spLocks noGrp="1"/>
          </p:cNvSpPr>
          <p:nvPr>
            <p:ph type="dt" sz="half" idx="10"/>
          </p:nvPr>
        </p:nvSpPr>
        <p:spPr/>
        <p:txBody>
          <a:bodyPr/>
          <a:lstStyle/>
          <a:p>
            <a:fld id="{20D38297-E8D8-4B61-9F8E-85A901B77A3B}" type="datetimeFigureOut">
              <a:rPr lang="he-IL" smtClean="0"/>
              <a:t>י'/טבת/תשפ"ה</a:t>
            </a:fld>
            <a:endParaRPr lang="he-IL"/>
          </a:p>
        </p:txBody>
      </p:sp>
      <p:sp>
        <p:nvSpPr>
          <p:cNvPr id="4" name="מציין מיקום של כותרת תחתונה 3">
            <a:extLst>
              <a:ext uri="{FF2B5EF4-FFF2-40B4-BE49-F238E27FC236}">
                <a16:creationId xmlns:a16="http://schemas.microsoft.com/office/drawing/2014/main" id="{07B8707B-5E72-473B-33D6-19382AA98348}"/>
              </a:ext>
            </a:extLst>
          </p:cNvPr>
          <p:cNvSpPr>
            <a:spLocks noGrp="1"/>
          </p:cNvSpPr>
          <p:nvPr>
            <p:ph type="ftr" sz="quarter" idx="11"/>
          </p:nvPr>
        </p:nvSpPr>
        <p:spPr/>
        <p:txBody>
          <a:bodyPr/>
          <a:lstStyle/>
          <a:p>
            <a:endParaRPr lang="he-IL"/>
          </a:p>
        </p:txBody>
      </p:sp>
      <p:sp>
        <p:nvSpPr>
          <p:cNvPr id="5" name="מציין מיקום של מספר שקופית 4">
            <a:extLst>
              <a:ext uri="{FF2B5EF4-FFF2-40B4-BE49-F238E27FC236}">
                <a16:creationId xmlns:a16="http://schemas.microsoft.com/office/drawing/2014/main" id="{98BA3B50-B6D2-EBA0-931D-401DC38657F3}"/>
              </a:ext>
            </a:extLst>
          </p:cNvPr>
          <p:cNvSpPr>
            <a:spLocks noGrp="1"/>
          </p:cNvSpPr>
          <p:nvPr>
            <p:ph type="sldNum" sz="quarter" idx="12"/>
          </p:nvPr>
        </p:nvSpPr>
        <p:spPr/>
        <p:txBody>
          <a:bodyPr/>
          <a:lstStyle/>
          <a:p>
            <a:fld id="{0CE3DF40-38FA-4D65-98E4-39A214A6EED4}" type="slidenum">
              <a:rPr lang="he-IL" smtClean="0"/>
              <a:t>‹#›</a:t>
            </a:fld>
            <a:endParaRPr lang="he-IL"/>
          </a:p>
        </p:txBody>
      </p:sp>
    </p:spTree>
    <p:extLst>
      <p:ext uri="{BB962C8B-B14F-4D97-AF65-F5344CB8AC3E}">
        <p14:creationId xmlns:p14="http://schemas.microsoft.com/office/powerpoint/2010/main" val="17738940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ריק">
    <p:spTree>
      <p:nvGrpSpPr>
        <p:cNvPr id="1" name=""/>
        <p:cNvGrpSpPr/>
        <p:nvPr/>
      </p:nvGrpSpPr>
      <p:grpSpPr>
        <a:xfrm>
          <a:off x="0" y="0"/>
          <a:ext cx="0" cy="0"/>
          <a:chOff x="0" y="0"/>
          <a:chExt cx="0" cy="0"/>
        </a:xfrm>
      </p:grpSpPr>
      <p:sp>
        <p:nvSpPr>
          <p:cNvPr id="2" name="מציין מיקום של תאריך 1">
            <a:extLst>
              <a:ext uri="{FF2B5EF4-FFF2-40B4-BE49-F238E27FC236}">
                <a16:creationId xmlns:a16="http://schemas.microsoft.com/office/drawing/2014/main" id="{295478DD-86ED-13BC-06D8-97EC8CE81164}"/>
              </a:ext>
            </a:extLst>
          </p:cNvPr>
          <p:cNvSpPr>
            <a:spLocks noGrp="1"/>
          </p:cNvSpPr>
          <p:nvPr>
            <p:ph type="dt" sz="half" idx="10"/>
          </p:nvPr>
        </p:nvSpPr>
        <p:spPr/>
        <p:txBody>
          <a:bodyPr/>
          <a:lstStyle/>
          <a:p>
            <a:fld id="{20D38297-E8D8-4B61-9F8E-85A901B77A3B}" type="datetimeFigureOut">
              <a:rPr lang="he-IL" smtClean="0"/>
              <a:t>י'/טבת/תשפ"ה</a:t>
            </a:fld>
            <a:endParaRPr lang="he-IL"/>
          </a:p>
        </p:txBody>
      </p:sp>
      <p:sp>
        <p:nvSpPr>
          <p:cNvPr id="3" name="מציין מיקום של כותרת תחתונה 2">
            <a:extLst>
              <a:ext uri="{FF2B5EF4-FFF2-40B4-BE49-F238E27FC236}">
                <a16:creationId xmlns:a16="http://schemas.microsoft.com/office/drawing/2014/main" id="{7D5CF6C8-BFC3-2351-CA89-207A347AC9F4}"/>
              </a:ext>
            </a:extLst>
          </p:cNvPr>
          <p:cNvSpPr>
            <a:spLocks noGrp="1"/>
          </p:cNvSpPr>
          <p:nvPr>
            <p:ph type="ftr" sz="quarter" idx="11"/>
          </p:nvPr>
        </p:nvSpPr>
        <p:spPr/>
        <p:txBody>
          <a:bodyPr/>
          <a:lstStyle/>
          <a:p>
            <a:endParaRPr lang="he-IL"/>
          </a:p>
        </p:txBody>
      </p:sp>
      <p:sp>
        <p:nvSpPr>
          <p:cNvPr id="4" name="מציין מיקום של מספר שקופית 3">
            <a:extLst>
              <a:ext uri="{FF2B5EF4-FFF2-40B4-BE49-F238E27FC236}">
                <a16:creationId xmlns:a16="http://schemas.microsoft.com/office/drawing/2014/main" id="{128334AA-4371-29BA-DE88-EE16671DBFF8}"/>
              </a:ext>
            </a:extLst>
          </p:cNvPr>
          <p:cNvSpPr>
            <a:spLocks noGrp="1"/>
          </p:cNvSpPr>
          <p:nvPr>
            <p:ph type="sldNum" sz="quarter" idx="12"/>
          </p:nvPr>
        </p:nvSpPr>
        <p:spPr/>
        <p:txBody>
          <a:bodyPr/>
          <a:lstStyle/>
          <a:p>
            <a:fld id="{0CE3DF40-38FA-4D65-98E4-39A214A6EED4}" type="slidenum">
              <a:rPr lang="he-IL" smtClean="0"/>
              <a:t>‹#›</a:t>
            </a:fld>
            <a:endParaRPr lang="he-IL"/>
          </a:p>
        </p:txBody>
      </p:sp>
    </p:spTree>
    <p:extLst>
      <p:ext uri="{BB962C8B-B14F-4D97-AF65-F5344CB8AC3E}">
        <p14:creationId xmlns:p14="http://schemas.microsoft.com/office/powerpoint/2010/main" val="11891582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תוכן עם כיתוב">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AE48D7D3-9CDD-587A-2FE2-A07D513C4A93}"/>
              </a:ext>
            </a:extLst>
          </p:cNvPr>
          <p:cNvSpPr>
            <a:spLocks noGrp="1"/>
          </p:cNvSpPr>
          <p:nvPr>
            <p:ph type="title"/>
          </p:nvPr>
        </p:nvSpPr>
        <p:spPr>
          <a:xfrm>
            <a:off x="839788" y="457200"/>
            <a:ext cx="3932237" cy="1600200"/>
          </a:xfrm>
        </p:spPr>
        <p:txBody>
          <a:bodyPr anchor="b"/>
          <a:lstStyle>
            <a:lvl1pPr>
              <a:defRPr sz="3200"/>
            </a:lvl1pPr>
          </a:lstStyle>
          <a:p>
            <a:r>
              <a:rPr lang="he-IL"/>
              <a:t>לחץ כדי לערוך סגנון כותרת של תבנית בסיס</a:t>
            </a:r>
          </a:p>
        </p:txBody>
      </p:sp>
      <p:sp>
        <p:nvSpPr>
          <p:cNvPr id="3" name="מציין מיקום תוכן 2">
            <a:extLst>
              <a:ext uri="{FF2B5EF4-FFF2-40B4-BE49-F238E27FC236}">
                <a16:creationId xmlns:a16="http://schemas.microsoft.com/office/drawing/2014/main" id="{0B897E43-28C0-72E7-9B2D-90B2280D11D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טקסט 3">
            <a:extLst>
              <a:ext uri="{FF2B5EF4-FFF2-40B4-BE49-F238E27FC236}">
                <a16:creationId xmlns:a16="http://schemas.microsoft.com/office/drawing/2014/main" id="{EC2277AC-D4B8-7013-0BB8-8344DF7457D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a:t>לחץ כדי לערוך סגנונות טקסט של תבנית בסיס</a:t>
            </a:r>
          </a:p>
        </p:txBody>
      </p:sp>
      <p:sp>
        <p:nvSpPr>
          <p:cNvPr id="5" name="מציין מיקום של תאריך 4">
            <a:extLst>
              <a:ext uri="{FF2B5EF4-FFF2-40B4-BE49-F238E27FC236}">
                <a16:creationId xmlns:a16="http://schemas.microsoft.com/office/drawing/2014/main" id="{EC4E9AA8-8D79-DD7F-C461-59D6E1A638FB}"/>
              </a:ext>
            </a:extLst>
          </p:cNvPr>
          <p:cNvSpPr>
            <a:spLocks noGrp="1"/>
          </p:cNvSpPr>
          <p:nvPr>
            <p:ph type="dt" sz="half" idx="10"/>
          </p:nvPr>
        </p:nvSpPr>
        <p:spPr/>
        <p:txBody>
          <a:bodyPr/>
          <a:lstStyle/>
          <a:p>
            <a:fld id="{20D38297-E8D8-4B61-9F8E-85A901B77A3B}" type="datetimeFigureOut">
              <a:rPr lang="he-IL" smtClean="0"/>
              <a:t>י'/טבת/תשפ"ה</a:t>
            </a:fld>
            <a:endParaRPr lang="he-IL"/>
          </a:p>
        </p:txBody>
      </p:sp>
      <p:sp>
        <p:nvSpPr>
          <p:cNvPr id="6" name="מציין מיקום של כותרת תחתונה 5">
            <a:extLst>
              <a:ext uri="{FF2B5EF4-FFF2-40B4-BE49-F238E27FC236}">
                <a16:creationId xmlns:a16="http://schemas.microsoft.com/office/drawing/2014/main" id="{F0CEA983-C206-453F-FAD6-470450A79F6F}"/>
              </a:ext>
            </a:extLst>
          </p:cNvPr>
          <p:cNvSpPr>
            <a:spLocks noGrp="1"/>
          </p:cNvSpPr>
          <p:nvPr>
            <p:ph type="ftr" sz="quarter" idx="11"/>
          </p:nvPr>
        </p:nvSpPr>
        <p:spPr/>
        <p:txBody>
          <a:bodyPr/>
          <a:lstStyle/>
          <a:p>
            <a:endParaRPr lang="he-IL"/>
          </a:p>
        </p:txBody>
      </p:sp>
      <p:sp>
        <p:nvSpPr>
          <p:cNvPr id="7" name="מציין מיקום של מספר שקופית 6">
            <a:extLst>
              <a:ext uri="{FF2B5EF4-FFF2-40B4-BE49-F238E27FC236}">
                <a16:creationId xmlns:a16="http://schemas.microsoft.com/office/drawing/2014/main" id="{B686BFAD-315F-43D2-2FA5-255CD7539A3F}"/>
              </a:ext>
            </a:extLst>
          </p:cNvPr>
          <p:cNvSpPr>
            <a:spLocks noGrp="1"/>
          </p:cNvSpPr>
          <p:nvPr>
            <p:ph type="sldNum" sz="quarter" idx="12"/>
          </p:nvPr>
        </p:nvSpPr>
        <p:spPr/>
        <p:txBody>
          <a:bodyPr/>
          <a:lstStyle/>
          <a:p>
            <a:fld id="{0CE3DF40-38FA-4D65-98E4-39A214A6EED4}" type="slidenum">
              <a:rPr lang="he-IL" smtClean="0"/>
              <a:t>‹#›</a:t>
            </a:fld>
            <a:endParaRPr lang="he-IL"/>
          </a:p>
        </p:txBody>
      </p:sp>
    </p:spTree>
    <p:extLst>
      <p:ext uri="{BB962C8B-B14F-4D97-AF65-F5344CB8AC3E}">
        <p14:creationId xmlns:p14="http://schemas.microsoft.com/office/powerpoint/2010/main" val="16865159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תמונה עם כיתוב">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CA6969F5-B439-6B36-8B53-350D1DCE352A}"/>
              </a:ext>
            </a:extLst>
          </p:cNvPr>
          <p:cNvSpPr>
            <a:spLocks noGrp="1"/>
          </p:cNvSpPr>
          <p:nvPr>
            <p:ph type="title"/>
          </p:nvPr>
        </p:nvSpPr>
        <p:spPr>
          <a:xfrm>
            <a:off x="839788" y="457200"/>
            <a:ext cx="3932237" cy="1600200"/>
          </a:xfrm>
        </p:spPr>
        <p:txBody>
          <a:bodyPr anchor="b"/>
          <a:lstStyle>
            <a:lvl1pPr>
              <a:defRPr sz="3200"/>
            </a:lvl1pPr>
          </a:lstStyle>
          <a:p>
            <a:r>
              <a:rPr lang="he-IL"/>
              <a:t>לחץ כדי לערוך סגנון כותרת של תבנית בסיס</a:t>
            </a:r>
          </a:p>
        </p:txBody>
      </p:sp>
      <p:sp>
        <p:nvSpPr>
          <p:cNvPr id="3" name="מציין מיקום של תמונה 2">
            <a:extLst>
              <a:ext uri="{FF2B5EF4-FFF2-40B4-BE49-F238E27FC236}">
                <a16:creationId xmlns:a16="http://schemas.microsoft.com/office/drawing/2014/main" id="{C667CF71-4383-228F-5B47-A3D750E48D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he-IL"/>
          </a:p>
        </p:txBody>
      </p:sp>
      <p:sp>
        <p:nvSpPr>
          <p:cNvPr id="4" name="מציין מיקום טקסט 3">
            <a:extLst>
              <a:ext uri="{FF2B5EF4-FFF2-40B4-BE49-F238E27FC236}">
                <a16:creationId xmlns:a16="http://schemas.microsoft.com/office/drawing/2014/main" id="{F32B09A0-8E95-F3A3-74C9-97A368C0332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he-IL"/>
              <a:t>לחץ כדי לערוך סגנונות טקסט של תבנית בסיס</a:t>
            </a:r>
          </a:p>
        </p:txBody>
      </p:sp>
      <p:sp>
        <p:nvSpPr>
          <p:cNvPr id="5" name="מציין מיקום של תאריך 4">
            <a:extLst>
              <a:ext uri="{FF2B5EF4-FFF2-40B4-BE49-F238E27FC236}">
                <a16:creationId xmlns:a16="http://schemas.microsoft.com/office/drawing/2014/main" id="{AFAB5E6B-E33D-62DA-25F7-AD4B58FFCBDD}"/>
              </a:ext>
            </a:extLst>
          </p:cNvPr>
          <p:cNvSpPr>
            <a:spLocks noGrp="1"/>
          </p:cNvSpPr>
          <p:nvPr>
            <p:ph type="dt" sz="half" idx="10"/>
          </p:nvPr>
        </p:nvSpPr>
        <p:spPr/>
        <p:txBody>
          <a:bodyPr/>
          <a:lstStyle/>
          <a:p>
            <a:fld id="{20D38297-E8D8-4B61-9F8E-85A901B77A3B}" type="datetimeFigureOut">
              <a:rPr lang="he-IL" smtClean="0"/>
              <a:t>י'/טבת/תשפ"ה</a:t>
            </a:fld>
            <a:endParaRPr lang="he-IL"/>
          </a:p>
        </p:txBody>
      </p:sp>
      <p:sp>
        <p:nvSpPr>
          <p:cNvPr id="6" name="מציין מיקום של כותרת תחתונה 5">
            <a:extLst>
              <a:ext uri="{FF2B5EF4-FFF2-40B4-BE49-F238E27FC236}">
                <a16:creationId xmlns:a16="http://schemas.microsoft.com/office/drawing/2014/main" id="{51B1DB0C-186E-2617-E292-66B49638BBD0}"/>
              </a:ext>
            </a:extLst>
          </p:cNvPr>
          <p:cNvSpPr>
            <a:spLocks noGrp="1"/>
          </p:cNvSpPr>
          <p:nvPr>
            <p:ph type="ftr" sz="quarter" idx="11"/>
          </p:nvPr>
        </p:nvSpPr>
        <p:spPr/>
        <p:txBody>
          <a:bodyPr/>
          <a:lstStyle/>
          <a:p>
            <a:endParaRPr lang="he-IL"/>
          </a:p>
        </p:txBody>
      </p:sp>
      <p:sp>
        <p:nvSpPr>
          <p:cNvPr id="7" name="מציין מיקום של מספר שקופית 6">
            <a:extLst>
              <a:ext uri="{FF2B5EF4-FFF2-40B4-BE49-F238E27FC236}">
                <a16:creationId xmlns:a16="http://schemas.microsoft.com/office/drawing/2014/main" id="{4691AF20-54FB-7ABC-3688-DA54B7DE5BDA}"/>
              </a:ext>
            </a:extLst>
          </p:cNvPr>
          <p:cNvSpPr>
            <a:spLocks noGrp="1"/>
          </p:cNvSpPr>
          <p:nvPr>
            <p:ph type="sldNum" sz="quarter" idx="12"/>
          </p:nvPr>
        </p:nvSpPr>
        <p:spPr/>
        <p:txBody>
          <a:bodyPr/>
          <a:lstStyle/>
          <a:p>
            <a:fld id="{0CE3DF40-38FA-4D65-98E4-39A214A6EED4}" type="slidenum">
              <a:rPr lang="he-IL" smtClean="0"/>
              <a:t>‹#›</a:t>
            </a:fld>
            <a:endParaRPr lang="he-IL"/>
          </a:p>
        </p:txBody>
      </p:sp>
    </p:spTree>
    <p:extLst>
      <p:ext uri="{BB962C8B-B14F-4D97-AF65-F5344CB8AC3E}">
        <p14:creationId xmlns:p14="http://schemas.microsoft.com/office/powerpoint/2010/main" val="13285425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כותרת וטקסט אנכי">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0D894104-D717-32E1-6D19-C3DF7EB51D98}"/>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של טקסט אנכי 2">
            <a:extLst>
              <a:ext uri="{FF2B5EF4-FFF2-40B4-BE49-F238E27FC236}">
                <a16:creationId xmlns:a16="http://schemas.microsoft.com/office/drawing/2014/main" id="{07461A37-E07E-5D13-B814-5ADFCEA3FA71}"/>
              </a:ext>
            </a:extLst>
          </p:cNvPr>
          <p:cNvSpPr>
            <a:spLocks noGrp="1"/>
          </p:cNvSpPr>
          <p:nvPr>
            <p:ph type="body" orient="vert" idx="1"/>
          </p:nvPr>
        </p:nvSpPr>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526504C8-2411-661A-2345-7AEC7C489646}"/>
              </a:ext>
            </a:extLst>
          </p:cNvPr>
          <p:cNvSpPr>
            <a:spLocks noGrp="1"/>
          </p:cNvSpPr>
          <p:nvPr>
            <p:ph type="dt" sz="half" idx="10"/>
          </p:nvPr>
        </p:nvSpPr>
        <p:spPr/>
        <p:txBody>
          <a:bodyPr/>
          <a:lstStyle/>
          <a:p>
            <a:fld id="{20D38297-E8D8-4B61-9F8E-85A901B77A3B}" type="datetimeFigureOut">
              <a:rPr lang="he-IL" smtClean="0"/>
              <a:t>י'/טבת/תשפ"ה</a:t>
            </a:fld>
            <a:endParaRPr lang="he-IL"/>
          </a:p>
        </p:txBody>
      </p:sp>
      <p:sp>
        <p:nvSpPr>
          <p:cNvPr id="5" name="מציין מיקום של כותרת תחתונה 4">
            <a:extLst>
              <a:ext uri="{FF2B5EF4-FFF2-40B4-BE49-F238E27FC236}">
                <a16:creationId xmlns:a16="http://schemas.microsoft.com/office/drawing/2014/main" id="{12A7B571-2FCC-D558-DE89-053FAE9402AD}"/>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CBA7A190-ACE8-D53A-3768-12ED80C55D89}"/>
              </a:ext>
            </a:extLst>
          </p:cNvPr>
          <p:cNvSpPr>
            <a:spLocks noGrp="1"/>
          </p:cNvSpPr>
          <p:nvPr>
            <p:ph type="sldNum" sz="quarter" idx="12"/>
          </p:nvPr>
        </p:nvSpPr>
        <p:spPr/>
        <p:txBody>
          <a:bodyPr/>
          <a:lstStyle/>
          <a:p>
            <a:fld id="{0CE3DF40-38FA-4D65-98E4-39A214A6EED4}" type="slidenum">
              <a:rPr lang="he-IL" smtClean="0"/>
              <a:t>‹#›</a:t>
            </a:fld>
            <a:endParaRPr lang="he-IL"/>
          </a:p>
        </p:txBody>
      </p:sp>
    </p:spTree>
    <p:extLst>
      <p:ext uri="{BB962C8B-B14F-4D97-AF65-F5344CB8AC3E}">
        <p14:creationId xmlns:p14="http://schemas.microsoft.com/office/powerpoint/2010/main" val="32792225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כותרת אנכית וטקסט">
    <p:spTree>
      <p:nvGrpSpPr>
        <p:cNvPr id="1" name=""/>
        <p:cNvGrpSpPr/>
        <p:nvPr/>
      </p:nvGrpSpPr>
      <p:grpSpPr>
        <a:xfrm>
          <a:off x="0" y="0"/>
          <a:ext cx="0" cy="0"/>
          <a:chOff x="0" y="0"/>
          <a:chExt cx="0" cy="0"/>
        </a:xfrm>
      </p:grpSpPr>
      <p:sp>
        <p:nvSpPr>
          <p:cNvPr id="2" name="כותרת אנכית 1">
            <a:extLst>
              <a:ext uri="{FF2B5EF4-FFF2-40B4-BE49-F238E27FC236}">
                <a16:creationId xmlns:a16="http://schemas.microsoft.com/office/drawing/2014/main" id="{9D3EAD7E-E5BD-704A-9025-F4B104D1BDA3}"/>
              </a:ext>
            </a:extLst>
          </p:cNvPr>
          <p:cNvSpPr>
            <a:spLocks noGrp="1"/>
          </p:cNvSpPr>
          <p:nvPr>
            <p:ph type="title" orient="vert"/>
          </p:nvPr>
        </p:nvSpPr>
        <p:spPr>
          <a:xfrm>
            <a:off x="8724900" y="365125"/>
            <a:ext cx="2628900" cy="5811838"/>
          </a:xfrm>
        </p:spPr>
        <p:txBody>
          <a:bodyPr vert="eaVert"/>
          <a:lstStyle/>
          <a:p>
            <a:r>
              <a:rPr lang="he-IL"/>
              <a:t>לחץ כדי לערוך סגנון כותרת של תבנית בסיס</a:t>
            </a:r>
          </a:p>
        </p:txBody>
      </p:sp>
      <p:sp>
        <p:nvSpPr>
          <p:cNvPr id="3" name="מציין מיקום של טקסט אנכי 2">
            <a:extLst>
              <a:ext uri="{FF2B5EF4-FFF2-40B4-BE49-F238E27FC236}">
                <a16:creationId xmlns:a16="http://schemas.microsoft.com/office/drawing/2014/main" id="{0234AE61-0B28-5E1A-505C-1E93B1CFE5DD}"/>
              </a:ext>
            </a:extLst>
          </p:cNvPr>
          <p:cNvSpPr>
            <a:spLocks noGrp="1"/>
          </p:cNvSpPr>
          <p:nvPr>
            <p:ph type="body" orient="vert" idx="1"/>
          </p:nvPr>
        </p:nvSpPr>
        <p:spPr>
          <a:xfrm>
            <a:off x="838200" y="365125"/>
            <a:ext cx="7734300" cy="5811838"/>
          </a:xfrm>
        </p:spPr>
        <p:txBody>
          <a:bodyPr vert="eaVert"/>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D3319EDD-809C-972F-0FDF-B38B2AE1DE92}"/>
              </a:ext>
            </a:extLst>
          </p:cNvPr>
          <p:cNvSpPr>
            <a:spLocks noGrp="1"/>
          </p:cNvSpPr>
          <p:nvPr>
            <p:ph type="dt" sz="half" idx="10"/>
          </p:nvPr>
        </p:nvSpPr>
        <p:spPr/>
        <p:txBody>
          <a:bodyPr/>
          <a:lstStyle/>
          <a:p>
            <a:fld id="{20D38297-E8D8-4B61-9F8E-85A901B77A3B}" type="datetimeFigureOut">
              <a:rPr lang="he-IL" smtClean="0"/>
              <a:t>י'/טבת/תשפ"ה</a:t>
            </a:fld>
            <a:endParaRPr lang="he-IL"/>
          </a:p>
        </p:txBody>
      </p:sp>
      <p:sp>
        <p:nvSpPr>
          <p:cNvPr id="5" name="מציין מיקום של כותרת תחתונה 4">
            <a:extLst>
              <a:ext uri="{FF2B5EF4-FFF2-40B4-BE49-F238E27FC236}">
                <a16:creationId xmlns:a16="http://schemas.microsoft.com/office/drawing/2014/main" id="{CF5BA57F-32A4-CBBA-D2BE-15B5557F74E7}"/>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4BAF12C0-931C-75EA-0659-13CA93936DFB}"/>
              </a:ext>
            </a:extLst>
          </p:cNvPr>
          <p:cNvSpPr>
            <a:spLocks noGrp="1"/>
          </p:cNvSpPr>
          <p:nvPr>
            <p:ph type="sldNum" sz="quarter" idx="12"/>
          </p:nvPr>
        </p:nvSpPr>
        <p:spPr/>
        <p:txBody>
          <a:bodyPr/>
          <a:lstStyle/>
          <a:p>
            <a:fld id="{0CE3DF40-38FA-4D65-98E4-39A214A6EED4}" type="slidenum">
              <a:rPr lang="he-IL" smtClean="0"/>
              <a:t>‹#›</a:t>
            </a:fld>
            <a:endParaRPr lang="he-IL"/>
          </a:p>
        </p:txBody>
      </p:sp>
    </p:spTree>
    <p:extLst>
      <p:ext uri="{BB962C8B-B14F-4D97-AF65-F5344CB8AC3E}">
        <p14:creationId xmlns:p14="http://schemas.microsoft.com/office/powerpoint/2010/main" val="20870211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reserve="1">
  <p:cSld name="כותרת וטקסט">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B7EBD4A7-ADC1-7119-FB84-C4DB4EB15E0F}"/>
              </a:ext>
            </a:extLst>
          </p:cNvPr>
          <p:cNvSpPr>
            <a:spLocks noGrp="1"/>
          </p:cNvSpPr>
          <p:nvPr>
            <p:ph type="title"/>
          </p:nvPr>
        </p:nvSpPr>
        <p:spPr/>
        <p:txBody>
          <a:bodyPr/>
          <a:lstStyle/>
          <a:p>
            <a:r>
              <a:rPr lang="he-IL"/>
              <a:t>לחץ כדי לערוך סגנון כותרת של תבנית בסיס</a:t>
            </a:r>
          </a:p>
        </p:txBody>
      </p:sp>
      <p:sp>
        <p:nvSpPr>
          <p:cNvPr id="3" name="מציין מיקום טקסט 2">
            <a:extLst>
              <a:ext uri="{FF2B5EF4-FFF2-40B4-BE49-F238E27FC236}">
                <a16:creationId xmlns:a16="http://schemas.microsoft.com/office/drawing/2014/main" id="{728C73DE-77B2-9666-CE66-E33B8E44B021}"/>
              </a:ext>
            </a:extLst>
          </p:cNvPr>
          <p:cNvSpPr>
            <a:spLocks noGrp="1"/>
          </p:cNvSpPr>
          <p:nvPr>
            <p:ph type="body" idx="1"/>
          </p:nvPr>
        </p:nvSpPr>
        <p:spPr/>
        <p:txBody>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C47592D9-8E99-1E1B-E2F5-051F0F8F65FF}"/>
              </a:ext>
            </a:extLst>
          </p:cNvPr>
          <p:cNvSpPr>
            <a:spLocks noGrp="1"/>
          </p:cNvSpPr>
          <p:nvPr>
            <p:ph type="dt" sz="half" idx="10"/>
          </p:nvPr>
        </p:nvSpPr>
        <p:spPr/>
        <p:txBody>
          <a:bodyPr/>
          <a:lstStyle/>
          <a:p>
            <a:fld id="{20D38297-E8D8-4B61-9F8E-85A901B77A3B}" type="datetimeFigureOut">
              <a:rPr lang="he-IL" smtClean="0"/>
              <a:t>י'/טבת/תשפ"ה</a:t>
            </a:fld>
            <a:endParaRPr lang="he-IL"/>
          </a:p>
        </p:txBody>
      </p:sp>
      <p:sp>
        <p:nvSpPr>
          <p:cNvPr id="5" name="מציין מיקום של כותרת תחתונה 4">
            <a:extLst>
              <a:ext uri="{FF2B5EF4-FFF2-40B4-BE49-F238E27FC236}">
                <a16:creationId xmlns:a16="http://schemas.microsoft.com/office/drawing/2014/main" id="{A0478E14-F1D3-91EF-6EF1-205E6D54A8BD}"/>
              </a:ext>
            </a:extLst>
          </p:cNvPr>
          <p:cNvSpPr>
            <a:spLocks noGrp="1"/>
          </p:cNvSpPr>
          <p:nvPr>
            <p:ph type="ftr" sz="quarter" idx="11"/>
          </p:nvPr>
        </p:nvSpPr>
        <p:spPr/>
        <p:txBody>
          <a:bodyPr/>
          <a:lstStyle/>
          <a:p>
            <a:endParaRPr lang="he-IL"/>
          </a:p>
        </p:txBody>
      </p:sp>
      <p:sp>
        <p:nvSpPr>
          <p:cNvPr id="6" name="מציין מיקום של מספר שקופית 5">
            <a:extLst>
              <a:ext uri="{FF2B5EF4-FFF2-40B4-BE49-F238E27FC236}">
                <a16:creationId xmlns:a16="http://schemas.microsoft.com/office/drawing/2014/main" id="{2BB08B66-AA5C-30F9-C9D5-AC7F38720FE9}"/>
              </a:ext>
            </a:extLst>
          </p:cNvPr>
          <p:cNvSpPr>
            <a:spLocks noGrp="1"/>
          </p:cNvSpPr>
          <p:nvPr>
            <p:ph type="sldNum" sz="quarter" idx="12"/>
          </p:nvPr>
        </p:nvSpPr>
        <p:spPr/>
        <p:txBody>
          <a:bodyPr/>
          <a:lstStyle/>
          <a:p>
            <a:fld id="{0CE3DF40-38FA-4D65-98E4-39A214A6EED4}" type="slidenum">
              <a:rPr lang="he-IL" smtClean="0"/>
              <a:t>‹#›</a:t>
            </a:fld>
            <a:endParaRPr lang="he-IL"/>
          </a:p>
        </p:txBody>
      </p:sp>
    </p:spTree>
    <p:extLst>
      <p:ext uri="{BB962C8B-B14F-4D97-AF65-F5344CB8AC3E}">
        <p14:creationId xmlns:p14="http://schemas.microsoft.com/office/powerpoint/2010/main" val="5131974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מציין מיקום של כותרת 1">
            <a:extLst>
              <a:ext uri="{FF2B5EF4-FFF2-40B4-BE49-F238E27FC236}">
                <a16:creationId xmlns:a16="http://schemas.microsoft.com/office/drawing/2014/main" id="{4CFF2815-1F46-879E-7ECA-5A4D2E05CBA6}"/>
              </a:ext>
            </a:extLst>
          </p:cNvPr>
          <p:cNvSpPr>
            <a:spLocks noGrp="1"/>
          </p:cNvSpPr>
          <p:nvPr>
            <p:ph type="title"/>
          </p:nvPr>
        </p:nvSpPr>
        <p:spPr>
          <a:xfrm>
            <a:off x="838200" y="365125"/>
            <a:ext cx="10515600" cy="1325563"/>
          </a:xfrm>
          <a:prstGeom prst="rect">
            <a:avLst/>
          </a:prstGeom>
        </p:spPr>
        <p:txBody>
          <a:bodyPr vert="horz" lIns="91440" tIns="45720" rIns="91440" bIns="45720" rtlCol="1" anchor="ctr">
            <a:normAutofit/>
          </a:bodyPr>
          <a:lstStyle/>
          <a:p>
            <a:r>
              <a:rPr lang="he-IL"/>
              <a:t>לחץ כדי לערוך סגנון כותרת של תבנית בסיס</a:t>
            </a:r>
          </a:p>
        </p:txBody>
      </p:sp>
      <p:sp>
        <p:nvSpPr>
          <p:cNvPr id="3" name="מציין מיקום טקסט 2">
            <a:extLst>
              <a:ext uri="{FF2B5EF4-FFF2-40B4-BE49-F238E27FC236}">
                <a16:creationId xmlns:a16="http://schemas.microsoft.com/office/drawing/2014/main" id="{BA0696C4-2EFA-FA38-F36C-6FF076CC7A3A}"/>
              </a:ext>
            </a:extLst>
          </p:cNvPr>
          <p:cNvSpPr>
            <a:spLocks noGrp="1"/>
          </p:cNvSpPr>
          <p:nvPr>
            <p:ph type="body" idx="1"/>
          </p:nvPr>
        </p:nvSpPr>
        <p:spPr>
          <a:xfrm>
            <a:off x="838200" y="1825625"/>
            <a:ext cx="10515600" cy="4351338"/>
          </a:xfrm>
          <a:prstGeom prst="rect">
            <a:avLst/>
          </a:prstGeom>
        </p:spPr>
        <p:txBody>
          <a:bodyPr vert="horz" lIns="91440" tIns="45720" rIns="91440" bIns="45720" rtlCol="1">
            <a:normAutofit/>
          </a:bodyPr>
          <a:lstStyle/>
          <a:p>
            <a:pPr lvl="0"/>
            <a:r>
              <a:rPr lang="he-IL"/>
              <a:t>לחץ כדי לערוך סגנונות טקסט של תבנית בסיס</a:t>
            </a:r>
          </a:p>
          <a:p>
            <a:pPr lvl="1"/>
            <a:r>
              <a:rPr lang="he-IL"/>
              <a:t>רמה שנייה</a:t>
            </a:r>
          </a:p>
          <a:p>
            <a:pPr lvl="2"/>
            <a:r>
              <a:rPr lang="he-IL"/>
              <a:t>רמה שלישית</a:t>
            </a:r>
          </a:p>
          <a:p>
            <a:pPr lvl="3"/>
            <a:r>
              <a:rPr lang="he-IL"/>
              <a:t>רמה רביעית</a:t>
            </a:r>
          </a:p>
          <a:p>
            <a:pPr lvl="4"/>
            <a:r>
              <a:rPr lang="he-IL"/>
              <a:t>רמה חמישית</a:t>
            </a:r>
          </a:p>
        </p:txBody>
      </p:sp>
      <p:sp>
        <p:nvSpPr>
          <p:cNvPr id="4" name="מציין מיקום של תאריך 3">
            <a:extLst>
              <a:ext uri="{FF2B5EF4-FFF2-40B4-BE49-F238E27FC236}">
                <a16:creationId xmlns:a16="http://schemas.microsoft.com/office/drawing/2014/main" id="{618F14F5-6C96-DE0D-CFA4-983B579B6899}"/>
              </a:ext>
            </a:extLst>
          </p:cNvPr>
          <p:cNvSpPr>
            <a:spLocks noGrp="1"/>
          </p:cNvSpPr>
          <p:nvPr>
            <p:ph type="dt" sz="half" idx="2"/>
          </p:nvPr>
        </p:nvSpPr>
        <p:spPr>
          <a:xfrm>
            <a:off x="8610600" y="6356350"/>
            <a:ext cx="2743200" cy="365125"/>
          </a:xfrm>
          <a:prstGeom prst="rect">
            <a:avLst/>
          </a:prstGeom>
        </p:spPr>
        <p:txBody>
          <a:bodyPr vert="horz" lIns="91440" tIns="45720" rIns="91440" bIns="45720" rtlCol="1" anchor="ctr"/>
          <a:lstStyle>
            <a:lvl1pPr algn="r">
              <a:defRPr sz="1200">
                <a:solidFill>
                  <a:schemeClr val="tx1">
                    <a:tint val="82000"/>
                  </a:schemeClr>
                </a:solidFill>
              </a:defRPr>
            </a:lvl1pPr>
          </a:lstStyle>
          <a:p>
            <a:fld id="{20D38297-E8D8-4B61-9F8E-85A901B77A3B}" type="datetimeFigureOut">
              <a:rPr lang="he-IL" smtClean="0"/>
              <a:t>י'/טבת/תשפ"ה</a:t>
            </a:fld>
            <a:endParaRPr lang="he-IL"/>
          </a:p>
        </p:txBody>
      </p:sp>
      <p:sp>
        <p:nvSpPr>
          <p:cNvPr id="5" name="מציין מיקום של כותרת תחתונה 4">
            <a:extLst>
              <a:ext uri="{FF2B5EF4-FFF2-40B4-BE49-F238E27FC236}">
                <a16:creationId xmlns:a16="http://schemas.microsoft.com/office/drawing/2014/main" id="{331B19FD-0773-DF94-B9A0-82D935ECC83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1" anchor="ctr"/>
          <a:lstStyle>
            <a:lvl1pPr algn="ctr">
              <a:defRPr sz="1200">
                <a:solidFill>
                  <a:schemeClr val="tx1">
                    <a:tint val="82000"/>
                  </a:schemeClr>
                </a:solidFill>
              </a:defRPr>
            </a:lvl1pPr>
          </a:lstStyle>
          <a:p>
            <a:endParaRPr lang="he-IL"/>
          </a:p>
        </p:txBody>
      </p:sp>
      <p:sp>
        <p:nvSpPr>
          <p:cNvPr id="6" name="מציין מיקום של מספר שקופית 5">
            <a:extLst>
              <a:ext uri="{FF2B5EF4-FFF2-40B4-BE49-F238E27FC236}">
                <a16:creationId xmlns:a16="http://schemas.microsoft.com/office/drawing/2014/main" id="{8409E2DF-B126-5BFE-01A5-9F335E2B15C0}"/>
              </a:ext>
            </a:extLst>
          </p:cNvPr>
          <p:cNvSpPr>
            <a:spLocks noGrp="1"/>
          </p:cNvSpPr>
          <p:nvPr>
            <p:ph type="sldNum" sz="quarter" idx="4"/>
          </p:nvPr>
        </p:nvSpPr>
        <p:spPr>
          <a:xfrm>
            <a:off x="838200" y="6356350"/>
            <a:ext cx="2743200" cy="365125"/>
          </a:xfrm>
          <a:prstGeom prst="rect">
            <a:avLst/>
          </a:prstGeom>
        </p:spPr>
        <p:txBody>
          <a:bodyPr vert="horz" lIns="91440" tIns="45720" rIns="91440" bIns="45720" rtlCol="1" anchor="ctr"/>
          <a:lstStyle>
            <a:lvl1pPr algn="l">
              <a:defRPr sz="1200">
                <a:solidFill>
                  <a:schemeClr val="tx1">
                    <a:tint val="82000"/>
                  </a:schemeClr>
                </a:solidFill>
              </a:defRPr>
            </a:lvl1pPr>
          </a:lstStyle>
          <a:p>
            <a:fld id="{0CE3DF40-38FA-4D65-98E4-39A214A6EED4}" type="slidenum">
              <a:rPr lang="he-IL" smtClean="0"/>
              <a:t>‹#›</a:t>
            </a:fld>
            <a:endParaRPr lang="he-IL"/>
          </a:p>
        </p:txBody>
      </p:sp>
    </p:spTree>
    <p:extLst>
      <p:ext uri="{BB962C8B-B14F-4D97-AF65-F5344CB8AC3E}">
        <p14:creationId xmlns:p14="http://schemas.microsoft.com/office/powerpoint/2010/main" val="341495114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r" defTabSz="914400" rtl="1"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r" defTabSz="914400" rtl="1"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r" defTabSz="914400" rtl="1"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r" defTabSz="914400" rtl="1"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r" defTabSz="914400" rtl="1"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he-IL"/>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B520BAB7-DEEE-F1A3-9D16-1856087C6AE3}"/>
              </a:ext>
            </a:extLst>
          </p:cNvPr>
          <p:cNvSpPr>
            <a:spLocks noGrp="1"/>
          </p:cNvSpPr>
          <p:nvPr>
            <p:ph type="title"/>
          </p:nvPr>
        </p:nvSpPr>
        <p:spPr/>
        <p:txBody>
          <a:bodyPr>
            <a:normAutofit/>
          </a:bodyPr>
          <a:lstStyle/>
          <a:p>
            <a:r>
              <a:rPr lang="he-IL">
                <a:solidFill>
                  <a:srgbClr val="000080"/>
                </a:solidFill>
                <a:latin typeface="David" panose="020E0502060401010101" pitchFamily="34" charset="-79"/>
              </a:rPr>
              <a:t>מאה ברכות - מסע רוחני יומי</a:t>
            </a:r>
          </a:p>
        </p:txBody>
      </p:sp>
      <p:sp>
        <p:nvSpPr>
          <p:cNvPr id="3" name="מציין מיקום טקסט 2">
            <a:extLst>
              <a:ext uri="{FF2B5EF4-FFF2-40B4-BE49-F238E27FC236}">
                <a16:creationId xmlns:a16="http://schemas.microsoft.com/office/drawing/2014/main" id="{1FFD66BC-5C83-76C4-4DE9-77BB877E31DC}"/>
              </a:ext>
            </a:extLst>
          </p:cNvPr>
          <p:cNvSpPr>
            <a:spLocks noGrp="1"/>
          </p:cNvSpPr>
          <p:nvPr>
            <p:ph type="body" idx="1"/>
          </p:nvPr>
        </p:nvSpPr>
        <p:spPr/>
        <p:txBody>
          <a:bodyPr>
            <a:normAutofit/>
          </a:bodyPr>
          <a:lstStyle/>
          <a:p>
            <a:r>
              <a:rPr lang="he-IL">
                <a:latin typeface="David" panose="020E0502060401010101" pitchFamily="34" charset="-79"/>
              </a:rPr>
              <a:t>תקנת דוד המלך שמלווה אותנו עד היום</a:t>
            </a:r>
          </a:p>
        </p:txBody>
      </p:sp>
    </p:spTree>
    <p:extLst>
      <p:ext uri="{BB962C8B-B14F-4D97-AF65-F5344CB8AC3E}">
        <p14:creationId xmlns:p14="http://schemas.microsoft.com/office/powerpoint/2010/main" val="225623237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174A8D9A-6C54-EF73-8BC4-62BA8A1BE134}"/>
              </a:ext>
            </a:extLst>
          </p:cNvPr>
          <p:cNvSpPr>
            <a:spLocks noGrp="1"/>
          </p:cNvSpPr>
          <p:nvPr>
            <p:ph type="title"/>
          </p:nvPr>
        </p:nvSpPr>
        <p:spPr/>
        <p:txBody>
          <a:bodyPr>
            <a:normAutofit/>
          </a:bodyPr>
          <a:lstStyle/>
          <a:p>
            <a:r>
              <a:rPr lang="he-IL" sz="4000">
                <a:solidFill>
                  <a:srgbClr val="000080"/>
                </a:solidFill>
                <a:latin typeface="David" panose="020E0502060401010101" pitchFamily="34" charset="-79"/>
              </a:rPr>
              <a:t>הרקע ההיסטורי</a:t>
            </a:r>
          </a:p>
        </p:txBody>
      </p:sp>
      <p:sp>
        <p:nvSpPr>
          <p:cNvPr id="3" name="מציין מיקום טקסט 2">
            <a:extLst>
              <a:ext uri="{FF2B5EF4-FFF2-40B4-BE49-F238E27FC236}">
                <a16:creationId xmlns:a16="http://schemas.microsoft.com/office/drawing/2014/main" id="{9DD03415-2171-B592-5E59-0EEDE4F1DDB8}"/>
              </a:ext>
            </a:extLst>
          </p:cNvPr>
          <p:cNvSpPr>
            <a:spLocks noGrp="1"/>
          </p:cNvSpPr>
          <p:nvPr>
            <p:ph type="body" idx="1"/>
          </p:nvPr>
        </p:nvSpPr>
        <p:spPr/>
        <p:txBody>
          <a:bodyPr>
            <a:normAutofit/>
          </a:bodyPr>
          <a:lstStyle/>
          <a:p>
            <a:r>
              <a:rPr lang="he-IL" sz="2400">
                <a:latin typeface="David" panose="020E0502060401010101" pitchFamily="34" charset="-79"/>
              </a:rPr>
              <a:t>• בימי דוד המלך - מגפה קשה</a:t>
            </a:r>
          </a:p>
          <a:p>
            <a:r>
              <a:rPr lang="he-IL" sz="2400">
                <a:latin typeface="David" panose="020E0502060401010101" pitchFamily="34" charset="-79"/>
              </a:rPr>
              <a:t>• תקנת מאה ברכות ביום</a:t>
            </a:r>
          </a:p>
          <a:p>
            <a:r>
              <a:rPr lang="he-IL" sz="2400">
                <a:latin typeface="David" panose="020E0502060401010101" pitchFamily="34" charset="-79"/>
              </a:rPr>
              <a:t>• הפסקת המגפה</a:t>
            </a:r>
          </a:p>
          <a:p>
            <a:r>
              <a:rPr lang="he-IL" sz="2400">
                <a:latin typeface="David" panose="020E0502060401010101" pitchFamily="34" charset="-79"/>
              </a:rPr>
              <a:t>• הפיכת התקנה לחלק מחיי היהדות</a:t>
            </a:r>
          </a:p>
        </p:txBody>
      </p:sp>
    </p:spTree>
    <p:extLst>
      <p:ext uri="{BB962C8B-B14F-4D97-AF65-F5344CB8AC3E}">
        <p14:creationId xmlns:p14="http://schemas.microsoft.com/office/powerpoint/2010/main" val="29598073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FBFCBAC0-7DDE-95FF-3E56-D0D0AA3BEDA8}"/>
              </a:ext>
            </a:extLst>
          </p:cNvPr>
          <p:cNvSpPr>
            <a:spLocks noGrp="1"/>
          </p:cNvSpPr>
          <p:nvPr>
            <p:ph type="title"/>
          </p:nvPr>
        </p:nvSpPr>
        <p:spPr/>
        <p:txBody>
          <a:bodyPr>
            <a:normAutofit/>
          </a:bodyPr>
          <a:lstStyle/>
          <a:p>
            <a:r>
              <a:rPr lang="he-IL" sz="4000">
                <a:solidFill>
                  <a:srgbClr val="000080"/>
                </a:solidFill>
                <a:latin typeface="David" panose="020E0502060401010101" pitchFamily="34" charset="-79"/>
              </a:rPr>
              <a:t>התפתחות התקנה</a:t>
            </a:r>
          </a:p>
        </p:txBody>
      </p:sp>
      <p:sp>
        <p:nvSpPr>
          <p:cNvPr id="3" name="מציין מיקום טקסט 2">
            <a:extLst>
              <a:ext uri="{FF2B5EF4-FFF2-40B4-BE49-F238E27FC236}">
                <a16:creationId xmlns:a16="http://schemas.microsoft.com/office/drawing/2014/main" id="{343AC8F9-A0AE-4398-2CC7-42D2DFDD4F4D}"/>
              </a:ext>
            </a:extLst>
          </p:cNvPr>
          <p:cNvSpPr>
            <a:spLocks noGrp="1"/>
          </p:cNvSpPr>
          <p:nvPr>
            <p:ph type="body" idx="1"/>
          </p:nvPr>
        </p:nvSpPr>
        <p:spPr/>
        <p:txBody>
          <a:bodyPr>
            <a:normAutofit/>
          </a:bodyPr>
          <a:lstStyle/>
          <a:p>
            <a:r>
              <a:rPr lang="he-IL" sz="2400">
                <a:latin typeface="David" panose="020E0502060401010101" pitchFamily="34" charset="-79"/>
              </a:rPr>
              <a:t>1. תקופת משה עד דוד:</a:t>
            </a:r>
          </a:p>
          <a:p>
            <a:r>
              <a:rPr lang="he-IL" sz="2400">
                <a:latin typeface="David" panose="020E0502060401010101" pitchFamily="34" charset="-79"/>
              </a:rPr>
              <a:t>   ברכות לפי צחות הלשון</a:t>
            </a:r>
          </a:p>
          <a:p>
            <a:endParaRPr lang="he-IL" sz="2400">
              <a:latin typeface="David" panose="020E0502060401010101" pitchFamily="34" charset="-79"/>
            </a:endParaRPr>
          </a:p>
          <a:p>
            <a:r>
              <a:rPr lang="he-IL" sz="2400">
                <a:latin typeface="David" panose="020E0502060401010101" pitchFamily="34" charset="-79"/>
              </a:rPr>
              <a:t>2. תקופת דוד עד אנשי כנסת הגדולה:</a:t>
            </a:r>
          </a:p>
          <a:p>
            <a:r>
              <a:rPr lang="he-IL" sz="2400">
                <a:latin typeface="David" panose="020E0502060401010101" pitchFamily="34" charset="-79"/>
              </a:rPr>
              <a:t>   חיוב מאה ברכות בנוסח אישי</a:t>
            </a:r>
          </a:p>
          <a:p>
            <a:endParaRPr lang="he-IL" sz="2400">
              <a:latin typeface="David" panose="020E0502060401010101" pitchFamily="34" charset="-79"/>
            </a:endParaRPr>
          </a:p>
          <a:p>
            <a:r>
              <a:rPr lang="he-IL" sz="2400">
                <a:latin typeface="David" panose="020E0502060401010101" pitchFamily="34" charset="-79"/>
              </a:rPr>
              <a:t>3. מאנשי כנסת הגדולה עד היום:</a:t>
            </a:r>
          </a:p>
          <a:p>
            <a:r>
              <a:rPr lang="he-IL" sz="2400">
                <a:latin typeface="David" panose="020E0502060401010101" pitchFamily="34" charset="-79"/>
              </a:rPr>
              <a:t>   נוסח קבוע למאה ברכות</a:t>
            </a:r>
          </a:p>
        </p:txBody>
      </p:sp>
    </p:spTree>
    <p:extLst>
      <p:ext uri="{BB962C8B-B14F-4D97-AF65-F5344CB8AC3E}">
        <p14:creationId xmlns:p14="http://schemas.microsoft.com/office/powerpoint/2010/main" val="403243310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1F028594-C9FE-58E0-74B9-EB4A857F57E8}"/>
              </a:ext>
            </a:extLst>
          </p:cNvPr>
          <p:cNvSpPr>
            <a:spLocks noGrp="1"/>
          </p:cNvSpPr>
          <p:nvPr>
            <p:ph type="title"/>
          </p:nvPr>
        </p:nvSpPr>
        <p:spPr/>
        <p:txBody>
          <a:bodyPr>
            <a:normAutofit/>
          </a:bodyPr>
          <a:lstStyle/>
          <a:p>
            <a:r>
              <a:rPr lang="he-IL" sz="4000">
                <a:solidFill>
                  <a:srgbClr val="000080"/>
                </a:solidFill>
                <a:latin typeface="David" panose="020E0502060401010101" pitchFamily="34" charset="-79"/>
              </a:rPr>
              <a:t>חיוב נשים במאה ברכות</a:t>
            </a:r>
          </a:p>
        </p:txBody>
      </p:sp>
      <p:sp>
        <p:nvSpPr>
          <p:cNvPr id="3" name="מציין מיקום טקסט 2">
            <a:extLst>
              <a:ext uri="{FF2B5EF4-FFF2-40B4-BE49-F238E27FC236}">
                <a16:creationId xmlns:a16="http://schemas.microsoft.com/office/drawing/2014/main" id="{A400C80D-0D5B-5477-4D56-9219A876C0FE}"/>
              </a:ext>
            </a:extLst>
          </p:cNvPr>
          <p:cNvSpPr>
            <a:spLocks noGrp="1"/>
          </p:cNvSpPr>
          <p:nvPr>
            <p:ph type="body" idx="1"/>
          </p:nvPr>
        </p:nvSpPr>
        <p:spPr/>
        <p:txBody>
          <a:bodyPr>
            <a:normAutofit/>
          </a:bodyPr>
          <a:lstStyle/>
          <a:p>
            <a:r>
              <a:rPr lang="he-IL" sz="2400">
                <a:latin typeface="David" panose="020E0502060401010101" pitchFamily="34" charset="-79"/>
              </a:rPr>
              <a:t>שתי גישות מרכזיות:</a:t>
            </a:r>
          </a:p>
          <a:p>
            <a:endParaRPr lang="he-IL" sz="2400">
              <a:latin typeface="David" panose="020E0502060401010101" pitchFamily="34" charset="-79"/>
            </a:endParaRPr>
          </a:p>
          <a:p>
            <a:r>
              <a:rPr lang="he-IL" sz="2400">
                <a:latin typeface="David" panose="020E0502060401010101" pitchFamily="34" charset="-79"/>
              </a:rPr>
              <a:t>המחייבים:</a:t>
            </a:r>
          </a:p>
          <a:p>
            <a:r>
              <a:rPr lang="he-IL" sz="2400">
                <a:latin typeface="David" panose="020E0502060401010101" pitchFamily="34" charset="-79"/>
              </a:rPr>
              <a:t>• נשים צריכות חיים כמו גברים</a:t>
            </a:r>
          </a:p>
          <a:p>
            <a:r>
              <a:rPr lang="he-IL" sz="2400">
                <a:latin typeface="David" panose="020E0502060401010101" pitchFamily="34" charset="-79"/>
              </a:rPr>
              <a:t>• סכנת המגפה שייכת לכולם</a:t>
            </a:r>
          </a:p>
          <a:p>
            <a:endParaRPr lang="he-IL" sz="2400">
              <a:latin typeface="David" panose="020E0502060401010101" pitchFamily="34" charset="-79"/>
            </a:endParaRPr>
          </a:p>
          <a:p>
            <a:r>
              <a:rPr lang="he-IL" sz="2400">
                <a:latin typeface="David" panose="020E0502060401010101" pitchFamily="34" charset="-79"/>
              </a:rPr>
              <a:t>הפוטרים:</a:t>
            </a:r>
          </a:p>
          <a:p>
            <a:r>
              <a:rPr lang="he-IL" sz="2400">
                <a:latin typeface="David" panose="020E0502060401010101" pitchFamily="34" charset="-79"/>
              </a:rPr>
              <a:t>• קושי מעשי בהשגת מאה ברכות</a:t>
            </a:r>
          </a:p>
          <a:p>
            <a:r>
              <a:rPr lang="he-IL" sz="2400">
                <a:latin typeface="David" panose="020E0502060401010101" pitchFamily="34" charset="-79"/>
              </a:rPr>
              <a:t>• אין חיוב בתפילות קבועות</a:t>
            </a:r>
          </a:p>
        </p:txBody>
      </p:sp>
    </p:spTree>
    <p:extLst>
      <p:ext uri="{BB962C8B-B14F-4D97-AF65-F5344CB8AC3E}">
        <p14:creationId xmlns:p14="http://schemas.microsoft.com/office/powerpoint/2010/main" val="59204142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כותרת 1">
            <a:extLst>
              <a:ext uri="{FF2B5EF4-FFF2-40B4-BE49-F238E27FC236}">
                <a16:creationId xmlns:a16="http://schemas.microsoft.com/office/drawing/2014/main" id="{F27777B2-5E21-B2BD-B7CD-6858EE3842BC}"/>
              </a:ext>
            </a:extLst>
          </p:cNvPr>
          <p:cNvSpPr>
            <a:spLocks noGrp="1"/>
          </p:cNvSpPr>
          <p:nvPr>
            <p:ph type="title"/>
          </p:nvPr>
        </p:nvSpPr>
        <p:spPr/>
        <p:txBody>
          <a:bodyPr>
            <a:normAutofit/>
          </a:bodyPr>
          <a:lstStyle/>
          <a:p>
            <a:r>
              <a:rPr lang="he-IL" sz="4000">
                <a:solidFill>
                  <a:srgbClr val="000080"/>
                </a:solidFill>
                <a:latin typeface="David" panose="020E0502060401010101" pitchFamily="34" charset="-79"/>
              </a:rPr>
              <a:t>הלכה למעשה</a:t>
            </a:r>
          </a:p>
        </p:txBody>
      </p:sp>
      <p:sp>
        <p:nvSpPr>
          <p:cNvPr id="3" name="מציין מיקום טקסט 2">
            <a:extLst>
              <a:ext uri="{FF2B5EF4-FFF2-40B4-BE49-F238E27FC236}">
                <a16:creationId xmlns:a16="http://schemas.microsoft.com/office/drawing/2014/main" id="{50656DD6-8816-3BB7-75A7-57315DCD9B8F}"/>
              </a:ext>
            </a:extLst>
          </p:cNvPr>
          <p:cNvSpPr>
            <a:spLocks noGrp="1"/>
          </p:cNvSpPr>
          <p:nvPr>
            <p:ph type="body" idx="1"/>
          </p:nvPr>
        </p:nvSpPr>
        <p:spPr/>
        <p:txBody>
          <a:bodyPr>
            <a:normAutofit/>
          </a:bodyPr>
          <a:lstStyle/>
          <a:p>
            <a:r>
              <a:rPr lang="he-IL" sz="2400">
                <a:latin typeface="David" panose="020E0502060401010101" pitchFamily="34" charset="-79"/>
              </a:rPr>
              <a:t>הצעה מעשית:</a:t>
            </a:r>
          </a:p>
          <a:p>
            <a:endParaRPr lang="he-IL" sz="2400">
              <a:latin typeface="David" panose="020E0502060401010101" pitchFamily="34" charset="-79"/>
            </a:endParaRPr>
          </a:p>
          <a:p>
            <a:r>
              <a:rPr lang="he-IL" sz="2400">
                <a:latin typeface="David" panose="020E0502060401010101" pitchFamily="34" charset="-79"/>
              </a:rPr>
              <a:t>• נשים יכולות לקיים בדרך של הודאה ושבח</a:t>
            </a:r>
          </a:p>
          <a:p>
            <a:r>
              <a:rPr lang="he-IL" sz="2400">
                <a:latin typeface="David" panose="020E0502060401010101" pitchFamily="34" charset="-79"/>
              </a:rPr>
              <a:t>• אין צורך בנוסח קבוע</a:t>
            </a:r>
          </a:p>
          <a:p>
            <a:r>
              <a:rPr lang="he-IL" sz="2400">
                <a:latin typeface="David" panose="020E0502060401010101" pitchFamily="34" charset="-79"/>
              </a:rPr>
              <a:t>• כל ביטוי הודיה נחשב</a:t>
            </a:r>
          </a:p>
          <a:p>
            <a:r>
              <a:rPr lang="he-IL" sz="2400">
                <a:latin typeface="David" panose="020E0502060401010101" pitchFamily="34" charset="-79"/>
              </a:rPr>
              <a:t>• שילוב טבעי בחיי היומיום</a:t>
            </a:r>
          </a:p>
          <a:p>
            <a:r>
              <a:rPr lang="he-IL" sz="2400">
                <a:latin typeface="David" panose="020E0502060401010101" pitchFamily="34" charset="-79"/>
              </a:rPr>
              <a:t>• שמירה על מהות התקנה</a:t>
            </a:r>
          </a:p>
        </p:txBody>
      </p:sp>
    </p:spTree>
    <p:extLst>
      <p:ext uri="{BB962C8B-B14F-4D97-AF65-F5344CB8AC3E}">
        <p14:creationId xmlns:p14="http://schemas.microsoft.com/office/powerpoint/2010/main" val="18468919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תיבת טקסט 3">
            <a:extLst>
              <a:ext uri="{FF2B5EF4-FFF2-40B4-BE49-F238E27FC236}">
                <a16:creationId xmlns:a16="http://schemas.microsoft.com/office/drawing/2014/main" id="{CD494DEA-A03B-BAB5-3B28-EBC0B61F4D56}"/>
              </a:ext>
            </a:extLst>
          </p:cNvPr>
          <p:cNvSpPr txBox="1"/>
          <p:nvPr/>
        </p:nvSpPr>
        <p:spPr>
          <a:xfrm>
            <a:off x="165370" y="165370"/>
            <a:ext cx="11945566" cy="5632311"/>
          </a:xfrm>
          <a:prstGeom prst="rect">
            <a:avLst/>
          </a:prstGeom>
          <a:noFill/>
        </p:spPr>
        <p:txBody>
          <a:bodyPr wrap="square" rtlCol="1">
            <a:spAutoFit/>
          </a:bodyPr>
          <a:lstStyle/>
          <a:p>
            <a:r>
              <a:rPr lang="he-IL" b="1" dirty="0"/>
              <a:t>תְּפִלַּת הַמֵּאָה בְּרָכוֹת</a:t>
            </a:r>
          </a:p>
          <a:p>
            <a:pPr algn="r" rtl="1"/>
            <a:r>
              <a:rPr lang="he-IL" dirty="0" err="1">
                <a:effectLst/>
              </a:rPr>
              <a:t>רִבּוֹנו</a:t>
            </a:r>
            <a:r>
              <a:rPr lang="he-IL" dirty="0">
                <a:effectLst/>
              </a:rPr>
              <a:t>ֹ שֶׁל עוֹלָם, אָבִי שֶׁבַּשָּׁמַיִם, מְקוֹר כָּל הַבְּרָכוֹת וְהַטּוֹב,</a:t>
            </a:r>
          </a:p>
          <a:p>
            <a:pPr algn="r" rtl="1"/>
            <a:r>
              <a:rPr lang="he-IL" dirty="0">
                <a:effectLst/>
              </a:rPr>
              <a:t>בְּלֵב נִרְגָּשׁ וְנֶפֶשׁ מִשְׁתּוֹקֶקֶת אֲנִי עוֹמֵד לְפָנֶיךָ הַיּוֹם. בְּחַסְדְּךָ הַגָּדוֹל פָּתַחְתָּ בְּפָנֵינוּ שַׁעַר מֻפְלָא - שַׁעַר הַמֵּאָה בְּרָכוֹת, דֶּרֶךְ בָּהּ כָּל יְהוּדִי יָכוֹל לְהִתְחַבֵּר אֵלֶיךָ בְּכָל רֶגַע מֵחָדָשׁ.</a:t>
            </a:r>
          </a:p>
          <a:p>
            <a:pPr algn="r" rtl="1"/>
            <a:r>
              <a:rPr lang="he-IL" dirty="0">
                <a:effectLst/>
              </a:rPr>
              <a:t>אָבִינוּ מַלְכֵּנוּ, כַּמָּה עֲמֻקָּה </a:t>
            </a:r>
            <a:r>
              <a:rPr lang="he-IL" dirty="0" err="1">
                <a:effectLst/>
              </a:rPr>
              <a:t>חָכְמָתְך</a:t>
            </a:r>
            <a:r>
              <a:rPr lang="he-IL" dirty="0">
                <a:effectLst/>
              </a:rPr>
              <a:t>ָ! בִּימֵי דָּוִד הַמֶּלֶךְ, כְּשֶׁפָּקְדָה מַגֵּפָה אֶת עַמְּךָ, לֹא נָתַתָּ לָנוּ תְּרוּפָה שֶׁל מִרְקַחַת אוֹ סַם מַרְפֵּא, אֶלָּא פָּתַחְתָּ בְּפָנֵינוּ אֶת הַדֶּרֶךְ לְהוֹדוֹת, לְבָרֵךְ, לְהַכִּיר בְּטוּבְךָ.</a:t>
            </a:r>
          </a:p>
          <a:p>
            <a:pPr algn="r" rtl="1"/>
            <a:r>
              <a:rPr lang="he-IL" dirty="0" err="1">
                <a:effectLst/>
              </a:rPr>
              <a:t>רִבּוֹן</a:t>
            </a:r>
            <a:r>
              <a:rPr lang="he-IL" dirty="0">
                <a:effectLst/>
              </a:rPr>
              <a:t> הָעוֹלָמִים, אֲנִי מוֹדֶה לְפָנֶיךָ עַל שֶׁבָּחַרְתָּ בָּנוּ לִהְיוֹת עַם הַמְבָרְכִים. עַל שֶׁנָּתַתָּ לָנוּ אֶת </a:t>
            </a:r>
            <a:r>
              <a:rPr lang="he-IL" dirty="0" err="1">
                <a:effectLst/>
              </a:rPr>
              <a:t>הַיְּכֹלֶת</a:t>
            </a:r>
            <a:r>
              <a:rPr lang="he-IL" dirty="0">
                <a:effectLst/>
              </a:rPr>
              <a:t> לִרְאוֹת בְּכָל פְּרָט קָטָן בַּחַיִּים אֶת יָדְךָ </a:t>
            </a:r>
            <a:r>
              <a:rPr lang="he-IL" dirty="0" err="1">
                <a:effectLst/>
              </a:rPr>
              <a:t>הַמְכַוֶּנֶת</a:t>
            </a:r>
            <a:r>
              <a:rPr lang="he-IL" dirty="0">
                <a:effectLst/>
              </a:rPr>
              <a:t>, אֶת אַהֲבָתְךָ הָאֵינְסוֹפִית.</a:t>
            </a:r>
          </a:p>
          <a:p>
            <a:pPr algn="r" rtl="1"/>
            <a:r>
              <a:rPr lang="he-IL" dirty="0">
                <a:effectLst/>
              </a:rPr>
              <a:t>אָנָּא, פְּתַח אֶת לִבִּי שֶׁאֶזְכֶּה לְהַרְגִּישׁ אֶת עֹמֶק הַבְּרָכָה בְּכָל פַּעַם שֶׁאֲנִי מְבָרֵךְ. שֶׁלֹּא תְהִיֶה בְּרָכָה שְׁגוּרָה עַל שְׂפָתַי מִתּוֹךְ הֶרְגֵּל, אֶלָּא שֶׁכָּל בְּרָכָה תִּהְיֶה הִתְחַדְּשׁוּת שֶׁל הַקֶּשֶׁר בֵּינֵינוּ, הִזְדַּמְּנוּת לְהוֹדוֹת, לְהִתְבּוֹנֵן, לְהִתְרַגֵּשׁ מֵחָדָשׁ מִכָּל הַחֶסֶד שֶׁאַתָּה מַשְׁפִּיעַ עָלֵינוּ.</a:t>
            </a:r>
          </a:p>
          <a:p>
            <a:pPr algn="r" rtl="1"/>
            <a:r>
              <a:rPr lang="he-IL" dirty="0">
                <a:effectLst/>
              </a:rPr>
              <a:t>עֲזֹר לִי, אָבִי, לִזְכֹּר שֶׁבְּכָל בְּרָכָה אֲנִי בּוֹנֶה עוֹד קוֹמָה </a:t>
            </a:r>
            <a:r>
              <a:rPr lang="he-IL" dirty="0" err="1">
                <a:effectLst/>
              </a:rPr>
              <a:t>בַּבִּנְיָן</a:t>
            </a:r>
            <a:r>
              <a:rPr lang="he-IL" dirty="0">
                <a:effectLst/>
              </a:rPr>
              <a:t> הָרוּחָנִי שֶׁל הַיּוֹם. שֶׁבְּכָל הוֹדָיָה אֲנִי מִתְקָרֵב אֵלֶיךָ עוֹד קְצָת. </a:t>
            </a:r>
          </a:p>
          <a:p>
            <a:pPr algn="r" rtl="1"/>
            <a:r>
              <a:rPr lang="he-IL" dirty="0">
                <a:effectLst/>
              </a:rPr>
              <a:t>שֶׁבְּכָל "בָּרוּךְ אַתָּה ה'" אֲנִי מְחַזֵּק אֶת הַחִבּוּר הַנִּצְחִי בֵּינֵינוּ.</a:t>
            </a:r>
          </a:p>
          <a:p>
            <a:pPr algn="r" rtl="1"/>
            <a:r>
              <a:rPr lang="he-IL" dirty="0">
                <a:effectLst/>
              </a:rPr>
              <a:t>תֵּן </a:t>
            </a:r>
            <a:r>
              <a:rPr lang="he-IL" dirty="0" err="1">
                <a:effectLst/>
              </a:rPr>
              <a:t>בְּלִבִּי</a:t>
            </a:r>
            <a:r>
              <a:rPr lang="he-IL" dirty="0">
                <a:effectLst/>
              </a:rPr>
              <a:t> אֶת </a:t>
            </a:r>
            <a:r>
              <a:rPr lang="he-IL" dirty="0" err="1">
                <a:effectLst/>
              </a:rPr>
              <a:t>הַכֹּח</a:t>
            </a:r>
            <a:r>
              <a:rPr lang="he-IL" dirty="0">
                <a:effectLst/>
              </a:rPr>
              <a:t>ַ לְהִתְעוֹרֵר בַּבֹּקֶר בְּהִתְלַהֲבוּת, לומר "מוֹדֶה אֲנִי" בְּשִׂמְחָה </a:t>
            </a:r>
            <a:r>
              <a:rPr lang="he-IL" dirty="0" err="1">
                <a:effectLst/>
              </a:rPr>
              <a:t>אֲמִתִּית</a:t>
            </a:r>
            <a:r>
              <a:rPr lang="he-IL" dirty="0">
                <a:effectLst/>
              </a:rPr>
              <a:t>. תֵּן לִי אֶת </a:t>
            </a:r>
            <a:r>
              <a:rPr lang="he-IL" dirty="0" err="1">
                <a:effectLst/>
              </a:rPr>
              <a:t>הַיְּכֹלֶת</a:t>
            </a:r>
            <a:r>
              <a:rPr lang="he-IL" dirty="0">
                <a:effectLst/>
              </a:rPr>
              <a:t> לִרְאוֹת בְּכָל דָּבָר קָטָן - בְּכוֹס הַמַּיִם, בְּפַת לֶחֶם, בַּבֶּגֶד שֶׁאֲנִי לוֹבֵשׁ - הִזְדַּמְּנוּת לְהוֹדוֹת וּלְהִתְקָרֵב.</a:t>
            </a:r>
          </a:p>
          <a:p>
            <a:pPr algn="r" rtl="1"/>
            <a:r>
              <a:rPr lang="he-IL" dirty="0">
                <a:effectLst/>
              </a:rPr>
              <a:t>וּבְעִקָּר, אָבִי הַיָּקָר, עֲזֹר לִי לְהָבִין שֶׁמֵּאָה הַבְּרָכוֹת הֵן לֹא רַק חוֹבָה, לֹא רַק מִצְוָה, אֶלָּא מַתָּנָה נִפְלָאָה שֶׁנָּתַתָּ לָנוּ. </a:t>
            </a:r>
          </a:p>
          <a:p>
            <a:pPr algn="r" rtl="1"/>
            <a:r>
              <a:rPr lang="he-IL" dirty="0">
                <a:effectLst/>
              </a:rPr>
              <a:t>הִזְדַּמְּנוּת לִחְיוֹת חַיִּים שֶׁל קְדֻשָּׁה, שֶׁל הוֹדָיָה, שֶׁל קֶשֶׁר תְּמִידִי אִתְּךָ.</a:t>
            </a:r>
          </a:p>
          <a:p>
            <a:pPr algn="r" rtl="1"/>
            <a:r>
              <a:rPr lang="he-IL" dirty="0">
                <a:effectLst/>
              </a:rPr>
              <a:t>יְהִי רָצוֹן מִלְּפָנֶיךָ, ה' </a:t>
            </a:r>
            <a:r>
              <a:rPr lang="he-IL" dirty="0" err="1">
                <a:effectLst/>
              </a:rPr>
              <a:t>אֱלֹקֵינו</a:t>
            </a:r>
            <a:r>
              <a:rPr lang="he-IL" dirty="0">
                <a:effectLst/>
              </a:rPr>
              <a:t>ּ </a:t>
            </a:r>
            <a:r>
              <a:rPr lang="he-IL" dirty="0" err="1">
                <a:effectLst/>
              </a:rPr>
              <a:t>וֵאלֹקֵי</a:t>
            </a:r>
            <a:r>
              <a:rPr lang="he-IL" dirty="0">
                <a:effectLst/>
              </a:rPr>
              <a:t> אֲבוֹתֵינוּ, שֶׁתִּהְיֶינָה כָּל בִּרְכוֹתַי רְצוּיוֹת לְפָנֶיךָ, שֶׁיַּעֲלוּ כְּרֵיחַ נִיחוֹחַ </a:t>
            </a:r>
            <a:r>
              <a:rPr lang="he-IL" dirty="0" err="1">
                <a:effectLst/>
              </a:rPr>
              <a:t>לְכִסֵּא</a:t>
            </a:r>
            <a:r>
              <a:rPr lang="he-IL" dirty="0">
                <a:effectLst/>
              </a:rPr>
              <a:t> כְבוֹדֶךָ, וְשֶׁאֶזְכֶּה לִהְיוֹת מֵאֵלֶּה שֶׁמְּבָרְכִים אוֹתְךָ בְּכָל לֵב וּבְכָל נֶפֶשׁ.</a:t>
            </a:r>
          </a:p>
          <a:p>
            <a:pPr algn="r" rtl="1"/>
            <a:r>
              <a:rPr lang="he-IL" dirty="0">
                <a:effectLst/>
              </a:rPr>
              <a:t>אָמֵן כֵּן יְהִי רָצוֹן.</a:t>
            </a:r>
          </a:p>
          <a:p>
            <a:endParaRPr lang="he-IL" dirty="0"/>
          </a:p>
        </p:txBody>
      </p:sp>
    </p:spTree>
    <p:extLst>
      <p:ext uri="{BB962C8B-B14F-4D97-AF65-F5344CB8AC3E}">
        <p14:creationId xmlns:p14="http://schemas.microsoft.com/office/powerpoint/2010/main" val="165882592"/>
      </p:ext>
    </p:extLst>
  </p:cSld>
  <p:clrMapOvr>
    <a:masterClrMapping/>
  </p:clrMapOvr>
</p:sld>
</file>

<file path=ppt/theme/theme1.xml><?xml version="1.0" encoding="utf-8"?>
<a:theme xmlns:a="http://schemas.openxmlformats.org/drawingml/2006/main" name="ערכת נושא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14</TotalTime>
  <Words>459</Words>
  <Application>Microsoft Office PowerPoint</Application>
  <PresentationFormat>מסך רחב</PresentationFormat>
  <Paragraphs>47</Paragraphs>
  <Slides>6</Slides>
  <Notes>0</Notes>
  <HiddenSlides>0</HiddenSlides>
  <MMClips>0</MMClips>
  <ScaleCrop>false</ScaleCrop>
  <HeadingPairs>
    <vt:vector size="6" baseType="variant">
      <vt:variant>
        <vt:lpstr>גופנים בשימוש</vt:lpstr>
      </vt:variant>
      <vt:variant>
        <vt:i4>4</vt:i4>
      </vt:variant>
      <vt:variant>
        <vt:lpstr>ערכת נושא</vt:lpstr>
      </vt:variant>
      <vt:variant>
        <vt:i4>1</vt:i4>
      </vt:variant>
      <vt:variant>
        <vt:lpstr>כותרות שקופיות</vt:lpstr>
      </vt:variant>
      <vt:variant>
        <vt:i4>6</vt:i4>
      </vt:variant>
    </vt:vector>
  </HeadingPairs>
  <TitlesOfParts>
    <vt:vector size="11" baseType="lpstr">
      <vt:lpstr>Aptos</vt:lpstr>
      <vt:lpstr>Aptos Display</vt:lpstr>
      <vt:lpstr>Arial</vt:lpstr>
      <vt:lpstr>David</vt:lpstr>
      <vt:lpstr>ערכת נושא Office</vt:lpstr>
      <vt:lpstr>מאה ברכות - מסע רוחני יומי</vt:lpstr>
      <vt:lpstr>הרקע ההיסטורי</vt:lpstr>
      <vt:lpstr>התפתחות התקנה</vt:lpstr>
      <vt:lpstr>חיוב נשים במאה ברכות</vt:lpstr>
      <vt:lpstr>הלכה למעשה</vt:lpstr>
      <vt:lpstr>מצגת של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יהודה טאוב</dc:creator>
  <cp:lastModifiedBy>יהודה טאוב</cp:lastModifiedBy>
  <cp:revision>2</cp:revision>
  <dcterms:created xsi:type="dcterms:W3CDTF">2025-01-10T02:08:42Z</dcterms:created>
  <dcterms:modified xsi:type="dcterms:W3CDTF">2025-01-10T02:23:00Z</dcterms:modified>
</cp:coreProperties>
</file>