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3" d="100"/>
          <a:sy n="83" d="100"/>
        </p:scale>
        <p:origin x="65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643D3B9-8398-212C-12ED-2A2F114A2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A712BFD-1B3C-5774-B925-C8907FC83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830A0F5-6FEC-5C4E-0045-242F72B1E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C367DAA-F8D0-1D4C-D66B-51129B8B8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681F4E4-965D-C822-60C4-F8752CD35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768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D9365A6-4973-5824-A9E1-3C0D9BA66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08B8B4A-0347-9A7E-7F3C-4F202332F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56CF9FD-4C95-ED09-2C62-971CB01EC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D455E3-E7B0-6504-7E00-EA750637A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7FE4ED2-8C1D-6EBC-AF70-403CE3A79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5965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BD1091-673C-6AEA-BFAC-CD2080C29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08BB095-4E83-8145-C48D-30F18C014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07214F1-3718-8820-9E7B-7A7F0362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2FF9B6F-B483-9026-F610-B68F438A8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5DE6CB1-31C5-6841-2C7E-2A32D0119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51995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6AF6BF5-38FD-1FA4-FA63-039C4AB2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163B8A7-8999-505D-44ED-CD7B8EE3FA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1C50A99-1FAD-4002-E8F0-3B1F5DB6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D131739-4E26-F2B2-ACCF-0967A46FC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F6A04A8-F0AE-8175-A227-25F9C9DFD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B4352B2-DB48-4B47-6827-46F9B4BA6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2239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0D7E275-F087-C7C6-FEE7-1FC02CD11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18905C4-6DAB-C070-AB6F-CEF08A6B0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65850FC-63A3-B0D0-960B-9FDD9E50C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B0AC8B4B-B0B3-6693-0C42-C3F915C585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96B831D1-1828-09B3-6CB2-08F02457BC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15163D11-0F03-14A1-A726-89BDE6E91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762C9EA-B13D-6ACB-CF58-307AE91DF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537C4EA-7631-44BE-88E6-F6C26C2EF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970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4A0A72-8C5C-DC73-C6E7-64A7D40FE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FA7D4488-A6C0-BDA9-A1C1-8F6504138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5A8C2E95-7E52-89B7-F9AA-5C4A1DC58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2DE96744-44F4-43E8-7A59-CE75932FB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80753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7B529E1-D2C4-8C75-4578-6DF78D0C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6FE99EF9-0783-5616-CA8E-EA41351CC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06AD64B-AB96-D3E1-8FE8-E2EBEB0C6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7784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D255729-B004-1932-A79D-085EA18DD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7F55B64-EDDB-37A0-54EE-357467E1F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0C58616-891F-BCA4-FBFA-4295511CD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EFBBBBF-CE91-AC22-0705-63027EA39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0095709-2FFA-07BF-6BCB-DF7D1D41C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4EF19C9-6A16-C987-EE5F-EA3BCB757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3384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CB99848-FED8-3F04-E4AD-AA072779A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A51FA464-5D03-A7A7-6BDC-9E85737D6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DFD0793-0C2B-0684-A9C2-5A8D8208B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7CB5A79-AD62-78D0-3DB3-86AE8F7D9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E470FBC-63CF-DCAA-1B11-D1DE8F44B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4C29401-2DE6-3E46-58D1-B690B8291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8040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5AD18D-9BC7-05AB-AEB8-743BCB43F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600204B-E39B-2E63-8044-FE8AC90359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0DE440B-F772-A77F-03C8-E6326AED6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1754262-02DD-A5EF-5ED9-A80689BC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0746A72-8648-DA95-C1B8-DA55CEEB9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9992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CE88B83-3F99-042E-20FD-6C0FDF2C6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A8394F9-3FD4-FCEA-807B-5B84F0847C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EDEF4A1-6587-5AE9-05EC-2B30821A9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B1824B2-0AE6-5BEA-F510-D110F53F5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7C36FBD-76B2-3C88-6451-397E8E71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4875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כותר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E95BFBF-2BEA-55DE-B412-A9F151BBC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BFB9A81-6848-D5C0-5C5F-F0F3BA0AF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651D803-F0FE-B79E-171D-D99F3BC6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4DFC05A-9AC0-3B48-D831-629FE7F53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86F29D-350F-23DA-AD1D-5A079640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312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2A426EE8-8522-08DF-4AF2-3FB934585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7A73E83-49EB-AB18-AC33-DFD2B6094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59B77FE-B1CA-7759-261E-61CC723AF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77067A-18A9-4EF5-B926-ECF577FB5B45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6719B90-7854-64F2-AA4E-794B496847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586AC27-F533-CC16-E4AC-34980EDD4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9D3F24-690E-4111-B610-1AABA9339B6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685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E3CBDF5-EC43-82A6-F8FB-33DBA6CE5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הקדמה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E108ADA-322A-F290-5861-189A83FAD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נושא הדיון: מעמד המעשים המביאים לקיום מצוות הלב מדאורייתא.</a:t>
            </a:r>
          </a:p>
          <a:p>
            <a:r>
              <a:rPr lang="he-IL"/>
              <a:t>- שאלת המפתח: כיצד מדרגים את הפעולות המעשיות הנדרשות להשגת מצוות הלב בהלכה?</a:t>
            </a:r>
          </a:p>
        </p:txBody>
      </p:sp>
    </p:spTree>
    <p:extLst>
      <p:ext uri="{BB962C8B-B14F-4D97-AF65-F5344CB8AC3E}">
        <p14:creationId xmlns:p14="http://schemas.microsoft.com/office/powerpoint/2010/main" val="289008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736324B-EA9F-B48E-77CF-802D8F1EB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גמילות חסדים ומצוות 'ואהבת לרעך כמוך'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01B23A1-4BAA-5DA4-9F2A-4645383C3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הרמב"ם בהלכות אבל (י"ד, א'): גמילות חסדים נכללת במצווה מהתורה של 'ואהבת לרעך כמוך'.</a:t>
            </a:r>
          </a:p>
          <a:p>
            <a:r>
              <a:rPr lang="he-IL"/>
              <a:t>- המעשים המפורטים: נחשבים כ'מצוות של דבריהם' (דרבנן) למרות היותם חלק ממצווה דאורייתא.</a:t>
            </a:r>
          </a:p>
          <a:p>
            <a:r>
              <a:rPr lang="he-IL"/>
              <a:t>- הסתירה לכאורה: בספר המצוות, הרמב"ם מציין שכל פעולות החסד נכללות במצווה עשה דאורייתא אחת.</a:t>
            </a:r>
          </a:p>
        </p:txBody>
      </p:sp>
    </p:spTree>
    <p:extLst>
      <p:ext uri="{BB962C8B-B14F-4D97-AF65-F5344CB8AC3E}">
        <p14:creationId xmlns:p14="http://schemas.microsoft.com/office/powerpoint/2010/main" val="1391462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2F004FB-2BEE-1603-D24B-4CBA48B38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הבנת המעמד ההלכתי של המעשים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03AC75A-628B-4EA0-7CAB-462ADE346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רכישת מידה מול פעולה מסוימת: התורה מצווה על רכישת מידה (כגון חסד), אך הפעולות להשגתה הן בדרגת דרבנן.</a:t>
            </a:r>
          </a:p>
          <a:p>
            <a:r>
              <a:rPr lang="he-IL"/>
              <a:t>- שיקול דעת אישי: האדם מחליט אילו מעשים מקרבים אותו לתיקון המידה בהתאם למדרגתו הרוחנית.</a:t>
            </a:r>
          </a:p>
          <a:p>
            <a:r>
              <a:rPr lang="he-IL"/>
              <a:t>- אין צורך בתקנת חכמים: המעשים אינם מצוות דרבנן כתוצאה מתקנה, אלא כחלק מהתהליך האישי של קיום המצווה.</a:t>
            </a:r>
          </a:p>
        </p:txBody>
      </p:sp>
    </p:spTree>
    <p:extLst>
      <p:ext uri="{BB962C8B-B14F-4D97-AF65-F5344CB8AC3E}">
        <p14:creationId xmlns:p14="http://schemas.microsoft.com/office/powerpoint/2010/main" val="2048588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4EBA41A-DA6A-4963-0C63-E91375249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דוגמת צער בעלי חיים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D3125B7-4844-46D3-E17E-8EE6B88D0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המאן דאמר שצער בעלי חיים דרבנן: למרות המצווה להידבק במידותיו של ה' ('ורחמיו על כל מעשיו'), הפעולה המסוימת היא מדרבנן.</a:t>
            </a:r>
          </a:p>
          <a:p>
            <a:r>
              <a:rPr lang="he-IL"/>
              <a:t>- הטענה נגד בלעם: אף אם צער בעלי חיים הוא מדרבנן, הייתה עליו תביעה שלא נהג ברחמים, כי זהו רצון ה' המובן מסברא.</a:t>
            </a:r>
          </a:p>
          <a:p>
            <a:r>
              <a:rPr lang="he-IL"/>
              <a:t>- הרמב"ם בסוף הלכות עבדים: ההידמות למידות ה' אינה הופכת את הפעולות הנגזרות מכך למצוות דאורייתא.</a:t>
            </a:r>
          </a:p>
        </p:txBody>
      </p:sp>
    </p:spTree>
    <p:extLst>
      <p:ext uri="{BB962C8B-B14F-4D97-AF65-F5344CB8AC3E}">
        <p14:creationId xmlns:p14="http://schemas.microsoft.com/office/powerpoint/2010/main" val="1096285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F31F87-1CEF-6B17-6C15-71537B909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סיכום והשלכות הלכתיות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4B6E063-226E-0B1C-19EC-EE6B8E86A0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מעמד המעשים: פעולות המובילות לרכישת מידות טובות נחשבות כמצוות דרבנן (לגבי דחיית מצוות אחרות).</a:t>
            </a:r>
          </a:p>
          <a:p>
            <a:r>
              <a:rPr lang="he-IL"/>
              <a:t>- חשיבות השיקול האישי: האדם נדרש להפעיל שיקול דעת בבחירת המעשים המתאימים לו.</a:t>
            </a:r>
          </a:p>
          <a:p>
            <a:r>
              <a:rPr lang="he-IL"/>
              <a:t>- הבנה רחבה של המצוות: ההבחנה בין המצווה הכללית לפעולות המעשיות משפיעה על הדרך בה מקיימים את המצוות וההלכות הנגזרות מהן.</a:t>
            </a:r>
          </a:p>
        </p:txBody>
      </p:sp>
    </p:spTree>
    <p:extLst>
      <p:ext uri="{BB962C8B-B14F-4D97-AF65-F5344CB8AC3E}">
        <p14:creationId xmlns:p14="http://schemas.microsoft.com/office/powerpoint/2010/main" val="261874617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</Words>
  <Application>Microsoft Office PowerPoint</Application>
  <PresentationFormat>מסך רחב</PresentationFormat>
  <Paragraphs>19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ערכת נושא Office</vt:lpstr>
      <vt:lpstr>הקדמה</vt:lpstr>
      <vt:lpstr>גמילות חסדים ומצוות 'ואהבת לרעך כמוך'</vt:lpstr>
      <vt:lpstr>הבנת המעמד ההלכתי של המעשים</vt:lpstr>
      <vt:lpstr>דוגמת צער בעלי חיים</vt:lpstr>
      <vt:lpstr>סיכום והשלכות הלכתיות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1</cp:revision>
  <dcterms:created xsi:type="dcterms:W3CDTF">2025-01-08T02:21:14Z</dcterms:created>
  <dcterms:modified xsi:type="dcterms:W3CDTF">2025-01-08T02:21:14Z</dcterms:modified>
</cp:coreProperties>
</file>