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41"/>
  </p:notesMasterIdLst>
  <p:sldIdLst>
    <p:sldId id="256" r:id="rId6"/>
    <p:sldId id="678" r:id="rId7"/>
    <p:sldId id="685" r:id="rId8"/>
    <p:sldId id="705" r:id="rId9"/>
    <p:sldId id="706" r:id="rId10"/>
    <p:sldId id="707" r:id="rId11"/>
    <p:sldId id="709" r:id="rId12"/>
    <p:sldId id="710" r:id="rId13"/>
    <p:sldId id="711" r:id="rId14"/>
    <p:sldId id="712" r:id="rId15"/>
    <p:sldId id="713" r:id="rId16"/>
    <p:sldId id="708" r:id="rId17"/>
    <p:sldId id="714" r:id="rId18"/>
    <p:sldId id="715" r:id="rId19"/>
    <p:sldId id="716" r:id="rId20"/>
    <p:sldId id="717" r:id="rId21"/>
    <p:sldId id="718" r:id="rId22"/>
    <p:sldId id="719" r:id="rId23"/>
    <p:sldId id="720" r:id="rId24"/>
    <p:sldId id="721" r:id="rId25"/>
    <p:sldId id="722" r:id="rId26"/>
    <p:sldId id="723" r:id="rId27"/>
    <p:sldId id="724" r:id="rId28"/>
    <p:sldId id="725" r:id="rId29"/>
    <p:sldId id="726" r:id="rId30"/>
    <p:sldId id="727" r:id="rId31"/>
    <p:sldId id="728" r:id="rId32"/>
    <p:sldId id="729" r:id="rId33"/>
    <p:sldId id="730" r:id="rId34"/>
    <p:sldId id="731" r:id="rId35"/>
    <p:sldId id="732" r:id="rId36"/>
    <p:sldId id="733" r:id="rId37"/>
    <p:sldId id="734" r:id="rId38"/>
    <p:sldId id="735" r:id="rId39"/>
    <p:sldId id="736" r:id="rId40"/>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678"/>
            <p14:sldId id="685"/>
            <p14:sldId id="705"/>
            <p14:sldId id="706"/>
            <p14:sldId id="707"/>
          </p14:sldIdLst>
        </p14:section>
        <p14:section name="הרב קוק - משפט המלוכה" id="{AC9E24ED-84C6-4B4A-B038-82FDA39B2348}">
          <p14:sldIdLst>
            <p14:sldId id="709"/>
            <p14:sldId id="710"/>
            <p14:sldId id="711"/>
            <p14:sldId id="712"/>
          </p14:sldIdLst>
        </p14:section>
        <p14:section name="הצלה ציבורית" id="{13DC310C-19C3-46C7-905D-199AE587434D}">
          <p14:sldIdLst>
            <p14:sldId id="713"/>
            <p14:sldId id="708"/>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5726" autoAdjust="0"/>
  </p:normalViewPr>
  <p:slideViewPr>
    <p:cSldViewPr snapToGrid="0">
      <p:cViewPr varScale="1">
        <p:scale>
          <a:sx n="92" d="100"/>
          <a:sy n="92" d="100"/>
        </p:scale>
        <p:origin x="288" y="67"/>
      </p:cViewPr>
      <p:guideLst/>
    </p:cSldViewPr>
  </p:slideViewPr>
  <p:outlineViewPr>
    <p:cViewPr>
      <p:scale>
        <a:sx n="33" d="100"/>
        <a:sy n="33" d="100"/>
      </p:scale>
      <p:origin x="0" y="-24475"/>
    </p:cViewPr>
  </p:outlineViewPr>
  <p:notesTextViewPr>
    <p:cViewPr>
      <p:scale>
        <a:sx n="1" d="1"/>
        <a:sy n="1" d="1"/>
      </p:scale>
      <p:origin x="0" y="-48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E893DE1E-52C1-4421-A046-C90B825A74F4}"/>
    <pc:docChg chg="custSel modSld sldOrd addSection modSection">
      <pc:chgData name="יהודה טאוב" userId="80c2dbd02819b45c" providerId="LiveId" clId="{E893DE1E-52C1-4421-A046-C90B825A74F4}" dt="2024-09-08T14:51:23.738" v="1273" actId="20577"/>
      <pc:docMkLst>
        <pc:docMk/>
      </pc:docMkLst>
      <pc:sldChg chg="addSp modSp mod">
        <pc:chgData name="יהודה טאוב" userId="80c2dbd02819b45c" providerId="LiveId" clId="{E893DE1E-52C1-4421-A046-C90B825A74F4}" dt="2024-09-08T14:24:54.898" v="633" actId="13926"/>
        <pc:sldMkLst>
          <pc:docMk/>
          <pc:sldMk cId="685444161" sldId="256"/>
        </pc:sldMkLst>
        <pc:spChg chg="mod">
          <ac:chgData name="יהודה טאוב" userId="80c2dbd02819b45c" providerId="LiveId" clId="{E893DE1E-52C1-4421-A046-C90B825A74F4}" dt="2024-09-08T14:24:54.898" v="633" actId="13926"/>
          <ac:spMkLst>
            <pc:docMk/>
            <pc:sldMk cId="685444161" sldId="256"/>
            <ac:spMk id="3" creationId="{5857CA82-8A9D-728E-ED78-AC34D32E7ECE}"/>
          </ac:spMkLst>
        </pc:spChg>
        <pc:picChg chg="add mod">
          <ac:chgData name="יהודה טאוב" userId="80c2dbd02819b45c" providerId="LiveId" clId="{E893DE1E-52C1-4421-A046-C90B825A74F4}" dt="2024-09-08T14:23:51.482" v="579" actId="1076"/>
          <ac:picMkLst>
            <pc:docMk/>
            <pc:sldMk cId="685444161" sldId="256"/>
            <ac:picMk id="3074" creationId="{3B456C1E-0F17-F89C-EB6B-EC2F77E7F495}"/>
          </ac:picMkLst>
        </pc:picChg>
        <pc:picChg chg="add mod">
          <ac:chgData name="יהודה טאוב" userId="80c2dbd02819b45c" providerId="LiveId" clId="{E893DE1E-52C1-4421-A046-C90B825A74F4}" dt="2024-09-08T14:24:10.760" v="581" actId="1076"/>
          <ac:picMkLst>
            <pc:docMk/>
            <pc:sldMk cId="685444161" sldId="256"/>
            <ac:picMk id="3076" creationId="{268B259E-D3CB-27DE-D4FF-628912BACCB0}"/>
          </ac:picMkLst>
        </pc:picChg>
      </pc:sldChg>
      <pc:sldChg chg="modSp modAnim">
        <pc:chgData name="יהודה טאוב" userId="80c2dbd02819b45c" providerId="LiveId" clId="{E893DE1E-52C1-4421-A046-C90B825A74F4}" dt="2024-09-08T14:24:22.822" v="582" actId="20577"/>
        <pc:sldMkLst>
          <pc:docMk/>
          <pc:sldMk cId="211713561" sldId="678"/>
        </pc:sldMkLst>
        <pc:spChg chg="mod">
          <ac:chgData name="יהודה טאוב" userId="80c2dbd02819b45c" providerId="LiveId" clId="{E893DE1E-52C1-4421-A046-C90B825A74F4}" dt="2024-09-08T14:24:22.822" v="582" actId="20577"/>
          <ac:spMkLst>
            <pc:docMk/>
            <pc:sldMk cId="211713561" sldId="678"/>
            <ac:spMk id="3" creationId="{CFBCB363-E023-ECFA-91B1-FC6E0E7B2F9A}"/>
          </ac:spMkLst>
        </pc:spChg>
      </pc:sldChg>
      <pc:sldChg chg="addSp delSp modSp modAnim">
        <pc:chgData name="יהודה טאוב" userId="80c2dbd02819b45c" providerId="LiveId" clId="{E893DE1E-52C1-4421-A046-C90B825A74F4}" dt="2024-09-08T14:33:56.853" v="1101" actId="20577"/>
        <pc:sldMkLst>
          <pc:docMk/>
          <pc:sldMk cId="3533640322" sldId="685"/>
        </pc:sldMkLst>
        <pc:spChg chg="mod">
          <ac:chgData name="יהודה טאוב" userId="80c2dbd02819b45c" providerId="LiveId" clId="{E893DE1E-52C1-4421-A046-C90B825A74F4}" dt="2024-09-08T14:33:56.853" v="1101" actId="20577"/>
          <ac:spMkLst>
            <pc:docMk/>
            <pc:sldMk cId="3533640322" sldId="685"/>
            <ac:spMk id="3" creationId="{CFBCB363-E023-ECFA-91B1-FC6E0E7B2F9A}"/>
          </ac:spMkLst>
        </pc:spChg>
        <pc:picChg chg="add del">
          <ac:chgData name="יהודה טאוב" userId="80c2dbd02819b45c" providerId="LiveId" clId="{E893DE1E-52C1-4421-A046-C90B825A74F4}" dt="2024-09-08T14:30:21.389" v="637" actId="478"/>
          <ac:picMkLst>
            <pc:docMk/>
            <pc:sldMk cId="3533640322" sldId="685"/>
            <ac:picMk id="4098" creationId="{9E0AC3F8-C308-CD40-F671-D3B7E49D6EF7}"/>
          </ac:picMkLst>
        </pc:picChg>
        <pc:picChg chg="add mod">
          <ac:chgData name="יהודה טאוב" userId="80c2dbd02819b45c" providerId="LiveId" clId="{E893DE1E-52C1-4421-A046-C90B825A74F4}" dt="2024-09-08T14:30:52.974" v="639" actId="1076"/>
          <ac:picMkLst>
            <pc:docMk/>
            <pc:sldMk cId="3533640322" sldId="685"/>
            <ac:picMk id="4100" creationId="{0274F0EF-FC41-9112-469F-E3C9FEBF9582}"/>
          </ac:picMkLst>
        </pc:picChg>
      </pc:sldChg>
      <pc:sldChg chg="modSp mod">
        <pc:chgData name="יהודה טאוב" userId="80c2dbd02819b45c" providerId="LiveId" clId="{E893DE1E-52C1-4421-A046-C90B825A74F4}" dt="2024-09-08T14:34:09.235" v="1129" actId="20577"/>
        <pc:sldMkLst>
          <pc:docMk/>
          <pc:sldMk cId="3315750219" sldId="705"/>
        </pc:sldMkLst>
        <pc:spChg chg="mod">
          <ac:chgData name="יהודה טאוב" userId="80c2dbd02819b45c" providerId="LiveId" clId="{E893DE1E-52C1-4421-A046-C90B825A74F4}" dt="2024-09-08T14:34:09.235" v="1129" actId="20577"/>
          <ac:spMkLst>
            <pc:docMk/>
            <pc:sldMk cId="3315750219" sldId="705"/>
            <ac:spMk id="2" creationId="{6E5E004A-7240-C534-9710-CC2159C6095A}"/>
          </ac:spMkLst>
        </pc:spChg>
      </pc:sldChg>
      <pc:sldChg chg="modSp">
        <pc:chgData name="יהודה טאוב" userId="80c2dbd02819b45c" providerId="LiveId" clId="{E893DE1E-52C1-4421-A046-C90B825A74F4}" dt="2024-09-08T14:48:04.685" v="1132" actId="13926"/>
        <pc:sldMkLst>
          <pc:docMk/>
          <pc:sldMk cId="4239847630" sldId="706"/>
        </pc:sldMkLst>
        <pc:spChg chg="mod">
          <ac:chgData name="יהודה טאוב" userId="80c2dbd02819b45c" providerId="LiveId" clId="{E893DE1E-52C1-4421-A046-C90B825A74F4}" dt="2024-09-08T14:48:04.685" v="1132" actId="13926"/>
          <ac:spMkLst>
            <pc:docMk/>
            <pc:sldMk cId="4239847630" sldId="706"/>
            <ac:spMk id="3" creationId="{CFBCB363-E023-ECFA-91B1-FC6E0E7B2F9A}"/>
          </ac:spMkLst>
        </pc:spChg>
      </pc:sldChg>
      <pc:sldChg chg="modSp mod modAnim modNotesTx">
        <pc:chgData name="יהודה טאוב" userId="80c2dbd02819b45c" providerId="LiveId" clId="{E893DE1E-52C1-4421-A046-C90B825A74F4}" dt="2024-09-08T14:48:39.312" v="1144" actId="13926"/>
        <pc:sldMkLst>
          <pc:docMk/>
          <pc:sldMk cId="3718491792" sldId="707"/>
        </pc:sldMkLst>
        <pc:spChg chg="mod">
          <ac:chgData name="יהודה טאוב" userId="80c2dbd02819b45c" providerId="LiveId" clId="{E893DE1E-52C1-4421-A046-C90B825A74F4}" dt="2024-09-08T14:48:33.128" v="1143" actId="20577"/>
          <ac:spMkLst>
            <pc:docMk/>
            <pc:sldMk cId="3718491792" sldId="707"/>
            <ac:spMk id="2" creationId="{6E5E004A-7240-C534-9710-CC2159C6095A}"/>
          </ac:spMkLst>
        </pc:spChg>
        <pc:spChg chg="mod">
          <ac:chgData name="יהודה טאוב" userId="80c2dbd02819b45c" providerId="LiveId" clId="{E893DE1E-52C1-4421-A046-C90B825A74F4}" dt="2024-09-08T14:48:39.312" v="1144" actId="13926"/>
          <ac:spMkLst>
            <pc:docMk/>
            <pc:sldMk cId="3718491792" sldId="707"/>
            <ac:spMk id="3" creationId="{CFBCB363-E023-ECFA-91B1-FC6E0E7B2F9A}"/>
          </ac:spMkLst>
        </pc:spChg>
      </pc:sldChg>
      <pc:sldChg chg="modSp mod ord modAnim">
        <pc:chgData name="יהודה טאוב" userId="80c2dbd02819b45c" providerId="LiveId" clId="{E893DE1E-52C1-4421-A046-C90B825A74F4}" dt="2024-09-08T14:49:13.969" v="1146"/>
        <pc:sldMkLst>
          <pc:docMk/>
          <pc:sldMk cId="2918939410" sldId="708"/>
        </pc:sldMkLst>
        <pc:spChg chg="mod">
          <ac:chgData name="יהודה טאוב" userId="80c2dbd02819b45c" providerId="LiveId" clId="{E893DE1E-52C1-4421-A046-C90B825A74F4}" dt="2024-09-08T08:40:43.451" v="35" actId="20577"/>
          <ac:spMkLst>
            <pc:docMk/>
            <pc:sldMk cId="2918939410" sldId="708"/>
            <ac:spMk id="2" creationId="{6E5E004A-7240-C534-9710-CC2159C6095A}"/>
          </ac:spMkLst>
        </pc:spChg>
        <pc:spChg chg="mod">
          <ac:chgData name="יהודה טאוב" userId="80c2dbd02819b45c" providerId="LiveId" clId="{E893DE1E-52C1-4421-A046-C90B825A74F4}" dt="2024-09-08T08:42:17.081" v="56" actId="6549"/>
          <ac:spMkLst>
            <pc:docMk/>
            <pc:sldMk cId="2918939410" sldId="708"/>
            <ac:spMk id="3" creationId="{CFBCB363-E023-ECFA-91B1-FC6E0E7B2F9A}"/>
          </ac:spMkLst>
        </pc:spChg>
      </pc:sldChg>
      <pc:sldChg chg="modSp mod modAnim">
        <pc:chgData name="יהודה טאוב" userId="80c2dbd02819b45c" providerId="LiveId" clId="{E893DE1E-52C1-4421-A046-C90B825A74F4}" dt="2024-09-08T09:28:31.249" v="451" actId="20577"/>
        <pc:sldMkLst>
          <pc:docMk/>
          <pc:sldMk cId="1265608242" sldId="709"/>
        </pc:sldMkLst>
        <pc:spChg chg="mod">
          <ac:chgData name="יהודה טאוב" userId="80c2dbd02819b45c" providerId="LiveId" clId="{E893DE1E-52C1-4421-A046-C90B825A74F4}" dt="2024-09-08T09:27:02.847" v="221" actId="20577"/>
          <ac:spMkLst>
            <pc:docMk/>
            <pc:sldMk cId="1265608242" sldId="709"/>
            <ac:spMk id="2" creationId="{6E5E004A-7240-C534-9710-CC2159C6095A}"/>
          </ac:spMkLst>
        </pc:spChg>
        <pc:spChg chg="mod">
          <ac:chgData name="יהודה טאוב" userId="80c2dbd02819b45c" providerId="LiveId" clId="{E893DE1E-52C1-4421-A046-C90B825A74F4}" dt="2024-09-08T09:28:31.249" v="451" actId="20577"/>
          <ac:spMkLst>
            <pc:docMk/>
            <pc:sldMk cId="1265608242" sldId="709"/>
            <ac:spMk id="3" creationId="{CFBCB363-E023-ECFA-91B1-FC6E0E7B2F9A}"/>
          </ac:spMkLst>
        </pc:spChg>
      </pc:sldChg>
      <pc:sldChg chg="addSp modSp mod modAnim">
        <pc:chgData name="יהודה טאוב" userId="80c2dbd02819b45c" providerId="LiveId" clId="{E893DE1E-52C1-4421-A046-C90B825A74F4}" dt="2024-09-08T14:17:19.879" v="488" actId="13926"/>
        <pc:sldMkLst>
          <pc:docMk/>
          <pc:sldMk cId="3532280628" sldId="710"/>
        </pc:sldMkLst>
        <pc:spChg chg="mod">
          <ac:chgData name="יהודה טאוב" userId="80c2dbd02819b45c" providerId="LiveId" clId="{E893DE1E-52C1-4421-A046-C90B825A74F4}" dt="2024-09-08T14:09:59.911" v="483" actId="20577"/>
          <ac:spMkLst>
            <pc:docMk/>
            <pc:sldMk cId="3532280628" sldId="710"/>
            <ac:spMk id="2" creationId="{6E5E004A-7240-C534-9710-CC2159C6095A}"/>
          </ac:spMkLst>
        </pc:spChg>
        <pc:spChg chg="mod">
          <ac:chgData name="יהודה טאוב" userId="80c2dbd02819b45c" providerId="LiveId" clId="{E893DE1E-52C1-4421-A046-C90B825A74F4}" dt="2024-09-08T14:17:19.879" v="488" actId="13926"/>
          <ac:spMkLst>
            <pc:docMk/>
            <pc:sldMk cId="3532280628" sldId="710"/>
            <ac:spMk id="3" creationId="{CFBCB363-E023-ECFA-91B1-FC6E0E7B2F9A}"/>
          </ac:spMkLst>
        </pc:spChg>
        <pc:picChg chg="add mod">
          <ac:chgData name="יהודה טאוב" userId="80c2dbd02819b45c" providerId="LiveId" clId="{E893DE1E-52C1-4421-A046-C90B825A74F4}" dt="2024-09-08T14:11:42.347" v="485" actId="1076"/>
          <ac:picMkLst>
            <pc:docMk/>
            <pc:sldMk cId="3532280628" sldId="710"/>
            <ac:picMk id="1026" creationId="{1F53ED51-F4F2-3150-AE85-438DF28BB327}"/>
          </ac:picMkLst>
        </pc:picChg>
      </pc:sldChg>
      <pc:sldChg chg="addSp modSp modAnim">
        <pc:chgData name="יהודה טאוב" userId="80c2dbd02819b45c" providerId="LiveId" clId="{E893DE1E-52C1-4421-A046-C90B825A74F4}" dt="2024-09-08T14:20:08.373" v="495" actId="13926"/>
        <pc:sldMkLst>
          <pc:docMk/>
          <pc:sldMk cId="4279825107" sldId="711"/>
        </pc:sldMkLst>
        <pc:spChg chg="mod">
          <ac:chgData name="יהודה טאוב" userId="80c2dbd02819b45c" providerId="LiveId" clId="{E893DE1E-52C1-4421-A046-C90B825A74F4}" dt="2024-09-08T14:20:08.373" v="495" actId="13926"/>
          <ac:spMkLst>
            <pc:docMk/>
            <pc:sldMk cId="4279825107" sldId="711"/>
            <ac:spMk id="3" creationId="{CFBCB363-E023-ECFA-91B1-FC6E0E7B2F9A}"/>
          </ac:spMkLst>
        </pc:spChg>
        <pc:picChg chg="add mod">
          <ac:chgData name="יהודה טאוב" userId="80c2dbd02819b45c" providerId="LiveId" clId="{E893DE1E-52C1-4421-A046-C90B825A74F4}" dt="2024-09-08T14:20:04.618" v="494" actId="1076"/>
          <ac:picMkLst>
            <pc:docMk/>
            <pc:sldMk cId="4279825107" sldId="711"/>
            <ac:picMk id="2050" creationId="{27A70F0A-8DBF-A500-01FB-EEE89D70583D}"/>
          </ac:picMkLst>
        </pc:picChg>
      </pc:sldChg>
      <pc:sldChg chg="modSp mod modAnim">
        <pc:chgData name="יהודה טאוב" userId="80c2dbd02819b45c" providerId="LiveId" clId="{E893DE1E-52C1-4421-A046-C90B825A74F4}" dt="2024-09-08T14:21:29.442" v="543" actId="20577"/>
        <pc:sldMkLst>
          <pc:docMk/>
          <pc:sldMk cId="1422663746" sldId="712"/>
        </pc:sldMkLst>
        <pc:spChg chg="mod">
          <ac:chgData name="יהודה טאוב" userId="80c2dbd02819b45c" providerId="LiveId" clId="{E893DE1E-52C1-4421-A046-C90B825A74F4}" dt="2024-09-08T14:21:29.442" v="543" actId="20577"/>
          <ac:spMkLst>
            <pc:docMk/>
            <pc:sldMk cId="1422663746" sldId="712"/>
            <ac:spMk id="2" creationId="{6E5E004A-7240-C534-9710-CC2159C6095A}"/>
          </ac:spMkLst>
        </pc:spChg>
        <pc:spChg chg="mod">
          <ac:chgData name="יהודה טאוב" userId="80c2dbd02819b45c" providerId="LiveId" clId="{E893DE1E-52C1-4421-A046-C90B825A74F4}" dt="2024-09-08T14:21:15.407" v="500" actId="13926"/>
          <ac:spMkLst>
            <pc:docMk/>
            <pc:sldMk cId="1422663746" sldId="712"/>
            <ac:spMk id="3" creationId="{CFBCB363-E023-ECFA-91B1-FC6E0E7B2F9A}"/>
          </ac:spMkLst>
        </pc:spChg>
      </pc:sldChg>
      <pc:sldChg chg="modSp mod modAnim">
        <pc:chgData name="יהודה טאוב" userId="80c2dbd02819b45c" providerId="LiveId" clId="{E893DE1E-52C1-4421-A046-C90B825A74F4}" dt="2024-09-08T14:23:06.117" v="577" actId="20577"/>
        <pc:sldMkLst>
          <pc:docMk/>
          <pc:sldMk cId="3297730523" sldId="713"/>
        </pc:sldMkLst>
        <pc:spChg chg="mod">
          <ac:chgData name="יהודה טאוב" userId="80c2dbd02819b45c" providerId="LiveId" clId="{E893DE1E-52C1-4421-A046-C90B825A74F4}" dt="2024-09-08T14:23:06.117" v="577" actId="20577"/>
          <ac:spMkLst>
            <pc:docMk/>
            <pc:sldMk cId="3297730523" sldId="713"/>
            <ac:spMk id="2" creationId="{6E5E004A-7240-C534-9710-CC2159C6095A}"/>
          </ac:spMkLst>
        </pc:spChg>
        <pc:spChg chg="mod">
          <ac:chgData name="יהודה טאוב" userId="80c2dbd02819b45c" providerId="LiveId" clId="{E893DE1E-52C1-4421-A046-C90B825A74F4}" dt="2024-09-08T14:22:49.419" v="549" actId="13926"/>
          <ac:spMkLst>
            <pc:docMk/>
            <pc:sldMk cId="3297730523" sldId="713"/>
            <ac:spMk id="3" creationId="{CFBCB363-E023-ECFA-91B1-FC6E0E7B2F9A}"/>
          </ac:spMkLst>
        </pc:spChg>
      </pc:sldChg>
      <pc:sldChg chg="modSp mod modAnim">
        <pc:chgData name="יהודה טאוב" userId="80c2dbd02819b45c" providerId="LiveId" clId="{E893DE1E-52C1-4421-A046-C90B825A74F4}" dt="2024-09-08T14:51:23.738" v="1273" actId="20577"/>
        <pc:sldMkLst>
          <pc:docMk/>
          <pc:sldMk cId="2876925948" sldId="714"/>
        </pc:sldMkLst>
        <pc:spChg chg="mod">
          <ac:chgData name="יהודה טאוב" userId="80c2dbd02819b45c" providerId="LiveId" clId="{E893DE1E-52C1-4421-A046-C90B825A74F4}" dt="2024-09-08T14:50:51.575" v="1158" actId="20577"/>
          <ac:spMkLst>
            <pc:docMk/>
            <pc:sldMk cId="2876925948" sldId="714"/>
            <ac:spMk id="2" creationId="{6E5E004A-7240-C534-9710-CC2159C6095A}"/>
          </ac:spMkLst>
        </pc:spChg>
        <pc:spChg chg="mod">
          <ac:chgData name="יהודה טאוב" userId="80c2dbd02819b45c" providerId="LiveId" clId="{E893DE1E-52C1-4421-A046-C90B825A74F4}" dt="2024-09-08T14:51:23.738" v="1273" actId="20577"/>
          <ac:spMkLst>
            <pc:docMk/>
            <pc:sldMk cId="2876925948" sldId="714"/>
            <ac:spMk id="3" creationId="{CFBCB363-E023-ECFA-91B1-FC6E0E7B2F9A}"/>
          </ac:spMkLst>
        </pc:spChg>
      </pc:sldChg>
    </pc:docChg>
  </pc:docChgLst>
  <pc:docChgLst>
    <pc:chgData name="יהודה טאוב" userId="80c2dbd02819b45c" providerId="LiveId" clId="{76B6BA63-D989-427E-993A-C0DB56DF9780}"/>
    <pc:docChg chg="custSel modSld">
      <pc:chgData name="יהודה טאוב" userId="80c2dbd02819b45c" providerId="LiveId" clId="{76B6BA63-D989-427E-993A-C0DB56DF9780}" dt="2024-09-11T02:11:46.218" v="752" actId="20577"/>
      <pc:docMkLst>
        <pc:docMk/>
      </pc:docMkLst>
      <pc:sldChg chg="modSp mod modAnim">
        <pc:chgData name="יהודה טאוב" userId="80c2dbd02819b45c" providerId="LiveId" clId="{76B6BA63-D989-427E-993A-C0DB56DF9780}" dt="2024-09-11T01:55:12.527" v="333" actId="20577"/>
        <pc:sldMkLst>
          <pc:docMk/>
          <pc:sldMk cId="211713561" sldId="678"/>
        </pc:sldMkLst>
        <pc:spChg chg="mod">
          <ac:chgData name="יהודה טאוב" userId="80c2dbd02819b45c" providerId="LiveId" clId="{76B6BA63-D989-427E-993A-C0DB56DF9780}" dt="2024-09-11T01:52:27.631" v="30" actId="20577"/>
          <ac:spMkLst>
            <pc:docMk/>
            <pc:sldMk cId="211713561" sldId="678"/>
            <ac:spMk id="2" creationId="{6E5E004A-7240-C534-9710-CC2159C6095A}"/>
          </ac:spMkLst>
        </pc:spChg>
        <pc:spChg chg="mod">
          <ac:chgData name="יהודה טאוב" userId="80c2dbd02819b45c" providerId="LiveId" clId="{76B6BA63-D989-427E-993A-C0DB56DF9780}" dt="2024-09-11T01:55:12.527" v="333" actId="20577"/>
          <ac:spMkLst>
            <pc:docMk/>
            <pc:sldMk cId="211713561" sldId="678"/>
            <ac:spMk id="3" creationId="{CFBCB363-E023-ECFA-91B1-FC6E0E7B2F9A}"/>
          </ac:spMkLst>
        </pc:spChg>
      </pc:sldChg>
      <pc:sldChg chg="modSp modAnim">
        <pc:chgData name="יהודה טאוב" userId="80c2dbd02819b45c" providerId="LiveId" clId="{76B6BA63-D989-427E-993A-C0DB56DF9780}" dt="2024-09-11T02:03:05.217" v="334"/>
        <pc:sldMkLst>
          <pc:docMk/>
          <pc:sldMk cId="3533640322" sldId="685"/>
        </pc:sldMkLst>
        <pc:spChg chg="mod">
          <ac:chgData name="יהודה טאוב" userId="80c2dbd02819b45c" providerId="LiveId" clId="{76B6BA63-D989-427E-993A-C0DB56DF9780}" dt="2024-09-11T01:20:35.585" v="1" actId="5793"/>
          <ac:spMkLst>
            <pc:docMk/>
            <pc:sldMk cId="3533640322" sldId="685"/>
            <ac:spMk id="3" creationId="{CFBCB363-E023-ECFA-91B1-FC6E0E7B2F9A}"/>
          </ac:spMkLst>
        </pc:spChg>
      </pc:sldChg>
      <pc:sldChg chg="modNotesTx">
        <pc:chgData name="יהודה טאוב" userId="80c2dbd02819b45c" providerId="LiveId" clId="{76B6BA63-D989-427E-993A-C0DB56DF9780}" dt="2024-09-11T02:11:46.218" v="752" actId="20577"/>
        <pc:sldMkLst>
          <pc:docMk/>
          <pc:sldMk cId="3315750219" sldId="70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ח'/אלול/תשפ"ד</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ישנו נידון גדול למה התכוון הרמב"ם שאמר שעזרת ישראל מיד צר – </a:t>
            </a:r>
            <a:r>
              <a:rPr lang="he-IL" dirty="0" err="1"/>
              <a:t>חשיב</a:t>
            </a:r>
            <a:r>
              <a:rPr lang="he-IL" dirty="0"/>
              <a:t> מלחמת מצווה</a:t>
            </a:r>
          </a:p>
          <a:p>
            <a:r>
              <a:rPr lang="he-IL" dirty="0"/>
              <a:t>האם כוונתו רק כאשר בפועל יש צר שרוצה להרוג או גם כאשר יש חשש שיבואו בהמשך. </a:t>
            </a:r>
          </a:p>
          <a:p>
            <a:r>
              <a:rPr lang="he-IL" dirty="0" err="1"/>
              <a:t>נפ"מ</a:t>
            </a:r>
            <a:r>
              <a:rPr lang="he-IL" dirty="0"/>
              <a:t>: האם צריך רשות סנהדרין שיוצאים למלחמה למנוע סכנה?</a:t>
            </a:r>
          </a:p>
          <a:p>
            <a:r>
              <a:rPr lang="he-IL" dirty="0"/>
              <a:t>ויתכן לחלק (ראה עמוד 472 במלוכה ושלטון) שלגבי הצורך בסנהדרין רק מלחמה להרחיב גבולו צריכה רשות. </a:t>
            </a:r>
          </a:p>
          <a:p>
            <a:r>
              <a:rPr lang="he-IL" dirty="0"/>
              <a:t>אבל כל מלחמה להגן מפני </a:t>
            </a:r>
            <a:r>
              <a:rPr lang="he-IL" dirty="0" err="1"/>
              <a:t>אוייב</a:t>
            </a:r>
            <a:r>
              <a:rPr lang="he-IL" dirty="0"/>
              <a:t> אף שאינה מלחמת מצווה גמורה – אינה צריכה סנהדרין. </a:t>
            </a:r>
          </a:p>
          <a:p>
            <a:r>
              <a:rPr lang="he-IL" dirty="0"/>
              <a:t>ומספיק מלך </a:t>
            </a:r>
            <a:r>
              <a:rPr lang="he-IL"/>
              <a:t>או מנהיג. </a:t>
            </a:r>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4</a:t>
            </a:fld>
            <a:endParaRPr lang="he-IL"/>
          </a:p>
        </p:txBody>
      </p:sp>
    </p:spTree>
    <p:extLst>
      <p:ext uri="{BB962C8B-B14F-4D97-AF65-F5344CB8AC3E}">
        <p14:creationId xmlns:p14="http://schemas.microsoft.com/office/powerpoint/2010/main" val="3013492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b="0" i="0" dirty="0">
                <a:solidFill>
                  <a:srgbClr val="222222"/>
                </a:solidFill>
                <a:effectLst/>
                <a:latin typeface="Arial" panose="020B0604020202020204" pitchFamily="34" charset="0"/>
              </a:rPr>
              <a:t>על מה שכתב הרב ישראלי שחיוב מסירות נפש במלחמה הוא מדין מצוות קידוש השם</a:t>
            </a:r>
          </a:p>
          <a:p>
            <a:pPr algn="r"/>
            <a:r>
              <a:rPr lang="he-IL" b="0" i="0" dirty="0">
                <a:solidFill>
                  <a:srgbClr val="222222"/>
                </a:solidFill>
                <a:effectLst/>
                <a:latin typeface="Arial" panose="020B0604020202020204" pitchFamily="34" charset="0"/>
              </a:rPr>
              <a:t>צריך לעיין - האם מצאנו חובה ללכת לסכנה בשביל לקדש את השם. </a:t>
            </a:r>
          </a:p>
          <a:p>
            <a:pPr algn="r"/>
            <a:r>
              <a:rPr lang="he-IL" b="0" i="0" dirty="0">
                <a:solidFill>
                  <a:srgbClr val="222222"/>
                </a:solidFill>
                <a:effectLst/>
                <a:latin typeface="Arial" panose="020B0604020202020204" pitchFamily="34" charset="0"/>
              </a:rPr>
              <a:t>אסור לעשות חילול השם גם במקום פיקוח נפש, אבל היכן מוסרים נפש בשביל שיהיה קידוש השם. </a:t>
            </a:r>
          </a:p>
          <a:p>
            <a:pPr algn="r"/>
            <a:endParaRPr lang="he-IL" b="0" i="0" dirty="0">
              <a:solidFill>
                <a:srgbClr val="222222"/>
              </a:solidFill>
              <a:effectLst/>
              <a:latin typeface="Arial" panose="020B0604020202020204" pitchFamily="34" charset="0"/>
            </a:endParaRPr>
          </a:p>
          <a:p>
            <a:pPr algn="r"/>
            <a:r>
              <a:rPr lang="he-IL" b="0" i="0" dirty="0">
                <a:solidFill>
                  <a:srgbClr val="222222"/>
                </a:solidFill>
                <a:effectLst/>
                <a:latin typeface="Arial" panose="020B0604020202020204" pitchFamily="34" charset="0"/>
              </a:rPr>
              <a:t>אמנם יש אומרים ששאול שאמר לנערו להורגו – היה זה מפני החשש שיתעללו בו ויהיה ביזיון לכבוד ישראל. </a:t>
            </a:r>
          </a:p>
          <a:p>
            <a:pPr algn="r"/>
            <a:r>
              <a:rPr lang="he-IL" b="0" i="0" dirty="0">
                <a:solidFill>
                  <a:srgbClr val="222222"/>
                </a:solidFill>
                <a:effectLst/>
                <a:latin typeface="Arial" panose="020B0604020202020204" pitchFamily="34" charset="0"/>
              </a:rPr>
              <a:t>ולכן מותר למסור נפשו למען כבוד ישראל. </a:t>
            </a:r>
          </a:p>
          <a:p>
            <a:pPr algn="r"/>
            <a:endParaRPr lang="he-IL" dirty="0"/>
          </a:p>
        </p:txBody>
      </p:sp>
      <p:sp>
        <p:nvSpPr>
          <p:cNvPr id="4" name="מציין מיקום של מספר שקופית 3"/>
          <p:cNvSpPr>
            <a:spLocks noGrp="1"/>
          </p:cNvSpPr>
          <p:nvPr>
            <p:ph type="sldNum" sz="quarter" idx="5"/>
          </p:nvPr>
        </p:nvSpPr>
        <p:spPr/>
        <p:txBody>
          <a:bodyPr/>
          <a:lstStyle/>
          <a:p>
            <a:fld id="{B716F668-B98A-4618-9AE0-3AE55521A9B1}" type="slidenum">
              <a:rPr lang="he-IL" smtClean="0"/>
              <a:t>6</a:t>
            </a:fld>
            <a:endParaRPr lang="he-IL"/>
          </a:p>
        </p:txBody>
      </p:sp>
    </p:spTree>
    <p:extLst>
      <p:ext uri="{BB962C8B-B14F-4D97-AF65-F5344CB8AC3E}">
        <p14:creationId xmlns:p14="http://schemas.microsoft.com/office/powerpoint/2010/main" val="15408927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92364"/>
            <a:ext cx="9196339" cy="1366981"/>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8" y="1634837"/>
            <a:ext cx="9698182" cy="5116946"/>
          </a:xfrm>
        </p:spPr>
        <p:txBody>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9/11/2024</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9/11/2024</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9/11/2024</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9/11/2024</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9/11/2024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9/11/2024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9/11/2024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9/11/2024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9/11/2024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9/11/2024</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9/11/2024</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מסירות נפש במלחמה</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00FF00"/>
                </a:highlight>
                <a:latin typeface="Aharoni" panose="02010803020104030203" pitchFamily="2" charset="-79"/>
                <a:cs typeface="Aharoni" panose="02010803020104030203" pitchFamily="2" charset="-79"/>
              </a:rPr>
              <a:t>מה המצווה שגורמת חיוב מסירות נפש</a:t>
            </a:r>
          </a:p>
          <a:p>
            <a:r>
              <a:rPr lang="he-IL" sz="3600" dirty="0">
                <a:solidFill>
                  <a:srgbClr val="FF66FF"/>
                </a:solidFill>
                <a:highlight>
                  <a:srgbClr val="00FF00"/>
                </a:highlight>
                <a:latin typeface="Aharoni" panose="02010803020104030203" pitchFamily="2" charset="-79"/>
                <a:cs typeface="Aharoni" panose="02010803020104030203" pitchFamily="2" charset="-79"/>
              </a:rPr>
              <a:t>עבור מלחמת ישראל?</a:t>
            </a:r>
          </a:p>
        </p:txBody>
      </p:sp>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pic>
        <p:nvPicPr>
          <p:cNvPr id="3074" name="Picture 2" descr="מסירות נפש - שובה ישראל">
            <a:extLst>
              <a:ext uri="{FF2B5EF4-FFF2-40B4-BE49-F238E27FC236}">
                <a16:creationId xmlns:a16="http://schemas.microsoft.com/office/drawing/2014/main" id="{3B456C1E-0F17-F89C-EB6B-EC2F77E7F4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2961" y="112568"/>
            <a:ext cx="2933700" cy="15621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מסירות נפש | אתר ישיבה">
            <a:extLst>
              <a:ext uri="{FF2B5EF4-FFF2-40B4-BE49-F238E27FC236}">
                <a16:creationId xmlns:a16="http://schemas.microsoft.com/office/drawing/2014/main" id="{268B259E-D3CB-27DE-D4FF-628912BACC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501" y="118456"/>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5444161"/>
      </p:ext>
    </p:extLst>
  </p:cSld>
  <p:clrMapOvr>
    <a:masterClrMapping/>
  </p:clrMapOvr>
  <mc:AlternateContent xmlns:mc="http://schemas.openxmlformats.org/markup-compatibility/2006" xmlns:p14="http://schemas.microsoft.com/office/powerpoint/2010/main">
    <mc:Choice Requires="p14">
      <p:transition spd="slow" p14:dur="2000" advTm="49232"/>
    </mc:Choice>
    <mc:Fallback xmlns="">
      <p:transition spd="slow" advTm="49232"/>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כיצד מחליטים לצאת למלחמה?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מי מחליט האם לצאת למלחמה?</a:t>
            </a:r>
          </a:p>
          <a:p>
            <a:r>
              <a:rPr lang="he-IL" dirty="0"/>
              <a:t>מלחמת מצווה – על איזה מצווה מדובר?</a:t>
            </a:r>
          </a:p>
          <a:p>
            <a:r>
              <a:rPr lang="he-IL" dirty="0"/>
              <a:t>כאשר יש סכנה רק לתושבי הדרום, מדוע תושבי הצפון צריכים להילחם?</a:t>
            </a:r>
          </a:p>
          <a:p>
            <a:r>
              <a:rPr lang="he-IL" dirty="0"/>
              <a:t>האם יש פטור מלצאת למלחמה – לחתן בשנה הראשונה ללומדי תורה?</a:t>
            </a:r>
          </a:p>
          <a:p>
            <a:r>
              <a:rPr lang="he-IL" dirty="0"/>
              <a:t>האם צריך מלהיזהר מלפגוע בשבויים, גם כאשר יש חשש שמחמת זה </a:t>
            </a:r>
            <a:r>
              <a:rPr lang="he-IL" dirty="0" err="1"/>
              <a:t>ישארו</a:t>
            </a:r>
            <a:r>
              <a:rPr lang="he-IL" dirty="0"/>
              <a:t> מחבלים שבהמשך יכולים לסכם הרבה יהודים?</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a:t>
            </a:fld>
            <a:endParaRPr lang="en-US" dirty="0"/>
          </a:p>
        </p:txBody>
      </p:sp>
    </p:spTree>
    <p:extLst>
      <p:ext uri="{BB962C8B-B14F-4D97-AF65-F5344CB8AC3E}">
        <p14:creationId xmlns:p14="http://schemas.microsoft.com/office/powerpoint/2010/main" val="21171356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מה המקור למסירות נפש במלחמה?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משנה מסכת סוטה פרק ח משנה ז</a:t>
            </a:r>
          </a:p>
          <a:p>
            <a:r>
              <a:rPr lang="he-IL" dirty="0"/>
              <a:t>במה דברים אמורים (שיש פטור של בנה בית ונטע כרם) במלחמת הרשות אבל </a:t>
            </a:r>
            <a:r>
              <a:rPr lang="he-IL" dirty="0">
                <a:highlight>
                  <a:srgbClr val="00FF00"/>
                </a:highlight>
              </a:rPr>
              <a:t>במלחמת מצוה </a:t>
            </a:r>
            <a:r>
              <a:rPr lang="he-IL" dirty="0" err="1"/>
              <a:t>הכל</a:t>
            </a:r>
            <a:r>
              <a:rPr lang="he-IL" dirty="0"/>
              <a:t> </a:t>
            </a:r>
            <a:r>
              <a:rPr lang="he-IL" dirty="0" err="1"/>
              <a:t>יוצאין</a:t>
            </a:r>
            <a:r>
              <a:rPr lang="he-IL" dirty="0"/>
              <a:t> אפילו חתן מחדרו וכלה מחופתה. </a:t>
            </a:r>
          </a:p>
          <a:p>
            <a:r>
              <a:rPr lang="he-IL" dirty="0"/>
              <a:t>למדנו מכאן – שבמלחמת מצווה כל יהודי צריך לצאת לצבא ולהילחם.</a:t>
            </a:r>
          </a:p>
          <a:p>
            <a:r>
              <a:rPr lang="he-IL" dirty="0"/>
              <a:t>ומוכח שבמלחמת מצווה – צריך מסירות נפש בעד המצווה.  </a:t>
            </a:r>
          </a:p>
          <a:p>
            <a:pPr marL="0" indent="0">
              <a:buNone/>
            </a:pPr>
            <a:endParaRPr lang="he-IL" dirty="0"/>
          </a:p>
          <a:p>
            <a:r>
              <a:rPr lang="he-IL" dirty="0"/>
              <a:t>נ.ב. הסיבה שהחרדים לא הולכים לצבא למרות הנ"ל:</a:t>
            </a:r>
          </a:p>
          <a:p>
            <a:r>
              <a:rPr lang="he-IL" dirty="0"/>
              <a:t>א. חשש עצום של קלקול וירידה מהדרך. </a:t>
            </a:r>
          </a:p>
          <a:p>
            <a:r>
              <a:rPr lang="he-IL" dirty="0"/>
              <a:t>ב. אי הכרה בכוח של השלטון להחליט שזה מלחמת מצווה. </a:t>
            </a:r>
          </a:p>
          <a:p>
            <a:r>
              <a:rPr lang="he-IL" dirty="0"/>
              <a:t>ג. היות וכיום מעורב במלחמה מוסר מערבי ואמנות ז'נבה וכדומה – אין אפשרות </a:t>
            </a:r>
            <a:r>
              <a:rPr lang="he-IL" dirty="0" err="1"/>
              <a:t>להלחם</a:t>
            </a:r>
            <a:r>
              <a:rPr lang="he-IL" dirty="0"/>
              <a:t> בעד מוסר של גויים.</a:t>
            </a:r>
          </a:p>
          <a:p>
            <a:r>
              <a:rPr lang="he-IL" dirty="0"/>
              <a:t>ד. חשש גדול שאם כולם ילכו – לא יהיה לנו לומדי תורה כראוי.  </a:t>
            </a:r>
          </a:p>
          <a:p>
            <a:pPr marL="0" indent="0">
              <a:buNone/>
            </a:pP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4100" name="Picture 4" descr="‫זאת מלחמת מצווה&quot;: מרן הראשל&quot;צ הרב יצחק יוסף לאחר שנפגש עם הטייסים - YouTube‬‎">
            <a:extLst>
              <a:ext uri="{FF2B5EF4-FFF2-40B4-BE49-F238E27FC236}">
                <a16:creationId xmlns:a16="http://schemas.microsoft.com/office/drawing/2014/main" id="{0274F0EF-FC41-9112-469F-E3C9FEBF9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7387" y="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64032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100"/>
                                        </p:tgtEl>
                                        <p:attrNameLst>
                                          <p:attrName>style.visibility</p:attrName>
                                        </p:attrNameLst>
                                      </p:cBhvr>
                                      <p:to>
                                        <p:strVal val="visible"/>
                                      </p:to>
                                    </p:set>
                                    <p:anim calcmode="lin" valueType="num">
                                      <p:cBhvr additive="base">
                                        <p:cTn id="43" dur="500" fill="hold"/>
                                        <p:tgtEl>
                                          <p:spTgt spid="4100"/>
                                        </p:tgtEl>
                                        <p:attrNameLst>
                                          <p:attrName>ppt_x</p:attrName>
                                        </p:attrNameLst>
                                      </p:cBhvr>
                                      <p:tavLst>
                                        <p:tav tm="0">
                                          <p:val>
                                            <p:strVal val="#ppt_x"/>
                                          </p:val>
                                        </p:tav>
                                        <p:tav tm="100000">
                                          <p:val>
                                            <p:strVal val="#ppt_x"/>
                                          </p:val>
                                        </p:tav>
                                      </p:tavLst>
                                    </p:anim>
                                    <p:anim calcmode="lin" valueType="num">
                                      <p:cBhvr additive="base">
                                        <p:cTn id="44" dur="500" fill="hold"/>
                                        <p:tgtEl>
                                          <p:spTgt spid="410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רמב"ם – ג' סוגי מלחמת מצווה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רמב"ם הלכות מלכים פרק ה הלכה א </a:t>
            </a:r>
          </a:p>
          <a:p>
            <a:r>
              <a:rPr lang="he-IL" dirty="0"/>
              <a:t>אין המלך נלחם תחלה אלא מלחמת מצוה, ואי זו היא מלחמת מצוה זו מלחמת שבעה עממים, ומלחמת עמלק, ועזרת ישראל מיד צר שבא עליהם, ואחר כך נלחם במלחמת הרשות והיא המלחמה שנלחם עם שאר העמים כדי להרחיב גבול ישראל ולהרבות בגדולתו ושמעו. </a:t>
            </a:r>
          </a:p>
          <a:p>
            <a:r>
              <a:rPr lang="he-IL" dirty="0"/>
              <a:t>הלכה ב</a:t>
            </a:r>
          </a:p>
          <a:p>
            <a:r>
              <a:rPr lang="he-IL" dirty="0"/>
              <a:t>מלחמת מצוה אינו צריך ליטול בה רשות בית דין, אלא יוצא מעצמו בכל עת, וכופה העם לצאת, אבל מלחמת הרשות אינו מוציא העם בה אלא על פי בית דין של שבעים ואחד.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4</a:t>
            </a:fld>
            <a:endParaRPr lang="en-US" dirty="0"/>
          </a:p>
        </p:txBody>
      </p:sp>
    </p:spTree>
    <p:extLst>
      <p:ext uri="{BB962C8B-B14F-4D97-AF65-F5344CB8AC3E}">
        <p14:creationId xmlns:p14="http://schemas.microsoft.com/office/powerpoint/2010/main" val="331575021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עזרת ישראל מיד צר הבא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כתב הרמב"ם: "ואי זו היא מלחמת מצוה זו מלחמת שבעה עממים, ומלחמת עמלק, </a:t>
            </a:r>
            <a:r>
              <a:rPr lang="he-IL" b="1" dirty="0"/>
              <a:t>ועזרת ישראל מיד צר שבא עליהם".</a:t>
            </a:r>
          </a:p>
          <a:p>
            <a:r>
              <a:rPr lang="he-IL" b="1" dirty="0"/>
              <a:t>איזה מצווה מקיימים שמצילים את ישראל מיד צר?</a:t>
            </a:r>
          </a:p>
          <a:p>
            <a:r>
              <a:rPr lang="he-IL" dirty="0"/>
              <a:t>שיירי קרבן </a:t>
            </a:r>
            <a:r>
              <a:rPr lang="he-IL" sz="1100" dirty="0"/>
              <a:t>מסכת סוטה פרק ח הלכה י: </a:t>
            </a:r>
            <a:r>
              <a:rPr lang="he-IL" dirty="0"/>
              <a:t>מי איכא למ"ד </a:t>
            </a:r>
            <a:r>
              <a:rPr lang="he-IL" dirty="0" err="1"/>
              <a:t>דעזרת</a:t>
            </a:r>
            <a:r>
              <a:rPr lang="he-IL" dirty="0"/>
              <a:t> ישראל מיד צר שבא עליהם לאו מצוה היא </a:t>
            </a:r>
            <a:r>
              <a:rPr lang="he-IL" dirty="0" err="1"/>
              <a:t>דהא</a:t>
            </a:r>
            <a:r>
              <a:rPr lang="he-IL" dirty="0"/>
              <a:t> אפי' ביחיד הנרדף איכא עשה ול"ת להצילו </a:t>
            </a:r>
            <a:r>
              <a:rPr lang="he-IL" dirty="0" err="1"/>
              <a:t>כדכתב</a:t>
            </a:r>
            <a:r>
              <a:rPr lang="he-IL" dirty="0"/>
              <a:t> </a:t>
            </a:r>
            <a:r>
              <a:rPr lang="he-IL" b="1" dirty="0"/>
              <a:t>לא תעמוד על דם רעך </a:t>
            </a:r>
            <a:r>
              <a:rPr lang="he-IL" dirty="0"/>
              <a:t>וכתיב </a:t>
            </a:r>
            <a:r>
              <a:rPr lang="he-IL" b="1" dirty="0" err="1"/>
              <a:t>והשבותו</a:t>
            </a:r>
            <a:r>
              <a:rPr lang="he-IL" b="1" dirty="0"/>
              <a:t> לו </a:t>
            </a:r>
            <a:r>
              <a:rPr lang="he-IL" dirty="0"/>
              <a:t>זו אבדת נפש וכן מבואר </a:t>
            </a:r>
            <a:r>
              <a:rPr lang="he-IL" dirty="0" err="1"/>
              <a:t>בסוגיין</a:t>
            </a:r>
            <a:r>
              <a:rPr lang="he-IL" dirty="0"/>
              <a:t>.</a:t>
            </a:r>
          </a:p>
          <a:p>
            <a:r>
              <a:rPr lang="he-IL" dirty="0">
                <a:highlight>
                  <a:srgbClr val="FF00FF"/>
                </a:highlight>
              </a:rPr>
              <a:t>לחייב לצאת למלחמה מחמת מצווה זו – יש קושיה גדולה:</a:t>
            </a:r>
          </a:p>
          <a:p>
            <a:r>
              <a:rPr lang="he-IL" dirty="0"/>
              <a:t>מנחת חינוך </a:t>
            </a:r>
            <a:r>
              <a:rPr lang="he-IL" sz="1200" dirty="0"/>
              <a:t>פרשת קדושים מצוה </a:t>
            </a:r>
            <a:r>
              <a:rPr lang="he-IL" sz="1200" dirty="0" err="1"/>
              <a:t>רלז</a:t>
            </a:r>
            <a:r>
              <a:rPr lang="he-IL" sz="1200" dirty="0"/>
              <a:t> אות ב</a:t>
            </a:r>
          </a:p>
          <a:p>
            <a:r>
              <a:rPr lang="he-IL" dirty="0"/>
              <a:t>וע"ע </a:t>
            </a:r>
            <a:r>
              <a:rPr lang="he-IL" dirty="0" err="1"/>
              <a:t>בכ"מ</a:t>
            </a:r>
            <a:r>
              <a:rPr lang="he-IL" dirty="0"/>
              <a:t> מביא בשם </a:t>
            </a:r>
            <a:r>
              <a:rPr lang="he-IL" dirty="0" err="1"/>
              <a:t>הגמי"י</a:t>
            </a:r>
            <a:r>
              <a:rPr lang="he-IL" dirty="0"/>
              <a:t> </a:t>
            </a:r>
            <a:r>
              <a:rPr lang="he-IL" dirty="0" err="1">
                <a:highlight>
                  <a:srgbClr val="00FF00"/>
                </a:highlight>
              </a:rPr>
              <a:t>דמחויב</a:t>
            </a:r>
            <a:r>
              <a:rPr lang="he-IL" dirty="0">
                <a:highlight>
                  <a:srgbClr val="00FF00"/>
                </a:highlight>
              </a:rPr>
              <a:t> להכניס עצמו בספק סכנה להציל </a:t>
            </a:r>
            <a:r>
              <a:rPr lang="he-IL" dirty="0" err="1">
                <a:highlight>
                  <a:srgbClr val="00FF00"/>
                </a:highlight>
              </a:rPr>
              <a:t>חבירו</a:t>
            </a:r>
            <a:r>
              <a:rPr lang="he-IL" dirty="0">
                <a:highlight>
                  <a:srgbClr val="00FF00"/>
                </a:highlight>
              </a:rPr>
              <a:t> </a:t>
            </a:r>
            <a:r>
              <a:rPr lang="he-IL" dirty="0"/>
              <a:t>וע"ש שכ' משום </a:t>
            </a:r>
            <a:r>
              <a:rPr lang="he-IL" dirty="0" err="1"/>
              <a:t>דהאחר</a:t>
            </a:r>
            <a:r>
              <a:rPr lang="he-IL" dirty="0"/>
              <a:t> ודאי והוא ספק. והמחבר </a:t>
            </a:r>
            <a:r>
              <a:rPr lang="he-IL" dirty="0" err="1"/>
              <a:t>בח"מ</a:t>
            </a:r>
            <a:r>
              <a:rPr lang="he-IL" dirty="0"/>
              <a:t> השמיטו וע"ש </a:t>
            </a:r>
            <a:r>
              <a:rPr lang="he-IL" dirty="0" err="1"/>
              <a:t>בסמ"ע</a:t>
            </a:r>
            <a:r>
              <a:rPr lang="he-IL" dirty="0"/>
              <a:t> כיון שהפוסקים </a:t>
            </a:r>
            <a:r>
              <a:rPr lang="he-IL" dirty="0" err="1"/>
              <a:t>הרי"ף</a:t>
            </a:r>
            <a:r>
              <a:rPr lang="he-IL" dirty="0"/>
              <a:t> </a:t>
            </a:r>
            <a:r>
              <a:rPr lang="he-IL" dirty="0" err="1"/>
              <a:t>והר"מ</a:t>
            </a:r>
            <a:r>
              <a:rPr lang="he-IL" dirty="0"/>
              <a:t> </a:t>
            </a:r>
            <a:r>
              <a:rPr lang="he-IL" dirty="0" err="1"/>
              <a:t>והרא"ש</a:t>
            </a:r>
            <a:r>
              <a:rPr lang="he-IL" dirty="0"/>
              <a:t> לא הביאו זה ע"כ השמיטו המחבר ג"כ. </a:t>
            </a:r>
          </a:p>
          <a:p>
            <a:r>
              <a:rPr lang="he-IL" dirty="0"/>
              <a:t>ולדידי גוף דין זה צ"ע כיון דהוא רק לאו ואינו עושה מעשה כלל בהעברת הלאו </a:t>
            </a:r>
            <a:r>
              <a:rPr lang="he-IL" b="1" dirty="0">
                <a:solidFill>
                  <a:schemeClr val="accent6">
                    <a:lumMod val="50000"/>
                  </a:schemeClr>
                </a:solidFill>
              </a:rPr>
              <a:t>למה יתחייב להכניס עצמו בס' סכנה והלא וחי בהם כתיב </a:t>
            </a:r>
            <a:r>
              <a:rPr lang="he-IL" b="1" dirty="0" err="1">
                <a:solidFill>
                  <a:schemeClr val="accent6">
                    <a:lumMod val="50000"/>
                  </a:schemeClr>
                </a:solidFill>
              </a:rPr>
              <a:t>ופ"נ</a:t>
            </a:r>
            <a:r>
              <a:rPr lang="he-IL" b="1" dirty="0">
                <a:solidFill>
                  <a:schemeClr val="accent6">
                    <a:lumMod val="50000"/>
                  </a:schemeClr>
                </a:solidFill>
              </a:rPr>
              <a:t> דוחה </a:t>
            </a:r>
            <a:r>
              <a:rPr lang="he-IL" b="1" dirty="0" err="1">
                <a:solidFill>
                  <a:schemeClr val="accent6">
                    <a:lumMod val="50000"/>
                  </a:schemeClr>
                </a:solidFill>
              </a:rPr>
              <a:t>הכל</a:t>
            </a:r>
            <a:r>
              <a:rPr lang="he-IL" b="1" dirty="0">
                <a:solidFill>
                  <a:schemeClr val="accent6">
                    <a:lumMod val="50000"/>
                  </a:schemeClr>
                </a:solidFill>
              </a:rPr>
              <a:t> אפי' ס' פ"נ </a:t>
            </a:r>
            <a:r>
              <a:rPr lang="he-IL" dirty="0"/>
              <a:t>ואי משום פ"נ </a:t>
            </a:r>
            <a:r>
              <a:rPr lang="he-IL" dirty="0" err="1"/>
              <a:t>דאידך</a:t>
            </a:r>
            <a:r>
              <a:rPr lang="he-IL" dirty="0"/>
              <a:t> זה </a:t>
            </a:r>
            <a:r>
              <a:rPr lang="he-IL" dirty="0" err="1"/>
              <a:t>דוקא</a:t>
            </a:r>
            <a:r>
              <a:rPr lang="he-IL" dirty="0"/>
              <a:t> בעושה מעשה כמבואר בראשונים </a:t>
            </a:r>
            <a:r>
              <a:rPr lang="he-IL" dirty="0" err="1"/>
              <a:t>דימסור</a:t>
            </a:r>
            <a:r>
              <a:rPr lang="he-IL" dirty="0"/>
              <a:t> עצמו ולא יהרוג </a:t>
            </a:r>
            <a:r>
              <a:rPr lang="he-IL" dirty="0" err="1"/>
              <a:t>לחבירו</a:t>
            </a:r>
            <a:r>
              <a:rPr lang="he-IL" dirty="0"/>
              <a:t> משום מאי חזית אבל אם רוצים להפילו על </a:t>
            </a:r>
            <a:r>
              <a:rPr lang="he-IL" dirty="0" err="1"/>
              <a:t>חבירו</a:t>
            </a:r>
            <a:r>
              <a:rPr lang="he-IL" dirty="0"/>
              <a:t> א"צ למסור עצמו </a:t>
            </a:r>
            <a:r>
              <a:rPr lang="he-IL" dirty="0" err="1"/>
              <a:t>דאדרבא</a:t>
            </a:r>
            <a:r>
              <a:rPr lang="he-IL" dirty="0"/>
              <a:t> </a:t>
            </a:r>
            <a:r>
              <a:rPr lang="he-IL" dirty="0" err="1"/>
              <a:t>דלמא</a:t>
            </a:r>
            <a:r>
              <a:rPr lang="he-IL" dirty="0"/>
              <a:t> </a:t>
            </a:r>
            <a:r>
              <a:rPr lang="he-IL" dirty="0" err="1"/>
              <a:t>דמא</a:t>
            </a:r>
            <a:r>
              <a:rPr lang="he-IL" dirty="0"/>
              <a:t> </a:t>
            </a:r>
            <a:r>
              <a:rPr lang="he-IL" dirty="0" err="1"/>
              <a:t>דידיה</a:t>
            </a:r>
            <a:r>
              <a:rPr lang="he-IL" dirty="0"/>
              <a:t> סומק טפי א"כ ה"ה בס' סכנה ג"כ א"צ למסור עצמו היכי דלא עביד מעשה .... </a:t>
            </a:r>
          </a:p>
          <a:p>
            <a:r>
              <a:rPr lang="he-IL" dirty="0"/>
              <a:t>ומכל מקום למעשה צריך עיון דין זה ונ"ל </a:t>
            </a:r>
            <a:r>
              <a:rPr lang="he-IL" dirty="0" err="1"/>
              <a:t>דע"כ</a:t>
            </a:r>
            <a:r>
              <a:rPr lang="he-IL" dirty="0"/>
              <a:t> השמיטוהו הראשונים דלא </a:t>
            </a:r>
            <a:r>
              <a:rPr lang="he-IL" dirty="0" err="1"/>
              <a:t>ס"ל</a:t>
            </a:r>
            <a:r>
              <a:rPr lang="he-IL" dirty="0"/>
              <a:t> כן:</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423984763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מלחמת קידוש השם</a:t>
            </a:r>
            <a:br>
              <a:rPr lang="he-IL" dirty="0"/>
            </a:br>
            <a:r>
              <a:rPr lang="he-IL" dirty="0"/>
              <a:t>הרב ישראלי</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normAutofit fontScale="92500" lnSpcReduction="10000"/>
          </a:bodyPr>
          <a:lstStyle/>
          <a:p>
            <a:r>
              <a:rPr lang="he-IL" dirty="0"/>
              <a:t>על כן נראה שגדר מלחמת מצוה בעזרת ישראל מיד צר הוא </a:t>
            </a:r>
            <a:r>
              <a:rPr lang="he-IL" dirty="0">
                <a:highlight>
                  <a:srgbClr val="00FF00"/>
                </a:highlight>
              </a:rPr>
              <a:t>מדין "קידוש השם", </a:t>
            </a:r>
            <a:r>
              <a:rPr lang="he-IL" dirty="0"/>
              <a:t>שבזה  שכל איש ישראל שיכול לעשות זאת יוצאים חוצץ כולם כאיש אחד נגד הרוצחים  שמגמתם לפגוע באנשים מישראל, שם שמים מתקדש.</a:t>
            </a:r>
            <a:endParaRPr lang="en-US" dirty="0"/>
          </a:p>
          <a:p>
            <a:r>
              <a:rPr lang="he-IL" dirty="0"/>
              <a:t>ומטעם זה יש בזה דין של  מלחמת מצוה לכל פרטיה... ובנידון צר הבא על ישראל באשר הם ישראל, כגון הא  </a:t>
            </a:r>
            <a:r>
              <a:rPr lang="he-IL" dirty="0" err="1"/>
              <a:t>ד"צרו</a:t>
            </a:r>
            <a:r>
              <a:rPr lang="he-IL" dirty="0"/>
              <a:t> על עיירות ישראל" וכגון נידון שלנו שהפרידו במכוון בין יהודים לבין בני אומות  אחרות, והקפידו להשאיר רק יהודים ובעלי נתינות של מדינת ישראל </a:t>
            </a:r>
            <a:r>
              <a:rPr lang="he-IL" dirty="0" err="1"/>
              <a:t>בדוקא</a:t>
            </a:r>
            <a:r>
              <a:rPr lang="he-IL" dirty="0"/>
              <a:t>, הרי אם  יצליח זממם אין לך חילול השם גדול מזה.</a:t>
            </a:r>
            <a:endParaRPr lang="en-US" dirty="0"/>
          </a:p>
          <a:p>
            <a:r>
              <a:rPr lang="he-IL" b="1" dirty="0"/>
              <a:t> על כן במלחמה עמהם הרי זה מגדר של  קידוש השם.</a:t>
            </a:r>
            <a:endParaRPr lang="en-US" b="1" dirty="0"/>
          </a:p>
          <a:p>
            <a:r>
              <a:rPr lang="he-IL" dirty="0"/>
              <a:t> וכן במלחמת מדין, שמשם למדים כאמור היסוד של מלחמת מצוה בעזרת  ישראל מיד צר, הקב"ה אמר למשה "נקום נקמת בני ישראל מאת </a:t>
            </a:r>
            <a:r>
              <a:rPr lang="he-IL" dirty="0" err="1"/>
              <a:t>המדינים</a:t>
            </a:r>
            <a:r>
              <a:rPr lang="he-IL" dirty="0"/>
              <a:t>".  ואילו  </a:t>
            </a:r>
            <a:r>
              <a:rPr lang="he-IL" dirty="0" err="1"/>
              <a:t>מרע"ה</a:t>
            </a:r>
            <a:r>
              <a:rPr lang="he-IL" dirty="0"/>
              <a:t> אמר "לתת נקמת ה' במדין".  וברש"י שם: שהעומד נגד ישראל כאילו עומד נגד  הקב"ה.</a:t>
            </a:r>
            <a:endParaRPr lang="en-US" dirty="0"/>
          </a:p>
          <a:p>
            <a:r>
              <a:rPr lang="he-IL" dirty="0"/>
              <a:t> הרי שמלחמה על כבוד ישראל יש בה משום קידוש שם שמים.</a:t>
            </a:r>
          </a:p>
          <a:p>
            <a:r>
              <a:rPr lang="he-IL" dirty="0"/>
              <a:t>ומצינו כיוצא  בזה במלחמת דוד עם גלית הפלשתי, שגלית ברמות רוחו, </a:t>
            </a:r>
            <a:r>
              <a:rPr lang="he-IL" dirty="0" err="1"/>
              <a:t>כשלא</a:t>
            </a:r>
            <a:r>
              <a:rPr lang="he-IL" dirty="0"/>
              <a:t> נמצא מי מישראל  שיעמוד נגדו, הכריז </a:t>
            </a:r>
            <a:r>
              <a:rPr lang="he-IL" dirty="0" err="1"/>
              <a:t>בגאוה</a:t>
            </a:r>
            <a:r>
              <a:rPr lang="he-IL" dirty="0"/>
              <a:t> "אני חרפתי את מערכות ישראל" אולם דוד ענה לעומתו:  אנכי בא אליך בשם ה' צבאות </a:t>
            </a:r>
            <a:r>
              <a:rPr lang="he-IL" dirty="0" err="1"/>
              <a:t>אלקי</a:t>
            </a:r>
            <a:r>
              <a:rPr lang="he-IL" dirty="0"/>
              <a:t> מערכות ישראל אשר חרפת היום.</a:t>
            </a:r>
            <a:endParaRPr lang="en-US" dirty="0"/>
          </a:p>
          <a:p>
            <a:r>
              <a:rPr lang="he-IL" dirty="0"/>
              <a:t> לומר שהמערכה  נגד ישראל היא חירוף וגידוף כלפי מעלה, והמלחמה על כבוד ישראל היא מלחמה  לקידוש שם שמים, לעומת חילול שמו בחירוף מערכות ישראל... ומכיוון שזה מגדר של  "קידוש השם" אין קיימות בזה השאלות על </a:t>
            </a:r>
            <a:r>
              <a:rPr lang="he-IL" dirty="0" err="1"/>
              <a:t>פקו"נ</a:t>
            </a:r>
            <a:r>
              <a:rPr lang="he-IL" dirty="0"/>
              <a:t>, שכל עיקרו של קידוש השם מחייב  מסירות נפש ולא שייך בזה </a:t>
            </a:r>
            <a:r>
              <a:rPr lang="he-IL" dirty="0" err="1"/>
              <a:t>המצוה</a:t>
            </a:r>
            <a:r>
              <a:rPr lang="he-IL" dirty="0"/>
              <a:t> של "וחי בהם".</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371849179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משפטי המלוכה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קוק סובר שהחיוב לצאת למלחמה הוא מדין משפטי המלוכה.</a:t>
            </a:r>
          </a:p>
          <a:p>
            <a:r>
              <a:rPr lang="he-IL" dirty="0"/>
              <a:t>שיש כוח למלך לחייב את העם לצאת למלחמה – לפי הבנתו שצריך הדבר. וזה הכוח המחייב. </a:t>
            </a:r>
          </a:p>
          <a:p>
            <a:r>
              <a:rPr lang="he-IL" dirty="0"/>
              <a:t>וכאשר אין מלך חוזרות הסמכויות לאומה </a:t>
            </a:r>
            <a:r>
              <a:rPr lang="he-IL" dirty="0" err="1"/>
              <a:t>בכללולתה</a:t>
            </a:r>
            <a:r>
              <a:rPr lang="he-IL" dirty="0"/>
              <a:t>.</a:t>
            </a:r>
          </a:p>
          <a:p>
            <a:r>
              <a:rPr lang="he-IL" dirty="0"/>
              <a:t>וכמו שהשופטים היו במקום מלך.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7</a:t>
            </a:fld>
            <a:endParaRPr lang="en-US" dirty="0"/>
          </a:p>
        </p:txBody>
      </p:sp>
    </p:spTree>
    <p:extLst>
      <p:ext uri="{BB962C8B-B14F-4D97-AF65-F5344CB8AC3E}">
        <p14:creationId xmlns:p14="http://schemas.microsoft.com/office/powerpoint/2010/main" val="12656082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דיני מלחמה – ממשפט המלוכה</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מאחר שאין למסור את נפשו של היחיד לשם הצלת הרבים התעוררה השאלה בדבר חוקיות המלחמה: </a:t>
            </a:r>
            <a:endParaRPr lang="en-US" dirty="0"/>
          </a:p>
          <a:p>
            <a:r>
              <a:rPr lang="he-IL" dirty="0">
                <a:highlight>
                  <a:srgbClr val="FF00FF"/>
                </a:highlight>
              </a:rPr>
              <a:t>כיצד הותר במלחמה לחייב את היחיד למסור נפשו לשם הצלת הרבים?</a:t>
            </a:r>
            <a:endParaRPr lang="en-US" dirty="0">
              <a:highlight>
                <a:srgbClr val="FF00FF"/>
              </a:highlight>
            </a:endParaRPr>
          </a:p>
          <a:p>
            <a:r>
              <a:rPr lang="he-IL" dirty="0">
                <a:highlight>
                  <a:srgbClr val="FFFF00"/>
                </a:highlight>
              </a:rPr>
              <a:t>לדעת הרב קוק </a:t>
            </a:r>
            <a:r>
              <a:rPr lang="he-IL" dirty="0"/>
              <a:t>דיני המלחמה הם דינים החורגים מן הדין הקבוע ואין ללמוד מהם לשום עניין אחר שאינו מלחמה. </a:t>
            </a:r>
            <a:endParaRPr lang="en-US" dirty="0"/>
          </a:p>
          <a:p>
            <a:r>
              <a:rPr lang="he-IL" dirty="0"/>
              <a:t>וראיה לדבר מלחמת הרשות שבה מותר לסכן נפשות לשם הרווחה כלכלית גרידא </a:t>
            </a:r>
            <a:r>
              <a:rPr lang="he-IL" dirty="0">
                <a:highlight>
                  <a:srgbClr val="00FF00"/>
                </a:highlight>
              </a:rPr>
              <a:t>לדעתו דיני המלחמה הינם חלק ממשפטי המלוכה</a:t>
            </a:r>
            <a:r>
              <a:rPr lang="he-IL" dirty="0"/>
              <a:t> וגם להם יש מקור בתורה אלא שדרכי הדרשה בעניינים אלו נמסרו לכל מלך לפי בינתו הרחבה.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8</a:t>
            </a:fld>
            <a:endParaRPr lang="en-US" dirty="0"/>
          </a:p>
        </p:txBody>
      </p:sp>
      <p:pic>
        <p:nvPicPr>
          <p:cNvPr id="1026" name="Picture 2" descr="סגן השר: &quot;מסירות נפש היה ונותר ערך קדוש ונעלה לעם היהודי&quot; - בחדרי חרדים">
            <a:extLst>
              <a:ext uri="{FF2B5EF4-FFF2-40B4-BE49-F238E27FC236}">
                <a16:creationId xmlns:a16="http://schemas.microsoft.com/office/drawing/2014/main" id="{1F53ED51-F4F2-3150-AE85-438DF28BB3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5064" y="0"/>
            <a:ext cx="2762250" cy="1657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228062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err="1">
                <a:highlight>
                  <a:srgbClr val="FFFF00"/>
                </a:highlight>
              </a:rPr>
              <a:t>הרש"ז</a:t>
            </a:r>
            <a:r>
              <a:rPr lang="he-IL" dirty="0">
                <a:highlight>
                  <a:srgbClr val="FFFF00"/>
                </a:highlight>
              </a:rPr>
              <a:t> פינס </a:t>
            </a:r>
            <a:r>
              <a:rPr lang="he-IL" dirty="0"/>
              <a:t>השיג על גישת הרב קוק מכמה פנים ואלו השגותיו: </a:t>
            </a:r>
            <a:endParaRPr lang="en-US" dirty="0"/>
          </a:p>
          <a:p>
            <a:r>
              <a:rPr lang="he-IL" dirty="0"/>
              <a:t>א אין ראיה ממלחמת הרשות מפני שייעודה של מלחמת הרשות הוא </a:t>
            </a:r>
            <a:r>
              <a:rPr lang="he-IL" dirty="0">
                <a:highlight>
                  <a:srgbClr val="00FF00"/>
                </a:highlight>
              </a:rPr>
              <a:t>ריבוי כבוד ישראל </a:t>
            </a:r>
            <a:r>
              <a:rPr lang="he-IL" dirty="0"/>
              <a:t>ולתכלית זו ראוי למסור נפש כפי שעשה שאול המלך שציווה לנערו להמיתו על מנת להימנע מביזוי כבוד ישראל. </a:t>
            </a:r>
            <a:endParaRPr lang="en-US" dirty="0"/>
          </a:p>
          <a:p>
            <a:r>
              <a:rPr lang="he-IL" dirty="0"/>
              <a:t>ב משפטי המלוכה הינם </a:t>
            </a:r>
            <a:r>
              <a:rPr lang="he-IL" dirty="0">
                <a:highlight>
                  <a:srgbClr val="00FF00"/>
                </a:highlight>
              </a:rPr>
              <a:t>דינים הנוגעים לזכויות המלך </a:t>
            </a:r>
            <a:r>
              <a:rPr lang="he-IL" dirty="0"/>
              <a:t>ומלחמת מצווה אינה באה בשביל המלך אלא אדרבה המלך בא בשבילה. </a:t>
            </a:r>
            <a:endParaRPr lang="en-US" dirty="0"/>
          </a:p>
          <a:p>
            <a:r>
              <a:rPr lang="he-IL" dirty="0"/>
              <a:t>ג לפי הנחת הרב קוק שדיני המלוכה הם ממשפט המלך האם בימי החשמונאים ובכל התקופות </a:t>
            </a:r>
            <a:r>
              <a:rPr lang="he-IL" dirty="0">
                <a:highlight>
                  <a:srgbClr val="00FF00"/>
                </a:highlight>
              </a:rPr>
              <a:t>שלא היה מלך בישראל לא הייתה מוטלת על היחיד חובה להילחם </a:t>
            </a:r>
            <a:r>
              <a:rPr lang="he-IL" dirty="0"/>
              <a:t>עם אויבי עמו.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9</a:t>
            </a:fld>
            <a:endParaRPr lang="en-US" dirty="0"/>
          </a:p>
        </p:txBody>
      </p:sp>
      <p:pic>
        <p:nvPicPr>
          <p:cNvPr id="2050" name="Picture 2" descr="רבי שלמה זלמן פינס – המכלול">
            <a:extLst>
              <a:ext uri="{FF2B5EF4-FFF2-40B4-BE49-F238E27FC236}">
                <a16:creationId xmlns:a16="http://schemas.microsoft.com/office/drawing/2014/main" id="{27A70F0A-8DBF-A500-01FB-EEE89D7058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15328" y="136467"/>
            <a:ext cx="1619250"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82510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חידושו של הרב קוק – האומה כמלך</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קוק משיב על ההשגה השנייה של </a:t>
            </a:r>
            <a:r>
              <a:rPr lang="he-IL" dirty="0" err="1"/>
              <a:t>הרש"ז</a:t>
            </a:r>
            <a:r>
              <a:rPr lang="he-IL" dirty="0"/>
              <a:t> פינס: </a:t>
            </a:r>
            <a:endParaRPr lang="en-US" dirty="0"/>
          </a:p>
          <a:p>
            <a:r>
              <a:rPr lang="he-IL" dirty="0"/>
              <a:t>בקביעה שמשפטי המלוכה אינם נוגעים לכבודו ולזכותו של המלך בלבד אלא הם קשורים </a:t>
            </a:r>
            <a:r>
              <a:rPr lang="he-IL" dirty="0">
                <a:highlight>
                  <a:srgbClr val="00FF00"/>
                </a:highlight>
              </a:rPr>
              <a:t>בכל מה שהשעה צריכה לו לתיקון חיי האומה. </a:t>
            </a:r>
            <a:endParaRPr lang="en-US" dirty="0">
              <a:highlight>
                <a:srgbClr val="00FF00"/>
              </a:highlight>
            </a:endParaRPr>
          </a:p>
          <a:p>
            <a:r>
              <a:rPr lang="he-IL" dirty="0"/>
              <a:t>במסקנתו מציע הרב קוק לבסס את דיני המלחמה על שני יסודות הוראת שעה למגדר מילתא כפי שיש </a:t>
            </a:r>
            <a:r>
              <a:rPr lang="he-IL" dirty="0">
                <a:highlight>
                  <a:srgbClr val="00FF00"/>
                </a:highlight>
              </a:rPr>
              <a:t>בכוח בית דין להורות הוראות </a:t>
            </a:r>
            <a:r>
              <a:rPr lang="he-IL" dirty="0"/>
              <a:t>מיוחדות החורגות מדיני תורה רגילים לצורך תיקון והסרת מכשולים </a:t>
            </a:r>
            <a:r>
              <a:rPr lang="he-IL" dirty="0" err="1"/>
              <a:t>מחיי</a:t>
            </a:r>
            <a:r>
              <a:rPr lang="he-IL" dirty="0"/>
              <a:t> האומה </a:t>
            </a:r>
            <a:r>
              <a:rPr lang="he-IL" dirty="0">
                <a:highlight>
                  <a:srgbClr val="00FF00"/>
                </a:highlight>
              </a:rPr>
              <a:t>ומשפטי המלוכה </a:t>
            </a:r>
            <a:r>
              <a:rPr lang="he-IL" dirty="0"/>
              <a:t>המעניקים למלך סמכויות דומות לאלו של בית דין. </a:t>
            </a:r>
            <a:endParaRPr lang="en-US" dirty="0"/>
          </a:p>
          <a:p>
            <a:r>
              <a:rPr lang="he-IL" dirty="0"/>
              <a:t>בתשובה להשגתו השלישית של </a:t>
            </a:r>
            <a:r>
              <a:rPr lang="he-IL" dirty="0" err="1"/>
              <a:t>הרש"ז</a:t>
            </a:r>
            <a:r>
              <a:rPr lang="he-IL" dirty="0"/>
              <a:t> פינס מעלה הרב קוק מדעתו רעיון חשוב שכבר העלה אותו אחד מן הראשונים ולפיו </a:t>
            </a:r>
            <a:r>
              <a:rPr lang="he-IL" dirty="0">
                <a:highlight>
                  <a:srgbClr val="00FF00"/>
                </a:highlight>
              </a:rPr>
              <a:t>בזמן שאין מלך חוזרים אלו הזכויות של המשפטים משפטי המלוכה ליד האומה </a:t>
            </a:r>
            <a:r>
              <a:rPr lang="he-IL" dirty="0"/>
              <a:t>בכללה. </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10</a:t>
            </a:fld>
            <a:endParaRPr lang="en-US" dirty="0"/>
          </a:p>
        </p:txBody>
      </p:sp>
    </p:spTree>
    <p:extLst>
      <p:ext uri="{BB962C8B-B14F-4D97-AF65-F5344CB8AC3E}">
        <p14:creationId xmlns:p14="http://schemas.microsoft.com/office/powerpoint/2010/main" val="142266374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הרב ישראלי – הצלה ציבורית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highlight>
                  <a:srgbClr val="FFFF00"/>
                </a:highlight>
              </a:rPr>
              <a:t>הרב שאול ישראלי </a:t>
            </a:r>
            <a:r>
              <a:rPr lang="he-IL" dirty="0"/>
              <a:t>נוקט גישה שונה בהסבר תוקף דיני המלחמה: </a:t>
            </a:r>
            <a:endParaRPr lang="en-US" dirty="0"/>
          </a:p>
          <a:p>
            <a:r>
              <a:rPr lang="he-IL" dirty="0"/>
              <a:t>לפי דרכו ההיתר לסכן את נפשו של היחיד למען הצלת הרבים נובע </a:t>
            </a:r>
            <a:r>
              <a:rPr lang="he-IL" dirty="0">
                <a:highlight>
                  <a:srgbClr val="00FF00"/>
                </a:highlight>
              </a:rPr>
              <a:t>מכוח מאזן הצלה </a:t>
            </a:r>
            <a:r>
              <a:rPr lang="he-IL" dirty="0"/>
              <a:t>ברור ולפיו יותר אנשים ייהרגו בחרב השונא לולא המלחמה ממה שייהרגו עקב המלחמה. </a:t>
            </a:r>
            <a:endParaRPr lang="en-US" dirty="0"/>
          </a:p>
          <a:p>
            <a:r>
              <a:rPr lang="he-IL" dirty="0"/>
              <a:t>זאת ועוד מאחר שבמלחמה אין מסכנים </a:t>
            </a:r>
            <a:r>
              <a:rPr lang="he-IL" dirty="0">
                <a:highlight>
                  <a:srgbClr val="00FF00"/>
                </a:highlight>
              </a:rPr>
              <a:t>אדם מסוים </a:t>
            </a:r>
            <a:r>
              <a:rPr lang="he-IL" dirty="0"/>
              <a:t>ואין מוסרים בידיים אף אדם להריגה אנו רשאים לחייב כל אחד מישראל לצאת למלחמה כדי להביא להצלת האחרים. </a:t>
            </a:r>
            <a:endParaRPr lang="en-US" dirty="0"/>
          </a:p>
          <a:p>
            <a:r>
              <a:rPr lang="he-IL" dirty="0"/>
              <a:t>בשני דברים אלו שונה המלחמה מן ההלכה </a:t>
            </a:r>
            <a:r>
              <a:rPr lang="he-IL" dirty="0" err="1"/>
              <a:t>שבתוספתא</a:t>
            </a:r>
            <a:r>
              <a:rPr lang="he-IL" dirty="0"/>
              <a:t> ולפיה אין למסור מי שייחדוהו נכרים לשם הצלת הרבים במלחמה אין המפקדים </a:t>
            </a:r>
            <a:r>
              <a:rPr lang="he-IL" dirty="0">
                <a:highlight>
                  <a:srgbClr val="00FF00"/>
                </a:highlight>
              </a:rPr>
              <a:t>מייחדים </a:t>
            </a:r>
            <a:r>
              <a:rPr lang="he-IL" dirty="0"/>
              <a:t>את המועמד להריגה ואין </a:t>
            </a:r>
            <a:r>
              <a:rPr lang="he-IL" dirty="0">
                <a:highlight>
                  <a:srgbClr val="00FF00"/>
                </a:highlight>
              </a:rPr>
              <a:t>מסירה בידיים להריגה</a:t>
            </a:r>
            <a:r>
              <a:rPr lang="he-IL" dirty="0"/>
              <a:t>.</a:t>
            </a:r>
            <a:endParaRPr lang="en-US" dirty="0"/>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11</a:t>
            </a:fld>
            <a:endParaRPr lang="en-US" dirty="0"/>
          </a:p>
        </p:txBody>
      </p:sp>
    </p:spTree>
    <p:extLst>
      <p:ext uri="{BB962C8B-B14F-4D97-AF65-F5344CB8AC3E}">
        <p14:creationId xmlns:p14="http://schemas.microsoft.com/office/powerpoint/2010/main" val="329773052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הצלת נפשות - ציבורית</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הרב ישראלי: עצם החיוב של סיכון במלחמה שאין קיימים כאן הכללים של 'וחי בהם' נראה לענ"ד  שהוא גם כן מטעם אחר, שבמלחמה אנו רואים את כל הכלל כולו כאיש אחד ולא כפרטים  בודדים, ולגבי הכלל קיים כל יחיד רק כאבר של הגוף השלם, וממילא לא שייך כאן בכלל  מושג 'וחי בהם' כי אנו מודדים לפי חיי הכלל ולא לפי חיי הפרט, ובחיי הכלל יש לפעמים  שעל ידי שהאברים הפרטיים הולכים לאיבוד הם עוזרים לשגשוגו והצלחתו של הכלל.</a:t>
            </a:r>
            <a:endParaRPr lang="en-US" dirty="0"/>
          </a:p>
          <a:p>
            <a:r>
              <a:rPr lang="he-IL" dirty="0"/>
              <a:t>ומעתה יש לומר שמצות העשה והלא תעשה של הצלת הנתונים בסכנה היא מצוה המוטלת על כל אחד, וממילא כולם מתחייבים בה, ועל כן יש מקום להכריז בעבור זה  מלחמה, ומלחמה זו היא מלחמת מצוה שמטרתה קיום </a:t>
            </a:r>
            <a:r>
              <a:rPr lang="he-IL" dirty="0" err="1"/>
              <a:t>המצוה</a:t>
            </a:r>
            <a:r>
              <a:rPr lang="he-IL" dirty="0"/>
              <a:t>, אולם משעה שהיא  מוכרזת כמלחמה, שוב חלים בה דיני מלחמה, שבה לא קיימים פטורים מצד הסכנה  שנכנסים לתוכה וכפי שנתבאר לעיל.</a:t>
            </a:r>
            <a:endParaRPr lang="en-US" dirty="0"/>
          </a:p>
          <a:p>
            <a:r>
              <a:rPr lang="he-IL" dirty="0"/>
              <a:t> ועל כן אף על פי שבאופן פרטי אמנם אפשר לומר  שאין אדם חייב </a:t>
            </a:r>
            <a:r>
              <a:rPr lang="he-IL" dirty="0" err="1"/>
              <a:t>להכנס</a:t>
            </a:r>
            <a:r>
              <a:rPr lang="he-IL" dirty="0"/>
              <a:t> לסכנה להציל חברו, היינו משום שבאופן פרטי קיים הפטור של  וחי בהם, וזה כולל גם פטור של ספק סכנה.</a:t>
            </a:r>
            <a:endParaRPr lang="en-US" dirty="0"/>
          </a:p>
          <a:p>
            <a:r>
              <a:rPr lang="he-IL" dirty="0"/>
              <a:t> אבל במלחמה הרי אין פטור זה, על כן לאחר</a:t>
            </a:r>
            <a:r>
              <a:rPr lang="en-US" dirty="0"/>
              <a:t> </a:t>
            </a:r>
            <a:r>
              <a:rPr lang="he-IL" dirty="0"/>
              <a:t>שהוכרזה מלחמה חייבים לסכן עצמם למען המטרה שהוצבה.</a:t>
            </a:r>
            <a:endParaRPr lang="en-US" dirty="0"/>
          </a:p>
          <a:p>
            <a:r>
              <a:rPr lang="en-US" dirty="0"/>
              <a:t>    </a:t>
            </a:r>
          </a:p>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12</a:t>
            </a:fld>
            <a:endParaRPr lang="en-US" dirty="0"/>
          </a:p>
        </p:txBody>
      </p:sp>
    </p:spTree>
    <p:extLst>
      <p:ext uri="{BB962C8B-B14F-4D97-AF65-F5344CB8AC3E}">
        <p14:creationId xmlns:p14="http://schemas.microsoft.com/office/powerpoint/2010/main" val="291893941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a:t>סיכום </a:t>
            </a:r>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dirty="0"/>
              <a:t>לרב קוק – משפט המלוכה מחייב למסור נפש.</a:t>
            </a:r>
          </a:p>
          <a:p>
            <a:r>
              <a:rPr lang="he-IL" dirty="0"/>
              <a:t>הרב ישראלי – מצוות קידוש השם.</a:t>
            </a:r>
          </a:p>
          <a:p>
            <a:r>
              <a:rPr lang="he-IL" dirty="0"/>
              <a:t>הרב ישראלי – מצוות הצלת נפשות ציבורית. </a:t>
            </a:r>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287692594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07403530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28138442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16</a:t>
            </a:fld>
            <a:endParaRPr lang="en-US" dirty="0"/>
          </a:p>
        </p:txBody>
      </p:sp>
    </p:spTree>
    <p:extLst>
      <p:ext uri="{BB962C8B-B14F-4D97-AF65-F5344CB8AC3E}">
        <p14:creationId xmlns:p14="http://schemas.microsoft.com/office/powerpoint/2010/main" val="344506886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397904487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18</a:t>
            </a:fld>
            <a:endParaRPr lang="en-US" dirty="0"/>
          </a:p>
        </p:txBody>
      </p:sp>
    </p:spTree>
    <p:extLst>
      <p:ext uri="{BB962C8B-B14F-4D97-AF65-F5344CB8AC3E}">
        <p14:creationId xmlns:p14="http://schemas.microsoft.com/office/powerpoint/2010/main" val="411066342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4199563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266351794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69836860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2877640089"/>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3933908111"/>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24</a:t>
            </a:fld>
            <a:endParaRPr lang="en-US" dirty="0"/>
          </a:p>
        </p:txBody>
      </p:sp>
    </p:spTree>
    <p:extLst>
      <p:ext uri="{BB962C8B-B14F-4D97-AF65-F5344CB8AC3E}">
        <p14:creationId xmlns:p14="http://schemas.microsoft.com/office/powerpoint/2010/main" val="137601071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25</a:t>
            </a:fld>
            <a:endParaRPr lang="en-US" dirty="0"/>
          </a:p>
        </p:txBody>
      </p:sp>
    </p:spTree>
    <p:extLst>
      <p:ext uri="{BB962C8B-B14F-4D97-AF65-F5344CB8AC3E}">
        <p14:creationId xmlns:p14="http://schemas.microsoft.com/office/powerpoint/2010/main" val="328052844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41582420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130499478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1673261775"/>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154699725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30</a:t>
            </a:fld>
            <a:endParaRPr lang="en-US" dirty="0"/>
          </a:p>
        </p:txBody>
      </p:sp>
    </p:spTree>
    <p:extLst>
      <p:ext uri="{BB962C8B-B14F-4D97-AF65-F5344CB8AC3E}">
        <p14:creationId xmlns:p14="http://schemas.microsoft.com/office/powerpoint/2010/main" val="2970010642"/>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072456097"/>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3615509968"/>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887161376"/>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766866513"/>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35</a:t>
            </a:fld>
            <a:endParaRPr lang="en-US" dirty="0"/>
          </a:p>
        </p:txBody>
      </p:sp>
    </p:spTree>
    <p:extLst>
      <p:ext uri="{BB962C8B-B14F-4D97-AF65-F5344CB8AC3E}">
        <p14:creationId xmlns:p14="http://schemas.microsoft.com/office/powerpoint/2010/main" val="3620327490"/>
      </p:ext>
    </p:extLst>
  </p:cSld>
  <p:clrMapOvr>
    <a:masterClrMapping/>
  </p:clrMapOvr>
  <mc:AlternateContent xmlns:mc="http://schemas.openxmlformats.org/markup-compatibility/2006" xmlns:p14="http://schemas.microsoft.com/office/powerpoint/2010/main">
    <mc:Choice Requires="p14">
      <p:transition spd="slow" p14:dur="2000" advTm="690171"/>
    </mc:Choice>
    <mc:Fallback xmlns="">
      <p:transition spd="slow" advTm="69017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20764</TotalTime>
  <Words>1705</Words>
  <Application>Microsoft Office PowerPoint</Application>
  <PresentationFormat>מסך רחב</PresentationFormat>
  <Paragraphs>125</Paragraphs>
  <Slides>35</Slides>
  <Notes>2</Notes>
  <HiddenSlides>0</HiddenSlides>
  <MMClips>0</MMClips>
  <ScaleCrop>false</ScaleCrop>
  <HeadingPairs>
    <vt:vector size="6" baseType="variant">
      <vt:variant>
        <vt:lpstr>גופנים בשימוש</vt:lpstr>
      </vt:variant>
      <vt:variant>
        <vt:i4>6</vt:i4>
      </vt:variant>
      <vt:variant>
        <vt:lpstr>ערכת נושא</vt:lpstr>
      </vt:variant>
      <vt:variant>
        <vt:i4>5</vt:i4>
      </vt:variant>
      <vt:variant>
        <vt:lpstr>כותרות שקופיות</vt:lpstr>
      </vt:variant>
      <vt:variant>
        <vt:i4>35</vt:i4>
      </vt:variant>
    </vt:vector>
  </HeadingPairs>
  <TitlesOfParts>
    <vt:vector size="46" baseType="lpstr">
      <vt:lpstr>Aharoni</vt:lpstr>
      <vt:lpstr>Arial</vt:lpstr>
      <vt:lpstr>Calibri</vt:lpstr>
      <vt:lpstr>Calibri Light</vt:lpstr>
      <vt:lpstr>Trebuchet MS</vt:lpstr>
      <vt:lpstr>Wingdings 3</vt:lpstr>
      <vt:lpstr>2_פיאה</vt:lpstr>
      <vt:lpstr>ערכת נושא Office</vt:lpstr>
      <vt:lpstr>פיאה</vt:lpstr>
      <vt:lpstr>3_פיאה</vt:lpstr>
      <vt:lpstr>1_פיאה</vt:lpstr>
      <vt:lpstr>מסירות נפש במלחמה</vt:lpstr>
      <vt:lpstr>כיצד מחליטים לצאת למלחמה?</vt:lpstr>
      <vt:lpstr>מה המקור למסירות נפש במלחמה?</vt:lpstr>
      <vt:lpstr>רמב"ם – ג' סוגי מלחמת מצווה</vt:lpstr>
      <vt:lpstr>עזרת ישראל מיד צר הבא </vt:lpstr>
      <vt:lpstr>מלחמת קידוש השם הרב ישראלי</vt:lpstr>
      <vt:lpstr>משפטי המלוכה</vt:lpstr>
      <vt:lpstr>דיני מלחמה – ממשפט המלוכה</vt:lpstr>
      <vt:lpstr>מצגת של PowerPoint‏</vt:lpstr>
      <vt:lpstr>חידושו של הרב קוק – האומה כמלך</vt:lpstr>
      <vt:lpstr>הרב ישראלי – הצלה ציבורית</vt:lpstr>
      <vt:lpstr>הצלת נפשות - ציבורית</vt:lpstr>
      <vt:lpstr>סיכום </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22</cp:revision>
  <cp:lastPrinted>2024-02-26T05:45:50Z</cp:lastPrinted>
  <dcterms:created xsi:type="dcterms:W3CDTF">2024-02-23T09:02:47Z</dcterms:created>
  <dcterms:modified xsi:type="dcterms:W3CDTF">2024-09-11T02:11:49Z</dcterms:modified>
</cp:coreProperties>
</file>