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65" r:id="rId5"/>
    <p:sldId id="260" r:id="rId6"/>
    <p:sldId id="261" r:id="rId7"/>
    <p:sldId id="264" r:id="rId8"/>
    <p:sldId id="258" r:id="rId9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3A6279-10FF-43D9-94AA-3524BAAFCEBA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05BD55A5-415A-41D7-89AB-19272CDDA6A5}">
      <dgm:prSet phldrT="[טקסט]"/>
      <dgm:spPr/>
      <dgm:t>
        <a:bodyPr>
          <a:scene3d>
            <a:camera prst="orthographicFront"/>
            <a:lightRig rig="threePt" dir="t"/>
          </a:scene3d>
          <a:sp3d extrusionH="57150">
            <a:bevelT w="38100" h="38100" prst="convex"/>
            <a:bevelB w="57150" h="38100" prst="hardEdge"/>
          </a:sp3d>
        </a:bodyPr>
        <a:lstStyle/>
        <a:p>
          <a:pPr rtl="1"/>
          <a:r>
            <a:rPr lang="he-IL" dirty="0">
              <a:effectLst>
                <a:outerShdw blurRad="50800" dist="25400" dir="5400000" algn="ctr" rotWithShape="0">
                  <a:srgbClr val="000000"/>
                </a:outerShdw>
              </a:effectLst>
            </a:rPr>
            <a:t>לחפש איזה </a:t>
          </a:r>
          <a:r>
            <a:rPr lang="he-IL" dirty="0">
              <a:solidFill>
                <a:srgbClr val="FF0000"/>
              </a:solidFill>
              <a:effectLst>
                <a:outerShdw blurRad="50800" dist="25400" dir="5400000" algn="ctr" rotWithShape="0">
                  <a:srgbClr val="000000"/>
                </a:outerShdw>
              </a:effectLst>
            </a:rPr>
            <a:t>ערך</a:t>
          </a:r>
          <a:r>
            <a:rPr lang="he-IL" dirty="0">
              <a:effectLst>
                <a:outerShdw blurRad="50800" dist="25400" dir="5400000" algn="ctr" rotWithShape="0">
                  <a:srgbClr val="000000"/>
                </a:outerShdw>
              </a:effectLst>
            </a:rPr>
            <a:t> יש לשני</a:t>
          </a:r>
        </a:p>
      </dgm:t>
    </dgm:pt>
    <dgm:pt modelId="{D8A9B12C-02A5-4385-A851-B202F6E38723}" type="parTrans" cxnId="{3A4A2E36-CFCC-4BAF-A079-C4A5924450BF}">
      <dgm:prSet/>
      <dgm:spPr/>
      <dgm:t>
        <a:bodyPr/>
        <a:lstStyle/>
        <a:p>
          <a:pPr rtl="1"/>
          <a:endParaRPr lang="he-IL">
            <a:effectLst>
              <a:outerShdw blurRad="50800" dist="25400" dir="5400000" algn="ctr" rotWithShape="0">
                <a:srgbClr val="000000"/>
              </a:outerShdw>
            </a:effectLst>
          </a:endParaRPr>
        </a:p>
      </dgm:t>
    </dgm:pt>
    <dgm:pt modelId="{4E0DCE86-8B0C-40BF-8082-635B54503A35}" type="sibTrans" cxnId="{3A4A2E36-CFCC-4BAF-A079-C4A5924450BF}">
      <dgm:prSet/>
      <dgm:spPr/>
      <dgm:t>
        <a:bodyPr/>
        <a:lstStyle/>
        <a:p>
          <a:pPr rtl="1"/>
          <a:endParaRPr lang="he-IL">
            <a:effectLst>
              <a:outerShdw blurRad="50800" dist="25400" dir="5400000" algn="ctr" rotWithShape="0">
                <a:srgbClr val="000000"/>
              </a:outerShdw>
            </a:effectLst>
          </a:endParaRPr>
        </a:p>
      </dgm:t>
    </dgm:pt>
    <dgm:pt modelId="{9F832E82-D96A-4ED3-8EFA-3DACD6E88A90}">
      <dgm:prSet phldrT="[טקסט]"/>
      <dgm:spPr/>
      <dgm:t>
        <a:bodyPr>
          <a:scene3d>
            <a:camera prst="orthographicFront"/>
            <a:lightRig rig="threePt" dir="t"/>
          </a:scene3d>
          <a:sp3d extrusionH="57150">
            <a:bevelT w="38100" h="38100" prst="convex"/>
            <a:bevelB w="57150" h="38100" prst="hardEdge"/>
          </a:sp3d>
        </a:bodyPr>
        <a:lstStyle/>
        <a:p>
          <a:pPr rtl="1"/>
          <a:r>
            <a:rPr lang="he-IL" dirty="0">
              <a:solidFill>
                <a:srgbClr val="FF0000"/>
              </a:solidFill>
              <a:effectLst>
                <a:outerShdw blurRad="50800" dist="25400" dir="5400000" algn="ctr" rotWithShape="0">
                  <a:srgbClr val="000000"/>
                </a:outerShdw>
              </a:effectLst>
            </a:rPr>
            <a:t>להבין</a:t>
          </a:r>
          <a:r>
            <a:rPr lang="he-IL" dirty="0">
              <a:effectLst>
                <a:outerShdw blurRad="50800" dist="25400" dir="5400000" algn="ctr" rotWithShape="0">
                  <a:srgbClr val="000000"/>
                </a:outerShdw>
              </a:effectLst>
            </a:rPr>
            <a:t> את הצד השני</a:t>
          </a:r>
        </a:p>
      </dgm:t>
    </dgm:pt>
    <dgm:pt modelId="{2D50DD04-6245-41CD-8059-FCE4B4FA708A}" type="parTrans" cxnId="{7E8D960B-9F7E-427E-9354-EEDE39297644}">
      <dgm:prSet/>
      <dgm:spPr/>
      <dgm:t>
        <a:bodyPr/>
        <a:lstStyle/>
        <a:p>
          <a:pPr rtl="1"/>
          <a:endParaRPr lang="he-IL">
            <a:effectLst>
              <a:outerShdw blurRad="50800" dist="25400" dir="5400000" algn="ctr" rotWithShape="0">
                <a:srgbClr val="000000"/>
              </a:outerShdw>
            </a:effectLst>
          </a:endParaRPr>
        </a:p>
      </dgm:t>
    </dgm:pt>
    <dgm:pt modelId="{C0638F97-8686-4903-AEF4-A0AEFFC3AAAD}" type="sibTrans" cxnId="{7E8D960B-9F7E-427E-9354-EEDE39297644}">
      <dgm:prSet/>
      <dgm:spPr/>
      <dgm:t>
        <a:bodyPr/>
        <a:lstStyle/>
        <a:p>
          <a:pPr rtl="1"/>
          <a:endParaRPr lang="he-IL">
            <a:effectLst>
              <a:outerShdw blurRad="50800" dist="25400" dir="5400000" algn="ctr" rotWithShape="0">
                <a:srgbClr val="000000"/>
              </a:outerShdw>
            </a:effectLst>
          </a:endParaRPr>
        </a:p>
      </dgm:t>
    </dgm:pt>
    <dgm:pt modelId="{1B67712C-F618-4FFA-9220-4BCA92C5D76D}">
      <dgm:prSet phldrT="[טקסט]"/>
      <dgm:spPr/>
      <dgm:t>
        <a:bodyPr>
          <a:scene3d>
            <a:camera prst="orthographicFront"/>
            <a:lightRig rig="threePt" dir="t"/>
          </a:scene3d>
          <a:sp3d extrusionH="57150">
            <a:bevelT w="38100" h="38100" prst="convex"/>
            <a:bevelB w="57150" h="38100" prst="hardEdge"/>
          </a:sp3d>
        </a:bodyPr>
        <a:lstStyle/>
        <a:p>
          <a:pPr rtl="1"/>
          <a:r>
            <a:rPr lang="he-IL" dirty="0">
              <a:effectLst>
                <a:outerShdw blurRad="50800" dist="25400" dir="5400000" algn="ctr" rotWithShape="0">
                  <a:srgbClr val="000000"/>
                </a:outerShdw>
              </a:effectLst>
            </a:rPr>
            <a:t>לוותר</a:t>
          </a:r>
        </a:p>
      </dgm:t>
    </dgm:pt>
    <dgm:pt modelId="{19E18185-3B29-423F-A3B8-10149F8EA53C}" type="parTrans" cxnId="{842813A9-9601-4711-A88B-FCB388A6FBA1}">
      <dgm:prSet/>
      <dgm:spPr/>
      <dgm:t>
        <a:bodyPr/>
        <a:lstStyle/>
        <a:p>
          <a:pPr rtl="1"/>
          <a:endParaRPr lang="he-IL">
            <a:effectLst>
              <a:outerShdw blurRad="50800" dist="25400" dir="5400000" algn="ctr" rotWithShape="0">
                <a:srgbClr val="000000"/>
              </a:outerShdw>
            </a:effectLst>
          </a:endParaRPr>
        </a:p>
      </dgm:t>
    </dgm:pt>
    <dgm:pt modelId="{45302AA6-90F3-4034-A407-B3A7C928EA92}" type="sibTrans" cxnId="{842813A9-9601-4711-A88B-FCB388A6FBA1}">
      <dgm:prSet/>
      <dgm:spPr/>
      <dgm:t>
        <a:bodyPr/>
        <a:lstStyle/>
        <a:p>
          <a:pPr rtl="1"/>
          <a:endParaRPr lang="he-IL">
            <a:effectLst>
              <a:outerShdw blurRad="50800" dist="25400" dir="5400000" algn="ctr" rotWithShape="0">
                <a:srgbClr val="000000"/>
              </a:outerShdw>
            </a:effectLst>
          </a:endParaRPr>
        </a:p>
      </dgm:t>
    </dgm:pt>
    <dgm:pt modelId="{4144D218-14C8-4F31-A784-B252584D2E71}" type="pres">
      <dgm:prSet presAssocID="{EC3A6279-10FF-43D9-94AA-3524BAAFCEBA}" presName="compositeShape" presStyleCnt="0">
        <dgm:presLayoutVars>
          <dgm:dir/>
          <dgm:resizeHandles/>
        </dgm:presLayoutVars>
      </dgm:prSet>
      <dgm:spPr/>
    </dgm:pt>
    <dgm:pt modelId="{CDDF5B28-0F64-4FFC-ACF6-6185DBA3DB99}" type="pres">
      <dgm:prSet presAssocID="{EC3A6279-10FF-43D9-94AA-3524BAAFCEBA}" presName="pyramid" presStyleLbl="node1" presStyleIdx="0" presStyleCnt="1"/>
      <dgm:spPr/>
    </dgm:pt>
    <dgm:pt modelId="{7FA94C06-C375-40D7-9DAA-FD54306D4AC0}" type="pres">
      <dgm:prSet presAssocID="{EC3A6279-10FF-43D9-94AA-3524BAAFCEBA}" presName="theList" presStyleCnt="0"/>
      <dgm:spPr/>
    </dgm:pt>
    <dgm:pt modelId="{522E4A1B-C27E-47E1-80F7-68493DE8912B}" type="pres">
      <dgm:prSet presAssocID="{1B67712C-F618-4FFA-9220-4BCA92C5D76D}" presName="aNode" presStyleLbl="fgAcc1" presStyleIdx="0" presStyleCnt="3">
        <dgm:presLayoutVars>
          <dgm:bulletEnabled val="1"/>
        </dgm:presLayoutVars>
      </dgm:prSet>
      <dgm:spPr/>
    </dgm:pt>
    <dgm:pt modelId="{58C30B57-1F8B-40B8-B8A9-1921DDB98769}" type="pres">
      <dgm:prSet presAssocID="{1B67712C-F618-4FFA-9220-4BCA92C5D76D}" presName="aSpace" presStyleCnt="0"/>
      <dgm:spPr/>
    </dgm:pt>
    <dgm:pt modelId="{2EA5D793-842F-4A7F-9DD3-0FC7DF5B2EB2}" type="pres">
      <dgm:prSet presAssocID="{9F832E82-D96A-4ED3-8EFA-3DACD6E88A90}" presName="aNode" presStyleLbl="fgAcc1" presStyleIdx="1" presStyleCnt="3">
        <dgm:presLayoutVars>
          <dgm:bulletEnabled val="1"/>
        </dgm:presLayoutVars>
      </dgm:prSet>
      <dgm:spPr/>
    </dgm:pt>
    <dgm:pt modelId="{8800AD08-B7FC-45E2-B5EA-0FA318BB3B5A}" type="pres">
      <dgm:prSet presAssocID="{9F832E82-D96A-4ED3-8EFA-3DACD6E88A90}" presName="aSpace" presStyleCnt="0"/>
      <dgm:spPr/>
    </dgm:pt>
    <dgm:pt modelId="{67256944-5E75-40D1-A5FF-4FEDDA0D139B}" type="pres">
      <dgm:prSet presAssocID="{05BD55A5-415A-41D7-89AB-19272CDDA6A5}" presName="aNode" presStyleLbl="fgAcc1" presStyleIdx="2" presStyleCnt="3">
        <dgm:presLayoutVars>
          <dgm:bulletEnabled val="1"/>
        </dgm:presLayoutVars>
      </dgm:prSet>
      <dgm:spPr/>
    </dgm:pt>
    <dgm:pt modelId="{B52BFE86-C7E0-483C-B1F0-A1B9CD20B3A7}" type="pres">
      <dgm:prSet presAssocID="{05BD55A5-415A-41D7-89AB-19272CDDA6A5}" presName="aSpace" presStyleCnt="0"/>
      <dgm:spPr/>
    </dgm:pt>
  </dgm:ptLst>
  <dgm:cxnLst>
    <dgm:cxn modelId="{7E8D960B-9F7E-427E-9354-EEDE39297644}" srcId="{EC3A6279-10FF-43D9-94AA-3524BAAFCEBA}" destId="{9F832E82-D96A-4ED3-8EFA-3DACD6E88A90}" srcOrd="1" destOrd="0" parTransId="{2D50DD04-6245-41CD-8059-FCE4B4FA708A}" sibTransId="{C0638F97-8686-4903-AEF4-A0AEFFC3AAAD}"/>
    <dgm:cxn modelId="{FE3D4B17-F980-485B-822F-86C801D6B999}" type="presOf" srcId="{1B67712C-F618-4FFA-9220-4BCA92C5D76D}" destId="{522E4A1B-C27E-47E1-80F7-68493DE8912B}" srcOrd="0" destOrd="0" presId="urn:microsoft.com/office/officeart/2005/8/layout/pyramid2"/>
    <dgm:cxn modelId="{1EE5F718-9FD6-4E6D-B600-8FE0BD3F464A}" type="presOf" srcId="{9F832E82-D96A-4ED3-8EFA-3DACD6E88A90}" destId="{2EA5D793-842F-4A7F-9DD3-0FC7DF5B2EB2}" srcOrd="0" destOrd="0" presId="urn:microsoft.com/office/officeart/2005/8/layout/pyramid2"/>
    <dgm:cxn modelId="{3A4A2E36-CFCC-4BAF-A079-C4A5924450BF}" srcId="{EC3A6279-10FF-43D9-94AA-3524BAAFCEBA}" destId="{05BD55A5-415A-41D7-89AB-19272CDDA6A5}" srcOrd="2" destOrd="0" parTransId="{D8A9B12C-02A5-4385-A851-B202F6E38723}" sibTransId="{4E0DCE86-8B0C-40BF-8082-635B54503A35}"/>
    <dgm:cxn modelId="{49BECD9B-E159-4D34-BCC9-079D1C41C466}" type="presOf" srcId="{EC3A6279-10FF-43D9-94AA-3524BAAFCEBA}" destId="{4144D218-14C8-4F31-A784-B252584D2E71}" srcOrd="0" destOrd="0" presId="urn:microsoft.com/office/officeart/2005/8/layout/pyramid2"/>
    <dgm:cxn modelId="{842813A9-9601-4711-A88B-FCB388A6FBA1}" srcId="{EC3A6279-10FF-43D9-94AA-3524BAAFCEBA}" destId="{1B67712C-F618-4FFA-9220-4BCA92C5D76D}" srcOrd="0" destOrd="0" parTransId="{19E18185-3B29-423F-A3B8-10149F8EA53C}" sibTransId="{45302AA6-90F3-4034-A407-B3A7C928EA92}"/>
    <dgm:cxn modelId="{FC0AB5C9-305C-41E1-A104-2E5CC25AEACC}" type="presOf" srcId="{05BD55A5-415A-41D7-89AB-19272CDDA6A5}" destId="{67256944-5E75-40D1-A5FF-4FEDDA0D139B}" srcOrd="0" destOrd="0" presId="urn:microsoft.com/office/officeart/2005/8/layout/pyramid2"/>
    <dgm:cxn modelId="{12E32351-DEB8-4C55-8AA3-6C8D6E940FA9}" type="presParOf" srcId="{4144D218-14C8-4F31-A784-B252584D2E71}" destId="{CDDF5B28-0F64-4FFC-ACF6-6185DBA3DB99}" srcOrd="0" destOrd="0" presId="urn:microsoft.com/office/officeart/2005/8/layout/pyramid2"/>
    <dgm:cxn modelId="{ADD8845C-85D9-4509-85F0-A255E2D892DB}" type="presParOf" srcId="{4144D218-14C8-4F31-A784-B252584D2E71}" destId="{7FA94C06-C375-40D7-9DAA-FD54306D4AC0}" srcOrd="1" destOrd="0" presId="urn:microsoft.com/office/officeart/2005/8/layout/pyramid2"/>
    <dgm:cxn modelId="{54F6C608-2F88-4A66-A53C-619449C4C1C9}" type="presParOf" srcId="{7FA94C06-C375-40D7-9DAA-FD54306D4AC0}" destId="{522E4A1B-C27E-47E1-80F7-68493DE8912B}" srcOrd="0" destOrd="0" presId="urn:microsoft.com/office/officeart/2005/8/layout/pyramid2"/>
    <dgm:cxn modelId="{0D1DF0A5-70C9-4DAC-A70A-A625A1444405}" type="presParOf" srcId="{7FA94C06-C375-40D7-9DAA-FD54306D4AC0}" destId="{58C30B57-1F8B-40B8-B8A9-1921DDB98769}" srcOrd="1" destOrd="0" presId="urn:microsoft.com/office/officeart/2005/8/layout/pyramid2"/>
    <dgm:cxn modelId="{3D88B53F-2688-4B31-A743-719C5A3217F2}" type="presParOf" srcId="{7FA94C06-C375-40D7-9DAA-FD54306D4AC0}" destId="{2EA5D793-842F-4A7F-9DD3-0FC7DF5B2EB2}" srcOrd="2" destOrd="0" presId="urn:microsoft.com/office/officeart/2005/8/layout/pyramid2"/>
    <dgm:cxn modelId="{0C0D8F4A-C090-4247-8F8B-D73AC575E18C}" type="presParOf" srcId="{7FA94C06-C375-40D7-9DAA-FD54306D4AC0}" destId="{8800AD08-B7FC-45E2-B5EA-0FA318BB3B5A}" srcOrd="3" destOrd="0" presId="urn:microsoft.com/office/officeart/2005/8/layout/pyramid2"/>
    <dgm:cxn modelId="{26F855CB-8FA4-41A3-A813-33DB9F279027}" type="presParOf" srcId="{7FA94C06-C375-40D7-9DAA-FD54306D4AC0}" destId="{67256944-5E75-40D1-A5FF-4FEDDA0D139B}" srcOrd="4" destOrd="0" presId="urn:microsoft.com/office/officeart/2005/8/layout/pyramid2"/>
    <dgm:cxn modelId="{D252617B-796C-44FB-ABCD-336FE475AFF2}" type="presParOf" srcId="{7FA94C06-C375-40D7-9DAA-FD54306D4AC0}" destId="{B52BFE86-C7E0-483C-B1F0-A1B9CD20B3A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AE8532-33F4-47B8-876F-6763DC1B80C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86107414-3660-4C87-B274-284429FDEDE0}">
      <dgm:prSet phldrT="[טקסט]"/>
      <dgm:spPr/>
      <dgm:t>
        <a:bodyPr/>
        <a:lstStyle/>
        <a:p>
          <a:pPr rtl="1"/>
          <a:r>
            <a:rPr lang="he-IL" dirty="0"/>
            <a:t>כתוב לך אירוע במהלך היום </a:t>
          </a:r>
          <a:r>
            <a:rPr lang="he-IL" dirty="0">
              <a:highlight>
                <a:srgbClr val="00FFFF"/>
              </a:highlight>
            </a:rPr>
            <a:t>שניתן לראות </a:t>
          </a:r>
          <a:r>
            <a:rPr lang="he-IL" dirty="0"/>
            <a:t>בו את הערך של הזולת.</a:t>
          </a:r>
        </a:p>
      </dgm:t>
    </dgm:pt>
    <dgm:pt modelId="{02E7B299-3E08-48FB-B91E-D027672F5909}" type="parTrans" cxnId="{07BDD90B-F012-4E38-8C4B-60B47A04AA97}">
      <dgm:prSet/>
      <dgm:spPr/>
      <dgm:t>
        <a:bodyPr/>
        <a:lstStyle/>
        <a:p>
          <a:pPr rtl="1"/>
          <a:endParaRPr lang="he-IL"/>
        </a:p>
      </dgm:t>
    </dgm:pt>
    <dgm:pt modelId="{691A5C10-EC68-4412-AD95-2C928654A73C}" type="sibTrans" cxnId="{07BDD90B-F012-4E38-8C4B-60B47A04AA97}">
      <dgm:prSet/>
      <dgm:spPr/>
      <dgm:t>
        <a:bodyPr/>
        <a:lstStyle/>
        <a:p>
          <a:pPr rtl="1"/>
          <a:endParaRPr lang="he-IL"/>
        </a:p>
      </dgm:t>
    </dgm:pt>
    <dgm:pt modelId="{79A9901C-4D92-404A-BD21-51CE34CB7A33}">
      <dgm:prSet phldrT="[טקסט]" phldr="1"/>
      <dgm:spPr/>
      <dgm:t>
        <a:bodyPr/>
        <a:lstStyle/>
        <a:p>
          <a:pPr rtl="1"/>
          <a:endParaRPr lang="he-IL"/>
        </a:p>
      </dgm:t>
    </dgm:pt>
    <dgm:pt modelId="{E228FCB4-1BC3-45BC-8B01-D4962B125C2B}" type="parTrans" cxnId="{D1F12B13-B22F-44A1-A9C5-E9FCC89BDBCD}">
      <dgm:prSet/>
      <dgm:spPr/>
      <dgm:t>
        <a:bodyPr/>
        <a:lstStyle/>
        <a:p>
          <a:pPr rtl="1"/>
          <a:endParaRPr lang="he-IL"/>
        </a:p>
      </dgm:t>
    </dgm:pt>
    <dgm:pt modelId="{7D4EF105-1A81-4EDF-81AD-F7519CAE0C50}" type="sibTrans" cxnId="{D1F12B13-B22F-44A1-A9C5-E9FCC89BDBCD}">
      <dgm:prSet/>
      <dgm:spPr/>
      <dgm:t>
        <a:bodyPr/>
        <a:lstStyle/>
        <a:p>
          <a:pPr rtl="1"/>
          <a:endParaRPr lang="he-IL"/>
        </a:p>
      </dgm:t>
    </dgm:pt>
    <dgm:pt modelId="{52877ECD-6AC0-4746-96B6-1E080CCAEE3F}">
      <dgm:prSet phldrT="[טקסט]" phldr="1"/>
      <dgm:spPr/>
      <dgm:t>
        <a:bodyPr/>
        <a:lstStyle/>
        <a:p>
          <a:pPr rtl="1"/>
          <a:endParaRPr lang="he-IL"/>
        </a:p>
      </dgm:t>
    </dgm:pt>
    <dgm:pt modelId="{51242F08-60A6-443F-A438-CB3179E445DC}" type="parTrans" cxnId="{DB214942-F5DE-43AA-8E5E-C822A5AE5F77}">
      <dgm:prSet/>
      <dgm:spPr/>
      <dgm:t>
        <a:bodyPr/>
        <a:lstStyle/>
        <a:p>
          <a:pPr rtl="1"/>
          <a:endParaRPr lang="he-IL"/>
        </a:p>
      </dgm:t>
    </dgm:pt>
    <dgm:pt modelId="{447A062A-B091-4248-A23D-81C9E92F1A72}" type="sibTrans" cxnId="{DB214942-F5DE-43AA-8E5E-C822A5AE5F77}">
      <dgm:prSet/>
      <dgm:spPr/>
      <dgm:t>
        <a:bodyPr/>
        <a:lstStyle/>
        <a:p>
          <a:pPr rtl="1"/>
          <a:endParaRPr lang="he-IL"/>
        </a:p>
      </dgm:t>
    </dgm:pt>
    <dgm:pt modelId="{469FC02E-C2E1-41F2-BB3E-CEB37BAA7C0C}">
      <dgm:prSet phldrT="[טקסט]"/>
      <dgm:spPr/>
      <dgm:t>
        <a:bodyPr/>
        <a:lstStyle/>
        <a:p>
          <a:pPr rtl="1"/>
          <a:r>
            <a:rPr lang="he-IL" dirty="0"/>
            <a:t>בוויכוח הקרוב נסה לראות מה </a:t>
          </a:r>
          <a:r>
            <a:rPr lang="he-IL" dirty="0">
              <a:highlight>
                <a:srgbClr val="00FFFF"/>
              </a:highlight>
            </a:rPr>
            <a:t>הערך שעומד</a:t>
          </a:r>
          <a:r>
            <a:rPr lang="he-IL" dirty="0"/>
            <a:t> אצל החבר</a:t>
          </a:r>
        </a:p>
      </dgm:t>
    </dgm:pt>
    <dgm:pt modelId="{52698B1D-E940-454D-9F67-FF121311CB99}" type="parTrans" cxnId="{3BBC4CC4-B335-4A05-A74B-D11EA1B27239}">
      <dgm:prSet/>
      <dgm:spPr/>
      <dgm:t>
        <a:bodyPr/>
        <a:lstStyle/>
        <a:p>
          <a:pPr rtl="1"/>
          <a:endParaRPr lang="he-IL"/>
        </a:p>
      </dgm:t>
    </dgm:pt>
    <dgm:pt modelId="{8BEE780E-75AB-47A2-BA01-5A8D48284918}" type="sibTrans" cxnId="{3BBC4CC4-B335-4A05-A74B-D11EA1B27239}">
      <dgm:prSet/>
      <dgm:spPr/>
      <dgm:t>
        <a:bodyPr/>
        <a:lstStyle/>
        <a:p>
          <a:pPr rtl="1"/>
          <a:endParaRPr lang="he-IL"/>
        </a:p>
      </dgm:t>
    </dgm:pt>
    <dgm:pt modelId="{E6F6FBEB-C578-47A0-8B2A-BB5764CEE6C2}">
      <dgm:prSet phldrT="[טקסט]" phldr="1"/>
      <dgm:spPr/>
      <dgm:t>
        <a:bodyPr/>
        <a:lstStyle/>
        <a:p>
          <a:pPr rtl="1"/>
          <a:endParaRPr lang="he-IL"/>
        </a:p>
      </dgm:t>
    </dgm:pt>
    <dgm:pt modelId="{3F8DA705-D662-4932-A59A-584D86158A9E}" type="parTrans" cxnId="{AE54E609-0A90-4D66-BECD-1B5EE79F9097}">
      <dgm:prSet/>
      <dgm:spPr/>
      <dgm:t>
        <a:bodyPr/>
        <a:lstStyle/>
        <a:p>
          <a:pPr rtl="1"/>
          <a:endParaRPr lang="he-IL"/>
        </a:p>
      </dgm:t>
    </dgm:pt>
    <dgm:pt modelId="{CC829262-1EB9-4CDF-8437-E656AEC179AE}" type="sibTrans" cxnId="{AE54E609-0A90-4D66-BECD-1B5EE79F9097}">
      <dgm:prSet/>
      <dgm:spPr/>
      <dgm:t>
        <a:bodyPr/>
        <a:lstStyle/>
        <a:p>
          <a:pPr rtl="1"/>
          <a:endParaRPr lang="he-IL"/>
        </a:p>
      </dgm:t>
    </dgm:pt>
    <dgm:pt modelId="{75B1DA8E-0D30-473A-9CEF-19D959279816}">
      <dgm:prSet phldrT="[טקסט]" phldr="1"/>
      <dgm:spPr/>
      <dgm:t>
        <a:bodyPr/>
        <a:lstStyle/>
        <a:p>
          <a:pPr rtl="1"/>
          <a:endParaRPr lang="he-IL"/>
        </a:p>
      </dgm:t>
    </dgm:pt>
    <dgm:pt modelId="{4B6814E7-4F6D-4967-8847-5577A55BEF6A}" type="parTrans" cxnId="{C598EBD1-821C-4F13-B490-7747DFDB0E97}">
      <dgm:prSet/>
      <dgm:spPr/>
      <dgm:t>
        <a:bodyPr/>
        <a:lstStyle/>
        <a:p>
          <a:pPr rtl="1"/>
          <a:endParaRPr lang="he-IL"/>
        </a:p>
      </dgm:t>
    </dgm:pt>
    <dgm:pt modelId="{8CEA96C4-4D4C-4D5C-A758-122E5AE6F531}" type="sibTrans" cxnId="{C598EBD1-821C-4F13-B490-7747DFDB0E97}">
      <dgm:prSet/>
      <dgm:spPr/>
      <dgm:t>
        <a:bodyPr/>
        <a:lstStyle/>
        <a:p>
          <a:pPr rtl="1"/>
          <a:endParaRPr lang="he-IL"/>
        </a:p>
      </dgm:t>
    </dgm:pt>
    <dgm:pt modelId="{B3E98B4B-4CF7-4834-B7C2-D50FB8BB88E7}" type="pres">
      <dgm:prSet presAssocID="{74AE8532-33F4-47B8-876F-6763DC1B80C1}" presName="Name0" presStyleCnt="0">
        <dgm:presLayoutVars>
          <dgm:dir/>
          <dgm:animLvl val="lvl"/>
          <dgm:resizeHandles/>
        </dgm:presLayoutVars>
      </dgm:prSet>
      <dgm:spPr/>
    </dgm:pt>
    <dgm:pt modelId="{EDB178E7-A8E0-4744-A635-E475CDEAD597}" type="pres">
      <dgm:prSet presAssocID="{86107414-3660-4C87-B274-284429FDEDE0}" presName="linNode" presStyleCnt="0"/>
      <dgm:spPr/>
    </dgm:pt>
    <dgm:pt modelId="{0B85B43D-9102-4C54-8247-37009BBC200E}" type="pres">
      <dgm:prSet presAssocID="{86107414-3660-4C87-B274-284429FDEDE0}" presName="parentShp" presStyleLbl="node1" presStyleIdx="0" presStyleCnt="2">
        <dgm:presLayoutVars>
          <dgm:bulletEnabled val="1"/>
        </dgm:presLayoutVars>
      </dgm:prSet>
      <dgm:spPr/>
    </dgm:pt>
    <dgm:pt modelId="{E4E133BD-7202-4725-A2F1-C6954F78DB1B}" type="pres">
      <dgm:prSet presAssocID="{86107414-3660-4C87-B274-284429FDEDE0}" presName="childShp" presStyleLbl="bgAccFollowNode1" presStyleIdx="0" presStyleCnt="2">
        <dgm:presLayoutVars>
          <dgm:bulletEnabled val="1"/>
        </dgm:presLayoutVars>
      </dgm:prSet>
      <dgm:spPr/>
    </dgm:pt>
    <dgm:pt modelId="{0E8E155B-3881-4C5E-8305-B1689B0D93FC}" type="pres">
      <dgm:prSet presAssocID="{691A5C10-EC68-4412-AD95-2C928654A73C}" presName="spacing" presStyleCnt="0"/>
      <dgm:spPr/>
    </dgm:pt>
    <dgm:pt modelId="{C6AE1CC2-0C2E-47C0-BE1C-2901C2ECF650}" type="pres">
      <dgm:prSet presAssocID="{469FC02E-C2E1-41F2-BB3E-CEB37BAA7C0C}" presName="linNode" presStyleCnt="0"/>
      <dgm:spPr/>
    </dgm:pt>
    <dgm:pt modelId="{820B8CDA-9E7E-4B1D-84BB-A3AE8F0EC684}" type="pres">
      <dgm:prSet presAssocID="{469FC02E-C2E1-41F2-BB3E-CEB37BAA7C0C}" presName="parentShp" presStyleLbl="node1" presStyleIdx="1" presStyleCnt="2">
        <dgm:presLayoutVars>
          <dgm:bulletEnabled val="1"/>
        </dgm:presLayoutVars>
      </dgm:prSet>
      <dgm:spPr/>
    </dgm:pt>
    <dgm:pt modelId="{8244E9BB-95FF-4A05-883E-A50A12661871}" type="pres">
      <dgm:prSet presAssocID="{469FC02E-C2E1-41F2-BB3E-CEB37BAA7C0C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4B43B905-66DF-4B16-9E20-00620519A735}" type="presOf" srcId="{75B1DA8E-0D30-473A-9CEF-19D959279816}" destId="{8244E9BB-95FF-4A05-883E-A50A12661871}" srcOrd="0" destOrd="1" presId="urn:microsoft.com/office/officeart/2005/8/layout/vList6"/>
    <dgm:cxn modelId="{AE54E609-0A90-4D66-BECD-1B5EE79F9097}" srcId="{469FC02E-C2E1-41F2-BB3E-CEB37BAA7C0C}" destId="{E6F6FBEB-C578-47A0-8B2A-BB5764CEE6C2}" srcOrd="0" destOrd="0" parTransId="{3F8DA705-D662-4932-A59A-584D86158A9E}" sibTransId="{CC829262-1EB9-4CDF-8437-E656AEC179AE}"/>
    <dgm:cxn modelId="{07BDD90B-F012-4E38-8C4B-60B47A04AA97}" srcId="{74AE8532-33F4-47B8-876F-6763DC1B80C1}" destId="{86107414-3660-4C87-B274-284429FDEDE0}" srcOrd="0" destOrd="0" parTransId="{02E7B299-3E08-48FB-B91E-D027672F5909}" sibTransId="{691A5C10-EC68-4412-AD95-2C928654A73C}"/>
    <dgm:cxn modelId="{D1F12B13-B22F-44A1-A9C5-E9FCC89BDBCD}" srcId="{86107414-3660-4C87-B274-284429FDEDE0}" destId="{79A9901C-4D92-404A-BD21-51CE34CB7A33}" srcOrd="0" destOrd="0" parTransId="{E228FCB4-1BC3-45BC-8B01-D4962B125C2B}" sibTransId="{7D4EF105-1A81-4EDF-81AD-F7519CAE0C50}"/>
    <dgm:cxn modelId="{DB214942-F5DE-43AA-8E5E-C822A5AE5F77}" srcId="{86107414-3660-4C87-B274-284429FDEDE0}" destId="{52877ECD-6AC0-4746-96B6-1E080CCAEE3F}" srcOrd="1" destOrd="0" parTransId="{51242F08-60A6-443F-A438-CB3179E445DC}" sibTransId="{447A062A-B091-4248-A23D-81C9E92F1A72}"/>
    <dgm:cxn modelId="{E51D9962-4A5F-4706-8EEE-C31B275F1A11}" type="presOf" srcId="{74AE8532-33F4-47B8-876F-6763DC1B80C1}" destId="{B3E98B4B-4CF7-4834-B7C2-D50FB8BB88E7}" srcOrd="0" destOrd="0" presId="urn:microsoft.com/office/officeart/2005/8/layout/vList6"/>
    <dgm:cxn modelId="{24FC824B-02CC-41BA-999D-E65A60C394EA}" type="presOf" srcId="{E6F6FBEB-C578-47A0-8B2A-BB5764CEE6C2}" destId="{8244E9BB-95FF-4A05-883E-A50A12661871}" srcOrd="0" destOrd="0" presId="urn:microsoft.com/office/officeart/2005/8/layout/vList6"/>
    <dgm:cxn modelId="{349D5CA2-7295-44C2-BEE5-9A3A5E4CE5AC}" type="presOf" srcId="{79A9901C-4D92-404A-BD21-51CE34CB7A33}" destId="{E4E133BD-7202-4725-A2F1-C6954F78DB1B}" srcOrd="0" destOrd="0" presId="urn:microsoft.com/office/officeart/2005/8/layout/vList6"/>
    <dgm:cxn modelId="{437AD9B9-442C-4ADB-A039-EAC02CAF63F6}" type="presOf" srcId="{52877ECD-6AC0-4746-96B6-1E080CCAEE3F}" destId="{E4E133BD-7202-4725-A2F1-C6954F78DB1B}" srcOrd="0" destOrd="1" presId="urn:microsoft.com/office/officeart/2005/8/layout/vList6"/>
    <dgm:cxn modelId="{BD7A0EC2-4AA7-4633-AF27-E2965914462E}" type="presOf" srcId="{86107414-3660-4C87-B274-284429FDEDE0}" destId="{0B85B43D-9102-4C54-8247-37009BBC200E}" srcOrd="0" destOrd="0" presId="urn:microsoft.com/office/officeart/2005/8/layout/vList6"/>
    <dgm:cxn modelId="{3BBC4CC4-B335-4A05-A74B-D11EA1B27239}" srcId="{74AE8532-33F4-47B8-876F-6763DC1B80C1}" destId="{469FC02E-C2E1-41F2-BB3E-CEB37BAA7C0C}" srcOrd="1" destOrd="0" parTransId="{52698B1D-E940-454D-9F67-FF121311CB99}" sibTransId="{8BEE780E-75AB-47A2-BA01-5A8D48284918}"/>
    <dgm:cxn modelId="{637ECBC9-8473-4AF3-9B93-0BCAB3778C2C}" type="presOf" srcId="{469FC02E-C2E1-41F2-BB3E-CEB37BAA7C0C}" destId="{820B8CDA-9E7E-4B1D-84BB-A3AE8F0EC684}" srcOrd="0" destOrd="0" presId="urn:microsoft.com/office/officeart/2005/8/layout/vList6"/>
    <dgm:cxn modelId="{C598EBD1-821C-4F13-B490-7747DFDB0E97}" srcId="{469FC02E-C2E1-41F2-BB3E-CEB37BAA7C0C}" destId="{75B1DA8E-0D30-473A-9CEF-19D959279816}" srcOrd="1" destOrd="0" parTransId="{4B6814E7-4F6D-4967-8847-5577A55BEF6A}" sibTransId="{8CEA96C4-4D4C-4D5C-A758-122E5AE6F531}"/>
    <dgm:cxn modelId="{AE3A3150-4041-414F-B919-B8864EA70525}" type="presParOf" srcId="{B3E98B4B-4CF7-4834-B7C2-D50FB8BB88E7}" destId="{EDB178E7-A8E0-4744-A635-E475CDEAD597}" srcOrd="0" destOrd="0" presId="urn:microsoft.com/office/officeart/2005/8/layout/vList6"/>
    <dgm:cxn modelId="{488D9A7E-74E3-4C41-81C2-E4DB67D61800}" type="presParOf" srcId="{EDB178E7-A8E0-4744-A635-E475CDEAD597}" destId="{0B85B43D-9102-4C54-8247-37009BBC200E}" srcOrd="0" destOrd="0" presId="urn:microsoft.com/office/officeart/2005/8/layout/vList6"/>
    <dgm:cxn modelId="{E8DD24DC-E237-4E3A-B801-9CA7994019CD}" type="presParOf" srcId="{EDB178E7-A8E0-4744-A635-E475CDEAD597}" destId="{E4E133BD-7202-4725-A2F1-C6954F78DB1B}" srcOrd="1" destOrd="0" presId="urn:microsoft.com/office/officeart/2005/8/layout/vList6"/>
    <dgm:cxn modelId="{95ECB663-4C61-402C-A0AA-746496193B57}" type="presParOf" srcId="{B3E98B4B-4CF7-4834-B7C2-D50FB8BB88E7}" destId="{0E8E155B-3881-4C5E-8305-B1689B0D93FC}" srcOrd="1" destOrd="0" presId="urn:microsoft.com/office/officeart/2005/8/layout/vList6"/>
    <dgm:cxn modelId="{11A85978-402B-463B-8225-4D44C19BC13C}" type="presParOf" srcId="{B3E98B4B-4CF7-4834-B7C2-D50FB8BB88E7}" destId="{C6AE1CC2-0C2E-47C0-BE1C-2901C2ECF650}" srcOrd="2" destOrd="0" presId="urn:microsoft.com/office/officeart/2005/8/layout/vList6"/>
    <dgm:cxn modelId="{949BC054-7C4A-401F-AFF1-B673B6B40320}" type="presParOf" srcId="{C6AE1CC2-0C2E-47C0-BE1C-2901C2ECF650}" destId="{820B8CDA-9E7E-4B1D-84BB-A3AE8F0EC684}" srcOrd="0" destOrd="0" presId="urn:microsoft.com/office/officeart/2005/8/layout/vList6"/>
    <dgm:cxn modelId="{8B2C34B5-00DD-4868-B3BD-95FA8E4059E2}" type="presParOf" srcId="{C6AE1CC2-0C2E-47C0-BE1C-2901C2ECF650}" destId="{8244E9BB-95FF-4A05-883E-A50A1266187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C4805A-BA7E-411C-AE24-021C2C30FD0F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B8456E1E-ADF7-4933-8725-24514B71F592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2E2E8A8F-CCC0-48DE-8A4A-EB76BFDAC680}" type="parTrans" cxnId="{1DD03881-8C1E-4850-8B72-8F81E20DDC36}">
      <dgm:prSet/>
      <dgm:spPr/>
      <dgm:t>
        <a:bodyPr/>
        <a:lstStyle/>
        <a:p>
          <a:pPr rtl="1"/>
          <a:endParaRPr lang="he-IL"/>
        </a:p>
      </dgm:t>
    </dgm:pt>
    <dgm:pt modelId="{5135A3FE-94C2-4024-A08F-87881E2C122A}" type="sibTrans" cxnId="{1DD03881-8C1E-4850-8B72-8F81E20DDC36}">
      <dgm:prSet/>
      <dgm:spPr/>
      <dgm:t>
        <a:bodyPr/>
        <a:lstStyle/>
        <a:p>
          <a:pPr rtl="1"/>
          <a:endParaRPr lang="he-IL"/>
        </a:p>
      </dgm:t>
    </dgm:pt>
    <dgm:pt modelId="{1F935DEE-A8AE-44D6-BB88-259CE77B7E53}">
      <dgm:prSet phldrT="[טקסט]">
        <dgm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he-IL" dirty="0"/>
            <a:t>אני העשיר ואתה העני - רחמים</a:t>
          </a:r>
        </a:p>
      </dgm:t>
    </dgm:pt>
    <dgm:pt modelId="{6C23B263-97BA-4E39-B822-69AF8DA04F97}" type="parTrans" cxnId="{7B95446E-BC7C-42EA-9BBC-5226360AD8EC}">
      <dgm:prSet/>
      <dgm:spPr/>
      <dgm:t>
        <a:bodyPr/>
        <a:lstStyle/>
        <a:p>
          <a:pPr rtl="1"/>
          <a:endParaRPr lang="he-IL"/>
        </a:p>
      </dgm:t>
    </dgm:pt>
    <dgm:pt modelId="{65232DBA-67D4-4F68-8125-94162940C6E9}" type="sibTrans" cxnId="{7B95446E-BC7C-42EA-9BBC-5226360AD8EC}">
      <dgm:prSet/>
      <dgm:spPr/>
      <dgm:t>
        <a:bodyPr/>
        <a:lstStyle/>
        <a:p>
          <a:pPr rtl="1"/>
          <a:endParaRPr lang="he-IL"/>
        </a:p>
      </dgm:t>
    </dgm:pt>
    <dgm:pt modelId="{F54CBE78-9C99-4B00-A34C-3734FF69AEAD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1C0E695D-5E11-4163-8F0B-6D86BE55266C}" type="parTrans" cxnId="{52A998D1-4A97-4CBE-8093-3967E2BF2D31}">
      <dgm:prSet/>
      <dgm:spPr/>
      <dgm:t>
        <a:bodyPr/>
        <a:lstStyle/>
        <a:p>
          <a:pPr rtl="1"/>
          <a:endParaRPr lang="he-IL"/>
        </a:p>
      </dgm:t>
    </dgm:pt>
    <dgm:pt modelId="{A40EE659-DC54-42C0-91D6-F0CA8CE44A07}" type="sibTrans" cxnId="{52A998D1-4A97-4CBE-8093-3967E2BF2D31}">
      <dgm:prSet/>
      <dgm:spPr/>
      <dgm:t>
        <a:bodyPr/>
        <a:lstStyle/>
        <a:p>
          <a:pPr rtl="1"/>
          <a:endParaRPr lang="he-IL"/>
        </a:p>
      </dgm:t>
    </dgm:pt>
    <dgm:pt modelId="{5C2245C3-15EB-4D03-AA01-E68BB1F3D23A}">
      <dgm:prSet phldrT="[טקסט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r>
            <a:rPr lang="he-IL" dirty="0"/>
            <a:t>חסד ונתינה</a:t>
          </a:r>
        </a:p>
      </dgm:t>
    </dgm:pt>
    <dgm:pt modelId="{83135E89-0990-4BBD-8BBD-5EA23652FE58}" type="parTrans" cxnId="{F01D7799-00FE-4750-B63A-6B54B506B420}">
      <dgm:prSet/>
      <dgm:spPr/>
      <dgm:t>
        <a:bodyPr/>
        <a:lstStyle/>
        <a:p>
          <a:pPr rtl="1"/>
          <a:endParaRPr lang="he-IL"/>
        </a:p>
      </dgm:t>
    </dgm:pt>
    <dgm:pt modelId="{4EE761E4-88DD-43C7-852E-589CE33FDA70}" type="sibTrans" cxnId="{F01D7799-00FE-4750-B63A-6B54B506B420}">
      <dgm:prSet/>
      <dgm:spPr/>
      <dgm:t>
        <a:bodyPr/>
        <a:lstStyle/>
        <a:p>
          <a:pPr rtl="1"/>
          <a:endParaRPr lang="he-IL"/>
        </a:p>
      </dgm:t>
    </dgm:pt>
    <dgm:pt modelId="{AE00E433-E697-462D-8820-E0A5F5BBC6F8}">
      <dgm:prSet phldrT="[טקסט]" phldr="1"/>
      <dgm:spPr/>
      <dgm:t>
        <a:bodyPr/>
        <a:lstStyle/>
        <a:p>
          <a:pPr rtl="1"/>
          <a:endParaRPr lang="he-IL"/>
        </a:p>
      </dgm:t>
    </dgm:pt>
    <dgm:pt modelId="{5FB2A93E-B892-488C-8948-CA73A9243CFD}" type="parTrans" cxnId="{63F2D60A-BC6B-459B-952E-23B701C51097}">
      <dgm:prSet/>
      <dgm:spPr/>
      <dgm:t>
        <a:bodyPr/>
        <a:lstStyle/>
        <a:p>
          <a:pPr rtl="1"/>
          <a:endParaRPr lang="he-IL"/>
        </a:p>
      </dgm:t>
    </dgm:pt>
    <dgm:pt modelId="{9A73987B-618A-433B-BC06-D9CF08318125}" type="sibTrans" cxnId="{63F2D60A-BC6B-459B-952E-23B701C51097}">
      <dgm:prSet/>
      <dgm:spPr/>
      <dgm:t>
        <a:bodyPr/>
        <a:lstStyle/>
        <a:p>
          <a:pPr rtl="1"/>
          <a:endParaRPr lang="he-IL"/>
        </a:p>
      </dgm:t>
    </dgm:pt>
    <dgm:pt modelId="{958F55C4-9B42-4398-BC21-EEE3BEF9147F}">
      <dgm:prSet phldrT="[טקסט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he-IL" dirty="0"/>
            <a:t>אני נהנה שיש לך – נתנו לזוגיות</a:t>
          </a:r>
        </a:p>
      </dgm:t>
    </dgm:pt>
    <dgm:pt modelId="{C91894D4-41C2-4553-BFBC-B727916AC03E}" type="parTrans" cxnId="{89091171-9669-46A0-A4B2-6D7677FC3E07}">
      <dgm:prSet/>
      <dgm:spPr/>
      <dgm:t>
        <a:bodyPr/>
        <a:lstStyle/>
        <a:p>
          <a:pPr rtl="1"/>
          <a:endParaRPr lang="he-IL"/>
        </a:p>
      </dgm:t>
    </dgm:pt>
    <dgm:pt modelId="{0CFFDC06-64E9-4F98-ADD9-328C9C67A017}" type="sibTrans" cxnId="{89091171-9669-46A0-A4B2-6D7677FC3E07}">
      <dgm:prSet/>
      <dgm:spPr/>
      <dgm:t>
        <a:bodyPr/>
        <a:lstStyle/>
        <a:p>
          <a:pPr rtl="1"/>
          <a:endParaRPr lang="he-IL"/>
        </a:p>
      </dgm:t>
    </dgm:pt>
    <dgm:pt modelId="{AE2BF31D-A205-4B89-BEDD-EC8D31BC53BA}" type="pres">
      <dgm:prSet presAssocID="{26C4805A-BA7E-411C-AE24-021C2C30FD0F}" presName="Name0" presStyleCnt="0">
        <dgm:presLayoutVars>
          <dgm:chMax/>
          <dgm:chPref/>
          <dgm:dir/>
        </dgm:presLayoutVars>
      </dgm:prSet>
      <dgm:spPr/>
    </dgm:pt>
    <dgm:pt modelId="{8214906F-FB63-4864-93F1-3A299431E8DC}" type="pres">
      <dgm:prSet presAssocID="{B8456E1E-ADF7-4933-8725-24514B71F592}" presName="parenttextcomposite" presStyleCnt="0"/>
      <dgm:spPr/>
    </dgm:pt>
    <dgm:pt modelId="{6EE83AFC-6BB7-41F8-B651-7153FAEDEEB6}" type="pres">
      <dgm:prSet presAssocID="{B8456E1E-ADF7-4933-8725-24514B71F592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701AAF51-28C6-415E-B6FE-793380FA7030}" type="pres">
      <dgm:prSet presAssocID="{B8456E1E-ADF7-4933-8725-24514B71F592}" presName="composite" presStyleCnt="0"/>
      <dgm:spPr/>
    </dgm:pt>
    <dgm:pt modelId="{DC54D7AC-BB62-45A0-8A8A-4FE61719EC00}" type="pres">
      <dgm:prSet presAssocID="{B8456E1E-ADF7-4933-8725-24514B71F592}" presName="chevron1" presStyleLbl="alignNode1" presStyleIdx="0" presStyleCnt="21" custLinFactNeighborX="1984" custLinFactNeighborY="2507"/>
      <dgm:spPr/>
    </dgm:pt>
    <dgm:pt modelId="{399B74BA-C1AD-4CD6-AAD7-614E45D2A3AC}" type="pres">
      <dgm:prSet presAssocID="{B8456E1E-ADF7-4933-8725-24514B71F592}" presName="chevron2" presStyleLbl="alignNode1" presStyleIdx="1" presStyleCnt="21"/>
      <dgm:spPr/>
    </dgm:pt>
    <dgm:pt modelId="{826CD0CE-1DE0-4F9C-943D-DB5F991AF27E}" type="pres">
      <dgm:prSet presAssocID="{B8456E1E-ADF7-4933-8725-24514B71F592}" presName="chevron3" presStyleLbl="alignNode1" presStyleIdx="2" presStyleCnt="21"/>
      <dgm:spPr/>
    </dgm:pt>
    <dgm:pt modelId="{EDF62A13-C178-4BC8-87FC-E95331910E3D}" type="pres">
      <dgm:prSet presAssocID="{B8456E1E-ADF7-4933-8725-24514B71F592}" presName="chevron4" presStyleLbl="alignNode1" presStyleIdx="3" presStyleCnt="21"/>
      <dgm:spPr/>
    </dgm:pt>
    <dgm:pt modelId="{7C24CF7D-ED34-4C5F-9E9D-00008F643098}" type="pres">
      <dgm:prSet presAssocID="{B8456E1E-ADF7-4933-8725-24514B71F592}" presName="chevron5" presStyleLbl="alignNode1" presStyleIdx="4" presStyleCnt="21"/>
      <dgm:spPr/>
    </dgm:pt>
    <dgm:pt modelId="{2BEC2B9D-5D4F-4687-BD63-1DCC3B07650A}" type="pres">
      <dgm:prSet presAssocID="{B8456E1E-ADF7-4933-8725-24514B71F592}" presName="chevron6" presStyleLbl="alignNode1" presStyleIdx="5" presStyleCnt="21"/>
      <dgm:spPr/>
    </dgm:pt>
    <dgm:pt modelId="{147D4D0F-065C-4DB0-BA03-AA0F057ADF0C}" type="pres">
      <dgm:prSet presAssocID="{B8456E1E-ADF7-4933-8725-24514B71F592}" presName="chevron7" presStyleLbl="alignNode1" presStyleIdx="6" presStyleCnt="21"/>
      <dgm:spPr/>
    </dgm:pt>
    <dgm:pt modelId="{1F8EA867-2C3F-4CCA-90AE-080108431122}" type="pres">
      <dgm:prSet presAssocID="{B8456E1E-ADF7-4933-8725-24514B71F592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E4C65192-4EB9-499C-983E-2E1D313E39A9}" type="pres">
      <dgm:prSet presAssocID="{5135A3FE-94C2-4024-A08F-87881E2C122A}" presName="sibTrans" presStyleCnt="0"/>
      <dgm:spPr/>
    </dgm:pt>
    <dgm:pt modelId="{AE4A8FE5-F632-44C0-B83F-5D1D836E96AC}" type="pres">
      <dgm:prSet presAssocID="{F54CBE78-9C99-4B00-A34C-3734FF69AEAD}" presName="parenttextcomposite" presStyleCnt="0"/>
      <dgm:spPr/>
    </dgm:pt>
    <dgm:pt modelId="{47BEF911-70E0-44CE-B326-95807C702DE5}" type="pres">
      <dgm:prSet presAssocID="{F54CBE78-9C99-4B00-A34C-3734FF69AEAD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927F650B-B5B2-4C56-9A58-41302D96ACA7}" type="pres">
      <dgm:prSet presAssocID="{F54CBE78-9C99-4B00-A34C-3734FF69AEAD}" presName="composite" presStyleCnt="0"/>
      <dgm:spPr/>
    </dgm:pt>
    <dgm:pt modelId="{69E0EFAA-2B9C-483D-ABC3-8505827B4E47}" type="pres">
      <dgm:prSet presAssocID="{F54CBE78-9C99-4B00-A34C-3734FF69AEAD}" presName="chevron1" presStyleLbl="alignNode1" presStyleIdx="7" presStyleCnt="21"/>
      <dgm:spPr/>
    </dgm:pt>
    <dgm:pt modelId="{D1C4CC0F-FB51-4343-AF3C-672483666D15}" type="pres">
      <dgm:prSet presAssocID="{F54CBE78-9C99-4B00-A34C-3734FF69AEAD}" presName="chevron2" presStyleLbl="alignNode1" presStyleIdx="8" presStyleCnt="21"/>
      <dgm:spPr/>
    </dgm:pt>
    <dgm:pt modelId="{B195472E-05D7-4255-90CF-2A3912CA05C6}" type="pres">
      <dgm:prSet presAssocID="{F54CBE78-9C99-4B00-A34C-3734FF69AEAD}" presName="chevron3" presStyleLbl="alignNode1" presStyleIdx="9" presStyleCnt="21"/>
      <dgm:spPr/>
    </dgm:pt>
    <dgm:pt modelId="{DCE9CA26-F3F2-4FC9-8485-8ED48F27903E}" type="pres">
      <dgm:prSet presAssocID="{F54CBE78-9C99-4B00-A34C-3734FF69AEAD}" presName="chevron4" presStyleLbl="alignNode1" presStyleIdx="10" presStyleCnt="21"/>
      <dgm:spPr/>
    </dgm:pt>
    <dgm:pt modelId="{FE3CF604-04FC-4A90-B66E-4A7FE0CAFDC5}" type="pres">
      <dgm:prSet presAssocID="{F54CBE78-9C99-4B00-A34C-3734FF69AEAD}" presName="chevron5" presStyleLbl="alignNode1" presStyleIdx="11" presStyleCnt="21"/>
      <dgm:spPr/>
    </dgm:pt>
    <dgm:pt modelId="{5496258C-EC0B-414C-AF20-C2C33433856E}" type="pres">
      <dgm:prSet presAssocID="{F54CBE78-9C99-4B00-A34C-3734FF69AEAD}" presName="chevron6" presStyleLbl="alignNode1" presStyleIdx="12" presStyleCnt="21"/>
      <dgm:spPr/>
    </dgm:pt>
    <dgm:pt modelId="{0E4C51BA-74D2-4FDB-979E-847053FA62F6}" type="pres">
      <dgm:prSet presAssocID="{F54CBE78-9C99-4B00-A34C-3734FF69AEAD}" presName="chevron7" presStyleLbl="alignNode1" presStyleIdx="13" presStyleCnt="21"/>
      <dgm:spPr/>
    </dgm:pt>
    <dgm:pt modelId="{02F66901-EB04-479D-A97F-E42033872A2F}" type="pres">
      <dgm:prSet presAssocID="{F54CBE78-9C99-4B00-A34C-3734FF69AEAD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04D079BC-CEF7-4A26-9498-E16DC396B78E}" type="pres">
      <dgm:prSet presAssocID="{A40EE659-DC54-42C0-91D6-F0CA8CE44A07}" presName="sibTrans" presStyleCnt="0"/>
      <dgm:spPr/>
    </dgm:pt>
    <dgm:pt modelId="{D5B861A5-3A54-47D5-A4E9-90AC6CEACBB0}" type="pres">
      <dgm:prSet presAssocID="{AE00E433-E697-462D-8820-E0A5F5BBC6F8}" presName="parenttextcomposite" presStyleCnt="0"/>
      <dgm:spPr/>
    </dgm:pt>
    <dgm:pt modelId="{0581CA10-E377-49AB-99AD-E90ABA57E4BC}" type="pres">
      <dgm:prSet presAssocID="{AE00E433-E697-462D-8820-E0A5F5BBC6F8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8751FF82-EDF0-4D96-AC00-1663353E3FD8}" type="pres">
      <dgm:prSet presAssocID="{AE00E433-E697-462D-8820-E0A5F5BBC6F8}" presName="composite" presStyleCnt="0"/>
      <dgm:spPr/>
    </dgm:pt>
    <dgm:pt modelId="{FE096235-7BCE-40A5-9F59-F6D92CCB1826}" type="pres">
      <dgm:prSet presAssocID="{AE00E433-E697-462D-8820-E0A5F5BBC6F8}" presName="chevron1" presStyleLbl="alignNode1" presStyleIdx="14" presStyleCnt="21"/>
      <dgm:spPr/>
    </dgm:pt>
    <dgm:pt modelId="{7FDA2BA3-AF53-42AB-A36F-6E606C49FDA6}" type="pres">
      <dgm:prSet presAssocID="{AE00E433-E697-462D-8820-E0A5F5BBC6F8}" presName="chevron2" presStyleLbl="alignNode1" presStyleIdx="15" presStyleCnt="21"/>
      <dgm:spPr/>
    </dgm:pt>
    <dgm:pt modelId="{B1D69028-C6EA-4DC2-94DE-7D7013851DC7}" type="pres">
      <dgm:prSet presAssocID="{AE00E433-E697-462D-8820-E0A5F5BBC6F8}" presName="chevron3" presStyleLbl="alignNode1" presStyleIdx="16" presStyleCnt="21"/>
      <dgm:spPr/>
    </dgm:pt>
    <dgm:pt modelId="{9F8E9D80-C27A-4906-9730-FD77A73988D9}" type="pres">
      <dgm:prSet presAssocID="{AE00E433-E697-462D-8820-E0A5F5BBC6F8}" presName="chevron4" presStyleLbl="alignNode1" presStyleIdx="17" presStyleCnt="21"/>
      <dgm:spPr/>
    </dgm:pt>
    <dgm:pt modelId="{ED26D30C-2BA0-4DD1-A454-77F685E10A87}" type="pres">
      <dgm:prSet presAssocID="{AE00E433-E697-462D-8820-E0A5F5BBC6F8}" presName="chevron5" presStyleLbl="alignNode1" presStyleIdx="18" presStyleCnt="21"/>
      <dgm:spPr/>
    </dgm:pt>
    <dgm:pt modelId="{4A631577-1CF8-4C53-B8F9-284056CE9185}" type="pres">
      <dgm:prSet presAssocID="{AE00E433-E697-462D-8820-E0A5F5BBC6F8}" presName="chevron6" presStyleLbl="alignNode1" presStyleIdx="19" presStyleCnt="21"/>
      <dgm:spPr/>
    </dgm:pt>
    <dgm:pt modelId="{74425542-8D5F-4D3A-AC6D-30E4E878F17A}" type="pres">
      <dgm:prSet presAssocID="{AE00E433-E697-462D-8820-E0A5F5BBC6F8}" presName="chevron7" presStyleLbl="alignNode1" presStyleIdx="20" presStyleCnt="21"/>
      <dgm:spPr/>
    </dgm:pt>
    <dgm:pt modelId="{6394A8E2-95F1-4C14-95BD-0ED17E7F83E0}" type="pres">
      <dgm:prSet presAssocID="{AE00E433-E697-462D-8820-E0A5F5BBC6F8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63F2D60A-BC6B-459B-952E-23B701C51097}" srcId="{26C4805A-BA7E-411C-AE24-021C2C30FD0F}" destId="{AE00E433-E697-462D-8820-E0A5F5BBC6F8}" srcOrd="2" destOrd="0" parTransId="{5FB2A93E-B892-488C-8948-CA73A9243CFD}" sibTransId="{9A73987B-618A-433B-BC06-D9CF08318125}"/>
    <dgm:cxn modelId="{F9DA382E-D904-4343-91EB-DA048CF1A422}" type="presOf" srcId="{F54CBE78-9C99-4B00-A34C-3734FF69AEAD}" destId="{47BEF911-70E0-44CE-B326-95807C702DE5}" srcOrd="0" destOrd="0" presId="urn:microsoft.com/office/officeart/2008/layout/VerticalAccentList"/>
    <dgm:cxn modelId="{BD08E62F-D33E-4B97-9FD7-0DFE7F0C8AFC}" type="presOf" srcId="{5C2245C3-15EB-4D03-AA01-E68BB1F3D23A}" destId="{02F66901-EB04-479D-A97F-E42033872A2F}" srcOrd="0" destOrd="0" presId="urn:microsoft.com/office/officeart/2008/layout/VerticalAccentList"/>
    <dgm:cxn modelId="{7B95446E-BC7C-42EA-9BBC-5226360AD8EC}" srcId="{B8456E1E-ADF7-4933-8725-24514B71F592}" destId="{1F935DEE-A8AE-44D6-BB88-259CE77B7E53}" srcOrd="0" destOrd="0" parTransId="{6C23B263-97BA-4E39-B822-69AF8DA04F97}" sibTransId="{65232DBA-67D4-4F68-8125-94162940C6E9}"/>
    <dgm:cxn modelId="{89091171-9669-46A0-A4B2-6D7677FC3E07}" srcId="{AE00E433-E697-462D-8820-E0A5F5BBC6F8}" destId="{958F55C4-9B42-4398-BC21-EEE3BEF9147F}" srcOrd="0" destOrd="0" parTransId="{C91894D4-41C2-4553-BFBC-B727916AC03E}" sibTransId="{0CFFDC06-64E9-4F98-ADD9-328C9C67A017}"/>
    <dgm:cxn modelId="{75A77B7A-B648-4228-B4DE-13011BA7F4A5}" type="presOf" srcId="{1F935DEE-A8AE-44D6-BB88-259CE77B7E53}" destId="{1F8EA867-2C3F-4CCA-90AE-080108431122}" srcOrd="0" destOrd="0" presId="urn:microsoft.com/office/officeart/2008/layout/VerticalAccentList"/>
    <dgm:cxn modelId="{1DD03881-8C1E-4850-8B72-8F81E20DDC36}" srcId="{26C4805A-BA7E-411C-AE24-021C2C30FD0F}" destId="{B8456E1E-ADF7-4933-8725-24514B71F592}" srcOrd="0" destOrd="0" parTransId="{2E2E8A8F-CCC0-48DE-8A4A-EB76BFDAC680}" sibTransId="{5135A3FE-94C2-4024-A08F-87881E2C122A}"/>
    <dgm:cxn modelId="{F01D7799-00FE-4750-B63A-6B54B506B420}" srcId="{F54CBE78-9C99-4B00-A34C-3734FF69AEAD}" destId="{5C2245C3-15EB-4D03-AA01-E68BB1F3D23A}" srcOrd="0" destOrd="0" parTransId="{83135E89-0990-4BBD-8BBD-5EA23652FE58}" sibTransId="{4EE761E4-88DD-43C7-852E-589CE33FDA70}"/>
    <dgm:cxn modelId="{8DA49BAD-A044-46F5-B810-CFE34C328459}" type="presOf" srcId="{26C4805A-BA7E-411C-AE24-021C2C30FD0F}" destId="{AE2BF31D-A205-4B89-BEDD-EC8D31BC53BA}" srcOrd="0" destOrd="0" presId="urn:microsoft.com/office/officeart/2008/layout/VerticalAccentList"/>
    <dgm:cxn modelId="{E522EBBF-11C2-4FF7-BAD3-639DFD3F2DCD}" type="presOf" srcId="{AE00E433-E697-462D-8820-E0A5F5BBC6F8}" destId="{0581CA10-E377-49AB-99AD-E90ABA57E4BC}" srcOrd="0" destOrd="0" presId="urn:microsoft.com/office/officeart/2008/layout/VerticalAccentList"/>
    <dgm:cxn modelId="{52A998D1-4A97-4CBE-8093-3967E2BF2D31}" srcId="{26C4805A-BA7E-411C-AE24-021C2C30FD0F}" destId="{F54CBE78-9C99-4B00-A34C-3734FF69AEAD}" srcOrd="1" destOrd="0" parTransId="{1C0E695D-5E11-4163-8F0B-6D86BE55266C}" sibTransId="{A40EE659-DC54-42C0-91D6-F0CA8CE44A07}"/>
    <dgm:cxn modelId="{DC657BD8-4D42-4CEB-B42C-16C6E653E40D}" type="presOf" srcId="{958F55C4-9B42-4398-BC21-EEE3BEF9147F}" destId="{6394A8E2-95F1-4C14-95BD-0ED17E7F83E0}" srcOrd="0" destOrd="0" presId="urn:microsoft.com/office/officeart/2008/layout/VerticalAccentList"/>
    <dgm:cxn modelId="{F6C4DBD9-BB5A-4573-9E01-292DD94CA194}" type="presOf" srcId="{B8456E1E-ADF7-4933-8725-24514B71F592}" destId="{6EE83AFC-6BB7-41F8-B651-7153FAEDEEB6}" srcOrd="0" destOrd="0" presId="urn:microsoft.com/office/officeart/2008/layout/VerticalAccentList"/>
    <dgm:cxn modelId="{3D220B00-B11A-4938-9731-AE1472ABAE84}" type="presParOf" srcId="{AE2BF31D-A205-4B89-BEDD-EC8D31BC53BA}" destId="{8214906F-FB63-4864-93F1-3A299431E8DC}" srcOrd="0" destOrd="0" presId="urn:microsoft.com/office/officeart/2008/layout/VerticalAccentList"/>
    <dgm:cxn modelId="{8D18BD6A-D237-4B95-8B1B-7F868F80559A}" type="presParOf" srcId="{8214906F-FB63-4864-93F1-3A299431E8DC}" destId="{6EE83AFC-6BB7-41F8-B651-7153FAEDEEB6}" srcOrd="0" destOrd="0" presId="urn:microsoft.com/office/officeart/2008/layout/VerticalAccentList"/>
    <dgm:cxn modelId="{4882AC70-43C3-4634-A262-8E8F495B1071}" type="presParOf" srcId="{AE2BF31D-A205-4B89-BEDD-EC8D31BC53BA}" destId="{701AAF51-28C6-415E-B6FE-793380FA7030}" srcOrd="1" destOrd="0" presId="urn:microsoft.com/office/officeart/2008/layout/VerticalAccentList"/>
    <dgm:cxn modelId="{F09C9F89-E3E6-4D46-A018-96CCFFDF1AD6}" type="presParOf" srcId="{701AAF51-28C6-415E-B6FE-793380FA7030}" destId="{DC54D7AC-BB62-45A0-8A8A-4FE61719EC00}" srcOrd="0" destOrd="0" presId="urn:microsoft.com/office/officeart/2008/layout/VerticalAccentList"/>
    <dgm:cxn modelId="{9E55649E-1BE7-4906-8DA5-E1CDA0F55705}" type="presParOf" srcId="{701AAF51-28C6-415E-B6FE-793380FA7030}" destId="{399B74BA-C1AD-4CD6-AAD7-614E45D2A3AC}" srcOrd="1" destOrd="0" presId="urn:microsoft.com/office/officeart/2008/layout/VerticalAccentList"/>
    <dgm:cxn modelId="{57B01BE3-7805-49F4-8E1B-A7D9188915D9}" type="presParOf" srcId="{701AAF51-28C6-415E-B6FE-793380FA7030}" destId="{826CD0CE-1DE0-4F9C-943D-DB5F991AF27E}" srcOrd="2" destOrd="0" presId="urn:microsoft.com/office/officeart/2008/layout/VerticalAccentList"/>
    <dgm:cxn modelId="{C9AA1146-A511-4BC0-9F21-227B3089A37B}" type="presParOf" srcId="{701AAF51-28C6-415E-B6FE-793380FA7030}" destId="{EDF62A13-C178-4BC8-87FC-E95331910E3D}" srcOrd="3" destOrd="0" presId="urn:microsoft.com/office/officeart/2008/layout/VerticalAccentList"/>
    <dgm:cxn modelId="{15CE2A9B-E754-41F5-A3A5-AE8704BB7571}" type="presParOf" srcId="{701AAF51-28C6-415E-B6FE-793380FA7030}" destId="{7C24CF7D-ED34-4C5F-9E9D-00008F643098}" srcOrd="4" destOrd="0" presId="urn:microsoft.com/office/officeart/2008/layout/VerticalAccentList"/>
    <dgm:cxn modelId="{BAB6F66E-5EF0-4EBF-9C2B-BFC083538E80}" type="presParOf" srcId="{701AAF51-28C6-415E-B6FE-793380FA7030}" destId="{2BEC2B9D-5D4F-4687-BD63-1DCC3B07650A}" srcOrd="5" destOrd="0" presId="urn:microsoft.com/office/officeart/2008/layout/VerticalAccentList"/>
    <dgm:cxn modelId="{CF4FF428-312C-4AFD-8728-5BB03EF60EC7}" type="presParOf" srcId="{701AAF51-28C6-415E-B6FE-793380FA7030}" destId="{147D4D0F-065C-4DB0-BA03-AA0F057ADF0C}" srcOrd="6" destOrd="0" presId="urn:microsoft.com/office/officeart/2008/layout/VerticalAccentList"/>
    <dgm:cxn modelId="{02E9F845-9E04-435F-889D-33E5CE9505FC}" type="presParOf" srcId="{701AAF51-28C6-415E-B6FE-793380FA7030}" destId="{1F8EA867-2C3F-4CCA-90AE-080108431122}" srcOrd="7" destOrd="0" presId="urn:microsoft.com/office/officeart/2008/layout/VerticalAccentList"/>
    <dgm:cxn modelId="{C0A56632-3D7A-4FC7-A598-E4ED46D898DC}" type="presParOf" srcId="{AE2BF31D-A205-4B89-BEDD-EC8D31BC53BA}" destId="{E4C65192-4EB9-499C-983E-2E1D313E39A9}" srcOrd="2" destOrd="0" presId="urn:microsoft.com/office/officeart/2008/layout/VerticalAccentList"/>
    <dgm:cxn modelId="{375B9AD1-61AE-4270-B97D-87DA0B7EE2BB}" type="presParOf" srcId="{AE2BF31D-A205-4B89-BEDD-EC8D31BC53BA}" destId="{AE4A8FE5-F632-44C0-B83F-5D1D836E96AC}" srcOrd="3" destOrd="0" presId="urn:microsoft.com/office/officeart/2008/layout/VerticalAccentList"/>
    <dgm:cxn modelId="{AA6A3787-E35F-4262-ADF1-CB4F1C3210DA}" type="presParOf" srcId="{AE4A8FE5-F632-44C0-B83F-5D1D836E96AC}" destId="{47BEF911-70E0-44CE-B326-95807C702DE5}" srcOrd="0" destOrd="0" presId="urn:microsoft.com/office/officeart/2008/layout/VerticalAccentList"/>
    <dgm:cxn modelId="{91B44DB8-4B6A-4F2D-A796-4EDA53D75D63}" type="presParOf" srcId="{AE2BF31D-A205-4B89-BEDD-EC8D31BC53BA}" destId="{927F650B-B5B2-4C56-9A58-41302D96ACA7}" srcOrd="4" destOrd="0" presId="urn:microsoft.com/office/officeart/2008/layout/VerticalAccentList"/>
    <dgm:cxn modelId="{20E36C1F-3A1F-42B4-A1C8-1F07A2D67F5F}" type="presParOf" srcId="{927F650B-B5B2-4C56-9A58-41302D96ACA7}" destId="{69E0EFAA-2B9C-483D-ABC3-8505827B4E47}" srcOrd="0" destOrd="0" presId="urn:microsoft.com/office/officeart/2008/layout/VerticalAccentList"/>
    <dgm:cxn modelId="{634D7B80-C736-43BC-97C9-0346689CDBCB}" type="presParOf" srcId="{927F650B-B5B2-4C56-9A58-41302D96ACA7}" destId="{D1C4CC0F-FB51-4343-AF3C-672483666D15}" srcOrd="1" destOrd="0" presId="urn:microsoft.com/office/officeart/2008/layout/VerticalAccentList"/>
    <dgm:cxn modelId="{D8A49203-5901-4130-AE29-C3EA8EA51ADB}" type="presParOf" srcId="{927F650B-B5B2-4C56-9A58-41302D96ACA7}" destId="{B195472E-05D7-4255-90CF-2A3912CA05C6}" srcOrd="2" destOrd="0" presId="urn:microsoft.com/office/officeart/2008/layout/VerticalAccentList"/>
    <dgm:cxn modelId="{6A0A060F-2E23-4A51-9B50-03AD90721025}" type="presParOf" srcId="{927F650B-B5B2-4C56-9A58-41302D96ACA7}" destId="{DCE9CA26-F3F2-4FC9-8485-8ED48F27903E}" srcOrd="3" destOrd="0" presId="urn:microsoft.com/office/officeart/2008/layout/VerticalAccentList"/>
    <dgm:cxn modelId="{DFC71C65-D7C6-45BD-B734-D31E56FA7EB4}" type="presParOf" srcId="{927F650B-B5B2-4C56-9A58-41302D96ACA7}" destId="{FE3CF604-04FC-4A90-B66E-4A7FE0CAFDC5}" srcOrd="4" destOrd="0" presId="urn:microsoft.com/office/officeart/2008/layout/VerticalAccentList"/>
    <dgm:cxn modelId="{7F5BD046-972C-4A58-8E53-D188EBA75408}" type="presParOf" srcId="{927F650B-B5B2-4C56-9A58-41302D96ACA7}" destId="{5496258C-EC0B-414C-AF20-C2C33433856E}" srcOrd="5" destOrd="0" presId="urn:microsoft.com/office/officeart/2008/layout/VerticalAccentList"/>
    <dgm:cxn modelId="{71806E80-6476-4286-90F5-2B9E8EFB03E4}" type="presParOf" srcId="{927F650B-B5B2-4C56-9A58-41302D96ACA7}" destId="{0E4C51BA-74D2-4FDB-979E-847053FA62F6}" srcOrd="6" destOrd="0" presId="urn:microsoft.com/office/officeart/2008/layout/VerticalAccentList"/>
    <dgm:cxn modelId="{07CB1764-5F67-4376-8AE6-F92514CA2C08}" type="presParOf" srcId="{927F650B-B5B2-4C56-9A58-41302D96ACA7}" destId="{02F66901-EB04-479D-A97F-E42033872A2F}" srcOrd="7" destOrd="0" presId="urn:microsoft.com/office/officeart/2008/layout/VerticalAccentList"/>
    <dgm:cxn modelId="{B708BAB5-8211-4BD4-8D0A-B7ACF7E73C41}" type="presParOf" srcId="{AE2BF31D-A205-4B89-BEDD-EC8D31BC53BA}" destId="{04D079BC-CEF7-4A26-9498-E16DC396B78E}" srcOrd="5" destOrd="0" presId="urn:microsoft.com/office/officeart/2008/layout/VerticalAccentList"/>
    <dgm:cxn modelId="{9976728E-04CE-40A1-814D-532A9CE48C99}" type="presParOf" srcId="{AE2BF31D-A205-4B89-BEDD-EC8D31BC53BA}" destId="{D5B861A5-3A54-47D5-A4E9-90AC6CEACBB0}" srcOrd="6" destOrd="0" presId="urn:microsoft.com/office/officeart/2008/layout/VerticalAccentList"/>
    <dgm:cxn modelId="{0759E649-F843-4243-A7BC-8341D026AB75}" type="presParOf" srcId="{D5B861A5-3A54-47D5-A4E9-90AC6CEACBB0}" destId="{0581CA10-E377-49AB-99AD-E90ABA57E4BC}" srcOrd="0" destOrd="0" presId="urn:microsoft.com/office/officeart/2008/layout/VerticalAccentList"/>
    <dgm:cxn modelId="{20D3BAD8-0756-4446-8C76-6A491CC3332A}" type="presParOf" srcId="{AE2BF31D-A205-4B89-BEDD-EC8D31BC53BA}" destId="{8751FF82-EDF0-4D96-AC00-1663353E3FD8}" srcOrd="7" destOrd="0" presId="urn:microsoft.com/office/officeart/2008/layout/VerticalAccentList"/>
    <dgm:cxn modelId="{DEC4BA4F-CF70-4C49-80C5-E387AD9C3A6A}" type="presParOf" srcId="{8751FF82-EDF0-4D96-AC00-1663353E3FD8}" destId="{FE096235-7BCE-40A5-9F59-F6D92CCB1826}" srcOrd="0" destOrd="0" presId="urn:microsoft.com/office/officeart/2008/layout/VerticalAccentList"/>
    <dgm:cxn modelId="{218ACE94-2880-49A3-B6D8-F2CAB513706D}" type="presParOf" srcId="{8751FF82-EDF0-4D96-AC00-1663353E3FD8}" destId="{7FDA2BA3-AF53-42AB-A36F-6E606C49FDA6}" srcOrd="1" destOrd="0" presId="urn:microsoft.com/office/officeart/2008/layout/VerticalAccentList"/>
    <dgm:cxn modelId="{0097C2CA-DECE-4E3F-9448-26A9F643FD3A}" type="presParOf" srcId="{8751FF82-EDF0-4D96-AC00-1663353E3FD8}" destId="{B1D69028-C6EA-4DC2-94DE-7D7013851DC7}" srcOrd="2" destOrd="0" presId="urn:microsoft.com/office/officeart/2008/layout/VerticalAccentList"/>
    <dgm:cxn modelId="{BB390461-2B5F-4E74-A80B-59905FD08907}" type="presParOf" srcId="{8751FF82-EDF0-4D96-AC00-1663353E3FD8}" destId="{9F8E9D80-C27A-4906-9730-FD77A73988D9}" srcOrd="3" destOrd="0" presId="urn:microsoft.com/office/officeart/2008/layout/VerticalAccentList"/>
    <dgm:cxn modelId="{4ED0BFB7-6D1D-4D5E-BBE9-224123C5DD9E}" type="presParOf" srcId="{8751FF82-EDF0-4D96-AC00-1663353E3FD8}" destId="{ED26D30C-2BA0-4DD1-A454-77F685E10A87}" srcOrd="4" destOrd="0" presId="urn:microsoft.com/office/officeart/2008/layout/VerticalAccentList"/>
    <dgm:cxn modelId="{14815EF9-899F-4707-94E5-E901BD7DFDB3}" type="presParOf" srcId="{8751FF82-EDF0-4D96-AC00-1663353E3FD8}" destId="{4A631577-1CF8-4C53-B8F9-284056CE9185}" srcOrd="5" destOrd="0" presId="urn:microsoft.com/office/officeart/2008/layout/VerticalAccentList"/>
    <dgm:cxn modelId="{3C07E0AD-CC22-4AD6-A950-48072574881C}" type="presParOf" srcId="{8751FF82-EDF0-4D96-AC00-1663353E3FD8}" destId="{74425542-8D5F-4D3A-AC6D-30E4E878F17A}" srcOrd="6" destOrd="0" presId="urn:microsoft.com/office/officeart/2008/layout/VerticalAccentList"/>
    <dgm:cxn modelId="{73501C56-1962-41E0-B92D-259DA7C4AC38}" type="presParOf" srcId="{8751FF82-EDF0-4D96-AC00-1663353E3FD8}" destId="{6394A8E2-95F1-4C14-95BD-0ED17E7F83E0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F5B28-0F64-4FFC-ACF6-6185DBA3DB99}">
      <dsp:nvSpPr>
        <dsp:cNvPr id="0" name=""/>
        <dsp:cNvSpPr/>
      </dsp:nvSpPr>
      <dsp:spPr>
        <a:xfrm>
          <a:off x="2755780" y="0"/>
          <a:ext cx="4351338" cy="435133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2E4A1B-C27E-47E1-80F7-68493DE8912B}">
      <dsp:nvSpPr>
        <dsp:cNvPr id="0" name=""/>
        <dsp:cNvSpPr/>
      </dsp:nvSpPr>
      <dsp:spPr>
        <a:xfrm>
          <a:off x="4931449" y="437470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 prst="convex"/>
            <a:bevelB w="57150" h="38100" prst="hardEdge"/>
          </a:sp3d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700" kern="1200" dirty="0">
              <a:effectLst>
                <a:outerShdw blurRad="50800" dist="25400" dir="5400000" algn="ctr" rotWithShape="0">
                  <a:srgbClr val="000000"/>
                </a:outerShdw>
              </a:effectLst>
            </a:rPr>
            <a:t>לוותר</a:t>
          </a:r>
        </a:p>
      </dsp:txBody>
      <dsp:txXfrm>
        <a:off x="4981732" y="487753"/>
        <a:ext cx="2727803" cy="929477"/>
      </dsp:txXfrm>
    </dsp:sp>
    <dsp:sp modelId="{2EA5D793-842F-4A7F-9DD3-0FC7DF5B2EB2}">
      <dsp:nvSpPr>
        <dsp:cNvPr id="0" name=""/>
        <dsp:cNvSpPr/>
      </dsp:nvSpPr>
      <dsp:spPr>
        <a:xfrm>
          <a:off x="4931449" y="1596269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 prst="convex"/>
            <a:bevelB w="57150" h="38100" prst="hardEdge"/>
          </a:sp3d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700" kern="1200" dirty="0">
              <a:solidFill>
                <a:srgbClr val="FF0000"/>
              </a:solidFill>
              <a:effectLst>
                <a:outerShdw blurRad="50800" dist="25400" dir="5400000" algn="ctr" rotWithShape="0">
                  <a:srgbClr val="000000"/>
                </a:outerShdw>
              </a:effectLst>
            </a:rPr>
            <a:t>להבין</a:t>
          </a:r>
          <a:r>
            <a:rPr lang="he-IL" sz="2700" kern="1200" dirty="0">
              <a:effectLst>
                <a:outerShdw blurRad="50800" dist="25400" dir="5400000" algn="ctr" rotWithShape="0">
                  <a:srgbClr val="000000"/>
                </a:outerShdw>
              </a:effectLst>
            </a:rPr>
            <a:t> את הצד השני</a:t>
          </a:r>
        </a:p>
      </dsp:txBody>
      <dsp:txXfrm>
        <a:off x="4981732" y="1646552"/>
        <a:ext cx="2727803" cy="929477"/>
      </dsp:txXfrm>
    </dsp:sp>
    <dsp:sp modelId="{67256944-5E75-40D1-A5FF-4FEDDA0D139B}">
      <dsp:nvSpPr>
        <dsp:cNvPr id="0" name=""/>
        <dsp:cNvSpPr/>
      </dsp:nvSpPr>
      <dsp:spPr>
        <a:xfrm>
          <a:off x="4931449" y="2755068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 prst="convex"/>
            <a:bevelB w="57150" h="38100" prst="hardEdge"/>
          </a:sp3d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700" kern="1200" dirty="0">
              <a:effectLst>
                <a:outerShdw blurRad="50800" dist="25400" dir="5400000" algn="ctr" rotWithShape="0">
                  <a:srgbClr val="000000"/>
                </a:outerShdw>
              </a:effectLst>
            </a:rPr>
            <a:t>לחפש איזה </a:t>
          </a:r>
          <a:r>
            <a:rPr lang="he-IL" sz="2700" kern="1200" dirty="0">
              <a:solidFill>
                <a:srgbClr val="FF0000"/>
              </a:solidFill>
              <a:effectLst>
                <a:outerShdw blurRad="50800" dist="25400" dir="5400000" algn="ctr" rotWithShape="0">
                  <a:srgbClr val="000000"/>
                </a:outerShdw>
              </a:effectLst>
            </a:rPr>
            <a:t>ערך</a:t>
          </a:r>
          <a:r>
            <a:rPr lang="he-IL" sz="2700" kern="1200" dirty="0">
              <a:effectLst>
                <a:outerShdw blurRad="50800" dist="25400" dir="5400000" algn="ctr" rotWithShape="0">
                  <a:srgbClr val="000000"/>
                </a:outerShdw>
              </a:effectLst>
            </a:rPr>
            <a:t> יש לשני</a:t>
          </a:r>
        </a:p>
      </dsp:txBody>
      <dsp:txXfrm>
        <a:off x="4981732" y="2805351"/>
        <a:ext cx="2727803" cy="929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E133BD-7202-4725-A2F1-C6954F78DB1B}">
      <dsp:nvSpPr>
        <dsp:cNvPr id="0" name=""/>
        <dsp:cNvSpPr/>
      </dsp:nvSpPr>
      <dsp:spPr>
        <a:xfrm>
          <a:off x="4206240" y="531"/>
          <a:ext cx="6309360" cy="20715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t" anchorCtr="0">
          <a:noAutofit/>
        </a:bodyPr>
        <a:lstStyle/>
        <a:p>
          <a:pPr marL="285750" lvl="1" indent="-285750" algn="r" defTabSz="2311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e-IL" sz="5200" kern="1200"/>
        </a:p>
        <a:p>
          <a:pPr marL="285750" lvl="1" indent="-285750" algn="r" defTabSz="2311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e-IL" sz="5200" kern="1200"/>
        </a:p>
      </dsp:txBody>
      <dsp:txXfrm>
        <a:off x="4206240" y="259476"/>
        <a:ext cx="5532525" cy="1553669"/>
      </dsp:txXfrm>
    </dsp:sp>
    <dsp:sp modelId="{0B85B43D-9102-4C54-8247-37009BBC200E}">
      <dsp:nvSpPr>
        <dsp:cNvPr id="0" name=""/>
        <dsp:cNvSpPr/>
      </dsp:nvSpPr>
      <dsp:spPr>
        <a:xfrm>
          <a:off x="0" y="531"/>
          <a:ext cx="4206240" cy="2071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400" kern="1200" dirty="0"/>
            <a:t>כתוב לך אירוע במהלך היום </a:t>
          </a:r>
          <a:r>
            <a:rPr lang="he-IL" sz="3400" kern="1200" dirty="0">
              <a:highlight>
                <a:srgbClr val="00FFFF"/>
              </a:highlight>
            </a:rPr>
            <a:t>שניתן לראות </a:t>
          </a:r>
          <a:r>
            <a:rPr lang="he-IL" sz="3400" kern="1200" dirty="0"/>
            <a:t>בו את הערך של הזולת.</a:t>
          </a:r>
        </a:p>
      </dsp:txBody>
      <dsp:txXfrm>
        <a:off x="101125" y="101656"/>
        <a:ext cx="4003990" cy="1869309"/>
      </dsp:txXfrm>
    </dsp:sp>
    <dsp:sp modelId="{8244E9BB-95FF-4A05-883E-A50A12661871}">
      <dsp:nvSpPr>
        <dsp:cNvPr id="0" name=""/>
        <dsp:cNvSpPr/>
      </dsp:nvSpPr>
      <dsp:spPr>
        <a:xfrm>
          <a:off x="4206240" y="2279246"/>
          <a:ext cx="6309360" cy="20715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t" anchorCtr="0">
          <a:noAutofit/>
        </a:bodyPr>
        <a:lstStyle/>
        <a:p>
          <a:pPr marL="285750" lvl="1" indent="-285750" algn="r" defTabSz="2311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e-IL" sz="5200" kern="1200"/>
        </a:p>
        <a:p>
          <a:pPr marL="285750" lvl="1" indent="-285750" algn="r" defTabSz="2311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e-IL" sz="5200" kern="1200"/>
        </a:p>
      </dsp:txBody>
      <dsp:txXfrm>
        <a:off x="4206240" y="2538191"/>
        <a:ext cx="5532525" cy="1553669"/>
      </dsp:txXfrm>
    </dsp:sp>
    <dsp:sp modelId="{820B8CDA-9E7E-4B1D-84BB-A3AE8F0EC684}">
      <dsp:nvSpPr>
        <dsp:cNvPr id="0" name=""/>
        <dsp:cNvSpPr/>
      </dsp:nvSpPr>
      <dsp:spPr>
        <a:xfrm>
          <a:off x="0" y="2279246"/>
          <a:ext cx="4206240" cy="2071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400" kern="1200" dirty="0"/>
            <a:t>בוויכוח הקרוב נסה לראות מה </a:t>
          </a:r>
          <a:r>
            <a:rPr lang="he-IL" sz="3400" kern="1200" dirty="0">
              <a:highlight>
                <a:srgbClr val="00FFFF"/>
              </a:highlight>
            </a:rPr>
            <a:t>הערך שעומד</a:t>
          </a:r>
          <a:r>
            <a:rPr lang="he-IL" sz="3400" kern="1200" dirty="0"/>
            <a:t> אצל החבר</a:t>
          </a:r>
        </a:p>
      </dsp:txBody>
      <dsp:txXfrm>
        <a:off x="101125" y="2380371"/>
        <a:ext cx="4003990" cy="18693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E83AFC-6BB7-41F8-B651-7153FAEDEEB6}">
      <dsp:nvSpPr>
        <dsp:cNvPr id="0" name=""/>
        <dsp:cNvSpPr/>
      </dsp:nvSpPr>
      <dsp:spPr>
        <a:xfrm>
          <a:off x="2488909" y="276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 dirty="0"/>
        </a:p>
      </dsp:txBody>
      <dsp:txXfrm>
        <a:off x="2488909" y="276"/>
        <a:ext cx="5138677" cy="467152"/>
      </dsp:txXfrm>
    </dsp:sp>
    <dsp:sp modelId="{DC54D7AC-BB62-45A0-8A8A-4FE61719EC00}">
      <dsp:nvSpPr>
        <dsp:cNvPr id="0" name=""/>
        <dsp:cNvSpPr/>
      </dsp:nvSpPr>
      <dsp:spPr>
        <a:xfrm>
          <a:off x="2512765" y="491286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9B74BA-C1AD-4CD6-AAD7-614E45D2A3AC}">
      <dsp:nvSpPr>
        <dsp:cNvPr id="0" name=""/>
        <dsp:cNvSpPr/>
      </dsp:nvSpPr>
      <dsp:spPr>
        <a:xfrm>
          <a:off x="3211178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6CD0CE-1DE0-4F9C-943D-DB5F991AF27E}">
      <dsp:nvSpPr>
        <dsp:cNvPr id="0" name=""/>
        <dsp:cNvSpPr/>
      </dsp:nvSpPr>
      <dsp:spPr>
        <a:xfrm>
          <a:off x="393401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F62A13-C178-4BC8-87FC-E95331910E3D}">
      <dsp:nvSpPr>
        <dsp:cNvPr id="0" name=""/>
        <dsp:cNvSpPr/>
      </dsp:nvSpPr>
      <dsp:spPr>
        <a:xfrm>
          <a:off x="465628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4CF7D-ED34-4C5F-9E9D-00008F643098}">
      <dsp:nvSpPr>
        <dsp:cNvPr id="0" name=""/>
        <dsp:cNvSpPr/>
      </dsp:nvSpPr>
      <dsp:spPr>
        <a:xfrm>
          <a:off x="537912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EC2B9D-5D4F-4687-BD63-1DCC3B07650A}">
      <dsp:nvSpPr>
        <dsp:cNvPr id="0" name=""/>
        <dsp:cNvSpPr/>
      </dsp:nvSpPr>
      <dsp:spPr>
        <a:xfrm>
          <a:off x="610139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7D4D0F-065C-4DB0-BA03-AA0F057ADF0C}">
      <dsp:nvSpPr>
        <dsp:cNvPr id="0" name=""/>
        <dsp:cNvSpPr/>
      </dsp:nvSpPr>
      <dsp:spPr>
        <a:xfrm>
          <a:off x="6824240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8EA867-2C3F-4CCA-90AE-080108431122}">
      <dsp:nvSpPr>
        <dsp:cNvPr id="0" name=""/>
        <dsp:cNvSpPr/>
      </dsp:nvSpPr>
      <dsp:spPr>
        <a:xfrm>
          <a:off x="2488909" y="562590"/>
          <a:ext cx="5205480" cy="761285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15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300" kern="1200" dirty="0"/>
            <a:t>אני העשיר ואתה העני - רחמים</a:t>
          </a:r>
        </a:p>
      </dsp:txBody>
      <dsp:txXfrm>
        <a:off x="2488909" y="562590"/>
        <a:ext cx="5205480" cy="761285"/>
      </dsp:txXfrm>
    </dsp:sp>
    <dsp:sp modelId="{47BEF911-70E0-44CE-B326-95807C702DE5}">
      <dsp:nvSpPr>
        <dsp:cNvPr id="0" name=""/>
        <dsp:cNvSpPr/>
      </dsp:nvSpPr>
      <dsp:spPr>
        <a:xfrm>
          <a:off x="2488909" y="1466289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 dirty="0"/>
        </a:p>
      </dsp:txBody>
      <dsp:txXfrm>
        <a:off x="2488909" y="1466289"/>
        <a:ext cx="5138677" cy="467152"/>
      </dsp:txXfrm>
    </dsp:sp>
    <dsp:sp modelId="{69E0EFAA-2B9C-483D-ABC3-8505827B4E47}">
      <dsp:nvSpPr>
        <dsp:cNvPr id="0" name=""/>
        <dsp:cNvSpPr/>
      </dsp:nvSpPr>
      <dsp:spPr>
        <a:xfrm>
          <a:off x="248890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4CC0F-FB51-4343-AF3C-672483666D15}">
      <dsp:nvSpPr>
        <dsp:cNvPr id="0" name=""/>
        <dsp:cNvSpPr/>
      </dsp:nvSpPr>
      <dsp:spPr>
        <a:xfrm>
          <a:off x="3211178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95472E-05D7-4255-90CF-2A3912CA05C6}">
      <dsp:nvSpPr>
        <dsp:cNvPr id="0" name=""/>
        <dsp:cNvSpPr/>
      </dsp:nvSpPr>
      <dsp:spPr>
        <a:xfrm>
          <a:off x="393401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9CA26-F3F2-4FC9-8485-8ED48F27903E}">
      <dsp:nvSpPr>
        <dsp:cNvPr id="0" name=""/>
        <dsp:cNvSpPr/>
      </dsp:nvSpPr>
      <dsp:spPr>
        <a:xfrm>
          <a:off x="465628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3CF604-04FC-4A90-B66E-4A7FE0CAFDC5}">
      <dsp:nvSpPr>
        <dsp:cNvPr id="0" name=""/>
        <dsp:cNvSpPr/>
      </dsp:nvSpPr>
      <dsp:spPr>
        <a:xfrm>
          <a:off x="537912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6258C-EC0B-414C-AF20-C2C33433856E}">
      <dsp:nvSpPr>
        <dsp:cNvPr id="0" name=""/>
        <dsp:cNvSpPr/>
      </dsp:nvSpPr>
      <dsp:spPr>
        <a:xfrm>
          <a:off x="610139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C51BA-74D2-4FDB-979E-847053FA62F6}">
      <dsp:nvSpPr>
        <dsp:cNvPr id="0" name=""/>
        <dsp:cNvSpPr/>
      </dsp:nvSpPr>
      <dsp:spPr>
        <a:xfrm>
          <a:off x="6824240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66901-EB04-479D-A97F-E42033872A2F}">
      <dsp:nvSpPr>
        <dsp:cNvPr id="0" name=""/>
        <dsp:cNvSpPr/>
      </dsp:nvSpPr>
      <dsp:spPr>
        <a:xfrm>
          <a:off x="2488909" y="2028602"/>
          <a:ext cx="5205480" cy="761285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300" kern="1200" dirty="0"/>
            <a:t>חסד ונתינה</a:t>
          </a:r>
        </a:p>
      </dsp:txBody>
      <dsp:txXfrm>
        <a:off x="2488909" y="2028602"/>
        <a:ext cx="5205480" cy="761285"/>
      </dsp:txXfrm>
    </dsp:sp>
    <dsp:sp modelId="{0581CA10-E377-49AB-99AD-E90ABA57E4BC}">
      <dsp:nvSpPr>
        <dsp:cNvPr id="0" name=""/>
        <dsp:cNvSpPr/>
      </dsp:nvSpPr>
      <dsp:spPr>
        <a:xfrm>
          <a:off x="2488909" y="2932301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/>
        </a:p>
      </dsp:txBody>
      <dsp:txXfrm>
        <a:off x="2488909" y="2932301"/>
        <a:ext cx="5138677" cy="467152"/>
      </dsp:txXfrm>
    </dsp:sp>
    <dsp:sp modelId="{FE096235-7BCE-40A5-9F59-F6D92CCB1826}">
      <dsp:nvSpPr>
        <dsp:cNvPr id="0" name=""/>
        <dsp:cNvSpPr/>
      </dsp:nvSpPr>
      <dsp:spPr>
        <a:xfrm>
          <a:off x="248890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DA2BA3-AF53-42AB-A36F-6E606C49FDA6}">
      <dsp:nvSpPr>
        <dsp:cNvPr id="0" name=""/>
        <dsp:cNvSpPr/>
      </dsp:nvSpPr>
      <dsp:spPr>
        <a:xfrm>
          <a:off x="3211178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D69028-C6EA-4DC2-94DE-7D7013851DC7}">
      <dsp:nvSpPr>
        <dsp:cNvPr id="0" name=""/>
        <dsp:cNvSpPr/>
      </dsp:nvSpPr>
      <dsp:spPr>
        <a:xfrm>
          <a:off x="393401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E9D80-C27A-4906-9730-FD77A73988D9}">
      <dsp:nvSpPr>
        <dsp:cNvPr id="0" name=""/>
        <dsp:cNvSpPr/>
      </dsp:nvSpPr>
      <dsp:spPr>
        <a:xfrm>
          <a:off x="465628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6D30C-2BA0-4DD1-A454-77F685E10A87}">
      <dsp:nvSpPr>
        <dsp:cNvPr id="0" name=""/>
        <dsp:cNvSpPr/>
      </dsp:nvSpPr>
      <dsp:spPr>
        <a:xfrm>
          <a:off x="537912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631577-1CF8-4C53-B8F9-284056CE9185}">
      <dsp:nvSpPr>
        <dsp:cNvPr id="0" name=""/>
        <dsp:cNvSpPr/>
      </dsp:nvSpPr>
      <dsp:spPr>
        <a:xfrm>
          <a:off x="610139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25542-8D5F-4D3A-AC6D-30E4E878F17A}">
      <dsp:nvSpPr>
        <dsp:cNvPr id="0" name=""/>
        <dsp:cNvSpPr/>
      </dsp:nvSpPr>
      <dsp:spPr>
        <a:xfrm>
          <a:off x="6824240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4A8E2-95F1-4C14-95BD-0ED17E7F83E0}">
      <dsp:nvSpPr>
        <dsp:cNvPr id="0" name=""/>
        <dsp:cNvSpPr/>
      </dsp:nvSpPr>
      <dsp:spPr>
        <a:xfrm>
          <a:off x="2488909" y="3494614"/>
          <a:ext cx="5205480" cy="761285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300" kern="1200" dirty="0"/>
            <a:t>אני נהנה שיש לך – נתנו לזוגיות</a:t>
          </a:r>
        </a:p>
      </dsp:txBody>
      <dsp:txXfrm>
        <a:off x="2488909" y="3494614"/>
        <a:ext cx="5205480" cy="7612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D6E7E7E-2864-09A7-097D-7DD928355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2FAFB25-2433-173E-1D2B-7A26A4215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9B1D9DC-763D-0F01-C7C4-AB8AC66E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DC4AD-367B-4138-A820-E1609D6987EC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C1B0B18-B5BE-AF4D-C91B-9ADEE6CF4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8ABA0C1-CE4C-ABC4-B38A-B7FF0667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5009-687A-4311-BD77-DAE6364344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2020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EC5F104-DD06-8E0F-7765-75F14B508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E4BF1B5-EF46-24CF-0D2C-0FC1BDEE7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DF14ED3-252F-592B-C818-4C909B18A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DC4AD-367B-4138-A820-E1609D6987EC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4ADF851-7405-65F2-D56E-DBAD57B45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6628997-F069-D4D0-4AA4-697188ED6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5009-687A-4311-BD77-DAE6364344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473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CEB2871-7E0D-B117-20E4-A4A519B97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F19DAD9-57F5-AD65-420B-9530193BE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674F3CD-67FD-B43D-D2E8-03A0021E4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DC4AD-367B-4138-A820-E1609D6987EC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01956BC-FBAD-E6C0-294F-EE134788B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F0629A1-91EE-E99C-F006-DB484BC08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5009-687A-4311-BD77-DAE6364344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4329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73C98B2-CA50-AAB1-6593-B32D8176B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3F6A075-F691-FD69-D383-8CF0EFC5C8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ACC884F-9DBA-46BA-3493-564F98B15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1CCF0B7-8D72-E303-D93B-3C7FCE5FA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DC4AD-367B-4138-A820-E1609D6987EC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BF87460-BB59-5B1F-6E4B-BB3132EA8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81E2455-5DD4-8312-6B13-28B51DA40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5009-687A-4311-BD77-DAE6364344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6846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0112E9F-C1C1-9A2B-6C29-F1325BC74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1EC389B-E7AA-5F1D-CA46-4E0EE9CFC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626B70A-4663-B390-AF55-21A9B97C7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30047645-DEC8-67E3-FD09-98F1CBF221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C1DAAFED-0352-2D0C-50EF-9723242590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192139B6-F230-A7C8-C1F5-4BA4AB747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DC4AD-367B-4138-A820-E1609D6987EC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C73411D5-7C56-10BF-5A6A-E1D3F774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B5FE7DA1-7B04-E6E0-0560-11DFE88C8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5009-687A-4311-BD77-DAE6364344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5776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FB03B92-DF5D-7650-5A9F-5A404168C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D1388AF-4E16-2CD6-C43E-452FA202E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DC4AD-367B-4138-A820-E1609D6987EC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E5B11E2-85DA-F62D-220F-F04941FE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3810059-2C27-EF41-3701-E03D1F596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5009-687A-4311-BD77-DAE6364344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84453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B03FC4F-9D0E-E0AC-98B2-DEDAC22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DC4AD-367B-4138-A820-E1609D6987EC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8DDBDA92-9247-11DA-E643-5143A2551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5E65616-CCC9-CC89-AED3-94206B8B8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5009-687A-4311-BD77-DAE6364344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0402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D8001E-9047-553A-BCB9-A84FDA694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603490C-AED0-85F9-B952-CC06F174C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7B91FF31-889C-00E9-2B61-1001B71BB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8323E64-42F8-2558-5746-6BA792E31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DC4AD-367B-4138-A820-E1609D6987EC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3A597B6-E14C-F7C6-F505-A6DBF915C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C65DC9F-F349-E7CF-86FB-E8D25931A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5009-687A-4311-BD77-DAE6364344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82629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DBE68EA-F7E9-BA5E-137B-A6EC4A0D5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8F177927-E1BD-0184-E3D9-3BCFB70D97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736D23D-C86A-BE0C-6D63-3C9DB417A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94635BA-2C80-30E6-14C5-D5D088A4F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DC4AD-367B-4138-A820-E1609D6987EC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FB4F1F9-9982-E684-9D0B-A1C174C40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F749007-C486-1F26-F67A-A650CF024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5009-687A-4311-BD77-DAE6364344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98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7D15DAE-7C06-79D3-45D1-74DB05ABA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CF8FC71-4DC2-E697-94B2-57586CFC6F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129D139-001D-9C7D-FF56-94D28DD7D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DC4AD-367B-4138-A820-E1609D6987EC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544B50F-14E0-8E18-BD70-BD84FDDCF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2A976B0-FB8E-3E62-A8D5-43CD80280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5009-687A-4311-BD77-DAE6364344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4447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FC30503A-FBE0-01E9-A788-3679733197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F4A0FF6-B9E1-E409-37FE-EB660B3DC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DB8A823-D704-1E5C-E645-71C605EA2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DC4AD-367B-4138-A820-E1609D6987EC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E8EE82B-1574-974A-C291-3024973A6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0C96569-EC13-D614-6CDD-1C900709E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5009-687A-4311-BD77-DAE6364344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612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52F615A3-2A39-A50F-6CDF-9DA1BB729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7A2BAB7-5907-15D1-9655-280FBABBC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0CDEBF2-E863-054A-55E5-2F7E682845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DC4AD-367B-4138-A820-E1609D6987EC}" type="datetimeFigureOut">
              <a:rPr lang="he-IL" smtClean="0"/>
              <a:t>כ"ח/טבת/תשפ"ד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5E8BC0B-EA43-F17D-EAB7-9EB7C4B38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C38866F-C75C-951D-9A72-2009DE2CE7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65009-687A-4311-BD77-DAE6364344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0162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EB497-D78A-2A99-BB29-FCC57CC210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הזכות לכבד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EB873DD-DE00-CDBE-8670-B82C52DE69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048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AEAF2F1-3272-1259-2724-F30AF0C6ECE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he-IL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כיצד פותרים ויכוח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DC45317B-E7CF-6A83-D76C-C17AB1731C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7605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4558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6163103-82C6-CD27-C31A-EF703AE59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לראות את זה  כאתגר</a:t>
            </a:r>
            <a:br>
              <a:rPr lang="he-IL" dirty="0"/>
            </a:br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3CD4D606-5B0D-23AD-46E4-72A25A2E5A7A}"/>
              </a:ext>
            </a:extLst>
          </p:cNvPr>
          <p:cNvSpPr txBox="1"/>
          <p:nvPr/>
        </p:nvSpPr>
        <p:spPr>
          <a:xfrm>
            <a:off x="1420238" y="2071991"/>
            <a:ext cx="9513651" cy="48013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מדוע השני חושב אחרית? </a:t>
            </a:r>
          </a:p>
          <a:p>
            <a:pPr algn="ctr"/>
            <a:r>
              <a:rPr lang="he-IL" sz="36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ממה נובעת התפיסה שלו. </a:t>
            </a:r>
          </a:p>
          <a:p>
            <a:pPr algn="ctr"/>
            <a:endParaRPr lang="he-IL" sz="36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endParaRPr lang="he-IL" sz="36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he-IL" sz="36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בנוסף כדאי לחשוב: </a:t>
            </a:r>
          </a:p>
          <a:p>
            <a:pPr algn="ctr"/>
            <a:r>
              <a:rPr lang="he-IL" sz="36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מה סולם הערכים שלך, </a:t>
            </a:r>
          </a:p>
          <a:p>
            <a:pPr algn="ctr"/>
            <a:r>
              <a:rPr lang="he-IL" sz="36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שגורם לך לחשוב בצורה מסוימת?</a:t>
            </a:r>
          </a:p>
          <a:p>
            <a:pPr algn="ctr"/>
            <a:r>
              <a:rPr lang="he-IL" sz="36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ומה סולם הערכים של הזולת?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60361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5FA776A-5FED-E742-4ED0-96FD3D90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לקחת את הדברים למעשה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BBD7876A-9CFF-D184-E0A3-2787AF84B2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495221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1190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4B41453-672B-07FE-B87B-C1346CDDAFA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 algn="ctr"/>
            <a:r>
              <a:rPr lang="he-IL" dirty="0">
                <a:effectLst>
                  <a:outerShdw blurRad="50800" dist="50800" dir="5400000" algn="ctr" rotWithShape="0">
                    <a:schemeClr val="accent3">
                      <a:lumMod val="60000"/>
                      <a:lumOff val="40000"/>
                    </a:schemeClr>
                  </a:outerShdw>
                </a:effectLst>
                <a:highlight>
                  <a:srgbClr val="00FFFF"/>
                </a:highlight>
              </a:rPr>
              <a:t>מה זה לכבד?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6C01407-B613-3E6A-6039-565B6B228CFA}"/>
              </a:ext>
            </a:extLst>
          </p:cNvPr>
          <p:cNvSpPr txBox="1"/>
          <p:nvPr/>
        </p:nvSpPr>
        <p:spPr>
          <a:xfrm>
            <a:off x="838200" y="1809345"/>
            <a:ext cx="101346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rgbClr val="00B0F0"/>
                </a:solidFill>
              </a:rPr>
              <a:t> </a:t>
            </a:r>
            <a:r>
              <a:rPr lang="he-IL" sz="5400" dirty="0">
                <a:solidFill>
                  <a:srgbClr val="00B0F0"/>
                </a:solidFill>
              </a:rPr>
              <a:t>כבוד זה לתת מקום לשני </a:t>
            </a:r>
          </a:p>
          <a:p>
            <a:pPr algn="ctr"/>
            <a:r>
              <a:rPr lang="he-IL" sz="5400" dirty="0">
                <a:solidFill>
                  <a:srgbClr val="00B0F0"/>
                </a:solidFill>
              </a:rPr>
              <a:t>לראות את הערך שבו, </a:t>
            </a:r>
          </a:p>
          <a:p>
            <a:pPr algn="ctr"/>
            <a:r>
              <a:rPr lang="he-IL" sz="5400" dirty="0">
                <a:solidFill>
                  <a:srgbClr val="00B0F0"/>
                </a:solidFill>
              </a:rPr>
              <a:t>את המעלה שבו, </a:t>
            </a:r>
          </a:p>
          <a:p>
            <a:pPr algn="ctr"/>
            <a:r>
              <a:rPr lang="he-IL" sz="5400" dirty="0">
                <a:solidFill>
                  <a:srgbClr val="00B0F0"/>
                </a:solidFill>
              </a:rPr>
              <a:t>את היופי שבו.</a:t>
            </a:r>
          </a:p>
        </p:txBody>
      </p:sp>
    </p:spTree>
    <p:extLst>
      <p:ext uri="{BB962C8B-B14F-4D97-AF65-F5344CB8AC3E}">
        <p14:creationId xmlns:p14="http://schemas.microsoft.com/office/powerpoint/2010/main" val="3792744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4B41453-672B-07FE-B87B-C1346CDDAFA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 algn="ctr"/>
            <a:r>
              <a:rPr lang="he-IL" dirty="0">
                <a:effectLst>
                  <a:outerShdw blurRad="50800" dist="50800" dir="5400000" algn="ctr" rotWithShape="0">
                    <a:schemeClr val="accent3">
                      <a:lumMod val="60000"/>
                      <a:lumOff val="40000"/>
                    </a:schemeClr>
                  </a:outerShdw>
                </a:effectLst>
                <a:highlight>
                  <a:srgbClr val="00FFFF"/>
                </a:highlight>
              </a:rPr>
              <a:t>מה זה לכבד?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6C01407-B613-3E6A-6039-565B6B228CFA}"/>
              </a:ext>
            </a:extLst>
          </p:cNvPr>
          <p:cNvSpPr txBox="1"/>
          <p:nvPr/>
        </p:nvSpPr>
        <p:spPr>
          <a:xfrm>
            <a:off x="838200" y="1809345"/>
            <a:ext cx="1013460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rgbClr val="00B0F0"/>
                </a:solidFill>
              </a:rPr>
              <a:t> </a:t>
            </a:r>
            <a:r>
              <a:rPr lang="he-IL" sz="5400" dirty="0">
                <a:solidFill>
                  <a:srgbClr val="00B0F0"/>
                </a:solidFill>
              </a:rPr>
              <a:t>להקשיב לשני </a:t>
            </a:r>
          </a:p>
          <a:p>
            <a:pPr algn="ctr"/>
            <a:r>
              <a:rPr lang="he-IL" sz="5400" dirty="0">
                <a:solidFill>
                  <a:srgbClr val="00B0F0"/>
                </a:solidFill>
              </a:rPr>
              <a:t>לדון בדבריו. </a:t>
            </a:r>
          </a:p>
          <a:p>
            <a:pPr algn="ctr"/>
            <a:r>
              <a:rPr lang="he-IL" sz="5400" dirty="0">
                <a:solidFill>
                  <a:srgbClr val="00B0F0"/>
                </a:solidFill>
              </a:rPr>
              <a:t>לשמוע אותו </a:t>
            </a:r>
          </a:p>
          <a:p>
            <a:pPr algn="ctr"/>
            <a:r>
              <a:rPr lang="he-IL" sz="5400" dirty="0">
                <a:solidFill>
                  <a:srgbClr val="00B0F0"/>
                </a:solidFill>
              </a:rPr>
              <a:t>ולהתחשב בדבריו. </a:t>
            </a:r>
          </a:p>
        </p:txBody>
      </p:sp>
    </p:spTree>
    <p:extLst>
      <p:ext uri="{BB962C8B-B14F-4D97-AF65-F5344CB8AC3E}">
        <p14:creationId xmlns:p14="http://schemas.microsoft.com/office/powerpoint/2010/main" val="2414379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5844D3-B4E2-1BB8-DD70-D336F124DF8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he-IL" dirty="0"/>
              <a:t>שלוש אפשריות לתת</a:t>
            </a:r>
          </a:p>
        </p:txBody>
      </p:sp>
      <p:graphicFrame>
        <p:nvGraphicFramePr>
          <p:cNvPr id="6" name="מציין מיקום תוכן 5">
            <a:extLst>
              <a:ext uri="{FF2B5EF4-FFF2-40B4-BE49-F238E27FC236}">
                <a16:creationId xmlns:a16="http://schemas.microsoft.com/office/drawing/2014/main" id="{C2F2C94D-75D1-9EC7-3571-1709855FEE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3929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B30A1B8B-48FE-E3BE-525F-B65402E3D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16322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018B46BA-711C-BABC-AC79-DA9EDE63B8A9}"/>
              </a:ext>
            </a:extLst>
          </p:cNvPr>
          <p:cNvSpPr txBox="1"/>
          <p:nvPr/>
        </p:nvSpPr>
        <p:spPr>
          <a:xfrm>
            <a:off x="1293779" y="1196502"/>
            <a:ext cx="9114817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מדוע השני חושב אחרית? </a:t>
            </a:r>
          </a:p>
          <a:p>
            <a:r>
              <a:rPr lang="he-IL" dirty="0"/>
              <a:t>ממה נובעת התפיסה שלו. </a:t>
            </a:r>
          </a:p>
          <a:p>
            <a:endParaRPr lang="he-IL" dirty="0"/>
          </a:p>
          <a:p>
            <a:r>
              <a:rPr lang="he-IL" dirty="0"/>
              <a:t>בנוסף כדאי לחשוב: </a:t>
            </a:r>
          </a:p>
          <a:p>
            <a:r>
              <a:rPr lang="he-IL" dirty="0"/>
              <a:t>מה סולם הערכים שלך, שגורם לך לחשוב בצורה </a:t>
            </a:r>
            <a:r>
              <a:rPr lang="he-IL" dirty="0" err="1"/>
              <a:t>מסויימת</a:t>
            </a:r>
            <a:r>
              <a:rPr lang="he-IL" dirty="0"/>
              <a:t>?</a:t>
            </a:r>
          </a:p>
          <a:p>
            <a:r>
              <a:rPr lang="he-IL" dirty="0"/>
              <a:t>ומה סולם הערכים של הזולת?</a:t>
            </a:r>
          </a:p>
        </p:txBody>
      </p:sp>
    </p:spTree>
    <p:extLst>
      <p:ext uri="{BB962C8B-B14F-4D97-AF65-F5344CB8AC3E}">
        <p14:creationId xmlns:p14="http://schemas.microsoft.com/office/powerpoint/2010/main" val="20436865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7243</TotalTime>
  <Words>165</Words>
  <Application>Microsoft Office PowerPoint</Application>
  <PresentationFormat>מסך רחב</PresentationFormat>
  <Paragraphs>38</Paragraphs>
  <Slides>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ערכת נושא Office</vt:lpstr>
      <vt:lpstr>הזכות לכבד</vt:lpstr>
      <vt:lpstr>כיצד פותרים ויכוח</vt:lpstr>
      <vt:lpstr>לראות את זה  כאתגר </vt:lpstr>
      <vt:lpstr>לקחת את הדברים למעשה</vt:lpstr>
      <vt:lpstr>מה זה לכבד?</vt:lpstr>
      <vt:lpstr>מה זה לכבד?</vt:lpstr>
      <vt:lpstr>שלוש אפשריות לתת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הזכות לכבד</dc:title>
  <dc:creator>יהודה טאוב</dc:creator>
  <cp:lastModifiedBy>יהודה טאוב</cp:lastModifiedBy>
  <cp:revision>1</cp:revision>
  <dcterms:created xsi:type="dcterms:W3CDTF">2024-01-09T13:49:34Z</dcterms:created>
  <dcterms:modified xsi:type="dcterms:W3CDTF">2024-01-14T14:33:14Z</dcterms:modified>
</cp:coreProperties>
</file>