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3" r:id="rId8"/>
    <p:sldId id="268" r:id="rId9"/>
    <p:sldId id="264" r:id="rId10"/>
    <p:sldId id="266" r:id="rId11"/>
    <p:sldId id="265" r:id="rId12"/>
    <p:sldId id="262" r:id="rId13"/>
    <p:sldId id="270" r:id="rId14"/>
    <p:sldId id="269" r:id="rId15"/>
    <p:sldId id="271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סגנון ביניים 2 - הדגשה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סגנון ביניים 2 - הדגשה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8D230F3-CF80-4859-8CE7-A43EE81993B5}" styleName="סגנון בהיר 1 - הדגשה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4EE9F7-66A3-4181-88EE-CE3AA8CAE42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B71520A0-93C5-4F21-82A9-06410CEFC0AF}">
      <dgm:prSet phldrT="[טקסט]"/>
      <dgm:spPr/>
      <dgm:t>
        <a:bodyPr/>
        <a:lstStyle/>
        <a:p>
          <a:pPr rtl="1"/>
          <a:r>
            <a:rPr lang="he-IL" dirty="0"/>
            <a:t>המצוות הם זכויות ואוצר כמו עגלת קניות.</a:t>
          </a:r>
        </a:p>
      </dgm:t>
    </dgm:pt>
    <dgm:pt modelId="{CC3F5546-0576-44C2-9142-E72911533548}" type="parTrans" cxnId="{5D5C1E7F-1F07-442D-A999-9874B3D3AD5F}">
      <dgm:prSet/>
      <dgm:spPr/>
      <dgm:t>
        <a:bodyPr/>
        <a:lstStyle/>
        <a:p>
          <a:pPr rtl="1"/>
          <a:endParaRPr lang="he-IL"/>
        </a:p>
      </dgm:t>
    </dgm:pt>
    <dgm:pt modelId="{7F23B1BF-8894-40A1-BDC1-6BE5612F0244}" type="sibTrans" cxnId="{5D5C1E7F-1F07-442D-A999-9874B3D3AD5F}">
      <dgm:prSet/>
      <dgm:spPr/>
      <dgm:t>
        <a:bodyPr/>
        <a:lstStyle/>
        <a:p>
          <a:pPr rtl="1"/>
          <a:endParaRPr lang="he-IL"/>
        </a:p>
      </dgm:t>
    </dgm:pt>
    <dgm:pt modelId="{8534FEEF-68FA-4A55-BED1-27B0D2715612}">
      <dgm:prSet phldrT="[טקסט]"/>
      <dgm:spPr/>
      <dgm:t>
        <a:bodyPr/>
        <a:lstStyle/>
        <a:p>
          <a:pPr rtl="1"/>
          <a:r>
            <a:rPr lang="he-IL" dirty="0"/>
            <a:t>המצוות מביאות לדבקות – בעצם קיומם. </a:t>
          </a:r>
        </a:p>
      </dgm:t>
    </dgm:pt>
    <dgm:pt modelId="{803115C7-AF22-4B42-ADD5-2CF41F16E938}" type="parTrans" cxnId="{58D8D454-0504-48FF-8D8F-7EC963DEF05F}">
      <dgm:prSet/>
      <dgm:spPr/>
      <dgm:t>
        <a:bodyPr/>
        <a:lstStyle/>
        <a:p>
          <a:pPr rtl="1"/>
          <a:endParaRPr lang="he-IL"/>
        </a:p>
      </dgm:t>
    </dgm:pt>
    <dgm:pt modelId="{56F0EFCC-C227-4765-B066-10F3FE1A1252}" type="sibTrans" cxnId="{58D8D454-0504-48FF-8D8F-7EC963DEF05F}">
      <dgm:prSet/>
      <dgm:spPr/>
      <dgm:t>
        <a:bodyPr/>
        <a:lstStyle/>
        <a:p>
          <a:pPr rtl="1"/>
          <a:endParaRPr lang="he-IL"/>
        </a:p>
      </dgm:t>
    </dgm:pt>
    <dgm:pt modelId="{4403B775-DC5D-457E-9729-3D80F5C67074}">
      <dgm:prSet phldrT="[טקסט]"/>
      <dgm:spPr/>
      <dgm:t>
        <a:bodyPr/>
        <a:lstStyle/>
        <a:p>
          <a:pPr rtl="1"/>
          <a:r>
            <a:rPr lang="he-IL" dirty="0"/>
            <a:t>המצוות מביאות לאהבת השם.</a:t>
          </a:r>
        </a:p>
      </dgm:t>
    </dgm:pt>
    <dgm:pt modelId="{805BB623-8FE1-4E48-883E-5E94AEB2643B}" type="parTrans" cxnId="{3EB72CFB-DFBF-496D-A2BC-7D303C9D5039}">
      <dgm:prSet/>
      <dgm:spPr/>
      <dgm:t>
        <a:bodyPr/>
        <a:lstStyle/>
        <a:p>
          <a:pPr rtl="1"/>
          <a:endParaRPr lang="he-IL"/>
        </a:p>
      </dgm:t>
    </dgm:pt>
    <dgm:pt modelId="{7B4AEB32-127B-4AD8-AA47-7478A81F3806}" type="sibTrans" cxnId="{3EB72CFB-DFBF-496D-A2BC-7D303C9D5039}">
      <dgm:prSet/>
      <dgm:spPr/>
      <dgm:t>
        <a:bodyPr/>
        <a:lstStyle/>
        <a:p>
          <a:pPr rtl="1"/>
          <a:endParaRPr lang="he-IL"/>
        </a:p>
      </dgm:t>
    </dgm:pt>
    <dgm:pt modelId="{CDE04D3D-CEDC-4EE6-8FA4-686EA2585FB9}">
      <dgm:prSet phldrT="[טקסט]"/>
      <dgm:spPr/>
      <dgm:t>
        <a:bodyPr/>
        <a:lstStyle/>
        <a:p>
          <a:pPr rtl="1"/>
          <a:r>
            <a:rPr lang="he-IL" dirty="0"/>
            <a:t>המצוות מביאות ליראת השם. </a:t>
          </a:r>
        </a:p>
      </dgm:t>
    </dgm:pt>
    <dgm:pt modelId="{07C5CCB7-F2BC-41DA-A3E7-23BB6D13E134}" type="parTrans" cxnId="{0400525D-8441-4883-9D80-429BFA6DD133}">
      <dgm:prSet/>
      <dgm:spPr/>
      <dgm:t>
        <a:bodyPr/>
        <a:lstStyle/>
        <a:p>
          <a:pPr rtl="1"/>
          <a:endParaRPr lang="he-IL"/>
        </a:p>
      </dgm:t>
    </dgm:pt>
    <dgm:pt modelId="{EBCA9990-62E4-4EA1-9499-72D2369410AC}" type="sibTrans" cxnId="{0400525D-8441-4883-9D80-429BFA6DD133}">
      <dgm:prSet/>
      <dgm:spPr/>
      <dgm:t>
        <a:bodyPr/>
        <a:lstStyle/>
        <a:p>
          <a:pPr rtl="1"/>
          <a:endParaRPr lang="he-IL"/>
        </a:p>
      </dgm:t>
    </dgm:pt>
    <dgm:pt modelId="{A6B72AD9-042F-42DA-BB1F-3FB63DC44757}">
      <dgm:prSet phldrT="[טקסט]"/>
      <dgm:spPr/>
      <dgm:t>
        <a:bodyPr/>
        <a:lstStyle/>
        <a:p>
          <a:pPr rtl="1"/>
          <a:r>
            <a:rPr lang="he-IL" dirty="0"/>
            <a:t>המצוות מביאות לאמונה שלמה. </a:t>
          </a:r>
        </a:p>
      </dgm:t>
    </dgm:pt>
    <dgm:pt modelId="{8ADA98F7-1CE0-4FBA-BE35-257F83195731}" type="parTrans" cxnId="{68BB107F-10FD-4DB8-91CD-A1DC38A07B7A}">
      <dgm:prSet/>
      <dgm:spPr/>
      <dgm:t>
        <a:bodyPr/>
        <a:lstStyle/>
        <a:p>
          <a:pPr rtl="1"/>
          <a:endParaRPr lang="he-IL"/>
        </a:p>
      </dgm:t>
    </dgm:pt>
    <dgm:pt modelId="{C5421BDB-C290-4C97-AA2A-ED1D63D8CE92}" type="sibTrans" cxnId="{68BB107F-10FD-4DB8-91CD-A1DC38A07B7A}">
      <dgm:prSet/>
      <dgm:spPr/>
      <dgm:t>
        <a:bodyPr/>
        <a:lstStyle/>
        <a:p>
          <a:pPr rtl="1"/>
          <a:endParaRPr lang="he-IL"/>
        </a:p>
      </dgm:t>
    </dgm:pt>
    <dgm:pt modelId="{D6A5C4AD-D272-4FB2-B8A8-07EE185F0C1C}" type="pres">
      <dgm:prSet presAssocID="{FC4EE9F7-66A3-4181-88EE-CE3AA8CAE425}" presName="linear" presStyleCnt="0">
        <dgm:presLayoutVars>
          <dgm:animLvl val="lvl"/>
          <dgm:resizeHandles val="exact"/>
        </dgm:presLayoutVars>
      </dgm:prSet>
      <dgm:spPr/>
    </dgm:pt>
    <dgm:pt modelId="{79548AE1-1B17-4057-A249-F2711E860404}" type="pres">
      <dgm:prSet presAssocID="{B71520A0-93C5-4F21-82A9-06410CEFC0AF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29D74A34-9791-455D-983C-CC88BAFFBEAE}" type="pres">
      <dgm:prSet presAssocID="{B71520A0-93C5-4F21-82A9-06410CEFC0AF}" presName="childText" presStyleLbl="revTx" presStyleIdx="0" presStyleCnt="2">
        <dgm:presLayoutVars>
          <dgm:bulletEnabled val="1"/>
        </dgm:presLayoutVars>
      </dgm:prSet>
      <dgm:spPr/>
    </dgm:pt>
    <dgm:pt modelId="{CB369028-269D-499D-99A2-FC12DAB9DBE4}" type="pres">
      <dgm:prSet presAssocID="{4403B775-DC5D-457E-9729-3D80F5C6707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84F8FD2-4238-4300-B29B-AAB36A9F6D83}" type="pres">
      <dgm:prSet presAssocID="{4403B775-DC5D-457E-9729-3D80F5C6707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28B8CD00-2B1C-4F75-946C-B006C18EE001}" type="presOf" srcId="{A6B72AD9-042F-42DA-BB1F-3FB63DC44757}" destId="{E84F8FD2-4238-4300-B29B-AAB36A9F6D83}" srcOrd="0" destOrd="1" presId="urn:microsoft.com/office/officeart/2005/8/layout/vList2"/>
    <dgm:cxn modelId="{B157F908-3C38-4B6C-9761-DBF37290213A}" type="presOf" srcId="{4403B775-DC5D-457E-9729-3D80F5C67074}" destId="{CB369028-269D-499D-99A2-FC12DAB9DBE4}" srcOrd="0" destOrd="0" presId="urn:microsoft.com/office/officeart/2005/8/layout/vList2"/>
    <dgm:cxn modelId="{090B231E-6D89-456F-8325-2B0A8C60D90F}" type="presOf" srcId="{CDE04D3D-CEDC-4EE6-8FA4-686EA2585FB9}" destId="{E84F8FD2-4238-4300-B29B-AAB36A9F6D83}" srcOrd="0" destOrd="0" presId="urn:microsoft.com/office/officeart/2005/8/layout/vList2"/>
    <dgm:cxn modelId="{0400525D-8441-4883-9D80-429BFA6DD133}" srcId="{4403B775-DC5D-457E-9729-3D80F5C67074}" destId="{CDE04D3D-CEDC-4EE6-8FA4-686EA2585FB9}" srcOrd="0" destOrd="0" parTransId="{07C5CCB7-F2BC-41DA-A3E7-23BB6D13E134}" sibTransId="{EBCA9990-62E4-4EA1-9499-72D2369410AC}"/>
    <dgm:cxn modelId="{A9419B74-6915-45EF-AFDD-BB9194353B6B}" type="presOf" srcId="{8534FEEF-68FA-4A55-BED1-27B0D2715612}" destId="{29D74A34-9791-455D-983C-CC88BAFFBEAE}" srcOrd="0" destOrd="0" presId="urn:microsoft.com/office/officeart/2005/8/layout/vList2"/>
    <dgm:cxn modelId="{58D8D454-0504-48FF-8D8F-7EC963DEF05F}" srcId="{B71520A0-93C5-4F21-82A9-06410CEFC0AF}" destId="{8534FEEF-68FA-4A55-BED1-27B0D2715612}" srcOrd="0" destOrd="0" parTransId="{803115C7-AF22-4B42-ADD5-2CF41F16E938}" sibTransId="{56F0EFCC-C227-4765-B066-10F3FE1A1252}"/>
    <dgm:cxn modelId="{68BB107F-10FD-4DB8-91CD-A1DC38A07B7A}" srcId="{4403B775-DC5D-457E-9729-3D80F5C67074}" destId="{A6B72AD9-042F-42DA-BB1F-3FB63DC44757}" srcOrd="1" destOrd="0" parTransId="{8ADA98F7-1CE0-4FBA-BE35-257F83195731}" sibTransId="{C5421BDB-C290-4C97-AA2A-ED1D63D8CE92}"/>
    <dgm:cxn modelId="{5D5C1E7F-1F07-442D-A999-9874B3D3AD5F}" srcId="{FC4EE9F7-66A3-4181-88EE-CE3AA8CAE425}" destId="{B71520A0-93C5-4F21-82A9-06410CEFC0AF}" srcOrd="0" destOrd="0" parTransId="{CC3F5546-0576-44C2-9142-E72911533548}" sibTransId="{7F23B1BF-8894-40A1-BDC1-6BE5612F0244}"/>
    <dgm:cxn modelId="{CD62F2A7-F2D4-4EF7-BBE2-E3E9FCCED2D8}" type="presOf" srcId="{B71520A0-93C5-4F21-82A9-06410CEFC0AF}" destId="{79548AE1-1B17-4057-A249-F2711E860404}" srcOrd="0" destOrd="0" presId="urn:microsoft.com/office/officeart/2005/8/layout/vList2"/>
    <dgm:cxn modelId="{82D1DCC7-9FD8-4DCA-87EF-0F0D69C1920D}" type="presOf" srcId="{FC4EE9F7-66A3-4181-88EE-CE3AA8CAE425}" destId="{D6A5C4AD-D272-4FB2-B8A8-07EE185F0C1C}" srcOrd="0" destOrd="0" presId="urn:microsoft.com/office/officeart/2005/8/layout/vList2"/>
    <dgm:cxn modelId="{3EB72CFB-DFBF-496D-A2BC-7D303C9D5039}" srcId="{FC4EE9F7-66A3-4181-88EE-CE3AA8CAE425}" destId="{4403B775-DC5D-457E-9729-3D80F5C67074}" srcOrd="1" destOrd="0" parTransId="{805BB623-8FE1-4E48-883E-5E94AEB2643B}" sibTransId="{7B4AEB32-127B-4AD8-AA47-7478A81F3806}"/>
    <dgm:cxn modelId="{264E666E-88C6-4027-97A3-DB545FD2529B}" type="presParOf" srcId="{D6A5C4AD-D272-4FB2-B8A8-07EE185F0C1C}" destId="{79548AE1-1B17-4057-A249-F2711E860404}" srcOrd="0" destOrd="0" presId="urn:microsoft.com/office/officeart/2005/8/layout/vList2"/>
    <dgm:cxn modelId="{50A4214A-81A9-4E16-AD97-B69F5C62F76E}" type="presParOf" srcId="{D6A5C4AD-D272-4FB2-B8A8-07EE185F0C1C}" destId="{29D74A34-9791-455D-983C-CC88BAFFBEAE}" srcOrd="1" destOrd="0" presId="urn:microsoft.com/office/officeart/2005/8/layout/vList2"/>
    <dgm:cxn modelId="{1B9E7895-95A8-4F19-B99D-F20309DD284E}" type="presParOf" srcId="{D6A5C4AD-D272-4FB2-B8A8-07EE185F0C1C}" destId="{CB369028-269D-499D-99A2-FC12DAB9DBE4}" srcOrd="2" destOrd="0" presId="urn:microsoft.com/office/officeart/2005/8/layout/vList2"/>
    <dgm:cxn modelId="{DB181454-418D-4599-AF48-055406587135}" type="presParOf" srcId="{D6A5C4AD-D272-4FB2-B8A8-07EE185F0C1C}" destId="{E84F8FD2-4238-4300-B29B-AAB36A9F6D8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AF404C-4CF1-4C08-9F98-2117FFE8571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C52DE269-5C73-4903-91C2-5B85FC0F354C}">
      <dgm:prSet phldrT="[טקסט]"/>
      <dgm:spPr/>
      <dgm:t>
        <a:bodyPr/>
        <a:lstStyle/>
        <a:p>
          <a:pPr rtl="1"/>
          <a:r>
            <a:rPr lang="he-IL" dirty="0"/>
            <a:t>כִּי אִם שָׁמֹר תִּשְׁמְרוּן אֶת כָּל </a:t>
          </a:r>
          <a:r>
            <a:rPr lang="he-IL" dirty="0" err="1"/>
            <a:t>הַמִּצְוָה</a:t>
          </a:r>
          <a:r>
            <a:rPr lang="he-IL" dirty="0"/>
            <a:t> הַזֹּאת אֲשֶׁר אָנֹכִי מְצַוֶּה אֶתְכֶם </a:t>
          </a:r>
          <a:r>
            <a:rPr lang="he-IL" dirty="0" err="1"/>
            <a:t>לַעֲשֹׂתָה</a:t>
          </a:r>
          <a:r>
            <a:rPr lang="he-IL" dirty="0"/>
            <a:t>ּ לְאַהֲבָה אֶת יְיָ </a:t>
          </a:r>
          <a:r>
            <a:rPr lang="he-IL" dirty="0" err="1"/>
            <a:t>אֱלֹהֵיכֶם</a:t>
          </a:r>
          <a:r>
            <a:rPr lang="he-IL" dirty="0"/>
            <a:t> לָלֶכֶת בְּכָל דְּרָכָיו וּלְדָבְקָה בוֹ: </a:t>
          </a:r>
        </a:p>
      </dgm:t>
    </dgm:pt>
    <dgm:pt modelId="{46137D55-00A4-406F-9CE9-FB4C09A7C6E9}" type="parTrans" cxnId="{5E37D22D-9A10-42D9-906E-AA2EA6423FDA}">
      <dgm:prSet/>
      <dgm:spPr/>
      <dgm:t>
        <a:bodyPr/>
        <a:lstStyle/>
        <a:p>
          <a:pPr rtl="1"/>
          <a:endParaRPr lang="he-IL"/>
        </a:p>
      </dgm:t>
    </dgm:pt>
    <dgm:pt modelId="{C83380AC-807F-4C9A-81B2-8F1F1CE800BA}" type="sibTrans" cxnId="{5E37D22D-9A10-42D9-906E-AA2EA6423FDA}">
      <dgm:prSet/>
      <dgm:spPr/>
      <dgm:t>
        <a:bodyPr/>
        <a:lstStyle/>
        <a:p>
          <a:pPr rtl="1"/>
          <a:endParaRPr lang="he-IL"/>
        </a:p>
      </dgm:t>
    </dgm:pt>
    <dgm:pt modelId="{C4C70A5A-7EC0-4E4C-82F8-034F73A42709}">
      <dgm:prSet phldrT="[טקסט]"/>
      <dgm:spPr/>
      <dgm:t>
        <a:bodyPr/>
        <a:lstStyle/>
        <a:p>
          <a:pPr rtl="1"/>
          <a:r>
            <a:rPr lang="he-IL" dirty="0"/>
            <a:t>רְאֵה נָתַתִּי לְפָנֶיךָ הַיּוֹם אֶת הַחַיִּים וְאֶת הַטּוֹב וְאֶת </a:t>
          </a:r>
          <a:r>
            <a:rPr lang="he-IL" dirty="0" err="1"/>
            <a:t>הַמָּוֶת</a:t>
          </a:r>
          <a:r>
            <a:rPr lang="he-IL" dirty="0"/>
            <a:t> וְאֶת הָרָע:</a:t>
          </a:r>
        </a:p>
        <a:p>
          <a:pPr rtl="1"/>
          <a:r>
            <a:rPr lang="he-IL" dirty="0"/>
            <a:t> אֲשֶׁר אָנֹכִי </a:t>
          </a:r>
          <a:r>
            <a:rPr lang="he-IL" dirty="0" err="1"/>
            <a:t>מְצַוְּך</a:t>
          </a:r>
          <a:r>
            <a:rPr lang="he-IL" dirty="0"/>
            <a:t>ָ הַיּוֹם לְאַהֲבָה אֶת יְיָ </a:t>
          </a:r>
          <a:r>
            <a:rPr lang="he-IL" dirty="0" err="1"/>
            <a:t>אֱלֹהֶיך</a:t>
          </a:r>
          <a:r>
            <a:rPr lang="he-IL" dirty="0"/>
            <a:t>ָ לָלֶכֶת בִּדְרָכָיו וְלִשְׁמֹר מִצְוֹתָיו </a:t>
          </a:r>
          <a:r>
            <a:rPr lang="he-IL" dirty="0" err="1"/>
            <a:t>וְחֻקֹּתָיו</a:t>
          </a:r>
          <a:r>
            <a:rPr lang="he-IL" dirty="0"/>
            <a:t> וּמִשְׁפָּטָיו </a:t>
          </a:r>
        </a:p>
      </dgm:t>
    </dgm:pt>
    <dgm:pt modelId="{BC1244A8-AFB8-4790-BFE3-121E1C9A7304}" type="parTrans" cxnId="{27F9C314-E526-4FB3-8E24-1C04F88C8A26}">
      <dgm:prSet/>
      <dgm:spPr/>
      <dgm:t>
        <a:bodyPr/>
        <a:lstStyle/>
        <a:p>
          <a:pPr rtl="1"/>
          <a:endParaRPr lang="he-IL"/>
        </a:p>
      </dgm:t>
    </dgm:pt>
    <dgm:pt modelId="{6DC103A7-16D3-4A52-9A3F-8D3F8549F192}" type="sibTrans" cxnId="{27F9C314-E526-4FB3-8E24-1C04F88C8A26}">
      <dgm:prSet/>
      <dgm:spPr/>
      <dgm:t>
        <a:bodyPr/>
        <a:lstStyle/>
        <a:p>
          <a:pPr rtl="1"/>
          <a:endParaRPr lang="he-IL"/>
        </a:p>
      </dgm:t>
    </dgm:pt>
    <dgm:pt modelId="{47C470FF-5A6C-4494-AF98-8B24EC29D616}">
      <dgm:prSet phldrT="[טקסט]"/>
      <dgm:spPr/>
      <dgm:t>
        <a:bodyPr/>
        <a:lstStyle/>
        <a:p>
          <a:pPr rtl="1"/>
          <a:r>
            <a:rPr lang="he-IL" dirty="0"/>
            <a:t>קריאת שמע</a:t>
          </a:r>
        </a:p>
      </dgm:t>
    </dgm:pt>
    <dgm:pt modelId="{EECE394D-DA5F-4323-A0C5-C70D7E709B20}" type="parTrans" cxnId="{C1F54298-1092-4B73-90CF-1F430BC1B21D}">
      <dgm:prSet/>
      <dgm:spPr/>
      <dgm:t>
        <a:bodyPr/>
        <a:lstStyle/>
        <a:p>
          <a:pPr rtl="1"/>
          <a:endParaRPr lang="he-IL"/>
        </a:p>
      </dgm:t>
    </dgm:pt>
    <dgm:pt modelId="{5D2C461E-9105-43CA-B266-3D2E2265B4F8}" type="sibTrans" cxnId="{C1F54298-1092-4B73-90CF-1F430BC1B21D}">
      <dgm:prSet/>
      <dgm:spPr/>
      <dgm:t>
        <a:bodyPr/>
        <a:lstStyle/>
        <a:p>
          <a:pPr rtl="1"/>
          <a:endParaRPr lang="he-IL"/>
        </a:p>
      </dgm:t>
    </dgm:pt>
    <dgm:pt modelId="{BD46F094-575A-414D-B066-D25DA214741C}">
      <dgm:prSet phldrT="[טקסט]"/>
      <dgm:spPr/>
      <dgm:t>
        <a:bodyPr/>
        <a:lstStyle/>
        <a:p>
          <a:pPr rtl="1"/>
          <a:r>
            <a:rPr lang="he-IL" b="1" u="sng" dirty="0"/>
            <a:t>ראשונים</a:t>
          </a:r>
        </a:p>
        <a:p>
          <a:pPr rtl="1"/>
          <a:r>
            <a:rPr lang="he-IL" dirty="0"/>
            <a:t>אבן עזרא</a:t>
          </a:r>
        </a:p>
        <a:p>
          <a:pPr rtl="1"/>
          <a:r>
            <a:rPr lang="he-IL" dirty="0"/>
            <a:t>העיקרים</a:t>
          </a:r>
        </a:p>
        <a:p>
          <a:pPr rtl="1"/>
          <a:r>
            <a:rPr lang="he-IL" dirty="0"/>
            <a:t>המפרש על הרמב"ם</a:t>
          </a:r>
        </a:p>
      </dgm:t>
    </dgm:pt>
    <dgm:pt modelId="{C09E0074-5E5F-4216-BE8B-80B120F1AC3F}" type="parTrans" cxnId="{A5280D1F-957F-43B8-8C3A-E30BFECAEE78}">
      <dgm:prSet/>
      <dgm:spPr/>
      <dgm:t>
        <a:bodyPr/>
        <a:lstStyle/>
        <a:p>
          <a:pPr rtl="1"/>
          <a:endParaRPr lang="he-IL"/>
        </a:p>
      </dgm:t>
    </dgm:pt>
    <dgm:pt modelId="{F079D806-964D-41E4-BC51-44DB9FECBD0C}" type="sibTrans" cxnId="{A5280D1F-957F-43B8-8C3A-E30BFECAEE78}">
      <dgm:prSet/>
      <dgm:spPr/>
      <dgm:t>
        <a:bodyPr/>
        <a:lstStyle/>
        <a:p>
          <a:pPr rtl="1"/>
          <a:endParaRPr lang="he-IL"/>
        </a:p>
      </dgm:t>
    </dgm:pt>
    <dgm:pt modelId="{C9B3F337-E47E-4F27-90D2-1F3F8F3FE31C}">
      <dgm:prSet phldrT="[טקסט]"/>
      <dgm:spPr/>
      <dgm:t>
        <a:bodyPr/>
        <a:lstStyle/>
        <a:p>
          <a:pPr rtl="1"/>
          <a:r>
            <a:rPr lang="he-IL" b="1" u="sng" dirty="0"/>
            <a:t>חובת הלבבות</a:t>
          </a:r>
        </a:p>
        <a:p>
          <a:pPr rtl="1"/>
          <a:r>
            <a:rPr lang="he-IL" dirty="0"/>
            <a:t>ראוי לך לדעת, כי כל חובה וכל מידה טובה מושכלת או כתובה או מקובלת הן תכונות ומעלות, שעולים בהן אל </a:t>
          </a:r>
          <a:r>
            <a:rPr lang="he-IL" dirty="0" err="1"/>
            <a:t>הענין</a:t>
          </a:r>
          <a:r>
            <a:rPr lang="he-IL" dirty="0"/>
            <a:t> הזה (אהבת ה') והוא תכליתן וסופן, אין מדרגה למעלה ממנו ולא אחריו.</a:t>
          </a:r>
        </a:p>
      </dgm:t>
    </dgm:pt>
    <dgm:pt modelId="{5659582C-8F10-4DDC-9F84-AB3752858A0C}" type="parTrans" cxnId="{A9A115EA-C737-4389-A528-97197ED5AFC6}">
      <dgm:prSet/>
      <dgm:spPr/>
      <dgm:t>
        <a:bodyPr/>
        <a:lstStyle/>
        <a:p>
          <a:pPr rtl="1"/>
          <a:endParaRPr lang="he-IL"/>
        </a:p>
      </dgm:t>
    </dgm:pt>
    <dgm:pt modelId="{90CC9254-CB71-47E4-A05E-5D07ADEA8CE6}" type="sibTrans" cxnId="{A9A115EA-C737-4389-A528-97197ED5AFC6}">
      <dgm:prSet/>
      <dgm:spPr/>
      <dgm:t>
        <a:bodyPr/>
        <a:lstStyle/>
        <a:p>
          <a:pPr rtl="1"/>
          <a:endParaRPr lang="he-IL"/>
        </a:p>
      </dgm:t>
    </dgm:pt>
    <dgm:pt modelId="{6C7C1D63-4308-4F00-9E62-CE7F058070D2}">
      <dgm:prSet/>
      <dgm:spPr/>
      <dgm:t>
        <a:bodyPr/>
        <a:lstStyle/>
        <a:p>
          <a:pPr rtl="1"/>
          <a:r>
            <a:rPr lang="he-IL" dirty="0"/>
            <a:t>ואהבת לרעך כמוך</a:t>
          </a:r>
        </a:p>
        <a:p>
          <a:pPr rtl="1"/>
          <a:r>
            <a:rPr lang="he-IL" dirty="0"/>
            <a:t>זוהי כל התורה כולה</a:t>
          </a:r>
        </a:p>
      </dgm:t>
    </dgm:pt>
    <dgm:pt modelId="{A6B92B3B-B1C6-4386-86B2-A1ED609A1E3A}" type="parTrans" cxnId="{3FAF783E-C666-4919-B07C-89C1F123B8BF}">
      <dgm:prSet/>
      <dgm:spPr/>
      <dgm:t>
        <a:bodyPr/>
        <a:lstStyle/>
        <a:p>
          <a:pPr rtl="1"/>
          <a:endParaRPr lang="he-IL"/>
        </a:p>
      </dgm:t>
    </dgm:pt>
    <dgm:pt modelId="{23707ED3-3A82-4FC6-A6FA-834DAC2F4D7C}" type="sibTrans" cxnId="{3FAF783E-C666-4919-B07C-89C1F123B8BF}">
      <dgm:prSet/>
      <dgm:spPr/>
      <dgm:t>
        <a:bodyPr/>
        <a:lstStyle/>
        <a:p>
          <a:pPr rtl="1"/>
          <a:endParaRPr lang="he-IL"/>
        </a:p>
      </dgm:t>
    </dgm:pt>
    <dgm:pt modelId="{054AFA33-0BDA-47D0-8B7D-7973AFF29D10}" type="pres">
      <dgm:prSet presAssocID="{C7AF404C-4CF1-4C08-9F98-2117FFE85718}" presName="diagram" presStyleCnt="0">
        <dgm:presLayoutVars>
          <dgm:dir/>
          <dgm:resizeHandles val="exact"/>
        </dgm:presLayoutVars>
      </dgm:prSet>
      <dgm:spPr/>
    </dgm:pt>
    <dgm:pt modelId="{78FD1FB9-60BD-4F0D-AC5D-258B8FC6CD0D}" type="pres">
      <dgm:prSet presAssocID="{C52DE269-5C73-4903-91C2-5B85FC0F354C}" presName="node" presStyleLbl="node1" presStyleIdx="0" presStyleCnt="6">
        <dgm:presLayoutVars>
          <dgm:bulletEnabled val="1"/>
        </dgm:presLayoutVars>
      </dgm:prSet>
      <dgm:spPr/>
    </dgm:pt>
    <dgm:pt modelId="{FC700ECF-AE2F-4AC0-B148-1BC15ABF0993}" type="pres">
      <dgm:prSet presAssocID="{C83380AC-807F-4C9A-81B2-8F1F1CE800BA}" presName="sibTrans" presStyleCnt="0"/>
      <dgm:spPr/>
    </dgm:pt>
    <dgm:pt modelId="{410AD7DC-90B1-487C-8CF9-F2C08C963799}" type="pres">
      <dgm:prSet presAssocID="{C4C70A5A-7EC0-4E4C-82F8-034F73A42709}" presName="node" presStyleLbl="node1" presStyleIdx="1" presStyleCnt="6">
        <dgm:presLayoutVars>
          <dgm:bulletEnabled val="1"/>
        </dgm:presLayoutVars>
      </dgm:prSet>
      <dgm:spPr/>
    </dgm:pt>
    <dgm:pt modelId="{6B96F339-426E-4860-8CAB-DF8A1DE5EE0A}" type="pres">
      <dgm:prSet presAssocID="{6DC103A7-16D3-4A52-9A3F-8D3F8549F192}" presName="sibTrans" presStyleCnt="0"/>
      <dgm:spPr/>
    </dgm:pt>
    <dgm:pt modelId="{368722B2-ECB2-447B-9362-B46503A3E2A3}" type="pres">
      <dgm:prSet presAssocID="{47C470FF-5A6C-4494-AF98-8B24EC29D616}" presName="node" presStyleLbl="node1" presStyleIdx="2" presStyleCnt="6">
        <dgm:presLayoutVars>
          <dgm:bulletEnabled val="1"/>
        </dgm:presLayoutVars>
      </dgm:prSet>
      <dgm:spPr/>
    </dgm:pt>
    <dgm:pt modelId="{7E3D1132-2252-4A49-BE0D-431B1AA5BEFF}" type="pres">
      <dgm:prSet presAssocID="{5D2C461E-9105-43CA-B266-3D2E2265B4F8}" presName="sibTrans" presStyleCnt="0"/>
      <dgm:spPr/>
    </dgm:pt>
    <dgm:pt modelId="{48D0C507-AAF9-477E-A7C1-69D20353C2E0}" type="pres">
      <dgm:prSet presAssocID="{6C7C1D63-4308-4F00-9E62-CE7F058070D2}" presName="node" presStyleLbl="node1" presStyleIdx="3" presStyleCnt="6">
        <dgm:presLayoutVars>
          <dgm:bulletEnabled val="1"/>
        </dgm:presLayoutVars>
      </dgm:prSet>
      <dgm:spPr/>
    </dgm:pt>
    <dgm:pt modelId="{5D27AB78-C4AA-4AC6-858C-5B86476F51A8}" type="pres">
      <dgm:prSet presAssocID="{23707ED3-3A82-4FC6-A6FA-834DAC2F4D7C}" presName="sibTrans" presStyleCnt="0"/>
      <dgm:spPr/>
    </dgm:pt>
    <dgm:pt modelId="{3971FEB7-1DFB-42D2-8C5F-609C8B8FF8B9}" type="pres">
      <dgm:prSet presAssocID="{BD46F094-575A-414D-B066-D25DA214741C}" presName="node" presStyleLbl="node1" presStyleIdx="4" presStyleCnt="6">
        <dgm:presLayoutVars>
          <dgm:bulletEnabled val="1"/>
        </dgm:presLayoutVars>
      </dgm:prSet>
      <dgm:spPr>
        <a:prstGeom prst="snip2SameRect">
          <a:avLst/>
        </a:prstGeom>
      </dgm:spPr>
    </dgm:pt>
    <dgm:pt modelId="{54CC75A6-C56C-48CC-9B88-7A80D225B9B3}" type="pres">
      <dgm:prSet presAssocID="{F079D806-964D-41E4-BC51-44DB9FECBD0C}" presName="sibTrans" presStyleCnt="0"/>
      <dgm:spPr/>
    </dgm:pt>
    <dgm:pt modelId="{E39D2BA9-07D2-4223-835D-24CAEF966DD9}" type="pres">
      <dgm:prSet presAssocID="{C9B3F337-E47E-4F27-90D2-1F3F8F3FE31C}" presName="node" presStyleLbl="node1" presStyleIdx="5" presStyleCnt="6">
        <dgm:presLayoutVars>
          <dgm:bulletEnabled val="1"/>
        </dgm:presLayoutVars>
      </dgm:prSet>
      <dgm:spPr/>
    </dgm:pt>
  </dgm:ptLst>
  <dgm:cxnLst>
    <dgm:cxn modelId="{27F9C314-E526-4FB3-8E24-1C04F88C8A26}" srcId="{C7AF404C-4CF1-4C08-9F98-2117FFE85718}" destId="{C4C70A5A-7EC0-4E4C-82F8-034F73A42709}" srcOrd="1" destOrd="0" parTransId="{BC1244A8-AFB8-4790-BFE3-121E1C9A7304}" sibTransId="{6DC103A7-16D3-4A52-9A3F-8D3F8549F192}"/>
    <dgm:cxn modelId="{A5280D1F-957F-43B8-8C3A-E30BFECAEE78}" srcId="{C7AF404C-4CF1-4C08-9F98-2117FFE85718}" destId="{BD46F094-575A-414D-B066-D25DA214741C}" srcOrd="4" destOrd="0" parTransId="{C09E0074-5E5F-4216-BE8B-80B120F1AC3F}" sibTransId="{F079D806-964D-41E4-BC51-44DB9FECBD0C}"/>
    <dgm:cxn modelId="{5E37D22D-9A10-42D9-906E-AA2EA6423FDA}" srcId="{C7AF404C-4CF1-4C08-9F98-2117FFE85718}" destId="{C52DE269-5C73-4903-91C2-5B85FC0F354C}" srcOrd="0" destOrd="0" parTransId="{46137D55-00A4-406F-9CE9-FB4C09A7C6E9}" sibTransId="{C83380AC-807F-4C9A-81B2-8F1F1CE800BA}"/>
    <dgm:cxn modelId="{3FAF783E-C666-4919-B07C-89C1F123B8BF}" srcId="{C7AF404C-4CF1-4C08-9F98-2117FFE85718}" destId="{6C7C1D63-4308-4F00-9E62-CE7F058070D2}" srcOrd="3" destOrd="0" parTransId="{A6B92B3B-B1C6-4386-86B2-A1ED609A1E3A}" sibTransId="{23707ED3-3A82-4FC6-A6FA-834DAC2F4D7C}"/>
    <dgm:cxn modelId="{EFD93D5E-0B9B-42D1-9403-6535AC88F8AE}" type="presOf" srcId="{C52DE269-5C73-4903-91C2-5B85FC0F354C}" destId="{78FD1FB9-60BD-4F0D-AC5D-258B8FC6CD0D}" srcOrd="0" destOrd="0" presId="urn:microsoft.com/office/officeart/2005/8/layout/default"/>
    <dgm:cxn modelId="{CECD2743-7113-4FF4-A567-72F70C7A7285}" type="presOf" srcId="{C4C70A5A-7EC0-4E4C-82F8-034F73A42709}" destId="{410AD7DC-90B1-487C-8CF9-F2C08C963799}" srcOrd="0" destOrd="0" presId="urn:microsoft.com/office/officeart/2005/8/layout/default"/>
    <dgm:cxn modelId="{C7B2D86D-811E-40EB-9649-A42097365720}" type="presOf" srcId="{6C7C1D63-4308-4F00-9E62-CE7F058070D2}" destId="{48D0C507-AAF9-477E-A7C1-69D20353C2E0}" srcOrd="0" destOrd="0" presId="urn:microsoft.com/office/officeart/2005/8/layout/default"/>
    <dgm:cxn modelId="{042AE76D-EF72-487F-8FBD-F29A0DDF44B2}" type="presOf" srcId="{C9B3F337-E47E-4F27-90D2-1F3F8F3FE31C}" destId="{E39D2BA9-07D2-4223-835D-24CAEF966DD9}" srcOrd="0" destOrd="0" presId="urn:microsoft.com/office/officeart/2005/8/layout/default"/>
    <dgm:cxn modelId="{0CBFF590-45D5-4FA9-9C5B-0DC53F1AE350}" type="presOf" srcId="{C7AF404C-4CF1-4C08-9F98-2117FFE85718}" destId="{054AFA33-0BDA-47D0-8B7D-7973AFF29D10}" srcOrd="0" destOrd="0" presId="urn:microsoft.com/office/officeart/2005/8/layout/default"/>
    <dgm:cxn modelId="{C1F54298-1092-4B73-90CF-1F430BC1B21D}" srcId="{C7AF404C-4CF1-4C08-9F98-2117FFE85718}" destId="{47C470FF-5A6C-4494-AF98-8B24EC29D616}" srcOrd="2" destOrd="0" parTransId="{EECE394D-DA5F-4323-A0C5-C70D7E709B20}" sibTransId="{5D2C461E-9105-43CA-B266-3D2E2265B4F8}"/>
    <dgm:cxn modelId="{7E9BCCE4-F0B4-404F-A841-C8DBC0D12062}" type="presOf" srcId="{BD46F094-575A-414D-B066-D25DA214741C}" destId="{3971FEB7-1DFB-42D2-8C5F-609C8B8FF8B9}" srcOrd="0" destOrd="0" presId="urn:microsoft.com/office/officeart/2005/8/layout/default"/>
    <dgm:cxn modelId="{A9A115EA-C737-4389-A528-97197ED5AFC6}" srcId="{C7AF404C-4CF1-4C08-9F98-2117FFE85718}" destId="{C9B3F337-E47E-4F27-90D2-1F3F8F3FE31C}" srcOrd="5" destOrd="0" parTransId="{5659582C-8F10-4DDC-9F84-AB3752858A0C}" sibTransId="{90CC9254-CB71-47E4-A05E-5D07ADEA8CE6}"/>
    <dgm:cxn modelId="{658759FC-4AC3-4ACB-8439-9D65FE4A21AA}" type="presOf" srcId="{47C470FF-5A6C-4494-AF98-8B24EC29D616}" destId="{368722B2-ECB2-447B-9362-B46503A3E2A3}" srcOrd="0" destOrd="0" presId="urn:microsoft.com/office/officeart/2005/8/layout/default"/>
    <dgm:cxn modelId="{26013FCE-CB1E-45C7-A7C6-EE41A69BCBC4}" type="presParOf" srcId="{054AFA33-0BDA-47D0-8B7D-7973AFF29D10}" destId="{78FD1FB9-60BD-4F0D-AC5D-258B8FC6CD0D}" srcOrd="0" destOrd="0" presId="urn:microsoft.com/office/officeart/2005/8/layout/default"/>
    <dgm:cxn modelId="{2D312D4F-80CD-4E8A-A0F4-CAD0BC2A2558}" type="presParOf" srcId="{054AFA33-0BDA-47D0-8B7D-7973AFF29D10}" destId="{FC700ECF-AE2F-4AC0-B148-1BC15ABF0993}" srcOrd="1" destOrd="0" presId="urn:microsoft.com/office/officeart/2005/8/layout/default"/>
    <dgm:cxn modelId="{59A4DDE7-7C9C-42EB-B22C-001E018F7B95}" type="presParOf" srcId="{054AFA33-0BDA-47D0-8B7D-7973AFF29D10}" destId="{410AD7DC-90B1-487C-8CF9-F2C08C963799}" srcOrd="2" destOrd="0" presId="urn:microsoft.com/office/officeart/2005/8/layout/default"/>
    <dgm:cxn modelId="{1BDB6A07-863E-4675-9BDA-DAF44C40A845}" type="presParOf" srcId="{054AFA33-0BDA-47D0-8B7D-7973AFF29D10}" destId="{6B96F339-426E-4860-8CAB-DF8A1DE5EE0A}" srcOrd="3" destOrd="0" presId="urn:microsoft.com/office/officeart/2005/8/layout/default"/>
    <dgm:cxn modelId="{93CA3B50-0DAB-417D-9E05-F585B5DA422C}" type="presParOf" srcId="{054AFA33-0BDA-47D0-8B7D-7973AFF29D10}" destId="{368722B2-ECB2-447B-9362-B46503A3E2A3}" srcOrd="4" destOrd="0" presId="urn:microsoft.com/office/officeart/2005/8/layout/default"/>
    <dgm:cxn modelId="{89CE0CD8-7DB8-4AD5-894A-78B55D845B13}" type="presParOf" srcId="{054AFA33-0BDA-47D0-8B7D-7973AFF29D10}" destId="{7E3D1132-2252-4A49-BE0D-431B1AA5BEFF}" srcOrd="5" destOrd="0" presId="urn:microsoft.com/office/officeart/2005/8/layout/default"/>
    <dgm:cxn modelId="{4B92157B-13A7-4C77-B2E3-44EB91CFE70D}" type="presParOf" srcId="{054AFA33-0BDA-47D0-8B7D-7973AFF29D10}" destId="{48D0C507-AAF9-477E-A7C1-69D20353C2E0}" srcOrd="6" destOrd="0" presId="urn:microsoft.com/office/officeart/2005/8/layout/default"/>
    <dgm:cxn modelId="{A5FC1270-7B42-452A-B32D-3C7AA68FACA9}" type="presParOf" srcId="{054AFA33-0BDA-47D0-8B7D-7973AFF29D10}" destId="{5D27AB78-C4AA-4AC6-858C-5B86476F51A8}" srcOrd="7" destOrd="0" presId="urn:microsoft.com/office/officeart/2005/8/layout/default"/>
    <dgm:cxn modelId="{CDBACC7F-B375-42A8-B679-42D6428FA02C}" type="presParOf" srcId="{054AFA33-0BDA-47D0-8B7D-7973AFF29D10}" destId="{3971FEB7-1DFB-42D2-8C5F-609C8B8FF8B9}" srcOrd="8" destOrd="0" presId="urn:microsoft.com/office/officeart/2005/8/layout/default"/>
    <dgm:cxn modelId="{1CFEEC57-802F-48C2-987C-08BCF659060F}" type="presParOf" srcId="{054AFA33-0BDA-47D0-8B7D-7973AFF29D10}" destId="{54CC75A6-C56C-48CC-9B88-7A80D225B9B3}" srcOrd="9" destOrd="0" presId="urn:microsoft.com/office/officeart/2005/8/layout/default"/>
    <dgm:cxn modelId="{BC2D3AB4-2793-4628-A672-2CC8AA122E86}" type="presParOf" srcId="{054AFA33-0BDA-47D0-8B7D-7973AFF29D10}" destId="{E39D2BA9-07D2-4223-835D-24CAEF966DD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B806B7-F9F4-4900-81F8-2B606466B32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C232E2FA-2000-4EDC-9717-F4AD09D4C259}">
      <dgm:prSet phldrT="[טקסט]"/>
      <dgm:spPr/>
      <dgm:t>
        <a:bodyPr/>
        <a:lstStyle/>
        <a:p>
          <a:pPr rtl="1"/>
          <a:r>
            <a:rPr lang="he-IL" dirty="0"/>
            <a:t>חינוך ילדים</a:t>
          </a:r>
        </a:p>
      </dgm:t>
    </dgm:pt>
    <dgm:pt modelId="{95BE65D3-3F69-4B61-A8F5-1FEABE823C49}" type="parTrans" cxnId="{428B1AA6-7AAB-4856-8F6E-3275817A4E2B}">
      <dgm:prSet/>
      <dgm:spPr/>
      <dgm:t>
        <a:bodyPr/>
        <a:lstStyle/>
        <a:p>
          <a:pPr rtl="1"/>
          <a:endParaRPr lang="he-IL"/>
        </a:p>
      </dgm:t>
    </dgm:pt>
    <dgm:pt modelId="{BAA8B904-2848-432D-9D36-E1F07B57D25F}" type="sibTrans" cxnId="{428B1AA6-7AAB-4856-8F6E-3275817A4E2B}">
      <dgm:prSet/>
      <dgm:spPr/>
      <dgm:t>
        <a:bodyPr/>
        <a:lstStyle/>
        <a:p>
          <a:pPr rtl="1"/>
          <a:endParaRPr lang="he-IL"/>
        </a:p>
      </dgm:t>
    </dgm:pt>
    <dgm:pt modelId="{40D8A1AA-9DF5-4840-AEE7-BA619497CB96}">
      <dgm:prSet phldrT="[טקסט]"/>
      <dgm:spPr/>
      <dgm:t>
        <a:bodyPr/>
        <a:lstStyle/>
        <a:p>
          <a:pPr rtl="1"/>
          <a:r>
            <a:rPr lang="he-IL" dirty="0"/>
            <a:t>שלטון בעולם</a:t>
          </a:r>
        </a:p>
      </dgm:t>
    </dgm:pt>
    <dgm:pt modelId="{F008DF52-4486-4F37-AECC-54E88A2E8CC9}" type="parTrans" cxnId="{AF6131F9-3AD1-4B38-ADBF-8B0D9DB022E1}">
      <dgm:prSet/>
      <dgm:spPr/>
      <dgm:t>
        <a:bodyPr/>
        <a:lstStyle/>
        <a:p>
          <a:pPr rtl="1"/>
          <a:endParaRPr lang="he-IL"/>
        </a:p>
      </dgm:t>
    </dgm:pt>
    <dgm:pt modelId="{9941C9C5-C9C8-40FF-9A99-1AC57FCE5692}" type="sibTrans" cxnId="{AF6131F9-3AD1-4B38-ADBF-8B0D9DB022E1}">
      <dgm:prSet/>
      <dgm:spPr/>
      <dgm:t>
        <a:bodyPr/>
        <a:lstStyle/>
        <a:p>
          <a:pPr rtl="1"/>
          <a:endParaRPr lang="he-IL"/>
        </a:p>
      </dgm:t>
    </dgm:pt>
    <dgm:pt modelId="{30CA8D2A-B771-45EB-BC46-5E50C0CEE5E2}">
      <dgm:prSet phldrT="[טקסט]"/>
      <dgm:spPr/>
      <dgm:t>
        <a:bodyPr/>
        <a:lstStyle/>
        <a:p>
          <a:pPr rtl="1"/>
          <a:r>
            <a:rPr lang="he-IL" dirty="0"/>
            <a:t>נישואין</a:t>
          </a:r>
        </a:p>
      </dgm:t>
    </dgm:pt>
    <dgm:pt modelId="{2DE47BDF-6639-4AB8-B2F7-81BAAA95E5FC}" type="parTrans" cxnId="{43E20890-CF0E-40D0-ACF1-E1D2D04B9FD0}">
      <dgm:prSet/>
      <dgm:spPr/>
      <dgm:t>
        <a:bodyPr/>
        <a:lstStyle/>
        <a:p>
          <a:pPr rtl="1"/>
          <a:endParaRPr lang="he-IL"/>
        </a:p>
      </dgm:t>
    </dgm:pt>
    <dgm:pt modelId="{D2868C04-06A5-4FA3-9E7F-ED4E8311EC93}" type="sibTrans" cxnId="{43E20890-CF0E-40D0-ACF1-E1D2D04B9FD0}">
      <dgm:prSet/>
      <dgm:spPr/>
      <dgm:t>
        <a:bodyPr/>
        <a:lstStyle/>
        <a:p>
          <a:pPr rtl="1"/>
          <a:endParaRPr lang="he-IL"/>
        </a:p>
      </dgm:t>
    </dgm:pt>
    <dgm:pt modelId="{148A1B7E-E597-4DAA-BF9A-92BA8DB8A509}">
      <dgm:prSet phldrT="[טקסט]"/>
      <dgm:spPr/>
      <dgm:t>
        <a:bodyPr/>
        <a:lstStyle/>
        <a:p>
          <a:pPr rtl="1"/>
          <a:r>
            <a:rPr lang="he-IL" dirty="0"/>
            <a:t>חסידות</a:t>
          </a:r>
        </a:p>
      </dgm:t>
    </dgm:pt>
    <dgm:pt modelId="{346D6153-EC96-4667-B6DA-B169556E158F}" type="parTrans" cxnId="{37B97DF2-A0A6-4283-A6DD-15450B58CDE0}">
      <dgm:prSet/>
      <dgm:spPr/>
      <dgm:t>
        <a:bodyPr/>
        <a:lstStyle/>
        <a:p>
          <a:pPr rtl="1"/>
          <a:endParaRPr lang="he-IL"/>
        </a:p>
      </dgm:t>
    </dgm:pt>
    <dgm:pt modelId="{18E264D3-B495-408A-9769-5893C8F6A4D9}" type="sibTrans" cxnId="{37B97DF2-A0A6-4283-A6DD-15450B58CDE0}">
      <dgm:prSet/>
      <dgm:spPr/>
      <dgm:t>
        <a:bodyPr/>
        <a:lstStyle/>
        <a:p>
          <a:pPr rtl="1"/>
          <a:endParaRPr lang="he-IL"/>
        </a:p>
      </dgm:t>
    </dgm:pt>
    <dgm:pt modelId="{093E2794-81BE-468B-8E42-39DEBD159960}">
      <dgm:prSet phldrT="[טקסט]"/>
      <dgm:spPr/>
      <dgm:t>
        <a:bodyPr/>
        <a:lstStyle/>
        <a:p>
          <a:pPr rtl="1"/>
          <a:r>
            <a:rPr lang="he-IL" dirty="0"/>
            <a:t>קיום המצוות</a:t>
          </a:r>
        </a:p>
      </dgm:t>
    </dgm:pt>
    <dgm:pt modelId="{CD03A930-EB5A-4ED4-BE5B-ED7C42AFB595}" type="parTrans" cxnId="{A7EF68F7-E545-4F00-8036-6C8903103084}">
      <dgm:prSet/>
      <dgm:spPr/>
      <dgm:t>
        <a:bodyPr/>
        <a:lstStyle/>
        <a:p>
          <a:pPr rtl="1"/>
          <a:endParaRPr lang="he-IL"/>
        </a:p>
      </dgm:t>
    </dgm:pt>
    <dgm:pt modelId="{AEFC99E9-85BF-4671-8B0E-D903392A6BEA}" type="sibTrans" cxnId="{A7EF68F7-E545-4F00-8036-6C8903103084}">
      <dgm:prSet/>
      <dgm:spPr/>
      <dgm:t>
        <a:bodyPr/>
        <a:lstStyle/>
        <a:p>
          <a:pPr rtl="1"/>
          <a:endParaRPr lang="he-IL"/>
        </a:p>
      </dgm:t>
    </dgm:pt>
    <dgm:pt modelId="{84AE7CEA-368C-4A08-8867-8A76865B39D9}" type="pres">
      <dgm:prSet presAssocID="{59B806B7-F9F4-4900-81F8-2B606466B323}" presName="diagram" presStyleCnt="0">
        <dgm:presLayoutVars>
          <dgm:dir/>
          <dgm:resizeHandles val="exact"/>
        </dgm:presLayoutVars>
      </dgm:prSet>
      <dgm:spPr/>
    </dgm:pt>
    <dgm:pt modelId="{29A3554A-8CDC-479B-8949-4B2576D405E2}" type="pres">
      <dgm:prSet presAssocID="{C232E2FA-2000-4EDC-9717-F4AD09D4C259}" presName="node" presStyleLbl="node1" presStyleIdx="0" presStyleCnt="5">
        <dgm:presLayoutVars>
          <dgm:bulletEnabled val="1"/>
        </dgm:presLayoutVars>
      </dgm:prSet>
      <dgm:spPr/>
    </dgm:pt>
    <dgm:pt modelId="{53956272-3BE2-45CC-897E-F4BF13025979}" type="pres">
      <dgm:prSet presAssocID="{BAA8B904-2848-432D-9D36-E1F07B57D25F}" presName="sibTrans" presStyleCnt="0"/>
      <dgm:spPr/>
    </dgm:pt>
    <dgm:pt modelId="{BBDB04BC-80CF-4E96-9377-18C3162F2A1C}" type="pres">
      <dgm:prSet presAssocID="{30CA8D2A-B771-45EB-BC46-5E50C0CEE5E2}" presName="node" presStyleLbl="node1" presStyleIdx="1" presStyleCnt="5">
        <dgm:presLayoutVars>
          <dgm:bulletEnabled val="1"/>
        </dgm:presLayoutVars>
      </dgm:prSet>
      <dgm:spPr/>
    </dgm:pt>
    <dgm:pt modelId="{FD337903-E54A-472E-B366-13B8A0C256DA}" type="pres">
      <dgm:prSet presAssocID="{D2868C04-06A5-4FA3-9E7F-ED4E8311EC93}" presName="sibTrans" presStyleCnt="0"/>
      <dgm:spPr/>
    </dgm:pt>
    <dgm:pt modelId="{94361A0C-A3A0-40F3-B80A-F467B5F8255F}" type="pres">
      <dgm:prSet presAssocID="{40D8A1AA-9DF5-4840-AEE7-BA619497CB96}" presName="node" presStyleLbl="node1" presStyleIdx="2" presStyleCnt="5">
        <dgm:presLayoutVars>
          <dgm:bulletEnabled val="1"/>
        </dgm:presLayoutVars>
      </dgm:prSet>
      <dgm:spPr/>
    </dgm:pt>
    <dgm:pt modelId="{06355028-3BDA-4CF2-9A92-4F3F8C4BD5FB}" type="pres">
      <dgm:prSet presAssocID="{9941C9C5-C9C8-40FF-9A99-1AC57FCE5692}" presName="sibTrans" presStyleCnt="0"/>
      <dgm:spPr/>
    </dgm:pt>
    <dgm:pt modelId="{31245F70-C683-413C-9029-764F9CB1E432}" type="pres">
      <dgm:prSet presAssocID="{148A1B7E-E597-4DAA-BF9A-92BA8DB8A509}" presName="node" presStyleLbl="node1" presStyleIdx="3" presStyleCnt="5">
        <dgm:presLayoutVars>
          <dgm:bulletEnabled val="1"/>
        </dgm:presLayoutVars>
      </dgm:prSet>
      <dgm:spPr/>
    </dgm:pt>
    <dgm:pt modelId="{AB8A806F-881A-4159-8B0F-F2EADD318A82}" type="pres">
      <dgm:prSet presAssocID="{18E264D3-B495-408A-9769-5893C8F6A4D9}" presName="sibTrans" presStyleCnt="0"/>
      <dgm:spPr/>
    </dgm:pt>
    <dgm:pt modelId="{EC903948-33F5-4B72-ADB7-5B49329694F7}" type="pres">
      <dgm:prSet presAssocID="{093E2794-81BE-468B-8E42-39DEBD159960}" presName="node" presStyleLbl="node1" presStyleIdx="4" presStyleCnt="5">
        <dgm:presLayoutVars>
          <dgm:bulletEnabled val="1"/>
        </dgm:presLayoutVars>
      </dgm:prSet>
      <dgm:spPr/>
    </dgm:pt>
  </dgm:ptLst>
  <dgm:cxnLst>
    <dgm:cxn modelId="{BD4D2E0E-7C71-4484-895A-771BF653DF03}" type="presOf" srcId="{40D8A1AA-9DF5-4840-AEE7-BA619497CB96}" destId="{94361A0C-A3A0-40F3-B80A-F467B5F8255F}" srcOrd="0" destOrd="0" presId="urn:microsoft.com/office/officeart/2005/8/layout/default"/>
    <dgm:cxn modelId="{2EF1ED13-94D6-4341-A7B3-64BF889698C4}" type="presOf" srcId="{59B806B7-F9F4-4900-81F8-2B606466B323}" destId="{84AE7CEA-368C-4A08-8867-8A76865B39D9}" srcOrd="0" destOrd="0" presId="urn:microsoft.com/office/officeart/2005/8/layout/default"/>
    <dgm:cxn modelId="{43E20890-CF0E-40D0-ACF1-E1D2D04B9FD0}" srcId="{59B806B7-F9F4-4900-81F8-2B606466B323}" destId="{30CA8D2A-B771-45EB-BC46-5E50C0CEE5E2}" srcOrd="1" destOrd="0" parTransId="{2DE47BDF-6639-4AB8-B2F7-81BAAA95E5FC}" sibTransId="{D2868C04-06A5-4FA3-9E7F-ED4E8311EC93}"/>
    <dgm:cxn modelId="{428B1AA6-7AAB-4856-8F6E-3275817A4E2B}" srcId="{59B806B7-F9F4-4900-81F8-2B606466B323}" destId="{C232E2FA-2000-4EDC-9717-F4AD09D4C259}" srcOrd="0" destOrd="0" parTransId="{95BE65D3-3F69-4B61-A8F5-1FEABE823C49}" sibTransId="{BAA8B904-2848-432D-9D36-E1F07B57D25F}"/>
    <dgm:cxn modelId="{CBF790C2-A57D-43D9-A5C8-47AD911635A8}" type="presOf" srcId="{148A1B7E-E597-4DAA-BF9A-92BA8DB8A509}" destId="{31245F70-C683-413C-9029-764F9CB1E432}" srcOrd="0" destOrd="0" presId="urn:microsoft.com/office/officeart/2005/8/layout/default"/>
    <dgm:cxn modelId="{318814CA-12A9-438C-9621-A971050B41D9}" type="presOf" srcId="{C232E2FA-2000-4EDC-9717-F4AD09D4C259}" destId="{29A3554A-8CDC-479B-8949-4B2576D405E2}" srcOrd="0" destOrd="0" presId="urn:microsoft.com/office/officeart/2005/8/layout/default"/>
    <dgm:cxn modelId="{DDCC7EE4-95DF-46A9-AE1A-7EEFEA1F802A}" type="presOf" srcId="{30CA8D2A-B771-45EB-BC46-5E50C0CEE5E2}" destId="{BBDB04BC-80CF-4E96-9377-18C3162F2A1C}" srcOrd="0" destOrd="0" presId="urn:microsoft.com/office/officeart/2005/8/layout/default"/>
    <dgm:cxn modelId="{9D169AF1-68BB-4FB0-A564-C9B1DC454C03}" type="presOf" srcId="{093E2794-81BE-468B-8E42-39DEBD159960}" destId="{EC903948-33F5-4B72-ADB7-5B49329694F7}" srcOrd="0" destOrd="0" presId="urn:microsoft.com/office/officeart/2005/8/layout/default"/>
    <dgm:cxn modelId="{37B97DF2-A0A6-4283-A6DD-15450B58CDE0}" srcId="{59B806B7-F9F4-4900-81F8-2B606466B323}" destId="{148A1B7E-E597-4DAA-BF9A-92BA8DB8A509}" srcOrd="3" destOrd="0" parTransId="{346D6153-EC96-4667-B6DA-B169556E158F}" sibTransId="{18E264D3-B495-408A-9769-5893C8F6A4D9}"/>
    <dgm:cxn modelId="{A7EF68F7-E545-4F00-8036-6C8903103084}" srcId="{59B806B7-F9F4-4900-81F8-2B606466B323}" destId="{093E2794-81BE-468B-8E42-39DEBD159960}" srcOrd="4" destOrd="0" parTransId="{CD03A930-EB5A-4ED4-BE5B-ED7C42AFB595}" sibTransId="{AEFC99E9-85BF-4671-8B0E-D903392A6BEA}"/>
    <dgm:cxn modelId="{AF6131F9-3AD1-4B38-ADBF-8B0D9DB022E1}" srcId="{59B806B7-F9F4-4900-81F8-2B606466B323}" destId="{40D8A1AA-9DF5-4840-AEE7-BA619497CB96}" srcOrd="2" destOrd="0" parTransId="{F008DF52-4486-4F37-AECC-54E88A2E8CC9}" sibTransId="{9941C9C5-C9C8-40FF-9A99-1AC57FCE5692}"/>
    <dgm:cxn modelId="{3A1304A3-3603-4FAD-8AA5-DE15EA11E372}" type="presParOf" srcId="{84AE7CEA-368C-4A08-8867-8A76865B39D9}" destId="{29A3554A-8CDC-479B-8949-4B2576D405E2}" srcOrd="0" destOrd="0" presId="urn:microsoft.com/office/officeart/2005/8/layout/default"/>
    <dgm:cxn modelId="{12EEA3FF-5B8F-4E19-A720-C95C74BC9B3F}" type="presParOf" srcId="{84AE7CEA-368C-4A08-8867-8A76865B39D9}" destId="{53956272-3BE2-45CC-897E-F4BF13025979}" srcOrd="1" destOrd="0" presId="urn:microsoft.com/office/officeart/2005/8/layout/default"/>
    <dgm:cxn modelId="{B66528E1-6FEE-4955-8427-EEE884567E26}" type="presParOf" srcId="{84AE7CEA-368C-4A08-8867-8A76865B39D9}" destId="{BBDB04BC-80CF-4E96-9377-18C3162F2A1C}" srcOrd="2" destOrd="0" presId="urn:microsoft.com/office/officeart/2005/8/layout/default"/>
    <dgm:cxn modelId="{87FBC388-B7ED-453B-B1C8-89EF163068AB}" type="presParOf" srcId="{84AE7CEA-368C-4A08-8867-8A76865B39D9}" destId="{FD337903-E54A-472E-B366-13B8A0C256DA}" srcOrd="3" destOrd="0" presId="urn:microsoft.com/office/officeart/2005/8/layout/default"/>
    <dgm:cxn modelId="{A8433433-0BC9-46A1-BEB0-E3CB63438B0F}" type="presParOf" srcId="{84AE7CEA-368C-4A08-8867-8A76865B39D9}" destId="{94361A0C-A3A0-40F3-B80A-F467B5F8255F}" srcOrd="4" destOrd="0" presId="urn:microsoft.com/office/officeart/2005/8/layout/default"/>
    <dgm:cxn modelId="{A9582FD5-C6F9-4D4A-AF33-C4AFA71F6471}" type="presParOf" srcId="{84AE7CEA-368C-4A08-8867-8A76865B39D9}" destId="{06355028-3BDA-4CF2-9A92-4F3F8C4BD5FB}" srcOrd="5" destOrd="0" presId="urn:microsoft.com/office/officeart/2005/8/layout/default"/>
    <dgm:cxn modelId="{BEF4DED5-0B94-43FF-A728-762E1BA6E973}" type="presParOf" srcId="{84AE7CEA-368C-4A08-8867-8A76865B39D9}" destId="{31245F70-C683-413C-9029-764F9CB1E432}" srcOrd="6" destOrd="0" presId="urn:microsoft.com/office/officeart/2005/8/layout/default"/>
    <dgm:cxn modelId="{26B0DFD5-DBB8-4BF6-99B6-5BBCCF013708}" type="presParOf" srcId="{84AE7CEA-368C-4A08-8867-8A76865B39D9}" destId="{AB8A806F-881A-4159-8B0F-F2EADD318A82}" srcOrd="7" destOrd="0" presId="urn:microsoft.com/office/officeart/2005/8/layout/default"/>
    <dgm:cxn modelId="{22BA8A99-D7E4-4939-8E9C-8FC7CEC47F46}" type="presParOf" srcId="{84AE7CEA-368C-4A08-8867-8A76865B39D9}" destId="{EC903948-33F5-4B72-ADB7-5B49329694F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9B806B7-F9F4-4900-81F8-2B606466B32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C232E2FA-2000-4EDC-9717-F4AD09D4C259}">
      <dgm:prSet phldrT="[טקסט]"/>
      <dgm:spPr/>
      <dgm:t>
        <a:bodyPr/>
        <a:lstStyle/>
        <a:p>
          <a:pPr rtl="1"/>
          <a:r>
            <a:rPr lang="he-IL" dirty="0"/>
            <a:t>חינוך ילדים</a:t>
          </a:r>
        </a:p>
      </dgm:t>
    </dgm:pt>
    <dgm:pt modelId="{95BE65D3-3F69-4B61-A8F5-1FEABE823C49}" type="parTrans" cxnId="{428B1AA6-7AAB-4856-8F6E-3275817A4E2B}">
      <dgm:prSet/>
      <dgm:spPr/>
      <dgm:t>
        <a:bodyPr/>
        <a:lstStyle/>
        <a:p>
          <a:pPr rtl="1"/>
          <a:endParaRPr lang="he-IL"/>
        </a:p>
      </dgm:t>
    </dgm:pt>
    <dgm:pt modelId="{BAA8B904-2848-432D-9D36-E1F07B57D25F}" type="sibTrans" cxnId="{428B1AA6-7AAB-4856-8F6E-3275817A4E2B}">
      <dgm:prSet/>
      <dgm:spPr/>
      <dgm:t>
        <a:bodyPr/>
        <a:lstStyle/>
        <a:p>
          <a:pPr rtl="1"/>
          <a:endParaRPr lang="he-IL"/>
        </a:p>
      </dgm:t>
    </dgm:pt>
    <dgm:pt modelId="{40D8A1AA-9DF5-4840-AEE7-BA619497CB96}">
      <dgm:prSet phldrT="[טקסט]"/>
      <dgm:spPr/>
      <dgm:t>
        <a:bodyPr/>
        <a:lstStyle/>
        <a:p>
          <a:pPr rtl="1"/>
          <a:r>
            <a:rPr lang="he-IL" dirty="0"/>
            <a:t>בפרשת ניצבים</a:t>
          </a:r>
        </a:p>
      </dgm:t>
    </dgm:pt>
    <dgm:pt modelId="{F008DF52-4486-4F37-AECC-54E88A2E8CC9}" type="parTrans" cxnId="{AF6131F9-3AD1-4B38-ADBF-8B0D9DB022E1}">
      <dgm:prSet/>
      <dgm:spPr/>
      <dgm:t>
        <a:bodyPr/>
        <a:lstStyle/>
        <a:p>
          <a:pPr rtl="1"/>
          <a:endParaRPr lang="he-IL"/>
        </a:p>
      </dgm:t>
    </dgm:pt>
    <dgm:pt modelId="{9941C9C5-C9C8-40FF-9A99-1AC57FCE5692}" type="sibTrans" cxnId="{AF6131F9-3AD1-4B38-ADBF-8B0D9DB022E1}">
      <dgm:prSet/>
      <dgm:spPr/>
      <dgm:t>
        <a:bodyPr/>
        <a:lstStyle/>
        <a:p>
          <a:pPr rtl="1"/>
          <a:endParaRPr lang="he-IL"/>
        </a:p>
      </dgm:t>
    </dgm:pt>
    <dgm:pt modelId="{30CA8D2A-B771-45EB-BC46-5E50C0CEE5E2}">
      <dgm:prSet phldrT="[טקסט]"/>
      <dgm:spPr/>
      <dgm:t>
        <a:bodyPr/>
        <a:lstStyle/>
        <a:p>
          <a:pPr rtl="1"/>
          <a:r>
            <a:rPr lang="he-IL" dirty="0"/>
            <a:t>תִּקְרְאִי אִישִׁי וְלֹא תִקְרְאִי לִי עוֹד בַּעְלִי</a:t>
          </a:r>
        </a:p>
      </dgm:t>
    </dgm:pt>
    <dgm:pt modelId="{2DE47BDF-6639-4AB8-B2F7-81BAAA95E5FC}" type="parTrans" cxnId="{43E20890-CF0E-40D0-ACF1-E1D2D04B9FD0}">
      <dgm:prSet/>
      <dgm:spPr/>
      <dgm:t>
        <a:bodyPr/>
        <a:lstStyle/>
        <a:p>
          <a:pPr rtl="1"/>
          <a:endParaRPr lang="he-IL"/>
        </a:p>
      </dgm:t>
    </dgm:pt>
    <dgm:pt modelId="{D2868C04-06A5-4FA3-9E7F-ED4E8311EC93}" type="sibTrans" cxnId="{43E20890-CF0E-40D0-ACF1-E1D2D04B9FD0}">
      <dgm:prSet/>
      <dgm:spPr/>
      <dgm:t>
        <a:bodyPr/>
        <a:lstStyle/>
        <a:p>
          <a:pPr rtl="1"/>
          <a:endParaRPr lang="he-IL"/>
        </a:p>
      </dgm:t>
    </dgm:pt>
    <dgm:pt modelId="{148A1B7E-E597-4DAA-BF9A-92BA8DB8A509}">
      <dgm:prSet phldrT="[טקסט]"/>
      <dgm:spPr/>
      <dgm:t>
        <a:bodyPr/>
        <a:lstStyle/>
        <a:p>
          <a:pPr rtl="1"/>
          <a:r>
            <a:rPr lang="he-IL" dirty="0"/>
            <a:t>חסידות</a:t>
          </a:r>
        </a:p>
      </dgm:t>
    </dgm:pt>
    <dgm:pt modelId="{346D6153-EC96-4667-B6DA-B169556E158F}" type="parTrans" cxnId="{37B97DF2-A0A6-4283-A6DD-15450B58CDE0}">
      <dgm:prSet/>
      <dgm:spPr/>
      <dgm:t>
        <a:bodyPr/>
        <a:lstStyle/>
        <a:p>
          <a:pPr rtl="1"/>
          <a:endParaRPr lang="he-IL"/>
        </a:p>
      </dgm:t>
    </dgm:pt>
    <dgm:pt modelId="{18E264D3-B495-408A-9769-5893C8F6A4D9}" type="sibTrans" cxnId="{37B97DF2-A0A6-4283-A6DD-15450B58CDE0}">
      <dgm:prSet/>
      <dgm:spPr/>
      <dgm:t>
        <a:bodyPr/>
        <a:lstStyle/>
        <a:p>
          <a:pPr rtl="1"/>
          <a:endParaRPr lang="he-IL"/>
        </a:p>
      </dgm:t>
    </dgm:pt>
    <dgm:pt modelId="{093E2794-81BE-468B-8E42-39DEBD159960}">
      <dgm:prSet phldrT="[טקסט]"/>
      <dgm:spPr/>
      <dgm:t>
        <a:bodyPr/>
        <a:lstStyle/>
        <a:p>
          <a:pPr rtl="1"/>
          <a:r>
            <a:rPr lang="he-IL" dirty="0"/>
            <a:t>קיום המצוות</a:t>
          </a:r>
        </a:p>
      </dgm:t>
    </dgm:pt>
    <dgm:pt modelId="{CD03A930-EB5A-4ED4-BE5B-ED7C42AFB595}" type="parTrans" cxnId="{A7EF68F7-E545-4F00-8036-6C8903103084}">
      <dgm:prSet/>
      <dgm:spPr/>
      <dgm:t>
        <a:bodyPr/>
        <a:lstStyle/>
        <a:p>
          <a:pPr rtl="1"/>
          <a:endParaRPr lang="he-IL"/>
        </a:p>
      </dgm:t>
    </dgm:pt>
    <dgm:pt modelId="{AEFC99E9-85BF-4671-8B0E-D903392A6BEA}" type="sibTrans" cxnId="{A7EF68F7-E545-4F00-8036-6C8903103084}">
      <dgm:prSet/>
      <dgm:spPr/>
      <dgm:t>
        <a:bodyPr/>
        <a:lstStyle/>
        <a:p>
          <a:pPr rtl="1"/>
          <a:endParaRPr lang="he-IL"/>
        </a:p>
      </dgm:t>
    </dgm:pt>
    <dgm:pt modelId="{84AE7CEA-368C-4A08-8867-8A76865B39D9}" type="pres">
      <dgm:prSet presAssocID="{59B806B7-F9F4-4900-81F8-2B606466B323}" presName="diagram" presStyleCnt="0">
        <dgm:presLayoutVars>
          <dgm:dir/>
          <dgm:resizeHandles val="exact"/>
        </dgm:presLayoutVars>
      </dgm:prSet>
      <dgm:spPr/>
    </dgm:pt>
    <dgm:pt modelId="{29A3554A-8CDC-479B-8949-4B2576D405E2}" type="pres">
      <dgm:prSet presAssocID="{C232E2FA-2000-4EDC-9717-F4AD09D4C259}" presName="node" presStyleLbl="node1" presStyleIdx="0" presStyleCnt="5">
        <dgm:presLayoutVars>
          <dgm:bulletEnabled val="1"/>
        </dgm:presLayoutVars>
      </dgm:prSet>
      <dgm:spPr/>
    </dgm:pt>
    <dgm:pt modelId="{53956272-3BE2-45CC-897E-F4BF13025979}" type="pres">
      <dgm:prSet presAssocID="{BAA8B904-2848-432D-9D36-E1F07B57D25F}" presName="sibTrans" presStyleCnt="0"/>
      <dgm:spPr/>
    </dgm:pt>
    <dgm:pt modelId="{BBDB04BC-80CF-4E96-9377-18C3162F2A1C}" type="pres">
      <dgm:prSet presAssocID="{30CA8D2A-B771-45EB-BC46-5E50C0CEE5E2}" presName="node" presStyleLbl="node1" presStyleIdx="1" presStyleCnt="5">
        <dgm:presLayoutVars>
          <dgm:bulletEnabled val="1"/>
        </dgm:presLayoutVars>
      </dgm:prSet>
      <dgm:spPr/>
    </dgm:pt>
    <dgm:pt modelId="{FD337903-E54A-472E-B366-13B8A0C256DA}" type="pres">
      <dgm:prSet presAssocID="{D2868C04-06A5-4FA3-9E7F-ED4E8311EC93}" presName="sibTrans" presStyleCnt="0"/>
      <dgm:spPr/>
    </dgm:pt>
    <dgm:pt modelId="{94361A0C-A3A0-40F3-B80A-F467B5F8255F}" type="pres">
      <dgm:prSet presAssocID="{40D8A1AA-9DF5-4840-AEE7-BA619497CB96}" presName="node" presStyleLbl="node1" presStyleIdx="2" presStyleCnt="5">
        <dgm:presLayoutVars>
          <dgm:bulletEnabled val="1"/>
        </dgm:presLayoutVars>
      </dgm:prSet>
      <dgm:spPr/>
    </dgm:pt>
    <dgm:pt modelId="{06355028-3BDA-4CF2-9A92-4F3F8C4BD5FB}" type="pres">
      <dgm:prSet presAssocID="{9941C9C5-C9C8-40FF-9A99-1AC57FCE5692}" presName="sibTrans" presStyleCnt="0"/>
      <dgm:spPr/>
    </dgm:pt>
    <dgm:pt modelId="{31245F70-C683-413C-9029-764F9CB1E432}" type="pres">
      <dgm:prSet presAssocID="{148A1B7E-E597-4DAA-BF9A-92BA8DB8A509}" presName="node" presStyleLbl="node1" presStyleIdx="3" presStyleCnt="5">
        <dgm:presLayoutVars>
          <dgm:bulletEnabled val="1"/>
        </dgm:presLayoutVars>
      </dgm:prSet>
      <dgm:spPr/>
    </dgm:pt>
    <dgm:pt modelId="{AB8A806F-881A-4159-8B0F-F2EADD318A82}" type="pres">
      <dgm:prSet presAssocID="{18E264D3-B495-408A-9769-5893C8F6A4D9}" presName="sibTrans" presStyleCnt="0"/>
      <dgm:spPr/>
    </dgm:pt>
    <dgm:pt modelId="{EC903948-33F5-4B72-ADB7-5B49329694F7}" type="pres">
      <dgm:prSet presAssocID="{093E2794-81BE-468B-8E42-39DEBD159960}" presName="node" presStyleLbl="node1" presStyleIdx="4" presStyleCnt="5">
        <dgm:presLayoutVars>
          <dgm:bulletEnabled val="1"/>
        </dgm:presLayoutVars>
      </dgm:prSet>
      <dgm:spPr/>
    </dgm:pt>
  </dgm:ptLst>
  <dgm:cxnLst>
    <dgm:cxn modelId="{BD4D2E0E-7C71-4484-895A-771BF653DF03}" type="presOf" srcId="{40D8A1AA-9DF5-4840-AEE7-BA619497CB96}" destId="{94361A0C-A3A0-40F3-B80A-F467B5F8255F}" srcOrd="0" destOrd="0" presId="urn:microsoft.com/office/officeart/2005/8/layout/default"/>
    <dgm:cxn modelId="{2EF1ED13-94D6-4341-A7B3-64BF889698C4}" type="presOf" srcId="{59B806B7-F9F4-4900-81F8-2B606466B323}" destId="{84AE7CEA-368C-4A08-8867-8A76865B39D9}" srcOrd="0" destOrd="0" presId="urn:microsoft.com/office/officeart/2005/8/layout/default"/>
    <dgm:cxn modelId="{43E20890-CF0E-40D0-ACF1-E1D2D04B9FD0}" srcId="{59B806B7-F9F4-4900-81F8-2B606466B323}" destId="{30CA8D2A-B771-45EB-BC46-5E50C0CEE5E2}" srcOrd="1" destOrd="0" parTransId="{2DE47BDF-6639-4AB8-B2F7-81BAAA95E5FC}" sibTransId="{D2868C04-06A5-4FA3-9E7F-ED4E8311EC93}"/>
    <dgm:cxn modelId="{428B1AA6-7AAB-4856-8F6E-3275817A4E2B}" srcId="{59B806B7-F9F4-4900-81F8-2B606466B323}" destId="{C232E2FA-2000-4EDC-9717-F4AD09D4C259}" srcOrd="0" destOrd="0" parTransId="{95BE65D3-3F69-4B61-A8F5-1FEABE823C49}" sibTransId="{BAA8B904-2848-432D-9D36-E1F07B57D25F}"/>
    <dgm:cxn modelId="{CBF790C2-A57D-43D9-A5C8-47AD911635A8}" type="presOf" srcId="{148A1B7E-E597-4DAA-BF9A-92BA8DB8A509}" destId="{31245F70-C683-413C-9029-764F9CB1E432}" srcOrd="0" destOrd="0" presId="urn:microsoft.com/office/officeart/2005/8/layout/default"/>
    <dgm:cxn modelId="{318814CA-12A9-438C-9621-A971050B41D9}" type="presOf" srcId="{C232E2FA-2000-4EDC-9717-F4AD09D4C259}" destId="{29A3554A-8CDC-479B-8949-4B2576D405E2}" srcOrd="0" destOrd="0" presId="urn:microsoft.com/office/officeart/2005/8/layout/default"/>
    <dgm:cxn modelId="{DDCC7EE4-95DF-46A9-AE1A-7EEFEA1F802A}" type="presOf" srcId="{30CA8D2A-B771-45EB-BC46-5E50C0CEE5E2}" destId="{BBDB04BC-80CF-4E96-9377-18C3162F2A1C}" srcOrd="0" destOrd="0" presId="urn:microsoft.com/office/officeart/2005/8/layout/default"/>
    <dgm:cxn modelId="{9D169AF1-68BB-4FB0-A564-C9B1DC454C03}" type="presOf" srcId="{093E2794-81BE-468B-8E42-39DEBD159960}" destId="{EC903948-33F5-4B72-ADB7-5B49329694F7}" srcOrd="0" destOrd="0" presId="urn:microsoft.com/office/officeart/2005/8/layout/default"/>
    <dgm:cxn modelId="{37B97DF2-A0A6-4283-A6DD-15450B58CDE0}" srcId="{59B806B7-F9F4-4900-81F8-2B606466B323}" destId="{148A1B7E-E597-4DAA-BF9A-92BA8DB8A509}" srcOrd="3" destOrd="0" parTransId="{346D6153-EC96-4667-B6DA-B169556E158F}" sibTransId="{18E264D3-B495-408A-9769-5893C8F6A4D9}"/>
    <dgm:cxn modelId="{A7EF68F7-E545-4F00-8036-6C8903103084}" srcId="{59B806B7-F9F4-4900-81F8-2B606466B323}" destId="{093E2794-81BE-468B-8E42-39DEBD159960}" srcOrd="4" destOrd="0" parTransId="{CD03A930-EB5A-4ED4-BE5B-ED7C42AFB595}" sibTransId="{AEFC99E9-85BF-4671-8B0E-D903392A6BEA}"/>
    <dgm:cxn modelId="{AF6131F9-3AD1-4B38-ADBF-8B0D9DB022E1}" srcId="{59B806B7-F9F4-4900-81F8-2B606466B323}" destId="{40D8A1AA-9DF5-4840-AEE7-BA619497CB96}" srcOrd="2" destOrd="0" parTransId="{F008DF52-4486-4F37-AECC-54E88A2E8CC9}" sibTransId="{9941C9C5-C9C8-40FF-9A99-1AC57FCE5692}"/>
    <dgm:cxn modelId="{3A1304A3-3603-4FAD-8AA5-DE15EA11E372}" type="presParOf" srcId="{84AE7CEA-368C-4A08-8867-8A76865B39D9}" destId="{29A3554A-8CDC-479B-8949-4B2576D405E2}" srcOrd="0" destOrd="0" presId="urn:microsoft.com/office/officeart/2005/8/layout/default"/>
    <dgm:cxn modelId="{12EEA3FF-5B8F-4E19-A720-C95C74BC9B3F}" type="presParOf" srcId="{84AE7CEA-368C-4A08-8867-8A76865B39D9}" destId="{53956272-3BE2-45CC-897E-F4BF13025979}" srcOrd="1" destOrd="0" presId="urn:microsoft.com/office/officeart/2005/8/layout/default"/>
    <dgm:cxn modelId="{B66528E1-6FEE-4955-8427-EEE884567E26}" type="presParOf" srcId="{84AE7CEA-368C-4A08-8867-8A76865B39D9}" destId="{BBDB04BC-80CF-4E96-9377-18C3162F2A1C}" srcOrd="2" destOrd="0" presId="urn:microsoft.com/office/officeart/2005/8/layout/default"/>
    <dgm:cxn modelId="{87FBC388-B7ED-453B-B1C8-89EF163068AB}" type="presParOf" srcId="{84AE7CEA-368C-4A08-8867-8A76865B39D9}" destId="{FD337903-E54A-472E-B366-13B8A0C256DA}" srcOrd="3" destOrd="0" presId="urn:microsoft.com/office/officeart/2005/8/layout/default"/>
    <dgm:cxn modelId="{A8433433-0BC9-46A1-BEB0-E3CB63438B0F}" type="presParOf" srcId="{84AE7CEA-368C-4A08-8867-8A76865B39D9}" destId="{94361A0C-A3A0-40F3-B80A-F467B5F8255F}" srcOrd="4" destOrd="0" presId="urn:microsoft.com/office/officeart/2005/8/layout/default"/>
    <dgm:cxn modelId="{A9582FD5-C6F9-4D4A-AF33-C4AFA71F6471}" type="presParOf" srcId="{84AE7CEA-368C-4A08-8867-8A76865B39D9}" destId="{06355028-3BDA-4CF2-9A92-4F3F8C4BD5FB}" srcOrd="5" destOrd="0" presId="urn:microsoft.com/office/officeart/2005/8/layout/default"/>
    <dgm:cxn modelId="{BEF4DED5-0B94-43FF-A728-762E1BA6E973}" type="presParOf" srcId="{84AE7CEA-368C-4A08-8867-8A76865B39D9}" destId="{31245F70-C683-413C-9029-764F9CB1E432}" srcOrd="6" destOrd="0" presId="urn:microsoft.com/office/officeart/2005/8/layout/default"/>
    <dgm:cxn modelId="{26B0DFD5-DBB8-4BF6-99B6-5BBCCF013708}" type="presParOf" srcId="{84AE7CEA-368C-4A08-8867-8A76865B39D9}" destId="{AB8A806F-881A-4159-8B0F-F2EADD318A82}" srcOrd="7" destOrd="0" presId="urn:microsoft.com/office/officeart/2005/8/layout/default"/>
    <dgm:cxn modelId="{22BA8A99-D7E4-4939-8E9C-8FC7CEC47F46}" type="presParOf" srcId="{84AE7CEA-368C-4A08-8867-8A76865B39D9}" destId="{EC903948-33F5-4B72-ADB7-5B49329694F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B23B47-4834-4086-A6CE-FA9C3358EC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F5024DCD-5A86-4AE3-873F-33911D26B4EA}">
      <dgm:prSet phldrT="[טקסט]"/>
      <dgm:spPr/>
      <dgm:t>
        <a:bodyPr/>
        <a:lstStyle/>
        <a:p>
          <a:pPr rtl="1"/>
          <a:r>
            <a:rPr lang="he-IL" dirty="0"/>
            <a:t>שרש לכל העבודה האלוקית </a:t>
          </a:r>
        </a:p>
      </dgm:t>
    </dgm:pt>
    <dgm:pt modelId="{CE71EB0E-3CF5-4660-B485-CFE1948DCB18}" type="parTrans" cxnId="{686B0AEF-B43C-4F88-A65A-8182989D2208}">
      <dgm:prSet/>
      <dgm:spPr/>
      <dgm:t>
        <a:bodyPr/>
        <a:lstStyle/>
        <a:p>
          <a:pPr rtl="1"/>
          <a:endParaRPr lang="he-IL"/>
        </a:p>
      </dgm:t>
    </dgm:pt>
    <dgm:pt modelId="{D1AC585A-D80F-4B31-BA57-F8CFF48D3C02}" type="sibTrans" cxnId="{686B0AEF-B43C-4F88-A65A-8182989D2208}">
      <dgm:prSet/>
      <dgm:spPr/>
      <dgm:t>
        <a:bodyPr/>
        <a:lstStyle/>
        <a:p>
          <a:pPr rtl="1"/>
          <a:endParaRPr lang="he-IL"/>
        </a:p>
      </dgm:t>
    </dgm:pt>
    <dgm:pt modelId="{4D815BEA-D19C-4956-8A9F-D78E29989A65}">
      <dgm:prSet phldrT="[טקסט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he-IL" dirty="0"/>
            <a:t>תכלית שלימות עבודת האדם. </a:t>
          </a:r>
        </a:p>
      </dgm:t>
    </dgm:pt>
    <dgm:pt modelId="{2E6C0503-4CAE-4DCD-9740-C1E27689CB42}" type="parTrans" cxnId="{3F1749CB-793D-4245-9C17-F221D5EE6062}">
      <dgm:prSet/>
      <dgm:spPr/>
      <dgm:t>
        <a:bodyPr/>
        <a:lstStyle/>
        <a:p>
          <a:pPr rtl="1"/>
          <a:endParaRPr lang="he-IL"/>
        </a:p>
      </dgm:t>
    </dgm:pt>
    <dgm:pt modelId="{13CA9E11-DCD0-46E9-9856-350934EA7AD1}" type="sibTrans" cxnId="{3F1749CB-793D-4245-9C17-F221D5EE6062}">
      <dgm:prSet/>
      <dgm:spPr/>
      <dgm:t>
        <a:bodyPr/>
        <a:lstStyle/>
        <a:p>
          <a:pPr rtl="1"/>
          <a:endParaRPr lang="he-IL"/>
        </a:p>
      </dgm:t>
    </dgm:pt>
    <dgm:pt modelId="{41974A8C-5722-4438-9D29-812001044AA4}">
      <dgm:prSet phldrT="[טקסט]"/>
      <dgm:spPr/>
      <dgm:t>
        <a:bodyPr/>
        <a:lstStyle/>
        <a:p>
          <a:pPr rtl="1"/>
          <a:r>
            <a:rPr lang="he-IL" dirty="0"/>
            <a:t>אין מצווה יותר חשובה ממנה.</a:t>
          </a:r>
        </a:p>
      </dgm:t>
    </dgm:pt>
    <dgm:pt modelId="{036E5833-A7D5-43F0-BEAC-BB4CA760EC0D}" type="parTrans" cxnId="{20BCCCD9-6F35-446B-8225-74BCFBBF10A8}">
      <dgm:prSet/>
      <dgm:spPr/>
      <dgm:t>
        <a:bodyPr/>
        <a:lstStyle/>
        <a:p>
          <a:pPr rtl="1"/>
          <a:endParaRPr lang="he-IL"/>
        </a:p>
      </dgm:t>
    </dgm:pt>
    <dgm:pt modelId="{0748585F-6783-45AE-B4EF-BADF9C4DC3E9}" type="sibTrans" cxnId="{20BCCCD9-6F35-446B-8225-74BCFBBF10A8}">
      <dgm:prSet/>
      <dgm:spPr/>
      <dgm:t>
        <a:bodyPr/>
        <a:lstStyle/>
        <a:p>
          <a:pPr rtl="1"/>
          <a:endParaRPr lang="he-IL"/>
        </a:p>
      </dgm:t>
    </dgm:pt>
    <dgm:pt modelId="{2581E8AA-E3FD-4BAB-822F-98120A0BBFB8}">
      <dgm:prSet phldrT="[טקסט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rtl="1"/>
          <a:r>
            <a:rPr lang="he-IL" dirty="0"/>
            <a:t>מכפילה את שכר כל מצווה פי כמה וכמה.</a:t>
          </a:r>
        </a:p>
      </dgm:t>
    </dgm:pt>
    <dgm:pt modelId="{FAEBE40C-EAFC-4C93-A8C9-15CFB1C2E147}" type="parTrans" cxnId="{1C9BCA4F-9A50-43A7-AF1A-BBABE052BE54}">
      <dgm:prSet/>
      <dgm:spPr/>
      <dgm:t>
        <a:bodyPr/>
        <a:lstStyle/>
        <a:p>
          <a:pPr rtl="1"/>
          <a:endParaRPr lang="he-IL"/>
        </a:p>
      </dgm:t>
    </dgm:pt>
    <dgm:pt modelId="{E6D0ED78-816A-4549-ACE6-292C2006801C}" type="sibTrans" cxnId="{1C9BCA4F-9A50-43A7-AF1A-BBABE052BE54}">
      <dgm:prSet/>
      <dgm:spPr/>
      <dgm:t>
        <a:bodyPr/>
        <a:lstStyle/>
        <a:p>
          <a:pPr rtl="1"/>
          <a:endParaRPr lang="he-IL"/>
        </a:p>
      </dgm:t>
    </dgm:pt>
    <dgm:pt modelId="{0F6D0887-76A3-493C-8031-E807B76B9433}" type="pres">
      <dgm:prSet presAssocID="{63B23B47-4834-4086-A6CE-FA9C3358ECCD}" presName="linear" presStyleCnt="0">
        <dgm:presLayoutVars>
          <dgm:animLvl val="lvl"/>
          <dgm:resizeHandles val="exact"/>
        </dgm:presLayoutVars>
      </dgm:prSet>
      <dgm:spPr/>
    </dgm:pt>
    <dgm:pt modelId="{4D5AA1F4-8D01-4C52-9D13-39A1240B2EB7}" type="pres">
      <dgm:prSet presAssocID="{F5024DCD-5A86-4AE3-873F-33911D26B4E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F91C5B70-4DB5-40A7-9FB8-9AE2B95DE770}" type="pres">
      <dgm:prSet presAssocID="{F5024DCD-5A86-4AE3-873F-33911D26B4EA}" presName="childText" presStyleLbl="revTx" presStyleIdx="0" presStyleCnt="2">
        <dgm:presLayoutVars>
          <dgm:bulletEnabled val="1"/>
        </dgm:presLayoutVars>
      </dgm:prSet>
      <dgm:spPr/>
    </dgm:pt>
    <dgm:pt modelId="{336FF1D9-D4C2-408B-8081-C71FB5072A3D}" type="pres">
      <dgm:prSet presAssocID="{41974A8C-5722-4438-9D29-812001044AA4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608DA4DE-62A9-414F-9BA0-DBCEA89E690D}" type="pres">
      <dgm:prSet presAssocID="{41974A8C-5722-4438-9D29-812001044AA4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BDBF9E32-18EC-405F-A394-2793B07E66AA}" type="presOf" srcId="{4D815BEA-D19C-4956-8A9F-D78E29989A65}" destId="{F91C5B70-4DB5-40A7-9FB8-9AE2B95DE770}" srcOrd="0" destOrd="0" presId="urn:microsoft.com/office/officeart/2005/8/layout/vList2"/>
    <dgm:cxn modelId="{9F5F836C-DF7E-4096-9AB5-5487D56CF82E}" type="presOf" srcId="{63B23B47-4834-4086-A6CE-FA9C3358ECCD}" destId="{0F6D0887-76A3-493C-8031-E807B76B9433}" srcOrd="0" destOrd="0" presId="urn:microsoft.com/office/officeart/2005/8/layout/vList2"/>
    <dgm:cxn modelId="{B032516E-E098-4789-8880-381BFFEEDE85}" type="presOf" srcId="{F5024DCD-5A86-4AE3-873F-33911D26B4EA}" destId="{4D5AA1F4-8D01-4C52-9D13-39A1240B2EB7}" srcOrd="0" destOrd="0" presId="urn:microsoft.com/office/officeart/2005/8/layout/vList2"/>
    <dgm:cxn modelId="{1C9BCA4F-9A50-43A7-AF1A-BBABE052BE54}" srcId="{41974A8C-5722-4438-9D29-812001044AA4}" destId="{2581E8AA-E3FD-4BAB-822F-98120A0BBFB8}" srcOrd="0" destOrd="0" parTransId="{FAEBE40C-EAFC-4C93-A8C9-15CFB1C2E147}" sibTransId="{E6D0ED78-816A-4549-ACE6-292C2006801C}"/>
    <dgm:cxn modelId="{3CF062B4-9D7E-4B94-B2E8-2E24EE292358}" type="presOf" srcId="{2581E8AA-E3FD-4BAB-822F-98120A0BBFB8}" destId="{608DA4DE-62A9-414F-9BA0-DBCEA89E690D}" srcOrd="0" destOrd="0" presId="urn:microsoft.com/office/officeart/2005/8/layout/vList2"/>
    <dgm:cxn modelId="{C82421CA-E17F-430C-B0FE-AA71914BD44B}" type="presOf" srcId="{41974A8C-5722-4438-9D29-812001044AA4}" destId="{336FF1D9-D4C2-408B-8081-C71FB5072A3D}" srcOrd="0" destOrd="0" presId="urn:microsoft.com/office/officeart/2005/8/layout/vList2"/>
    <dgm:cxn modelId="{3F1749CB-793D-4245-9C17-F221D5EE6062}" srcId="{F5024DCD-5A86-4AE3-873F-33911D26B4EA}" destId="{4D815BEA-D19C-4956-8A9F-D78E29989A65}" srcOrd="0" destOrd="0" parTransId="{2E6C0503-4CAE-4DCD-9740-C1E27689CB42}" sibTransId="{13CA9E11-DCD0-46E9-9856-350934EA7AD1}"/>
    <dgm:cxn modelId="{20BCCCD9-6F35-446B-8225-74BCFBBF10A8}" srcId="{63B23B47-4834-4086-A6CE-FA9C3358ECCD}" destId="{41974A8C-5722-4438-9D29-812001044AA4}" srcOrd="1" destOrd="0" parTransId="{036E5833-A7D5-43F0-BEAC-BB4CA760EC0D}" sibTransId="{0748585F-6783-45AE-B4EF-BADF9C4DC3E9}"/>
    <dgm:cxn modelId="{686B0AEF-B43C-4F88-A65A-8182989D2208}" srcId="{63B23B47-4834-4086-A6CE-FA9C3358ECCD}" destId="{F5024DCD-5A86-4AE3-873F-33911D26B4EA}" srcOrd="0" destOrd="0" parTransId="{CE71EB0E-3CF5-4660-B485-CFE1948DCB18}" sibTransId="{D1AC585A-D80F-4B31-BA57-F8CFF48D3C02}"/>
    <dgm:cxn modelId="{D8500F7B-E25A-46E8-9599-09ED9B6CDDFC}" type="presParOf" srcId="{0F6D0887-76A3-493C-8031-E807B76B9433}" destId="{4D5AA1F4-8D01-4C52-9D13-39A1240B2EB7}" srcOrd="0" destOrd="0" presId="urn:microsoft.com/office/officeart/2005/8/layout/vList2"/>
    <dgm:cxn modelId="{4F2DED73-92C8-4208-B7E8-1ACD9A6C2AEB}" type="presParOf" srcId="{0F6D0887-76A3-493C-8031-E807B76B9433}" destId="{F91C5B70-4DB5-40A7-9FB8-9AE2B95DE770}" srcOrd="1" destOrd="0" presId="urn:microsoft.com/office/officeart/2005/8/layout/vList2"/>
    <dgm:cxn modelId="{A99EEFCC-2BAE-4EC3-A486-8C97E8BE62F9}" type="presParOf" srcId="{0F6D0887-76A3-493C-8031-E807B76B9433}" destId="{336FF1D9-D4C2-408B-8081-C71FB5072A3D}" srcOrd="2" destOrd="0" presId="urn:microsoft.com/office/officeart/2005/8/layout/vList2"/>
    <dgm:cxn modelId="{AD0BE99D-0C4D-4C50-BC8A-3605AF2A972B}" type="presParOf" srcId="{0F6D0887-76A3-493C-8031-E807B76B9433}" destId="{608DA4DE-62A9-414F-9BA0-DBCEA89E690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16FC13-D6B4-40EF-B165-5D79949F5F7C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646BF5A-F14D-4873-9127-CA42E44FCAB7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מטרת הנישואין</a:t>
          </a:r>
        </a:p>
      </dgm:t>
    </dgm:pt>
    <dgm:pt modelId="{946B23A0-55D4-4041-AF59-83DD10E642B6}" type="parTrans" cxnId="{3B689C14-A777-4C03-8442-2077FE349B95}">
      <dgm:prSet/>
      <dgm:spPr/>
      <dgm:t>
        <a:bodyPr/>
        <a:lstStyle/>
        <a:p>
          <a:pPr rtl="1"/>
          <a:endParaRPr lang="he-IL"/>
        </a:p>
      </dgm:t>
    </dgm:pt>
    <dgm:pt modelId="{DE756A39-8BD0-4B4E-9FA1-1B17B4E2A3FB}" type="sibTrans" cxnId="{3B689C14-A777-4C03-8442-2077FE349B95}">
      <dgm:prSet/>
      <dgm:spPr/>
      <dgm:t>
        <a:bodyPr/>
        <a:lstStyle/>
        <a:p>
          <a:pPr rtl="1"/>
          <a:endParaRPr lang="he-IL"/>
        </a:p>
      </dgm:t>
    </dgm:pt>
    <dgm:pt modelId="{81086528-B49F-4BDD-A100-6779E092362D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פרו ורבו</a:t>
          </a:r>
        </a:p>
      </dgm:t>
    </dgm:pt>
    <dgm:pt modelId="{26259D93-BC8E-4E43-9918-AEC27DDB1E56}" type="parTrans" cxnId="{59E20455-A845-417F-B67B-B0C3675BAB62}">
      <dgm:prSet/>
      <dgm:spPr/>
      <dgm:t>
        <a:bodyPr/>
        <a:lstStyle/>
        <a:p>
          <a:pPr rtl="1"/>
          <a:endParaRPr lang="he-IL"/>
        </a:p>
      </dgm:t>
    </dgm:pt>
    <dgm:pt modelId="{186705F7-89CB-47A6-8DBA-EFD628CCDADA}" type="sibTrans" cxnId="{59E20455-A845-417F-B67B-B0C3675BAB62}">
      <dgm:prSet/>
      <dgm:spPr/>
      <dgm:t>
        <a:bodyPr/>
        <a:lstStyle/>
        <a:p>
          <a:pPr rtl="1"/>
          <a:endParaRPr lang="he-IL"/>
        </a:p>
      </dgm:t>
    </dgm:pt>
    <dgm:pt modelId="{108C1CC4-494E-4A13-9B4C-D7A645D2AD4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להיות אדם טוב</a:t>
          </a:r>
        </a:p>
      </dgm:t>
    </dgm:pt>
    <dgm:pt modelId="{C0EF1670-ABFC-4379-96E3-EE858EB51A52}" type="parTrans" cxnId="{AB61959A-845A-4123-AF9D-9FF2643DE9DD}">
      <dgm:prSet/>
      <dgm:spPr/>
      <dgm:t>
        <a:bodyPr/>
        <a:lstStyle/>
        <a:p>
          <a:pPr rtl="1"/>
          <a:endParaRPr lang="he-IL"/>
        </a:p>
      </dgm:t>
    </dgm:pt>
    <dgm:pt modelId="{D8CA48D3-4968-4A4F-8530-0BE5BE0D2F8E}" type="sibTrans" cxnId="{AB61959A-845A-4123-AF9D-9FF2643DE9DD}">
      <dgm:prSet/>
      <dgm:spPr/>
      <dgm:t>
        <a:bodyPr/>
        <a:lstStyle/>
        <a:p>
          <a:pPr rtl="1"/>
          <a:endParaRPr lang="he-IL"/>
        </a:p>
      </dgm:t>
    </dgm:pt>
    <dgm:pt modelId="{5C1EC2BC-A5FF-4B88-995E-04CA365FD70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אהבה ואחדות</a:t>
          </a:r>
        </a:p>
      </dgm:t>
    </dgm:pt>
    <dgm:pt modelId="{2A8B0D86-A81E-4F63-B7B1-B417215DCD76}" type="parTrans" cxnId="{9F956E9E-268C-406E-B21A-9FE0A2E28882}">
      <dgm:prSet/>
      <dgm:spPr/>
      <dgm:t>
        <a:bodyPr/>
        <a:lstStyle/>
        <a:p>
          <a:pPr rtl="1"/>
          <a:endParaRPr lang="he-IL"/>
        </a:p>
      </dgm:t>
    </dgm:pt>
    <dgm:pt modelId="{B22B45F3-4EB2-4363-9684-5FB3DAA5F4A9}" type="sibTrans" cxnId="{9F956E9E-268C-406E-B21A-9FE0A2E28882}">
      <dgm:prSet/>
      <dgm:spPr/>
      <dgm:t>
        <a:bodyPr/>
        <a:lstStyle/>
        <a:p>
          <a:pPr rtl="1"/>
          <a:endParaRPr lang="he-IL"/>
        </a:p>
      </dgm:t>
    </dgm:pt>
    <dgm:pt modelId="{3746FE5A-3675-4929-88CF-6790A72CB5B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מטרת קיום המצוות</a:t>
          </a:r>
        </a:p>
      </dgm:t>
    </dgm:pt>
    <dgm:pt modelId="{FB148BC2-9600-4D0F-ADC1-75EB96C3F17B}" type="parTrans" cxnId="{4DE49C81-9A2A-402C-B894-93AF9B4311D0}">
      <dgm:prSet/>
      <dgm:spPr/>
      <dgm:t>
        <a:bodyPr/>
        <a:lstStyle/>
        <a:p>
          <a:pPr rtl="1"/>
          <a:endParaRPr lang="he-IL"/>
        </a:p>
      </dgm:t>
    </dgm:pt>
    <dgm:pt modelId="{A84A7512-73FF-4A8D-93FE-C96F600FDC75}" type="sibTrans" cxnId="{4DE49C81-9A2A-402C-B894-93AF9B4311D0}">
      <dgm:prSet/>
      <dgm:spPr/>
      <dgm:t>
        <a:bodyPr/>
        <a:lstStyle/>
        <a:p>
          <a:pPr rtl="1"/>
          <a:endParaRPr lang="he-IL"/>
        </a:p>
      </dgm:t>
    </dgm:pt>
    <dgm:pt modelId="{69C88339-6155-4FCB-AD55-6F2E754507A1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לצבור הרבה המצוות</a:t>
          </a:r>
        </a:p>
      </dgm:t>
    </dgm:pt>
    <dgm:pt modelId="{3F66497D-3D98-4018-9589-FFA2B678680B}" type="parTrans" cxnId="{1D2C3EE7-8C0F-4030-9451-247681B25EFF}">
      <dgm:prSet/>
      <dgm:spPr/>
      <dgm:t>
        <a:bodyPr/>
        <a:lstStyle/>
        <a:p>
          <a:pPr rtl="1"/>
          <a:endParaRPr lang="he-IL"/>
        </a:p>
      </dgm:t>
    </dgm:pt>
    <dgm:pt modelId="{7E7A62B5-D15E-4487-9E4F-10EF38328474}" type="sibTrans" cxnId="{1D2C3EE7-8C0F-4030-9451-247681B25EFF}">
      <dgm:prSet/>
      <dgm:spPr/>
      <dgm:t>
        <a:bodyPr/>
        <a:lstStyle/>
        <a:p>
          <a:pPr rtl="1"/>
          <a:endParaRPr lang="he-IL"/>
        </a:p>
      </dgm:t>
    </dgm:pt>
    <dgm:pt modelId="{028B049D-A6AB-474B-B560-67226B1E6F8C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תיקון המידות - לצרף</a:t>
          </a:r>
        </a:p>
      </dgm:t>
    </dgm:pt>
    <dgm:pt modelId="{451B77A5-611D-430B-BCE0-5DAED86D082E}" type="parTrans" cxnId="{12C235C3-FB9B-48A3-AC4D-2D3F22D9AA31}">
      <dgm:prSet/>
      <dgm:spPr/>
      <dgm:t>
        <a:bodyPr/>
        <a:lstStyle/>
        <a:p>
          <a:pPr rtl="1"/>
          <a:endParaRPr lang="he-IL"/>
        </a:p>
      </dgm:t>
    </dgm:pt>
    <dgm:pt modelId="{C748CF40-2259-4D5A-85C3-D79DAC384057}" type="sibTrans" cxnId="{12C235C3-FB9B-48A3-AC4D-2D3F22D9AA31}">
      <dgm:prSet/>
      <dgm:spPr/>
      <dgm:t>
        <a:bodyPr/>
        <a:lstStyle/>
        <a:p>
          <a:pPr rtl="1"/>
          <a:endParaRPr lang="he-IL"/>
        </a:p>
      </dgm:t>
    </dgm:pt>
    <dgm:pt modelId="{D876ED08-939D-4AFF-9802-3966F4964227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אהבה ודבקות</a:t>
          </a:r>
        </a:p>
      </dgm:t>
    </dgm:pt>
    <dgm:pt modelId="{9F6F5279-6DEA-4470-B025-709782BA3B7E}" type="parTrans" cxnId="{24F9452C-E1E0-4412-AFC9-58377732D8F5}">
      <dgm:prSet/>
      <dgm:spPr/>
      <dgm:t>
        <a:bodyPr/>
        <a:lstStyle/>
        <a:p>
          <a:pPr rtl="1"/>
          <a:endParaRPr lang="he-IL"/>
        </a:p>
      </dgm:t>
    </dgm:pt>
    <dgm:pt modelId="{64B71937-070D-4B2B-9F30-91D1AFE374B2}" type="sibTrans" cxnId="{24F9452C-E1E0-4412-AFC9-58377732D8F5}">
      <dgm:prSet/>
      <dgm:spPr/>
      <dgm:t>
        <a:bodyPr/>
        <a:lstStyle/>
        <a:p>
          <a:pPr rtl="1"/>
          <a:endParaRPr lang="he-IL"/>
        </a:p>
      </dgm:t>
    </dgm:pt>
    <dgm:pt modelId="{371B3692-8CCC-45D3-BF19-19A7DA7FAF2C}" type="pres">
      <dgm:prSet presAssocID="{7616FC13-D6B4-40EF-B165-5D79949F5F7C}" presName="layout" presStyleCnt="0">
        <dgm:presLayoutVars>
          <dgm:chMax/>
          <dgm:chPref/>
          <dgm:dir/>
          <dgm:resizeHandles/>
        </dgm:presLayoutVars>
      </dgm:prSet>
      <dgm:spPr/>
    </dgm:pt>
    <dgm:pt modelId="{C502FC11-DF2F-4F3A-A9B1-7631870E9B3C}" type="pres">
      <dgm:prSet presAssocID="{7646BF5A-F14D-4873-9127-CA42E44FCAB7}" presName="root" presStyleCnt="0">
        <dgm:presLayoutVars>
          <dgm:chMax/>
          <dgm:chPref/>
        </dgm:presLayoutVars>
      </dgm:prSet>
      <dgm:spPr/>
    </dgm:pt>
    <dgm:pt modelId="{6E07E7AD-F341-4C1D-9E2F-0D08ABBC45B2}" type="pres">
      <dgm:prSet presAssocID="{7646BF5A-F14D-4873-9127-CA42E44FCAB7}" presName="rootComposite" presStyleCnt="0">
        <dgm:presLayoutVars/>
      </dgm:prSet>
      <dgm:spPr/>
    </dgm:pt>
    <dgm:pt modelId="{2B112A29-8120-4E35-963E-841847412BA4}" type="pres">
      <dgm:prSet presAssocID="{7646BF5A-F14D-4873-9127-CA42E44FCAB7}" presName="ParentAccent" presStyleLbl="alignNode1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effectLst>
          <a:glow rad="139700">
            <a:schemeClr val="accent5">
              <a:satMod val="175000"/>
              <a:alpha val="40000"/>
            </a:schemeClr>
          </a:glow>
        </a:effectLst>
      </dgm:spPr>
    </dgm:pt>
    <dgm:pt modelId="{C0111780-C5E1-4C5A-AC49-A3062423F2D1}" type="pres">
      <dgm:prSet presAssocID="{7646BF5A-F14D-4873-9127-CA42E44FCAB7}" presName="ParentSmallAccent" presStyleLbl="fgAcc1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D7A06673-538E-4224-AB78-B3EE458B09FA}" type="pres">
      <dgm:prSet presAssocID="{7646BF5A-F14D-4873-9127-CA42E44FCAB7}" presName="Parent" presStyleLbl="revTx" presStyleIdx="0" presStyleCnt="8">
        <dgm:presLayoutVars>
          <dgm:chMax/>
          <dgm:chPref val="4"/>
          <dgm:bulletEnabled val="1"/>
        </dgm:presLayoutVars>
      </dgm:prSet>
      <dgm:spPr/>
    </dgm:pt>
    <dgm:pt modelId="{3FABA691-69B9-416E-8620-68F29DE5B90B}" type="pres">
      <dgm:prSet presAssocID="{7646BF5A-F14D-4873-9127-CA42E44FCAB7}" presName="childShape" presStyleCnt="0">
        <dgm:presLayoutVars>
          <dgm:chMax val="0"/>
          <dgm:chPref val="0"/>
        </dgm:presLayoutVars>
      </dgm:prSet>
      <dgm:spPr/>
    </dgm:pt>
    <dgm:pt modelId="{83AE8DBF-2D71-4A55-97EF-5CC6AE1B36E5}" type="pres">
      <dgm:prSet presAssocID="{81086528-B49F-4BDD-A100-6779E092362D}" presName="childComposite" presStyleCnt="0">
        <dgm:presLayoutVars>
          <dgm:chMax val="0"/>
          <dgm:chPref val="0"/>
        </dgm:presLayoutVars>
      </dgm:prSet>
      <dgm:spPr/>
    </dgm:pt>
    <dgm:pt modelId="{663A10C3-5601-49D0-8097-EBC91DB9F6E0}" type="pres">
      <dgm:prSet presAssocID="{81086528-B49F-4BDD-A100-6779E092362D}" presName="ChildAccent" presStyleLbl="solidFgAcc1" presStyleIdx="0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5CE3C625-C45A-4A0B-AC41-68B42B534D40}" type="pres">
      <dgm:prSet presAssocID="{81086528-B49F-4BDD-A100-6779E092362D}" presName="Child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EC4BB260-72FF-48B0-9826-85F13E851B2C}" type="pres">
      <dgm:prSet presAssocID="{108C1CC4-494E-4A13-9B4C-D7A645D2AD42}" presName="childComposite" presStyleCnt="0">
        <dgm:presLayoutVars>
          <dgm:chMax val="0"/>
          <dgm:chPref val="0"/>
        </dgm:presLayoutVars>
      </dgm:prSet>
      <dgm:spPr/>
    </dgm:pt>
    <dgm:pt modelId="{325B7C85-316C-4071-A938-014CF4D2D33E}" type="pres">
      <dgm:prSet presAssocID="{108C1CC4-494E-4A13-9B4C-D7A645D2AD42}" presName="ChildAccent" presStyleLbl="solidFgAcc1" presStyleIdx="1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FDDEE768-1D6E-42B4-8AD4-FEB8D605AA80}" type="pres">
      <dgm:prSet presAssocID="{108C1CC4-494E-4A13-9B4C-D7A645D2AD42}" presName="Child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21329804-AFA9-4DE0-991B-23DF1C4455D9}" type="pres">
      <dgm:prSet presAssocID="{5C1EC2BC-A5FF-4B88-995E-04CA365FD702}" presName="childComposite" presStyleCnt="0">
        <dgm:presLayoutVars>
          <dgm:chMax val="0"/>
          <dgm:chPref val="0"/>
        </dgm:presLayoutVars>
      </dgm:prSet>
      <dgm:spPr/>
    </dgm:pt>
    <dgm:pt modelId="{DBB8B620-9747-4310-8B47-95643F3CF8A9}" type="pres">
      <dgm:prSet presAssocID="{5C1EC2BC-A5FF-4B88-995E-04CA365FD702}" presName="ChildAccent" presStyleLbl="solidFgAcc1" presStyleIdx="2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B0074503-FE65-4DD0-A8A6-749545B311F9}" type="pres">
      <dgm:prSet presAssocID="{5C1EC2BC-A5FF-4B88-995E-04CA365FD702}" presName="Child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AAB350D0-45CA-4FF3-BA52-A5C25072C06B}" type="pres">
      <dgm:prSet presAssocID="{3746FE5A-3675-4929-88CF-6790A72CB5B2}" presName="root" presStyleCnt="0">
        <dgm:presLayoutVars>
          <dgm:chMax/>
          <dgm:chPref/>
        </dgm:presLayoutVars>
      </dgm:prSet>
      <dgm:spPr/>
    </dgm:pt>
    <dgm:pt modelId="{77C72BAF-2013-404C-B50D-9C85706F59C8}" type="pres">
      <dgm:prSet presAssocID="{3746FE5A-3675-4929-88CF-6790A72CB5B2}" presName="rootComposite" presStyleCnt="0">
        <dgm:presLayoutVars/>
      </dgm:prSet>
      <dgm:spPr/>
    </dgm:pt>
    <dgm:pt modelId="{688BAD60-DBC2-4DC6-9AA7-8E0B91018886}" type="pres">
      <dgm:prSet presAssocID="{3746FE5A-3675-4929-88CF-6790A72CB5B2}" presName="ParentAccent" presStyleLbl="alignNode1" presStyleIdx="1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CEB715BB-8F24-49DF-86A8-53A20ECB06CD}" type="pres">
      <dgm:prSet presAssocID="{3746FE5A-3675-4929-88CF-6790A72CB5B2}" presName="ParentSmallAccent" presStyleLbl="fgAcc1" presStyleIdx="1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388062BC-F0E4-4549-AB21-36858D412F2B}" type="pres">
      <dgm:prSet presAssocID="{3746FE5A-3675-4929-88CF-6790A72CB5B2}" presName="Parent" presStyleLbl="revTx" presStyleIdx="4" presStyleCnt="8">
        <dgm:presLayoutVars>
          <dgm:chMax/>
          <dgm:chPref val="4"/>
          <dgm:bulletEnabled val="1"/>
        </dgm:presLayoutVars>
      </dgm:prSet>
      <dgm:spPr/>
    </dgm:pt>
    <dgm:pt modelId="{E17DB02E-6457-4DC8-BB99-7991FC343215}" type="pres">
      <dgm:prSet presAssocID="{3746FE5A-3675-4929-88CF-6790A72CB5B2}" presName="childShape" presStyleCnt="0">
        <dgm:presLayoutVars>
          <dgm:chMax val="0"/>
          <dgm:chPref val="0"/>
        </dgm:presLayoutVars>
      </dgm:prSet>
      <dgm:spPr/>
    </dgm:pt>
    <dgm:pt modelId="{D032FD20-EAFD-456D-828B-A1CCAA8BF953}" type="pres">
      <dgm:prSet presAssocID="{69C88339-6155-4FCB-AD55-6F2E754507A1}" presName="childComposite" presStyleCnt="0">
        <dgm:presLayoutVars>
          <dgm:chMax val="0"/>
          <dgm:chPref val="0"/>
        </dgm:presLayoutVars>
      </dgm:prSet>
      <dgm:spPr/>
    </dgm:pt>
    <dgm:pt modelId="{EA6AB7D2-27D6-4BDF-BBD1-7A9835F3C1DD}" type="pres">
      <dgm:prSet presAssocID="{69C88339-6155-4FCB-AD55-6F2E754507A1}" presName="ChildAccent" presStyleLbl="solidFgAcc1" presStyleIdx="3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0FA4F992-C3C8-4FB0-A74E-FA5B6D330A85}" type="pres">
      <dgm:prSet presAssocID="{69C88339-6155-4FCB-AD55-6F2E754507A1}" presName="Child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405C314F-2CC9-4F15-A242-0F7B69363D3C}" type="pres">
      <dgm:prSet presAssocID="{028B049D-A6AB-474B-B560-67226B1E6F8C}" presName="childComposite" presStyleCnt="0">
        <dgm:presLayoutVars>
          <dgm:chMax val="0"/>
          <dgm:chPref val="0"/>
        </dgm:presLayoutVars>
      </dgm:prSet>
      <dgm:spPr/>
    </dgm:pt>
    <dgm:pt modelId="{A0EA73D2-E71D-4522-9DF1-9A2252B677E2}" type="pres">
      <dgm:prSet presAssocID="{028B049D-A6AB-474B-B560-67226B1E6F8C}" presName="ChildAccent" presStyleLbl="solidFgAcc1" presStyleIdx="4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0D85C970-BEFC-48F3-A1D9-6D2C4EA2ADDB}" type="pres">
      <dgm:prSet presAssocID="{028B049D-A6AB-474B-B560-67226B1E6F8C}" presName="Child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FCADCEC5-9A21-4406-87E9-0266E8AE1C95}" type="pres">
      <dgm:prSet presAssocID="{D876ED08-939D-4AFF-9802-3966F4964227}" presName="childComposite" presStyleCnt="0">
        <dgm:presLayoutVars>
          <dgm:chMax val="0"/>
          <dgm:chPref val="0"/>
        </dgm:presLayoutVars>
      </dgm:prSet>
      <dgm:spPr/>
    </dgm:pt>
    <dgm:pt modelId="{B4F86B12-62D6-4DA9-85C1-9450B1523A2D}" type="pres">
      <dgm:prSet presAssocID="{D876ED08-939D-4AFF-9802-3966F4964227}" presName="ChildAccent" presStyleLbl="solidFgAcc1" presStyleIdx="5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E6443F64-720A-491A-9FFA-E8BB6D78B77C}" type="pres">
      <dgm:prSet presAssocID="{D876ED08-939D-4AFF-9802-3966F4964227}" presName="Child" presStyleLbl="revTx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3B689C14-A777-4C03-8442-2077FE349B95}" srcId="{7616FC13-D6B4-40EF-B165-5D79949F5F7C}" destId="{7646BF5A-F14D-4873-9127-CA42E44FCAB7}" srcOrd="0" destOrd="0" parTransId="{946B23A0-55D4-4041-AF59-83DD10E642B6}" sibTransId="{DE756A39-8BD0-4B4E-9FA1-1B17B4E2A3FB}"/>
    <dgm:cxn modelId="{A541FE24-D142-4A51-B1CE-595E4CFF7615}" type="presOf" srcId="{81086528-B49F-4BDD-A100-6779E092362D}" destId="{5CE3C625-C45A-4A0B-AC41-68B42B534D40}" srcOrd="0" destOrd="0" presId="urn:microsoft.com/office/officeart/2008/layout/SquareAccentList"/>
    <dgm:cxn modelId="{24F9452C-E1E0-4412-AFC9-58377732D8F5}" srcId="{3746FE5A-3675-4929-88CF-6790A72CB5B2}" destId="{D876ED08-939D-4AFF-9802-3966F4964227}" srcOrd="2" destOrd="0" parTransId="{9F6F5279-6DEA-4470-B025-709782BA3B7E}" sibTransId="{64B71937-070D-4B2B-9F30-91D1AFE374B2}"/>
    <dgm:cxn modelId="{30BD203D-066C-43DE-95B1-FA4AB8FA6392}" type="presOf" srcId="{D876ED08-939D-4AFF-9802-3966F4964227}" destId="{E6443F64-720A-491A-9FFA-E8BB6D78B77C}" srcOrd="0" destOrd="0" presId="urn:microsoft.com/office/officeart/2008/layout/SquareAccentList"/>
    <dgm:cxn modelId="{D29AC250-B880-44B9-8E8A-015023FD4279}" type="presOf" srcId="{7616FC13-D6B4-40EF-B165-5D79949F5F7C}" destId="{371B3692-8CCC-45D3-BF19-19A7DA7FAF2C}" srcOrd="0" destOrd="0" presId="urn:microsoft.com/office/officeart/2008/layout/SquareAccentList"/>
    <dgm:cxn modelId="{59E20455-A845-417F-B67B-B0C3675BAB62}" srcId="{7646BF5A-F14D-4873-9127-CA42E44FCAB7}" destId="{81086528-B49F-4BDD-A100-6779E092362D}" srcOrd="0" destOrd="0" parTransId="{26259D93-BC8E-4E43-9918-AEC27DDB1E56}" sibTransId="{186705F7-89CB-47A6-8DBA-EFD628CCDADA}"/>
    <dgm:cxn modelId="{4DE49C81-9A2A-402C-B894-93AF9B4311D0}" srcId="{7616FC13-D6B4-40EF-B165-5D79949F5F7C}" destId="{3746FE5A-3675-4929-88CF-6790A72CB5B2}" srcOrd="1" destOrd="0" parTransId="{FB148BC2-9600-4D0F-ADC1-75EB96C3F17B}" sibTransId="{A84A7512-73FF-4A8D-93FE-C96F600FDC75}"/>
    <dgm:cxn modelId="{191F3C86-84C0-433F-9110-D6CDBC79A8BB}" type="presOf" srcId="{3746FE5A-3675-4929-88CF-6790A72CB5B2}" destId="{388062BC-F0E4-4549-AB21-36858D412F2B}" srcOrd="0" destOrd="0" presId="urn:microsoft.com/office/officeart/2008/layout/SquareAccentList"/>
    <dgm:cxn modelId="{BBF50D93-33B2-495E-AF85-A626736E218F}" type="presOf" srcId="{108C1CC4-494E-4A13-9B4C-D7A645D2AD42}" destId="{FDDEE768-1D6E-42B4-8AD4-FEB8D605AA80}" srcOrd="0" destOrd="0" presId="urn:microsoft.com/office/officeart/2008/layout/SquareAccentList"/>
    <dgm:cxn modelId="{AB61959A-845A-4123-AF9D-9FF2643DE9DD}" srcId="{7646BF5A-F14D-4873-9127-CA42E44FCAB7}" destId="{108C1CC4-494E-4A13-9B4C-D7A645D2AD42}" srcOrd="1" destOrd="0" parTransId="{C0EF1670-ABFC-4379-96E3-EE858EB51A52}" sibTransId="{D8CA48D3-4968-4A4F-8530-0BE5BE0D2F8E}"/>
    <dgm:cxn modelId="{1F170B9D-F07A-423C-8FA7-0D70B4EA01C6}" type="presOf" srcId="{69C88339-6155-4FCB-AD55-6F2E754507A1}" destId="{0FA4F992-C3C8-4FB0-A74E-FA5B6D330A85}" srcOrd="0" destOrd="0" presId="urn:microsoft.com/office/officeart/2008/layout/SquareAccentList"/>
    <dgm:cxn modelId="{9F956E9E-268C-406E-B21A-9FE0A2E28882}" srcId="{7646BF5A-F14D-4873-9127-CA42E44FCAB7}" destId="{5C1EC2BC-A5FF-4B88-995E-04CA365FD702}" srcOrd="2" destOrd="0" parTransId="{2A8B0D86-A81E-4F63-B7B1-B417215DCD76}" sibTransId="{B22B45F3-4EB2-4363-9684-5FB3DAA5F4A9}"/>
    <dgm:cxn modelId="{9F622FAC-7189-44A4-9990-F66977F32547}" type="presOf" srcId="{7646BF5A-F14D-4873-9127-CA42E44FCAB7}" destId="{D7A06673-538E-4224-AB78-B3EE458B09FA}" srcOrd="0" destOrd="0" presId="urn:microsoft.com/office/officeart/2008/layout/SquareAccentList"/>
    <dgm:cxn modelId="{9954C2BE-B425-4CEC-828D-C52AADB898C0}" type="presOf" srcId="{5C1EC2BC-A5FF-4B88-995E-04CA365FD702}" destId="{B0074503-FE65-4DD0-A8A6-749545B311F9}" srcOrd="0" destOrd="0" presId="urn:microsoft.com/office/officeart/2008/layout/SquareAccentList"/>
    <dgm:cxn modelId="{12C235C3-FB9B-48A3-AC4D-2D3F22D9AA31}" srcId="{3746FE5A-3675-4929-88CF-6790A72CB5B2}" destId="{028B049D-A6AB-474B-B560-67226B1E6F8C}" srcOrd="1" destOrd="0" parTransId="{451B77A5-611D-430B-BCE0-5DAED86D082E}" sibTransId="{C748CF40-2259-4D5A-85C3-D79DAC384057}"/>
    <dgm:cxn modelId="{819AABDC-C9A3-40C5-968C-CFEF67901B1D}" type="presOf" srcId="{028B049D-A6AB-474B-B560-67226B1E6F8C}" destId="{0D85C970-BEFC-48F3-A1D9-6D2C4EA2ADDB}" srcOrd="0" destOrd="0" presId="urn:microsoft.com/office/officeart/2008/layout/SquareAccentList"/>
    <dgm:cxn modelId="{1D2C3EE7-8C0F-4030-9451-247681B25EFF}" srcId="{3746FE5A-3675-4929-88CF-6790A72CB5B2}" destId="{69C88339-6155-4FCB-AD55-6F2E754507A1}" srcOrd="0" destOrd="0" parTransId="{3F66497D-3D98-4018-9589-FFA2B678680B}" sibTransId="{7E7A62B5-D15E-4487-9E4F-10EF38328474}"/>
    <dgm:cxn modelId="{37F2B997-6AFF-41CB-A0F0-6A482D4B91B7}" type="presParOf" srcId="{371B3692-8CCC-45D3-BF19-19A7DA7FAF2C}" destId="{C502FC11-DF2F-4F3A-A9B1-7631870E9B3C}" srcOrd="0" destOrd="0" presId="urn:microsoft.com/office/officeart/2008/layout/SquareAccentList"/>
    <dgm:cxn modelId="{3BA9C3BE-136A-4343-BB1C-7E686CD3553E}" type="presParOf" srcId="{C502FC11-DF2F-4F3A-A9B1-7631870E9B3C}" destId="{6E07E7AD-F341-4C1D-9E2F-0D08ABBC45B2}" srcOrd="0" destOrd="0" presId="urn:microsoft.com/office/officeart/2008/layout/SquareAccentList"/>
    <dgm:cxn modelId="{5069D9C0-C5F4-4D99-9551-0753770DC915}" type="presParOf" srcId="{6E07E7AD-F341-4C1D-9E2F-0D08ABBC45B2}" destId="{2B112A29-8120-4E35-963E-841847412BA4}" srcOrd="0" destOrd="0" presId="urn:microsoft.com/office/officeart/2008/layout/SquareAccentList"/>
    <dgm:cxn modelId="{CA655E1B-C90E-442E-8F69-60DD12B8FD73}" type="presParOf" srcId="{6E07E7AD-F341-4C1D-9E2F-0D08ABBC45B2}" destId="{C0111780-C5E1-4C5A-AC49-A3062423F2D1}" srcOrd="1" destOrd="0" presId="urn:microsoft.com/office/officeart/2008/layout/SquareAccentList"/>
    <dgm:cxn modelId="{6DCB1A6A-FBCB-4C65-BCDE-C7F5CCC34699}" type="presParOf" srcId="{6E07E7AD-F341-4C1D-9E2F-0D08ABBC45B2}" destId="{D7A06673-538E-4224-AB78-B3EE458B09FA}" srcOrd="2" destOrd="0" presId="urn:microsoft.com/office/officeart/2008/layout/SquareAccentList"/>
    <dgm:cxn modelId="{14FAE260-A3E2-4BBF-802B-D863BAAA7367}" type="presParOf" srcId="{C502FC11-DF2F-4F3A-A9B1-7631870E9B3C}" destId="{3FABA691-69B9-416E-8620-68F29DE5B90B}" srcOrd="1" destOrd="0" presId="urn:microsoft.com/office/officeart/2008/layout/SquareAccentList"/>
    <dgm:cxn modelId="{D2B65CA9-40DD-430D-841B-8479D5CD443D}" type="presParOf" srcId="{3FABA691-69B9-416E-8620-68F29DE5B90B}" destId="{83AE8DBF-2D71-4A55-97EF-5CC6AE1B36E5}" srcOrd="0" destOrd="0" presId="urn:microsoft.com/office/officeart/2008/layout/SquareAccentList"/>
    <dgm:cxn modelId="{DA8431D6-5851-4E67-9A60-99BAD0F4A250}" type="presParOf" srcId="{83AE8DBF-2D71-4A55-97EF-5CC6AE1B36E5}" destId="{663A10C3-5601-49D0-8097-EBC91DB9F6E0}" srcOrd="0" destOrd="0" presId="urn:microsoft.com/office/officeart/2008/layout/SquareAccentList"/>
    <dgm:cxn modelId="{3480571D-6E8A-4FCB-9605-08F549523A81}" type="presParOf" srcId="{83AE8DBF-2D71-4A55-97EF-5CC6AE1B36E5}" destId="{5CE3C625-C45A-4A0B-AC41-68B42B534D40}" srcOrd="1" destOrd="0" presId="urn:microsoft.com/office/officeart/2008/layout/SquareAccentList"/>
    <dgm:cxn modelId="{9614FD18-856E-4C19-B5F0-E2B2448C67A0}" type="presParOf" srcId="{3FABA691-69B9-416E-8620-68F29DE5B90B}" destId="{EC4BB260-72FF-48B0-9826-85F13E851B2C}" srcOrd="1" destOrd="0" presId="urn:microsoft.com/office/officeart/2008/layout/SquareAccentList"/>
    <dgm:cxn modelId="{429748EC-E3E7-46C9-A706-61498F096E88}" type="presParOf" srcId="{EC4BB260-72FF-48B0-9826-85F13E851B2C}" destId="{325B7C85-316C-4071-A938-014CF4D2D33E}" srcOrd="0" destOrd="0" presId="urn:microsoft.com/office/officeart/2008/layout/SquareAccentList"/>
    <dgm:cxn modelId="{A9A4500B-0DF3-4618-AE40-4324394FEAAA}" type="presParOf" srcId="{EC4BB260-72FF-48B0-9826-85F13E851B2C}" destId="{FDDEE768-1D6E-42B4-8AD4-FEB8D605AA80}" srcOrd="1" destOrd="0" presId="urn:microsoft.com/office/officeart/2008/layout/SquareAccentList"/>
    <dgm:cxn modelId="{6DC4A528-EFDA-4D22-9B6E-92C355266D6F}" type="presParOf" srcId="{3FABA691-69B9-416E-8620-68F29DE5B90B}" destId="{21329804-AFA9-4DE0-991B-23DF1C4455D9}" srcOrd="2" destOrd="0" presId="urn:microsoft.com/office/officeart/2008/layout/SquareAccentList"/>
    <dgm:cxn modelId="{87C947BA-6CCD-4FE2-A4CD-BCFBFE1CF9F5}" type="presParOf" srcId="{21329804-AFA9-4DE0-991B-23DF1C4455D9}" destId="{DBB8B620-9747-4310-8B47-95643F3CF8A9}" srcOrd="0" destOrd="0" presId="urn:microsoft.com/office/officeart/2008/layout/SquareAccentList"/>
    <dgm:cxn modelId="{955F6714-843A-40F5-9BC6-A335D30B3B43}" type="presParOf" srcId="{21329804-AFA9-4DE0-991B-23DF1C4455D9}" destId="{B0074503-FE65-4DD0-A8A6-749545B311F9}" srcOrd="1" destOrd="0" presId="urn:microsoft.com/office/officeart/2008/layout/SquareAccentList"/>
    <dgm:cxn modelId="{79A3AF34-F600-4359-A67A-1A0E6959F60A}" type="presParOf" srcId="{371B3692-8CCC-45D3-BF19-19A7DA7FAF2C}" destId="{AAB350D0-45CA-4FF3-BA52-A5C25072C06B}" srcOrd="1" destOrd="0" presId="urn:microsoft.com/office/officeart/2008/layout/SquareAccentList"/>
    <dgm:cxn modelId="{5ACAA2C7-310F-4A29-A91F-FA101AC3782B}" type="presParOf" srcId="{AAB350D0-45CA-4FF3-BA52-A5C25072C06B}" destId="{77C72BAF-2013-404C-B50D-9C85706F59C8}" srcOrd="0" destOrd="0" presId="urn:microsoft.com/office/officeart/2008/layout/SquareAccentList"/>
    <dgm:cxn modelId="{8CEE6738-1EBC-445E-A7CF-B6A058CD8EF1}" type="presParOf" srcId="{77C72BAF-2013-404C-B50D-9C85706F59C8}" destId="{688BAD60-DBC2-4DC6-9AA7-8E0B91018886}" srcOrd="0" destOrd="0" presId="urn:microsoft.com/office/officeart/2008/layout/SquareAccentList"/>
    <dgm:cxn modelId="{1DD9024D-B04C-40C4-A806-6083255B1DC0}" type="presParOf" srcId="{77C72BAF-2013-404C-B50D-9C85706F59C8}" destId="{CEB715BB-8F24-49DF-86A8-53A20ECB06CD}" srcOrd="1" destOrd="0" presId="urn:microsoft.com/office/officeart/2008/layout/SquareAccentList"/>
    <dgm:cxn modelId="{13DA0F8D-9D6B-4C69-B927-282703A57A35}" type="presParOf" srcId="{77C72BAF-2013-404C-B50D-9C85706F59C8}" destId="{388062BC-F0E4-4549-AB21-36858D412F2B}" srcOrd="2" destOrd="0" presId="urn:microsoft.com/office/officeart/2008/layout/SquareAccentList"/>
    <dgm:cxn modelId="{0A78EEFD-2A21-41F3-B078-0482654E64D2}" type="presParOf" srcId="{AAB350D0-45CA-4FF3-BA52-A5C25072C06B}" destId="{E17DB02E-6457-4DC8-BB99-7991FC343215}" srcOrd="1" destOrd="0" presId="urn:microsoft.com/office/officeart/2008/layout/SquareAccentList"/>
    <dgm:cxn modelId="{14E67A8E-0933-4325-AD56-D9438D7EFC3A}" type="presParOf" srcId="{E17DB02E-6457-4DC8-BB99-7991FC343215}" destId="{D032FD20-EAFD-456D-828B-A1CCAA8BF953}" srcOrd="0" destOrd="0" presId="urn:microsoft.com/office/officeart/2008/layout/SquareAccentList"/>
    <dgm:cxn modelId="{719D3DE0-8939-43D0-85E8-61642B6C0356}" type="presParOf" srcId="{D032FD20-EAFD-456D-828B-A1CCAA8BF953}" destId="{EA6AB7D2-27D6-4BDF-BBD1-7A9835F3C1DD}" srcOrd="0" destOrd="0" presId="urn:microsoft.com/office/officeart/2008/layout/SquareAccentList"/>
    <dgm:cxn modelId="{87EF3BCE-E574-4653-BEA3-B363065E3CCA}" type="presParOf" srcId="{D032FD20-EAFD-456D-828B-A1CCAA8BF953}" destId="{0FA4F992-C3C8-4FB0-A74E-FA5B6D330A85}" srcOrd="1" destOrd="0" presId="urn:microsoft.com/office/officeart/2008/layout/SquareAccentList"/>
    <dgm:cxn modelId="{55C90460-21CB-448B-B55E-01F0817C70A7}" type="presParOf" srcId="{E17DB02E-6457-4DC8-BB99-7991FC343215}" destId="{405C314F-2CC9-4F15-A242-0F7B69363D3C}" srcOrd="1" destOrd="0" presId="urn:microsoft.com/office/officeart/2008/layout/SquareAccentList"/>
    <dgm:cxn modelId="{8A8ED125-7C4A-431D-89CD-BBDC926C07CE}" type="presParOf" srcId="{405C314F-2CC9-4F15-A242-0F7B69363D3C}" destId="{A0EA73D2-E71D-4522-9DF1-9A2252B677E2}" srcOrd="0" destOrd="0" presId="urn:microsoft.com/office/officeart/2008/layout/SquareAccentList"/>
    <dgm:cxn modelId="{46A3643A-08BD-4FBA-9E97-AD0380CD170B}" type="presParOf" srcId="{405C314F-2CC9-4F15-A242-0F7B69363D3C}" destId="{0D85C970-BEFC-48F3-A1D9-6D2C4EA2ADDB}" srcOrd="1" destOrd="0" presId="urn:microsoft.com/office/officeart/2008/layout/SquareAccentList"/>
    <dgm:cxn modelId="{91C68129-68C1-4C8B-8D40-F68949898155}" type="presParOf" srcId="{E17DB02E-6457-4DC8-BB99-7991FC343215}" destId="{FCADCEC5-9A21-4406-87E9-0266E8AE1C95}" srcOrd="2" destOrd="0" presId="urn:microsoft.com/office/officeart/2008/layout/SquareAccentList"/>
    <dgm:cxn modelId="{BFC89D78-5047-4870-98F3-3CE4D695ED29}" type="presParOf" srcId="{FCADCEC5-9A21-4406-87E9-0266E8AE1C95}" destId="{B4F86B12-62D6-4DA9-85C1-9450B1523A2D}" srcOrd="0" destOrd="0" presId="urn:microsoft.com/office/officeart/2008/layout/SquareAccentList"/>
    <dgm:cxn modelId="{3B51E39A-404D-4008-9C69-83051356A6A0}" type="presParOf" srcId="{FCADCEC5-9A21-4406-87E9-0266E8AE1C95}" destId="{E6443F64-720A-491A-9FFA-E8BB6D78B77C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16FC13-D6B4-40EF-B165-5D79949F5F7C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646BF5A-F14D-4873-9127-CA42E44FCAB7}">
      <dgm:prSet phldrT="[טקסט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אחדות איש ואישה</a:t>
          </a:r>
        </a:p>
      </dgm:t>
    </dgm:pt>
    <dgm:pt modelId="{946B23A0-55D4-4041-AF59-83DD10E642B6}" type="parTrans" cxnId="{3B689C14-A777-4C03-8442-2077FE349B95}">
      <dgm:prSet/>
      <dgm:spPr/>
      <dgm:t>
        <a:bodyPr/>
        <a:lstStyle/>
        <a:p>
          <a:pPr rtl="1"/>
          <a:endParaRPr lang="he-IL"/>
        </a:p>
      </dgm:t>
    </dgm:pt>
    <dgm:pt modelId="{DE756A39-8BD0-4B4E-9FA1-1B17B4E2A3FB}" type="sibTrans" cxnId="{3B689C14-A777-4C03-8442-2077FE349B95}">
      <dgm:prSet/>
      <dgm:spPr/>
      <dgm:t>
        <a:bodyPr/>
        <a:lstStyle/>
        <a:p>
          <a:pPr rtl="1"/>
          <a:endParaRPr lang="he-IL"/>
        </a:p>
      </dgm:t>
    </dgm:pt>
    <dgm:pt modelId="{81086528-B49F-4BDD-A100-6779E092362D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נשמה אחת ירדה</a:t>
          </a:r>
        </a:p>
      </dgm:t>
    </dgm:pt>
    <dgm:pt modelId="{26259D93-BC8E-4E43-9918-AEC27DDB1E56}" type="parTrans" cxnId="{59E20455-A845-417F-B67B-B0C3675BAB62}">
      <dgm:prSet/>
      <dgm:spPr/>
      <dgm:t>
        <a:bodyPr/>
        <a:lstStyle/>
        <a:p>
          <a:pPr rtl="1"/>
          <a:endParaRPr lang="he-IL"/>
        </a:p>
      </dgm:t>
    </dgm:pt>
    <dgm:pt modelId="{186705F7-89CB-47A6-8DBA-EFD628CCDADA}" type="sibTrans" cxnId="{59E20455-A845-417F-B67B-B0C3675BAB62}">
      <dgm:prSet/>
      <dgm:spPr/>
      <dgm:t>
        <a:bodyPr/>
        <a:lstStyle/>
        <a:p>
          <a:pPr rtl="1"/>
          <a:endParaRPr lang="he-IL"/>
        </a:p>
      </dgm:t>
    </dgm:pt>
    <dgm:pt modelId="{108C1CC4-494E-4A13-9B4C-D7A645D2AD4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נישואין מביא לאחדות</a:t>
          </a:r>
        </a:p>
      </dgm:t>
    </dgm:pt>
    <dgm:pt modelId="{C0EF1670-ABFC-4379-96E3-EE858EB51A52}" type="parTrans" cxnId="{AB61959A-845A-4123-AF9D-9FF2643DE9DD}">
      <dgm:prSet/>
      <dgm:spPr/>
      <dgm:t>
        <a:bodyPr/>
        <a:lstStyle/>
        <a:p>
          <a:pPr rtl="1"/>
          <a:endParaRPr lang="he-IL"/>
        </a:p>
      </dgm:t>
    </dgm:pt>
    <dgm:pt modelId="{D8CA48D3-4968-4A4F-8530-0BE5BE0D2F8E}" type="sibTrans" cxnId="{AB61959A-845A-4123-AF9D-9FF2643DE9DD}">
      <dgm:prSet/>
      <dgm:spPr/>
      <dgm:t>
        <a:bodyPr/>
        <a:lstStyle/>
        <a:p>
          <a:pPr rtl="1"/>
          <a:endParaRPr lang="he-IL"/>
        </a:p>
      </dgm:t>
    </dgm:pt>
    <dgm:pt modelId="{5C1EC2BC-A5FF-4B88-995E-04CA365FD70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הדבקות – מביא לאיחוד</a:t>
          </a:r>
        </a:p>
      </dgm:t>
    </dgm:pt>
    <dgm:pt modelId="{2A8B0D86-A81E-4F63-B7B1-B417215DCD76}" type="parTrans" cxnId="{9F956E9E-268C-406E-B21A-9FE0A2E28882}">
      <dgm:prSet/>
      <dgm:spPr/>
      <dgm:t>
        <a:bodyPr/>
        <a:lstStyle/>
        <a:p>
          <a:pPr rtl="1"/>
          <a:endParaRPr lang="he-IL"/>
        </a:p>
      </dgm:t>
    </dgm:pt>
    <dgm:pt modelId="{B22B45F3-4EB2-4363-9684-5FB3DAA5F4A9}" type="sibTrans" cxnId="{9F956E9E-268C-406E-B21A-9FE0A2E28882}">
      <dgm:prSet/>
      <dgm:spPr/>
      <dgm:t>
        <a:bodyPr/>
        <a:lstStyle/>
        <a:p>
          <a:pPr rtl="1"/>
          <a:endParaRPr lang="he-IL"/>
        </a:p>
      </dgm:t>
    </dgm:pt>
    <dgm:pt modelId="{3746FE5A-3675-4929-88CF-6790A72CB5B2}">
      <dgm:prSet phldrT="[טקסט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gm:spPr>
      <dgm:t>
        <a:bodyPr/>
        <a:lstStyle/>
        <a:p>
          <a:pPr rtl="1"/>
          <a:r>
            <a:rPr lang="he-IL" dirty="0"/>
            <a:t>אחדות נשמה בבוראה</a:t>
          </a:r>
        </a:p>
      </dgm:t>
    </dgm:pt>
    <dgm:pt modelId="{FB148BC2-9600-4D0F-ADC1-75EB96C3F17B}" type="parTrans" cxnId="{4DE49C81-9A2A-402C-B894-93AF9B4311D0}">
      <dgm:prSet/>
      <dgm:spPr/>
      <dgm:t>
        <a:bodyPr/>
        <a:lstStyle/>
        <a:p>
          <a:pPr rtl="1"/>
          <a:endParaRPr lang="he-IL"/>
        </a:p>
      </dgm:t>
    </dgm:pt>
    <dgm:pt modelId="{A84A7512-73FF-4A8D-93FE-C96F600FDC75}" type="sibTrans" cxnId="{4DE49C81-9A2A-402C-B894-93AF9B4311D0}">
      <dgm:prSet/>
      <dgm:spPr/>
      <dgm:t>
        <a:bodyPr/>
        <a:lstStyle/>
        <a:p>
          <a:pPr rtl="1"/>
          <a:endParaRPr lang="he-IL"/>
        </a:p>
      </dgm:t>
    </dgm:pt>
    <dgm:pt modelId="{69C88339-6155-4FCB-AD55-6F2E754507A1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הנשמה חלק </a:t>
          </a:r>
          <a:r>
            <a:rPr lang="he-IL" dirty="0" err="1"/>
            <a:t>אלוקה</a:t>
          </a:r>
          <a:r>
            <a:rPr lang="he-IL" dirty="0"/>
            <a:t> ממעל</a:t>
          </a:r>
        </a:p>
      </dgm:t>
    </dgm:pt>
    <dgm:pt modelId="{3F66497D-3D98-4018-9589-FFA2B678680B}" type="parTrans" cxnId="{1D2C3EE7-8C0F-4030-9451-247681B25EFF}">
      <dgm:prSet/>
      <dgm:spPr/>
      <dgm:t>
        <a:bodyPr/>
        <a:lstStyle/>
        <a:p>
          <a:pPr rtl="1"/>
          <a:endParaRPr lang="he-IL"/>
        </a:p>
      </dgm:t>
    </dgm:pt>
    <dgm:pt modelId="{7E7A62B5-D15E-4487-9E4F-10EF38328474}" type="sibTrans" cxnId="{1D2C3EE7-8C0F-4030-9451-247681B25EFF}">
      <dgm:prSet/>
      <dgm:spPr/>
      <dgm:t>
        <a:bodyPr/>
        <a:lstStyle/>
        <a:p>
          <a:pPr rtl="1"/>
          <a:endParaRPr lang="he-IL"/>
        </a:p>
      </dgm:t>
    </dgm:pt>
    <dgm:pt modelId="{028B049D-A6AB-474B-B560-67226B1E6F8C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 err="1"/>
            <a:t>ויפח</a:t>
          </a:r>
          <a:r>
            <a:rPr lang="he-IL" dirty="0"/>
            <a:t> באפיו נשמת חיים</a:t>
          </a:r>
        </a:p>
      </dgm:t>
    </dgm:pt>
    <dgm:pt modelId="{451B77A5-611D-430B-BCE0-5DAED86D082E}" type="parTrans" cxnId="{12C235C3-FB9B-48A3-AC4D-2D3F22D9AA31}">
      <dgm:prSet/>
      <dgm:spPr/>
      <dgm:t>
        <a:bodyPr/>
        <a:lstStyle/>
        <a:p>
          <a:pPr rtl="1"/>
          <a:endParaRPr lang="he-IL"/>
        </a:p>
      </dgm:t>
    </dgm:pt>
    <dgm:pt modelId="{C748CF40-2259-4D5A-85C3-D79DAC384057}" type="sibTrans" cxnId="{12C235C3-FB9B-48A3-AC4D-2D3F22D9AA31}">
      <dgm:prSet/>
      <dgm:spPr/>
      <dgm:t>
        <a:bodyPr/>
        <a:lstStyle/>
        <a:p>
          <a:pPr rtl="1"/>
          <a:endParaRPr lang="he-IL"/>
        </a:p>
      </dgm:t>
    </dgm:pt>
    <dgm:pt modelId="{D876ED08-939D-4AFF-9802-3966F4964227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ואהבת – מביא לאיחוד</a:t>
          </a:r>
        </a:p>
      </dgm:t>
    </dgm:pt>
    <dgm:pt modelId="{9F6F5279-6DEA-4470-B025-709782BA3B7E}" type="parTrans" cxnId="{24F9452C-E1E0-4412-AFC9-58377732D8F5}">
      <dgm:prSet/>
      <dgm:spPr/>
      <dgm:t>
        <a:bodyPr/>
        <a:lstStyle/>
        <a:p>
          <a:pPr rtl="1"/>
          <a:endParaRPr lang="he-IL"/>
        </a:p>
      </dgm:t>
    </dgm:pt>
    <dgm:pt modelId="{64B71937-070D-4B2B-9F30-91D1AFE374B2}" type="sibTrans" cxnId="{24F9452C-E1E0-4412-AFC9-58377732D8F5}">
      <dgm:prSet/>
      <dgm:spPr/>
      <dgm:t>
        <a:bodyPr/>
        <a:lstStyle/>
        <a:p>
          <a:pPr rtl="1"/>
          <a:endParaRPr lang="he-IL"/>
        </a:p>
      </dgm:t>
    </dgm:pt>
    <dgm:pt modelId="{C8C37EBC-EC14-4BD6-A61B-9F4DE80508A3}">
      <dgm:prSet/>
      <dgm:spPr/>
      <dgm:t>
        <a:bodyPr/>
        <a:lstStyle/>
        <a:p>
          <a:pPr rtl="1"/>
          <a:endParaRPr lang="he-IL" dirty="0"/>
        </a:p>
      </dgm:t>
    </dgm:pt>
    <dgm:pt modelId="{511DAB15-300F-4556-A335-606D0485E8B3}" type="parTrans" cxnId="{0DFAD312-D919-4447-A163-93E470036E17}">
      <dgm:prSet/>
      <dgm:spPr/>
      <dgm:t>
        <a:bodyPr/>
        <a:lstStyle/>
        <a:p>
          <a:pPr rtl="1"/>
          <a:endParaRPr lang="he-IL"/>
        </a:p>
      </dgm:t>
    </dgm:pt>
    <dgm:pt modelId="{E45E617E-9649-4D11-8EDE-B55348E9197D}" type="sibTrans" cxnId="{0DFAD312-D919-4447-A163-93E470036E17}">
      <dgm:prSet/>
      <dgm:spPr/>
      <dgm:t>
        <a:bodyPr/>
        <a:lstStyle/>
        <a:p>
          <a:pPr rtl="1"/>
          <a:endParaRPr lang="he-IL"/>
        </a:p>
      </dgm:t>
    </dgm:pt>
    <dgm:pt modelId="{371B3692-8CCC-45D3-BF19-19A7DA7FAF2C}" type="pres">
      <dgm:prSet presAssocID="{7616FC13-D6B4-40EF-B165-5D79949F5F7C}" presName="layout" presStyleCnt="0">
        <dgm:presLayoutVars>
          <dgm:chMax/>
          <dgm:chPref/>
          <dgm:dir/>
          <dgm:resizeHandles/>
        </dgm:presLayoutVars>
      </dgm:prSet>
      <dgm:spPr/>
    </dgm:pt>
    <dgm:pt modelId="{C502FC11-DF2F-4F3A-A9B1-7631870E9B3C}" type="pres">
      <dgm:prSet presAssocID="{7646BF5A-F14D-4873-9127-CA42E44FCAB7}" presName="root" presStyleCnt="0">
        <dgm:presLayoutVars>
          <dgm:chMax/>
          <dgm:chPref/>
        </dgm:presLayoutVars>
      </dgm:prSet>
      <dgm:spPr/>
    </dgm:pt>
    <dgm:pt modelId="{6E07E7AD-F341-4C1D-9E2F-0D08ABBC45B2}" type="pres">
      <dgm:prSet presAssocID="{7646BF5A-F14D-4873-9127-CA42E44FCAB7}" presName="rootComposite" presStyleCnt="0">
        <dgm:presLayoutVars/>
      </dgm:prSet>
      <dgm:spPr/>
    </dgm:pt>
    <dgm:pt modelId="{2B112A29-8120-4E35-963E-841847412BA4}" type="pres">
      <dgm:prSet presAssocID="{7646BF5A-F14D-4873-9127-CA42E44FCAB7}" presName="ParentAccent" presStyleLbl="alignNode1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1"/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</a:gradFill>
      </dgm:spPr>
    </dgm:pt>
    <dgm:pt modelId="{C0111780-C5E1-4C5A-AC49-A3062423F2D1}" type="pres">
      <dgm:prSet presAssocID="{7646BF5A-F14D-4873-9127-CA42E44FCAB7}" presName="ParentSmallAccent" presStyleLbl="fgAcc1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D7A06673-538E-4224-AB78-B3EE458B09FA}" type="pres">
      <dgm:prSet presAssocID="{7646BF5A-F14D-4873-9127-CA42E44FCAB7}" presName="Parent" presStyleLbl="revTx" presStyleIdx="0" presStyleCnt="9">
        <dgm:presLayoutVars>
          <dgm:chMax/>
          <dgm:chPref val="4"/>
          <dgm:bulletEnabled val="1"/>
        </dgm:presLayoutVars>
      </dgm:prSet>
      <dgm:spPr/>
    </dgm:pt>
    <dgm:pt modelId="{3FABA691-69B9-416E-8620-68F29DE5B90B}" type="pres">
      <dgm:prSet presAssocID="{7646BF5A-F14D-4873-9127-CA42E44FCAB7}" presName="childShape" presStyleCnt="0">
        <dgm:presLayoutVars>
          <dgm:chMax val="0"/>
          <dgm:chPref val="0"/>
        </dgm:presLayoutVars>
      </dgm:prSet>
      <dgm:spPr/>
    </dgm:pt>
    <dgm:pt modelId="{83AE8DBF-2D71-4A55-97EF-5CC6AE1B36E5}" type="pres">
      <dgm:prSet presAssocID="{81086528-B49F-4BDD-A100-6779E092362D}" presName="childComposite" presStyleCnt="0">
        <dgm:presLayoutVars>
          <dgm:chMax val="0"/>
          <dgm:chPref val="0"/>
        </dgm:presLayoutVars>
      </dgm:prSet>
      <dgm:spPr/>
    </dgm:pt>
    <dgm:pt modelId="{663A10C3-5601-49D0-8097-EBC91DB9F6E0}" type="pres">
      <dgm:prSet presAssocID="{81086528-B49F-4BDD-A100-6779E092362D}" presName="ChildAccent" presStyleLbl="solidFgAcc1" presStyleIdx="0" presStyleCnt="7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5CE3C625-C45A-4A0B-AC41-68B42B534D40}" type="pres">
      <dgm:prSet presAssocID="{81086528-B49F-4BDD-A100-6779E092362D}" presName="Child" presStyleLbl="revTx" presStyleIdx="1" presStyleCnt="9">
        <dgm:presLayoutVars>
          <dgm:chMax val="0"/>
          <dgm:chPref val="0"/>
          <dgm:bulletEnabled val="1"/>
        </dgm:presLayoutVars>
      </dgm:prSet>
      <dgm:spPr/>
    </dgm:pt>
    <dgm:pt modelId="{EC4BB260-72FF-48B0-9826-85F13E851B2C}" type="pres">
      <dgm:prSet presAssocID="{108C1CC4-494E-4A13-9B4C-D7A645D2AD42}" presName="childComposite" presStyleCnt="0">
        <dgm:presLayoutVars>
          <dgm:chMax val="0"/>
          <dgm:chPref val="0"/>
        </dgm:presLayoutVars>
      </dgm:prSet>
      <dgm:spPr/>
    </dgm:pt>
    <dgm:pt modelId="{325B7C85-316C-4071-A938-014CF4D2D33E}" type="pres">
      <dgm:prSet presAssocID="{108C1CC4-494E-4A13-9B4C-D7A645D2AD42}" presName="ChildAccent" presStyleLbl="solidFgAcc1" presStyleIdx="1" presStyleCnt="7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FDDEE768-1D6E-42B4-8AD4-FEB8D605AA80}" type="pres">
      <dgm:prSet presAssocID="{108C1CC4-494E-4A13-9B4C-D7A645D2AD42}" presName="Child" presStyleLbl="revTx" presStyleIdx="2" presStyleCnt="9">
        <dgm:presLayoutVars>
          <dgm:chMax val="0"/>
          <dgm:chPref val="0"/>
          <dgm:bulletEnabled val="1"/>
        </dgm:presLayoutVars>
      </dgm:prSet>
      <dgm:spPr/>
    </dgm:pt>
    <dgm:pt modelId="{21329804-AFA9-4DE0-991B-23DF1C4455D9}" type="pres">
      <dgm:prSet presAssocID="{5C1EC2BC-A5FF-4B88-995E-04CA365FD702}" presName="childComposite" presStyleCnt="0">
        <dgm:presLayoutVars>
          <dgm:chMax val="0"/>
          <dgm:chPref val="0"/>
        </dgm:presLayoutVars>
      </dgm:prSet>
      <dgm:spPr/>
    </dgm:pt>
    <dgm:pt modelId="{DBB8B620-9747-4310-8B47-95643F3CF8A9}" type="pres">
      <dgm:prSet presAssocID="{5C1EC2BC-A5FF-4B88-995E-04CA365FD702}" presName="ChildAccent" presStyleLbl="solidFgAcc1" presStyleIdx="2" presStyleCnt="7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B0074503-FE65-4DD0-A8A6-749545B311F9}" type="pres">
      <dgm:prSet presAssocID="{5C1EC2BC-A5FF-4B88-995E-04CA365FD702}" presName="Child" presStyleLbl="revTx" presStyleIdx="3" presStyleCnt="9">
        <dgm:presLayoutVars>
          <dgm:chMax val="0"/>
          <dgm:chPref val="0"/>
          <dgm:bulletEnabled val="1"/>
        </dgm:presLayoutVars>
      </dgm:prSet>
      <dgm:spPr/>
    </dgm:pt>
    <dgm:pt modelId="{AAB350D0-45CA-4FF3-BA52-A5C25072C06B}" type="pres">
      <dgm:prSet presAssocID="{3746FE5A-3675-4929-88CF-6790A72CB5B2}" presName="root" presStyleCnt="0">
        <dgm:presLayoutVars>
          <dgm:chMax/>
          <dgm:chPref/>
        </dgm:presLayoutVars>
      </dgm:prSet>
      <dgm:spPr/>
    </dgm:pt>
    <dgm:pt modelId="{77C72BAF-2013-404C-B50D-9C85706F59C8}" type="pres">
      <dgm:prSet presAssocID="{3746FE5A-3675-4929-88CF-6790A72CB5B2}" presName="rootComposite" presStyleCnt="0">
        <dgm:presLayoutVars/>
      </dgm:prSet>
      <dgm:spPr/>
    </dgm:pt>
    <dgm:pt modelId="{688BAD60-DBC2-4DC6-9AA7-8E0B91018886}" type="pres">
      <dgm:prSet presAssocID="{3746FE5A-3675-4929-88CF-6790A72CB5B2}" presName="ParentAccent" presStyleLbl="alignNode1" presStyleIdx="1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CEB715BB-8F24-49DF-86A8-53A20ECB06CD}" type="pres">
      <dgm:prSet presAssocID="{3746FE5A-3675-4929-88CF-6790A72CB5B2}" presName="ParentSmallAccent" presStyleLbl="fgAcc1" presStyleIdx="1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388062BC-F0E4-4549-AB21-36858D412F2B}" type="pres">
      <dgm:prSet presAssocID="{3746FE5A-3675-4929-88CF-6790A72CB5B2}" presName="Parent" presStyleLbl="revTx" presStyleIdx="4" presStyleCnt="9">
        <dgm:presLayoutVars>
          <dgm:chMax/>
          <dgm:chPref val="4"/>
          <dgm:bulletEnabled val="1"/>
        </dgm:presLayoutVars>
      </dgm:prSet>
      <dgm:spPr/>
    </dgm:pt>
    <dgm:pt modelId="{E17DB02E-6457-4DC8-BB99-7991FC343215}" type="pres">
      <dgm:prSet presAssocID="{3746FE5A-3675-4929-88CF-6790A72CB5B2}" presName="childShape" presStyleCnt="0">
        <dgm:presLayoutVars>
          <dgm:chMax val="0"/>
          <dgm:chPref val="0"/>
        </dgm:presLayoutVars>
      </dgm:prSet>
      <dgm:spPr/>
    </dgm:pt>
    <dgm:pt modelId="{D032FD20-EAFD-456D-828B-A1CCAA8BF953}" type="pres">
      <dgm:prSet presAssocID="{69C88339-6155-4FCB-AD55-6F2E754507A1}" presName="childComposite" presStyleCnt="0">
        <dgm:presLayoutVars>
          <dgm:chMax val="0"/>
          <dgm:chPref val="0"/>
        </dgm:presLayoutVars>
      </dgm:prSet>
      <dgm:spPr/>
    </dgm:pt>
    <dgm:pt modelId="{EA6AB7D2-27D6-4BDF-BBD1-7A9835F3C1DD}" type="pres">
      <dgm:prSet presAssocID="{69C88339-6155-4FCB-AD55-6F2E754507A1}" presName="ChildAccent" presStyleLbl="solidFgAcc1" presStyleIdx="3" presStyleCnt="7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0FA4F992-C3C8-4FB0-A74E-FA5B6D330A85}" type="pres">
      <dgm:prSet presAssocID="{69C88339-6155-4FCB-AD55-6F2E754507A1}" presName="Child" presStyleLbl="revTx" presStyleIdx="5" presStyleCnt="9">
        <dgm:presLayoutVars>
          <dgm:chMax val="0"/>
          <dgm:chPref val="0"/>
          <dgm:bulletEnabled val="1"/>
        </dgm:presLayoutVars>
      </dgm:prSet>
      <dgm:spPr/>
    </dgm:pt>
    <dgm:pt modelId="{405C314F-2CC9-4F15-A242-0F7B69363D3C}" type="pres">
      <dgm:prSet presAssocID="{028B049D-A6AB-474B-B560-67226B1E6F8C}" presName="childComposite" presStyleCnt="0">
        <dgm:presLayoutVars>
          <dgm:chMax val="0"/>
          <dgm:chPref val="0"/>
        </dgm:presLayoutVars>
      </dgm:prSet>
      <dgm:spPr/>
    </dgm:pt>
    <dgm:pt modelId="{A0EA73D2-E71D-4522-9DF1-9A2252B677E2}" type="pres">
      <dgm:prSet presAssocID="{028B049D-A6AB-474B-B560-67226B1E6F8C}" presName="ChildAccent" presStyleLbl="solidFgAcc1" presStyleIdx="4" presStyleCnt="7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0D85C970-BEFC-48F3-A1D9-6D2C4EA2ADDB}" type="pres">
      <dgm:prSet presAssocID="{028B049D-A6AB-474B-B560-67226B1E6F8C}" presName="Child" presStyleLbl="revTx" presStyleIdx="6" presStyleCnt="9">
        <dgm:presLayoutVars>
          <dgm:chMax val="0"/>
          <dgm:chPref val="0"/>
          <dgm:bulletEnabled val="1"/>
        </dgm:presLayoutVars>
      </dgm:prSet>
      <dgm:spPr/>
    </dgm:pt>
    <dgm:pt modelId="{FCADCEC5-9A21-4406-87E9-0266E8AE1C95}" type="pres">
      <dgm:prSet presAssocID="{D876ED08-939D-4AFF-9802-3966F4964227}" presName="childComposite" presStyleCnt="0">
        <dgm:presLayoutVars>
          <dgm:chMax val="0"/>
          <dgm:chPref val="0"/>
        </dgm:presLayoutVars>
      </dgm:prSet>
      <dgm:spPr/>
    </dgm:pt>
    <dgm:pt modelId="{B4F86B12-62D6-4DA9-85C1-9450B1523A2D}" type="pres">
      <dgm:prSet presAssocID="{D876ED08-939D-4AFF-9802-3966F4964227}" presName="ChildAccent" presStyleLbl="solidFgAcc1" presStyleIdx="5" presStyleCnt="7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E6443F64-720A-491A-9FFA-E8BB6D78B77C}" type="pres">
      <dgm:prSet presAssocID="{D876ED08-939D-4AFF-9802-3966F4964227}" presName="Child" presStyleLbl="revTx" presStyleIdx="7" presStyleCnt="9" custScaleX="100591" custScaleY="106797">
        <dgm:presLayoutVars>
          <dgm:chMax val="0"/>
          <dgm:chPref val="0"/>
          <dgm:bulletEnabled val="1"/>
        </dgm:presLayoutVars>
      </dgm:prSet>
      <dgm:spPr/>
    </dgm:pt>
    <dgm:pt modelId="{1FEC4407-0C47-4ED0-9EF9-C882066E3026}" type="pres">
      <dgm:prSet presAssocID="{C8C37EBC-EC14-4BD6-A61B-9F4DE80508A3}" presName="childComposite" presStyleCnt="0">
        <dgm:presLayoutVars>
          <dgm:chMax val="0"/>
          <dgm:chPref val="0"/>
        </dgm:presLayoutVars>
      </dgm:prSet>
      <dgm:spPr/>
    </dgm:pt>
    <dgm:pt modelId="{279D1F19-774D-414E-BD8D-F0301A504F70}" type="pres">
      <dgm:prSet presAssocID="{C8C37EBC-EC14-4BD6-A61B-9F4DE80508A3}" presName="ChildAccent" presStyleLbl="solidFgAcc1" presStyleIdx="6" presStyleCnt="7"/>
      <dgm:spPr/>
    </dgm:pt>
    <dgm:pt modelId="{D25B7E4B-91E1-458D-9A30-C3717FA43E62}" type="pres">
      <dgm:prSet presAssocID="{C8C37EBC-EC14-4BD6-A61B-9F4DE80508A3}" presName="Child" presStyleLbl="revTx" presStyleIdx="8" presStyleCnt="9">
        <dgm:presLayoutVars>
          <dgm:chMax val="0"/>
          <dgm:chPref val="0"/>
          <dgm:bulletEnabled val="1"/>
        </dgm:presLayoutVars>
      </dgm:prSet>
      <dgm:spPr/>
    </dgm:pt>
  </dgm:ptLst>
  <dgm:cxnLst>
    <dgm:cxn modelId="{E67D5D0D-5883-4B01-B7FF-D8BFE54BFA8D}" type="presOf" srcId="{81086528-B49F-4BDD-A100-6779E092362D}" destId="{5CE3C625-C45A-4A0B-AC41-68B42B534D40}" srcOrd="0" destOrd="0" presId="urn:microsoft.com/office/officeart/2008/layout/SquareAccentList"/>
    <dgm:cxn modelId="{B10C370F-07BE-412B-B27F-DF95AAE0C1B8}" type="presOf" srcId="{5C1EC2BC-A5FF-4B88-995E-04CA365FD702}" destId="{B0074503-FE65-4DD0-A8A6-749545B311F9}" srcOrd="0" destOrd="0" presId="urn:microsoft.com/office/officeart/2008/layout/SquareAccentList"/>
    <dgm:cxn modelId="{0DFAD312-D919-4447-A163-93E470036E17}" srcId="{3746FE5A-3675-4929-88CF-6790A72CB5B2}" destId="{C8C37EBC-EC14-4BD6-A61B-9F4DE80508A3}" srcOrd="3" destOrd="0" parTransId="{511DAB15-300F-4556-A335-606D0485E8B3}" sibTransId="{E45E617E-9649-4D11-8EDE-B55348E9197D}"/>
    <dgm:cxn modelId="{3B689C14-A777-4C03-8442-2077FE349B95}" srcId="{7616FC13-D6B4-40EF-B165-5D79949F5F7C}" destId="{7646BF5A-F14D-4873-9127-CA42E44FCAB7}" srcOrd="0" destOrd="0" parTransId="{946B23A0-55D4-4041-AF59-83DD10E642B6}" sibTransId="{DE756A39-8BD0-4B4E-9FA1-1B17B4E2A3FB}"/>
    <dgm:cxn modelId="{1FE78E1F-4A09-429C-B90E-1DC871C4D24A}" type="presOf" srcId="{D876ED08-939D-4AFF-9802-3966F4964227}" destId="{E6443F64-720A-491A-9FFA-E8BB6D78B77C}" srcOrd="0" destOrd="0" presId="urn:microsoft.com/office/officeart/2008/layout/SquareAccentList"/>
    <dgm:cxn modelId="{53772A25-F66D-43B5-BD79-5202F057758F}" type="presOf" srcId="{C8C37EBC-EC14-4BD6-A61B-9F4DE80508A3}" destId="{D25B7E4B-91E1-458D-9A30-C3717FA43E62}" srcOrd="0" destOrd="0" presId="urn:microsoft.com/office/officeart/2008/layout/SquareAccentList"/>
    <dgm:cxn modelId="{24F9452C-E1E0-4412-AFC9-58377732D8F5}" srcId="{3746FE5A-3675-4929-88CF-6790A72CB5B2}" destId="{D876ED08-939D-4AFF-9802-3966F4964227}" srcOrd="2" destOrd="0" parTransId="{9F6F5279-6DEA-4470-B025-709782BA3B7E}" sibTransId="{64B71937-070D-4B2B-9F30-91D1AFE374B2}"/>
    <dgm:cxn modelId="{162C865D-67EC-4610-BB2C-2D1FC5305F82}" type="presOf" srcId="{69C88339-6155-4FCB-AD55-6F2E754507A1}" destId="{0FA4F992-C3C8-4FB0-A74E-FA5B6D330A85}" srcOrd="0" destOrd="0" presId="urn:microsoft.com/office/officeart/2008/layout/SquareAccentList"/>
    <dgm:cxn modelId="{D29AC250-B880-44B9-8E8A-015023FD4279}" type="presOf" srcId="{7616FC13-D6B4-40EF-B165-5D79949F5F7C}" destId="{371B3692-8CCC-45D3-BF19-19A7DA7FAF2C}" srcOrd="0" destOrd="0" presId="urn:microsoft.com/office/officeart/2008/layout/SquareAccentList"/>
    <dgm:cxn modelId="{72841851-28DE-43F4-849F-822A844F50D3}" type="presOf" srcId="{108C1CC4-494E-4A13-9B4C-D7A645D2AD42}" destId="{FDDEE768-1D6E-42B4-8AD4-FEB8D605AA80}" srcOrd="0" destOrd="0" presId="urn:microsoft.com/office/officeart/2008/layout/SquareAccentList"/>
    <dgm:cxn modelId="{59E20455-A845-417F-B67B-B0C3675BAB62}" srcId="{7646BF5A-F14D-4873-9127-CA42E44FCAB7}" destId="{81086528-B49F-4BDD-A100-6779E092362D}" srcOrd="0" destOrd="0" parTransId="{26259D93-BC8E-4E43-9918-AEC27DDB1E56}" sibTransId="{186705F7-89CB-47A6-8DBA-EFD628CCDADA}"/>
    <dgm:cxn modelId="{4DE49C81-9A2A-402C-B894-93AF9B4311D0}" srcId="{7616FC13-D6B4-40EF-B165-5D79949F5F7C}" destId="{3746FE5A-3675-4929-88CF-6790A72CB5B2}" srcOrd="1" destOrd="0" parTransId="{FB148BC2-9600-4D0F-ADC1-75EB96C3F17B}" sibTransId="{A84A7512-73FF-4A8D-93FE-C96F600FDC75}"/>
    <dgm:cxn modelId="{AB61959A-845A-4123-AF9D-9FF2643DE9DD}" srcId="{7646BF5A-F14D-4873-9127-CA42E44FCAB7}" destId="{108C1CC4-494E-4A13-9B4C-D7A645D2AD42}" srcOrd="1" destOrd="0" parTransId="{C0EF1670-ABFC-4379-96E3-EE858EB51A52}" sibTransId="{D8CA48D3-4968-4A4F-8530-0BE5BE0D2F8E}"/>
    <dgm:cxn modelId="{9F956E9E-268C-406E-B21A-9FE0A2E28882}" srcId="{7646BF5A-F14D-4873-9127-CA42E44FCAB7}" destId="{5C1EC2BC-A5FF-4B88-995E-04CA365FD702}" srcOrd="2" destOrd="0" parTransId="{2A8B0D86-A81E-4F63-B7B1-B417215DCD76}" sibTransId="{B22B45F3-4EB2-4363-9684-5FB3DAA5F4A9}"/>
    <dgm:cxn modelId="{2474979F-0E41-470F-8B3B-ECD0402BCB7F}" type="presOf" srcId="{3746FE5A-3675-4929-88CF-6790A72CB5B2}" destId="{388062BC-F0E4-4549-AB21-36858D412F2B}" srcOrd="0" destOrd="0" presId="urn:microsoft.com/office/officeart/2008/layout/SquareAccentList"/>
    <dgm:cxn modelId="{12C235C3-FB9B-48A3-AC4D-2D3F22D9AA31}" srcId="{3746FE5A-3675-4929-88CF-6790A72CB5B2}" destId="{028B049D-A6AB-474B-B560-67226B1E6F8C}" srcOrd="1" destOrd="0" parTransId="{451B77A5-611D-430B-BCE0-5DAED86D082E}" sibTransId="{C748CF40-2259-4D5A-85C3-D79DAC384057}"/>
    <dgm:cxn modelId="{191E78C7-5746-4F90-9071-3F61E2970868}" type="presOf" srcId="{028B049D-A6AB-474B-B560-67226B1E6F8C}" destId="{0D85C970-BEFC-48F3-A1D9-6D2C4EA2ADDB}" srcOrd="0" destOrd="0" presId="urn:microsoft.com/office/officeart/2008/layout/SquareAccentList"/>
    <dgm:cxn modelId="{8D3622E4-FBB6-41A7-A187-D0FE88323942}" type="presOf" srcId="{7646BF5A-F14D-4873-9127-CA42E44FCAB7}" destId="{D7A06673-538E-4224-AB78-B3EE458B09FA}" srcOrd="0" destOrd="0" presId="urn:microsoft.com/office/officeart/2008/layout/SquareAccentList"/>
    <dgm:cxn modelId="{1D2C3EE7-8C0F-4030-9451-247681B25EFF}" srcId="{3746FE5A-3675-4929-88CF-6790A72CB5B2}" destId="{69C88339-6155-4FCB-AD55-6F2E754507A1}" srcOrd="0" destOrd="0" parTransId="{3F66497D-3D98-4018-9589-FFA2B678680B}" sibTransId="{7E7A62B5-D15E-4487-9E4F-10EF38328474}"/>
    <dgm:cxn modelId="{4F41C222-1D13-4304-B048-6FC706D08E4C}" type="presParOf" srcId="{371B3692-8CCC-45D3-BF19-19A7DA7FAF2C}" destId="{C502FC11-DF2F-4F3A-A9B1-7631870E9B3C}" srcOrd="0" destOrd="0" presId="urn:microsoft.com/office/officeart/2008/layout/SquareAccentList"/>
    <dgm:cxn modelId="{5C1C3A84-A79F-4096-A730-2E8CD86F8545}" type="presParOf" srcId="{C502FC11-DF2F-4F3A-A9B1-7631870E9B3C}" destId="{6E07E7AD-F341-4C1D-9E2F-0D08ABBC45B2}" srcOrd="0" destOrd="0" presId="urn:microsoft.com/office/officeart/2008/layout/SquareAccentList"/>
    <dgm:cxn modelId="{37C30ADD-4070-41C9-B886-B4D76A86A4CE}" type="presParOf" srcId="{6E07E7AD-F341-4C1D-9E2F-0D08ABBC45B2}" destId="{2B112A29-8120-4E35-963E-841847412BA4}" srcOrd="0" destOrd="0" presId="urn:microsoft.com/office/officeart/2008/layout/SquareAccentList"/>
    <dgm:cxn modelId="{4C9D7ED3-AE21-4A03-B15A-0F0ACABE2C62}" type="presParOf" srcId="{6E07E7AD-F341-4C1D-9E2F-0D08ABBC45B2}" destId="{C0111780-C5E1-4C5A-AC49-A3062423F2D1}" srcOrd="1" destOrd="0" presId="urn:microsoft.com/office/officeart/2008/layout/SquareAccentList"/>
    <dgm:cxn modelId="{A9031712-2CAA-45D6-A32B-BE5AEB73F3BE}" type="presParOf" srcId="{6E07E7AD-F341-4C1D-9E2F-0D08ABBC45B2}" destId="{D7A06673-538E-4224-AB78-B3EE458B09FA}" srcOrd="2" destOrd="0" presId="urn:microsoft.com/office/officeart/2008/layout/SquareAccentList"/>
    <dgm:cxn modelId="{27F240DD-6A73-4F3E-B7BF-8E2B45E16EF7}" type="presParOf" srcId="{C502FC11-DF2F-4F3A-A9B1-7631870E9B3C}" destId="{3FABA691-69B9-416E-8620-68F29DE5B90B}" srcOrd="1" destOrd="0" presId="urn:microsoft.com/office/officeart/2008/layout/SquareAccentList"/>
    <dgm:cxn modelId="{78325586-A3E8-45C5-A6F8-5E7779ED84CB}" type="presParOf" srcId="{3FABA691-69B9-416E-8620-68F29DE5B90B}" destId="{83AE8DBF-2D71-4A55-97EF-5CC6AE1B36E5}" srcOrd="0" destOrd="0" presId="urn:microsoft.com/office/officeart/2008/layout/SquareAccentList"/>
    <dgm:cxn modelId="{9AF60377-9DE2-4456-AC81-FC077E25E4B2}" type="presParOf" srcId="{83AE8DBF-2D71-4A55-97EF-5CC6AE1B36E5}" destId="{663A10C3-5601-49D0-8097-EBC91DB9F6E0}" srcOrd="0" destOrd="0" presId="urn:microsoft.com/office/officeart/2008/layout/SquareAccentList"/>
    <dgm:cxn modelId="{20BB89C5-7618-429C-858E-D4A8D50CA08D}" type="presParOf" srcId="{83AE8DBF-2D71-4A55-97EF-5CC6AE1B36E5}" destId="{5CE3C625-C45A-4A0B-AC41-68B42B534D40}" srcOrd="1" destOrd="0" presId="urn:microsoft.com/office/officeart/2008/layout/SquareAccentList"/>
    <dgm:cxn modelId="{FF38D8FB-D408-4F71-BF73-8FE844B9DC82}" type="presParOf" srcId="{3FABA691-69B9-416E-8620-68F29DE5B90B}" destId="{EC4BB260-72FF-48B0-9826-85F13E851B2C}" srcOrd="1" destOrd="0" presId="urn:microsoft.com/office/officeart/2008/layout/SquareAccentList"/>
    <dgm:cxn modelId="{473B2AA7-E4ED-4988-8C05-EAEFD7539CA7}" type="presParOf" srcId="{EC4BB260-72FF-48B0-9826-85F13E851B2C}" destId="{325B7C85-316C-4071-A938-014CF4D2D33E}" srcOrd="0" destOrd="0" presId="urn:microsoft.com/office/officeart/2008/layout/SquareAccentList"/>
    <dgm:cxn modelId="{AF039543-1CA5-42D2-921B-C444C47367E0}" type="presParOf" srcId="{EC4BB260-72FF-48B0-9826-85F13E851B2C}" destId="{FDDEE768-1D6E-42B4-8AD4-FEB8D605AA80}" srcOrd="1" destOrd="0" presId="urn:microsoft.com/office/officeart/2008/layout/SquareAccentList"/>
    <dgm:cxn modelId="{D26A34F7-CC48-4149-B2C8-5A714768CA85}" type="presParOf" srcId="{3FABA691-69B9-416E-8620-68F29DE5B90B}" destId="{21329804-AFA9-4DE0-991B-23DF1C4455D9}" srcOrd="2" destOrd="0" presId="urn:microsoft.com/office/officeart/2008/layout/SquareAccentList"/>
    <dgm:cxn modelId="{FE54FA35-BF96-4727-A365-200DAE2E2928}" type="presParOf" srcId="{21329804-AFA9-4DE0-991B-23DF1C4455D9}" destId="{DBB8B620-9747-4310-8B47-95643F3CF8A9}" srcOrd="0" destOrd="0" presId="urn:microsoft.com/office/officeart/2008/layout/SquareAccentList"/>
    <dgm:cxn modelId="{6A39FCA2-2219-4840-844B-83AC383D1869}" type="presParOf" srcId="{21329804-AFA9-4DE0-991B-23DF1C4455D9}" destId="{B0074503-FE65-4DD0-A8A6-749545B311F9}" srcOrd="1" destOrd="0" presId="urn:microsoft.com/office/officeart/2008/layout/SquareAccentList"/>
    <dgm:cxn modelId="{9A549098-FF38-427A-97A7-40694E7BB95D}" type="presParOf" srcId="{371B3692-8CCC-45D3-BF19-19A7DA7FAF2C}" destId="{AAB350D0-45CA-4FF3-BA52-A5C25072C06B}" srcOrd="1" destOrd="0" presId="urn:microsoft.com/office/officeart/2008/layout/SquareAccentList"/>
    <dgm:cxn modelId="{53D725CA-66A3-4CF6-84F8-E9C4F065DC7D}" type="presParOf" srcId="{AAB350D0-45CA-4FF3-BA52-A5C25072C06B}" destId="{77C72BAF-2013-404C-B50D-9C85706F59C8}" srcOrd="0" destOrd="0" presId="urn:microsoft.com/office/officeart/2008/layout/SquareAccentList"/>
    <dgm:cxn modelId="{7FC596A9-9BB9-4DCB-9FD4-AC0B6CFC28FE}" type="presParOf" srcId="{77C72BAF-2013-404C-B50D-9C85706F59C8}" destId="{688BAD60-DBC2-4DC6-9AA7-8E0B91018886}" srcOrd="0" destOrd="0" presId="urn:microsoft.com/office/officeart/2008/layout/SquareAccentList"/>
    <dgm:cxn modelId="{9246340D-EBA9-4FC5-83CA-F7E6B6099361}" type="presParOf" srcId="{77C72BAF-2013-404C-B50D-9C85706F59C8}" destId="{CEB715BB-8F24-49DF-86A8-53A20ECB06CD}" srcOrd="1" destOrd="0" presId="urn:microsoft.com/office/officeart/2008/layout/SquareAccentList"/>
    <dgm:cxn modelId="{4DA82898-17A5-4A3B-B5F3-B35436FA8467}" type="presParOf" srcId="{77C72BAF-2013-404C-B50D-9C85706F59C8}" destId="{388062BC-F0E4-4549-AB21-36858D412F2B}" srcOrd="2" destOrd="0" presId="urn:microsoft.com/office/officeart/2008/layout/SquareAccentList"/>
    <dgm:cxn modelId="{A5225056-13F0-43B4-A045-4A536395FA7B}" type="presParOf" srcId="{AAB350D0-45CA-4FF3-BA52-A5C25072C06B}" destId="{E17DB02E-6457-4DC8-BB99-7991FC343215}" srcOrd="1" destOrd="0" presId="urn:microsoft.com/office/officeart/2008/layout/SquareAccentList"/>
    <dgm:cxn modelId="{6DCAA5F3-CC7D-4768-AB2B-453D924D4A39}" type="presParOf" srcId="{E17DB02E-6457-4DC8-BB99-7991FC343215}" destId="{D032FD20-EAFD-456D-828B-A1CCAA8BF953}" srcOrd="0" destOrd="0" presId="urn:microsoft.com/office/officeart/2008/layout/SquareAccentList"/>
    <dgm:cxn modelId="{D653DF81-65D9-4896-919C-148A7AB64AEE}" type="presParOf" srcId="{D032FD20-EAFD-456D-828B-A1CCAA8BF953}" destId="{EA6AB7D2-27D6-4BDF-BBD1-7A9835F3C1DD}" srcOrd="0" destOrd="0" presId="urn:microsoft.com/office/officeart/2008/layout/SquareAccentList"/>
    <dgm:cxn modelId="{FC709D93-0795-4A3A-BA1B-0C3201501CC4}" type="presParOf" srcId="{D032FD20-EAFD-456D-828B-A1CCAA8BF953}" destId="{0FA4F992-C3C8-4FB0-A74E-FA5B6D330A85}" srcOrd="1" destOrd="0" presId="urn:microsoft.com/office/officeart/2008/layout/SquareAccentList"/>
    <dgm:cxn modelId="{7BD92203-3457-4F75-942B-DC7422ED9CCB}" type="presParOf" srcId="{E17DB02E-6457-4DC8-BB99-7991FC343215}" destId="{405C314F-2CC9-4F15-A242-0F7B69363D3C}" srcOrd="1" destOrd="0" presId="urn:microsoft.com/office/officeart/2008/layout/SquareAccentList"/>
    <dgm:cxn modelId="{A191B61B-4314-48CB-ADD2-4B18091DA252}" type="presParOf" srcId="{405C314F-2CC9-4F15-A242-0F7B69363D3C}" destId="{A0EA73D2-E71D-4522-9DF1-9A2252B677E2}" srcOrd="0" destOrd="0" presId="urn:microsoft.com/office/officeart/2008/layout/SquareAccentList"/>
    <dgm:cxn modelId="{0DBED439-3818-4644-B05D-69E191BD5EDC}" type="presParOf" srcId="{405C314F-2CC9-4F15-A242-0F7B69363D3C}" destId="{0D85C970-BEFC-48F3-A1D9-6D2C4EA2ADDB}" srcOrd="1" destOrd="0" presId="urn:microsoft.com/office/officeart/2008/layout/SquareAccentList"/>
    <dgm:cxn modelId="{C355C998-8DB5-4115-8267-6DEEC6C99874}" type="presParOf" srcId="{E17DB02E-6457-4DC8-BB99-7991FC343215}" destId="{FCADCEC5-9A21-4406-87E9-0266E8AE1C95}" srcOrd="2" destOrd="0" presId="urn:microsoft.com/office/officeart/2008/layout/SquareAccentList"/>
    <dgm:cxn modelId="{F1F15D4D-CE4B-4F9C-AB88-181935E95C4D}" type="presParOf" srcId="{FCADCEC5-9A21-4406-87E9-0266E8AE1C95}" destId="{B4F86B12-62D6-4DA9-85C1-9450B1523A2D}" srcOrd="0" destOrd="0" presId="urn:microsoft.com/office/officeart/2008/layout/SquareAccentList"/>
    <dgm:cxn modelId="{DF56C969-A44C-408D-9BFB-1CE44D89F0EA}" type="presParOf" srcId="{FCADCEC5-9A21-4406-87E9-0266E8AE1C95}" destId="{E6443F64-720A-491A-9FFA-E8BB6D78B77C}" srcOrd="1" destOrd="0" presId="urn:microsoft.com/office/officeart/2008/layout/SquareAccentList"/>
    <dgm:cxn modelId="{1E370FF1-9D04-4722-9767-9FB7FB02410D}" type="presParOf" srcId="{E17DB02E-6457-4DC8-BB99-7991FC343215}" destId="{1FEC4407-0C47-4ED0-9EF9-C882066E3026}" srcOrd="3" destOrd="0" presId="urn:microsoft.com/office/officeart/2008/layout/SquareAccentList"/>
    <dgm:cxn modelId="{F8413854-DF22-4C1A-B6F7-2F2B62021786}" type="presParOf" srcId="{1FEC4407-0C47-4ED0-9EF9-C882066E3026}" destId="{279D1F19-774D-414E-BD8D-F0301A504F70}" srcOrd="0" destOrd="0" presId="urn:microsoft.com/office/officeart/2008/layout/SquareAccentList"/>
    <dgm:cxn modelId="{DC1F3E13-EB78-4EEE-BB00-B3D0C6D0A820}" type="presParOf" srcId="{1FEC4407-0C47-4ED0-9EF9-C882066E3026}" destId="{D25B7E4B-91E1-458D-9A30-C3717FA43E62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616FC13-D6B4-40EF-B165-5D79949F5F7C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646BF5A-F14D-4873-9127-CA42E44FCAB7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0" dirty="0"/>
            <a:t>מטרת הילדים</a:t>
          </a:r>
        </a:p>
      </dgm:t>
    </dgm:pt>
    <dgm:pt modelId="{946B23A0-55D4-4041-AF59-83DD10E642B6}" type="parTrans" cxnId="{3B689C14-A777-4C03-8442-2077FE349B95}">
      <dgm:prSet/>
      <dgm:spPr/>
      <dgm:t>
        <a:bodyPr/>
        <a:lstStyle/>
        <a:p>
          <a:pPr rtl="1"/>
          <a:endParaRPr lang="he-IL"/>
        </a:p>
      </dgm:t>
    </dgm:pt>
    <dgm:pt modelId="{DE756A39-8BD0-4B4E-9FA1-1B17B4E2A3FB}" type="sibTrans" cxnId="{3B689C14-A777-4C03-8442-2077FE349B95}">
      <dgm:prSet/>
      <dgm:spPr/>
      <dgm:t>
        <a:bodyPr/>
        <a:lstStyle/>
        <a:p>
          <a:pPr rtl="1"/>
          <a:endParaRPr lang="he-IL"/>
        </a:p>
      </dgm:t>
    </dgm:pt>
    <dgm:pt modelId="{81086528-B49F-4BDD-A100-6779E092362D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0" i="0" dirty="0"/>
            <a:t>להביא לאחדות</a:t>
          </a:r>
          <a:endParaRPr lang="he-IL" b="0" dirty="0"/>
        </a:p>
      </dgm:t>
    </dgm:pt>
    <dgm:pt modelId="{26259D93-BC8E-4E43-9918-AEC27DDB1E56}" type="parTrans" cxnId="{59E20455-A845-417F-B67B-B0C3675BAB62}">
      <dgm:prSet/>
      <dgm:spPr/>
      <dgm:t>
        <a:bodyPr/>
        <a:lstStyle/>
        <a:p>
          <a:pPr rtl="1"/>
          <a:endParaRPr lang="he-IL"/>
        </a:p>
      </dgm:t>
    </dgm:pt>
    <dgm:pt modelId="{186705F7-89CB-47A6-8DBA-EFD628CCDADA}" type="sibTrans" cxnId="{59E20455-A845-417F-B67B-B0C3675BAB62}">
      <dgm:prSet/>
      <dgm:spPr/>
      <dgm:t>
        <a:bodyPr/>
        <a:lstStyle/>
        <a:p>
          <a:pPr rtl="1"/>
          <a:endParaRPr lang="he-IL"/>
        </a:p>
      </dgm:t>
    </dgm:pt>
    <dgm:pt modelId="{108C1CC4-494E-4A13-9B4C-D7A645D2AD4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0" i="0" dirty="0"/>
            <a:t>יצירה של אחדות</a:t>
          </a:r>
          <a:endParaRPr lang="he-IL" b="0" dirty="0"/>
        </a:p>
      </dgm:t>
    </dgm:pt>
    <dgm:pt modelId="{C0EF1670-ABFC-4379-96E3-EE858EB51A52}" type="parTrans" cxnId="{AB61959A-845A-4123-AF9D-9FF2643DE9DD}">
      <dgm:prSet/>
      <dgm:spPr/>
      <dgm:t>
        <a:bodyPr/>
        <a:lstStyle/>
        <a:p>
          <a:pPr rtl="1"/>
          <a:endParaRPr lang="he-IL"/>
        </a:p>
      </dgm:t>
    </dgm:pt>
    <dgm:pt modelId="{D8CA48D3-4968-4A4F-8530-0BE5BE0D2F8E}" type="sibTrans" cxnId="{AB61959A-845A-4123-AF9D-9FF2643DE9DD}">
      <dgm:prSet/>
      <dgm:spPr/>
      <dgm:t>
        <a:bodyPr/>
        <a:lstStyle/>
        <a:p>
          <a:pPr rtl="1"/>
          <a:endParaRPr lang="he-IL"/>
        </a:p>
      </dgm:t>
    </dgm:pt>
    <dgm:pt modelId="{5C1EC2BC-A5FF-4B88-995E-04CA365FD70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he-IL" dirty="0"/>
        </a:p>
      </dgm:t>
    </dgm:pt>
    <dgm:pt modelId="{2A8B0D86-A81E-4F63-B7B1-B417215DCD76}" type="parTrans" cxnId="{9F956E9E-268C-406E-B21A-9FE0A2E28882}">
      <dgm:prSet/>
      <dgm:spPr/>
      <dgm:t>
        <a:bodyPr/>
        <a:lstStyle/>
        <a:p>
          <a:pPr rtl="1"/>
          <a:endParaRPr lang="he-IL"/>
        </a:p>
      </dgm:t>
    </dgm:pt>
    <dgm:pt modelId="{B22B45F3-4EB2-4363-9684-5FB3DAA5F4A9}" type="sibTrans" cxnId="{9F956E9E-268C-406E-B21A-9FE0A2E28882}">
      <dgm:prSet/>
      <dgm:spPr/>
      <dgm:t>
        <a:bodyPr/>
        <a:lstStyle/>
        <a:p>
          <a:pPr rtl="1"/>
          <a:endParaRPr lang="he-IL"/>
        </a:p>
      </dgm:t>
    </dgm:pt>
    <dgm:pt modelId="{3746FE5A-3675-4929-88CF-6790A72CB5B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מטרת המצוות </a:t>
          </a:r>
        </a:p>
      </dgm:t>
    </dgm:pt>
    <dgm:pt modelId="{FB148BC2-9600-4D0F-ADC1-75EB96C3F17B}" type="parTrans" cxnId="{4DE49C81-9A2A-402C-B894-93AF9B4311D0}">
      <dgm:prSet/>
      <dgm:spPr/>
      <dgm:t>
        <a:bodyPr/>
        <a:lstStyle/>
        <a:p>
          <a:pPr rtl="1"/>
          <a:endParaRPr lang="he-IL"/>
        </a:p>
      </dgm:t>
    </dgm:pt>
    <dgm:pt modelId="{A84A7512-73FF-4A8D-93FE-C96F600FDC75}" type="sibTrans" cxnId="{4DE49C81-9A2A-402C-B894-93AF9B4311D0}">
      <dgm:prSet/>
      <dgm:spPr/>
      <dgm:t>
        <a:bodyPr/>
        <a:lstStyle/>
        <a:p>
          <a:pPr rtl="1"/>
          <a:endParaRPr lang="he-IL"/>
        </a:p>
      </dgm:t>
    </dgm:pt>
    <dgm:pt modelId="{69C88339-6155-4FCB-AD55-6F2E754507A1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>
        <a:gradFill rotWithShape="0"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</a:gradFill>
      </dgm:spPr>
      <dgm:t>
        <a:bodyPr/>
        <a:lstStyle/>
        <a:p>
          <a:pPr rtl="1"/>
          <a:r>
            <a:rPr lang="he-IL" dirty="0"/>
            <a:t>להביא לאהבה</a:t>
          </a:r>
        </a:p>
      </dgm:t>
    </dgm:pt>
    <dgm:pt modelId="{3F66497D-3D98-4018-9589-FFA2B678680B}" type="parTrans" cxnId="{1D2C3EE7-8C0F-4030-9451-247681B25EFF}">
      <dgm:prSet/>
      <dgm:spPr/>
      <dgm:t>
        <a:bodyPr/>
        <a:lstStyle/>
        <a:p>
          <a:pPr rtl="1"/>
          <a:endParaRPr lang="he-IL"/>
        </a:p>
      </dgm:t>
    </dgm:pt>
    <dgm:pt modelId="{7E7A62B5-D15E-4487-9E4F-10EF38328474}" type="sibTrans" cxnId="{1D2C3EE7-8C0F-4030-9451-247681B25EFF}">
      <dgm:prSet/>
      <dgm:spPr/>
      <dgm:t>
        <a:bodyPr/>
        <a:lstStyle/>
        <a:p>
          <a:pPr rtl="1"/>
          <a:endParaRPr lang="he-IL"/>
        </a:p>
      </dgm:t>
    </dgm:pt>
    <dgm:pt modelId="{028B049D-A6AB-474B-B560-67226B1E6F8C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יצירה של אחדות</a:t>
          </a:r>
        </a:p>
      </dgm:t>
    </dgm:pt>
    <dgm:pt modelId="{451B77A5-611D-430B-BCE0-5DAED86D082E}" type="parTrans" cxnId="{12C235C3-FB9B-48A3-AC4D-2D3F22D9AA31}">
      <dgm:prSet/>
      <dgm:spPr/>
      <dgm:t>
        <a:bodyPr/>
        <a:lstStyle/>
        <a:p>
          <a:pPr rtl="1"/>
          <a:endParaRPr lang="he-IL"/>
        </a:p>
      </dgm:t>
    </dgm:pt>
    <dgm:pt modelId="{C748CF40-2259-4D5A-85C3-D79DAC384057}" type="sibTrans" cxnId="{12C235C3-FB9B-48A3-AC4D-2D3F22D9AA31}">
      <dgm:prSet/>
      <dgm:spPr/>
      <dgm:t>
        <a:bodyPr/>
        <a:lstStyle/>
        <a:p>
          <a:pPr rtl="1"/>
          <a:endParaRPr lang="he-IL"/>
        </a:p>
      </dgm:t>
    </dgm:pt>
    <dgm:pt modelId="{D876ED08-939D-4AFF-9802-3966F4964227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endParaRPr lang="he-IL" dirty="0"/>
        </a:p>
      </dgm:t>
    </dgm:pt>
    <dgm:pt modelId="{9F6F5279-6DEA-4470-B025-709782BA3B7E}" type="parTrans" cxnId="{24F9452C-E1E0-4412-AFC9-58377732D8F5}">
      <dgm:prSet/>
      <dgm:spPr/>
      <dgm:t>
        <a:bodyPr/>
        <a:lstStyle/>
        <a:p>
          <a:pPr rtl="1"/>
          <a:endParaRPr lang="he-IL"/>
        </a:p>
      </dgm:t>
    </dgm:pt>
    <dgm:pt modelId="{64B71937-070D-4B2B-9F30-91D1AFE374B2}" type="sibTrans" cxnId="{24F9452C-E1E0-4412-AFC9-58377732D8F5}">
      <dgm:prSet/>
      <dgm:spPr/>
      <dgm:t>
        <a:bodyPr/>
        <a:lstStyle/>
        <a:p>
          <a:pPr rtl="1"/>
          <a:endParaRPr lang="he-IL"/>
        </a:p>
      </dgm:t>
    </dgm:pt>
    <dgm:pt modelId="{371B3692-8CCC-45D3-BF19-19A7DA7FAF2C}" type="pres">
      <dgm:prSet presAssocID="{7616FC13-D6B4-40EF-B165-5D79949F5F7C}" presName="layout" presStyleCnt="0">
        <dgm:presLayoutVars>
          <dgm:chMax/>
          <dgm:chPref/>
          <dgm:dir/>
          <dgm:resizeHandles/>
        </dgm:presLayoutVars>
      </dgm:prSet>
      <dgm:spPr/>
    </dgm:pt>
    <dgm:pt modelId="{C502FC11-DF2F-4F3A-A9B1-7631870E9B3C}" type="pres">
      <dgm:prSet presAssocID="{7646BF5A-F14D-4873-9127-CA42E44FCAB7}" presName="root" presStyleCnt="0">
        <dgm:presLayoutVars>
          <dgm:chMax/>
          <dgm:chPref/>
        </dgm:presLayoutVars>
      </dgm:prSet>
      <dgm:spPr/>
    </dgm:pt>
    <dgm:pt modelId="{6E07E7AD-F341-4C1D-9E2F-0D08ABBC45B2}" type="pres">
      <dgm:prSet presAssocID="{7646BF5A-F14D-4873-9127-CA42E44FCAB7}" presName="rootComposite" presStyleCnt="0">
        <dgm:presLayoutVars/>
      </dgm:prSet>
      <dgm:spPr/>
    </dgm:pt>
    <dgm:pt modelId="{2B112A29-8120-4E35-963E-841847412BA4}" type="pres">
      <dgm:prSet presAssocID="{7646BF5A-F14D-4873-9127-CA42E44FCAB7}" presName="ParentAccent" presStyleLbl="alignNode1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C0111780-C5E1-4C5A-AC49-A3062423F2D1}" type="pres">
      <dgm:prSet presAssocID="{7646BF5A-F14D-4873-9127-CA42E44FCAB7}" presName="ParentSmallAccent" presStyleLbl="fgAcc1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D7A06673-538E-4224-AB78-B3EE458B09FA}" type="pres">
      <dgm:prSet presAssocID="{7646BF5A-F14D-4873-9127-CA42E44FCAB7}" presName="Parent" presStyleLbl="revTx" presStyleIdx="0" presStyleCnt="8">
        <dgm:presLayoutVars>
          <dgm:chMax/>
          <dgm:chPref val="4"/>
          <dgm:bulletEnabled val="1"/>
        </dgm:presLayoutVars>
      </dgm:prSet>
      <dgm:spPr/>
    </dgm:pt>
    <dgm:pt modelId="{3FABA691-69B9-416E-8620-68F29DE5B90B}" type="pres">
      <dgm:prSet presAssocID="{7646BF5A-F14D-4873-9127-CA42E44FCAB7}" presName="childShape" presStyleCnt="0">
        <dgm:presLayoutVars>
          <dgm:chMax val="0"/>
          <dgm:chPref val="0"/>
        </dgm:presLayoutVars>
      </dgm:prSet>
      <dgm:spPr/>
    </dgm:pt>
    <dgm:pt modelId="{83AE8DBF-2D71-4A55-97EF-5CC6AE1B36E5}" type="pres">
      <dgm:prSet presAssocID="{81086528-B49F-4BDD-A100-6779E092362D}" presName="childComposite" presStyleCnt="0">
        <dgm:presLayoutVars>
          <dgm:chMax val="0"/>
          <dgm:chPref val="0"/>
        </dgm:presLayoutVars>
      </dgm:prSet>
      <dgm:spPr/>
    </dgm:pt>
    <dgm:pt modelId="{663A10C3-5601-49D0-8097-EBC91DB9F6E0}" type="pres">
      <dgm:prSet presAssocID="{81086528-B49F-4BDD-A100-6779E092362D}" presName="ChildAccent" presStyleLbl="solidFgAcc1" presStyleIdx="0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5CE3C625-C45A-4A0B-AC41-68B42B534D40}" type="pres">
      <dgm:prSet presAssocID="{81086528-B49F-4BDD-A100-6779E092362D}" presName="Child" presStyleLbl="revTx" presStyleIdx="1" presStyleCnt="8" custLinFactNeighborX="644">
        <dgm:presLayoutVars>
          <dgm:chMax val="0"/>
          <dgm:chPref val="0"/>
          <dgm:bulletEnabled val="1"/>
        </dgm:presLayoutVars>
      </dgm:prSet>
      <dgm:spPr/>
    </dgm:pt>
    <dgm:pt modelId="{EC4BB260-72FF-48B0-9826-85F13E851B2C}" type="pres">
      <dgm:prSet presAssocID="{108C1CC4-494E-4A13-9B4C-D7A645D2AD42}" presName="childComposite" presStyleCnt="0">
        <dgm:presLayoutVars>
          <dgm:chMax val="0"/>
          <dgm:chPref val="0"/>
        </dgm:presLayoutVars>
      </dgm:prSet>
      <dgm:spPr/>
    </dgm:pt>
    <dgm:pt modelId="{325B7C85-316C-4071-A938-014CF4D2D33E}" type="pres">
      <dgm:prSet presAssocID="{108C1CC4-494E-4A13-9B4C-D7A645D2AD42}" presName="ChildAccent" presStyleLbl="solidFgAcc1" presStyleIdx="1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FDDEE768-1D6E-42B4-8AD4-FEB8D605AA80}" type="pres">
      <dgm:prSet presAssocID="{108C1CC4-494E-4A13-9B4C-D7A645D2AD42}" presName="Child" presStyleLbl="revTx" presStyleIdx="2" presStyleCnt="8" custLinFactNeighborX="0">
        <dgm:presLayoutVars>
          <dgm:chMax val="0"/>
          <dgm:chPref val="0"/>
          <dgm:bulletEnabled val="1"/>
        </dgm:presLayoutVars>
      </dgm:prSet>
      <dgm:spPr/>
    </dgm:pt>
    <dgm:pt modelId="{21329804-AFA9-4DE0-991B-23DF1C4455D9}" type="pres">
      <dgm:prSet presAssocID="{5C1EC2BC-A5FF-4B88-995E-04CA365FD702}" presName="childComposite" presStyleCnt="0">
        <dgm:presLayoutVars>
          <dgm:chMax val="0"/>
          <dgm:chPref val="0"/>
        </dgm:presLayoutVars>
      </dgm:prSet>
      <dgm:spPr/>
    </dgm:pt>
    <dgm:pt modelId="{DBB8B620-9747-4310-8B47-95643F3CF8A9}" type="pres">
      <dgm:prSet presAssocID="{5C1EC2BC-A5FF-4B88-995E-04CA365FD702}" presName="ChildAccent" presStyleLbl="solidFgAcc1" presStyleIdx="2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B0074503-FE65-4DD0-A8A6-749545B311F9}" type="pres">
      <dgm:prSet presAssocID="{5C1EC2BC-A5FF-4B88-995E-04CA365FD702}" presName="Child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AAB350D0-45CA-4FF3-BA52-A5C25072C06B}" type="pres">
      <dgm:prSet presAssocID="{3746FE5A-3675-4929-88CF-6790A72CB5B2}" presName="root" presStyleCnt="0">
        <dgm:presLayoutVars>
          <dgm:chMax/>
          <dgm:chPref/>
        </dgm:presLayoutVars>
      </dgm:prSet>
      <dgm:spPr/>
    </dgm:pt>
    <dgm:pt modelId="{77C72BAF-2013-404C-B50D-9C85706F59C8}" type="pres">
      <dgm:prSet presAssocID="{3746FE5A-3675-4929-88CF-6790A72CB5B2}" presName="rootComposite" presStyleCnt="0">
        <dgm:presLayoutVars/>
      </dgm:prSet>
      <dgm:spPr/>
    </dgm:pt>
    <dgm:pt modelId="{688BAD60-DBC2-4DC6-9AA7-8E0B91018886}" type="pres">
      <dgm:prSet presAssocID="{3746FE5A-3675-4929-88CF-6790A72CB5B2}" presName="ParentAccent" presStyleLbl="alignNode1" presStyleIdx="1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CEB715BB-8F24-49DF-86A8-53A20ECB06CD}" type="pres">
      <dgm:prSet presAssocID="{3746FE5A-3675-4929-88CF-6790A72CB5B2}" presName="ParentSmallAccent" presStyleLbl="fgAcc1" presStyleIdx="1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388062BC-F0E4-4549-AB21-36858D412F2B}" type="pres">
      <dgm:prSet presAssocID="{3746FE5A-3675-4929-88CF-6790A72CB5B2}" presName="Parent" presStyleLbl="revTx" presStyleIdx="4" presStyleCnt="8">
        <dgm:presLayoutVars>
          <dgm:chMax/>
          <dgm:chPref val="4"/>
          <dgm:bulletEnabled val="1"/>
        </dgm:presLayoutVars>
      </dgm:prSet>
      <dgm:spPr/>
    </dgm:pt>
    <dgm:pt modelId="{E17DB02E-6457-4DC8-BB99-7991FC343215}" type="pres">
      <dgm:prSet presAssocID="{3746FE5A-3675-4929-88CF-6790A72CB5B2}" presName="childShape" presStyleCnt="0">
        <dgm:presLayoutVars>
          <dgm:chMax val="0"/>
          <dgm:chPref val="0"/>
        </dgm:presLayoutVars>
      </dgm:prSet>
      <dgm:spPr/>
    </dgm:pt>
    <dgm:pt modelId="{D032FD20-EAFD-456D-828B-A1CCAA8BF953}" type="pres">
      <dgm:prSet presAssocID="{69C88339-6155-4FCB-AD55-6F2E754507A1}" presName="childComposite" presStyleCnt="0">
        <dgm:presLayoutVars>
          <dgm:chMax val="0"/>
          <dgm:chPref val="0"/>
        </dgm:presLayoutVars>
      </dgm:prSet>
      <dgm:spPr/>
    </dgm:pt>
    <dgm:pt modelId="{EA6AB7D2-27D6-4BDF-BBD1-7A9835F3C1DD}" type="pres">
      <dgm:prSet presAssocID="{69C88339-6155-4FCB-AD55-6F2E754507A1}" presName="ChildAccent" presStyleLbl="solidFgAcc1" presStyleIdx="3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0FA4F992-C3C8-4FB0-A74E-FA5B6D330A85}" type="pres">
      <dgm:prSet presAssocID="{69C88339-6155-4FCB-AD55-6F2E754507A1}" presName="Child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405C314F-2CC9-4F15-A242-0F7B69363D3C}" type="pres">
      <dgm:prSet presAssocID="{028B049D-A6AB-474B-B560-67226B1E6F8C}" presName="childComposite" presStyleCnt="0">
        <dgm:presLayoutVars>
          <dgm:chMax val="0"/>
          <dgm:chPref val="0"/>
        </dgm:presLayoutVars>
      </dgm:prSet>
      <dgm:spPr/>
    </dgm:pt>
    <dgm:pt modelId="{A0EA73D2-E71D-4522-9DF1-9A2252B677E2}" type="pres">
      <dgm:prSet presAssocID="{028B049D-A6AB-474B-B560-67226B1E6F8C}" presName="ChildAccent" presStyleLbl="solidFgAcc1" presStyleIdx="4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0D85C970-BEFC-48F3-A1D9-6D2C4EA2ADDB}" type="pres">
      <dgm:prSet presAssocID="{028B049D-A6AB-474B-B560-67226B1E6F8C}" presName="Child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FCADCEC5-9A21-4406-87E9-0266E8AE1C95}" type="pres">
      <dgm:prSet presAssocID="{D876ED08-939D-4AFF-9802-3966F4964227}" presName="childComposite" presStyleCnt="0">
        <dgm:presLayoutVars>
          <dgm:chMax val="0"/>
          <dgm:chPref val="0"/>
        </dgm:presLayoutVars>
      </dgm:prSet>
      <dgm:spPr/>
    </dgm:pt>
    <dgm:pt modelId="{B4F86B12-62D6-4DA9-85C1-9450B1523A2D}" type="pres">
      <dgm:prSet presAssocID="{D876ED08-939D-4AFF-9802-3966F4964227}" presName="ChildAccent" presStyleLbl="solidFgAcc1" presStyleIdx="5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E6443F64-720A-491A-9FFA-E8BB6D78B77C}" type="pres">
      <dgm:prSet presAssocID="{D876ED08-939D-4AFF-9802-3966F4964227}" presName="Child" presStyleLbl="revTx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3B689C14-A777-4C03-8442-2077FE349B95}" srcId="{7616FC13-D6B4-40EF-B165-5D79949F5F7C}" destId="{7646BF5A-F14D-4873-9127-CA42E44FCAB7}" srcOrd="0" destOrd="0" parTransId="{946B23A0-55D4-4041-AF59-83DD10E642B6}" sibTransId="{DE756A39-8BD0-4B4E-9FA1-1B17B4E2A3FB}"/>
    <dgm:cxn modelId="{A541FE24-D142-4A51-B1CE-595E4CFF7615}" type="presOf" srcId="{81086528-B49F-4BDD-A100-6779E092362D}" destId="{5CE3C625-C45A-4A0B-AC41-68B42B534D40}" srcOrd="0" destOrd="0" presId="urn:microsoft.com/office/officeart/2008/layout/SquareAccentList"/>
    <dgm:cxn modelId="{24F9452C-E1E0-4412-AFC9-58377732D8F5}" srcId="{3746FE5A-3675-4929-88CF-6790A72CB5B2}" destId="{D876ED08-939D-4AFF-9802-3966F4964227}" srcOrd="2" destOrd="0" parTransId="{9F6F5279-6DEA-4470-B025-709782BA3B7E}" sibTransId="{64B71937-070D-4B2B-9F30-91D1AFE374B2}"/>
    <dgm:cxn modelId="{30BD203D-066C-43DE-95B1-FA4AB8FA6392}" type="presOf" srcId="{D876ED08-939D-4AFF-9802-3966F4964227}" destId="{E6443F64-720A-491A-9FFA-E8BB6D78B77C}" srcOrd="0" destOrd="0" presId="urn:microsoft.com/office/officeart/2008/layout/SquareAccentList"/>
    <dgm:cxn modelId="{D29AC250-B880-44B9-8E8A-015023FD4279}" type="presOf" srcId="{7616FC13-D6B4-40EF-B165-5D79949F5F7C}" destId="{371B3692-8CCC-45D3-BF19-19A7DA7FAF2C}" srcOrd="0" destOrd="0" presId="urn:microsoft.com/office/officeart/2008/layout/SquareAccentList"/>
    <dgm:cxn modelId="{59E20455-A845-417F-B67B-B0C3675BAB62}" srcId="{7646BF5A-F14D-4873-9127-CA42E44FCAB7}" destId="{81086528-B49F-4BDD-A100-6779E092362D}" srcOrd="0" destOrd="0" parTransId="{26259D93-BC8E-4E43-9918-AEC27DDB1E56}" sibTransId="{186705F7-89CB-47A6-8DBA-EFD628CCDADA}"/>
    <dgm:cxn modelId="{4DE49C81-9A2A-402C-B894-93AF9B4311D0}" srcId="{7616FC13-D6B4-40EF-B165-5D79949F5F7C}" destId="{3746FE5A-3675-4929-88CF-6790A72CB5B2}" srcOrd="1" destOrd="0" parTransId="{FB148BC2-9600-4D0F-ADC1-75EB96C3F17B}" sibTransId="{A84A7512-73FF-4A8D-93FE-C96F600FDC75}"/>
    <dgm:cxn modelId="{191F3C86-84C0-433F-9110-D6CDBC79A8BB}" type="presOf" srcId="{3746FE5A-3675-4929-88CF-6790A72CB5B2}" destId="{388062BC-F0E4-4549-AB21-36858D412F2B}" srcOrd="0" destOrd="0" presId="urn:microsoft.com/office/officeart/2008/layout/SquareAccentList"/>
    <dgm:cxn modelId="{BBF50D93-33B2-495E-AF85-A626736E218F}" type="presOf" srcId="{108C1CC4-494E-4A13-9B4C-D7A645D2AD42}" destId="{FDDEE768-1D6E-42B4-8AD4-FEB8D605AA80}" srcOrd="0" destOrd="0" presId="urn:microsoft.com/office/officeart/2008/layout/SquareAccentList"/>
    <dgm:cxn modelId="{AB61959A-845A-4123-AF9D-9FF2643DE9DD}" srcId="{7646BF5A-F14D-4873-9127-CA42E44FCAB7}" destId="{108C1CC4-494E-4A13-9B4C-D7A645D2AD42}" srcOrd="1" destOrd="0" parTransId="{C0EF1670-ABFC-4379-96E3-EE858EB51A52}" sibTransId="{D8CA48D3-4968-4A4F-8530-0BE5BE0D2F8E}"/>
    <dgm:cxn modelId="{1F170B9D-F07A-423C-8FA7-0D70B4EA01C6}" type="presOf" srcId="{69C88339-6155-4FCB-AD55-6F2E754507A1}" destId="{0FA4F992-C3C8-4FB0-A74E-FA5B6D330A85}" srcOrd="0" destOrd="0" presId="urn:microsoft.com/office/officeart/2008/layout/SquareAccentList"/>
    <dgm:cxn modelId="{9F956E9E-268C-406E-B21A-9FE0A2E28882}" srcId="{7646BF5A-F14D-4873-9127-CA42E44FCAB7}" destId="{5C1EC2BC-A5FF-4B88-995E-04CA365FD702}" srcOrd="2" destOrd="0" parTransId="{2A8B0D86-A81E-4F63-B7B1-B417215DCD76}" sibTransId="{B22B45F3-4EB2-4363-9684-5FB3DAA5F4A9}"/>
    <dgm:cxn modelId="{9F622FAC-7189-44A4-9990-F66977F32547}" type="presOf" srcId="{7646BF5A-F14D-4873-9127-CA42E44FCAB7}" destId="{D7A06673-538E-4224-AB78-B3EE458B09FA}" srcOrd="0" destOrd="0" presId="urn:microsoft.com/office/officeart/2008/layout/SquareAccentList"/>
    <dgm:cxn modelId="{9954C2BE-B425-4CEC-828D-C52AADB898C0}" type="presOf" srcId="{5C1EC2BC-A5FF-4B88-995E-04CA365FD702}" destId="{B0074503-FE65-4DD0-A8A6-749545B311F9}" srcOrd="0" destOrd="0" presId="urn:microsoft.com/office/officeart/2008/layout/SquareAccentList"/>
    <dgm:cxn modelId="{12C235C3-FB9B-48A3-AC4D-2D3F22D9AA31}" srcId="{3746FE5A-3675-4929-88CF-6790A72CB5B2}" destId="{028B049D-A6AB-474B-B560-67226B1E6F8C}" srcOrd="1" destOrd="0" parTransId="{451B77A5-611D-430B-BCE0-5DAED86D082E}" sibTransId="{C748CF40-2259-4D5A-85C3-D79DAC384057}"/>
    <dgm:cxn modelId="{819AABDC-C9A3-40C5-968C-CFEF67901B1D}" type="presOf" srcId="{028B049D-A6AB-474B-B560-67226B1E6F8C}" destId="{0D85C970-BEFC-48F3-A1D9-6D2C4EA2ADDB}" srcOrd="0" destOrd="0" presId="urn:microsoft.com/office/officeart/2008/layout/SquareAccentList"/>
    <dgm:cxn modelId="{1D2C3EE7-8C0F-4030-9451-247681B25EFF}" srcId="{3746FE5A-3675-4929-88CF-6790A72CB5B2}" destId="{69C88339-6155-4FCB-AD55-6F2E754507A1}" srcOrd="0" destOrd="0" parTransId="{3F66497D-3D98-4018-9589-FFA2B678680B}" sibTransId="{7E7A62B5-D15E-4487-9E4F-10EF38328474}"/>
    <dgm:cxn modelId="{37F2B997-6AFF-41CB-A0F0-6A482D4B91B7}" type="presParOf" srcId="{371B3692-8CCC-45D3-BF19-19A7DA7FAF2C}" destId="{C502FC11-DF2F-4F3A-A9B1-7631870E9B3C}" srcOrd="0" destOrd="0" presId="urn:microsoft.com/office/officeart/2008/layout/SquareAccentList"/>
    <dgm:cxn modelId="{3BA9C3BE-136A-4343-BB1C-7E686CD3553E}" type="presParOf" srcId="{C502FC11-DF2F-4F3A-A9B1-7631870E9B3C}" destId="{6E07E7AD-F341-4C1D-9E2F-0D08ABBC45B2}" srcOrd="0" destOrd="0" presId="urn:microsoft.com/office/officeart/2008/layout/SquareAccentList"/>
    <dgm:cxn modelId="{5069D9C0-C5F4-4D99-9551-0753770DC915}" type="presParOf" srcId="{6E07E7AD-F341-4C1D-9E2F-0D08ABBC45B2}" destId="{2B112A29-8120-4E35-963E-841847412BA4}" srcOrd="0" destOrd="0" presId="urn:microsoft.com/office/officeart/2008/layout/SquareAccentList"/>
    <dgm:cxn modelId="{CA655E1B-C90E-442E-8F69-60DD12B8FD73}" type="presParOf" srcId="{6E07E7AD-F341-4C1D-9E2F-0D08ABBC45B2}" destId="{C0111780-C5E1-4C5A-AC49-A3062423F2D1}" srcOrd="1" destOrd="0" presId="urn:microsoft.com/office/officeart/2008/layout/SquareAccentList"/>
    <dgm:cxn modelId="{6DCB1A6A-FBCB-4C65-BCDE-C7F5CCC34699}" type="presParOf" srcId="{6E07E7AD-F341-4C1D-9E2F-0D08ABBC45B2}" destId="{D7A06673-538E-4224-AB78-B3EE458B09FA}" srcOrd="2" destOrd="0" presId="urn:microsoft.com/office/officeart/2008/layout/SquareAccentList"/>
    <dgm:cxn modelId="{14FAE260-A3E2-4BBF-802B-D863BAAA7367}" type="presParOf" srcId="{C502FC11-DF2F-4F3A-A9B1-7631870E9B3C}" destId="{3FABA691-69B9-416E-8620-68F29DE5B90B}" srcOrd="1" destOrd="0" presId="urn:microsoft.com/office/officeart/2008/layout/SquareAccentList"/>
    <dgm:cxn modelId="{D2B65CA9-40DD-430D-841B-8479D5CD443D}" type="presParOf" srcId="{3FABA691-69B9-416E-8620-68F29DE5B90B}" destId="{83AE8DBF-2D71-4A55-97EF-5CC6AE1B36E5}" srcOrd="0" destOrd="0" presId="urn:microsoft.com/office/officeart/2008/layout/SquareAccentList"/>
    <dgm:cxn modelId="{DA8431D6-5851-4E67-9A60-99BAD0F4A250}" type="presParOf" srcId="{83AE8DBF-2D71-4A55-97EF-5CC6AE1B36E5}" destId="{663A10C3-5601-49D0-8097-EBC91DB9F6E0}" srcOrd="0" destOrd="0" presId="urn:microsoft.com/office/officeart/2008/layout/SquareAccentList"/>
    <dgm:cxn modelId="{3480571D-6E8A-4FCB-9605-08F549523A81}" type="presParOf" srcId="{83AE8DBF-2D71-4A55-97EF-5CC6AE1B36E5}" destId="{5CE3C625-C45A-4A0B-AC41-68B42B534D40}" srcOrd="1" destOrd="0" presId="urn:microsoft.com/office/officeart/2008/layout/SquareAccentList"/>
    <dgm:cxn modelId="{9614FD18-856E-4C19-B5F0-E2B2448C67A0}" type="presParOf" srcId="{3FABA691-69B9-416E-8620-68F29DE5B90B}" destId="{EC4BB260-72FF-48B0-9826-85F13E851B2C}" srcOrd="1" destOrd="0" presId="urn:microsoft.com/office/officeart/2008/layout/SquareAccentList"/>
    <dgm:cxn modelId="{429748EC-E3E7-46C9-A706-61498F096E88}" type="presParOf" srcId="{EC4BB260-72FF-48B0-9826-85F13E851B2C}" destId="{325B7C85-316C-4071-A938-014CF4D2D33E}" srcOrd="0" destOrd="0" presId="urn:microsoft.com/office/officeart/2008/layout/SquareAccentList"/>
    <dgm:cxn modelId="{A9A4500B-0DF3-4618-AE40-4324394FEAAA}" type="presParOf" srcId="{EC4BB260-72FF-48B0-9826-85F13E851B2C}" destId="{FDDEE768-1D6E-42B4-8AD4-FEB8D605AA80}" srcOrd="1" destOrd="0" presId="urn:microsoft.com/office/officeart/2008/layout/SquareAccentList"/>
    <dgm:cxn modelId="{6DC4A528-EFDA-4D22-9B6E-92C355266D6F}" type="presParOf" srcId="{3FABA691-69B9-416E-8620-68F29DE5B90B}" destId="{21329804-AFA9-4DE0-991B-23DF1C4455D9}" srcOrd="2" destOrd="0" presId="urn:microsoft.com/office/officeart/2008/layout/SquareAccentList"/>
    <dgm:cxn modelId="{87C947BA-6CCD-4FE2-A4CD-BCFBFE1CF9F5}" type="presParOf" srcId="{21329804-AFA9-4DE0-991B-23DF1C4455D9}" destId="{DBB8B620-9747-4310-8B47-95643F3CF8A9}" srcOrd="0" destOrd="0" presId="urn:microsoft.com/office/officeart/2008/layout/SquareAccentList"/>
    <dgm:cxn modelId="{955F6714-843A-40F5-9BC6-A335D30B3B43}" type="presParOf" srcId="{21329804-AFA9-4DE0-991B-23DF1C4455D9}" destId="{B0074503-FE65-4DD0-A8A6-749545B311F9}" srcOrd="1" destOrd="0" presId="urn:microsoft.com/office/officeart/2008/layout/SquareAccentList"/>
    <dgm:cxn modelId="{79A3AF34-F600-4359-A67A-1A0E6959F60A}" type="presParOf" srcId="{371B3692-8CCC-45D3-BF19-19A7DA7FAF2C}" destId="{AAB350D0-45CA-4FF3-BA52-A5C25072C06B}" srcOrd="1" destOrd="0" presId="urn:microsoft.com/office/officeart/2008/layout/SquareAccentList"/>
    <dgm:cxn modelId="{5ACAA2C7-310F-4A29-A91F-FA101AC3782B}" type="presParOf" srcId="{AAB350D0-45CA-4FF3-BA52-A5C25072C06B}" destId="{77C72BAF-2013-404C-B50D-9C85706F59C8}" srcOrd="0" destOrd="0" presId="urn:microsoft.com/office/officeart/2008/layout/SquareAccentList"/>
    <dgm:cxn modelId="{8CEE6738-1EBC-445E-A7CF-B6A058CD8EF1}" type="presParOf" srcId="{77C72BAF-2013-404C-B50D-9C85706F59C8}" destId="{688BAD60-DBC2-4DC6-9AA7-8E0B91018886}" srcOrd="0" destOrd="0" presId="urn:microsoft.com/office/officeart/2008/layout/SquareAccentList"/>
    <dgm:cxn modelId="{1DD9024D-B04C-40C4-A806-6083255B1DC0}" type="presParOf" srcId="{77C72BAF-2013-404C-B50D-9C85706F59C8}" destId="{CEB715BB-8F24-49DF-86A8-53A20ECB06CD}" srcOrd="1" destOrd="0" presId="urn:microsoft.com/office/officeart/2008/layout/SquareAccentList"/>
    <dgm:cxn modelId="{13DA0F8D-9D6B-4C69-B927-282703A57A35}" type="presParOf" srcId="{77C72BAF-2013-404C-B50D-9C85706F59C8}" destId="{388062BC-F0E4-4549-AB21-36858D412F2B}" srcOrd="2" destOrd="0" presId="urn:microsoft.com/office/officeart/2008/layout/SquareAccentList"/>
    <dgm:cxn modelId="{0A78EEFD-2A21-41F3-B078-0482654E64D2}" type="presParOf" srcId="{AAB350D0-45CA-4FF3-BA52-A5C25072C06B}" destId="{E17DB02E-6457-4DC8-BB99-7991FC343215}" srcOrd="1" destOrd="0" presId="urn:microsoft.com/office/officeart/2008/layout/SquareAccentList"/>
    <dgm:cxn modelId="{14E67A8E-0933-4325-AD56-D9438D7EFC3A}" type="presParOf" srcId="{E17DB02E-6457-4DC8-BB99-7991FC343215}" destId="{D032FD20-EAFD-456D-828B-A1CCAA8BF953}" srcOrd="0" destOrd="0" presId="urn:microsoft.com/office/officeart/2008/layout/SquareAccentList"/>
    <dgm:cxn modelId="{719D3DE0-8939-43D0-85E8-61642B6C0356}" type="presParOf" srcId="{D032FD20-EAFD-456D-828B-A1CCAA8BF953}" destId="{EA6AB7D2-27D6-4BDF-BBD1-7A9835F3C1DD}" srcOrd="0" destOrd="0" presId="urn:microsoft.com/office/officeart/2008/layout/SquareAccentList"/>
    <dgm:cxn modelId="{87EF3BCE-E574-4653-BEA3-B363065E3CCA}" type="presParOf" srcId="{D032FD20-EAFD-456D-828B-A1CCAA8BF953}" destId="{0FA4F992-C3C8-4FB0-A74E-FA5B6D330A85}" srcOrd="1" destOrd="0" presId="urn:microsoft.com/office/officeart/2008/layout/SquareAccentList"/>
    <dgm:cxn modelId="{55C90460-21CB-448B-B55E-01F0817C70A7}" type="presParOf" srcId="{E17DB02E-6457-4DC8-BB99-7991FC343215}" destId="{405C314F-2CC9-4F15-A242-0F7B69363D3C}" srcOrd="1" destOrd="0" presId="urn:microsoft.com/office/officeart/2008/layout/SquareAccentList"/>
    <dgm:cxn modelId="{8A8ED125-7C4A-431D-89CD-BBDC926C07CE}" type="presParOf" srcId="{405C314F-2CC9-4F15-A242-0F7B69363D3C}" destId="{A0EA73D2-E71D-4522-9DF1-9A2252B677E2}" srcOrd="0" destOrd="0" presId="urn:microsoft.com/office/officeart/2008/layout/SquareAccentList"/>
    <dgm:cxn modelId="{46A3643A-08BD-4FBA-9E97-AD0380CD170B}" type="presParOf" srcId="{405C314F-2CC9-4F15-A242-0F7B69363D3C}" destId="{0D85C970-BEFC-48F3-A1D9-6D2C4EA2ADDB}" srcOrd="1" destOrd="0" presId="urn:microsoft.com/office/officeart/2008/layout/SquareAccentList"/>
    <dgm:cxn modelId="{91C68129-68C1-4C8B-8D40-F68949898155}" type="presParOf" srcId="{E17DB02E-6457-4DC8-BB99-7991FC343215}" destId="{FCADCEC5-9A21-4406-87E9-0266E8AE1C95}" srcOrd="2" destOrd="0" presId="urn:microsoft.com/office/officeart/2008/layout/SquareAccentList"/>
    <dgm:cxn modelId="{BFC89D78-5047-4870-98F3-3CE4D695ED29}" type="presParOf" srcId="{FCADCEC5-9A21-4406-87E9-0266E8AE1C95}" destId="{B4F86B12-62D6-4DA9-85C1-9450B1523A2D}" srcOrd="0" destOrd="0" presId="urn:microsoft.com/office/officeart/2008/layout/SquareAccentList"/>
    <dgm:cxn modelId="{3B51E39A-404D-4008-9C69-83051356A6A0}" type="presParOf" srcId="{FCADCEC5-9A21-4406-87E9-0266E8AE1C95}" destId="{E6443F64-720A-491A-9FFA-E8BB6D78B77C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616FC13-D6B4-40EF-B165-5D79949F5F7C}" type="doc">
      <dgm:prSet loTypeId="urn:microsoft.com/office/officeart/2008/layout/Squa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7646BF5A-F14D-4873-9127-CA42E44FCAB7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אחדות בשלוש צורות</a:t>
          </a:r>
        </a:p>
      </dgm:t>
    </dgm:pt>
    <dgm:pt modelId="{946B23A0-55D4-4041-AF59-83DD10E642B6}" type="parTrans" cxnId="{3B689C14-A777-4C03-8442-2077FE349B95}">
      <dgm:prSet/>
      <dgm:spPr/>
      <dgm:t>
        <a:bodyPr/>
        <a:lstStyle/>
        <a:p>
          <a:pPr rtl="1"/>
          <a:endParaRPr lang="he-IL"/>
        </a:p>
      </dgm:t>
    </dgm:pt>
    <dgm:pt modelId="{DE756A39-8BD0-4B4E-9FA1-1B17B4E2A3FB}" type="sibTrans" cxnId="{3B689C14-A777-4C03-8442-2077FE349B95}">
      <dgm:prSet/>
      <dgm:spPr/>
      <dgm:t>
        <a:bodyPr/>
        <a:lstStyle/>
        <a:p>
          <a:pPr rtl="1"/>
          <a:endParaRPr lang="he-IL"/>
        </a:p>
      </dgm:t>
    </dgm:pt>
    <dgm:pt modelId="{81086528-B49F-4BDD-A100-6779E092362D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1" i="0" dirty="0"/>
            <a:t>פיזית</a:t>
          </a:r>
          <a:r>
            <a:rPr lang="he-IL" b="0" i="0" dirty="0"/>
            <a:t> - והיו לבשר אחד.</a:t>
          </a:r>
          <a:endParaRPr lang="he-IL" dirty="0"/>
        </a:p>
      </dgm:t>
    </dgm:pt>
    <dgm:pt modelId="{26259D93-BC8E-4E43-9918-AEC27DDB1E56}" type="parTrans" cxnId="{59E20455-A845-417F-B67B-B0C3675BAB62}">
      <dgm:prSet/>
      <dgm:spPr/>
      <dgm:t>
        <a:bodyPr/>
        <a:lstStyle/>
        <a:p>
          <a:pPr rtl="1"/>
          <a:endParaRPr lang="he-IL"/>
        </a:p>
      </dgm:t>
    </dgm:pt>
    <dgm:pt modelId="{186705F7-89CB-47A6-8DBA-EFD628CCDADA}" type="sibTrans" cxnId="{59E20455-A845-417F-B67B-B0C3675BAB62}">
      <dgm:prSet/>
      <dgm:spPr/>
      <dgm:t>
        <a:bodyPr/>
        <a:lstStyle/>
        <a:p>
          <a:pPr rtl="1"/>
          <a:endParaRPr lang="he-IL"/>
        </a:p>
      </dgm:t>
    </dgm:pt>
    <dgm:pt modelId="{108C1CC4-494E-4A13-9B4C-D7A645D2AD4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1" i="0" dirty="0"/>
            <a:t>נפשית</a:t>
          </a:r>
          <a:r>
            <a:rPr lang="he-IL" b="0" i="0" dirty="0"/>
            <a:t> - ודבק באשתו</a:t>
          </a:r>
          <a:endParaRPr lang="he-IL" dirty="0"/>
        </a:p>
      </dgm:t>
    </dgm:pt>
    <dgm:pt modelId="{C0EF1670-ABFC-4379-96E3-EE858EB51A52}" type="parTrans" cxnId="{AB61959A-845A-4123-AF9D-9FF2643DE9DD}">
      <dgm:prSet/>
      <dgm:spPr/>
      <dgm:t>
        <a:bodyPr/>
        <a:lstStyle/>
        <a:p>
          <a:pPr rtl="1"/>
          <a:endParaRPr lang="he-IL"/>
        </a:p>
      </dgm:t>
    </dgm:pt>
    <dgm:pt modelId="{D8CA48D3-4968-4A4F-8530-0BE5BE0D2F8E}" type="sibTrans" cxnId="{AB61959A-845A-4123-AF9D-9FF2643DE9DD}">
      <dgm:prSet/>
      <dgm:spPr/>
      <dgm:t>
        <a:bodyPr/>
        <a:lstStyle/>
        <a:p>
          <a:pPr rtl="1"/>
          <a:endParaRPr lang="he-IL"/>
        </a:p>
      </dgm:t>
    </dgm:pt>
    <dgm:pt modelId="{5C1EC2BC-A5FF-4B88-995E-04CA365FD70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b="1" i="0" dirty="0"/>
            <a:t>יצירה</a:t>
          </a:r>
          <a:r>
            <a:rPr lang="he-IL" b="0" i="0" dirty="0"/>
            <a:t> - ילד שלושה שותפים באדם.</a:t>
          </a:r>
          <a:endParaRPr lang="he-IL" dirty="0"/>
        </a:p>
      </dgm:t>
    </dgm:pt>
    <dgm:pt modelId="{2A8B0D86-A81E-4F63-B7B1-B417215DCD76}" type="parTrans" cxnId="{9F956E9E-268C-406E-B21A-9FE0A2E28882}">
      <dgm:prSet/>
      <dgm:spPr/>
      <dgm:t>
        <a:bodyPr/>
        <a:lstStyle/>
        <a:p>
          <a:pPr rtl="1"/>
          <a:endParaRPr lang="he-IL"/>
        </a:p>
      </dgm:t>
    </dgm:pt>
    <dgm:pt modelId="{B22B45F3-4EB2-4363-9684-5FB3DAA5F4A9}" type="sibTrans" cxnId="{9F956E9E-268C-406E-B21A-9FE0A2E28882}">
      <dgm:prSet/>
      <dgm:spPr/>
      <dgm:t>
        <a:bodyPr/>
        <a:lstStyle/>
        <a:p>
          <a:pPr rtl="1"/>
          <a:endParaRPr lang="he-IL"/>
        </a:p>
      </dgm:t>
    </dgm:pt>
    <dgm:pt modelId="{3746FE5A-3675-4929-88CF-6790A72CB5B2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אחדות </a:t>
          </a:r>
        </a:p>
      </dgm:t>
    </dgm:pt>
    <dgm:pt modelId="{FB148BC2-9600-4D0F-ADC1-75EB96C3F17B}" type="parTrans" cxnId="{4DE49C81-9A2A-402C-B894-93AF9B4311D0}">
      <dgm:prSet/>
      <dgm:spPr/>
      <dgm:t>
        <a:bodyPr/>
        <a:lstStyle/>
        <a:p>
          <a:pPr rtl="1"/>
          <a:endParaRPr lang="he-IL"/>
        </a:p>
      </dgm:t>
    </dgm:pt>
    <dgm:pt modelId="{A84A7512-73FF-4A8D-93FE-C96F600FDC75}" type="sibTrans" cxnId="{4DE49C81-9A2A-402C-B894-93AF9B4311D0}">
      <dgm:prSet/>
      <dgm:spPr/>
      <dgm:t>
        <a:bodyPr/>
        <a:lstStyle/>
        <a:p>
          <a:pPr rtl="1"/>
          <a:endParaRPr lang="he-IL"/>
        </a:p>
      </dgm:t>
    </dgm:pt>
    <dgm:pt modelId="{69C88339-6155-4FCB-AD55-6F2E754507A1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בכל לבבך</a:t>
          </a:r>
        </a:p>
      </dgm:t>
    </dgm:pt>
    <dgm:pt modelId="{3F66497D-3D98-4018-9589-FFA2B678680B}" type="parTrans" cxnId="{1D2C3EE7-8C0F-4030-9451-247681B25EFF}">
      <dgm:prSet/>
      <dgm:spPr/>
      <dgm:t>
        <a:bodyPr/>
        <a:lstStyle/>
        <a:p>
          <a:pPr rtl="1"/>
          <a:endParaRPr lang="he-IL"/>
        </a:p>
      </dgm:t>
    </dgm:pt>
    <dgm:pt modelId="{7E7A62B5-D15E-4487-9E4F-10EF38328474}" type="sibTrans" cxnId="{1D2C3EE7-8C0F-4030-9451-247681B25EFF}">
      <dgm:prSet/>
      <dgm:spPr/>
      <dgm:t>
        <a:bodyPr/>
        <a:lstStyle/>
        <a:p>
          <a:pPr rtl="1"/>
          <a:endParaRPr lang="he-IL"/>
        </a:p>
      </dgm:t>
    </dgm:pt>
    <dgm:pt modelId="{028B049D-A6AB-474B-B560-67226B1E6F8C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ובכל נפשך</a:t>
          </a:r>
        </a:p>
      </dgm:t>
    </dgm:pt>
    <dgm:pt modelId="{451B77A5-611D-430B-BCE0-5DAED86D082E}" type="parTrans" cxnId="{12C235C3-FB9B-48A3-AC4D-2D3F22D9AA31}">
      <dgm:prSet/>
      <dgm:spPr/>
      <dgm:t>
        <a:bodyPr/>
        <a:lstStyle/>
        <a:p>
          <a:pPr rtl="1"/>
          <a:endParaRPr lang="he-IL"/>
        </a:p>
      </dgm:t>
    </dgm:pt>
    <dgm:pt modelId="{C748CF40-2259-4D5A-85C3-D79DAC384057}" type="sibTrans" cxnId="{12C235C3-FB9B-48A3-AC4D-2D3F22D9AA31}">
      <dgm:prSet/>
      <dgm:spPr/>
      <dgm:t>
        <a:bodyPr/>
        <a:lstStyle/>
        <a:p>
          <a:pPr rtl="1"/>
          <a:endParaRPr lang="he-IL"/>
        </a:p>
      </dgm:t>
    </dgm:pt>
    <dgm:pt modelId="{D876ED08-939D-4AFF-9802-3966F4964227}">
      <dgm:prSet phldrT="[טקסט]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pPr rtl="1"/>
          <a:r>
            <a:rPr lang="he-IL" dirty="0"/>
            <a:t>ובכל מאודך</a:t>
          </a:r>
        </a:p>
      </dgm:t>
    </dgm:pt>
    <dgm:pt modelId="{9F6F5279-6DEA-4470-B025-709782BA3B7E}" type="parTrans" cxnId="{24F9452C-E1E0-4412-AFC9-58377732D8F5}">
      <dgm:prSet/>
      <dgm:spPr/>
      <dgm:t>
        <a:bodyPr/>
        <a:lstStyle/>
        <a:p>
          <a:pPr rtl="1"/>
          <a:endParaRPr lang="he-IL"/>
        </a:p>
      </dgm:t>
    </dgm:pt>
    <dgm:pt modelId="{64B71937-070D-4B2B-9F30-91D1AFE374B2}" type="sibTrans" cxnId="{24F9452C-E1E0-4412-AFC9-58377732D8F5}">
      <dgm:prSet/>
      <dgm:spPr/>
      <dgm:t>
        <a:bodyPr/>
        <a:lstStyle/>
        <a:p>
          <a:pPr rtl="1"/>
          <a:endParaRPr lang="he-IL"/>
        </a:p>
      </dgm:t>
    </dgm:pt>
    <dgm:pt modelId="{371B3692-8CCC-45D3-BF19-19A7DA7FAF2C}" type="pres">
      <dgm:prSet presAssocID="{7616FC13-D6B4-40EF-B165-5D79949F5F7C}" presName="layout" presStyleCnt="0">
        <dgm:presLayoutVars>
          <dgm:chMax/>
          <dgm:chPref/>
          <dgm:dir/>
          <dgm:resizeHandles/>
        </dgm:presLayoutVars>
      </dgm:prSet>
      <dgm:spPr/>
    </dgm:pt>
    <dgm:pt modelId="{C502FC11-DF2F-4F3A-A9B1-7631870E9B3C}" type="pres">
      <dgm:prSet presAssocID="{7646BF5A-F14D-4873-9127-CA42E44FCAB7}" presName="root" presStyleCnt="0">
        <dgm:presLayoutVars>
          <dgm:chMax/>
          <dgm:chPref/>
        </dgm:presLayoutVars>
      </dgm:prSet>
      <dgm:spPr/>
    </dgm:pt>
    <dgm:pt modelId="{6E07E7AD-F341-4C1D-9E2F-0D08ABBC45B2}" type="pres">
      <dgm:prSet presAssocID="{7646BF5A-F14D-4873-9127-CA42E44FCAB7}" presName="rootComposite" presStyleCnt="0">
        <dgm:presLayoutVars/>
      </dgm:prSet>
      <dgm:spPr/>
    </dgm:pt>
    <dgm:pt modelId="{2B112A29-8120-4E35-963E-841847412BA4}" type="pres">
      <dgm:prSet presAssocID="{7646BF5A-F14D-4873-9127-CA42E44FCAB7}" presName="ParentAccent" presStyleLbl="alignNode1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C0111780-C5E1-4C5A-AC49-A3062423F2D1}" type="pres">
      <dgm:prSet presAssocID="{7646BF5A-F14D-4873-9127-CA42E44FCAB7}" presName="ParentSmallAccent" presStyleLbl="fgAcc1" presStyleIdx="0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D7A06673-538E-4224-AB78-B3EE458B09FA}" type="pres">
      <dgm:prSet presAssocID="{7646BF5A-F14D-4873-9127-CA42E44FCAB7}" presName="Parent" presStyleLbl="revTx" presStyleIdx="0" presStyleCnt="8">
        <dgm:presLayoutVars>
          <dgm:chMax/>
          <dgm:chPref val="4"/>
          <dgm:bulletEnabled val="1"/>
        </dgm:presLayoutVars>
      </dgm:prSet>
      <dgm:spPr/>
    </dgm:pt>
    <dgm:pt modelId="{3FABA691-69B9-416E-8620-68F29DE5B90B}" type="pres">
      <dgm:prSet presAssocID="{7646BF5A-F14D-4873-9127-CA42E44FCAB7}" presName="childShape" presStyleCnt="0">
        <dgm:presLayoutVars>
          <dgm:chMax val="0"/>
          <dgm:chPref val="0"/>
        </dgm:presLayoutVars>
      </dgm:prSet>
      <dgm:spPr/>
    </dgm:pt>
    <dgm:pt modelId="{83AE8DBF-2D71-4A55-97EF-5CC6AE1B36E5}" type="pres">
      <dgm:prSet presAssocID="{81086528-B49F-4BDD-A100-6779E092362D}" presName="childComposite" presStyleCnt="0">
        <dgm:presLayoutVars>
          <dgm:chMax val="0"/>
          <dgm:chPref val="0"/>
        </dgm:presLayoutVars>
      </dgm:prSet>
      <dgm:spPr/>
    </dgm:pt>
    <dgm:pt modelId="{663A10C3-5601-49D0-8097-EBC91DB9F6E0}" type="pres">
      <dgm:prSet presAssocID="{81086528-B49F-4BDD-A100-6779E092362D}" presName="ChildAccent" presStyleLbl="solidFgAcc1" presStyleIdx="0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5CE3C625-C45A-4A0B-AC41-68B42B534D40}" type="pres">
      <dgm:prSet presAssocID="{81086528-B49F-4BDD-A100-6779E092362D}" presName="Child" presStyleLbl="revTx" presStyleIdx="1" presStyleCnt="8" custLinFactNeighborX="644">
        <dgm:presLayoutVars>
          <dgm:chMax val="0"/>
          <dgm:chPref val="0"/>
          <dgm:bulletEnabled val="1"/>
        </dgm:presLayoutVars>
      </dgm:prSet>
      <dgm:spPr/>
    </dgm:pt>
    <dgm:pt modelId="{EC4BB260-72FF-48B0-9826-85F13E851B2C}" type="pres">
      <dgm:prSet presAssocID="{108C1CC4-494E-4A13-9B4C-D7A645D2AD42}" presName="childComposite" presStyleCnt="0">
        <dgm:presLayoutVars>
          <dgm:chMax val="0"/>
          <dgm:chPref val="0"/>
        </dgm:presLayoutVars>
      </dgm:prSet>
      <dgm:spPr/>
    </dgm:pt>
    <dgm:pt modelId="{325B7C85-316C-4071-A938-014CF4D2D33E}" type="pres">
      <dgm:prSet presAssocID="{108C1CC4-494E-4A13-9B4C-D7A645D2AD42}" presName="ChildAccent" presStyleLbl="solidFgAcc1" presStyleIdx="1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FDDEE768-1D6E-42B4-8AD4-FEB8D605AA80}" type="pres">
      <dgm:prSet presAssocID="{108C1CC4-494E-4A13-9B4C-D7A645D2AD42}" presName="Child" presStyleLbl="revTx" presStyleIdx="2" presStyleCnt="8" custLinFactNeighborX="0">
        <dgm:presLayoutVars>
          <dgm:chMax val="0"/>
          <dgm:chPref val="0"/>
          <dgm:bulletEnabled val="1"/>
        </dgm:presLayoutVars>
      </dgm:prSet>
      <dgm:spPr/>
    </dgm:pt>
    <dgm:pt modelId="{21329804-AFA9-4DE0-991B-23DF1C4455D9}" type="pres">
      <dgm:prSet presAssocID="{5C1EC2BC-A5FF-4B88-995E-04CA365FD702}" presName="childComposite" presStyleCnt="0">
        <dgm:presLayoutVars>
          <dgm:chMax val="0"/>
          <dgm:chPref val="0"/>
        </dgm:presLayoutVars>
      </dgm:prSet>
      <dgm:spPr/>
    </dgm:pt>
    <dgm:pt modelId="{DBB8B620-9747-4310-8B47-95643F3CF8A9}" type="pres">
      <dgm:prSet presAssocID="{5C1EC2BC-A5FF-4B88-995E-04CA365FD702}" presName="ChildAccent" presStyleLbl="solidFgAcc1" presStyleIdx="2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B0074503-FE65-4DD0-A8A6-749545B311F9}" type="pres">
      <dgm:prSet presAssocID="{5C1EC2BC-A5FF-4B88-995E-04CA365FD702}" presName="Child" presStyleLbl="revTx" presStyleIdx="3" presStyleCnt="8">
        <dgm:presLayoutVars>
          <dgm:chMax val="0"/>
          <dgm:chPref val="0"/>
          <dgm:bulletEnabled val="1"/>
        </dgm:presLayoutVars>
      </dgm:prSet>
      <dgm:spPr/>
    </dgm:pt>
    <dgm:pt modelId="{AAB350D0-45CA-4FF3-BA52-A5C25072C06B}" type="pres">
      <dgm:prSet presAssocID="{3746FE5A-3675-4929-88CF-6790A72CB5B2}" presName="root" presStyleCnt="0">
        <dgm:presLayoutVars>
          <dgm:chMax/>
          <dgm:chPref/>
        </dgm:presLayoutVars>
      </dgm:prSet>
      <dgm:spPr/>
    </dgm:pt>
    <dgm:pt modelId="{77C72BAF-2013-404C-B50D-9C85706F59C8}" type="pres">
      <dgm:prSet presAssocID="{3746FE5A-3675-4929-88CF-6790A72CB5B2}" presName="rootComposite" presStyleCnt="0">
        <dgm:presLayoutVars/>
      </dgm:prSet>
      <dgm:spPr/>
    </dgm:pt>
    <dgm:pt modelId="{688BAD60-DBC2-4DC6-9AA7-8E0B91018886}" type="pres">
      <dgm:prSet presAssocID="{3746FE5A-3675-4929-88CF-6790A72CB5B2}" presName="ParentAccent" presStyleLbl="alignNode1" presStyleIdx="1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CEB715BB-8F24-49DF-86A8-53A20ECB06CD}" type="pres">
      <dgm:prSet presAssocID="{3746FE5A-3675-4929-88CF-6790A72CB5B2}" presName="ParentSmallAccent" presStyleLbl="fgAcc1" presStyleIdx="1" presStyleCnt="2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388062BC-F0E4-4549-AB21-36858D412F2B}" type="pres">
      <dgm:prSet presAssocID="{3746FE5A-3675-4929-88CF-6790A72CB5B2}" presName="Parent" presStyleLbl="revTx" presStyleIdx="4" presStyleCnt="8">
        <dgm:presLayoutVars>
          <dgm:chMax/>
          <dgm:chPref val="4"/>
          <dgm:bulletEnabled val="1"/>
        </dgm:presLayoutVars>
      </dgm:prSet>
      <dgm:spPr/>
    </dgm:pt>
    <dgm:pt modelId="{E17DB02E-6457-4DC8-BB99-7991FC343215}" type="pres">
      <dgm:prSet presAssocID="{3746FE5A-3675-4929-88CF-6790A72CB5B2}" presName="childShape" presStyleCnt="0">
        <dgm:presLayoutVars>
          <dgm:chMax val="0"/>
          <dgm:chPref val="0"/>
        </dgm:presLayoutVars>
      </dgm:prSet>
      <dgm:spPr/>
    </dgm:pt>
    <dgm:pt modelId="{D032FD20-EAFD-456D-828B-A1CCAA8BF953}" type="pres">
      <dgm:prSet presAssocID="{69C88339-6155-4FCB-AD55-6F2E754507A1}" presName="childComposite" presStyleCnt="0">
        <dgm:presLayoutVars>
          <dgm:chMax val="0"/>
          <dgm:chPref val="0"/>
        </dgm:presLayoutVars>
      </dgm:prSet>
      <dgm:spPr/>
    </dgm:pt>
    <dgm:pt modelId="{EA6AB7D2-27D6-4BDF-BBD1-7A9835F3C1DD}" type="pres">
      <dgm:prSet presAssocID="{69C88339-6155-4FCB-AD55-6F2E754507A1}" presName="ChildAccent" presStyleLbl="solidFgAcc1" presStyleIdx="3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0FA4F992-C3C8-4FB0-A74E-FA5B6D330A85}" type="pres">
      <dgm:prSet presAssocID="{69C88339-6155-4FCB-AD55-6F2E754507A1}" presName="Child" presStyleLbl="revTx" presStyleIdx="5" presStyleCnt="8">
        <dgm:presLayoutVars>
          <dgm:chMax val="0"/>
          <dgm:chPref val="0"/>
          <dgm:bulletEnabled val="1"/>
        </dgm:presLayoutVars>
      </dgm:prSet>
      <dgm:spPr/>
    </dgm:pt>
    <dgm:pt modelId="{405C314F-2CC9-4F15-A242-0F7B69363D3C}" type="pres">
      <dgm:prSet presAssocID="{028B049D-A6AB-474B-B560-67226B1E6F8C}" presName="childComposite" presStyleCnt="0">
        <dgm:presLayoutVars>
          <dgm:chMax val="0"/>
          <dgm:chPref val="0"/>
        </dgm:presLayoutVars>
      </dgm:prSet>
      <dgm:spPr/>
    </dgm:pt>
    <dgm:pt modelId="{A0EA73D2-E71D-4522-9DF1-9A2252B677E2}" type="pres">
      <dgm:prSet presAssocID="{028B049D-A6AB-474B-B560-67226B1E6F8C}" presName="ChildAccent" presStyleLbl="solidFgAcc1" presStyleIdx="4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0D85C970-BEFC-48F3-A1D9-6D2C4EA2ADDB}" type="pres">
      <dgm:prSet presAssocID="{028B049D-A6AB-474B-B560-67226B1E6F8C}" presName="Child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FCADCEC5-9A21-4406-87E9-0266E8AE1C95}" type="pres">
      <dgm:prSet presAssocID="{D876ED08-939D-4AFF-9802-3966F4964227}" presName="childComposite" presStyleCnt="0">
        <dgm:presLayoutVars>
          <dgm:chMax val="0"/>
          <dgm:chPref val="0"/>
        </dgm:presLayoutVars>
      </dgm:prSet>
      <dgm:spPr/>
    </dgm:pt>
    <dgm:pt modelId="{B4F86B12-62D6-4DA9-85C1-9450B1523A2D}" type="pres">
      <dgm:prSet presAssocID="{D876ED08-939D-4AFF-9802-3966F4964227}" presName="ChildAccent" presStyleLbl="solidFgAcc1" presStyleIdx="5" presStyleCnt="6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</dgm:pt>
    <dgm:pt modelId="{E6443F64-720A-491A-9FFA-E8BB6D78B77C}" type="pres">
      <dgm:prSet presAssocID="{D876ED08-939D-4AFF-9802-3966F4964227}" presName="Child" presStyleLbl="revTx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3B689C14-A777-4C03-8442-2077FE349B95}" srcId="{7616FC13-D6B4-40EF-B165-5D79949F5F7C}" destId="{7646BF5A-F14D-4873-9127-CA42E44FCAB7}" srcOrd="0" destOrd="0" parTransId="{946B23A0-55D4-4041-AF59-83DD10E642B6}" sibTransId="{DE756A39-8BD0-4B4E-9FA1-1B17B4E2A3FB}"/>
    <dgm:cxn modelId="{A541FE24-D142-4A51-B1CE-595E4CFF7615}" type="presOf" srcId="{81086528-B49F-4BDD-A100-6779E092362D}" destId="{5CE3C625-C45A-4A0B-AC41-68B42B534D40}" srcOrd="0" destOrd="0" presId="urn:microsoft.com/office/officeart/2008/layout/SquareAccentList"/>
    <dgm:cxn modelId="{24F9452C-E1E0-4412-AFC9-58377732D8F5}" srcId="{3746FE5A-3675-4929-88CF-6790A72CB5B2}" destId="{D876ED08-939D-4AFF-9802-3966F4964227}" srcOrd="2" destOrd="0" parTransId="{9F6F5279-6DEA-4470-B025-709782BA3B7E}" sibTransId="{64B71937-070D-4B2B-9F30-91D1AFE374B2}"/>
    <dgm:cxn modelId="{30BD203D-066C-43DE-95B1-FA4AB8FA6392}" type="presOf" srcId="{D876ED08-939D-4AFF-9802-3966F4964227}" destId="{E6443F64-720A-491A-9FFA-E8BB6D78B77C}" srcOrd="0" destOrd="0" presId="urn:microsoft.com/office/officeart/2008/layout/SquareAccentList"/>
    <dgm:cxn modelId="{D29AC250-B880-44B9-8E8A-015023FD4279}" type="presOf" srcId="{7616FC13-D6B4-40EF-B165-5D79949F5F7C}" destId="{371B3692-8CCC-45D3-BF19-19A7DA7FAF2C}" srcOrd="0" destOrd="0" presId="urn:microsoft.com/office/officeart/2008/layout/SquareAccentList"/>
    <dgm:cxn modelId="{59E20455-A845-417F-B67B-B0C3675BAB62}" srcId="{7646BF5A-F14D-4873-9127-CA42E44FCAB7}" destId="{81086528-B49F-4BDD-A100-6779E092362D}" srcOrd="0" destOrd="0" parTransId="{26259D93-BC8E-4E43-9918-AEC27DDB1E56}" sibTransId="{186705F7-89CB-47A6-8DBA-EFD628CCDADA}"/>
    <dgm:cxn modelId="{4DE49C81-9A2A-402C-B894-93AF9B4311D0}" srcId="{7616FC13-D6B4-40EF-B165-5D79949F5F7C}" destId="{3746FE5A-3675-4929-88CF-6790A72CB5B2}" srcOrd="1" destOrd="0" parTransId="{FB148BC2-9600-4D0F-ADC1-75EB96C3F17B}" sibTransId="{A84A7512-73FF-4A8D-93FE-C96F600FDC75}"/>
    <dgm:cxn modelId="{191F3C86-84C0-433F-9110-D6CDBC79A8BB}" type="presOf" srcId="{3746FE5A-3675-4929-88CF-6790A72CB5B2}" destId="{388062BC-F0E4-4549-AB21-36858D412F2B}" srcOrd="0" destOrd="0" presId="urn:microsoft.com/office/officeart/2008/layout/SquareAccentList"/>
    <dgm:cxn modelId="{BBF50D93-33B2-495E-AF85-A626736E218F}" type="presOf" srcId="{108C1CC4-494E-4A13-9B4C-D7A645D2AD42}" destId="{FDDEE768-1D6E-42B4-8AD4-FEB8D605AA80}" srcOrd="0" destOrd="0" presId="urn:microsoft.com/office/officeart/2008/layout/SquareAccentList"/>
    <dgm:cxn modelId="{AB61959A-845A-4123-AF9D-9FF2643DE9DD}" srcId="{7646BF5A-F14D-4873-9127-CA42E44FCAB7}" destId="{108C1CC4-494E-4A13-9B4C-D7A645D2AD42}" srcOrd="1" destOrd="0" parTransId="{C0EF1670-ABFC-4379-96E3-EE858EB51A52}" sibTransId="{D8CA48D3-4968-4A4F-8530-0BE5BE0D2F8E}"/>
    <dgm:cxn modelId="{1F170B9D-F07A-423C-8FA7-0D70B4EA01C6}" type="presOf" srcId="{69C88339-6155-4FCB-AD55-6F2E754507A1}" destId="{0FA4F992-C3C8-4FB0-A74E-FA5B6D330A85}" srcOrd="0" destOrd="0" presId="urn:microsoft.com/office/officeart/2008/layout/SquareAccentList"/>
    <dgm:cxn modelId="{9F956E9E-268C-406E-B21A-9FE0A2E28882}" srcId="{7646BF5A-F14D-4873-9127-CA42E44FCAB7}" destId="{5C1EC2BC-A5FF-4B88-995E-04CA365FD702}" srcOrd="2" destOrd="0" parTransId="{2A8B0D86-A81E-4F63-B7B1-B417215DCD76}" sibTransId="{B22B45F3-4EB2-4363-9684-5FB3DAA5F4A9}"/>
    <dgm:cxn modelId="{9F622FAC-7189-44A4-9990-F66977F32547}" type="presOf" srcId="{7646BF5A-F14D-4873-9127-CA42E44FCAB7}" destId="{D7A06673-538E-4224-AB78-B3EE458B09FA}" srcOrd="0" destOrd="0" presId="urn:microsoft.com/office/officeart/2008/layout/SquareAccentList"/>
    <dgm:cxn modelId="{9954C2BE-B425-4CEC-828D-C52AADB898C0}" type="presOf" srcId="{5C1EC2BC-A5FF-4B88-995E-04CA365FD702}" destId="{B0074503-FE65-4DD0-A8A6-749545B311F9}" srcOrd="0" destOrd="0" presId="urn:microsoft.com/office/officeart/2008/layout/SquareAccentList"/>
    <dgm:cxn modelId="{12C235C3-FB9B-48A3-AC4D-2D3F22D9AA31}" srcId="{3746FE5A-3675-4929-88CF-6790A72CB5B2}" destId="{028B049D-A6AB-474B-B560-67226B1E6F8C}" srcOrd="1" destOrd="0" parTransId="{451B77A5-611D-430B-BCE0-5DAED86D082E}" sibTransId="{C748CF40-2259-4D5A-85C3-D79DAC384057}"/>
    <dgm:cxn modelId="{819AABDC-C9A3-40C5-968C-CFEF67901B1D}" type="presOf" srcId="{028B049D-A6AB-474B-B560-67226B1E6F8C}" destId="{0D85C970-BEFC-48F3-A1D9-6D2C4EA2ADDB}" srcOrd="0" destOrd="0" presId="urn:microsoft.com/office/officeart/2008/layout/SquareAccentList"/>
    <dgm:cxn modelId="{1D2C3EE7-8C0F-4030-9451-247681B25EFF}" srcId="{3746FE5A-3675-4929-88CF-6790A72CB5B2}" destId="{69C88339-6155-4FCB-AD55-6F2E754507A1}" srcOrd="0" destOrd="0" parTransId="{3F66497D-3D98-4018-9589-FFA2B678680B}" sibTransId="{7E7A62B5-D15E-4487-9E4F-10EF38328474}"/>
    <dgm:cxn modelId="{37F2B997-6AFF-41CB-A0F0-6A482D4B91B7}" type="presParOf" srcId="{371B3692-8CCC-45D3-BF19-19A7DA7FAF2C}" destId="{C502FC11-DF2F-4F3A-A9B1-7631870E9B3C}" srcOrd="0" destOrd="0" presId="urn:microsoft.com/office/officeart/2008/layout/SquareAccentList"/>
    <dgm:cxn modelId="{3BA9C3BE-136A-4343-BB1C-7E686CD3553E}" type="presParOf" srcId="{C502FC11-DF2F-4F3A-A9B1-7631870E9B3C}" destId="{6E07E7AD-F341-4C1D-9E2F-0D08ABBC45B2}" srcOrd="0" destOrd="0" presId="urn:microsoft.com/office/officeart/2008/layout/SquareAccentList"/>
    <dgm:cxn modelId="{5069D9C0-C5F4-4D99-9551-0753770DC915}" type="presParOf" srcId="{6E07E7AD-F341-4C1D-9E2F-0D08ABBC45B2}" destId="{2B112A29-8120-4E35-963E-841847412BA4}" srcOrd="0" destOrd="0" presId="urn:microsoft.com/office/officeart/2008/layout/SquareAccentList"/>
    <dgm:cxn modelId="{CA655E1B-C90E-442E-8F69-60DD12B8FD73}" type="presParOf" srcId="{6E07E7AD-F341-4C1D-9E2F-0D08ABBC45B2}" destId="{C0111780-C5E1-4C5A-AC49-A3062423F2D1}" srcOrd="1" destOrd="0" presId="urn:microsoft.com/office/officeart/2008/layout/SquareAccentList"/>
    <dgm:cxn modelId="{6DCB1A6A-FBCB-4C65-BCDE-C7F5CCC34699}" type="presParOf" srcId="{6E07E7AD-F341-4C1D-9E2F-0D08ABBC45B2}" destId="{D7A06673-538E-4224-AB78-B3EE458B09FA}" srcOrd="2" destOrd="0" presId="urn:microsoft.com/office/officeart/2008/layout/SquareAccentList"/>
    <dgm:cxn modelId="{14FAE260-A3E2-4BBF-802B-D863BAAA7367}" type="presParOf" srcId="{C502FC11-DF2F-4F3A-A9B1-7631870E9B3C}" destId="{3FABA691-69B9-416E-8620-68F29DE5B90B}" srcOrd="1" destOrd="0" presId="urn:microsoft.com/office/officeart/2008/layout/SquareAccentList"/>
    <dgm:cxn modelId="{D2B65CA9-40DD-430D-841B-8479D5CD443D}" type="presParOf" srcId="{3FABA691-69B9-416E-8620-68F29DE5B90B}" destId="{83AE8DBF-2D71-4A55-97EF-5CC6AE1B36E5}" srcOrd="0" destOrd="0" presId="urn:microsoft.com/office/officeart/2008/layout/SquareAccentList"/>
    <dgm:cxn modelId="{DA8431D6-5851-4E67-9A60-99BAD0F4A250}" type="presParOf" srcId="{83AE8DBF-2D71-4A55-97EF-5CC6AE1B36E5}" destId="{663A10C3-5601-49D0-8097-EBC91DB9F6E0}" srcOrd="0" destOrd="0" presId="urn:microsoft.com/office/officeart/2008/layout/SquareAccentList"/>
    <dgm:cxn modelId="{3480571D-6E8A-4FCB-9605-08F549523A81}" type="presParOf" srcId="{83AE8DBF-2D71-4A55-97EF-5CC6AE1B36E5}" destId="{5CE3C625-C45A-4A0B-AC41-68B42B534D40}" srcOrd="1" destOrd="0" presId="urn:microsoft.com/office/officeart/2008/layout/SquareAccentList"/>
    <dgm:cxn modelId="{9614FD18-856E-4C19-B5F0-E2B2448C67A0}" type="presParOf" srcId="{3FABA691-69B9-416E-8620-68F29DE5B90B}" destId="{EC4BB260-72FF-48B0-9826-85F13E851B2C}" srcOrd="1" destOrd="0" presId="urn:microsoft.com/office/officeart/2008/layout/SquareAccentList"/>
    <dgm:cxn modelId="{429748EC-E3E7-46C9-A706-61498F096E88}" type="presParOf" srcId="{EC4BB260-72FF-48B0-9826-85F13E851B2C}" destId="{325B7C85-316C-4071-A938-014CF4D2D33E}" srcOrd="0" destOrd="0" presId="urn:microsoft.com/office/officeart/2008/layout/SquareAccentList"/>
    <dgm:cxn modelId="{A9A4500B-0DF3-4618-AE40-4324394FEAAA}" type="presParOf" srcId="{EC4BB260-72FF-48B0-9826-85F13E851B2C}" destId="{FDDEE768-1D6E-42B4-8AD4-FEB8D605AA80}" srcOrd="1" destOrd="0" presId="urn:microsoft.com/office/officeart/2008/layout/SquareAccentList"/>
    <dgm:cxn modelId="{6DC4A528-EFDA-4D22-9B6E-92C355266D6F}" type="presParOf" srcId="{3FABA691-69B9-416E-8620-68F29DE5B90B}" destId="{21329804-AFA9-4DE0-991B-23DF1C4455D9}" srcOrd="2" destOrd="0" presId="urn:microsoft.com/office/officeart/2008/layout/SquareAccentList"/>
    <dgm:cxn modelId="{87C947BA-6CCD-4FE2-A4CD-BCFBFE1CF9F5}" type="presParOf" srcId="{21329804-AFA9-4DE0-991B-23DF1C4455D9}" destId="{DBB8B620-9747-4310-8B47-95643F3CF8A9}" srcOrd="0" destOrd="0" presId="urn:microsoft.com/office/officeart/2008/layout/SquareAccentList"/>
    <dgm:cxn modelId="{955F6714-843A-40F5-9BC6-A335D30B3B43}" type="presParOf" srcId="{21329804-AFA9-4DE0-991B-23DF1C4455D9}" destId="{B0074503-FE65-4DD0-A8A6-749545B311F9}" srcOrd="1" destOrd="0" presId="urn:microsoft.com/office/officeart/2008/layout/SquareAccentList"/>
    <dgm:cxn modelId="{79A3AF34-F600-4359-A67A-1A0E6959F60A}" type="presParOf" srcId="{371B3692-8CCC-45D3-BF19-19A7DA7FAF2C}" destId="{AAB350D0-45CA-4FF3-BA52-A5C25072C06B}" srcOrd="1" destOrd="0" presId="urn:microsoft.com/office/officeart/2008/layout/SquareAccentList"/>
    <dgm:cxn modelId="{5ACAA2C7-310F-4A29-A91F-FA101AC3782B}" type="presParOf" srcId="{AAB350D0-45CA-4FF3-BA52-A5C25072C06B}" destId="{77C72BAF-2013-404C-B50D-9C85706F59C8}" srcOrd="0" destOrd="0" presId="urn:microsoft.com/office/officeart/2008/layout/SquareAccentList"/>
    <dgm:cxn modelId="{8CEE6738-1EBC-445E-A7CF-B6A058CD8EF1}" type="presParOf" srcId="{77C72BAF-2013-404C-B50D-9C85706F59C8}" destId="{688BAD60-DBC2-4DC6-9AA7-8E0B91018886}" srcOrd="0" destOrd="0" presId="urn:microsoft.com/office/officeart/2008/layout/SquareAccentList"/>
    <dgm:cxn modelId="{1DD9024D-B04C-40C4-A806-6083255B1DC0}" type="presParOf" srcId="{77C72BAF-2013-404C-B50D-9C85706F59C8}" destId="{CEB715BB-8F24-49DF-86A8-53A20ECB06CD}" srcOrd="1" destOrd="0" presId="urn:microsoft.com/office/officeart/2008/layout/SquareAccentList"/>
    <dgm:cxn modelId="{13DA0F8D-9D6B-4C69-B927-282703A57A35}" type="presParOf" srcId="{77C72BAF-2013-404C-B50D-9C85706F59C8}" destId="{388062BC-F0E4-4549-AB21-36858D412F2B}" srcOrd="2" destOrd="0" presId="urn:microsoft.com/office/officeart/2008/layout/SquareAccentList"/>
    <dgm:cxn modelId="{0A78EEFD-2A21-41F3-B078-0482654E64D2}" type="presParOf" srcId="{AAB350D0-45CA-4FF3-BA52-A5C25072C06B}" destId="{E17DB02E-6457-4DC8-BB99-7991FC343215}" srcOrd="1" destOrd="0" presId="urn:microsoft.com/office/officeart/2008/layout/SquareAccentList"/>
    <dgm:cxn modelId="{14E67A8E-0933-4325-AD56-D9438D7EFC3A}" type="presParOf" srcId="{E17DB02E-6457-4DC8-BB99-7991FC343215}" destId="{D032FD20-EAFD-456D-828B-A1CCAA8BF953}" srcOrd="0" destOrd="0" presId="urn:microsoft.com/office/officeart/2008/layout/SquareAccentList"/>
    <dgm:cxn modelId="{719D3DE0-8939-43D0-85E8-61642B6C0356}" type="presParOf" srcId="{D032FD20-EAFD-456D-828B-A1CCAA8BF953}" destId="{EA6AB7D2-27D6-4BDF-BBD1-7A9835F3C1DD}" srcOrd="0" destOrd="0" presId="urn:microsoft.com/office/officeart/2008/layout/SquareAccentList"/>
    <dgm:cxn modelId="{87EF3BCE-E574-4653-BEA3-B363065E3CCA}" type="presParOf" srcId="{D032FD20-EAFD-456D-828B-A1CCAA8BF953}" destId="{0FA4F992-C3C8-4FB0-A74E-FA5B6D330A85}" srcOrd="1" destOrd="0" presId="urn:microsoft.com/office/officeart/2008/layout/SquareAccentList"/>
    <dgm:cxn modelId="{55C90460-21CB-448B-B55E-01F0817C70A7}" type="presParOf" srcId="{E17DB02E-6457-4DC8-BB99-7991FC343215}" destId="{405C314F-2CC9-4F15-A242-0F7B69363D3C}" srcOrd="1" destOrd="0" presId="urn:microsoft.com/office/officeart/2008/layout/SquareAccentList"/>
    <dgm:cxn modelId="{8A8ED125-7C4A-431D-89CD-BBDC926C07CE}" type="presParOf" srcId="{405C314F-2CC9-4F15-A242-0F7B69363D3C}" destId="{A0EA73D2-E71D-4522-9DF1-9A2252B677E2}" srcOrd="0" destOrd="0" presId="urn:microsoft.com/office/officeart/2008/layout/SquareAccentList"/>
    <dgm:cxn modelId="{46A3643A-08BD-4FBA-9E97-AD0380CD170B}" type="presParOf" srcId="{405C314F-2CC9-4F15-A242-0F7B69363D3C}" destId="{0D85C970-BEFC-48F3-A1D9-6D2C4EA2ADDB}" srcOrd="1" destOrd="0" presId="urn:microsoft.com/office/officeart/2008/layout/SquareAccentList"/>
    <dgm:cxn modelId="{91C68129-68C1-4C8B-8D40-F68949898155}" type="presParOf" srcId="{E17DB02E-6457-4DC8-BB99-7991FC343215}" destId="{FCADCEC5-9A21-4406-87E9-0266E8AE1C95}" srcOrd="2" destOrd="0" presId="urn:microsoft.com/office/officeart/2008/layout/SquareAccentList"/>
    <dgm:cxn modelId="{BFC89D78-5047-4870-98F3-3CE4D695ED29}" type="presParOf" srcId="{FCADCEC5-9A21-4406-87E9-0266E8AE1C95}" destId="{B4F86B12-62D6-4DA9-85C1-9450B1523A2D}" srcOrd="0" destOrd="0" presId="urn:microsoft.com/office/officeart/2008/layout/SquareAccentList"/>
    <dgm:cxn modelId="{3B51E39A-404D-4008-9C69-83051356A6A0}" type="presParOf" srcId="{FCADCEC5-9A21-4406-87E9-0266E8AE1C95}" destId="{E6443F64-720A-491A-9FFA-E8BB6D78B77C}" srcOrd="1" destOrd="0" presId="urn:microsoft.com/office/officeart/2008/layout/Squa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548AE1-1B17-4057-A249-F2711E860404}">
      <dsp:nvSpPr>
        <dsp:cNvPr id="0" name=""/>
        <dsp:cNvSpPr/>
      </dsp:nvSpPr>
      <dsp:spPr>
        <a:xfrm>
          <a:off x="0" y="2090"/>
          <a:ext cx="10515600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/>
            <a:t>המצוות הם זכויות ואוצר כמו עגלת קניות.</a:t>
          </a:r>
        </a:p>
      </dsp:txBody>
      <dsp:txXfrm>
        <a:off x="55972" y="58062"/>
        <a:ext cx="10403656" cy="1034656"/>
      </dsp:txXfrm>
    </dsp:sp>
    <dsp:sp modelId="{29D74A34-9791-455D-983C-CC88BAFFBEAE}">
      <dsp:nvSpPr>
        <dsp:cNvPr id="0" name=""/>
        <dsp:cNvSpPr/>
      </dsp:nvSpPr>
      <dsp:spPr>
        <a:xfrm>
          <a:off x="0" y="1148690"/>
          <a:ext cx="10515600" cy="811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62230" rIns="348488" bIns="62230" numCol="1" spcCol="1270" anchor="t" anchorCtr="0">
          <a:noAutofit/>
        </a:bodyPr>
        <a:lstStyle/>
        <a:p>
          <a:pPr marL="285750" lvl="1" indent="-285750" algn="r" defTabSz="16891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3800" kern="1200" dirty="0"/>
            <a:t>המצוות מביאות לדבקות – בעצם קיומם. </a:t>
          </a:r>
        </a:p>
      </dsp:txBody>
      <dsp:txXfrm>
        <a:off x="0" y="1148690"/>
        <a:ext cx="10515600" cy="811440"/>
      </dsp:txXfrm>
    </dsp:sp>
    <dsp:sp modelId="{CB369028-269D-499D-99A2-FC12DAB9DBE4}">
      <dsp:nvSpPr>
        <dsp:cNvPr id="0" name=""/>
        <dsp:cNvSpPr/>
      </dsp:nvSpPr>
      <dsp:spPr>
        <a:xfrm>
          <a:off x="0" y="1960130"/>
          <a:ext cx="10515600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690" tIns="186690" rIns="186690" bIns="186690" numCol="1" spcCol="1270" anchor="ctr" anchorCtr="0">
          <a:noAutofit/>
        </a:bodyPr>
        <a:lstStyle/>
        <a:p>
          <a:pPr marL="0" lvl="0" indent="0" algn="r" defTabSz="21780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900" kern="1200" dirty="0"/>
            <a:t>המצוות מביאות לאהבת השם.</a:t>
          </a:r>
        </a:p>
      </dsp:txBody>
      <dsp:txXfrm>
        <a:off x="55972" y="2016102"/>
        <a:ext cx="10403656" cy="1034656"/>
      </dsp:txXfrm>
    </dsp:sp>
    <dsp:sp modelId="{E84F8FD2-4238-4300-B29B-AAB36A9F6D83}">
      <dsp:nvSpPr>
        <dsp:cNvPr id="0" name=""/>
        <dsp:cNvSpPr/>
      </dsp:nvSpPr>
      <dsp:spPr>
        <a:xfrm>
          <a:off x="0" y="3106730"/>
          <a:ext cx="10515600" cy="12425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62230" rIns="348488" bIns="62230" numCol="1" spcCol="1270" anchor="t" anchorCtr="0">
          <a:noAutofit/>
        </a:bodyPr>
        <a:lstStyle/>
        <a:p>
          <a:pPr marL="285750" lvl="1" indent="-285750" algn="r" defTabSz="16891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3800" kern="1200" dirty="0"/>
            <a:t>המצוות מביאות ליראת השם. </a:t>
          </a:r>
        </a:p>
        <a:p>
          <a:pPr marL="285750" lvl="1" indent="-285750" algn="r" defTabSz="16891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3800" kern="1200" dirty="0"/>
            <a:t>המצוות מביאות לאמונה שלמה. </a:t>
          </a:r>
        </a:p>
      </dsp:txBody>
      <dsp:txXfrm>
        <a:off x="0" y="3106730"/>
        <a:ext cx="10515600" cy="12425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FD1FB9-60BD-4F0D-AC5D-258B8FC6CD0D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כִּי אִם שָׁמֹר תִּשְׁמְרוּן אֶת כָּל </a:t>
          </a:r>
          <a:r>
            <a:rPr lang="he-IL" sz="1800" kern="1200" dirty="0" err="1"/>
            <a:t>הַמִּצְוָה</a:t>
          </a:r>
          <a:r>
            <a:rPr lang="he-IL" sz="1800" kern="1200" dirty="0"/>
            <a:t> הַזֹּאת אֲשֶׁר אָנֹכִי מְצַוֶּה אֶתְכֶם </a:t>
          </a:r>
          <a:r>
            <a:rPr lang="he-IL" sz="1800" kern="1200" dirty="0" err="1"/>
            <a:t>לַעֲשֹׂתָה</a:t>
          </a:r>
          <a:r>
            <a:rPr lang="he-IL" sz="1800" kern="1200" dirty="0"/>
            <a:t>ּ לְאַהֲבָה אֶת יְיָ </a:t>
          </a:r>
          <a:r>
            <a:rPr lang="he-IL" sz="1800" kern="1200" dirty="0" err="1"/>
            <a:t>אֱלֹהֵיכֶם</a:t>
          </a:r>
          <a:r>
            <a:rPr lang="he-IL" sz="1800" kern="1200" dirty="0"/>
            <a:t> לָלֶכֶת בְּכָל דְּרָכָיו וּלְדָבְקָה בוֹ: </a:t>
          </a:r>
        </a:p>
      </dsp:txBody>
      <dsp:txXfrm>
        <a:off x="0" y="39687"/>
        <a:ext cx="3286125" cy="1971675"/>
      </dsp:txXfrm>
    </dsp:sp>
    <dsp:sp modelId="{410AD7DC-90B1-487C-8CF9-F2C08C963799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רְאֵה נָתַתִּי לְפָנֶיךָ הַיּוֹם אֶת הַחַיִּים וְאֶת הַטּוֹב וְאֶת </a:t>
          </a:r>
          <a:r>
            <a:rPr lang="he-IL" sz="1800" kern="1200" dirty="0" err="1"/>
            <a:t>הַמָּוֶת</a:t>
          </a:r>
          <a:r>
            <a:rPr lang="he-IL" sz="1800" kern="1200" dirty="0"/>
            <a:t> וְאֶת הָרָע: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 אֲשֶׁר אָנֹכִי </a:t>
          </a:r>
          <a:r>
            <a:rPr lang="he-IL" sz="1800" kern="1200" dirty="0" err="1"/>
            <a:t>מְצַוְּך</a:t>
          </a:r>
          <a:r>
            <a:rPr lang="he-IL" sz="1800" kern="1200" dirty="0"/>
            <a:t>ָ הַיּוֹם לְאַהֲבָה אֶת יְיָ </a:t>
          </a:r>
          <a:r>
            <a:rPr lang="he-IL" sz="1800" kern="1200" dirty="0" err="1"/>
            <a:t>אֱלֹהֶיך</a:t>
          </a:r>
          <a:r>
            <a:rPr lang="he-IL" sz="1800" kern="1200" dirty="0"/>
            <a:t>ָ לָלֶכֶת בִּדְרָכָיו וְלִשְׁמֹר מִצְוֹתָיו </a:t>
          </a:r>
          <a:r>
            <a:rPr lang="he-IL" sz="1800" kern="1200" dirty="0" err="1"/>
            <a:t>וְחֻקֹּתָיו</a:t>
          </a:r>
          <a:r>
            <a:rPr lang="he-IL" sz="1800" kern="1200" dirty="0"/>
            <a:t> וּמִשְׁפָּטָיו </a:t>
          </a:r>
        </a:p>
      </dsp:txBody>
      <dsp:txXfrm>
        <a:off x="3614737" y="39687"/>
        <a:ext cx="3286125" cy="1971675"/>
      </dsp:txXfrm>
    </dsp:sp>
    <dsp:sp modelId="{368722B2-ECB2-447B-9362-B46503A3E2A3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קריאת שמע</a:t>
          </a:r>
        </a:p>
      </dsp:txBody>
      <dsp:txXfrm>
        <a:off x="7229475" y="39687"/>
        <a:ext cx="3286125" cy="1971675"/>
      </dsp:txXfrm>
    </dsp:sp>
    <dsp:sp modelId="{48D0C507-AAF9-477E-A7C1-69D20353C2E0}">
      <dsp:nvSpPr>
        <dsp:cNvPr id="0" name=""/>
        <dsp:cNvSpPr/>
      </dsp:nvSpPr>
      <dsp:spPr>
        <a:xfrm>
          <a:off x="0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ואהבת לרעך כמוך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זוהי כל התורה כולה</a:t>
          </a:r>
        </a:p>
      </dsp:txBody>
      <dsp:txXfrm>
        <a:off x="0" y="2339975"/>
        <a:ext cx="3286125" cy="1971675"/>
      </dsp:txXfrm>
    </dsp:sp>
    <dsp:sp modelId="{3971FEB7-1DFB-42D2-8C5F-609C8B8FF8B9}">
      <dsp:nvSpPr>
        <dsp:cNvPr id="0" name=""/>
        <dsp:cNvSpPr/>
      </dsp:nvSpPr>
      <dsp:spPr>
        <a:xfrm>
          <a:off x="3614737" y="2339975"/>
          <a:ext cx="3286125" cy="1971675"/>
        </a:xfrm>
        <a:prstGeom prst="snip2Same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u="sng" kern="1200" dirty="0"/>
            <a:t>ראשונים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אבן עזרא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העיקרים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המפרש על הרמב"ם</a:t>
          </a:r>
        </a:p>
      </dsp:txBody>
      <dsp:txXfrm>
        <a:off x="3779047" y="2504285"/>
        <a:ext cx="2957505" cy="1807365"/>
      </dsp:txXfrm>
    </dsp:sp>
    <dsp:sp modelId="{E39D2BA9-07D2-4223-835D-24CAEF966DD9}">
      <dsp:nvSpPr>
        <dsp:cNvPr id="0" name=""/>
        <dsp:cNvSpPr/>
      </dsp:nvSpPr>
      <dsp:spPr>
        <a:xfrm>
          <a:off x="7229475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b="1" u="sng" kern="1200" dirty="0"/>
            <a:t>חובת הלבבות</a:t>
          </a:r>
        </a:p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ראוי לך לדעת, כי כל חובה וכל מידה טובה מושכלת או כתובה או מקובלת הן תכונות ומעלות, שעולים בהן אל </a:t>
          </a:r>
          <a:r>
            <a:rPr lang="he-IL" sz="1800" kern="1200" dirty="0" err="1"/>
            <a:t>הענין</a:t>
          </a:r>
          <a:r>
            <a:rPr lang="he-IL" sz="1800" kern="1200" dirty="0"/>
            <a:t> הזה (אהבת ה') והוא תכליתן וסופן, אין מדרגה למעלה ממנו ולא אחריו.</a:t>
          </a:r>
        </a:p>
      </dsp:txBody>
      <dsp:txXfrm>
        <a:off x="7229475" y="2339975"/>
        <a:ext cx="3286125" cy="19716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A3554A-8CDC-479B-8949-4B2576D405E2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חינוך ילדים</a:t>
          </a:r>
        </a:p>
      </dsp:txBody>
      <dsp:txXfrm>
        <a:off x="0" y="39687"/>
        <a:ext cx="3286125" cy="1971675"/>
      </dsp:txXfrm>
    </dsp:sp>
    <dsp:sp modelId="{BBDB04BC-80CF-4E96-9377-18C3162F2A1C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נישואין</a:t>
          </a:r>
        </a:p>
      </dsp:txBody>
      <dsp:txXfrm>
        <a:off x="3614737" y="39687"/>
        <a:ext cx="3286125" cy="1971675"/>
      </dsp:txXfrm>
    </dsp:sp>
    <dsp:sp modelId="{94361A0C-A3A0-40F3-B80A-F467B5F8255F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שלטון בעולם</a:t>
          </a:r>
        </a:p>
      </dsp:txBody>
      <dsp:txXfrm>
        <a:off x="7229475" y="39687"/>
        <a:ext cx="3286125" cy="1971675"/>
      </dsp:txXfrm>
    </dsp:sp>
    <dsp:sp modelId="{31245F70-C683-413C-9029-764F9CB1E432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חסידות</a:t>
          </a:r>
        </a:p>
      </dsp:txBody>
      <dsp:txXfrm>
        <a:off x="1807368" y="2339975"/>
        <a:ext cx="3286125" cy="1971675"/>
      </dsp:txXfrm>
    </dsp:sp>
    <dsp:sp modelId="{EC903948-33F5-4B72-ADB7-5B49329694F7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980" tIns="220980" rIns="220980" bIns="220980" numCol="1" spcCol="1270" anchor="ctr" anchorCtr="0">
          <a:noAutofit/>
        </a:bodyPr>
        <a:lstStyle/>
        <a:p>
          <a:pPr marL="0" lvl="0" indent="0" algn="ctr" defTabSz="2578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800" kern="1200" dirty="0"/>
            <a:t>קיום המצוות</a:t>
          </a:r>
        </a:p>
      </dsp:txBody>
      <dsp:txXfrm>
        <a:off x="5422106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A3554A-8CDC-479B-8949-4B2576D405E2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חינוך ילדים</a:t>
          </a:r>
        </a:p>
      </dsp:txBody>
      <dsp:txXfrm>
        <a:off x="0" y="39687"/>
        <a:ext cx="3286125" cy="1971675"/>
      </dsp:txXfrm>
    </dsp:sp>
    <dsp:sp modelId="{BBDB04BC-80CF-4E96-9377-18C3162F2A1C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תִּקְרְאִי אִישִׁי וְלֹא תִקְרְאִי לִי עוֹד בַּעְלִי</a:t>
          </a:r>
        </a:p>
      </dsp:txBody>
      <dsp:txXfrm>
        <a:off x="3614737" y="39687"/>
        <a:ext cx="3286125" cy="1971675"/>
      </dsp:txXfrm>
    </dsp:sp>
    <dsp:sp modelId="{94361A0C-A3A0-40F3-B80A-F467B5F8255F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בפרשת ניצבים</a:t>
          </a:r>
        </a:p>
      </dsp:txBody>
      <dsp:txXfrm>
        <a:off x="7229475" y="39687"/>
        <a:ext cx="3286125" cy="1971675"/>
      </dsp:txXfrm>
    </dsp:sp>
    <dsp:sp modelId="{31245F70-C683-413C-9029-764F9CB1E432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חסידות</a:t>
          </a:r>
        </a:p>
      </dsp:txBody>
      <dsp:txXfrm>
        <a:off x="1807368" y="2339975"/>
        <a:ext cx="3286125" cy="1971675"/>
      </dsp:txXfrm>
    </dsp:sp>
    <dsp:sp modelId="{EC903948-33F5-4B72-ADB7-5B49329694F7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100" kern="1200" dirty="0"/>
            <a:t>קיום המצוות</a:t>
          </a:r>
        </a:p>
      </dsp:txBody>
      <dsp:txXfrm>
        <a:off x="5422106" y="2339975"/>
        <a:ext cx="3286125" cy="19716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5AA1F4-8D01-4C52-9D13-39A1240B2EB7}">
      <dsp:nvSpPr>
        <dsp:cNvPr id="0" name=""/>
        <dsp:cNvSpPr/>
      </dsp:nvSpPr>
      <dsp:spPr>
        <a:xfrm>
          <a:off x="0" y="17829"/>
          <a:ext cx="10515600" cy="1263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/>
            <a:t>שרש לכל העבודה האלוקית </a:t>
          </a:r>
        </a:p>
      </dsp:txBody>
      <dsp:txXfrm>
        <a:off x="61684" y="79513"/>
        <a:ext cx="10392232" cy="1140232"/>
      </dsp:txXfrm>
    </dsp:sp>
    <dsp:sp modelId="{F91C5B70-4DB5-40A7-9FB8-9AE2B95DE770}">
      <dsp:nvSpPr>
        <dsp:cNvPr id="0" name=""/>
        <dsp:cNvSpPr/>
      </dsp:nvSpPr>
      <dsp:spPr>
        <a:xfrm>
          <a:off x="0" y="1281429"/>
          <a:ext cx="10515600" cy="894240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68580" rIns="384048" bIns="68580" numCol="1" spcCol="1270" anchor="t" anchorCtr="0">
          <a:noAutofit/>
        </a:bodyPr>
        <a:lstStyle/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4200" kern="1200" dirty="0"/>
            <a:t>תכלית שלימות עבודת האדם. </a:t>
          </a:r>
        </a:p>
      </dsp:txBody>
      <dsp:txXfrm>
        <a:off x="0" y="1281429"/>
        <a:ext cx="10515600" cy="894240"/>
      </dsp:txXfrm>
    </dsp:sp>
    <dsp:sp modelId="{336FF1D9-D4C2-408B-8081-C71FB5072A3D}">
      <dsp:nvSpPr>
        <dsp:cNvPr id="0" name=""/>
        <dsp:cNvSpPr/>
      </dsp:nvSpPr>
      <dsp:spPr>
        <a:xfrm>
          <a:off x="0" y="2175669"/>
          <a:ext cx="10515600" cy="1263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marL="0" lvl="0" indent="0" algn="r" defTabSz="2400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400" kern="1200" dirty="0"/>
            <a:t>אין מצווה יותר חשובה ממנה.</a:t>
          </a:r>
        </a:p>
      </dsp:txBody>
      <dsp:txXfrm>
        <a:off x="61684" y="2237353"/>
        <a:ext cx="10392232" cy="1140232"/>
      </dsp:txXfrm>
    </dsp:sp>
    <dsp:sp modelId="{608DA4DE-62A9-414F-9BA0-DBCEA89E690D}">
      <dsp:nvSpPr>
        <dsp:cNvPr id="0" name=""/>
        <dsp:cNvSpPr/>
      </dsp:nvSpPr>
      <dsp:spPr>
        <a:xfrm>
          <a:off x="0" y="3439269"/>
          <a:ext cx="10515600" cy="894240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68580" rIns="384048" bIns="68580" numCol="1" spcCol="1270" anchor="t" anchorCtr="0">
          <a:noAutofit/>
        </a:bodyPr>
        <a:lstStyle/>
        <a:p>
          <a:pPr marL="285750" lvl="1" indent="-285750" algn="r" defTabSz="1866900" rtl="1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he-IL" sz="4200" kern="1200" dirty="0"/>
            <a:t>מכפילה את שכר כל מצווה פי כמה וכמה.</a:t>
          </a:r>
        </a:p>
      </dsp:txBody>
      <dsp:txXfrm>
        <a:off x="0" y="3439269"/>
        <a:ext cx="10515600" cy="8942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12A29-8120-4E35-963E-841847412BA4}">
      <dsp:nvSpPr>
        <dsp:cNvPr id="0" name=""/>
        <dsp:cNvSpPr/>
      </dsp:nvSpPr>
      <dsp:spPr>
        <a:xfrm>
          <a:off x="259985" y="1030493"/>
          <a:ext cx="4875916" cy="573637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>
          <a:glow rad="139700">
            <a:schemeClr val="accent5">
              <a:satMod val="175000"/>
              <a:alpha val="40000"/>
            </a:schemeClr>
          </a:glo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0111780-C5E1-4C5A-AC49-A3062423F2D1}">
      <dsp:nvSpPr>
        <dsp:cNvPr id="0" name=""/>
        <dsp:cNvSpPr/>
      </dsp:nvSpPr>
      <dsp:spPr>
        <a:xfrm>
          <a:off x="259985" y="1245928"/>
          <a:ext cx="358202" cy="358202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D7A06673-538E-4224-AB78-B3EE458B09FA}">
      <dsp:nvSpPr>
        <dsp:cNvPr id="0" name=""/>
        <dsp:cNvSpPr/>
      </dsp:nvSpPr>
      <dsp:spPr>
        <a:xfrm>
          <a:off x="259985" y="0"/>
          <a:ext cx="4875916" cy="10304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marL="0" lvl="0" indent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/>
            <a:t>מטרת הנישואין</a:t>
          </a:r>
        </a:p>
      </dsp:txBody>
      <dsp:txXfrm>
        <a:off x="259985" y="0"/>
        <a:ext cx="4875916" cy="1030493"/>
      </dsp:txXfrm>
    </dsp:sp>
    <dsp:sp modelId="{663A10C3-5601-49D0-8097-EBC91DB9F6E0}">
      <dsp:nvSpPr>
        <dsp:cNvPr id="0" name=""/>
        <dsp:cNvSpPr/>
      </dsp:nvSpPr>
      <dsp:spPr>
        <a:xfrm>
          <a:off x="259985" y="20808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5CE3C625-C45A-4A0B-AC41-68B42B534D40}">
      <dsp:nvSpPr>
        <dsp:cNvPr id="0" name=""/>
        <dsp:cNvSpPr/>
      </dsp:nvSpPr>
      <dsp:spPr>
        <a:xfrm>
          <a:off x="601299" y="18425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פרו ורבו</a:t>
          </a:r>
        </a:p>
      </dsp:txBody>
      <dsp:txXfrm>
        <a:off x="601299" y="1842509"/>
        <a:ext cx="4534602" cy="834950"/>
      </dsp:txXfrm>
    </dsp:sp>
    <dsp:sp modelId="{325B7C85-316C-4071-A938-014CF4D2D33E}">
      <dsp:nvSpPr>
        <dsp:cNvPr id="0" name=""/>
        <dsp:cNvSpPr/>
      </dsp:nvSpPr>
      <dsp:spPr>
        <a:xfrm>
          <a:off x="259985" y="291583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FDDEE768-1D6E-42B4-8AD4-FEB8D605AA80}">
      <dsp:nvSpPr>
        <dsp:cNvPr id="0" name=""/>
        <dsp:cNvSpPr/>
      </dsp:nvSpPr>
      <dsp:spPr>
        <a:xfrm>
          <a:off x="601299" y="267745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להיות אדם טוב</a:t>
          </a:r>
        </a:p>
      </dsp:txBody>
      <dsp:txXfrm>
        <a:off x="601299" y="2677459"/>
        <a:ext cx="4534602" cy="834950"/>
      </dsp:txXfrm>
    </dsp:sp>
    <dsp:sp modelId="{DBB8B620-9747-4310-8B47-95643F3CF8A9}">
      <dsp:nvSpPr>
        <dsp:cNvPr id="0" name=""/>
        <dsp:cNvSpPr/>
      </dsp:nvSpPr>
      <dsp:spPr>
        <a:xfrm>
          <a:off x="259985" y="37507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B0074503-FE65-4DD0-A8A6-749545B311F9}">
      <dsp:nvSpPr>
        <dsp:cNvPr id="0" name=""/>
        <dsp:cNvSpPr/>
      </dsp:nvSpPr>
      <dsp:spPr>
        <a:xfrm>
          <a:off x="601299" y="35124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אהבה ואחדות</a:t>
          </a:r>
        </a:p>
      </dsp:txBody>
      <dsp:txXfrm>
        <a:off x="601299" y="3512409"/>
        <a:ext cx="4534602" cy="834950"/>
      </dsp:txXfrm>
    </dsp:sp>
    <dsp:sp modelId="{688BAD60-DBC2-4DC6-9AA7-8E0B91018886}">
      <dsp:nvSpPr>
        <dsp:cNvPr id="0" name=""/>
        <dsp:cNvSpPr/>
      </dsp:nvSpPr>
      <dsp:spPr>
        <a:xfrm>
          <a:off x="5379697" y="1030493"/>
          <a:ext cx="4875916" cy="573637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EB715BB-8F24-49DF-86A8-53A20ECB06CD}">
      <dsp:nvSpPr>
        <dsp:cNvPr id="0" name=""/>
        <dsp:cNvSpPr/>
      </dsp:nvSpPr>
      <dsp:spPr>
        <a:xfrm>
          <a:off x="5379697" y="1245928"/>
          <a:ext cx="358202" cy="358202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88062BC-F0E4-4549-AB21-36858D412F2B}">
      <dsp:nvSpPr>
        <dsp:cNvPr id="0" name=""/>
        <dsp:cNvSpPr/>
      </dsp:nvSpPr>
      <dsp:spPr>
        <a:xfrm>
          <a:off x="5379697" y="0"/>
          <a:ext cx="4875916" cy="10304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95250" tIns="63500" rIns="95250" bIns="63500" numCol="1" spcCol="1270" anchor="ctr" anchorCtr="0">
          <a:noAutofit/>
        </a:bodyPr>
        <a:lstStyle/>
        <a:p>
          <a:pPr marL="0" lvl="0" indent="0" algn="ctr" defTabSz="2222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5000" kern="1200" dirty="0"/>
            <a:t>מטרת קיום המצוות</a:t>
          </a:r>
        </a:p>
      </dsp:txBody>
      <dsp:txXfrm>
        <a:off x="5379697" y="0"/>
        <a:ext cx="4875916" cy="1030493"/>
      </dsp:txXfrm>
    </dsp:sp>
    <dsp:sp modelId="{EA6AB7D2-27D6-4BDF-BBD1-7A9835F3C1DD}">
      <dsp:nvSpPr>
        <dsp:cNvPr id="0" name=""/>
        <dsp:cNvSpPr/>
      </dsp:nvSpPr>
      <dsp:spPr>
        <a:xfrm>
          <a:off x="5379697" y="20808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FA4F992-C3C8-4FB0-A74E-FA5B6D330A85}">
      <dsp:nvSpPr>
        <dsp:cNvPr id="0" name=""/>
        <dsp:cNvSpPr/>
      </dsp:nvSpPr>
      <dsp:spPr>
        <a:xfrm>
          <a:off x="5721012" y="18425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לצבור הרבה המצוות</a:t>
          </a:r>
        </a:p>
      </dsp:txBody>
      <dsp:txXfrm>
        <a:off x="5721012" y="1842509"/>
        <a:ext cx="4534602" cy="834950"/>
      </dsp:txXfrm>
    </dsp:sp>
    <dsp:sp modelId="{A0EA73D2-E71D-4522-9DF1-9A2252B677E2}">
      <dsp:nvSpPr>
        <dsp:cNvPr id="0" name=""/>
        <dsp:cNvSpPr/>
      </dsp:nvSpPr>
      <dsp:spPr>
        <a:xfrm>
          <a:off x="5379697" y="291583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D85C970-BEFC-48F3-A1D9-6D2C4EA2ADDB}">
      <dsp:nvSpPr>
        <dsp:cNvPr id="0" name=""/>
        <dsp:cNvSpPr/>
      </dsp:nvSpPr>
      <dsp:spPr>
        <a:xfrm>
          <a:off x="5721012" y="267745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תיקון המידות - לצרף</a:t>
          </a:r>
        </a:p>
      </dsp:txBody>
      <dsp:txXfrm>
        <a:off x="5721012" y="2677459"/>
        <a:ext cx="4534602" cy="834950"/>
      </dsp:txXfrm>
    </dsp:sp>
    <dsp:sp modelId="{B4F86B12-62D6-4DA9-85C1-9450B1523A2D}">
      <dsp:nvSpPr>
        <dsp:cNvPr id="0" name=""/>
        <dsp:cNvSpPr/>
      </dsp:nvSpPr>
      <dsp:spPr>
        <a:xfrm>
          <a:off x="5379697" y="37507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6443F64-720A-491A-9FFA-E8BB6D78B77C}">
      <dsp:nvSpPr>
        <dsp:cNvPr id="0" name=""/>
        <dsp:cNvSpPr/>
      </dsp:nvSpPr>
      <dsp:spPr>
        <a:xfrm>
          <a:off x="5721012" y="35124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אהבה ודבקות</a:t>
          </a:r>
        </a:p>
      </dsp:txBody>
      <dsp:txXfrm>
        <a:off x="5721012" y="3512409"/>
        <a:ext cx="4534602" cy="8349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12A29-8120-4E35-963E-841847412BA4}">
      <dsp:nvSpPr>
        <dsp:cNvPr id="0" name=""/>
        <dsp:cNvSpPr/>
      </dsp:nvSpPr>
      <dsp:spPr>
        <a:xfrm>
          <a:off x="4692" y="1081682"/>
          <a:ext cx="5118121" cy="602131"/>
        </a:xfrm>
        <a:prstGeom prst="rect">
          <a:avLst/>
        </a:prstGeom>
        <a:gradFill rotWithShape="0">
          <a:gsLst>
            <a:gs pos="0">
              <a:schemeClr val="accent1"/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0111780-C5E1-4C5A-AC49-A3062423F2D1}">
      <dsp:nvSpPr>
        <dsp:cNvPr id="0" name=""/>
        <dsp:cNvSpPr/>
      </dsp:nvSpPr>
      <dsp:spPr>
        <a:xfrm>
          <a:off x="4692" y="1307818"/>
          <a:ext cx="375995" cy="375995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D7A06673-538E-4224-AB78-B3EE458B09FA}">
      <dsp:nvSpPr>
        <dsp:cNvPr id="0" name=""/>
        <dsp:cNvSpPr/>
      </dsp:nvSpPr>
      <dsp:spPr>
        <a:xfrm>
          <a:off x="4692" y="0"/>
          <a:ext cx="5118121" cy="1081682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600" kern="1200" dirty="0"/>
            <a:t>אחדות איש ואישה</a:t>
          </a:r>
        </a:p>
      </dsp:txBody>
      <dsp:txXfrm>
        <a:off x="4692" y="0"/>
        <a:ext cx="5118121" cy="1081682"/>
      </dsp:txXfrm>
    </dsp:sp>
    <dsp:sp modelId="{663A10C3-5601-49D0-8097-EBC91DB9F6E0}">
      <dsp:nvSpPr>
        <dsp:cNvPr id="0" name=""/>
        <dsp:cNvSpPr/>
      </dsp:nvSpPr>
      <dsp:spPr>
        <a:xfrm>
          <a:off x="4692" y="2184253"/>
          <a:ext cx="375986" cy="375986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5CE3C625-C45A-4A0B-AC41-68B42B534D40}">
      <dsp:nvSpPr>
        <dsp:cNvPr id="0" name=""/>
        <dsp:cNvSpPr/>
      </dsp:nvSpPr>
      <dsp:spPr>
        <a:xfrm>
          <a:off x="362960" y="1934033"/>
          <a:ext cx="4759853" cy="876425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100" kern="1200" dirty="0"/>
            <a:t>נשמה אחת ירדה</a:t>
          </a:r>
        </a:p>
      </dsp:txBody>
      <dsp:txXfrm>
        <a:off x="362960" y="1934033"/>
        <a:ext cx="4759853" cy="876425"/>
      </dsp:txXfrm>
    </dsp:sp>
    <dsp:sp modelId="{325B7C85-316C-4071-A938-014CF4D2D33E}">
      <dsp:nvSpPr>
        <dsp:cNvPr id="0" name=""/>
        <dsp:cNvSpPr/>
      </dsp:nvSpPr>
      <dsp:spPr>
        <a:xfrm>
          <a:off x="4692" y="3060678"/>
          <a:ext cx="375986" cy="375986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FDDEE768-1D6E-42B4-8AD4-FEB8D605AA80}">
      <dsp:nvSpPr>
        <dsp:cNvPr id="0" name=""/>
        <dsp:cNvSpPr/>
      </dsp:nvSpPr>
      <dsp:spPr>
        <a:xfrm>
          <a:off x="362960" y="2810459"/>
          <a:ext cx="4759853" cy="876425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100" kern="1200" dirty="0"/>
            <a:t>נישואין מביא לאחדות</a:t>
          </a:r>
        </a:p>
      </dsp:txBody>
      <dsp:txXfrm>
        <a:off x="362960" y="2810459"/>
        <a:ext cx="4759853" cy="876425"/>
      </dsp:txXfrm>
    </dsp:sp>
    <dsp:sp modelId="{DBB8B620-9747-4310-8B47-95643F3CF8A9}">
      <dsp:nvSpPr>
        <dsp:cNvPr id="0" name=""/>
        <dsp:cNvSpPr/>
      </dsp:nvSpPr>
      <dsp:spPr>
        <a:xfrm>
          <a:off x="4692" y="3937103"/>
          <a:ext cx="375986" cy="375986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B0074503-FE65-4DD0-A8A6-749545B311F9}">
      <dsp:nvSpPr>
        <dsp:cNvPr id="0" name=""/>
        <dsp:cNvSpPr/>
      </dsp:nvSpPr>
      <dsp:spPr>
        <a:xfrm>
          <a:off x="362960" y="3686884"/>
          <a:ext cx="4759853" cy="876425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100" kern="1200" dirty="0"/>
            <a:t>הדבקות – מביא לאיחוד</a:t>
          </a:r>
        </a:p>
      </dsp:txBody>
      <dsp:txXfrm>
        <a:off x="362960" y="3686884"/>
        <a:ext cx="4759853" cy="876425"/>
      </dsp:txXfrm>
    </dsp:sp>
    <dsp:sp modelId="{688BAD60-DBC2-4DC6-9AA7-8E0B91018886}">
      <dsp:nvSpPr>
        <dsp:cNvPr id="0" name=""/>
        <dsp:cNvSpPr/>
      </dsp:nvSpPr>
      <dsp:spPr>
        <a:xfrm>
          <a:off x="5378720" y="1081682"/>
          <a:ext cx="5118121" cy="602131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EB715BB-8F24-49DF-86A8-53A20ECB06CD}">
      <dsp:nvSpPr>
        <dsp:cNvPr id="0" name=""/>
        <dsp:cNvSpPr/>
      </dsp:nvSpPr>
      <dsp:spPr>
        <a:xfrm>
          <a:off x="5378720" y="1307818"/>
          <a:ext cx="375995" cy="375995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88062BC-F0E4-4549-AB21-36858D412F2B}">
      <dsp:nvSpPr>
        <dsp:cNvPr id="0" name=""/>
        <dsp:cNvSpPr/>
      </dsp:nvSpPr>
      <dsp:spPr>
        <a:xfrm>
          <a:off x="5378720" y="0"/>
          <a:ext cx="5118121" cy="1081682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7800000"/>
          </a:lightRig>
        </a:scene3d>
        <a:sp3d>
          <a:bevelT w="139700" h="139700"/>
        </a:sp3d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600" kern="1200" dirty="0"/>
            <a:t>אחדות נשמה בבוראה</a:t>
          </a:r>
        </a:p>
      </dsp:txBody>
      <dsp:txXfrm>
        <a:off x="5378720" y="0"/>
        <a:ext cx="5118121" cy="1081682"/>
      </dsp:txXfrm>
    </dsp:sp>
    <dsp:sp modelId="{EA6AB7D2-27D6-4BDF-BBD1-7A9835F3C1DD}">
      <dsp:nvSpPr>
        <dsp:cNvPr id="0" name=""/>
        <dsp:cNvSpPr/>
      </dsp:nvSpPr>
      <dsp:spPr>
        <a:xfrm>
          <a:off x="5392785" y="2184253"/>
          <a:ext cx="375986" cy="375986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FA4F992-C3C8-4FB0-A74E-FA5B6D330A85}">
      <dsp:nvSpPr>
        <dsp:cNvPr id="0" name=""/>
        <dsp:cNvSpPr/>
      </dsp:nvSpPr>
      <dsp:spPr>
        <a:xfrm>
          <a:off x="5751054" y="1934033"/>
          <a:ext cx="4759853" cy="876425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100" kern="1200" dirty="0"/>
            <a:t>הנשמה חלק </a:t>
          </a:r>
          <a:r>
            <a:rPr lang="he-IL" sz="3100" kern="1200" dirty="0" err="1"/>
            <a:t>אלוקה</a:t>
          </a:r>
          <a:r>
            <a:rPr lang="he-IL" sz="3100" kern="1200" dirty="0"/>
            <a:t> ממעל</a:t>
          </a:r>
        </a:p>
      </dsp:txBody>
      <dsp:txXfrm>
        <a:off x="5751054" y="1934033"/>
        <a:ext cx="4759853" cy="876425"/>
      </dsp:txXfrm>
    </dsp:sp>
    <dsp:sp modelId="{A0EA73D2-E71D-4522-9DF1-9A2252B677E2}">
      <dsp:nvSpPr>
        <dsp:cNvPr id="0" name=""/>
        <dsp:cNvSpPr/>
      </dsp:nvSpPr>
      <dsp:spPr>
        <a:xfrm>
          <a:off x="5392785" y="3060678"/>
          <a:ext cx="375986" cy="375986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D85C970-BEFC-48F3-A1D9-6D2C4EA2ADDB}">
      <dsp:nvSpPr>
        <dsp:cNvPr id="0" name=""/>
        <dsp:cNvSpPr/>
      </dsp:nvSpPr>
      <dsp:spPr>
        <a:xfrm>
          <a:off x="5751054" y="2810459"/>
          <a:ext cx="4759853" cy="876425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100" kern="1200" dirty="0" err="1"/>
            <a:t>ויפח</a:t>
          </a:r>
          <a:r>
            <a:rPr lang="he-IL" sz="3100" kern="1200" dirty="0"/>
            <a:t> באפיו נשמת חיים</a:t>
          </a:r>
        </a:p>
      </dsp:txBody>
      <dsp:txXfrm>
        <a:off x="5751054" y="2810459"/>
        <a:ext cx="4759853" cy="876425"/>
      </dsp:txXfrm>
    </dsp:sp>
    <dsp:sp modelId="{B4F86B12-62D6-4DA9-85C1-9450B1523A2D}">
      <dsp:nvSpPr>
        <dsp:cNvPr id="0" name=""/>
        <dsp:cNvSpPr/>
      </dsp:nvSpPr>
      <dsp:spPr>
        <a:xfrm>
          <a:off x="5378720" y="3966889"/>
          <a:ext cx="375986" cy="375986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6443F64-720A-491A-9FFA-E8BB6D78B77C}">
      <dsp:nvSpPr>
        <dsp:cNvPr id="0" name=""/>
        <dsp:cNvSpPr/>
      </dsp:nvSpPr>
      <dsp:spPr>
        <a:xfrm>
          <a:off x="5722923" y="3686884"/>
          <a:ext cx="4787984" cy="935995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100" kern="1200" dirty="0"/>
            <a:t>ואהבת – מביא לאיחוד</a:t>
          </a:r>
        </a:p>
      </dsp:txBody>
      <dsp:txXfrm>
        <a:off x="5722923" y="3686884"/>
        <a:ext cx="4787984" cy="935995"/>
      </dsp:txXfrm>
    </dsp:sp>
    <dsp:sp modelId="{279D1F19-774D-414E-BD8D-F0301A504F70}">
      <dsp:nvSpPr>
        <dsp:cNvPr id="0" name=""/>
        <dsp:cNvSpPr/>
      </dsp:nvSpPr>
      <dsp:spPr>
        <a:xfrm>
          <a:off x="5392785" y="4873099"/>
          <a:ext cx="375986" cy="37598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5B7E4B-91E1-458D-9A30-C3717FA43E62}">
      <dsp:nvSpPr>
        <dsp:cNvPr id="0" name=""/>
        <dsp:cNvSpPr/>
      </dsp:nvSpPr>
      <dsp:spPr>
        <a:xfrm>
          <a:off x="5751054" y="4622880"/>
          <a:ext cx="4759853" cy="876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100" kern="1200" dirty="0"/>
        </a:p>
      </dsp:txBody>
      <dsp:txXfrm>
        <a:off x="5751054" y="4622880"/>
        <a:ext cx="4759853" cy="87642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12A29-8120-4E35-963E-841847412BA4}">
      <dsp:nvSpPr>
        <dsp:cNvPr id="0" name=""/>
        <dsp:cNvSpPr/>
      </dsp:nvSpPr>
      <dsp:spPr>
        <a:xfrm>
          <a:off x="259985" y="1030493"/>
          <a:ext cx="4875916" cy="573637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0111780-C5E1-4C5A-AC49-A3062423F2D1}">
      <dsp:nvSpPr>
        <dsp:cNvPr id="0" name=""/>
        <dsp:cNvSpPr/>
      </dsp:nvSpPr>
      <dsp:spPr>
        <a:xfrm>
          <a:off x="259985" y="1245928"/>
          <a:ext cx="358202" cy="358202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D7A06673-538E-4224-AB78-B3EE458B09FA}">
      <dsp:nvSpPr>
        <dsp:cNvPr id="0" name=""/>
        <dsp:cNvSpPr/>
      </dsp:nvSpPr>
      <dsp:spPr>
        <a:xfrm>
          <a:off x="259985" y="0"/>
          <a:ext cx="4875916" cy="10304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6500" b="0" kern="1200" dirty="0"/>
            <a:t>מטרת הילדים</a:t>
          </a:r>
        </a:p>
      </dsp:txBody>
      <dsp:txXfrm>
        <a:off x="259985" y="0"/>
        <a:ext cx="4875916" cy="1030493"/>
      </dsp:txXfrm>
    </dsp:sp>
    <dsp:sp modelId="{663A10C3-5601-49D0-8097-EBC91DB9F6E0}">
      <dsp:nvSpPr>
        <dsp:cNvPr id="0" name=""/>
        <dsp:cNvSpPr/>
      </dsp:nvSpPr>
      <dsp:spPr>
        <a:xfrm>
          <a:off x="259985" y="20808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5CE3C625-C45A-4A0B-AC41-68B42B534D40}">
      <dsp:nvSpPr>
        <dsp:cNvPr id="0" name=""/>
        <dsp:cNvSpPr/>
      </dsp:nvSpPr>
      <dsp:spPr>
        <a:xfrm>
          <a:off x="630502" y="18425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b="0" i="0" kern="1200" dirty="0"/>
            <a:t>להביא לאחדות</a:t>
          </a:r>
          <a:endParaRPr lang="he-IL" sz="3000" b="0" kern="1200" dirty="0"/>
        </a:p>
      </dsp:txBody>
      <dsp:txXfrm>
        <a:off x="630502" y="1842509"/>
        <a:ext cx="4534602" cy="834950"/>
      </dsp:txXfrm>
    </dsp:sp>
    <dsp:sp modelId="{325B7C85-316C-4071-A938-014CF4D2D33E}">
      <dsp:nvSpPr>
        <dsp:cNvPr id="0" name=""/>
        <dsp:cNvSpPr/>
      </dsp:nvSpPr>
      <dsp:spPr>
        <a:xfrm>
          <a:off x="259985" y="291583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FDDEE768-1D6E-42B4-8AD4-FEB8D605AA80}">
      <dsp:nvSpPr>
        <dsp:cNvPr id="0" name=""/>
        <dsp:cNvSpPr/>
      </dsp:nvSpPr>
      <dsp:spPr>
        <a:xfrm>
          <a:off x="601299" y="267745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b="0" i="0" kern="1200" dirty="0"/>
            <a:t>יצירה של אחדות</a:t>
          </a:r>
          <a:endParaRPr lang="he-IL" sz="3000" b="0" kern="1200" dirty="0"/>
        </a:p>
      </dsp:txBody>
      <dsp:txXfrm>
        <a:off x="601299" y="2677459"/>
        <a:ext cx="4534602" cy="834950"/>
      </dsp:txXfrm>
    </dsp:sp>
    <dsp:sp modelId="{DBB8B620-9747-4310-8B47-95643F3CF8A9}">
      <dsp:nvSpPr>
        <dsp:cNvPr id="0" name=""/>
        <dsp:cNvSpPr/>
      </dsp:nvSpPr>
      <dsp:spPr>
        <a:xfrm>
          <a:off x="259985" y="37507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B0074503-FE65-4DD0-A8A6-749545B311F9}">
      <dsp:nvSpPr>
        <dsp:cNvPr id="0" name=""/>
        <dsp:cNvSpPr/>
      </dsp:nvSpPr>
      <dsp:spPr>
        <a:xfrm>
          <a:off x="601299" y="35124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000" kern="1200" dirty="0"/>
        </a:p>
      </dsp:txBody>
      <dsp:txXfrm>
        <a:off x="601299" y="3512409"/>
        <a:ext cx="4534602" cy="834950"/>
      </dsp:txXfrm>
    </dsp:sp>
    <dsp:sp modelId="{688BAD60-DBC2-4DC6-9AA7-8E0B91018886}">
      <dsp:nvSpPr>
        <dsp:cNvPr id="0" name=""/>
        <dsp:cNvSpPr/>
      </dsp:nvSpPr>
      <dsp:spPr>
        <a:xfrm>
          <a:off x="5379697" y="1030493"/>
          <a:ext cx="4875916" cy="573637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EB715BB-8F24-49DF-86A8-53A20ECB06CD}">
      <dsp:nvSpPr>
        <dsp:cNvPr id="0" name=""/>
        <dsp:cNvSpPr/>
      </dsp:nvSpPr>
      <dsp:spPr>
        <a:xfrm>
          <a:off x="5379697" y="1245928"/>
          <a:ext cx="358202" cy="358202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88062BC-F0E4-4549-AB21-36858D412F2B}">
      <dsp:nvSpPr>
        <dsp:cNvPr id="0" name=""/>
        <dsp:cNvSpPr/>
      </dsp:nvSpPr>
      <dsp:spPr>
        <a:xfrm>
          <a:off x="5379697" y="0"/>
          <a:ext cx="4875916" cy="10304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23825" tIns="82550" rIns="123825" bIns="82550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6500" kern="1200" dirty="0"/>
            <a:t>מטרת המצוות </a:t>
          </a:r>
        </a:p>
      </dsp:txBody>
      <dsp:txXfrm>
        <a:off x="5379697" y="0"/>
        <a:ext cx="4875916" cy="1030493"/>
      </dsp:txXfrm>
    </dsp:sp>
    <dsp:sp modelId="{EA6AB7D2-27D6-4BDF-BBD1-7A9835F3C1DD}">
      <dsp:nvSpPr>
        <dsp:cNvPr id="0" name=""/>
        <dsp:cNvSpPr/>
      </dsp:nvSpPr>
      <dsp:spPr>
        <a:xfrm>
          <a:off x="5379697" y="20808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FA4F992-C3C8-4FB0-A74E-FA5B6D330A85}">
      <dsp:nvSpPr>
        <dsp:cNvPr id="0" name=""/>
        <dsp:cNvSpPr/>
      </dsp:nvSpPr>
      <dsp:spPr>
        <a:xfrm>
          <a:off x="5721012" y="1842509"/>
          <a:ext cx="4534602" cy="834950"/>
        </a:xfrm>
        <a:prstGeom prst="rect">
          <a:avLst/>
        </a:prstGeom>
        <a:gradFill rotWithShape="0">
          <a:gsLst>
            <a:gs pos="0">
              <a:schemeClr val="accent1">
                <a:lumMod val="60000"/>
                <a:lumOff val="40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להביא לאהבה</a:t>
          </a:r>
        </a:p>
      </dsp:txBody>
      <dsp:txXfrm>
        <a:off x="5721012" y="1842509"/>
        <a:ext cx="4534602" cy="834950"/>
      </dsp:txXfrm>
    </dsp:sp>
    <dsp:sp modelId="{A0EA73D2-E71D-4522-9DF1-9A2252B677E2}">
      <dsp:nvSpPr>
        <dsp:cNvPr id="0" name=""/>
        <dsp:cNvSpPr/>
      </dsp:nvSpPr>
      <dsp:spPr>
        <a:xfrm>
          <a:off x="5379697" y="291583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D85C970-BEFC-48F3-A1D9-6D2C4EA2ADDB}">
      <dsp:nvSpPr>
        <dsp:cNvPr id="0" name=""/>
        <dsp:cNvSpPr/>
      </dsp:nvSpPr>
      <dsp:spPr>
        <a:xfrm>
          <a:off x="5721012" y="267745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/>
            <a:t>יצירה של אחדות</a:t>
          </a:r>
        </a:p>
      </dsp:txBody>
      <dsp:txXfrm>
        <a:off x="5721012" y="2677459"/>
        <a:ext cx="4534602" cy="834950"/>
      </dsp:txXfrm>
    </dsp:sp>
    <dsp:sp modelId="{B4F86B12-62D6-4DA9-85C1-9450B1523A2D}">
      <dsp:nvSpPr>
        <dsp:cNvPr id="0" name=""/>
        <dsp:cNvSpPr/>
      </dsp:nvSpPr>
      <dsp:spPr>
        <a:xfrm>
          <a:off x="5379697" y="37507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6443F64-720A-491A-9FFA-E8BB6D78B77C}">
      <dsp:nvSpPr>
        <dsp:cNvPr id="0" name=""/>
        <dsp:cNvSpPr/>
      </dsp:nvSpPr>
      <dsp:spPr>
        <a:xfrm>
          <a:off x="5721012" y="35124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000" kern="1200" dirty="0"/>
        </a:p>
      </dsp:txBody>
      <dsp:txXfrm>
        <a:off x="5721012" y="3512409"/>
        <a:ext cx="4534602" cy="83495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112A29-8120-4E35-963E-841847412BA4}">
      <dsp:nvSpPr>
        <dsp:cNvPr id="0" name=""/>
        <dsp:cNvSpPr/>
      </dsp:nvSpPr>
      <dsp:spPr>
        <a:xfrm>
          <a:off x="259985" y="1030493"/>
          <a:ext cx="4875916" cy="573637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0111780-C5E1-4C5A-AC49-A3062423F2D1}">
      <dsp:nvSpPr>
        <dsp:cNvPr id="0" name=""/>
        <dsp:cNvSpPr/>
      </dsp:nvSpPr>
      <dsp:spPr>
        <a:xfrm>
          <a:off x="259985" y="1245928"/>
          <a:ext cx="358202" cy="358202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D7A06673-538E-4224-AB78-B3EE458B09FA}">
      <dsp:nvSpPr>
        <dsp:cNvPr id="0" name=""/>
        <dsp:cNvSpPr/>
      </dsp:nvSpPr>
      <dsp:spPr>
        <a:xfrm>
          <a:off x="259985" y="0"/>
          <a:ext cx="4875916" cy="10304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600" kern="1200" dirty="0"/>
            <a:t>אחדות בשלוש צורות</a:t>
          </a:r>
        </a:p>
      </dsp:txBody>
      <dsp:txXfrm>
        <a:off x="259985" y="0"/>
        <a:ext cx="4875916" cy="1030493"/>
      </dsp:txXfrm>
    </dsp:sp>
    <dsp:sp modelId="{663A10C3-5601-49D0-8097-EBC91DB9F6E0}">
      <dsp:nvSpPr>
        <dsp:cNvPr id="0" name=""/>
        <dsp:cNvSpPr/>
      </dsp:nvSpPr>
      <dsp:spPr>
        <a:xfrm>
          <a:off x="259985" y="20808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5CE3C625-C45A-4A0B-AC41-68B42B534D40}">
      <dsp:nvSpPr>
        <dsp:cNvPr id="0" name=""/>
        <dsp:cNvSpPr/>
      </dsp:nvSpPr>
      <dsp:spPr>
        <a:xfrm>
          <a:off x="630502" y="18425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b="1" i="0" kern="1200" dirty="0"/>
            <a:t>פיזית</a:t>
          </a:r>
          <a:r>
            <a:rPr lang="he-IL" sz="2400" b="0" i="0" kern="1200" dirty="0"/>
            <a:t> - והיו לבשר אחד.</a:t>
          </a:r>
          <a:endParaRPr lang="he-IL" sz="2400" kern="1200" dirty="0"/>
        </a:p>
      </dsp:txBody>
      <dsp:txXfrm>
        <a:off x="630502" y="1842509"/>
        <a:ext cx="4534602" cy="834950"/>
      </dsp:txXfrm>
    </dsp:sp>
    <dsp:sp modelId="{325B7C85-316C-4071-A938-014CF4D2D33E}">
      <dsp:nvSpPr>
        <dsp:cNvPr id="0" name=""/>
        <dsp:cNvSpPr/>
      </dsp:nvSpPr>
      <dsp:spPr>
        <a:xfrm>
          <a:off x="259985" y="291583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FDDEE768-1D6E-42B4-8AD4-FEB8D605AA80}">
      <dsp:nvSpPr>
        <dsp:cNvPr id="0" name=""/>
        <dsp:cNvSpPr/>
      </dsp:nvSpPr>
      <dsp:spPr>
        <a:xfrm>
          <a:off x="601299" y="267745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b="1" i="0" kern="1200" dirty="0"/>
            <a:t>נפשית</a:t>
          </a:r>
          <a:r>
            <a:rPr lang="he-IL" sz="2400" b="0" i="0" kern="1200" dirty="0"/>
            <a:t> - ודבק באשתו</a:t>
          </a:r>
          <a:endParaRPr lang="he-IL" sz="2400" kern="1200" dirty="0"/>
        </a:p>
      </dsp:txBody>
      <dsp:txXfrm>
        <a:off x="601299" y="2677459"/>
        <a:ext cx="4534602" cy="834950"/>
      </dsp:txXfrm>
    </dsp:sp>
    <dsp:sp modelId="{DBB8B620-9747-4310-8B47-95643F3CF8A9}">
      <dsp:nvSpPr>
        <dsp:cNvPr id="0" name=""/>
        <dsp:cNvSpPr/>
      </dsp:nvSpPr>
      <dsp:spPr>
        <a:xfrm>
          <a:off x="259985" y="37507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B0074503-FE65-4DD0-A8A6-749545B311F9}">
      <dsp:nvSpPr>
        <dsp:cNvPr id="0" name=""/>
        <dsp:cNvSpPr/>
      </dsp:nvSpPr>
      <dsp:spPr>
        <a:xfrm>
          <a:off x="601299" y="35124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b="1" i="0" kern="1200" dirty="0"/>
            <a:t>יצירה</a:t>
          </a:r>
          <a:r>
            <a:rPr lang="he-IL" sz="2400" b="0" i="0" kern="1200" dirty="0"/>
            <a:t> - ילד שלושה שותפים באדם.</a:t>
          </a:r>
          <a:endParaRPr lang="he-IL" sz="2400" kern="1200" dirty="0"/>
        </a:p>
      </dsp:txBody>
      <dsp:txXfrm>
        <a:off x="601299" y="3512409"/>
        <a:ext cx="4534602" cy="834950"/>
      </dsp:txXfrm>
    </dsp:sp>
    <dsp:sp modelId="{688BAD60-DBC2-4DC6-9AA7-8E0B91018886}">
      <dsp:nvSpPr>
        <dsp:cNvPr id="0" name=""/>
        <dsp:cNvSpPr/>
      </dsp:nvSpPr>
      <dsp:spPr>
        <a:xfrm>
          <a:off x="5379697" y="1030493"/>
          <a:ext cx="4875916" cy="573637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CEB715BB-8F24-49DF-86A8-53A20ECB06CD}">
      <dsp:nvSpPr>
        <dsp:cNvPr id="0" name=""/>
        <dsp:cNvSpPr/>
      </dsp:nvSpPr>
      <dsp:spPr>
        <a:xfrm>
          <a:off x="5379697" y="1245928"/>
          <a:ext cx="358202" cy="358202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388062BC-F0E4-4549-AB21-36858D412F2B}">
      <dsp:nvSpPr>
        <dsp:cNvPr id="0" name=""/>
        <dsp:cNvSpPr/>
      </dsp:nvSpPr>
      <dsp:spPr>
        <a:xfrm>
          <a:off x="5379697" y="0"/>
          <a:ext cx="4875916" cy="10304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87630" tIns="58420" rIns="87630" bIns="58420" numCol="1" spcCol="1270" anchor="ctr" anchorCtr="0">
          <a:noAutofit/>
        </a:bodyPr>
        <a:lstStyle/>
        <a:p>
          <a:pPr marL="0" lvl="0" indent="0" algn="ctr" defTabSz="2044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4600" kern="1200" dirty="0"/>
            <a:t>אחדות </a:t>
          </a:r>
        </a:p>
      </dsp:txBody>
      <dsp:txXfrm>
        <a:off x="5379697" y="0"/>
        <a:ext cx="4875916" cy="1030493"/>
      </dsp:txXfrm>
    </dsp:sp>
    <dsp:sp modelId="{EA6AB7D2-27D6-4BDF-BBD1-7A9835F3C1DD}">
      <dsp:nvSpPr>
        <dsp:cNvPr id="0" name=""/>
        <dsp:cNvSpPr/>
      </dsp:nvSpPr>
      <dsp:spPr>
        <a:xfrm>
          <a:off x="5379697" y="20808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FA4F992-C3C8-4FB0-A74E-FA5B6D330A85}">
      <dsp:nvSpPr>
        <dsp:cNvPr id="0" name=""/>
        <dsp:cNvSpPr/>
      </dsp:nvSpPr>
      <dsp:spPr>
        <a:xfrm>
          <a:off x="5721012" y="18425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בכל לבבך</a:t>
          </a:r>
        </a:p>
      </dsp:txBody>
      <dsp:txXfrm>
        <a:off x="5721012" y="1842509"/>
        <a:ext cx="4534602" cy="834950"/>
      </dsp:txXfrm>
    </dsp:sp>
    <dsp:sp modelId="{A0EA73D2-E71D-4522-9DF1-9A2252B677E2}">
      <dsp:nvSpPr>
        <dsp:cNvPr id="0" name=""/>
        <dsp:cNvSpPr/>
      </dsp:nvSpPr>
      <dsp:spPr>
        <a:xfrm>
          <a:off x="5379697" y="291583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0D85C970-BEFC-48F3-A1D9-6D2C4EA2ADDB}">
      <dsp:nvSpPr>
        <dsp:cNvPr id="0" name=""/>
        <dsp:cNvSpPr/>
      </dsp:nvSpPr>
      <dsp:spPr>
        <a:xfrm>
          <a:off x="5721012" y="267745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ובכל נפשך</a:t>
          </a:r>
        </a:p>
      </dsp:txBody>
      <dsp:txXfrm>
        <a:off x="5721012" y="2677459"/>
        <a:ext cx="4534602" cy="834950"/>
      </dsp:txXfrm>
    </dsp:sp>
    <dsp:sp modelId="{B4F86B12-62D6-4DA9-85C1-9450B1523A2D}">
      <dsp:nvSpPr>
        <dsp:cNvPr id="0" name=""/>
        <dsp:cNvSpPr/>
      </dsp:nvSpPr>
      <dsp:spPr>
        <a:xfrm>
          <a:off x="5379697" y="3750787"/>
          <a:ext cx="358193" cy="358193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</dsp:sp>
    <dsp:sp modelId="{E6443F64-720A-491A-9FFA-E8BB6D78B77C}">
      <dsp:nvSpPr>
        <dsp:cNvPr id="0" name=""/>
        <dsp:cNvSpPr/>
      </dsp:nvSpPr>
      <dsp:spPr>
        <a:xfrm>
          <a:off x="5721012" y="3512409"/>
          <a:ext cx="4534602" cy="834950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400" kern="1200" dirty="0"/>
            <a:t>ובכל מאודך</a:t>
          </a:r>
        </a:p>
      </dsp:txBody>
      <dsp:txXfrm>
        <a:off x="5721012" y="3512409"/>
        <a:ext cx="4534602" cy="834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SquareAccentList">
  <dgm:title val=""/>
  <dgm:desc val=""/>
  <dgm:catLst>
    <dgm:cat type="list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1" srcId="0" destId="10" srcOrd="0" destOrd="0"/>
        <dgm:cxn modelId="2" srcId="10" destId="11" srcOrd="0" destOrd="0"/>
        <dgm:cxn modelId="3" srcId="10" destId="12" srcOrd="1" destOrd="0"/>
        <dgm:cxn modelId="4" srcId="10" destId="13" srcOrd="2" destOrd="0"/>
        <dgm:cxn modelId="5" srcId="0" destId="20" srcOrd="0" destOrd="0"/>
        <dgm:cxn modelId="6" srcId="20" destId="21" srcOrd="0" destOrd="0"/>
        <dgm:cxn modelId="7" srcId="20" destId="22" srcOrd="1" destOrd="0"/>
        <dgm:cxn modelId="8" srcId="20" destId="23" srcOrd="2" destOrd="0"/>
      </dgm:cxnLst>
      <dgm:bg/>
      <dgm:whole/>
    </dgm:dataModel>
  </dgm:clrData>
  <dgm:layoutNode name="layout">
    <dgm:varLst>
      <dgm:chMax/>
      <dgm:chPref/>
      <dgm:dir/>
      <dgm:resizeHandles/>
    </dgm:varLst>
    <dgm:choose name="Name0">
      <dgm:if name="Name1" func="var" arg="dir" op="equ" val="norm">
        <dgm:alg type="hierChild">
          <dgm:param type="linDir" val="fromL"/>
          <dgm:param type="vertAlign" val="t"/>
          <dgm:param type="nodeVertAlign" val="t"/>
          <dgm:param type="horzAlign" val="ctr"/>
          <dgm:param type="fallback" val="1D"/>
        </dgm:alg>
      </dgm:if>
      <dgm:else name="Name2">
        <dgm:alg type="hierChild">
          <dgm:param type="linDir" val="fromR"/>
          <dgm:param type="vertAlign" val="t"/>
          <dgm:param type="nodeVertAlign" val="t"/>
          <dgm:param type="horzAlign" val="ctr"/>
          <dgm:param type="fallback" val="1D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Parent" op="equ" val="65"/>
      <dgm:constr type="primFontSz" for="des" forName="Child" op="equ" val="65"/>
      <dgm:constr type="primFontSz" for="des" forName="Child" refType="primFontSz" refFor="des" refForName="Parent" op="lte"/>
      <dgm:constr type="w" for="des" forName="rootComposite" refType="h" refFor="des" refForName="rootComposite" fact="3.0396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 fact="0.5205"/>
      <dgm:constr type="sibSp" refType="w" refFor="des" refForName="rootComposite" fact="0.05"/>
      <dgm:constr type="sp" for="des" forName="root" refType="h" refFor="des" refForName="childComposite" fact="0.2855"/>
    </dgm:constrLst>
    <dgm:ruleLst/>
    <dgm:forEach name="Name3" axis="ch">
      <dgm:forEach name="Name4" axis="self" ptType="node" cnt="1">
        <dgm:layoutNode name="root">
          <dgm:varLst>
            <dgm:chMax/>
            <dgm:chPref/>
          </dgm:varLst>
          <dgm:alg type="hierRoot">
            <dgm:param type="hierAlign" val="tL"/>
          </dgm:alg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5">
              <dgm:if name="Name6" func="var" arg="dir" op="equ" val="norm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l" for="ch" forName="ParentSmallAccent" refType="w" fact="0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if>
              <dgm:else name="Name7">
                <dgm:constrLst>
                  <dgm:constr type="l" for="ch" forName="Parent" refType="w" fact="0"/>
                  <dgm:constr type="t" for="ch" forName="Parent" refType="h" fact="0"/>
                  <dgm:constr type="w" for="ch" forName="Parent" refType="w"/>
                  <dgm:constr type="h" for="ch" forName="Parent" refType="h" fact="0.6424"/>
                  <dgm:constr type="l" for="ch" forName="ParentAccent" refType="w" fact="0"/>
                  <dgm:constr type="b" for="ch" forName="ParentAccent" refType="h"/>
                  <dgm:constr type="w" for="ch" forName="ParentAccent" refType="w"/>
                  <dgm:constr type="h" for="ch" forName="ParentAccent" refType="h" fact="0.3576"/>
                  <dgm:constr type="r" for="ch" forName="ParentSmallAccent" refType="w"/>
                  <dgm:constr type="b" for="ch" forName="ParentSmallAccent" refType="h"/>
                  <dgm:constr type="w" for="ch" forName="ParentSmallAccent" refType="h" fact="0.2233"/>
                  <dgm:constr type="h" for="ch" forName="ParentSmallAccent" refType="h" fact="0.2233"/>
                </dgm:constrLst>
              </dgm:else>
            </dgm:choose>
            <dgm:ruleLst/>
            <dgm:layoutNode name="ParentAccent" styleLbl="alignNode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SmallAccent" styleLbl="fgAcc1">
              <dgm:alg type="sp"/>
              <dgm:shape xmlns:r="http://schemas.openxmlformats.org/officeDocument/2006/relationships" type="rect" r:blip="">
                <dgm:adjLst/>
              </dgm:shape>
              <dgm:presOf/>
            </dgm:layoutNode>
            <dgm:layoutNode name="Parent" styleLbl="revTx">
              <dgm:varLst>
                <dgm:chMax/>
                <dgm:chPref val="4"/>
                <dgm:bulletEnabled val="1"/>
              </dgm:varLst>
              <dgm:choose name="Name8">
                <dgm:if name="Name9" func="var" arg="dir" op="equ" val="norm">
                  <dgm:alg type="tx">
                    <dgm:param type="txAnchorVertCh" val="mid"/>
                    <dgm:param type="parTxLTRAlign" val="l"/>
                  </dgm:alg>
                </dgm:if>
                <dgm:else name="Name10">
                  <dgm:alg type="tx">
                    <dgm:param type="txAnchorVertCh" val="mid"/>
                    <dgm:param type="parTxLTR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13">
                    <dgm:if name="Name14" func="var" arg="dir" op="equ" val="norm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l" for="ch" forName="ChildAccent" refType="w" fact="0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l" for="ch" forName="Child" refType="w" fact="0.07"/>
                        <dgm:constr type="t" for="ch" forName="Child" refType="h" fact="0"/>
                      </dgm:constrLst>
                    </dgm:if>
                    <dgm:else name="Name15">
                      <dgm:constrLst>
                        <dgm:constr type="w" for="ch" forName="ChildAccent" refType="h" fact="0.429"/>
                        <dgm:constr type="h" for="ch" forName="ChildAccent" refType="h" fact="0.429"/>
                        <dgm:constr type="r" for="ch" forName="ChildAccent" refType="w"/>
                        <dgm:constr type="t" for="ch" forName="ChildAccent" refType="h" fact="0.2855"/>
                        <dgm:constr type="w" for="ch" forName="Child" refType="w" fact="0.93"/>
                        <dgm:constr type="h" for="ch" forName="Child" refType="h"/>
                        <dgm:constr type="r" for="ch" forName="Child" refType="w" fact="0.93"/>
                        <dgm:constr type="t" for="ch" forName="Child" refType="h" fact="0"/>
                      </dgm:constrLst>
                    </dgm:else>
                  </dgm:choose>
                  <dgm:ruleLst/>
                  <dgm:layoutNode name="ChildAccent" styleLbl="solidFgAcc1">
                    <dgm:alg type="sp"/>
                    <dgm:shape xmlns:r="http://schemas.openxmlformats.org/officeDocument/2006/relationships" type="rect" r:blip="">
                      <dgm:adjLst/>
                    </dgm:shape>
                    <dgm:presOf/>
                  </dgm:layoutNode>
                  <dgm:layoutNode name="Child" styleLbl="revTx">
                    <dgm:varLst>
                      <dgm:chMax val="0"/>
                      <dgm:chPref val="0"/>
                      <dgm:bulletEnabled val="1"/>
                    </dgm:varLst>
                    <dgm:choose name="Name16">
                      <dgm:if name="Name17" func="var" arg="dir" op="equ" val="norm">
                        <dgm:alg type="tx">
                          <dgm:param type="txAnchorVertCh" val="mid"/>
                          <dgm:param type="parTxLTRAlign" val="l"/>
                        </dgm:alg>
                      </dgm:if>
                      <dgm:else name="Name18">
                        <dgm:alg type="tx">
                          <dgm:param type="txAnchorVertCh" val="mid"/>
                          <dgm:param type="parTxLTRAlign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 node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67EA75-5CBF-1A0A-B5D6-81F4B650AF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BFC5945-49D3-F219-4A83-D53F89E142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FCC3321-3422-8044-4354-1E1CFAC88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F132BC6-CE7D-97ED-2E83-051CD3C94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060370E-8B2D-6624-3EFB-080DB055E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4297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09DC48D-F3DD-4B78-688C-AE99D8ABA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4E9F50-564F-5302-9AB8-33F8A174C5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70822E4-9EB8-0E54-0CE2-E54710FD9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68266C2-BD54-DB64-47E3-806658FAB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DECCA4E-8FF3-09E0-0E10-B89DD6A62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4274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1A3BCB-4407-64E4-1865-EB2AE2D44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3C454A1-0611-9E6C-9625-ADE6DF6B1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3608550-A1D2-54AC-EECE-0F9FF7981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95FA19-F30F-E74C-AA17-2ABCE67C4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695A4193-002D-396D-953E-BF1591EEA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5354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2B1947C-49E4-0DED-66A8-FD3D227C0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2DEC32C-1483-7BEA-ED52-4A58C8AD8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BBEE391F-CB40-652A-A4B0-F5C1E58C2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8639171-7300-ED74-C04D-2B835DD3E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E98105DE-C38F-06E4-547B-626C0FBC0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AB4125EE-294F-0429-5423-6AE2B2C99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17988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62264AB-5952-A9D8-3BA9-F4DC5EF5BD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5A0FC3A-3B9A-2C0B-B978-98E19A007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D56DCD16-5B26-6E69-0625-03CFF63EA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6DB546EF-1667-19EF-B2C9-947A17D5D1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29C8ADF7-3371-991E-F7BF-7026562FA2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BB24C29B-A5E6-6EFE-815F-E9815ADA6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194FEECE-C788-4B2F-C95C-EB602C06E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D70AEA42-478C-6C3F-2457-2F3A315F5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54015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B19216F-6EDC-F48B-8277-062E72346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92FAC1C3-D5B2-44BE-6730-70F4FC04F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E9CD5C4-2E3B-757F-895E-7FAC4945B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9EE23208-F93B-8AF0-2B6D-5C74FAF72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5109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9CE57258-A590-CAC5-A84F-C10D2C4EF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7A8CB1F-ABB3-4455-0ABC-075D162B1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AE8E781-6E65-B59E-C191-7E321073A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03080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61BD531-7564-B0A5-F29B-7D47E30B5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009948D-9C54-B2A8-8295-1B9B9E41E1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C016F82C-8F17-3B78-0F95-850EBD3790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8FF23438-BBD9-1E7E-ECBE-7916924C7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D038EE5F-CAD6-F4FB-97BD-FD7EC6464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380F270-0C4C-82E7-0A71-9443B9FE5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805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900A8CA-D6A6-C9E2-A9B6-3FEF23E55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E44D7E9C-28FD-CD2B-2E4F-A49315422C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42EDFFB-B997-4AA5-6969-FF6235B003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731BD03-B733-45D1-B679-59A6A106D2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C0410455-13B7-09A9-9619-57CFA50C4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5E3314E7-9B2C-FA2B-A292-5906EBFD5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086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0DA0D48-86D3-825C-928A-31586ED2B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6FE45D9-DD89-59EC-2592-AC33DF312D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84B5D81-3E30-0F37-6B0E-26FA9EA9F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60D75E9-BD2B-CD46-C2AB-32B47EF3F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4E30A793-E9E4-A3DF-0437-7D7343FEC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4894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CE33190C-0C50-444A-A9B6-C8EE88876C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13D5D85-3563-9079-1D74-264FB10D51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022C5F6-CF0F-11FC-5FD0-3A79DA036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7164799-45E2-956B-85E5-1815BC9D2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6C6439E-0B84-A49C-EB74-DF06AC2F3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4978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73CB060-8AE6-B352-757B-F41207C64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E14988-FDED-ED4F-7BB7-98E41012CC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F79E12A-CF4C-2FE5-4AEF-0DDB6D6F25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6C251-D1F6-42A3-BEC5-800A71BB1AA3}" type="datetimeFigureOut">
              <a:rPr lang="he-IL" smtClean="0"/>
              <a:t>כ"ג/טבת/תשפ"ד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86A35F2-233B-891A-E248-DC765EEA9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3E8EFF1-51C9-5CCC-21C7-66954E7903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95C62-9518-41CA-BB28-FF42C813997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76253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0AEF4DC-D31F-43BE-7033-64E6C1A214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מטרת המצוות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9855129-B3E9-1A19-166B-2158C6F697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6384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3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8AB43AA-D984-BD42-890A-4CA7F40D3706}"/>
              </a:ext>
            </a:extLst>
          </p:cNvPr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r>
              <a:rPr lang="he-IL" dirty="0"/>
              <a:t>כיצד אתה רואה את קיום המצוות?</a:t>
            </a:r>
          </a:p>
        </p:txBody>
      </p:sp>
      <p:graphicFrame>
        <p:nvGraphicFramePr>
          <p:cNvPr id="5" name="מציין מיקום תוכן 4">
            <a:extLst>
              <a:ext uri="{FF2B5EF4-FFF2-40B4-BE49-F238E27FC236}">
                <a16:creationId xmlns:a16="http://schemas.microsoft.com/office/drawing/2014/main" id="{8140CAC5-B648-773A-86F0-775D4B8D82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70502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3331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F829552-8FE9-04FA-F877-C9B2BC13AD1A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he-IL" dirty="0"/>
              <a:t>התכלית – אהבת הבורא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9A12EDCB-78FB-B990-1092-352630BDAF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545760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17593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55FACA-3672-A3F1-3089-A02ABF276E02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he-IL" dirty="0"/>
              <a:t>אהבה בבריאה בדור האחרון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DFFBF8C3-5C5C-59B9-328D-D0AB3BB88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22610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5273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155FACA-3672-A3F1-3089-A02ABF276E02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he-IL" dirty="0"/>
              <a:t>אהבת ה' – בארץ ישראל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DFFBF8C3-5C5C-59B9-328D-D0AB3BB888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02042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7286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C6ABC9-BE4E-C20B-0443-62AA4A6AE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5398"/>
            <a:ext cx="10515600" cy="1325563"/>
          </a:xfrm>
          <a:pattFill prst="dkVert">
            <a:fgClr>
              <a:srgbClr val="FFFF00"/>
            </a:fgClr>
            <a:bgClr>
              <a:schemeClr val="bg1"/>
            </a:bgClr>
          </a:pattFill>
        </p:spPr>
        <p:txBody>
          <a:bodyPr/>
          <a:lstStyle/>
          <a:p>
            <a:pPr algn="ctr"/>
            <a:r>
              <a:rPr lang="he-IL" dirty="0"/>
              <a:t>חשיבות אהבת השם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98C97749-635C-8095-51B2-E4661E22E1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49993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4017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AA7497B-4EAB-AEF5-F5D6-EF176DF7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>
            <a:normAutofit/>
          </a:bodyPr>
          <a:lstStyle/>
          <a:p>
            <a:endParaRPr lang="he-IL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55DBFB74-2ADB-D59D-9DEC-75D4050EE2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052558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9523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FC096D42-322A-CEFE-D070-75D22F0F46F3}"/>
              </a:ext>
            </a:extLst>
          </p:cNvPr>
          <p:cNvSpPr txBox="1"/>
          <p:nvPr/>
        </p:nvSpPr>
        <p:spPr>
          <a:xfrm>
            <a:off x="1702340" y="1284051"/>
            <a:ext cx="9251005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חברה,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אתחיל בהקדמה קצרה [אני מבקש סליחה מראש]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שמעתי בשם אחד מגדולי הצדיקים,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על אחד מהעדות מהו ההבדל בינם לבין החסידים,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ענה הצדיק : הם {עדה זו} מתחתנים כדי שיהיה להם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אשה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, ואנחנו מתחתנים כי שיהיה לנו ילדים...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64230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AA7497B-4EAB-AEF5-F5D6-EF176DF7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0"/>
            <a:ext cx="6624000" cy="0"/>
          </a:xfrm>
        </p:spPr>
        <p:txBody>
          <a:bodyPr>
            <a:normAutofit fontScale="90000"/>
          </a:bodyPr>
          <a:lstStyle/>
          <a:p>
            <a:endParaRPr lang="he-IL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55DBFB74-2ADB-D59D-9DEC-75D4050EE2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9641404"/>
              </p:ext>
            </p:extLst>
          </p:nvPr>
        </p:nvGraphicFramePr>
        <p:xfrm>
          <a:off x="838200" y="677040"/>
          <a:ext cx="10515600" cy="5499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9034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graphicEl>
                                              <a:dgm id="{2B112A29-8120-4E35-963E-84184741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B112A29-8120-4E35-963E-84184741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B112A29-8120-4E35-963E-84184741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graphicEl>
                                              <a:dgm id="{2B112A29-8120-4E35-963E-84184741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C0111780-C5E1-4C5A-AC49-A3062423F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C0111780-C5E1-4C5A-AC49-A3062423F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C0111780-C5E1-4C5A-AC49-A3062423F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C0111780-C5E1-4C5A-AC49-A3062423F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D7A06673-538E-4224-AB78-B3EE458B0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D7A06673-538E-4224-AB78-B3EE458B0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D7A06673-538E-4224-AB78-B3EE458B0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D7A06673-538E-4224-AB78-B3EE458B09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663A10C3-5601-49D0-8097-EBC91DB9F6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663A10C3-5601-49D0-8097-EBC91DB9F6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63A10C3-5601-49D0-8097-EBC91DB9F6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63A10C3-5601-49D0-8097-EBC91DB9F6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5CE3C625-C45A-4A0B-AC41-68B42B534D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5CE3C625-C45A-4A0B-AC41-68B42B534D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5CE3C625-C45A-4A0B-AC41-68B42B534D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5CE3C625-C45A-4A0B-AC41-68B42B534D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325B7C85-316C-4071-A938-014CF4D2D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325B7C85-316C-4071-A938-014CF4D2D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325B7C85-316C-4071-A938-014CF4D2D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325B7C85-316C-4071-A938-014CF4D2D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FDDEE768-1D6E-42B4-8AD4-FEB8D605A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FDDEE768-1D6E-42B4-8AD4-FEB8D605A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FDDEE768-1D6E-42B4-8AD4-FEB8D605A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FDDEE768-1D6E-42B4-8AD4-FEB8D605AA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DBB8B620-9747-4310-8B47-95643F3CF8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DBB8B620-9747-4310-8B47-95643F3CF8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DBB8B620-9747-4310-8B47-95643F3CF8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DBB8B620-9747-4310-8B47-95643F3CF8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4">
                                            <p:graphicEl>
                                              <a:dgm id="{B0074503-FE65-4DD0-A8A6-749545B31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B0074503-FE65-4DD0-A8A6-749545B31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B0074503-FE65-4DD0-A8A6-749545B31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B0074503-FE65-4DD0-A8A6-749545B311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4">
                                            <p:graphicEl>
                                              <a:dgm id="{CEB715BB-8F24-49DF-86A8-53A20ECB0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4">
                                            <p:graphicEl>
                                              <a:dgm id="{CEB715BB-8F24-49DF-86A8-53A20ECB0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graphicEl>
                                              <a:dgm id="{CEB715BB-8F24-49DF-86A8-53A20ECB0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CEB715BB-8F24-49DF-86A8-53A20ECB06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688BAD60-DBC2-4DC6-9AA7-8E0B91018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graphicEl>
                                              <a:dgm id="{688BAD60-DBC2-4DC6-9AA7-8E0B91018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graphicEl>
                                              <a:dgm id="{688BAD60-DBC2-4DC6-9AA7-8E0B91018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688BAD60-DBC2-4DC6-9AA7-8E0B910188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388062BC-F0E4-4549-AB21-36858D412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388062BC-F0E4-4549-AB21-36858D412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388062BC-F0E4-4549-AB21-36858D412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388062BC-F0E4-4549-AB21-36858D412F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4">
                                            <p:graphicEl>
                                              <a:dgm id="{EA6AB7D2-27D6-4BDF-BBD1-7A9835F3C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EA6AB7D2-27D6-4BDF-BBD1-7A9835F3C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EA6AB7D2-27D6-4BDF-BBD1-7A9835F3C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EA6AB7D2-27D6-4BDF-BBD1-7A9835F3C1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0FA4F992-C3C8-4FB0-A74E-FA5B6D330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4">
                                            <p:graphicEl>
                                              <a:dgm id="{0FA4F992-C3C8-4FB0-A74E-FA5B6D330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0FA4F992-C3C8-4FB0-A74E-FA5B6D330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0FA4F992-C3C8-4FB0-A74E-FA5B6D330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4">
                                            <p:graphicEl>
                                              <a:dgm id="{A0EA73D2-E71D-4522-9DF1-9A2252B677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4">
                                            <p:graphicEl>
                                              <a:dgm id="{A0EA73D2-E71D-4522-9DF1-9A2252B677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graphicEl>
                                              <a:dgm id="{A0EA73D2-E71D-4522-9DF1-9A2252B677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graphicEl>
                                              <a:dgm id="{A0EA73D2-E71D-4522-9DF1-9A2252B677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0D85C970-BEFC-48F3-A1D9-6D2C4EA2A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0D85C970-BEFC-48F3-A1D9-6D2C4EA2A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graphicEl>
                                              <a:dgm id="{0D85C970-BEFC-48F3-A1D9-6D2C4EA2A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graphicEl>
                                              <a:dgm id="{0D85C970-BEFC-48F3-A1D9-6D2C4EA2AD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B4F86B12-62D6-4DA9-85C1-9450B1523A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B4F86B12-62D6-4DA9-85C1-9450B1523A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graphicEl>
                                              <a:dgm id="{B4F86B12-62D6-4DA9-85C1-9450B1523A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graphicEl>
                                              <a:dgm id="{B4F86B12-62D6-4DA9-85C1-9450B1523A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4">
                                            <p:graphicEl>
                                              <a:dgm id="{E6443F64-720A-491A-9FFA-E8BB6D78B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4">
                                            <p:graphicEl>
                                              <a:dgm id="{E6443F64-720A-491A-9FFA-E8BB6D78B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E6443F64-720A-491A-9FFA-E8BB6D78B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graphicEl>
                                              <a:dgm id="{E6443F64-720A-491A-9FFA-E8BB6D78B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279D1F19-774D-414E-BD8D-F0301A504F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7" dur="500" fill="hold"/>
                                        <p:tgtEl>
                                          <p:spTgt spid="4">
                                            <p:graphicEl>
                                              <a:dgm id="{279D1F19-774D-414E-BD8D-F0301A504F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279D1F19-774D-414E-BD8D-F0301A504F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graphicEl>
                                              <a:dgm id="{279D1F19-774D-414E-BD8D-F0301A504F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24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1" dur="500" fill="hold"/>
                                        <p:tgtEl>
                                          <p:spTgt spid="4">
                                            <p:graphicEl>
                                              <a:dgm id="{D25B7E4B-91E1-458D-9A30-C3717FA43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2" dur="500" fill="hold"/>
                                        <p:tgtEl>
                                          <p:spTgt spid="4">
                                            <p:graphicEl>
                                              <a:dgm id="{D25B7E4B-91E1-458D-9A30-C3717FA43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4">
                                            <p:graphicEl>
                                              <a:dgm id="{D25B7E4B-91E1-458D-9A30-C3717FA43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4">
                                            <p:graphicEl>
                                              <a:dgm id="{D25B7E4B-91E1-458D-9A30-C3717FA43E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AA7497B-4EAB-AEF5-F5D6-EF176DF7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>
            <a:normAutofit/>
          </a:bodyPr>
          <a:lstStyle/>
          <a:p>
            <a:endParaRPr lang="he-IL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55DBFB74-2ADB-D59D-9DEC-75D4050EE2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141223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81819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AA7497B-4EAB-AEF5-F5D6-EF176DF7D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77041"/>
            <a:ext cx="10515600" cy="701731"/>
          </a:xfrm>
        </p:spPr>
        <p:txBody>
          <a:bodyPr>
            <a:normAutofit/>
          </a:bodyPr>
          <a:lstStyle/>
          <a:p>
            <a:endParaRPr lang="he-IL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55DBFB74-2ADB-D59D-9DEC-75D4050EE2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4909871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589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EC79877-80A9-A3D4-7ED2-BFBD63CF6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מטרת הנישואין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D092D0E-5852-5562-149F-09172ABAB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he-IL" dirty="0"/>
              <a:t>פרו ורבו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e-IL" dirty="0"/>
              <a:t>אהבה ואחדות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e-IL" dirty="0"/>
              <a:t>להיות נותן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e-IL" dirty="0"/>
              <a:t>להיות אדם שלם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e-IL" dirty="0"/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כשאנו רוצים לדעת מה מטרת הנישואין? נתבונן מה מטרת קיום המצוות?</a:t>
            </a:r>
            <a:br>
              <a:rPr lang="he-IL" dirty="0"/>
            </a:b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כתב בראשית חכמה שער אהבת ה' פרק א כותב : הרי שנכפלה ונשנית מצוות אהבה פעמים הרבה , </a:t>
            </a: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מפני היותה שרש לכל העבודה האלוקית , והיא תכלית שלימות הנפש שתדבק בקונה </a:t>
            </a:r>
            <a:r>
              <a:rPr lang="he-IL" b="1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וכ</a:t>
            </a: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''ו.</a:t>
            </a: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b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</a:b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תכלית קיום המצוות הוא להגיע לאהבת ה'.</a:t>
            </a:r>
            <a:br>
              <a:rPr lang="he-IL" dirty="0"/>
            </a:b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כך גם מטרת הנישואין היא להגיע לאהבה ודבקות ככתוב "ודבק באשתו" ובכך הוא יהיה אדם שלם.</a:t>
            </a:r>
            <a:br>
              <a:rPr lang="he-IL" dirty="0"/>
            </a:b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ומה זה </a:t>
            </a:r>
            <a:r>
              <a:rPr lang="he-IL" b="0" i="0" dirty="0" err="1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פו"ר</a:t>
            </a: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 והעסק הגדול עם הילדים?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זה בדיוק כמו קיום המצוות.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אי אפשר לאהוב את הבורא רק על ידי מחשבות, התבוננות והתבודדות וכ"ו</a:t>
            </a:r>
            <a:br>
              <a:rPr lang="he-IL" dirty="0"/>
            </a:br>
            <a:r>
              <a:rPr lang="he-IL" b="0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רק על ידי קיום המצוות ולימוד התורה שהם נעשים מאהבה - מגיעים לאהבה השלימה.</a:t>
            </a:r>
            <a:br>
              <a:rPr lang="he-IL" dirty="0"/>
            </a:br>
            <a:br>
              <a:rPr lang="he-IL" dirty="0"/>
            </a:br>
            <a:r>
              <a:rPr lang="he-IL" b="1" i="0" dirty="0">
                <a:solidFill>
                  <a:srgbClr val="141414"/>
                </a:solidFill>
                <a:effectLst/>
                <a:latin typeface="Segoe UI" panose="020B0502040204020203" pitchFamily="34" charset="0"/>
              </a:rPr>
              <a:t>כך גם הילדים כאשר הם נעשים ביחד באהבה - הם מביאים את הזוג לאהבה שלימה ולאחדות.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9883641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טבלה 1">
            <a:extLst>
              <a:ext uri="{FF2B5EF4-FFF2-40B4-BE49-F238E27FC236}">
                <a16:creationId xmlns:a16="http://schemas.microsoft.com/office/drawing/2014/main" id="{F0351B60-2785-BB48-70BB-5E7D6F4F99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920399"/>
              </p:ext>
            </p:extLst>
          </p:nvPr>
        </p:nvGraphicFramePr>
        <p:xfrm>
          <a:off x="2032001" y="719666"/>
          <a:ext cx="8127999" cy="1101680"/>
        </p:xfrm>
        <a:graphic>
          <a:graphicData uri="http://schemas.openxmlformats.org/drawingml/2006/table">
            <a:tbl>
              <a:tblPr rtl="1" firstRow="1" bandRow="1">
                <a:tableStyleId>{68D230F3-CF80-4859-8CE7-A43EE81993B5}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4795552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400434916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28141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 err="1">
                          <a:effectLst/>
                        </a:rPr>
                        <a:t>הקב''ה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800">
                          <a:effectLst/>
                        </a:rPr>
                        <a:t>עם 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800">
                          <a:effectLst/>
                        </a:rPr>
                        <a:t>ובו תדבק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1619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איש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 err="1">
                          <a:effectLst/>
                        </a:rPr>
                        <a:t>אשה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800">
                          <a:effectLst/>
                        </a:rPr>
                        <a:t>ודבק באשתו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3888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800">
                          <a:effectLst/>
                        </a:rPr>
                        <a:t>עם ישראל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ארץ ישראל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he-IL" sz="1800" dirty="0">
                          <a:effectLst/>
                        </a:rPr>
                        <a:t>כי איש בנחלת אבותיו ידבקו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23328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985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1198D951-FC65-82A7-8C59-2CA93B1639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2901902"/>
              </p:ext>
            </p:extLst>
          </p:nvPr>
        </p:nvGraphicFramePr>
        <p:xfrm>
          <a:off x="838200" y="1764000"/>
          <a:ext cx="10515600" cy="370840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952386664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99356726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0368330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17736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חיבור היחיד לבורא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יראה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אהבה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דבקות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8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לא תעשה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מצוות עשה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לימוד התורה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19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חיבור העם לבורא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פסח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שבועות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סוכות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5999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513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אירוסין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נישואין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מביאה לביתו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24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נישואין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מכבדה יותר מגופו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אוהבה כגופו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מצוות עונה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9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42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e-I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e-I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292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חיבת הארץ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קיבוץ גלויות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ירושת הארץ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dirty="0"/>
                        <a:t>בנית המקדש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05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he-I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e-IL" dirty="0"/>
                        <a:t>איסור יציאה לחו"ל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e-IL" dirty="0"/>
                        <a:t>מצוות מגורים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e-IL" dirty="0"/>
                        <a:t>קנית בית ונטיעת כרם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434261"/>
                  </a:ext>
                </a:extLst>
              </a:tr>
            </a:tbl>
          </a:graphicData>
        </a:graphic>
      </p:graphicFrame>
      <p:sp>
        <p:nvSpPr>
          <p:cNvPr id="2" name="כותרת 1">
            <a:extLst>
              <a:ext uri="{FF2B5EF4-FFF2-40B4-BE49-F238E27FC236}">
                <a16:creationId xmlns:a16="http://schemas.microsoft.com/office/drawing/2014/main" id="{CA781362-2894-A447-3379-3E9336276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9166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410EF395-95B8-DD6F-2715-4D3921A0A67D}"/>
              </a:ext>
            </a:extLst>
          </p:cNvPr>
          <p:cNvSpPr txBox="1"/>
          <p:nvPr/>
        </p:nvSpPr>
        <p:spPr>
          <a:xfrm>
            <a:off x="2568271" y="1645920"/>
            <a:ext cx="7609399" cy="2585323"/>
          </a:xfrm>
          <a:prstGeom prst="rect">
            <a:avLst/>
          </a:prstGeom>
          <a:solidFill>
            <a:schemeClr val="accent2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b="1" u="sng" dirty="0">
                <a:highlight>
                  <a:srgbClr val="00FFFF"/>
                </a:highlight>
              </a:rPr>
              <a:t>האדם נברא להתענג - מסילת ישרים</a:t>
            </a:r>
          </a:p>
          <a:p>
            <a:pPr algn="ctr"/>
            <a:endParaRPr lang="he-IL" dirty="0">
              <a:highlight>
                <a:srgbClr val="00FFFF"/>
              </a:highlight>
            </a:endParaRPr>
          </a:p>
          <a:p>
            <a:pPr algn="ctr"/>
            <a:r>
              <a:rPr lang="he-IL" dirty="0">
                <a:highlight>
                  <a:srgbClr val="00FFFF"/>
                </a:highlight>
              </a:rPr>
              <a:t>מחפשים להרגיש חיבור למצוות</a:t>
            </a:r>
          </a:p>
          <a:p>
            <a:pPr algn="ctr"/>
            <a:r>
              <a:rPr lang="he-IL" dirty="0">
                <a:highlight>
                  <a:srgbClr val="00FFFF"/>
                </a:highlight>
              </a:rPr>
              <a:t>סדנה קצרה בזום או בטלפון</a:t>
            </a:r>
          </a:p>
          <a:p>
            <a:pPr algn="ctr"/>
            <a:r>
              <a:rPr lang="he-IL" dirty="0">
                <a:highlight>
                  <a:srgbClr val="00FFFF"/>
                </a:highlight>
              </a:rPr>
              <a:t>כיצד להרגיש חיבור ואהבה למצוות.</a:t>
            </a:r>
          </a:p>
          <a:p>
            <a:pPr algn="ctr"/>
            <a:r>
              <a:rPr lang="he-IL" dirty="0">
                <a:highlight>
                  <a:srgbClr val="00FFFF"/>
                </a:highlight>
              </a:rPr>
              <a:t>איך זוכים להתענג ולהנות מתפילה, </a:t>
            </a:r>
          </a:p>
          <a:p>
            <a:pPr algn="ctr"/>
            <a:r>
              <a:rPr lang="he-IL" dirty="0">
                <a:highlight>
                  <a:srgbClr val="00FFFF"/>
                </a:highlight>
              </a:rPr>
              <a:t>תורה, מצוות, הלכה ועוד. </a:t>
            </a:r>
          </a:p>
          <a:p>
            <a:pPr algn="ctr"/>
            <a:r>
              <a:rPr lang="he-IL" dirty="0">
                <a:highlight>
                  <a:srgbClr val="00FFFF"/>
                </a:highlight>
              </a:rPr>
              <a:t>לפרטים: 0527139520 יהודה.</a:t>
            </a:r>
          </a:p>
          <a:p>
            <a:pPr algn="ctr"/>
            <a:r>
              <a:rPr lang="he-IL" dirty="0">
                <a:highlight>
                  <a:srgbClr val="00FFFF"/>
                </a:highlight>
              </a:rPr>
              <a:t>או במייל הזה</a:t>
            </a:r>
          </a:p>
        </p:txBody>
      </p:sp>
    </p:spTree>
    <p:extLst>
      <p:ext uri="{BB962C8B-B14F-4D97-AF65-F5344CB8AC3E}">
        <p14:creationId xmlns:p14="http://schemas.microsoft.com/office/powerpoint/2010/main" val="363702794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10818</TotalTime>
  <Words>620</Words>
  <Application>Microsoft Office PowerPoint</Application>
  <PresentationFormat>מסך רחב</PresentationFormat>
  <Paragraphs>118</Paragraphs>
  <Slides>15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Segoe UI</vt:lpstr>
      <vt:lpstr>Wingdings</vt:lpstr>
      <vt:lpstr>ערכת נושא Office</vt:lpstr>
      <vt:lpstr>מטרת המצוות</vt:lpstr>
      <vt:lpstr>כיצד אתה רואה את קיום המצוות?</vt:lpstr>
      <vt:lpstr>התכלית – אהבת הבורא</vt:lpstr>
      <vt:lpstr>אהבה בבריאה בדור האחרון</vt:lpstr>
      <vt:lpstr>אהבת ה' – בארץ ישראל</vt:lpstr>
      <vt:lpstr>חשיבות אהבת השם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מטרת הנישואין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מטרת המצוות</dc:title>
  <dc:creator>יהודה טאוב</dc:creator>
  <cp:lastModifiedBy>יהודה טאוב</cp:lastModifiedBy>
  <cp:revision>2</cp:revision>
  <dcterms:created xsi:type="dcterms:W3CDTF">2024-01-07T01:40:31Z</dcterms:created>
  <dcterms:modified xsi:type="dcterms:W3CDTF">2024-01-14T13:59:22Z</dcterms:modified>
</cp:coreProperties>
</file>