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3" autoAdjust="0"/>
    <p:restoredTop sz="94660"/>
  </p:normalViewPr>
  <p:slideViewPr>
    <p:cSldViewPr snapToGrid="0">
      <p:cViewPr varScale="1">
        <p:scale>
          <a:sx n="96" d="100"/>
          <a:sy n="96" d="100"/>
        </p:scale>
        <p:origin x="13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אהבה - אינה כמו שטועים אנשים ואומרים שזה רצון לתת.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האם כל בני האדם יגדירו אהבה באותו האופן?
</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כבר שאל המשורר 
"אומרים יש בעולם אהבה
מה זאת אהבה?"</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סימן נוסף לאהבה הוא</a:t>
          </a:r>
        </a:p>
        <a:p>
          <a:pPr rtl="1"/>
          <a:r>
            <a:rPr lang="he-IL" dirty="0"/>
            <a:t>הכאב שאדם מרגיש שהוא מתרחק מהאהוב.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defTabSz="755650" rtl="1">
            <a:lnSpc>
              <a:spcPct val="90000"/>
            </a:lnSpc>
            <a:spcBef>
              <a:spcPct val="0"/>
            </a:spcBef>
            <a:spcAft>
              <a:spcPct val="35000"/>
            </a:spcAft>
            <a:buNone/>
          </a:pPr>
          <a:endParaRPr lang="he-IL" sz="1400" dirty="0"/>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הגדרה היסודית של "אהבה", הכוללת את כל סוגי האהבה הקיימים, היא </a:t>
          </a:r>
          <a:r>
            <a:rPr lang="he-IL" b="1" dirty="0"/>
            <a:t>משיכה נפשית להתקרב</a:t>
          </a:r>
          <a:r>
            <a:rPr lang="he-IL" dirty="0"/>
            <a:t> </a:t>
          </a:r>
          <a:r>
            <a:rPr lang="he-IL" b="1" dirty="0"/>
            <a:t>לדבר מסוים</a:t>
          </a:r>
          <a:r>
            <a:rPr lang="he-IL" dirty="0"/>
            <a:t>.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r>
            <a:rPr lang="he-IL" dirty="0"/>
            <a:t>כך יש הנאה גדולה מכולם, שהאדם נהנה ממציאותו של הדבר האהוב לו.</a:t>
          </a:r>
        </a:p>
        <a:p>
          <a:pPr rtl="1"/>
          <a:r>
            <a:rPr lang="he-IL" dirty="0"/>
            <a:t> </a:t>
          </a:r>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r>
            <a:rPr lang="he-IL" dirty="0"/>
            <a:t>כשם שאדם נהנה הנאת </a:t>
          </a:r>
          <a:r>
            <a:rPr lang="he-IL" dirty="0" err="1"/>
            <a:t>חיך</a:t>
          </a:r>
          <a:r>
            <a:rPr lang="he-IL" dirty="0"/>
            <a:t> באכילת מאכל טעים וערב, והעין נהנית </a:t>
          </a:r>
          <a:r>
            <a:rPr lang="he-IL" dirty="0" err="1"/>
            <a:t>בראית</a:t>
          </a:r>
          <a:r>
            <a:rPr lang="he-IL" dirty="0"/>
            <a:t> מראה יפה, והאוזן בשמיעת שיר נעים.</a:t>
          </a:r>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r>
            <a:rPr lang="he-IL" dirty="0"/>
            <a:t>אהבה היא מין ממיני ההנאה והעינוגים שברא הקב"ה בעולמו להנות בהן את בריותיו. </a:t>
          </a:r>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r>
            <a:rPr lang="he-IL" dirty="0"/>
            <a:t>כך מרגשת האם לילדיה האהובים לה, שאינה מסתפקת בעונג </a:t>
          </a:r>
          <a:r>
            <a:rPr lang="he-IL" dirty="0" err="1"/>
            <a:t>שבראית</a:t>
          </a:r>
          <a:r>
            <a:rPr lang="he-IL" dirty="0"/>
            <a:t> בנה, אלא היא מקרבת אותם אליה ומחברת אותם באהבה ובעונג. </a:t>
          </a:r>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custT="1"/>
      <dgm:spPr/>
      <dgm:t>
        <a:bodyPr/>
        <a:lstStyle/>
        <a:p>
          <a:pPr marL="0" lvl="0" defTabSz="755650" rtl="1">
            <a:lnSpc>
              <a:spcPct val="90000"/>
            </a:lnSpc>
            <a:spcBef>
              <a:spcPct val="0"/>
            </a:spcBef>
            <a:spcAft>
              <a:spcPct val="35000"/>
            </a:spcAft>
            <a:buNone/>
          </a:pPr>
          <a:r>
            <a:rPr lang="he-IL" sz="18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defTabSz="755650" rtl="1">
            <a:lnSpc>
              <a:spcPct val="90000"/>
            </a:lnSpc>
            <a:spcBef>
              <a:spcPct val="0"/>
            </a:spcBef>
            <a:spcAft>
              <a:spcPct val="35000"/>
            </a:spcAft>
            <a:buNone/>
          </a:pPr>
          <a:r>
            <a:rPr lang="he-IL" sz="1800" dirty="0"/>
            <a:t>עד שהוא רוצה להתאחד עם הדבר האהוב, שיהיה עמו מאוחד תמיד ויתענג על אהבתו. </a:t>
          </a:r>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r>
            <a:rPr lang="he-IL" dirty="0"/>
            <a:t>וכל מה שהוא מתקרב יותר הוא מתענג יותר. ולבו נעשה חפץ עוד ועוד להתקרב לאותה מציאות אהובה. </a:t>
          </a:r>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ED88C5-18A3-46F6-90C6-9FA7A350C6C7}"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32A3E709-E88F-477C-ABB4-B953ED5397DE}">
      <dgm:prSet phldrT="[טקסט]"/>
      <dgm:spPr/>
      <dgm:t>
        <a:bodyPr/>
        <a:lstStyle/>
        <a:p>
          <a:pPr rtl="1"/>
          <a:endParaRPr lang="he-IL" dirty="0"/>
        </a:p>
      </dgm:t>
    </dgm:pt>
    <dgm:pt modelId="{44B722B8-E159-4C4D-9541-E58F5C0B153C}" type="parTrans" cxnId="{E814A14A-A95C-4972-9A4B-2F955433F508}">
      <dgm:prSet/>
      <dgm:spPr/>
      <dgm:t>
        <a:bodyPr/>
        <a:lstStyle/>
        <a:p>
          <a:pPr rtl="1"/>
          <a:endParaRPr lang="he-IL"/>
        </a:p>
      </dgm:t>
    </dgm:pt>
    <dgm:pt modelId="{8CB2A713-3901-4C46-92E3-8B6641F9CD26}" type="sibTrans" cxnId="{E814A14A-A95C-4972-9A4B-2F955433F508}">
      <dgm:prSet/>
      <dgm:spPr/>
      <dgm:t>
        <a:bodyPr/>
        <a:lstStyle/>
        <a:p>
          <a:pPr rtl="1"/>
          <a:endParaRPr lang="he-IL"/>
        </a:p>
      </dgm:t>
    </dgm:pt>
    <dgm:pt modelId="{277C7C57-5F8E-47C1-947D-B25D55B7968B}">
      <dgm:prSet phldrT="[טקסט]"/>
      <dgm:spPr/>
      <dgm:t>
        <a:bodyPr/>
        <a:lstStyle/>
        <a:p>
          <a:pPr rtl="1"/>
          <a:endParaRPr lang="he-IL" dirty="0"/>
        </a:p>
      </dgm:t>
    </dgm:pt>
    <dgm:pt modelId="{16E33D07-3880-430D-8093-8BB2A67B40DA}" type="parTrans" cxnId="{002BAD89-5821-40DC-A02A-BECB3FBD9EBD}">
      <dgm:prSet/>
      <dgm:spPr/>
      <dgm:t>
        <a:bodyPr/>
        <a:lstStyle/>
        <a:p>
          <a:pPr rtl="1"/>
          <a:endParaRPr lang="he-IL"/>
        </a:p>
      </dgm:t>
    </dgm:pt>
    <dgm:pt modelId="{A6F0E51E-651D-495B-A53E-A36CF36113FB}" type="sibTrans" cxnId="{002BAD89-5821-40DC-A02A-BECB3FBD9EBD}">
      <dgm:prSet/>
      <dgm:spPr/>
      <dgm:t>
        <a:bodyPr/>
        <a:lstStyle/>
        <a:p>
          <a:pPr rtl="1"/>
          <a:endParaRPr lang="he-IL"/>
        </a:p>
      </dgm:t>
    </dgm:pt>
    <dgm:pt modelId="{DE13677E-E71C-438B-9A32-AB01D7071958}">
      <dgm:prSet phldrT="[טקסט]"/>
      <dgm:spPr/>
      <dgm:t>
        <a:bodyPr/>
        <a:lstStyle/>
        <a:p>
          <a:pPr rtl="1"/>
          <a:endParaRPr lang="he-IL" dirty="0"/>
        </a:p>
      </dgm:t>
    </dgm:pt>
    <dgm:pt modelId="{E5178396-27B2-4A56-94F2-80704DE34993}" type="parTrans" cxnId="{E6B863CF-A628-4183-9173-F40E2C1A46EE}">
      <dgm:prSet/>
      <dgm:spPr/>
      <dgm:t>
        <a:bodyPr/>
        <a:lstStyle/>
        <a:p>
          <a:pPr rtl="1"/>
          <a:endParaRPr lang="he-IL"/>
        </a:p>
      </dgm:t>
    </dgm:pt>
    <dgm:pt modelId="{B29CA6EA-3F5F-492C-B9BE-1CCE85058101}" type="sibTrans" cxnId="{E6B863CF-A628-4183-9173-F40E2C1A46EE}">
      <dgm:prSet/>
      <dgm:spPr/>
      <dgm:t>
        <a:bodyPr/>
        <a:lstStyle/>
        <a:p>
          <a:pPr rtl="1"/>
          <a:endParaRPr lang="he-IL"/>
        </a:p>
      </dgm:t>
    </dgm:pt>
    <dgm:pt modelId="{AFE09D66-75CD-4638-BA3D-CEC8DD442ABA}">
      <dgm:prSet phldrT="[טקסט]"/>
      <dgm:spPr/>
      <dgm:t>
        <a:bodyPr/>
        <a:lstStyle/>
        <a:p>
          <a:pPr rtl="1"/>
          <a:endParaRPr lang="he-IL" dirty="0"/>
        </a:p>
      </dgm:t>
    </dgm:pt>
    <dgm:pt modelId="{7ABC2EFE-F911-4EFD-9637-4A2615799683}" type="parTrans" cxnId="{B3A45D91-F946-40F3-B955-7A565A259443}">
      <dgm:prSet/>
      <dgm:spPr/>
      <dgm:t>
        <a:bodyPr/>
        <a:lstStyle/>
        <a:p>
          <a:pPr rtl="1"/>
          <a:endParaRPr lang="he-IL"/>
        </a:p>
      </dgm:t>
    </dgm:pt>
    <dgm:pt modelId="{0C551F87-0DCF-4A0A-B921-010E3C7E9AAC}" type="sibTrans" cxnId="{B3A45D91-F946-40F3-B955-7A565A259443}">
      <dgm:prSet/>
      <dgm:spPr/>
      <dgm:t>
        <a:bodyPr/>
        <a:lstStyle/>
        <a:p>
          <a:pPr rtl="1"/>
          <a:endParaRPr lang="he-IL"/>
        </a:p>
      </dgm:t>
    </dgm:pt>
    <dgm:pt modelId="{FCAB19EE-7EC6-4820-A7CA-6DC480F8FDF2}">
      <dgm:prSet phldrT="[טקסט]"/>
      <dgm:spPr/>
      <dgm:t>
        <a:bodyPr/>
        <a:lstStyle/>
        <a:p>
          <a:pPr marL="0" lvl="0" defTabSz="755650" rtl="1">
            <a:lnSpc>
              <a:spcPct val="90000"/>
            </a:lnSpc>
            <a:spcBef>
              <a:spcPct val="0"/>
            </a:spcBef>
            <a:spcAft>
              <a:spcPct val="35000"/>
            </a:spcAft>
            <a:buNone/>
          </a:pPr>
          <a:endParaRPr lang="he-IL" dirty="0"/>
        </a:p>
      </dgm:t>
    </dgm:pt>
    <dgm:pt modelId="{F93212F7-4FF3-47BC-B3AA-CB90BEE6A226}" type="parTrans" cxnId="{88FA49A4-97CD-4262-B2F5-3F7440B5046F}">
      <dgm:prSet/>
      <dgm:spPr/>
      <dgm:t>
        <a:bodyPr/>
        <a:lstStyle/>
        <a:p>
          <a:pPr rtl="1"/>
          <a:endParaRPr lang="he-IL"/>
        </a:p>
      </dgm:t>
    </dgm:pt>
    <dgm:pt modelId="{CF3EDB69-66B7-4F14-9953-6512AE3CB788}" type="sibTrans" cxnId="{88FA49A4-97CD-4262-B2F5-3F7440B5046F}">
      <dgm:prSet/>
      <dgm:spPr/>
      <dgm:t>
        <a:bodyPr/>
        <a:lstStyle/>
        <a:p>
          <a:pPr rtl="1"/>
          <a:endParaRPr lang="he-IL"/>
        </a:p>
      </dgm:t>
    </dgm:pt>
    <dgm:pt modelId="{420AEFEA-FC38-4554-8085-83B39FBE449D}">
      <dgm:prSet/>
      <dgm:spPr/>
      <dgm:t>
        <a:bodyPr/>
        <a:lstStyle/>
        <a:p>
          <a:pPr rtl="1"/>
          <a:endParaRPr lang="he-IL" dirty="0"/>
        </a:p>
      </dgm:t>
    </dgm:pt>
    <dgm:pt modelId="{7041FB9F-E555-43B6-AF52-2D2B65BC5835}" type="parTrans" cxnId="{D603B65C-61D6-47A4-8200-219A529FA3D7}">
      <dgm:prSet/>
      <dgm:spPr/>
      <dgm:t>
        <a:bodyPr/>
        <a:lstStyle/>
        <a:p>
          <a:pPr rtl="1"/>
          <a:endParaRPr lang="he-IL"/>
        </a:p>
      </dgm:t>
    </dgm:pt>
    <dgm:pt modelId="{78A360F4-5B47-4630-A76A-FB387012D988}" type="sibTrans" cxnId="{D603B65C-61D6-47A4-8200-219A529FA3D7}">
      <dgm:prSet/>
      <dgm:spPr/>
      <dgm:t>
        <a:bodyPr/>
        <a:lstStyle/>
        <a:p>
          <a:pPr rtl="1"/>
          <a:endParaRPr lang="he-IL"/>
        </a:p>
      </dgm:t>
    </dgm:pt>
    <dgm:pt modelId="{C928BFA9-5FEA-4C7D-9875-9F6989350131}" type="pres">
      <dgm:prSet presAssocID="{D8ED88C5-18A3-46F6-90C6-9FA7A350C6C7}" presName="diagram" presStyleCnt="0">
        <dgm:presLayoutVars>
          <dgm:dir/>
          <dgm:resizeHandles val="exact"/>
        </dgm:presLayoutVars>
      </dgm:prSet>
      <dgm:spPr/>
    </dgm:pt>
    <dgm:pt modelId="{9F015182-84A3-43EF-96B2-F5BA083B5087}" type="pres">
      <dgm:prSet presAssocID="{32A3E709-E88F-477C-ABB4-B953ED5397DE}" presName="node" presStyleLbl="node1" presStyleIdx="0" presStyleCnt="6" custScaleX="90869">
        <dgm:presLayoutVars>
          <dgm:bulletEnabled val="1"/>
        </dgm:presLayoutVars>
      </dgm:prSet>
      <dgm:spPr/>
    </dgm:pt>
    <dgm:pt modelId="{503BBF46-D2B7-47B9-BB95-B502F1DE5B87}" type="pres">
      <dgm:prSet presAssocID="{8CB2A713-3901-4C46-92E3-8B6641F9CD26}" presName="sibTrans" presStyleCnt="0"/>
      <dgm:spPr/>
    </dgm:pt>
    <dgm:pt modelId="{9B494BB1-739E-40C1-BC9C-721307411BE4}" type="pres">
      <dgm:prSet presAssocID="{277C7C57-5F8E-47C1-947D-B25D55B7968B}" presName="node" presStyleLbl="node1" presStyleIdx="1" presStyleCnt="6">
        <dgm:presLayoutVars>
          <dgm:bulletEnabled val="1"/>
        </dgm:presLayoutVars>
      </dgm:prSet>
      <dgm:spPr/>
    </dgm:pt>
    <dgm:pt modelId="{99458259-22A3-4963-B4B9-049F7AB3A19A}" type="pres">
      <dgm:prSet presAssocID="{A6F0E51E-651D-495B-A53E-A36CF36113FB}" presName="sibTrans" presStyleCnt="0"/>
      <dgm:spPr/>
    </dgm:pt>
    <dgm:pt modelId="{0099FA11-4D86-4697-AC2E-47A91183DF66}" type="pres">
      <dgm:prSet presAssocID="{DE13677E-E71C-438B-9A32-AB01D7071958}" presName="node" presStyleLbl="node1" presStyleIdx="2" presStyleCnt="6">
        <dgm:presLayoutVars>
          <dgm:bulletEnabled val="1"/>
        </dgm:presLayoutVars>
      </dgm:prSet>
      <dgm:spPr/>
    </dgm:pt>
    <dgm:pt modelId="{FA2FC38E-C181-4746-B085-462174FABCB1}" type="pres">
      <dgm:prSet presAssocID="{B29CA6EA-3F5F-492C-B9BE-1CCE85058101}" presName="sibTrans" presStyleCnt="0"/>
      <dgm:spPr/>
    </dgm:pt>
    <dgm:pt modelId="{363E6E0C-73BD-4FE7-9918-7E604F5F8D73}" type="pres">
      <dgm:prSet presAssocID="{AFE09D66-75CD-4638-BA3D-CEC8DD442ABA}" presName="node" presStyleLbl="node1" presStyleIdx="3" presStyleCnt="6" custScaleX="88383">
        <dgm:presLayoutVars>
          <dgm:bulletEnabled val="1"/>
        </dgm:presLayoutVars>
      </dgm:prSet>
      <dgm:spPr/>
    </dgm:pt>
    <dgm:pt modelId="{16DF3445-6501-4E34-A74E-E465879FD4F5}" type="pres">
      <dgm:prSet presAssocID="{0C551F87-0DCF-4A0A-B921-010E3C7E9AAC}" presName="sibTrans" presStyleCnt="0"/>
      <dgm:spPr/>
    </dgm:pt>
    <dgm:pt modelId="{36930407-77F1-494F-A13C-7C5D9836E56E}" type="pres">
      <dgm:prSet presAssocID="{FCAB19EE-7EC6-4820-A7CA-6DC480F8FDF2}" presName="node" presStyleLbl="node1" presStyleIdx="4" presStyleCnt="6">
        <dgm:presLayoutVars>
          <dgm:bulletEnabled val="1"/>
        </dgm:presLayoutVars>
      </dgm:prSet>
      <dgm:spPr/>
    </dgm:pt>
    <dgm:pt modelId="{DCBEE6E1-46E5-40A1-A11F-7BA1BCD55DE1}" type="pres">
      <dgm:prSet presAssocID="{CF3EDB69-66B7-4F14-9953-6512AE3CB788}" presName="sibTrans" presStyleCnt="0"/>
      <dgm:spPr/>
    </dgm:pt>
    <dgm:pt modelId="{43E3A756-B45C-4978-A494-CCDCCA093A49}" type="pres">
      <dgm:prSet presAssocID="{420AEFEA-FC38-4554-8085-83B39FBE449D}" presName="node" presStyleLbl="node1" presStyleIdx="5" presStyleCnt="6">
        <dgm:presLayoutVars>
          <dgm:bulletEnabled val="1"/>
        </dgm:presLayoutVars>
      </dgm:prSet>
      <dgm:spPr/>
    </dgm:pt>
  </dgm:ptLst>
  <dgm:cxnLst>
    <dgm:cxn modelId="{D112880A-4DE8-4FB2-9D6B-B23DC78550DD}" type="presOf" srcId="{DE13677E-E71C-438B-9A32-AB01D7071958}" destId="{0099FA11-4D86-4697-AC2E-47A91183DF66}" srcOrd="0" destOrd="0" presId="urn:microsoft.com/office/officeart/2005/8/layout/default"/>
    <dgm:cxn modelId="{CC98063C-AA6F-4FEC-BD00-2BF06805D16D}" type="presOf" srcId="{420AEFEA-FC38-4554-8085-83B39FBE449D}" destId="{43E3A756-B45C-4978-A494-CCDCCA093A49}" srcOrd="0" destOrd="0" presId="urn:microsoft.com/office/officeart/2005/8/layout/default"/>
    <dgm:cxn modelId="{D603B65C-61D6-47A4-8200-219A529FA3D7}" srcId="{D8ED88C5-18A3-46F6-90C6-9FA7A350C6C7}" destId="{420AEFEA-FC38-4554-8085-83B39FBE449D}" srcOrd="5" destOrd="0" parTransId="{7041FB9F-E555-43B6-AF52-2D2B65BC5835}" sibTransId="{78A360F4-5B47-4630-A76A-FB387012D988}"/>
    <dgm:cxn modelId="{EC7E5B69-E99A-46C2-BE15-5C439EF2BA4B}" type="presOf" srcId="{D8ED88C5-18A3-46F6-90C6-9FA7A350C6C7}" destId="{C928BFA9-5FEA-4C7D-9875-9F6989350131}" srcOrd="0" destOrd="0" presId="urn:microsoft.com/office/officeart/2005/8/layout/default"/>
    <dgm:cxn modelId="{E814A14A-A95C-4972-9A4B-2F955433F508}" srcId="{D8ED88C5-18A3-46F6-90C6-9FA7A350C6C7}" destId="{32A3E709-E88F-477C-ABB4-B953ED5397DE}" srcOrd="0" destOrd="0" parTransId="{44B722B8-E159-4C4D-9541-E58F5C0B153C}" sibTransId="{8CB2A713-3901-4C46-92E3-8B6641F9CD26}"/>
    <dgm:cxn modelId="{002BAD89-5821-40DC-A02A-BECB3FBD9EBD}" srcId="{D8ED88C5-18A3-46F6-90C6-9FA7A350C6C7}" destId="{277C7C57-5F8E-47C1-947D-B25D55B7968B}" srcOrd="1" destOrd="0" parTransId="{16E33D07-3880-430D-8093-8BB2A67B40DA}" sibTransId="{A6F0E51E-651D-495B-A53E-A36CF36113FB}"/>
    <dgm:cxn modelId="{B3A45D91-F946-40F3-B955-7A565A259443}" srcId="{D8ED88C5-18A3-46F6-90C6-9FA7A350C6C7}" destId="{AFE09D66-75CD-4638-BA3D-CEC8DD442ABA}" srcOrd="3" destOrd="0" parTransId="{7ABC2EFE-F911-4EFD-9637-4A2615799683}" sibTransId="{0C551F87-0DCF-4A0A-B921-010E3C7E9AAC}"/>
    <dgm:cxn modelId="{88FA49A4-97CD-4262-B2F5-3F7440B5046F}" srcId="{D8ED88C5-18A3-46F6-90C6-9FA7A350C6C7}" destId="{FCAB19EE-7EC6-4820-A7CA-6DC480F8FDF2}" srcOrd="4" destOrd="0" parTransId="{F93212F7-4FF3-47BC-B3AA-CB90BEE6A226}" sibTransId="{CF3EDB69-66B7-4F14-9953-6512AE3CB788}"/>
    <dgm:cxn modelId="{0C9506B6-E52C-464B-8021-C0A8AC1E52FF}" type="presOf" srcId="{AFE09D66-75CD-4638-BA3D-CEC8DD442ABA}" destId="{363E6E0C-73BD-4FE7-9918-7E604F5F8D73}" srcOrd="0" destOrd="0" presId="urn:microsoft.com/office/officeart/2005/8/layout/default"/>
    <dgm:cxn modelId="{B911C0B7-BE0E-4B9C-928C-789C564E4E82}" type="presOf" srcId="{32A3E709-E88F-477C-ABB4-B953ED5397DE}" destId="{9F015182-84A3-43EF-96B2-F5BA083B5087}" srcOrd="0" destOrd="0" presId="urn:microsoft.com/office/officeart/2005/8/layout/default"/>
    <dgm:cxn modelId="{16CDDAC4-F8E4-4ADB-88DA-BA29B36385AD}" type="presOf" srcId="{277C7C57-5F8E-47C1-947D-B25D55B7968B}" destId="{9B494BB1-739E-40C1-BC9C-721307411BE4}" srcOrd="0" destOrd="0" presId="urn:microsoft.com/office/officeart/2005/8/layout/default"/>
    <dgm:cxn modelId="{E6B863CF-A628-4183-9173-F40E2C1A46EE}" srcId="{D8ED88C5-18A3-46F6-90C6-9FA7A350C6C7}" destId="{DE13677E-E71C-438B-9A32-AB01D7071958}" srcOrd="2" destOrd="0" parTransId="{E5178396-27B2-4A56-94F2-80704DE34993}" sibTransId="{B29CA6EA-3F5F-492C-B9BE-1CCE85058101}"/>
    <dgm:cxn modelId="{152086ED-5F04-4D2F-A82E-A99C5446D1E8}" type="presOf" srcId="{FCAB19EE-7EC6-4820-A7CA-6DC480F8FDF2}" destId="{36930407-77F1-494F-A13C-7C5D9836E56E}" srcOrd="0" destOrd="0" presId="urn:microsoft.com/office/officeart/2005/8/layout/default"/>
    <dgm:cxn modelId="{5FA35DBA-8D90-41D1-A54A-D8522D9F85D8}" type="presParOf" srcId="{C928BFA9-5FEA-4C7D-9875-9F6989350131}" destId="{9F015182-84A3-43EF-96B2-F5BA083B5087}" srcOrd="0" destOrd="0" presId="urn:microsoft.com/office/officeart/2005/8/layout/default"/>
    <dgm:cxn modelId="{EDB48787-CC8C-4B3A-B9BB-9DF5E1DCB3E5}" type="presParOf" srcId="{C928BFA9-5FEA-4C7D-9875-9F6989350131}" destId="{503BBF46-D2B7-47B9-BB95-B502F1DE5B87}" srcOrd="1" destOrd="0" presId="urn:microsoft.com/office/officeart/2005/8/layout/default"/>
    <dgm:cxn modelId="{783EB4F1-AAC6-4FC4-9528-C6C26BD2DA76}" type="presParOf" srcId="{C928BFA9-5FEA-4C7D-9875-9F6989350131}" destId="{9B494BB1-739E-40C1-BC9C-721307411BE4}" srcOrd="2" destOrd="0" presId="urn:microsoft.com/office/officeart/2005/8/layout/default"/>
    <dgm:cxn modelId="{228958DB-BC58-46B8-8407-D9241E410887}" type="presParOf" srcId="{C928BFA9-5FEA-4C7D-9875-9F6989350131}" destId="{99458259-22A3-4963-B4B9-049F7AB3A19A}" srcOrd="3" destOrd="0" presId="urn:microsoft.com/office/officeart/2005/8/layout/default"/>
    <dgm:cxn modelId="{11CC2627-8A39-4150-B5CB-B5A6DE842752}" type="presParOf" srcId="{C928BFA9-5FEA-4C7D-9875-9F6989350131}" destId="{0099FA11-4D86-4697-AC2E-47A91183DF66}" srcOrd="4" destOrd="0" presId="urn:microsoft.com/office/officeart/2005/8/layout/default"/>
    <dgm:cxn modelId="{3B333544-EA46-407A-9D4A-C8BE939FBC86}" type="presParOf" srcId="{C928BFA9-5FEA-4C7D-9875-9F6989350131}" destId="{FA2FC38E-C181-4746-B085-462174FABCB1}" srcOrd="5" destOrd="0" presId="urn:microsoft.com/office/officeart/2005/8/layout/default"/>
    <dgm:cxn modelId="{4F7C366D-9A60-420B-BFAD-830D9118AFF8}" type="presParOf" srcId="{C928BFA9-5FEA-4C7D-9875-9F6989350131}" destId="{363E6E0C-73BD-4FE7-9918-7E604F5F8D73}" srcOrd="6" destOrd="0" presId="urn:microsoft.com/office/officeart/2005/8/layout/default"/>
    <dgm:cxn modelId="{1FA62817-0C0B-41F1-AAAA-8E38E13C54B2}" type="presParOf" srcId="{C928BFA9-5FEA-4C7D-9875-9F6989350131}" destId="{16DF3445-6501-4E34-A74E-E465879FD4F5}" srcOrd="7" destOrd="0" presId="urn:microsoft.com/office/officeart/2005/8/layout/default"/>
    <dgm:cxn modelId="{22F148EB-A0A4-4761-96DE-4FD8536B7290}" type="presParOf" srcId="{C928BFA9-5FEA-4C7D-9875-9F6989350131}" destId="{36930407-77F1-494F-A13C-7C5D9836E56E}" srcOrd="8" destOrd="0" presId="urn:microsoft.com/office/officeart/2005/8/layout/default"/>
    <dgm:cxn modelId="{6C00E5A7-53A6-495F-BAEC-15E972BFD783}" type="presParOf" srcId="{C928BFA9-5FEA-4C7D-9875-9F6989350131}" destId="{DCBEE6E1-46E5-40A1-A11F-7BA1BCD55DE1}" srcOrd="9" destOrd="0" presId="urn:microsoft.com/office/officeart/2005/8/layout/default"/>
    <dgm:cxn modelId="{B51162CB-9D98-4567-85F2-E1423C394C30}" type="presParOf" srcId="{C928BFA9-5FEA-4C7D-9875-9F6989350131}" destId="{43E3A756-B45C-4978-A494-CCDCCA093A4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אהבה - אינה כמו שטועים אנשים ואומרים שזה רצון לתת.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האם כל בני האדם יגדירו אהבה באותו האופן?
</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כבר שאל המשורר 
"אומרים יש בעולם אהבה
מה זאת אהבה?"</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סימן נוסף לאהבה הוא</a:t>
          </a:r>
        </a:p>
        <a:p>
          <a:pPr marL="0" lvl="0" indent="0" algn="ctr" defTabSz="1289050" rtl="1">
            <a:lnSpc>
              <a:spcPct val="90000"/>
            </a:lnSpc>
            <a:spcBef>
              <a:spcPct val="0"/>
            </a:spcBef>
            <a:spcAft>
              <a:spcPct val="35000"/>
            </a:spcAft>
            <a:buNone/>
          </a:pPr>
          <a:r>
            <a:rPr lang="he-IL" sz="2900" kern="1200" dirty="0"/>
            <a:t>הכאב שאדם מרגיש שהוא מתרחק מהאהוב.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800" kern="1200" dirty="0"/>
            <a:t>הסימן לאהבה הוא - אדם שנהנה ומתענג מהקרבה לאהוב לו. 
ככל שהוא יותר מתקרב אליו ונמצא עימו - הוא חש יותר הנאה ותענוג. 
אם לא חשים הנאה - זה לא אהבה.
בדיוק כמו שאם לא חשים הנאת ריח מבושם - אז סליחה זה לא בושם.</a:t>
          </a:r>
        </a:p>
        <a:p>
          <a:pPr marL="0" lvl="0" algn="ctr" defTabSz="755650" rtl="1">
            <a:lnSpc>
              <a:spcPct val="90000"/>
            </a:lnSpc>
            <a:spcBef>
              <a:spcPct val="0"/>
            </a:spcBef>
            <a:spcAft>
              <a:spcPct val="35000"/>
            </a:spcAft>
            <a:buNone/>
          </a:pPr>
          <a:endParaRPr lang="he-IL" sz="1400" kern="1200" dirty="0"/>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הגדרה היסודית של "אהבה", הכוללת את כל סוגי האהבה הקיימים, היא </a:t>
          </a:r>
          <a:r>
            <a:rPr lang="he-IL" sz="2900" b="1" kern="1200" dirty="0"/>
            <a:t>משיכה נפשית להתקרב</a:t>
          </a:r>
          <a:r>
            <a:rPr lang="he-IL" sz="2900" kern="1200" dirty="0"/>
            <a:t> </a:t>
          </a:r>
          <a:r>
            <a:rPr lang="he-IL" sz="2900" b="1" kern="1200" dirty="0"/>
            <a:t>לדבר מסוים</a:t>
          </a:r>
          <a:r>
            <a:rPr lang="he-IL" sz="2900" kern="1200" dirty="0"/>
            <a:t>. </a:t>
          </a:r>
        </a:p>
      </dsp:txBody>
      <dsp:txXfrm>
        <a:off x="8018656" y="3129096"/>
        <a:ext cx="3821781" cy="2293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יש הנאה גדולה מכולם, שהאדם נהנה ממציאותו של הדבר האהוב לו.</a:t>
          </a:r>
        </a:p>
        <a:p>
          <a:pPr marL="0" lvl="0" indent="0" algn="ctr" defTabSz="1155700" rtl="1">
            <a:lnSpc>
              <a:spcPct val="90000"/>
            </a:lnSpc>
            <a:spcBef>
              <a:spcPct val="0"/>
            </a:spcBef>
            <a:spcAft>
              <a:spcPct val="35000"/>
            </a:spcAft>
            <a:buNone/>
          </a:pPr>
          <a:r>
            <a:rPr lang="he-IL" sz="2600" kern="1200" dirty="0"/>
            <a:t> </a:t>
          </a:r>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כשם שאדם נהנה הנאת </a:t>
          </a:r>
          <a:r>
            <a:rPr lang="he-IL" sz="2600" kern="1200" dirty="0" err="1"/>
            <a:t>חיך</a:t>
          </a:r>
          <a:r>
            <a:rPr lang="he-IL" sz="2600" kern="1200" dirty="0"/>
            <a:t> באכילת מאכל טעים וערב, והעין נהנית </a:t>
          </a:r>
          <a:r>
            <a:rPr lang="he-IL" sz="2600" kern="1200" dirty="0" err="1"/>
            <a:t>בראית</a:t>
          </a:r>
          <a:r>
            <a:rPr lang="he-IL" sz="2600" kern="1200" dirty="0"/>
            <a:t> מראה יפה, והאוזן בשמיעת שיר נעים.</a:t>
          </a:r>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אהבה היא מין ממיני ההנאה והעינוגים שברא הקב"ה בעולמו להנות בהן את בריותיו. </a:t>
          </a:r>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כך מרגשת האם לילדיה האהובים לה, שאינה מסתפקת בעונג </a:t>
          </a:r>
          <a:r>
            <a:rPr lang="he-IL" sz="2600" kern="1200" dirty="0" err="1"/>
            <a:t>שבראית</a:t>
          </a:r>
          <a:r>
            <a:rPr lang="he-IL" sz="2600" kern="1200" dirty="0"/>
            <a:t> בנה, אלא היא מקרבת אותם אליה ומחברת אותם באהבה ובעונג. </a:t>
          </a:r>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55650" rtl="1">
            <a:lnSpc>
              <a:spcPct val="90000"/>
            </a:lnSpc>
            <a:spcBef>
              <a:spcPct val="0"/>
            </a:spcBef>
            <a:spcAft>
              <a:spcPct val="35000"/>
            </a:spcAft>
            <a:buNone/>
          </a:pPr>
          <a:r>
            <a:rPr lang="he-IL" sz="1800" kern="1200" dirty="0"/>
            <a:t>ולכן אנו רואים שהאדם האוהב ביותר איזה שהוא דבר, אינו מסתפק בגילויי אהבה רחוקים, אלא הוא מחבק את אותו הדבר, בחפצו להרגיש בכוח המישוש שלו ובכל חושי גופו שהדבר האהוב לו נמצא אצלו קרוב אליו.</a:t>
          </a:r>
        </a:p>
        <a:p>
          <a:pPr marL="0" lvl="0" indent="0" algn="ctr" defTabSz="755650" rtl="1">
            <a:lnSpc>
              <a:spcPct val="90000"/>
            </a:lnSpc>
            <a:spcBef>
              <a:spcPct val="0"/>
            </a:spcBef>
            <a:spcAft>
              <a:spcPct val="35000"/>
            </a:spcAft>
            <a:buNone/>
          </a:pPr>
          <a:r>
            <a:rPr lang="he-IL" sz="1800" kern="1200" dirty="0"/>
            <a:t>עד שהוא רוצה להתאחד עם הדבר האהוב, שיהיה עמו מאוחד תמיד ויתענג על אהבתו. </a:t>
          </a:r>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וכל מה שהוא מתקרב יותר הוא מתענג יותר. ולבו נעשה חפץ עוד ועוד להתקרב לאותה מציאות אהובה. </a:t>
          </a:r>
        </a:p>
      </dsp:txBody>
      <dsp:txXfrm>
        <a:off x="8018656" y="3129096"/>
        <a:ext cx="3821781" cy="229306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15182-84A3-43EF-96B2-F5BA083B5087}">
      <dsp:nvSpPr>
        <dsp:cNvPr id="0" name=""/>
        <dsp:cNvSpPr/>
      </dsp:nvSpPr>
      <dsp:spPr>
        <a:xfrm>
          <a:off x="7207" y="453848"/>
          <a:ext cx="347281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207" y="453848"/>
        <a:ext cx="3472815" cy="2293069"/>
      </dsp:txXfrm>
    </dsp:sp>
    <dsp:sp modelId="{9B494BB1-739E-40C1-BC9C-721307411BE4}">
      <dsp:nvSpPr>
        <dsp:cNvPr id="0" name=""/>
        <dsp:cNvSpPr/>
      </dsp:nvSpPr>
      <dsp:spPr>
        <a:xfrm>
          <a:off x="386220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3862201" y="453848"/>
        <a:ext cx="3821781" cy="2293069"/>
      </dsp:txXfrm>
    </dsp:sp>
    <dsp:sp modelId="{0099FA11-4D86-4697-AC2E-47A91183DF66}">
      <dsp:nvSpPr>
        <dsp:cNvPr id="0" name=""/>
        <dsp:cNvSpPr/>
      </dsp:nvSpPr>
      <dsp:spPr>
        <a:xfrm>
          <a:off x="8066161" y="453848"/>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8066161" y="453848"/>
        <a:ext cx="3821781" cy="2293069"/>
      </dsp:txXfrm>
    </dsp:sp>
    <dsp:sp modelId="{363E6E0C-73BD-4FE7-9918-7E604F5F8D73}">
      <dsp:nvSpPr>
        <dsp:cNvPr id="0" name=""/>
        <dsp:cNvSpPr/>
      </dsp:nvSpPr>
      <dsp:spPr>
        <a:xfrm>
          <a:off x="54712" y="3129096"/>
          <a:ext cx="3377805"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54712" y="3129096"/>
        <a:ext cx="3377805" cy="2293069"/>
      </dsp:txXfrm>
    </dsp:sp>
    <dsp:sp modelId="{36930407-77F1-494F-A13C-7C5D9836E56E}">
      <dsp:nvSpPr>
        <dsp:cNvPr id="0" name=""/>
        <dsp:cNvSpPr/>
      </dsp:nvSpPr>
      <dsp:spPr>
        <a:xfrm>
          <a:off x="381469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755650" rtl="1">
            <a:lnSpc>
              <a:spcPct val="90000"/>
            </a:lnSpc>
            <a:spcBef>
              <a:spcPct val="0"/>
            </a:spcBef>
            <a:spcAft>
              <a:spcPct val="35000"/>
            </a:spcAft>
            <a:buNone/>
          </a:pPr>
          <a:endParaRPr lang="he-IL" sz="6500" kern="1200" dirty="0"/>
        </a:p>
      </dsp:txBody>
      <dsp:txXfrm>
        <a:off x="3814696" y="3129096"/>
        <a:ext cx="3821781" cy="2293069"/>
      </dsp:txXfrm>
    </dsp:sp>
    <dsp:sp modelId="{43E3A756-B45C-4978-A494-CCDCCA093A49}">
      <dsp:nvSpPr>
        <dsp:cNvPr id="0" name=""/>
        <dsp:cNvSpPr/>
      </dsp:nvSpPr>
      <dsp:spPr>
        <a:xfrm>
          <a:off x="8018656" y="3129096"/>
          <a:ext cx="3821781" cy="2293069"/>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8018656" y="3129096"/>
        <a:ext cx="3821781" cy="229306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nchor="ct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he-IL"/>
              <a:t>לחץ כדי לערוך סגנון כותרת של תבנית בסיס</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he-IL"/>
              <a:t>לחץ כדי לערוך סגנון כותרת של תבנית בסיס</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he-IL"/>
              <a:t>לחץ כדי לערוך סגנונות טקסט של תבנית בסיס</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he-IL"/>
              <a:t>לחץ כדי לערוך סגנון כותרת של תבנית בסיס</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2/6/2024</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r" defTabSz="457200" rtl="1"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r" defTabSz="457200" rtl="1"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r" defTabSz="457200" rtl="1"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BDE35A2-C9BE-118A-A1C6-67768CF72E0C}"/>
              </a:ext>
            </a:extLst>
          </p:cNvPr>
          <p:cNvSpPr>
            <a:spLocks noGrp="1"/>
          </p:cNvSpPr>
          <p:nvPr>
            <p:ph type="ctrTitle"/>
          </p:nvPr>
        </p:nvSpPr>
        <p:spPr/>
        <p:txBody>
          <a:bodyPr/>
          <a:lstStyle/>
          <a:p>
            <a:pPr algn="ctr"/>
            <a:r>
              <a:rPr lang="he-IL" dirty="0"/>
              <a:t>מה זה אהבה?</a:t>
            </a:r>
          </a:p>
        </p:txBody>
      </p:sp>
      <p:sp>
        <p:nvSpPr>
          <p:cNvPr id="3" name="כותרת משנה 2">
            <a:extLst>
              <a:ext uri="{FF2B5EF4-FFF2-40B4-BE49-F238E27FC236}">
                <a16:creationId xmlns:a16="http://schemas.microsoft.com/office/drawing/2014/main" id="{8B94822E-8B8F-EB1F-FF00-E269CD51252F}"/>
              </a:ext>
            </a:extLst>
          </p:cNvPr>
          <p:cNvSpPr>
            <a:spLocks noGrp="1"/>
          </p:cNvSpPr>
          <p:nvPr>
            <p:ph type="subTitle" idx="1"/>
          </p:nvPr>
        </p:nvSpPr>
        <p:spPr/>
        <p:txBody>
          <a:bodyPr/>
          <a:lstStyle/>
          <a:p>
            <a:endParaRPr lang="he-IL"/>
          </a:p>
        </p:txBody>
      </p:sp>
    </p:spTree>
    <p:extLst>
      <p:ext uri="{BB962C8B-B14F-4D97-AF65-F5344CB8AC3E}">
        <p14:creationId xmlns:p14="http://schemas.microsoft.com/office/powerpoint/2010/main" val="1306677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A147BA-0C82-ACD1-DFE4-68D573DAF01E}"/>
              </a:ext>
            </a:extLst>
          </p:cNvPr>
          <p:cNvSpPr>
            <a:spLocks noGrp="1"/>
          </p:cNvSpPr>
          <p:nvPr>
            <p:ph type="title"/>
          </p:nvPr>
        </p:nvSpPr>
        <p:spPr>
          <a:xfrm>
            <a:off x="685801" y="174929"/>
            <a:ext cx="10131425" cy="580445"/>
          </a:xfrm>
        </p:spPr>
        <p:txBody>
          <a:bodyPr>
            <a:normAutofit fontScale="90000"/>
          </a:bodyPr>
          <a:lstStyle/>
          <a:p>
            <a:endParaRPr lang="he-IL" dirty="0"/>
          </a:p>
        </p:txBody>
      </p:sp>
      <p:graphicFrame>
        <p:nvGraphicFramePr>
          <p:cNvPr id="4" name="מציין מיקום תוכן 3">
            <a:extLst>
              <a:ext uri="{FF2B5EF4-FFF2-40B4-BE49-F238E27FC236}">
                <a16:creationId xmlns:a16="http://schemas.microsoft.com/office/drawing/2014/main" id="{E002EFE5-B323-F4C8-DED4-50DE9AF12143}"/>
              </a:ext>
            </a:extLst>
          </p:cNvPr>
          <p:cNvGraphicFramePr>
            <a:graphicFrameLocks noGrp="1"/>
          </p:cNvGraphicFramePr>
          <p:nvPr>
            <p:ph idx="1"/>
            <p:extLst>
              <p:ext uri="{D42A27DB-BD31-4B8C-83A1-F6EECF244321}">
                <p14:modId xmlns:p14="http://schemas.microsoft.com/office/powerpoint/2010/main" val="1724002833"/>
              </p:ext>
            </p:extLst>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9503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A147BA-0C82-ACD1-DFE4-68D573DAF01E}"/>
              </a:ext>
            </a:extLst>
          </p:cNvPr>
          <p:cNvSpPr>
            <a:spLocks noGrp="1"/>
          </p:cNvSpPr>
          <p:nvPr>
            <p:ph type="title"/>
          </p:nvPr>
        </p:nvSpPr>
        <p:spPr>
          <a:xfrm>
            <a:off x="685801" y="174929"/>
            <a:ext cx="10131425" cy="580445"/>
          </a:xfrm>
        </p:spPr>
        <p:txBody>
          <a:bodyPr>
            <a:normAutofit fontScale="90000"/>
          </a:bodyPr>
          <a:lstStyle/>
          <a:p>
            <a:endParaRPr lang="he-IL" dirty="0"/>
          </a:p>
        </p:txBody>
      </p:sp>
      <p:graphicFrame>
        <p:nvGraphicFramePr>
          <p:cNvPr id="4" name="מציין מיקום תוכן 3">
            <a:extLst>
              <a:ext uri="{FF2B5EF4-FFF2-40B4-BE49-F238E27FC236}">
                <a16:creationId xmlns:a16="http://schemas.microsoft.com/office/drawing/2014/main" id="{E002EFE5-B323-F4C8-DED4-50DE9AF12143}"/>
              </a:ext>
            </a:extLst>
          </p:cNvPr>
          <p:cNvGraphicFramePr>
            <a:graphicFrameLocks noGrp="1"/>
          </p:cNvGraphicFramePr>
          <p:nvPr>
            <p:ph idx="1"/>
            <p:extLst>
              <p:ext uri="{D42A27DB-BD31-4B8C-83A1-F6EECF244321}">
                <p14:modId xmlns:p14="http://schemas.microsoft.com/office/powerpoint/2010/main" val="2044608231"/>
              </p:ext>
            </p:extLst>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26465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A147BA-0C82-ACD1-DFE4-68D573DAF01E}"/>
              </a:ext>
            </a:extLst>
          </p:cNvPr>
          <p:cNvSpPr>
            <a:spLocks noGrp="1"/>
          </p:cNvSpPr>
          <p:nvPr>
            <p:ph type="title"/>
          </p:nvPr>
        </p:nvSpPr>
        <p:spPr>
          <a:xfrm>
            <a:off x="685801" y="174929"/>
            <a:ext cx="10131425" cy="580445"/>
          </a:xfrm>
        </p:spPr>
        <p:txBody>
          <a:bodyPr>
            <a:normAutofit fontScale="90000"/>
          </a:bodyPr>
          <a:lstStyle/>
          <a:p>
            <a:endParaRPr lang="he-IL" dirty="0"/>
          </a:p>
        </p:txBody>
      </p:sp>
      <p:graphicFrame>
        <p:nvGraphicFramePr>
          <p:cNvPr id="4" name="מציין מיקום תוכן 3">
            <a:extLst>
              <a:ext uri="{FF2B5EF4-FFF2-40B4-BE49-F238E27FC236}">
                <a16:creationId xmlns:a16="http://schemas.microsoft.com/office/drawing/2014/main" id="{E002EFE5-B323-F4C8-DED4-50DE9AF12143}"/>
              </a:ext>
            </a:extLst>
          </p:cNvPr>
          <p:cNvGraphicFramePr>
            <a:graphicFrameLocks noGrp="1"/>
          </p:cNvGraphicFramePr>
          <p:nvPr>
            <p:ph idx="1"/>
          </p:nvPr>
        </p:nvGraphicFramePr>
        <p:xfrm>
          <a:off x="190831" y="858742"/>
          <a:ext cx="11895151" cy="58760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4577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שמימי">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TM03457452[[fn=שמימי]]</Template>
  <TotalTime>63</TotalTime>
  <Words>271</Words>
  <Application>Microsoft Office PowerPoint</Application>
  <PresentationFormat>מסך רחב</PresentationFormat>
  <Paragraphs>16</Paragraphs>
  <Slides>4</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4</vt:i4>
      </vt:variant>
    </vt:vector>
  </HeadingPairs>
  <TitlesOfParts>
    <vt:vector size="8" baseType="lpstr">
      <vt:lpstr>Arial</vt:lpstr>
      <vt:lpstr>Calibri</vt:lpstr>
      <vt:lpstr>Calibri Light</vt:lpstr>
      <vt:lpstr>שמימי</vt:lpstr>
      <vt:lpstr>מה זה אהבה?</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מה זה אהבה?</dc:title>
  <dc:creator>יהודה טאוב</dc:creator>
  <cp:lastModifiedBy>יהודה טאוב</cp:lastModifiedBy>
  <cp:revision>1</cp:revision>
  <dcterms:created xsi:type="dcterms:W3CDTF">2024-02-06T08:34:14Z</dcterms:created>
  <dcterms:modified xsi:type="dcterms:W3CDTF">2024-02-06T09:37:24Z</dcterms:modified>
</cp:coreProperties>
</file>