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48" r:id="rId2"/>
    <p:sldMasterId id="2147483660" r:id="rId3"/>
    <p:sldMasterId id="2147483711" r:id="rId4"/>
    <p:sldMasterId id="2147483745" r:id="rId5"/>
  </p:sldMasterIdLst>
  <p:notesMasterIdLst>
    <p:notesMasterId r:id="rId21"/>
  </p:notesMasterIdLst>
  <p:sldIdLst>
    <p:sldId id="256" r:id="rId6"/>
    <p:sldId id="257" r:id="rId7"/>
    <p:sldId id="261" r:id="rId8"/>
    <p:sldId id="258" r:id="rId9"/>
    <p:sldId id="259" r:id="rId10"/>
    <p:sldId id="26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>
            <p14:sldId id="256"/>
            <p14:sldId id="257"/>
            <p14:sldId id="261"/>
            <p14:sldId id="258"/>
            <p14:sldId id="259"/>
            <p14:sldId id="260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206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B31A5976-FB4F-4A80-8CA0-97559B144469}"/>
    <pc:docChg chg="modSld">
      <pc:chgData name="יהודה טאוב" userId="80c2dbd02819b45c" providerId="LiveId" clId="{B31A5976-FB4F-4A80-8CA0-97559B144469}" dt="2024-04-25T01:35:15.777" v="104" actId="20577"/>
      <pc:docMkLst>
        <pc:docMk/>
      </pc:docMkLst>
      <pc:sldChg chg="modSp mod">
        <pc:chgData name="יהודה טאוב" userId="80c2dbd02819b45c" providerId="LiveId" clId="{B31A5976-FB4F-4A80-8CA0-97559B144469}" dt="2024-04-25T01:30:02.753" v="12" actId="20577"/>
        <pc:sldMkLst>
          <pc:docMk/>
          <pc:sldMk cId="2643080725" sldId="262"/>
        </pc:sldMkLst>
        <pc:spChg chg="mod">
          <ac:chgData name="יהודה טאוב" userId="80c2dbd02819b45c" providerId="LiveId" clId="{B31A5976-FB4F-4A80-8CA0-97559B144469}" dt="2024-04-25T01:30:02.753" v="12" actId="20577"/>
          <ac:spMkLst>
            <pc:docMk/>
            <pc:sldMk cId="2643080725" sldId="262"/>
            <ac:spMk id="2" creationId="{FAD5D73A-5429-1AFE-D77F-779538F856C2}"/>
          </ac:spMkLst>
        </pc:spChg>
      </pc:sldChg>
      <pc:sldChg chg="modSp mod modAnim">
        <pc:chgData name="יהודה טאוב" userId="80c2dbd02819b45c" providerId="LiveId" clId="{B31A5976-FB4F-4A80-8CA0-97559B144469}" dt="2024-04-25T01:35:15.777" v="104" actId="20577"/>
        <pc:sldMkLst>
          <pc:docMk/>
          <pc:sldMk cId="2420463709" sldId="264"/>
        </pc:sldMkLst>
        <pc:spChg chg="mod">
          <ac:chgData name="יהודה טאוב" userId="80c2dbd02819b45c" providerId="LiveId" clId="{B31A5976-FB4F-4A80-8CA0-97559B144469}" dt="2024-04-25T01:32:19.556" v="19" actId="20577"/>
          <ac:spMkLst>
            <pc:docMk/>
            <pc:sldMk cId="2420463709" sldId="264"/>
            <ac:spMk id="2" creationId="{FAD5D73A-5429-1AFE-D77F-779538F856C2}"/>
          </ac:spMkLst>
        </pc:spChg>
        <pc:spChg chg="mod">
          <ac:chgData name="יהודה טאוב" userId="80c2dbd02819b45c" providerId="LiveId" clId="{B31A5976-FB4F-4A80-8CA0-97559B144469}" dt="2024-04-25T01:35:15.777" v="104" actId="20577"/>
          <ac:spMkLst>
            <pc:docMk/>
            <pc:sldMk cId="2420463709" sldId="264"/>
            <ac:spMk id="3" creationId="{80A97051-00C1-1442-3F0F-E300FB6D4EB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י"ז/ניסן/תשפ"ד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7C1C-2021-4B23-806C-985B3F845590}" type="datetime1">
              <a:rPr lang="en-US" smtClean="0"/>
              <a:t>4/25/2024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2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32164B-D9D3-6ECD-1961-3C3A57C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B8E19C-089C-6E4D-C920-A94DC77B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6C6DD6-F22C-A3E7-6242-F5A6BA63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EFD5-F20E-495B-B5E3-5B81377C6BA2}" type="datetime1">
              <a:rPr lang="en-US" smtClean="0"/>
              <a:t>4/25/2024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69302A-05F8-A953-B962-3D67FCE8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4C6354-816D-E58C-9A79-F21431AA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596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68606-5848-0F81-B52E-AB66D76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6061B4-1713-D0A1-5D10-FCD592237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7CC049-49F6-EB0D-9959-18EC25C8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5053-0EA9-4CC7-BD15-41B06FA6B110}" type="datetime1">
              <a:rPr lang="en-US" smtClean="0"/>
              <a:t>4/25/2024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C39FE3-4017-CE27-9FF6-AB37833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4A8C3D-7499-EBEF-5CD2-4979FCE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FA5F8-4379-5FD4-FAE8-FB0E15C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61B3B4-C0CB-1F6E-2546-4294420EF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C3CD186-5C93-49CF-4804-C8F1DEFD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B4BE78-4C1C-9685-08A3-B2180BED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899B6-D91B-4EC9-B0AD-3E3B69D5A335}" type="datetime1">
              <a:rPr lang="en-US" smtClean="0"/>
              <a:t>4/25/2024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B87F7FC-9F7F-B9FC-0255-10720DE2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4EB1F99-4514-1A82-0952-9712FD3B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190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D7C88F-0547-5527-8536-A5500E58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84230A-02F5-1D34-C374-39B8FB09E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51B194-4A57-97F7-C657-AA6D4729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B71B69-A666-B1DA-98BF-32FFD03E6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3D2BB1-D892-B4A9-735D-A2E425E47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6E079B2-A8A0-F3CB-61FC-E43A7805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C009-0E8D-468F-97B5-7F7B5156EC9E}" type="datetime1">
              <a:rPr lang="en-US" smtClean="0"/>
              <a:t>4/25/2024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3EE9D25-DF77-3B12-68BB-2D795B9F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2983B7-54B1-5A54-DF9E-DF87FF5F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53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3000BB-F139-34AD-A9AC-A3A84CBC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6336238-D7B9-D3A7-5BAE-BBB8AC9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F42C-DC9D-4D08-873F-60B66C2E0BA6}" type="datetime1">
              <a:rPr lang="en-US" smtClean="0"/>
              <a:t>4/25/2024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694EBBA-1905-117C-4FFB-1B86F61C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2F78732-1767-F2D9-66E1-C0008BE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21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4B54-34DA-4981-B1DB-5A744A0FAF55}" type="datetime1">
              <a:rPr lang="en-US" smtClean="0"/>
              <a:t>4/25/2024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38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8C728A-F05A-DDD1-D146-DD98ADC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8DCAE8B-7895-E007-086D-D61C2788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9E5849-385A-7D02-F562-64C77796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022BCE-8614-CEBC-595C-92734692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723C-1D2B-4D9A-B420-F6F8F5B7E6B3}" type="datetime1">
              <a:rPr lang="en-US" smtClean="0"/>
              <a:t>4/25/2024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0031E75-56CD-0C45-1262-E80BF52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8E9F45-1864-4D90-C7ED-AD0AF5C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625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CEE51-CB55-DEAA-1E26-6C956B56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96F67C-1368-CCBB-A1C0-60894F503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525592-4871-6090-CD78-E6B3827A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0C4293-93B8-F7FC-EE0A-4CFE825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33D2-24E7-4E92-BF29-EA2CD3585625}" type="datetime1">
              <a:rPr lang="en-US" smtClean="0"/>
              <a:t>4/25/2024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3B907F-AB41-EA1A-67FB-72353088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DC2BEF-4C03-518D-6B58-6B74917F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948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F8437E-A8C0-7DA6-C01F-5FC8C176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0125D7-9739-0D3D-0B9D-F5E27E693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634518-6836-6478-4142-B7D73BD5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9634-CAF6-454B-A5F6-0A3E0C2C14ED}" type="datetime1">
              <a:rPr lang="en-US" smtClean="0"/>
              <a:t>4/25/2024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A62F5A-48F4-80BA-1E4D-2FAC9E1B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7646FC-5195-FA13-2F5C-15DFAFA0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473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EF45CAB-F659-EF49-307F-09EF58676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4C199D-4D72-7099-86FA-FE8DABBA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048242-683A-FC31-644B-01702B58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3A5-A0E5-419C-A709-726CE2975690}" type="datetime1">
              <a:rPr lang="en-US" smtClean="0"/>
              <a:t>4/25/2024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2B53F6-98A0-73E6-6EAA-5919A8D1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D11059-A898-694C-D876-81757C7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133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4/25/2024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17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4/25/2024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amichlol.org.il/%D7%A1%D7%93%D7%A8_%D7%A8%D7%91_%D7%A2%D7%9E%D7%A8%D7%9D_%D7%92%D7%90%D7%95%D7%9F" TargetMode="External"/><Relationship Id="rId2" Type="http://schemas.openxmlformats.org/officeDocument/2006/relationships/hyperlink" Target="https://www.hamichlol.org.il/%D7%A2%D7%9E%D7%A8%D7%9D_%D7%92%D7%90%D7%95%D7%9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amichlol.org.il/%D7%94%D7%9E%D7%90%D7%94_%D7%94%D7%AA%D7%A9%D7%99%D7%A2%D7%99%D7%A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ratemetfreeware.com/online/f_00908.html#bm:0000764-#%D7%93%D7%91%D7%A8%D7%99%D7%9D%20%D7%A4%D7%A8%D7%A7-%D7%9B%D7%95-{%D7%94}!" TargetMode="External"/><Relationship Id="rId2" Type="http://schemas.openxmlformats.org/officeDocument/2006/relationships/hyperlink" Target="https://www.toratemetfreeware.com/online/f_00908.html#bm:0001321-#%D7%A4%D7%A8%D7%A7%20%D7%99%20-%20%D7%9E%D7%A9%D7%A0%D7%94%20%D7%93!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he.wikisource.org/wiki/%D7%A7%D7%98%D7%92%D7%95%D7%A8%D7%99%D7%94:%D7%AA%D7%94%D7%9C%D7%99%D7%9D_%D7%A7%D7%99%D7%93_%D7%96" TargetMode="External"/><Relationship Id="rId3" Type="http://schemas.openxmlformats.org/officeDocument/2006/relationships/hyperlink" Target="https://he.wikisource.org/wiki/%D7%A7%D7%98%D7%92%D7%95%D7%A8%D7%99%D7%94:%D7%AA%D7%94%D7%9C%D7%99%D7%9D_%D7%A7%D7%99%D7%93_%D7%91" TargetMode="External"/><Relationship Id="rId7" Type="http://schemas.openxmlformats.org/officeDocument/2006/relationships/hyperlink" Target="https://he.wikisource.org/wiki/%D7%A7%D7%98%D7%92%D7%95%D7%A8%D7%99%D7%94:%D7%AA%D7%94%D7%9C%D7%99%D7%9D_%D7%A7%D7%99%D7%93_%D7%95" TargetMode="External"/><Relationship Id="rId2" Type="http://schemas.openxmlformats.org/officeDocument/2006/relationships/hyperlink" Target="https://he.wikisource.org/wiki/%D7%A7%D7%98%D7%92%D7%95%D7%A8%D7%99%D7%94:%D7%AA%D7%94%D7%9C%D7%99%D7%9D_%D7%A7%D7%99%D7%93_%D7%9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.wikisource.org/wiki/%D7%A7%D7%98%D7%92%D7%95%D7%A8%D7%99%D7%94:%D7%AA%D7%94%D7%9C%D7%99%D7%9D_%D7%A7%D7%99%D7%93_%D7%94" TargetMode="External"/><Relationship Id="rId5" Type="http://schemas.openxmlformats.org/officeDocument/2006/relationships/hyperlink" Target="https://he.wikisource.org/wiki/%D7%A7%D7%98%D7%92%D7%95%D7%A8%D7%99%D7%94:%D7%AA%D7%94%D7%9C%D7%99%D7%9D_%D7%A7%D7%99%D7%93_%D7%93" TargetMode="External"/><Relationship Id="rId4" Type="http://schemas.openxmlformats.org/officeDocument/2006/relationships/hyperlink" Target="https://he.wikisource.org/wiki/%D7%A7%D7%98%D7%92%D7%95%D7%A8%D7%99%D7%94:%D7%AA%D7%94%D7%9C%D7%99%D7%9D_%D7%A7%D7%99%D7%93_%D7%92" TargetMode="External"/><Relationship Id="rId9" Type="http://schemas.openxmlformats.org/officeDocument/2006/relationships/hyperlink" Target="https://he.wikisource.org/wiki/%D7%A7%D7%98%D7%92%D7%95%D7%A8%D7%99%D7%94:%D7%AA%D7%94%D7%9C%D7%99%D7%9D_%D7%A7%D7%99%D7%93_%D7%97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מבנה ההגדה</a:t>
            </a:r>
            <a:b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</a:br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הסדר שבסדר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e-IL" sz="3600" dirty="0">
                <a:solidFill>
                  <a:srgbClr val="FF66FF"/>
                </a:solidFill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ארבעת חלקי ההגדה</a:t>
            </a:r>
          </a:p>
          <a:p>
            <a:endParaRPr lang="he-IL" sz="3600" dirty="0">
              <a:solidFill>
                <a:srgbClr val="FF66FF"/>
              </a:solidFill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B5795FC-761D-EDC5-7BA0-6F111658E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90825" cy="1638300"/>
          </a:xfrm>
          <a:prstGeom prst="rect">
            <a:avLst/>
          </a:prstGeom>
        </p:spPr>
      </p:pic>
      <p:pic>
        <p:nvPicPr>
          <p:cNvPr id="3074" name="Picture 2" descr="פוקס ורוד / ריבת שושנים קסומה - מיכל וקסמן">
            <a:extLst>
              <a:ext uri="{FF2B5EF4-FFF2-40B4-BE49-F238E27FC236}">
                <a16:creationId xmlns:a16="http://schemas.microsoft.com/office/drawing/2014/main" id="{52C8397F-CD62-BADE-A514-D32554BEF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38625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54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32"/>
    </mc:Choice>
    <mc:Fallback xmlns="">
      <p:transition spd="slow" advTm="492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43B115-924D-6373-9310-2269F98FC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הלילה הזו כולו ארבע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64F2D6-CAC1-105D-01EC-354173BBD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ארבע לשונות של גאולה</a:t>
            </a:r>
          </a:p>
          <a:p>
            <a:r>
              <a:rPr lang="he-IL" dirty="0"/>
              <a:t>ארבעה בנים</a:t>
            </a:r>
          </a:p>
          <a:p>
            <a:r>
              <a:rPr lang="he-IL" dirty="0"/>
              <a:t>ארבעה קושיות</a:t>
            </a:r>
          </a:p>
          <a:p>
            <a:r>
              <a:rPr lang="he-IL" dirty="0"/>
              <a:t>ארבעה כזיתים</a:t>
            </a:r>
          </a:p>
          <a:p>
            <a:r>
              <a:rPr lang="he-IL" dirty="0"/>
              <a:t>ארבעה הגדות יש</a:t>
            </a:r>
          </a:p>
          <a:p>
            <a:r>
              <a:rPr lang="he-IL" dirty="0"/>
              <a:t>וכל הגדה מודם ארבע. </a:t>
            </a:r>
          </a:p>
          <a:p>
            <a:r>
              <a:rPr lang="he-IL" sz="1800" b="0" i="0" dirty="0">
                <a:solidFill>
                  <a:srgbClr val="31393C"/>
                </a:solidFill>
                <a:effectLst/>
                <a:highlight>
                  <a:srgbClr val="F6F7F5"/>
                </a:highlight>
                <a:latin typeface="Open Sans" panose="02000000000000000000" pitchFamily="2" charset="0"/>
                <a:cs typeface="Tahoma" panose="020B0604030504040204" pitchFamily="34" charset="0"/>
              </a:rPr>
              <a:t>ארבעה</a:t>
            </a:r>
            <a:r>
              <a:rPr lang="he-IL" sz="1800" b="0" i="0" dirty="0">
                <a:solidFill>
                  <a:srgbClr val="31393C"/>
                </a:solidFill>
                <a:effectLst/>
                <a:highlight>
                  <a:srgbClr val="F6F7F5"/>
                </a:highlight>
                <a:cs typeface="Tahoma" panose="020B0604030504040204" pitchFamily="34" charset="0"/>
              </a:rPr>
              <a:t> שמות לחג: חג הפסח, חג המצות, חג החירות וחג האביב</a:t>
            </a:r>
          </a:p>
          <a:p>
            <a:br>
              <a:rPr lang="he-IL" sz="1800" b="0" i="0" dirty="0">
                <a:solidFill>
                  <a:srgbClr val="31393C"/>
                </a:solidFill>
                <a:effectLst/>
                <a:highlight>
                  <a:srgbClr val="F6F7F5"/>
                </a:highlight>
                <a:cs typeface="Tahoma" panose="020B0604030504040204" pitchFamily="34" charset="0"/>
              </a:rPr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170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C34F75B-1AA5-F49D-7406-D53691D0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מתי חוברה ההגדה?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90B9816-6403-680A-A1C2-C36207735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נוסח הקדום ביותר של "הגדה של פסח" מופיע בחיבורו של רב </a:t>
            </a:r>
            <a:r>
              <a:rPr lang="he-IL" b="0" i="0" u="none" strike="noStrike" dirty="0">
                <a:solidFill>
                  <a:srgbClr val="0645A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hlinkClick r:id="rId2" tooltip="עמרם גאון"/>
              </a:rPr>
              <a:t>עמרם גאון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 </a:t>
            </a:r>
            <a:r>
              <a:rPr lang="he-IL" b="0" i="0" u="none" strike="noStrike" dirty="0">
                <a:solidFill>
                  <a:srgbClr val="0645A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hlinkClick r:id="rId3" tooltip="סדר רב עמרם גאון"/>
              </a:rPr>
              <a:t>סדר רב עמרם גאון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מ</a:t>
            </a:r>
            <a:r>
              <a:rPr lang="he-IL" b="0" i="0" u="none" strike="noStrike" dirty="0">
                <a:solidFill>
                  <a:srgbClr val="0645AD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hlinkClick r:id="rId4" tooltip="המאה התשיעית"/>
              </a:rPr>
              <a:t>המאה התשיעית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ועליו מבוססים מרבית הנוסחים של קהילות ישראל בימינו.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66807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DA37926-ACC7-C501-3603-155AD344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כל ההגדה על רגל אחת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2473C75-5BEB-6977-3A7A-7DA91D2F8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0" i="0" dirty="0"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2"/>
              </a:rPr>
              <a:t>מתני'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מזגו לו כוס שני וכאן הבן שואל אביו ואם אין דעת בבן אביו מלמדו מה נשתנה הלילה הזה מכל הלילות שבכל הלילות אנו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אוכלין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חמץ ומצה הלילה הזה כולו מצה שבכל הלילות אנו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אוכלין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שאר ירקות הלילה הזה מרור שבכל הלילות אנו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אוכלין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בשר צלי שלוק ומבושל הלילה הזה כולו צלי שבכל הלילות (אין) אנו (חייבים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לטבל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אפילו) פעם אחת הלילה הזה שתי פעמים ולפי דעתו של בן אביו מלמדו </a:t>
            </a:r>
          </a:p>
          <a:p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מתחיל בגנות ומסיים בשבח </a:t>
            </a:r>
          </a:p>
          <a:p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ודורש </a:t>
            </a:r>
            <a:r>
              <a:rPr lang="he-IL" b="1" i="0" dirty="0"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3"/>
              </a:rPr>
              <a:t>{דברים </a:t>
            </a:r>
            <a:r>
              <a:rPr lang="he-IL" b="1" i="0" dirty="0" err="1"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3"/>
              </a:rPr>
              <a:t>כו</a:t>
            </a:r>
            <a:r>
              <a:rPr lang="he-IL" b="1" i="0" dirty="0"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3"/>
              </a:rPr>
              <a:t>-ה}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מארמי אובד אבי עד שיגמור כל הפרשה כולה: 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40679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5E1C2B-29D8-51C3-041F-40C7EC245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מתחיל בגנות ומסיים בשבח: </a:t>
            </a:r>
            <a:b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B4B2146-2B76-7B45-7FFE-D25D78EBC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מאי בגנות </a:t>
            </a:r>
          </a:p>
          <a:p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רב אמר מתחלה עובדי עבודת גלולים היו אבותינו </a:t>
            </a:r>
          </a:p>
          <a:p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[ושמואל] אמר עבדים היינו.</a:t>
            </a:r>
          </a:p>
          <a:p>
            <a:r>
              <a:rPr lang="he-IL" dirty="0">
                <a:solidFill>
                  <a:srgbClr val="000000"/>
                </a:solidFill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נמצא שיש מחלוקת האם הגנות היא גשמית או רוחנית?</a:t>
            </a:r>
          </a:p>
          <a:p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להלכה אנו עושים כדברי שניהם.  - רבינו חננאל.</a:t>
            </a:r>
          </a:p>
          <a:p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אמר ליה רב נחמן לדרו עבדיה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עבדא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דמפיק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ליה מריה לחירות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ויהיב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ליה כספא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ודהבא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מאי בעי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למימר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ליה אמר ליה בעי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לאודויי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ולשבוחי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א''ל</a:t>
            </a:r>
            <a:r>
              <a:rPr lang="he-IL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] פטרתן מלומר מה נשתנה פתח ואמר עבדים היינו: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5713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למה צריך להתחיל בגנות?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אין הטוב ניכר אלא מהעדרו. </a:t>
            </a:r>
          </a:p>
          <a:p>
            <a:r>
              <a:rPr lang="he-IL" dirty="0"/>
              <a:t>כך עולה מדברי המהר"ל נצח ישראל פרק א' ולמה מתחיל בגנות? רק שמפני שאין לשבח הכרה </a:t>
            </a:r>
            <a:r>
              <a:rPr lang="he-IL" dirty="0" err="1"/>
              <a:t>אמיתית</a:t>
            </a:r>
            <a:r>
              <a:rPr lang="he-IL" dirty="0"/>
              <a:t> רק מן ההפך </a:t>
            </a:r>
          </a:p>
          <a:p>
            <a:r>
              <a:rPr lang="he-IL" dirty="0"/>
              <a:t>ולכן אין לפרש ענין הגאולה האחרונה אם לא שנבאר ענין הגלות והחורבן שבזה </a:t>
            </a:r>
            <a:r>
              <a:rPr lang="he-IL" dirty="0" err="1"/>
              <a:t>יוודע</a:t>
            </a:r>
            <a:r>
              <a:rPr lang="he-IL" dirty="0"/>
              <a:t> הטוב והתשועה שאנו מקווין.</a:t>
            </a:r>
          </a:p>
          <a:p>
            <a:r>
              <a:rPr lang="he-IL" dirty="0"/>
              <a:t>סיפור על שמחה ביום העצמאות – רק למי שעבר שואה.</a:t>
            </a:r>
          </a:p>
          <a:p>
            <a:r>
              <a:rPr lang="he-IL" dirty="0"/>
              <a:t>בנוסף לגנות ולסבל יש מטרה – הם מרוממים את האדם מאוד. </a:t>
            </a:r>
          </a:p>
          <a:p>
            <a:r>
              <a:rPr lang="he-IL" dirty="0"/>
              <a:t>ויקטור פרנקל אמר: ניתן להפוך כל טרגדיה להישג אנושי. </a:t>
            </a:r>
          </a:p>
        </p:txBody>
      </p:sp>
    </p:spTree>
    <p:extLst>
      <p:ext uri="{BB962C8B-B14F-4D97-AF65-F5344CB8AC3E}">
        <p14:creationId xmlns:p14="http://schemas.microsoft.com/office/powerpoint/2010/main" val="206601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חלק השאלות - מה נשתנה?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החלק המפורסם ביותר בליל הסדר.</a:t>
            </a:r>
          </a:p>
          <a:p>
            <a:r>
              <a:rPr lang="he-IL" dirty="0"/>
              <a:t>מדוע צריך לפתוח בשאלה?</a:t>
            </a:r>
          </a:p>
          <a:p>
            <a:r>
              <a:rPr lang="he-IL" dirty="0"/>
              <a:t>אשא עיני אל ההרים מאין יבוא עזרי?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4308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בצאת ישראל – מבנה הפרק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cs"/>
              <a:buAutoNum type="hebrew2Minus"/>
            </a:pPr>
            <a:r>
              <a:rPr lang="he-IL" b="0" i="0" u="none" strike="noStrike" dirty="0">
                <a:solidFill>
                  <a:srgbClr val="3366CC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2" tooltip="קטגוריה:תהלים קיד א"/>
              </a:rPr>
              <a:t>א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בצאת ישראל ממצרים 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בית יעקב 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מעם לעז 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3" tooltip="קטגוריה:תהלים קיד ב"/>
              </a:rPr>
              <a:t>ב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0" i="0" dirty="0" err="1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היתה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יהודה לקדשו ישראל ממשלותיו </a:t>
            </a:r>
          </a:p>
          <a:p>
            <a:pPr>
              <a:buFont typeface="+mj-cs"/>
              <a:buAutoNum type="hebrew2Minus"/>
            </a:pPr>
            <a:r>
              <a:rPr lang="he-IL" b="0" i="0" u="none" strike="noStrike" dirty="0">
                <a:solidFill>
                  <a:srgbClr val="3366CC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4" tooltip="קטגוריה:תהלים קיד ג"/>
              </a:rPr>
              <a:t>ג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00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הים ראה </a:t>
            </a:r>
            <a:r>
              <a:rPr lang="he-IL" b="0" i="0" dirty="0" err="1">
                <a:solidFill>
                  <a:srgbClr val="202122"/>
                </a:solidFill>
                <a:effectLst/>
                <a:highlight>
                  <a:srgbClr val="00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וינס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00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הירדן יסב לאחור 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5" tooltip="קטגוריה:תהלים קיד ד"/>
              </a:rPr>
              <a:t>ד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ההרים רקדו כאילים גבעות כבני צאן </a:t>
            </a:r>
          </a:p>
          <a:p>
            <a:pPr>
              <a:buFont typeface="+mj-cs"/>
              <a:buAutoNum type="hebrew2Minus"/>
            </a:pPr>
            <a:r>
              <a:rPr lang="he-IL" b="0" i="0" u="none" strike="noStrike" dirty="0">
                <a:solidFill>
                  <a:srgbClr val="3366CC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6" tooltip="קטגוריה:תהלים קיד ה"/>
              </a:rPr>
              <a:t>ה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00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מה לך הים כי תנוס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הירדן תסב לאחור 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7" tooltip="קטגוריה:תהלים קיד ו"/>
              </a:rPr>
              <a:t>ו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ההרים תרקדו כאילים גבעות כבני צאן </a:t>
            </a:r>
          </a:p>
          <a:p>
            <a:pPr>
              <a:buFont typeface="+mj-cs"/>
              <a:buAutoNum type="hebrew2Minus"/>
            </a:pPr>
            <a:r>
              <a:rPr lang="he-IL" b="0" i="0" u="none" strike="noStrike" dirty="0">
                <a:solidFill>
                  <a:srgbClr val="3366CC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8" tooltip="קטגוריה:תהלים קיד ז"/>
              </a:rPr>
              <a:t>ז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u="none" strike="noStrike" dirty="0">
                <a:solidFill>
                  <a:srgbClr val="202122"/>
                </a:solidFill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מלפני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אדון חולי ארץ 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מלפני אלוה יעקב </a:t>
            </a:r>
            <a:r>
              <a:rPr lang="he-IL" b="0" i="0" u="none" strike="noStrike" dirty="0">
                <a:solidFill>
                  <a:srgbClr val="3366CC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  <a:hlinkClick r:id="rId9" tooltip="קטגוריה:תהלים קיד ח"/>
              </a:rPr>
              <a:t>ח</a:t>
            </a:r>
            <a:r>
              <a:rPr lang="he-IL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ההפכי הצור אגם מים חלמיש למעינו מים.</a:t>
            </a:r>
          </a:p>
          <a:p>
            <a:pPr>
              <a:buFont typeface="+mj-cs"/>
              <a:buAutoNum type="hebrew2Minus"/>
            </a:pPr>
            <a:endParaRPr lang="he-IL" dirty="0">
              <a:solidFill>
                <a:srgbClr val="202122"/>
              </a:solidFill>
              <a:highlight>
                <a:srgbClr val="FFFFFF"/>
              </a:highligh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המזמור מתאר כיצד כל השינויים בעולם מתחילים – בצאת ישראל ממצרים.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e-IL" dirty="0"/>
              <a:t>המזמור מספר על ארבע שינויים – ים, ירדן, הרים, גבעות. </a:t>
            </a:r>
          </a:p>
          <a:p>
            <a:pPr>
              <a:buFont typeface="+mj-cs"/>
              <a:buAutoNum type="hebrew2Minus"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4213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הגדת רב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הגדת שמואל מתחילה – במה נשתנה.</a:t>
            </a:r>
          </a:p>
          <a:p>
            <a:r>
              <a:rPr lang="he-IL" dirty="0"/>
              <a:t>הגדת רב מתחילה – בשאלת חכם מה הוא אומר. </a:t>
            </a:r>
          </a:p>
        </p:txBody>
      </p:sp>
    </p:spTree>
    <p:extLst>
      <p:ext uri="{BB962C8B-B14F-4D97-AF65-F5344CB8AC3E}">
        <p14:creationId xmlns:p14="http://schemas.microsoft.com/office/powerpoint/2010/main" val="242046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5863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0777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217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4058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8726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D5D73A-5429-1AFE-D77F-779538F8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A97051-00C1-1442-3F0F-E300FB6D4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0814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22159</TotalTime>
  <Words>484</Words>
  <Application>Microsoft Office PowerPoint</Application>
  <PresentationFormat>מסך רחב</PresentationFormat>
  <Paragraphs>47</Paragraphs>
  <Slides>15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10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15</vt:i4>
      </vt:variant>
    </vt:vector>
  </HeadingPairs>
  <TitlesOfParts>
    <vt:vector size="30" baseType="lpstr">
      <vt:lpstr>Aharoni</vt:lpstr>
      <vt:lpstr>Arial</vt:lpstr>
      <vt:lpstr>Calibri</vt:lpstr>
      <vt:lpstr>Calibri Light</vt:lpstr>
      <vt:lpstr>David</vt:lpstr>
      <vt:lpstr>Open Sans</vt:lpstr>
      <vt:lpstr>Tahoma</vt:lpstr>
      <vt:lpstr>Trebuchet MS</vt:lpstr>
      <vt:lpstr>Wingdings</vt:lpstr>
      <vt:lpstr>Wingdings 3</vt:lpstr>
      <vt:lpstr>2_פיאה</vt:lpstr>
      <vt:lpstr>ערכת נושא Office</vt:lpstr>
      <vt:lpstr>פיאה</vt:lpstr>
      <vt:lpstr>3_פיאה</vt:lpstr>
      <vt:lpstr>1_פיאה</vt:lpstr>
      <vt:lpstr>מבנה ההגדה הסדר שבסדר</vt:lpstr>
      <vt:lpstr>הלילה הזו כולו ארבע</vt:lpstr>
      <vt:lpstr>מתי חוברה ההגדה?</vt:lpstr>
      <vt:lpstr>כל ההגדה על רגל אחת</vt:lpstr>
      <vt:lpstr>מתחיל בגנות ומסיים בשבח:  </vt:lpstr>
      <vt:lpstr>למה צריך להתחיל בגנות?</vt:lpstr>
      <vt:lpstr>חלק השאלות - מה נשתנה?</vt:lpstr>
      <vt:lpstr>בצאת ישראל – מבנה הפרק</vt:lpstr>
      <vt:lpstr>הגדת רב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15</cp:revision>
  <cp:lastPrinted>2024-02-26T05:45:50Z</cp:lastPrinted>
  <dcterms:created xsi:type="dcterms:W3CDTF">2024-02-23T09:02:47Z</dcterms:created>
  <dcterms:modified xsi:type="dcterms:W3CDTF">2024-04-26T07:33:11Z</dcterms:modified>
</cp:coreProperties>
</file>