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68" r:id="rId2"/>
    <p:sldId id="267" r:id="rId3"/>
    <p:sldId id="262" r:id="rId4"/>
    <p:sldId id="263" r:id="rId5"/>
    <p:sldId id="265" r:id="rId6"/>
    <p:sldId id="266" r:id="rId7"/>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96" d="100"/>
          <a:sy n="96" d="100"/>
        </p:scale>
        <p:origin x="13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E87B3B-D586-4E4F-99C9-6BDC4FDCEDE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28ECAE92-E872-4314-B6AF-221F45CC3A1F}">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ולעבדו ובכל נפשכם, מהו נפש? כתב </a:t>
          </a:r>
          <a:r>
            <a:rPr lang="he-IL" dirty="0" err="1"/>
            <a:t>רש''י</a:t>
          </a:r>
          <a:r>
            <a:rPr lang="he-IL" dirty="0"/>
            <a:t> בפרשת חיי שרה אם יש את נפשכם לקבור את מתי מלפני, נפשכם – רצונכם. </a:t>
          </a:r>
        </a:p>
        <a:p>
          <a:pPr marL="0" lvl="0" defTabSz="800100" rtl="1">
            <a:lnSpc>
              <a:spcPct val="90000"/>
            </a:lnSpc>
            <a:spcBef>
              <a:spcPct val="0"/>
            </a:spcBef>
            <a:spcAft>
              <a:spcPct val="35000"/>
            </a:spcAft>
            <a:buNone/>
          </a:pPr>
          <a:endParaRPr lang="he-IL" dirty="0"/>
        </a:p>
      </dgm:t>
    </dgm:pt>
    <dgm:pt modelId="{CE994FA0-67AB-42BF-9135-2495A9D352FC}" type="parTrans" cxnId="{BAC2AF70-DC36-4F57-A41B-53465A0AD4FD}">
      <dgm:prSet/>
      <dgm:spPr/>
      <dgm:t>
        <a:bodyPr/>
        <a:lstStyle/>
        <a:p>
          <a:pPr rtl="1"/>
          <a:endParaRPr lang="he-IL"/>
        </a:p>
      </dgm:t>
    </dgm:pt>
    <dgm:pt modelId="{8E9AFEFC-F807-4FD1-958C-2CBE674CB50E}" type="sibTrans" cxnId="{BAC2AF70-DC36-4F57-A41B-53465A0AD4FD}">
      <dgm:prSet/>
      <dgm:spPr/>
      <dgm:t>
        <a:bodyPr/>
        <a:lstStyle/>
        <a:p>
          <a:pPr rtl="1"/>
          <a:endParaRPr lang="he-IL"/>
        </a:p>
      </dgm:t>
    </dgm:pt>
    <dgm:pt modelId="{4D19C30A-CD0B-40FC-AAE5-15118A371167}">
      <dgm:prSet phldrT="[טקסט]"/>
      <dgm:spPr/>
      <dgm:t>
        <a:bodyPr/>
        <a:lstStyle/>
        <a:p>
          <a:pPr rtl="1"/>
          <a:r>
            <a:rPr lang="he-IL" dirty="0"/>
            <a:t>המקור </a:t>
          </a:r>
          <a:r>
            <a:rPr lang="he-IL" dirty="0" err="1"/>
            <a:t>להמ"ד</a:t>
          </a:r>
          <a:r>
            <a:rPr lang="he-IL" dirty="0"/>
            <a:t> שצריך כוונה בקיום </a:t>
          </a:r>
          <a:r>
            <a:rPr lang="he-IL" dirty="0" err="1"/>
            <a:t>המצוה</a:t>
          </a:r>
          <a:r>
            <a:rPr lang="he-IL" dirty="0"/>
            <a:t> כתב בספר קיצור חרדים (פרק א' אות י') </a:t>
          </a:r>
          <a:r>
            <a:rPr lang="he-IL" dirty="0" err="1"/>
            <a:t>מדכתיב</a:t>
          </a:r>
          <a:r>
            <a:rPr lang="he-IL" dirty="0"/>
            <a:t> ולעבדו בכל לבבכם. </a:t>
          </a:r>
        </a:p>
        <a:p>
          <a:pPr rtl="1"/>
          <a:r>
            <a:rPr lang="he-IL" dirty="0"/>
            <a:t>ולמ"ד א"צ כוונה סובר דאין מצוה זו מעכבת, אבל אם לא כיון </a:t>
          </a:r>
          <a:r>
            <a:rPr lang="he-IL" dirty="0" err="1"/>
            <a:t>אה"נ</a:t>
          </a:r>
          <a:r>
            <a:rPr lang="he-IL" dirty="0"/>
            <a:t> </a:t>
          </a:r>
          <a:r>
            <a:rPr lang="he-IL" dirty="0" err="1"/>
            <a:t>דעבר</a:t>
          </a:r>
          <a:r>
            <a:rPr lang="he-IL" dirty="0"/>
            <a:t> על </a:t>
          </a:r>
          <a:r>
            <a:rPr lang="he-IL" dirty="0" err="1"/>
            <a:t>מ"ע</a:t>
          </a:r>
          <a:r>
            <a:rPr lang="he-IL" dirty="0"/>
            <a:t> של ולעבדו בכל לבבכם.</a:t>
          </a:r>
        </a:p>
      </dgm:t>
    </dgm:pt>
    <dgm:pt modelId="{DBCE66B7-CD50-4BED-9B98-65FA3318663E}" type="parTrans" cxnId="{2D9215A4-6E99-480A-999B-D422BB35FD95}">
      <dgm:prSet/>
      <dgm:spPr/>
      <dgm:t>
        <a:bodyPr/>
        <a:lstStyle/>
        <a:p>
          <a:pPr rtl="1"/>
          <a:endParaRPr lang="he-IL"/>
        </a:p>
      </dgm:t>
    </dgm:pt>
    <dgm:pt modelId="{22ACFDF0-A05E-45BD-A91D-710838615AD0}" type="sibTrans" cxnId="{2D9215A4-6E99-480A-999B-D422BB35FD95}">
      <dgm:prSet/>
      <dgm:spPr/>
      <dgm:t>
        <a:bodyPr/>
        <a:lstStyle/>
        <a:p>
          <a:pPr rtl="1"/>
          <a:endParaRPr lang="he-IL"/>
        </a:p>
      </dgm:t>
    </dgm:pt>
    <dgm:pt modelId="{DA677041-4D85-4670-ACF7-C0ADDCE6DBB5}">
      <dgm:prSet phldrT="[טקסט]"/>
      <dgm:spPr/>
      <dgm:t>
        <a:bodyPr/>
        <a:lstStyle/>
        <a:p>
          <a:pPr rtl="1"/>
          <a:r>
            <a:rPr lang="he-IL" b="0" dirty="0"/>
            <a:t>לשונו של הסבא מקלם:  כי אצלי הדבר שאני עושה עם תשוקה נגד הדבר בלי תשוקה ממש כמו מעשה ללא מעשה. כי ידעתי אם היה עושה הכול בתשוקה מי יודע לאיזה מדרגה גדולה היה מגיע בימי </a:t>
          </a:r>
          <a:r>
            <a:rPr lang="he-IL" b="0" dirty="0" err="1"/>
            <a:t>חלדו</a:t>
          </a:r>
          <a:r>
            <a:rPr lang="he-IL" b="0" dirty="0"/>
            <a:t> כי התשוקה תרחיב </a:t>
          </a:r>
          <a:r>
            <a:rPr lang="he-IL" b="0" dirty="0" err="1"/>
            <a:t>כוחתיו</a:t>
          </a:r>
          <a:r>
            <a:rPr lang="he-IL" b="0" dirty="0"/>
            <a:t> ותרומם דעתו למעלה ראש ותסיר העצלה. </a:t>
          </a:r>
          <a:r>
            <a:rPr lang="he-IL" b="0" dirty="0" err="1"/>
            <a:t>וע</a:t>
          </a:r>
          <a:r>
            <a:rPr lang="he-IL" b="0" dirty="0"/>
            <a:t>''כ הקפידה תורה מאוד על העדר שמחה – כי העדר שמחה הוא העדר תשוקה כי הם אחד וכל מה שיוסיף תשוקה יוסיף הצלחה. </a:t>
          </a:r>
        </a:p>
      </dgm:t>
    </dgm:pt>
    <dgm:pt modelId="{22ADF9FE-96D9-4C3E-8033-4809F4940DF9}" type="parTrans" cxnId="{BC3D22B9-1A5A-4789-AF9B-780855C008A8}">
      <dgm:prSet/>
      <dgm:spPr/>
      <dgm:t>
        <a:bodyPr/>
        <a:lstStyle/>
        <a:p>
          <a:pPr rtl="1"/>
          <a:endParaRPr lang="he-IL"/>
        </a:p>
      </dgm:t>
    </dgm:pt>
    <dgm:pt modelId="{62BE34E8-FCFC-4DFF-B69E-26789B98A638}" type="sibTrans" cxnId="{BC3D22B9-1A5A-4789-AF9B-780855C008A8}">
      <dgm:prSet/>
      <dgm:spPr/>
      <dgm:t>
        <a:bodyPr/>
        <a:lstStyle/>
        <a:p>
          <a:pPr rtl="1"/>
          <a:endParaRPr lang="he-IL"/>
        </a:p>
      </dgm:t>
    </dgm:pt>
    <dgm:pt modelId="{FF5D1814-E19C-4C29-8932-62FDE3F2E3FA}">
      <dgm:prSet phldrT="[טקסט]"/>
      <dgm:spPr/>
      <dgm:t>
        <a:bodyPr/>
        <a:lstStyle/>
        <a:p>
          <a:pPr rtl="1"/>
          <a:r>
            <a:rPr lang="he-IL" dirty="0"/>
            <a:t>ספר מסילת ישרים הקדמה</a:t>
          </a:r>
        </a:p>
        <a:p>
          <a:pPr rtl="1"/>
          <a:r>
            <a:rPr lang="he-IL" dirty="0"/>
            <a:t>שלמות הלב הוא: שתהיה העבודה לפניו יתברך בטוהר הכוונה, דהיינו: לתכלית עבודתו בלבד ולא לשום פנייה אחרת. ונכלל בזה שיהיה שלם בעבודה ולא כפוסח על שתי הסעיפים או כעושה מצות אנשים מלומדה, אלא שיהיה כל לבו נתון לזה. </a:t>
          </a:r>
        </a:p>
      </dgm:t>
    </dgm:pt>
    <dgm:pt modelId="{5E3AE2F1-5946-4153-8846-867BF1A37BD8}" type="parTrans" cxnId="{00F4F50F-76E7-4ACD-93D3-975ADAE51AE3}">
      <dgm:prSet/>
      <dgm:spPr/>
      <dgm:t>
        <a:bodyPr/>
        <a:lstStyle/>
        <a:p>
          <a:pPr rtl="1"/>
          <a:endParaRPr lang="he-IL"/>
        </a:p>
      </dgm:t>
    </dgm:pt>
    <dgm:pt modelId="{E867D11A-37B8-4005-8B0C-4CD675A98BB2}" type="sibTrans" cxnId="{00F4F50F-76E7-4ACD-93D3-975ADAE51AE3}">
      <dgm:prSet/>
      <dgm:spPr/>
      <dgm:t>
        <a:bodyPr/>
        <a:lstStyle/>
        <a:p>
          <a:pPr rtl="1"/>
          <a:endParaRPr lang="he-IL"/>
        </a:p>
      </dgm:t>
    </dgm:pt>
    <dgm:pt modelId="{BF4C8275-D8A3-4860-9BDE-F14EF55CA922}">
      <dgm:prSet/>
      <dgm:spPr/>
      <dgm:t>
        <a:bodyPr/>
        <a:lstStyle/>
        <a:p>
          <a:pPr marL="0" marR="0" lvl="0" indent="0" defTabSz="914400" rtl="1" eaLnBrk="1" fontAlgn="auto" latinLnBrk="0" hangingPunct="1">
            <a:lnSpc>
              <a:spcPct val="100000"/>
            </a:lnSpc>
            <a:spcBef>
              <a:spcPts val="0"/>
            </a:spcBef>
            <a:spcAft>
              <a:spcPts val="0"/>
            </a:spcAft>
            <a:buClrTx/>
            <a:buSzTx/>
            <a:buFont typeface="+mj-cs"/>
            <a:buAutoNum type="hebrew2Minus"/>
            <a:tabLst/>
            <a:defRPr/>
          </a:pPr>
          <a:r>
            <a:rPr lang="he-IL" dirty="0"/>
            <a:t>ואם תלכו עמי בקרי - קרי הוא השפעה ללא חיבור, עם ישראל קיים מצוות אבל זה היה ללא חיבור לבורא עולם. </a:t>
          </a:r>
        </a:p>
        <a:p>
          <a:pPr marL="0" marR="0" lvl="0" indent="0" defTabSz="914400" rtl="1" eaLnBrk="1" fontAlgn="auto" latinLnBrk="0" hangingPunct="1">
            <a:lnSpc>
              <a:spcPct val="100000"/>
            </a:lnSpc>
            <a:spcBef>
              <a:spcPts val="0"/>
            </a:spcBef>
            <a:spcAft>
              <a:spcPts val="0"/>
            </a:spcAft>
            <a:buClrTx/>
            <a:buSzTx/>
            <a:buFont typeface="+mj-cs"/>
            <a:buAutoNum type="hebrew2Minus"/>
            <a:tabLst/>
            <a:defRPr/>
          </a:pPr>
          <a:r>
            <a:rPr lang="he-IL" dirty="0"/>
            <a:t>וזה </a:t>
          </a:r>
          <a:r>
            <a:rPr lang="he-IL" dirty="0" err="1"/>
            <a:t>הבאור</a:t>
          </a:r>
          <a:r>
            <a:rPr lang="he-IL" dirty="0"/>
            <a:t> בלוט שמסכים לעשות מסירות נפש למצוות ואין לו שום זכות להינצל רק בזכות  אברהם, היות ועשה כך מחמת שהורגל כמו שדייקו ברש"י מבית אברהם למד לחזר על האורחים.</a:t>
          </a:r>
          <a:endParaRPr lang="en-US" dirty="0"/>
        </a:p>
      </dgm:t>
    </dgm:pt>
    <dgm:pt modelId="{7C463C07-A840-42CE-AAD8-483A68FE6014}" type="parTrans" cxnId="{D73DD4CC-C9D2-4BE1-8F0A-E28DCA3E9721}">
      <dgm:prSet/>
      <dgm:spPr/>
      <dgm:t>
        <a:bodyPr/>
        <a:lstStyle/>
        <a:p>
          <a:pPr rtl="1"/>
          <a:endParaRPr lang="he-IL"/>
        </a:p>
      </dgm:t>
    </dgm:pt>
    <dgm:pt modelId="{67662E1A-A6F2-4F00-93C4-3E1C15127311}" type="sibTrans" cxnId="{D73DD4CC-C9D2-4BE1-8F0A-E28DCA3E9721}">
      <dgm:prSet/>
      <dgm:spPr/>
      <dgm:t>
        <a:bodyPr/>
        <a:lstStyle/>
        <a:p>
          <a:pPr rtl="1"/>
          <a:endParaRPr lang="he-IL"/>
        </a:p>
      </dgm:t>
    </dgm:pt>
    <dgm:pt modelId="{F2B863EC-E24D-41C1-9865-E264804D8DFE}" type="pres">
      <dgm:prSet presAssocID="{8FE87B3B-D586-4E4F-99C9-6BDC4FDCEDE8}" presName="diagram" presStyleCnt="0">
        <dgm:presLayoutVars>
          <dgm:dir/>
          <dgm:resizeHandles val="exact"/>
        </dgm:presLayoutVars>
      </dgm:prSet>
      <dgm:spPr/>
    </dgm:pt>
    <dgm:pt modelId="{2ACB8339-6C64-4BAA-8D7B-566A5155BD9B}" type="pres">
      <dgm:prSet presAssocID="{BF4C8275-D8A3-4860-9BDE-F14EF55CA922}" presName="node" presStyleLbl="node1" presStyleIdx="0" presStyleCnt="5">
        <dgm:presLayoutVars>
          <dgm:bulletEnabled val="1"/>
        </dgm:presLayoutVars>
      </dgm:prSet>
      <dgm:spPr/>
    </dgm:pt>
    <dgm:pt modelId="{19E11B42-91E5-482D-ABBA-F57BC1C35CAC}" type="pres">
      <dgm:prSet presAssocID="{67662E1A-A6F2-4F00-93C4-3E1C15127311}" presName="sibTrans" presStyleCnt="0"/>
      <dgm:spPr/>
    </dgm:pt>
    <dgm:pt modelId="{8017D00B-4446-4E54-84BF-61C400781D70}" type="pres">
      <dgm:prSet presAssocID="{28ECAE92-E872-4314-B6AF-221F45CC3A1F}" presName="node" presStyleLbl="node1" presStyleIdx="1" presStyleCnt="5">
        <dgm:presLayoutVars>
          <dgm:bulletEnabled val="1"/>
        </dgm:presLayoutVars>
      </dgm:prSet>
      <dgm:spPr/>
    </dgm:pt>
    <dgm:pt modelId="{FFF27753-8DAB-4C4F-B580-C39DA55A9388}" type="pres">
      <dgm:prSet presAssocID="{8E9AFEFC-F807-4FD1-958C-2CBE674CB50E}" presName="sibTrans" presStyleCnt="0"/>
      <dgm:spPr/>
    </dgm:pt>
    <dgm:pt modelId="{2B8577C3-BA8C-4E92-8907-CBE351747546}" type="pres">
      <dgm:prSet presAssocID="{4D19C30A-CD0B-40FC-AAE5-15118A371167}" presName="node" presStyleLbl="node1" presStyleIdx="2" presStyleCnt="5">
        <dgm:presLayoutVars>
          <dgm:bulletEnabled val="1"/>
        </dgm:presLayoutVars>
      </dgm:prSet>
      <dgm:spPr/>
    </dgm:pt>
    <dgm:pt modelId="{A8644700-3D7D-4534-8ACF-326149243C94}" type="pres">
      <dgm:prSet presAssocID="{22ACFDF0-A05E-45BD-A91D-710838615AD0}" presName="sibTrans" presStyleCnt="0"/>
      <dgm:spPr/>
    </dgm:pt>
    <dgm:pt modelId="{161F275C-F5EA-4F9D-80E0-40B07C09F1E7}" type="pres">
      <dgm:prSet presAssocID="{DA677041-4D85-4670-ACF7-C0ADDCE6DBB5}" presName="node" presStyleLbl="node1" presStyleIdx="3" presStyleCnt="5">
        <dgm:presLayoutVars>
          <dgm:bulletEnabled val="1"/>
        </dgm:presLayoutVars>
      </dgm:prSet>
      <dgm:spPr/>
    </dgm:pt>
    <dgm:pt modelId="{1A580D86-A806-4EB2-BEC8-EF57012056DD}" type="pres">
      <dgm:prSet presAssocID="{62BE34E8-FCFC-4DFF-B69E-26789B98A638}" presName="sibTrans" presStyleCnt="0"/>
      <dgm:spPr/>
    </dgm:pt>
    <dgm:pt modelId="{86E4D7C7-F80D-47BC-822A-F4921A2B99E1}" type="pres">
      <dgm:prSet presAssocID="{FF5D1814-E19C-4C29-8932-62FDE3F2E3FA}" presName="node" presStyleLbl="node1" presStyleIdx="4" presStyleCnt="5">
        <dgm:presLayoutVars>
          <dgm:bulletEnabled val="1"/>
        </dgm:presLayoutVars>
      </dgm:prSet>
      <dgm:spPr/>
    </dgm:pt>
  </dgm:ptLst>
  <dgm:cxnLst>
    <dgm:cxn modelId="{6FFA3400-E75D-4D65-AFC1-9C6C2F2384C5}" type="presOf" srcId="{BF4C8275-D8A3-4860-9BDE-F14EF55CA922}" destId="{2ACB8339-6C64-4BAA-8D7B-566A5155BD9B}" srcOrd="0" destOrd="0" presId="urn:microsoft.com/office/officeart/2005/8/layout/default"/>
    <dgm:cxn modelId="{185B430A-4FC0-4EA7-902A-1636AC1FD89A}" type="presOf" srcId="{28ECAE92-E872-4314-B6AF-221F45CC3A1F}" destId="{8017D00B-4446-4E54-84BF-61C400781D70}" srcOrd="0" destOrd="0" presId="urn:microsoft.com/office/officeart/2005/8/layout/default"/>
    <dgm:cxn modelId="{5D61AA0B-8CC2-4749-AA9D-99DF6C57D5A5}" type="presOf" srcId="{4D19C30A-CD0B-40FC-AAE5-15118A371167}" destId="{2B8577C3-BA8C-4E92-8907-CBE351747546}" srcOrd="0" destOrd="0" presId="urn:microsoft.com/office/officeart/2005/8/layout/default"/>
    <dgm:cxn modelId="{00F4F50F-76E7-4ACD-93D3-975ADAE51AE3}" srcId="{8FE87B3B-D586-4E4F-99C9-6BDC4FDCEDE8}" destId="{FF5D1814-E19C-4C29-8932-62FDE3F2E3FA}" srcOrd="4" destOrd="0" parTransId="{5E3AE2F1-5946-4153-8846-867BF1A37BD8}" sibTransId="{E867D11A-37B8-4005-8B0C-4CD675A98BB2}"/>
    <dgm:cxn modelId="{DE8AA92F-04E4-46EA-9073-D8290AD63C9C}" type="presOf" srcId="{DA677041-4D85-4670-ACF7-C0ADDCE6DBB5}" destId="{161F275C-F5EA-4F9D-80E0-40B07C09F1E7}" srcOrd="0" destOrd="0" presId="urn:microsoft.com/office/officeart/2005/8/layout/default"/>
    <dgm:cxn modelId="{BAC2AF70-DC36-4F57-A41B-53465A0AD4FD}" srcId="{8FE87B3B-D586-4E4F-99C9-6BDC4FDCEDE8}" destId="{28ECAE92-E872-4314-B6AF-221F45CC3A1F}" srcOrd="1" destOrd="0" parTransId="{CE994FA0-67AB-42BF-9135-2495A9D352FC}" sibTransId="{8E9AFEFC-F807-4FD1-958C-2CBE674CB50E}"/>
    <dgm:cxn modelId="{2D9215A4-6E99-480A-999B-D422BB35FD95}" srcId="{8FE87B3B-D586-4E4F-99C9-6BDC4FDCEDE8}" destId="{4D19C30A-CD0B-40FC-AAE5-15118A371167}" srcOrd="2" destOrd="0" parTransId="{DBCE66B7-CD50-4BED-9B98-65FA3318663E}" sibTransId="{22ACFDF0-A05E-45BD-A91D-710838615AD0}"/>
    <dgm:cxn modelId="{E5ABF1B3-0FB0-408D-8101-524C105D89A6}" type="presOf" srcId="{FF5D1814-E19C-4C29-8932-62FDE3F2E3FA}" destId="{86E4D7C7-F80D-47BC-822A-F4921A2B99E1}" srcOrd="0" destOrd="0" presId="urn:microsoft.com/office/officeart/2005/8/layout/default"/>
    <dgm:cxn modelId="{BC3D22B9-1A5A-4789-AF9B-780855C008A8}" srcId="{8FE87B3B-D586-4E4F-99C9-6BDC4FDCEDE8}" destId="{DA677041-4D85-4670-ACF7-C0ADDCE6DBB5}" srcOrd="3" destOrd="0" parTransId="{22ADF9FE-96D9-4C3E-8033-4809F4940DF9}" sibTransId="{62BE34E8-FCFC-4DFF-B69E-26789B98A638}"/>
    <dgm:cxn modelId="{D73DD4CC-C9D2-4BE1-8F0A-E28DCA3E9721}" srcId="{8FE87B3B-D586-4E4F-99C9-6BDC4FDCEDE8}" destId="{BF4C8275-D8A3-4860-9BDE-F14EF55CA922}" srcOrd="0" destOrd="0" parTransId="{7C463C07-A840-42CE-AAD8-483A68FE6014}" sibTransId="{67662E1A-A6F2-4F00-93C4-3E1C15127311}"/>
    <dgm:cxn modelId="{A35EDDD6-DACD-465C-8B53-17ECA577577E}" type="presOf" srcId="{8FE87B3B-D586-4E4F-99C9-6BDC4FDCEDE8}" destId="{F2B863EC-E24D-41C1-9865-E264804D8DFE}" srcOrd="0" destOrd="0" presId="urn:microsoft.com/office/officeart/2005/8/layout/default"/>
    <dgm:cxn modelId="{010E5ADA-37AC-4C76-8E99-7300DF8A648A}" type="presParOf" srcId="{F2B863EC-E24D-41C1-9865-E264804D8DFE}" destId="{2ACB8339-6C64-4BAA-8D7B-566A5155BD9B}" srcOrd="0" destOrd="0" presId="urn:microsoft.com/office/officeart/2005/8/layout/default"/>
    <dgm:cxn modelId="{8356D44A-0999-4787-BDD2-FBF9546C4797}" type="presParOf" srcId="{F2B863EC-E24D-41C1-9865-E264804D8DFE}" destId="{19E11B42-91E5-482D-ABBA-F57BC1C35CAC}" srcOrd="1" destOrd="0" presId="urn:microsoft.com/office/officeart/2005/8/layout/default"/>
    <dgm:cxn modelId="{C2DC245F-DB7A-4CD9-BB5C-8430845250BF}" type="presParOf" srcId="{F2B863EC-E24D-41C1-9865-E264804D8DFE}" destId="{8017D00B-4446-4E54-84BF-61C400781D70}" srcOrd="2" destOrd="0" presId="urn:microsoft.com/office/officeart/2005/8/layout/default"/>
    <dgm:cxn modelId="{B9E93A8D-76A9-4E2C-8020-6A31E2E3AC93}" type="presParOf" srcId="{F2B863EC-E24D-41C1-9865-E264804D8DFE}" destId="{FFF27753-8DAB-4C4F-B580-C39DA55A9388}" srcOrd="3" destOrd="0" presId="urn:microsoft.com/office/officeart/2005/8/layout/default"/>
    <dgm:cxn modelId="{37432BD4-E372-42C1-AEF9-43804BF6D98D}" type="presParOf" srcId="{F2B863EC-E24D-41C1-9865-E264804D8DFE}" destId="{2B8577C3-BA8C-4E92-8907-CBE351747546}" srcOrd="4" destOrd="0" presId="urn:microsoft.com/office/officeart/2005/8/layout/default"/>
    <dgm:cxn modelId="{77BD000C-FC2B-491D-AE7F-3E76EAE02706}" type="presParOf" srcId="{F2B863EC-E24D-41C1-9865-E264804D8DFE}" destId="{A8644700-3D7D-4534-8ACF-326149243C94}" srcOrd="5" destOrd="0" presId="urn:microsoft.com/office/officeart/2005/8/layout/default"/>
    <dgm:cxn modelId="{06735CAC-0C5B-4C6B-A5E4-928EF98C9317}" type="presParOf" srcId="{F2B863EC-E24D-41C1-9865-E264804D8DFE}" destId="{161F275C-F5EA-4F9D-80E0-40B07C09F1E7}" srcOrd="6" destOrd="0" presId="urn:microsoft.com/office/officeart/2005/8/layout/default"/>
    <dgm:cxn modelId="{6B82A5B3-177B-4819-B240-0769EAAC889D}" type="presParOf" srcId="{F2B863EC-E24D-41C1-9865-E264804D8DFE}" destId="{1A580D86-A806-4EB2-BEC8-EF57012056DD}" srcOrd="7" destOrd="0" presId="urn:microsoft.com/office/officeart/2005/8/layout/default"/>
    <dgm:cxn modelId="{146D9811-EEC7-4457-B65F-8205792EE9F2}" type="presParOf" srcId="{F2B863EC-E24D-41C1-9865-E264804D8DFE}" destId="{86E4D7C7-F80D-47BC-822A-F4921A2B99E1}"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9079C77-DFF8-418F-87D7-25762C638EE1}"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1DD6C885-7E03-44B7-9A91-104C18329DE6}">
      <dgm:prSet phldrT="[טקסט]"/>
      <dgm:spPr/>
      <dgm:t>
        <a:bodyPr/>
        <a:lstStyle/>
        <a:p>
          <a:pPr rtl="1"/>
          <a:r>
            <a:rPr lang="he-IL" dirty="0"/>
            <a:t>לשים לב</a:t>
          </a:r>
        </a:p>
        <a:p>
          <a:pPr rtl="1"/>
          <a:r>
            <a:rPr lang="he-IL" dirty="0"/>
            <a:t>נתבונן במילה נפלאה זו. </a:t>
          </a:r>
        </a:p>
        <a:p>
          <a:pPr rtl="1"/>
          <a:r>
            <a:rPr lang="he-IL"/>
            <a:t>התבונננות– </a:t>
          </a:r>
          <a:r>
            <a:rPr lang="he-IL" dirty="0"/>
            <a:t>היא לשים את הלב בדבר. </a:t>
          </a:r>
        </a:p>
      </dgm:t>
    </dgm:pt>
    <dgm:pt modelId="{A1281F56-D916-4C9C-AEED-9D0FCB626656}" type="sibTrans" cxnId="{BE731781-461A-4127-8BB8-6126FFC3B647}">
      <dgm:prSet/>
      <dgm:spPr/>
      <dgm:t>
        <a:bodyPr/>
        <a:lstStyle/>
        <a:p>
          <a:pPr rtl="1"/>
          <a:endParaRPr lang="he-IL"/>
        </a:p>
      </dgm:t>
    </dgm:pt>
    <dgm:pt modelId="{482CAED1-B5DE-4C89-A225-99955D4649C1}" type="parTrans" cxnId="{BE731781-461A-4127-8BB8-6126FFC3B647}">
      <dgm:prSet/>
      <dgm:spPr/>
      <dgm:t>
        <a:bodyPr/>
        <a:lstStyle/>
        <a:p>
          <a:pPr rtl="1"/>
          <a:endParaRPr lang="he-IL"/>
        </a:p>
      </dgm:t>
    </dgm:pt>
    <dgm:pt modelId="{376EC3C2-5054-4D58-9247-87D30A97E8C4}">
      <dgm:prSet phldrT="[טקסט]" phldr="1"/>
      <dgm:spPr/>
      <dgm:t>
        <a:bodyPr/>
        <a:lstStyle/>
        <a:p>
          <a:pPr rtl="1"/>
          <a:endParaRPr lang="he-IL"/>
        </a:p>
      </dgm:t>
    </dgm:pt>
    <dgm:pt modelId="{BBEF6120-4A4D-43FF-BCA3-39E18F6818FB}" type="sibTrans" cxnId="{B9B26259-7C7F-48D7-96A2-F96625964164}">
      <dgm:prSet/>
      <dgm:spPr/>
      <dgm:t>
        <a:bodyPr/>
        <a:lstStyle/>
        <a:p>
          <a:pPr rtl="1"/>
          <a:endParaRPr lang="he-IL"/>
        </a:p>
      </dgm:t>
    </dgm:pt>
    <dgm:pt modelId="{DFB8DD8F-0C98-43D8-825C-DFAE0F8B9B2C}" type="parTrans" cxnId="{B9B26259-7C7F-48D7-96A2-F96625964164}">
      <dgm:prSet/>
      <dgm:spPr/>
      <dgm:t>
        <a:bodyPr/>
        <a:lstStyle/>
        <a:p>
          <a:pPr rtl="1"/>
          <a:endParaRPr lang="he-IL"/>
        </a:p>
      </dgm:t>
    </dgm:pt>
    <dgm:pt modelId="{4E30DECC-6587-47CF-A54C-5C2D692B5DFE}">
      <dgm:prSet phldrT="[טקסט]"/>
      <dgm:spPr/>
      <dgm:t>
        <a:bodyPr/>
        <a:lstStyle/>
        <a:p>
          <a:pPr rtl="1"/>
          <a:r>
            <a:rPr lang="he-IL" dirty="0"/>
            <a:t>אדם שלא נמצא בתוך הפעולה שהוא עושה לא יכול להנות.</a:t>
          </a:r>
        </a:p>
      </dgm:t>
    </dgm:pt>
    <dgm:pt modelId="{3E0E8673-3465-4BB5-B2A7-D2601DFA76A2}" type="sibTrans" cxnId="{1EA1C76E-577E-4C52-B0E5-12F9885EBA3C}">
      <dgm:prSet/>
      <dgm:spPr/>
      <dgm:t>
        <a:bodyPr/>
        <a:lstStyle/>
        <a:p>
          <a:pPr rtl="1"/>
          <a:endParaRPr lang="he-IL"/>
        </a:p>
      </dgm:t>
    </dgm:pt>
    <dgm:pt modelId="{14724EE3-2DDA-4655-8536-A6DA62F9B12F}" type="parTrans" cxnId="{1EA1C76E-577E-4C52-B0E5-12F9885EBA3C}">
      <dgm:prSet/>
      <dgm:spPr/>
      <dgm:t>
        <a:bodyPr/>
        <a:lstStyle/>
        <a:p>
          <a:pPr rtl="1"/>
          <a:endParaRPr lang="he-IL"/>
        </a:p>
      </dgm:t>
    </dgm:pt>
    <dgm:pt modelId="{F499E3E5-553E-4B59-8425-1E269854AAB5}">
      <dgm:prSet phldrT="[טקסט]"/>
      <dgm:spPr/>
      <dgm:t>
        <a:bodyPr/>
        <a:lstStyle/>
        <a:p>
          <a:pPr rtl="1"/>
          <a:r>
            <a:rPr lang="he-IL" dirty="0"/>
            <a:t>סיפור על שני בחורים וגמרא.</a:t>
          </a:r>
        </a:p>
      </dgm:t>
    </dgm:pt>
    <dgm:pt modelId="{2DD8D333-BC97-4373-9823-ECE7E0DE5FD8}" type="sibTrans" cxnId="{18AD467B-79DC-46D8-8A96-3B98F0788154}">
      <dgm:prSet/>
      <dgm:spPr/>
      <dgm:t>
        <a:bodyPr/>
        <a:lstStyle/>
        <a:p>
          <a:pPr rtl="1"/>
          <a:endParaRPr lang="he-IL"/>
        </a:p>
      </dgm:t>
    </dgm:pt>
    <dgm:pt modelId="{E20ECC3A-4B4F-4801-8C82-8CD9843E36C4}" type="parTrans" cxnId="{18AD467B-79DC-46D8-8A96-3B98F0788154}">
      <dgm:prSet/>
      <dgm:spPr/>
      <dgm:t>
        <a:bodyPr/>
        <a:lstStyle/>
        <a:p>
          <a:pPr rtl="1"/>
          <a:endParaRPr lang="he-IL"/>
        </a:p>
      </dgm:t>
    </dgm:pt>
    <dgm:pt modelId="{0413BF7B-A108-4825-811F-1CF65D1D6944}">
      <dgm:prSet phldrT="[טקסט]"/>
      <dgm:spPr/>
      <dgm:t>
        <a:bodyPr/>
        <a:lstStyle/>
        <a:p>
          <a:pPr rtl="1"/>
          <a:r>
            <a:rPr lang="he-IL" dirty="0"/>
            <a:t>ללמוד תוך כדי דפדוף.  </a:t>
          </a:r>
        </a:p>
        <a:p>
          <a:pPr rtl="1"/>
          <a:r>
            <a:rPr lang="he-IL" dirty="0"/>
            <a:t>להקשיב לילד תוך כדי פעולה. </a:t>
          </a:r>
        </a:p>
      </dgm:t>
    </dgm:pt>
    <dgm:pt modelId="{9B91E2BF-B5C0-4433-AA7A-CCA05927F70E}" type="sibTrans" cxnId="{9C81DEA0-D006-4C39-B385-E84A6DB0EE8D}">
      <dgm:prSet/>
      <dgm:spPr/>
      <dgm:t>
        <a:bodyPr/>
        <a:lstStyle/>
        <a:p>
          <a:pPr rtl="1"/>
          <a:endParaRPr lang="he-IL"/>
        </a:p>
      </dgm:t>
    </dgm:pt>
    <dgm:pt modelId="{3BE48E46-37D4-47AE-A2F7-17439AA0338B}" type="parTrans" cxnId="{9C81DEA0-D006-4C39-B385-E84A6DB0EE8D}">
      <dgm:prSet/>
      <dgm:spPr/>
      <dgm:t>
        <a:bodyPr/>
        <a:lstStyle/>
        <a:p>
          <a:pPr rtl="1"/>
          <a:endParaRPr lang="he-IL"/>
        </a:p>
      </dgm:t>
    </dgm:pt>
    <dgm:pt modelId="{306C1184-E2A3-4B23-B38C-2CB3DC06DB16}" type="pres">
      <dgm:prSet presAssocID="{E9079C77-DFF8-418F-87D7-25762C638EE1}" presName="diagram" presStyleCnt="0">
        <dgm:presLayoutVars>
          <dgm:dir/>
          <dgm:resizeHandles val="exact"/>
        </dgm:presLayoutVars>
      </dgm:prSet>
      <dgm:spPr/>
    </dgm:pt>
    <dgm:pt modelId="{608236BC-D989-446F-B91C-1BFEF7AA0918}" type="pres">
      <dgm:prSet presAssocID="{0413BF7B-A108-4825-811F-1CF65D1D6944}" presName="node" presStyleLbl="node1" presStyleIdx="0" presStyleCnt="5">
        <dgm:presLayoutVars>
          <dgm:bulletEnabled val="1"/>
        </dgm:presLayoutVars>
      </dgm:prSet>
      <dgm:spPr/>
    </dgm:pt>
    <dgm:pt modelId="{48A7C8FF-EE9C-4380-BC1C-737145D0EFD9}" type="pres">
      <dgm:prSet presAssocID="{9B91E2BF-B5C0-4433-AA7A-CCA05927F70E}" presName="sibTrans" presStyleCnt="0"/>
      <dgm:spPr/>
    </dgm:pt>
    <dgm:pt modelId="{635B1EB6-01F1-425A-BABB-15C911670FE1}" type="pres">
      <dgm:prSet presAssocID="{F499E3E5-553E-4B59-8425-1E269854AAB5}" presName="node" presStyleLbl="node1" presStyleIdx="1" presStyleCnt="5">
        <dgm:presLayoutVars>
          <dgm:bulletEnabled val="1"/>
        </dgm:presLayoutVars>
      </dgm:prSet>
      <dgm:spPr/>
    </dgm:pt>
    <dgm:pt modelId="{5277CEBE-CADB-44E0-A1AC-2A40DF802868}" type="pres">
      <dgm:prSet presAssocID="{2DD8D333-BC97-4373-9823-ECE7E0DE5FD8}" presName="sibTrans" presStyleCnt="0"/>
      <dgm:spPr/>
    </dgm:pt>
    <dgm:pt modelId="{358AE6E3-DAB8-4374-8AC1-55E92BBFABBB}" type="pres">
      <dgm:prSet presAssocID="{4E30DECC-6587-47CF-A54C-5C2D692B5DFE}" presName="node" presStyleLbl="node1" presStyleIdx="2" presStyleCnt="5">
        <dgm:presLayoutVars>
          <dgm:bulletEnabled val="1"/>
        </dgm:presLayoutVars>
      </dgm:prSet>
      <dgm:spPr/>
    </dgm:pt>
    <dgm:pt modelId="{6B0879F2-C676-428C-A4E1-B97CD78363A1}" type="pres">
      <dgm:prSet presAssocID="{3E0E8673-3465-4BB5-B2A7-D2601DFA76A2}" presName="sibTrans" presStyleCnt="0"/>
      <dgm:spPr/>
    </dgm:pt>
    <dgm:pt modelId="{7C4E0DC9-E505-411C-84DE-F894BACF064B}" type="pres">
      <dgm:prSet presAssocID="{376EC3C2-5054-4D58-9247-87D30A97E8C4}" presName="node" presStyleLbl="node1" presStyleIdx="3" presStyleCnt="5">
        <dgm:presLayoutVars>
          <dgm:bulletEnabled val="1"/>
        </dgm:presLayoutVars>
      </dgm:prSet>
      <dgm:spPr/>
    </dgm:pt>
    <dgm:pt modelId="{C84EFE80-F7D0-4CE7-85D3-A07EA293CD1A}" type="pres">
      <dgm:prSet presAssocID="{BBEF6120-4A4D-43FF-BCA3-39E18F6818FB}" presName="sibTrans" presStyleCnt="0"/>
      <dgm:spPr/>
    </dgm:pt>
    <dgm:pt modelId="{3402319A-2311-4C5F-B048-0440CFB2C1C1}" type="pres">
      <dgm:prSet presAssocID="{1DD6C885-7E03-44B7-9A91-104C18329DE6}" presName="node" presStyleLbl="node1" presStyleIdx="4" presStyleCnt="5">
        <dgm:presLayoutVars>
          <dgm:bulletEnabled val="1"/>
        </dgm:presLayoutVars>
      </dgm:prSet>
      <dgm:spPr/>
    </dgm:pt>
  </dgm:ptLst>
  <dgm:cxnLst>
    <dgm:cxn modelId="{D7F36801-47D4-43A3-A320-FDFD78A145F8}" type="presOf" srcId="{E9079C77-DFF8-418F-87D7-25762C638EE1}" destId="{306C1184-E2A3-4B23-B38C-2CB3DC06DB16}" srcOrd="0" destOrd="0" presId="urn:microsoft.com/office/officeart/2005/8/layout/default"/>
    <dgm:cxn modelId="{1345722A-D210-4690-AFD6-E7CB35A65C81}" type="presOf" srcId="{0413BF7B-A108-4825-811F-1CF65D1D6944}" destId="{608236BC-D989-446F-B91C-1BFEF7AA0918}" srcOrd="0" destOrd="0" presId="urn:microsoft.com/office/officeart/2005/8/layout/default"/>
    <dgm:cxn modelId="{04006D4C-BAD5-4B0F-9188-31F51C07678A}" type="presOf" srcId="{F499E3E5-553E-4B59-8425-1E269854AAB5}" destId="{635B1EB6-01F1-425A-BABB-15C911670FE1}" srcOrd="0" destOrd="0" presId="urn:microsoft.com/office/officeart/2005/8/layout/default"/>
    <dgm:cxn modelId="{1EA1C76E-577E-4C52-B0E5-12F9885EBA3C}" srcId="{E9079C77-DFF8-418F-87D7-25762C638EE1}" destId="{4E30DECC-6587-47CF-A54C-5C2D692B5DFE}" srcOrd="2" destOrd="0" parTransId="{14724EE3-2DDA-4655-8536-A6DA62F9B12F}" sibTransId="{3E0E8673-3465-4BB5-B2A7-D2601DFA76A2}"/>
    <dgm:cxn modelId="{B9B26259-7C7F-48D7-96A2-F96625964164}" srcId="{E9079C77-DFF8-418F-87D7-25762C638EE1}" destId="{376EC3C2-5054-4D58-9247-87D30A97E8C4}" srcOrd="3" destOrd="0" parTransId="{DFB8DD8F-0C98-43D8-825C-DFAE0F8B9B2C}" sibTransId="{BBEF6120-4A4D-43FF-BCA3-39E18F6818FB}"/>
    <dgm:cxn modelId="{18AD467B-79DC-46D8-8A96-3B98F0788154}" srcId="{E9079C77-DFF8-418F-87D7-25762C638EE1}" destId="{F499E3E5-553E-4B59-8425-1E269854AAB5}" srcOrd="1" destOrd="0" parTransId="{E20ECC3A-4B4F-4801-8C82-8CD9843E36C4}" sibTransId="{2DD8D333-BC97-4373-9823-ECE7E0DE5FD8}"/>
    <dgm:cxn modelId="{BE731781-461A-4127-8BB8-6126FFC3B647}" srcId="{E9079C77-DFF8-418F-87D7-25762C638EE1}" destId="{1DD6C885-7E03-44B7-9A91-104C18329DE6}" srcOrd="4" destOrd="0" parTransId="{482CAED1-B5DE-4C89-A225-99955D4649C1}" sibTransId="{A1281F56-D916-4C9C-AEED-9D0FCB626656}"/>
    <dgm:cxn modelId="{9C81DEA0-D006-4C39-B385-E84A6DB0EE8D}" srcId="{E9079C77-DFF8-418F-87D7-25762C638EE1}" destId="{0413BF7B-A108-4825-811F-1CF65D1D6944}" srcOrd="0" destOrd="0" parTransId="{3BE48E46-37D4-47AE-A2F7-17439AA0338B}" sibTransId="{9B91E2BF-B5C0-4433-AA7A-CCA05927F70E}"/>
    <dgm:cxn modelId="{7ACF7DA9-06DB-4C47-9AEA-FAFEE40C1558}" type="presOf" srcId="{376EC3C2-5054-4D58-9247-87D30A97E8C4}" destId="{7C4E0DC9-E505-411C-84DE-F894BACF064B}" srcOrd="0" destOrd="0" presId="urn:microsoft.com/office/officeart/2005/8/layout/default"/>
    <dgm:cxn modelId="{2D5B8DB9-2836-4190-83C5-4AE76F94BEAB}" type="presOf" srcId="{1DD6C885-7E03-44B7-9A91-104C18329DE6}" destId="{3402319A-2311-4C5F-B048-0440CFB2C1C1}" srcOrd="0" destOrd="0" presId="urn:microsoft.com/office/officeart/2005/8/layout/default"/>
    <dgm:cxn modelId="{17874CE7-EE18-4196-B12C-6669C9C1B12F}" type="presOf" srcId="{4E30DECC-6587-47CF-A54C-5C2D692B5DFE}" destId="{358AE6E3-DAB8-4374-8AC1-55E92BBFABBB}" srcOrd="0" destOrd="0" presId="urn:microsoft.com/office/officeart/2005/8/layout/default"/>
    <dgm:cxn modelId="{CFA4F6F8-4DAA-4EC5-B212-DD3B8B92E2B2}" type="presParOf" srcId="{306C1184-E2A3-4B23-B38C-2CB3DC06DB16}" destId="{608236BC-D989-446F-B91C-1BFEF7AA0918}" srcOrd="0" destOrd="0" presId="urn:microsoft.com/office/officeart/2005/8/layout/default"/>
    <dgm:cxn modelId="{136273BF-72F9-45C6-B5FA-048E659AE3D8}" type="presParOf" srcId="{306C1184-E2A3-4B23-B38C-2CB3DC06DB16}" destId="{48A7C8FF-EE9C-4380-BC1C-737145D0EFD9}" srcOrd="1" destOrd="0" presId="urn:microsoft.com/office/officeart/2005/8/layout/default"/>
    <dgm:cxn modelId="{0513DE9E-035B-4726-8498-785347E25541}" type="presParOf" srcId="{306C1184-E2A3-4B23-B38C-2CB3DC06DB16}" destId="{635B1EB6-01F1-425A-BABB-15C911670FE1}" srcOrd="2" destOrd="0" presId="urn:microsoft.com/office/officeart/2005/8/layout/default"/>
    <dgm:cxn modelId="{23E400AF-3C8D-4995-8465-7136B754F651}" type="presParOf" srcId="{306C1184-E2A3-4B23-B38C-2CB3DC06DB16}" destId="{5277CEBE-CADB-44E0-A1AC-2A40DF802868}" srcOrd="3" destOrd="0" presId="urn:microsoft.com/office/officeart/2005/8/layout/default"/>
    <dgm:cxn modelId="{C1E651FD-F44A-49FE-9A11-E9E40923B581}" type="presParOf" srcId="{306C1184-E2A3-4B23-B38C-2CB3DC06DB16}" destId="{358AE6E3-DAB8-4374-8AC1-55E92BBFABBB}" srcOrd="4" destOrd="0" presId="urn:microsoft.com/office/officeart/2005/8/layout/default"/>
    <dgm:cxn modelId="{1FC123F0-0C06-4D40-A77F-DF4B22A41E0D}" type="presParOf" srcId="{306C1184-E2A3-4B23-B38C-2CB3DC06DB16}" destId="{6B0879F2-C676-428C-A4E1-B97CD78363A1}" srcOrd="5" destOrd="0" presId="urn:microsoft.com/office/officeart/2005/8/layout/default"/>
    <dgm:cxn modelId="{47356F81-340B-4D0D-9988-1A243ABB2773}" type="presParOf" srcId="{306C1184-E2A3-4B23-B38C-2CB3DC06DB16}" destId="{7C4E0DC9-E505-411C-84DE-F894BACF064B}" srcOrd="6" destOrd="0" presId="urn:microsoft.com/office/officeart/2005/8/layout/default"/>
    <dgm:cxn modelId="{1A585BA0-6F9C-4E47-8ADF-7825507779AA}" type="presParOf" srcId="{306C1184-E2A3-4B23-B38C-2CB3DC06DB16}" destId="{C84EFE80-F7D0-4CE7-85D3-A07EA293CD1A}" srcOrd="7" destOrd="0" presId="urn:microsoft.com/office/officeart/2005/8/layout/default"/>
    <dgm:cxn modelId="{F83CC511-FF15-405E-9C63-ECC0CAC93A5F}" type="presParOf" srcId="{306C1184-E2A3-4B23-B38C-2CB3DC06DB16}" destId="{3402319A-2311-4C5F-B048-0440CFB2C1C1}"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7570AA0-8356-4C07-97AD-7D2EB130B26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22A2D8B-D952-47DE-9DAF-AFA61D6D39A6}">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התפקיד שלנו להגיע למצב – שמה שבא לי בטבע – זה לעשות את המצווה. </a:t>
          </a:r>
        </a:p>
        <a:p>
          <a:pPr marL="0" lvl="0" defTabSz="755650" rtl="1">
            <a:lnSpc>
              <a:spcPct val="90000"/>
            </a:lnSpc>
            <a:spcBef>
              <a:spcPct val="0"/>
            </a:spcBef>
            <a:spcAft>
              <a:spcPct val="35000"/>
            </a:spcAft>
            <a:buNone/>
          </a:pPr>
          <a:endParaRPr lang="he-IL" dirty="0"/>
        </a:p>
      </dgm:t>
    </dgm:pt>
    <dgm:pt modelId="{BE868F73-0602-4C4B-9BB4-47F6B6F7856C}" type="parTrans" cxnId="{986A46B0-B7A4-4648-94F2-22C172F219D3}">
      <dgm:prSet/>
      <dgm:spPr/>
      <dgm:t>
        <a:bodyPr/>
        <a:lstStyle/>
        <a:p>
          <a:pPr rtl="1"/>
          <a:endParaRPr lang="he-IL"/>
        </a:p>
      </dgm:t>
    </dgm:pt>
    <dgm:pt modelId="{9DEBA78E-D6E5-4EFE-B21F-BC986A408E8E}" type="sibTrans" cxnId="{986A46B0-B7A4-4648-94F2-22C172F219D3}">
      <dgm:prSet/>
      <dgm:spPr/>
      <dgm:t>
        <a:bodyPr/>
        <a:lstStyle/>
        <a:p>
          <a:pPr rtl="1"/>
          <a:endParaRPr lang="he-IL"/>
        </a:p>
      </dgm:t>
    </dgm:pt>
    <dgm:pt modelId="{E8DCDC77-2627-4740-AEE7-3E7511F69B7F}">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אדם שעושה רצון ה' מחמת שיש מצווה, מחמת שיש שכר, מחמת שיש עונש, זה חסר מאוד במצווה. </a:t>
          </a:r>
          <a:endParaRPr lang="en-US" dirty="0"/>
        </a:p>
        <a:p>
          <a:pPr marL="0" lvl="0" defTabSz="622300" rtl="1">
            <a:lnSpc>
              <a:spcPct val="90000"/>
            </a:lnSpc>
            <a:spcBef>
              <a:spcPct val="0"/>
            </a:spcBef>
            <a:spcAft>
              <a:spcPct val="35000"/>
            </a:spcAft>
            <a:buNone/>
          </a:pPr>
          <a:endParaRPr lang="he-IL" dirty="0"/>
        </a:p>
      </dgm:t>
    </dgm:pt>
    <dgm:pt modelId="{CEB74AE6-A7F8-4238-99C6-377A9496F247}" type="parTrans" cxnId="{BB417910-F9A7-497D-B7EF-97F29E3FDD96}">
      <dgm:prSet/>
      <dgm:spPr/>
      <dgm:t>
        <a:bodyPr/>
        <a:lstStyle/>
        <a:p>
          <a:pPr rtl="1"/>
          <a:endParaRPr lang="he-IL"/>
        </a:p>
      </dgm:t>
    </dgm:pt>
    <dgm:pt modelId="{940A41C8-AAE2-47DE-8361-79CAD2197F66}" type="sibTrans" cxnId="{BB417910-F9A7-497D-B7EF-97F29E3FDD96}">
      <dgm:prSet/>
      <dgm:spPr/>
      <dgm:t>
        <a:bodyPr/>
        <a:lstStyle/>
        <a:p>
          <a:pPr rtl="1"/>
          <a:endParaRPr lang="he-IL"/>
        </a:p>
      </dgm:t>
    </dgm:pt>
    <dgm:pt modelId="{E47D47ED-EB3F-4153-9086-45F45F052EF7}">
      <dgm:prSet phldrT="[טקסט]"/>
      <dgm:spPr/>
      <dgm:t>
        <a:bodyPr/>
        <a:lstStyle/>
        <a:p>
          <a:pPr rtl="1"/>
          <a:r>
            <a:rPr lang="he-IL" dirty="0"/>
            <a:t>מצוות ובחרת בחיים היא מצווה לעשות את רצון ה' מתוך בחירה פנימית... שזה בדיוק מה שבא לי, שהחשק שלי הטבעי יהיה לעשות את רצון ה'. </a:t>
          </a:r>
          <a:endParaRPr lang="en-US" dirty="0"/>
        </a:p>
      </dgm:t>
    </dgm:pt>
    <dgm:pt modelId="{B342383F-677C-43EE-9A3B-B45638332796}" type="parTrans" cxnId="{23B8A1D8-0005-4F9A-BB8D-65B87CB9307E}">
      <dgm:prSet/>
      <dgm:spPr/>
      <dgm:t>
        <a:bodyPr/>
        <a:lstStyle/>
        <a:p>
          <a:pPr rtl="1"/>
          <a:endParaRPr lang="he-IL"/>
        </a:p>
      </dgm:t>
    </dgm:pt>
    <dgm:pt modelId="{FBB5EE43-2172-46AD-908C-2914DEB3474F}" type="sibTrans" cxnId="{23B8A1D8-0005-4F9A-BB8D-65B87CB9307E}">
      <dgm:prSet/>
      <dgm:spPr/>
      <dgm:t>
        <a:bodyPr/>
        <a:lstStyle/>
        <a:p>
          <a:pPr rtl="1"/>
          <a:endParaRPr lang="he-IL"/>
        </a:p>
      </dgm:t>
    </dgm:pt>
    <dgm:pt modelId="{7CB3834E-D841-472D-9FD5-287CABBE4260}">
      <dgm:prSet phldrT="[טקסט]" phldr="1"/>
      <dgm:spPr/>
      <dgm:t>
        <a:bodyPr/>
        <a:lstStyle/>
        <a:p>
          <a:pPr rtl="1"/>
          <a:endParaRPr lang="he-IL"/>
        </a:p>
      </dgm:t>
    </dgm:pt>
    <dgm:pt modelId="{CEE74D75-33B6-49D9-971B-F49B183B1CC6}" type="parTrans" cxnId="{CD5D2B76-59F4-4C9C-B017-728DAA4BC86C}">
      <dgm:prSet/>
      <dgm:spPr/>
      <dgm:t>
        <a:bodyPr/>
        <a:lstStyle/>
        <a:p>
          <a:pPr rtl="1"/>
          <a:endParaRPr lang="he-IL"/>
        </a:p>
      </dgm:t>
    </dgm:pt>
    <dgm:pt modelId="{E03B5715-EDF0-4EFF-9789-EC1FA4D8FCB7}" type="sibTrans" cxnId="{CD5D2B76-59F4-4C9C-B017-728DAA4BC86C}">
      <dgm:prSet/>
      <dgm:spPr/>
      <dgm:t>
        <a:bodyPr/>
        <a:lstStyle/>
        <a:p>
          <a:pPr rtl="1"/>
          <a:endParaRPr lang="he-IL"/>
        </a:p>
      </dgm:t>
    </dgm:pt>
    <dgm:pt modelId="{3CC8D5AB-0602-4A6B-997F-2600E41C1600}">
      <dgm:prSet phldrT="[טקסט]"/>
      <dgm:spPr/>
      <dgm:t>
        <a:bodyPr/>
        <a:lstStyle/>
        <a:p>
          <a:pPr rtl="1"/>
          <a:r>
            <a:rPr lang="he-IL" dirty="0"/>
            <a:t>ובחרת בחיים – המצווה היא לרצות את החיים </a:t>
          </a:r>
          <a:r>
            <a:rPr lang="he-IL" dirty="0" err="1"/>
            <a:t>האמתיים</a:t>
          </a:r>
          <a:r>
            <a:rPr lang="he-IL" dirty="0"/>
            <a:t> שהמצוות יעשו מתוך רצון אמיתי להתקרב לה', שאדם יחיה עם רצון להתקרב לה'.</a:t>
          </a:r>
        </a:p>
      </dgm:t>
    </dgm:pt>
    <dgm:pt modelId="{D2748B7B-FAF2-4E91-9000-486013349C18}" type="parTrans" cxnId="{B4077ED3-7506-4EAA-9BC8-035F89FE0482}">
      <dgm:prSet/>
      <dgm:spPr/>
      <dgm:t>
        <a:bodyPr/>
        <a:lstStyle/>
        <a:p>
          <a:pPr rtl="1"/>
          <a:endParaRPr lang="he-IL"/>
        </a:p>
      </dgm:t>
    </dgm:pt>
    <dgm:pt modelId="{43345D31-2486-4F16-A7EA-1A33FB817491}" type="sibTrans" cxnId="{B4077ED3-7506-4EAA-9BC8-035F89FE0482}">
      <dgm:prSet/>
      <dgm:spPr/>
      <dgm:t>
        <a:bodyPr/>
        <a:lstStyle/>
        <a:p>
          <a:pPr rtl="1"/>
          <a:endParaRPr lang="he-IL"/>
        </a:p>
      </dgm:t>
    </dgm:pt>
    <dgm:pt modelId="{1C3DA01F-8AC0-4693-90AD-69C4636601DB}" type="pres">
      <dgm:prSet presAssocID="{C7570AA0-8356-4C07-97AD-7D2EB130B268}" presName="diagram" presStyleCnt="0">
        <dgm:presLayoutVars>
          <dgm:dir/>
          <dgm:resizeHandles val="exact"/>
        </dgm:presLayoutVars>
      </dgm:prSet>
      <dgm:spPr/>
    </dgm:pt>
    <dgm:pt modelId="{E5C854CE-B6B5-49F3-BCED-B20066CBE4F6}" type="pres">
      <dgm:prSet presAssocID="{622A2D8B-D952-47DE-9DAF-AFA61D6D39A6}" presName="node" presStyleLbl="node1" presStyleIdx="0" presStyleCnt="5">
        <dgm:presLayoutVars>
          <dgm:bulletEnabled val="1"/>
        </dgm:presLayoutVars>
      </dgm:prSet>
      <dgm:spPr/>
    </dgm:pt>
    <dgm:pt modelId="{D4ED5194-C450-4F59-AEBA-8050CCB67B18}" type="pres">
      <dgm:prSet presAssocID="{9DEBA78E-D6E5-4EFE-B21F-BC986A408E8E}" presName="sibTrans" presStyleCnt="0"/>
      <dgm:spPr/>
    </dgm:pt>
    <dgm:pt modelId="{A2B04954-59A6-44E5-9F98-261205ADCC79}" type="pres">
      <dgm:prSet presAssocID="{E8DCDC77-2627-4740-AEE7-3E7511F69B7F}" presName="node" presStyleLbl="node1" presStyleIdx="1" presStyleCnt="5">
        <dgm:presLayoutVars>
          <dgm:bulletEnabled val="1"/>
        </dgm:presLayoutVars>
      </dgm:prSet>
      <dgm:spPr/>
    </dgm:pt>
    <dgm:pt modelId="{4CEC30A7-6108-4D1B-B275-40C5EB397D1E}" type="pres">
      <dgm:prSet presAssocID="{940A41C8-AAE2-47DE-8361-79CAD2197F66}" presName="sibTrans" presStyleCnt="0"/>
      <dgm:spPr/>
    </dgm:pt>
    <dgm:pt modelId="{94F57BFD-BF35-4D07-9027-C8ED9369F203}" type="pres">
      <dgm:prSet presAssocID="{E47D47ED-EB3F-4153-9086-45F45F052EF7}" presName="node" presStyleLbl="node1" presStyleIdx="2" presStyleCnt="5">
        <dgm:presLayoutVars>
          <dgm:bulletEnabled val="1"/>
        </dgm:presLayoutVars>
      </dgm:prSet>
      <dgm:spPr/>
    </dgm:pt>
    <dgm:pt modelId="{1B4616D7-DDE5-4F79-8E51-377CF76935DC}" type="pres">
      <dgm:prSet presAssocID="{FBB5EE43-2172-46AD-908C-2914DEB3474F}" presName="sibTrans" presStyleCnt="0"/>
      <dgm:spPr/>
    </dgm:pt>
    <dgm:pt modelId="{BCB244AA-138A-45BF-AB2D-B7F12B0BC19C}" type="pres">
      <dgm:prSet presAssocID="{7CB3834E-D841-472D-9FD5-287CABBE4260}" presName="node" presStyleLbl="node1" presStyleIdx="3" presStyleCnt="5">
        <dgm:presLayoutVars>
          <dgm:bulletEnabled val="1"/>
        </dgm:presLayoutVars>
      </dgm:prSet>
      <dgm:spPr/>
    </dgm:pt>
    <dgm:pt modelId="{D7E1D8C9-6E23-49CB-9C78-7B80E5053561}" type="pres">
      <dgm:prSet presAssocID="{E03B5715-EDF0-4EFF-9789-EC1FA4D8FCB7}" presName="sibTrans" presStyleCnt="0"/>
      <dgm:spPr/>
    </dgm:pt>
    <dgm:pt modelId="{F2335E39-D81F-4C74-AA2A-1CB88CC4AE66}" type="pres">
      <dgm:prSet presAssocID="{3CC8D5AB-0602-4A6B-997F-2600E41C1600}" presName="node" presStyleLbl="node1" presStyleIdx="4" presStyleCnt="5">
        <dgm:presLayoutVars>
          <dgm:bulletEnabled val="1"/>
        </dgm:presLayoutVars>
      </dgm:prSet>
      <dgm:spPr/>
    </dgm:pt>
  </dgm:ptLst>
  <dgm:cxnLst>
    <dgm:cxn modelId="{95AF3410-D3BB-4FE5-8E6C-56B2E468F67D}" type="presOf" srcId="{E8DCDC77-2627-4740-AEE7-3E7511F69B7F}" destId="{A2B04954-59A6-44E5-9F98-261205ADCC79}" srcOrd="0" destOrd="0" presId="urn:microsoft.com/office/officeart/2005/8/layout/default"/>
    <dgm:cxn modelId="{BB417910-F9A7-497D-B7EF-97F29E3FDD96}" srcId="{C7570AA0-8356-4C07-97AD-7D2EB130B268}" destId="{E8DCDC77-2627-4740-AEE7-3E7511F69B7F}" srcOrd="1" destOrd="0" parTransId="{CEB74AE6-A7F8-4238-99C6-377A9496F247}" sibTransId="{940A41C8-AAE2-47DE-8361-79CAD2197F66}"/>
    <dgm:cxn modelId="{C8BEF128-6301-48B7-A8BB-F31EB40006DC}" type="presOf" srcId="{7CB3834E-D841-472D-9FD5-287CABBE4260}" destId="{BCB244AA-138A-45BF-AB2D-B7F12B0BC19C}" srcOrd="0" destOrd="0" presId="urn:microsoft.com/office/officeart/2005/8/layout/default"/>
    <dgm:cxn modelId="{A576FB61-04B0-45DD-B62F-02BAC7DE7774}" type="presOf" srcId="{C7570AA0-8356-4C07-97AD-7D2EB130B268}" destId="{1C3DA01F-8AC0-4693-90AD-69C4636601DB}" srcOrd="0" destOrd="0" presId="urn:microsoft.com/office/officeart/2005/8/layout/default"/>
    <dgm:cxn modelId="{CD5D2B76-59F4-4C9C-B017-728DAA4BC86C}" srcId="{C7570AA0-8356-4C07-97AD-7D2EB130B268}" destId="{7CB3834E-D841-472D-9FD5-287CABBE4260}" srcOrd="3" destOrd="0" parTransId="{CEE74D75-33B6-49D9-971B-F49B183B1CC6}" sibTransId="{E03B5715-EDF0-4EFF-9789-EC1FA4D8FCB7}"/>
    <dgm:cxn modelId="{4B3AA292-6D57-4828-A0F1-847350B9508D}" type="presOf" srcId="{622A2D8B-D952-47DE-9DAF-AFA61D6D39A6}" destId="{E5C854CE-B6B5-49F3-BCED-B20066CBE4F6}" srcOrd="0" destOrd="0" presId="urn:microsoft.com/office/officeart/2005/8/layout/default"/>
    <dgm:cxn modelId="{986A46B0-B7A4-4648-94F2-22C172F219D3}" srcId="{C7570AA0-8356-4C07-97AD-7D2EB130B268}" destId="{622A2D8B-D952-47DE-9DAF-AFA61D6D39A6}" srcOrd="0" destOrd="0" parTransId="{BE868F73-0602-4C4B-9BB4-47F6B6F7856C}" sibTransId="{9DEBA78E-D6E5-4EFE-B21F-BC986A408E8E}"/>
    <dgm:cxn modelId="{802F53D0-8AE7-4034-9A4F-5E35627F6B06}" type="presOf" srcId="{3CC8D5AB-0602-4A6B-997F-2600E41C1600}" destId="{F2335E39-D81F-4C74-AA2A-1CB88CC4AE66}" srcOrd="0" destOrd="0" presId="urn:microsoft.com/office/officeart/2005/8/layout/default"/>
    <dgm:cxn modelId="{B4077ED3-7506-4EAA-9BC8-035F89FE0482}" srcId="{C7570AA0-8356-4C07-97AD-7D2EB130B268}" destId="{3CC8D5AB-0602-4A6B-997F-2600E41C1600}" srcOrd="4" destOrd="0" parTransId="{D2748B7B-FAF2-4E91-9000-486013349C18}" sibTransId="{43345D31-2486-4F16-A7EA-1A33FB817491}"/>
    <dgm:cxn modelId="{23B8A1D8-0005-4F9A-BB8D-65B87CB9307E}" srcId="{C7570AA0-8356-4C07-97AD-7D2EB130B268}" destId="{E47D47ED-EB3F-4153-9086-45F45F052EF7}" srcOrd="2" destOrd="0" parTransId="{B342383F-677C-43EE-9A3B-B45638332796}" sibTransId="{FBB5EE43-2172-46AD-908C-2914DEB3474F}"/>
    <dgm:cxn modelId="{22CE44EE-98BB-4960-AD87-B2A7D3ABCEFF}" type="presOf" srcId="{E47D47ED-EB3F-4153-9086-45F45F052EF7}" destId="{94F57BFD-BF35-4D07-9027-C8ED9369F203}" srcOrd="0" destOrd="0" presId="urn:microsoft.com/office/officeart/2005/8/layout/default"/>
    <dgm:cxn modelId="{4F52D475-EC5F-4A26-A241-70EC586BC7F6}" type="presParOf" srcId="{1C3DA01F-8AC0-4693-90AD-69C4636601DB}" destId="{E5C854CE-B6B5-49F3-BCED-B20066CBE4F6}" srcOrd="0" destOrd="0" presId="urn:microsoft.com/office/officeart/2005/8/layout/default"/>
    <dgm:cxn modelId="{D7503D13-78CB-4D44-8713-141DCF3F8862}" type="presParOf" srcId="{1C3DA01F-8AC0-4693-90AD-69C4636601DB}" destId="{D4ED5194-C450-4F59-AEBA-8050CCB67B18}" srcOrd="1" destOrd="0" presId="urn:microsoft.com/office/officeart/2005/8/layout/default"/>
    <dgm:cxn modelId="{EEFA6904-B8DF-41C3-806C-D3EB1AA68F53}" type="presParOf" srcId="{1C3DA01F-8AC0-4693-90AD-69C4636601DB}" destId="{A2B04954-59A6-44E5-9F98-261205ADCC79}" srcOrd="2" destOrd="0" presId="urn:microsoft.com/office/officeart/2005/8/layout/default"/>
    <dgm:cxn modelId="{07A0FEB0-976B-4EE3-8A86-BD04C68D9959}" type="presParOf" srcId="{1C3DA01F-8AC0-4693-90AD-69C4636601DB}" destId="{4CEC30A7-6108-4D1B-B275-40C5EB397D1E}" srcOrd="3" destOrd="0" presId="urn:microsoft.com/office/officeart/2005/8/layout/default"/>
    <dgm:cxn modelId="{9338CBA6-97FB-41FC-9DCB-9DE35A5FAB46}" type="presParOf" srcId="{1C3DA01F-8AC0-4693-90AD-69C4636601DB}" destId="{94F57BFD-BF35-4D07-9027-C8ED9369F203}" srcOrd="4" destOrd="0" presId="urn:microsoft.com/office/officeart/2005/8/layout/default"/>
    <dgm:cxn modelId="{CF629573-139B-4082-BEE1-BFD8611FCA75}" type="presParOf" srcId="{1C3DA01F-8AC0-4693-90AD-69C4636601DB}" destId="{1B4616D7-DDE5-4F79-8E51-377CF76935DC}" srcOrd="5" destOrd="0" presId="urn:microsoft.com/office/officeart/2005/8/layout/default"/>
    <dgm:cxn modelId="{F3C72568-A911-460C-B662-C2567727881C}" type="presParOf" srcId="{1C3DA01F-8AC0-4693-90AD-69C4636601DB}" destId="{BCB244AA-138A-45BF-AB2D-B7F12B0BC19C}" srcOrd="6" destOrd="0" presId="urn:microsoft.com/office/officeart/2005/8/layout/default"/>
    <dgm:cxn modelId="{F9AEE889-7817-4094-8C60-D30C1B904676}" type="presParOf" srcId="{1C3DA01F-8AC0-4693-90AD-69C4636601DB}" destId="{D7E1D8C9-6E23-49CB-9C78-7B80E5053561}" srcOrd="7" destOrd="0" presId="urn:microsoft.com/office/officeart/2005/8/layout/default"/>
    <dgm:cxn modelId="{7DD63BEF-DB85-4E8D-A70E-C4321E25FDEE}" type="presParOf" srcId="{1C3DA01F-8AC0-4693-90AD-69C4636601DB}" destId="{F2335E39-D81F-4C74-AA2A-1CB88CC4AE66}"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6DA6BA7-9950-4E7A-8FB3-C1BBDD522D3B}"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0F04C591-66DC-4F2F-A8A4-DAAF8819F47B}">
      <dgm:prSet phldrT="[טקסט]"/>
      <dgm:spPr/>
      <dgm:t>
        <a:bodyPr/>
        <a:lstStyle/>
        <a:p>
          <a:pPr rtl="1"/>
          <a:r>
            <a:rPr lang="he-IL" dirty="0"/>
            <a:t>ענה </a:t>
          </a:r>
          <a:r>
            <a:rPr lang="he-IL" dirty="0" err="1"/>
            <a:t>הח"ח</a:t>
          </a:r>
          <a:r>
            <a:rPr lang="he-IL" dirty="0"/>
            <a:t> בגאונותו הגדולה משום שלשם הם רצו כל הזמן ! </a:t>
          </a:r>
        </a:p>
        <a:p>
          <a:pPr rtl="1"/>
          <a:r>
            <a:rPr lang="he-IL" dirty="0"/>
            <a:t>פירוש הדברים הוא: שמאחר  והופעלו בעל כרחם הופעל בנפשם קפיץ נגדי לפעולתם וברגע שהשתחררו מתפקידם  השתחרר הקפיץ במלא עוצמתו לכיוון הנגדי.</a:t>
          </a:r>
        </a:p>
      </dgm:t>
    </dgm:pt>
    <dgm:pt modelId="{40EC38C8-C958-485B-B50C-6B4221A6E334}" type="parTrans" cxnId="{0FFC0A3C-0F33-4303-B65E-B6458B23BF2C}">
      <dgm:prSet/>
      <dgm:spPr/>
      <dgm:t>
        <a:bodyPr/>
        <a:lstStyle/>
        <a:p>
          <a:pPr rtl="1"/>
          <a:endParaRPr lang="he-IL"/>
        </a:p>
      </dgm:t>
    </dgm:pt>
    <dgm:pt modelId="{703AF675-94DD-421E-BD61-38719A2F504C}" type="sibTrans" cxnId="{0FFC0A3C-0F33-4303-B65E-B6458B23BF2C}">
      <dgm:prSet/>
      <dgm:spPr/>
      <dgm:t>
        <a:bodyPr/>
        <a:lstStyle/>
        <a:p>
          <a:pPr rtl="1"/>
          <a:endParaRPr lang="he-IL"/>
        </a:p>
      </dgm:t>
    </dgm:pt>
    <dgm:pt modelId="{05BC468B-DCB9-4672-915F-8D648EED4CB6}">
      <dgm:prSet phldrT="[טקסט]"/>
      <dgm:spPr/>
      <dgm:t>
        <a:bodyPr/>
        <a:lstStyle/>
        <a:p>
          <a:pPr rtl="1"/>
          <a:r>
            <a:rPr lang="he-IL" dirty="0"/>
            <a:t>שאל </a:t>
          </a:r>
          <a:r>
            <a:rPr lang="he-IL" dirty="0" err="1"/>
            <a:t>הח"ח</a:t>
          </a:r>
          <a:r>
            <a:rPr lang="he-IL" dirty="0"/>
            <a:t> שאלה: </a:t>
          </a:r>
        </a:p>
        <a:p>
          <a:pPr rtl="1"/>
          <a:r>
            <a:rPr lang="he-IL" dirty="0"/>
            <a:t>מדוע הקוזקים שנחשבו תמיד לגיבורים  גדולים, זזים לכל מקום במהירות של חץ מקשת, ברגע שמשתחררים הולכים להסתאב  ולהירקב על חשבון הצר ליד תנורי האבן של בית המרזח?</a:t>
          </a:r>
        </a:p>
      </dgm:t>
    </dgm:pt>
    <dgm:pt modelId="{5AAB9E20-269E-43CE-9A4C-28814BD558D5}" type="parTrans" cxnId="{7A116121-A401-48FC-A0FA-31B79170DB2D}">
      <dgm:prSet/>
      <dgm:spPr/>
      <dgm:t>
        <a:bodyPr/>
        <a:lstStyle/>
        <a:p>
          <a:pPr rtl="1"/>
          <a:endParaRPr lang="he-IL"/>
        </a:p>
      </dgm:t>
    </dgm:pt>
    <dgm:pt modelId="{B9DDB8FF-F258-4C39-AF45-C30F32AC868E}" type="sibTrans" cxnId="{7A116121-A401-48FC-A0FA-31B79170DB2D}">
      <dgm:prSet/>
      <dgm:spPr/>
      <dgm:t>
        <a:bodyPr/>
        <a:lstStyle/>
        <a:p>
          <a:pPr rtl="1"/>
          <a:endParaRPr lang="he-IL"/>
        </a:p>
      </dgm:t>
    </dgm:pt>
    <dgm:pt modelId="{DF95A194-BC6F-498F-8387-D5EC1CEF9ADB}">
      <dgm:prSet phldrT="[טקסט]"/>
      <dgm:spPr/>
      <dgm:t>
        <a:bodyPr/>
        <a:lstStyle/>
        <a:p>
          <a:pPr rtl="1"/>
          <a:r>
            <a:rPr lang="he-IL" dirty="0"/>
            <a:t>כתב החינוך (מצוה </a:t>
          </a:r>
          <a:r>
            <a:rPr lang="he-IL" dirty="0" err="1"/>
            <a:t>טז</a:t>
          </a:r>
          <a:r>
            <a:rPr lang="he-IL" dirty="0"/>
            <a:t>) וז"ל: דע כי האדם נפעל כפי פעולותיו, ולבו וכל מחשבותיו תמיד אחר מעשיו שהוא עושה בהם, אם טוב ואם רע, ואפילו רשע גמור בלבבו וכל יצר מחשבות לבו רק רע כל היום, אם יערה רוחו וישים השתדלותו ועסקו בהתמדה בתורה ובמצוות, ואפילו שלא לשם שמים, מיד </a:t>
          </a:r>
          <a:r>
            <a:rPr lang="he-IL" dirty="0" err="1"/>
            <a:t>ינטה</a:t>
          </a:r>
          <a:r>
            <a:rPr lang="he-IL" dirty="0"/>
            <a:t> אל הטוב, </a:t>
          </a:r>
          <a:r>
            <a:rPr lang="he-IL" dirty="0" err="1"/>
            <a:t>ובכח</a:t>
          </a:r>
          <a:r>
            <a:rPr lang="he-IL" dirty="0"/>
            <a:t> מעשיו ימית היצר הרע, כי אחרי הפעולות נמשכים הלבבות. </a:t>
          </a:r>
        </a:p>
      </dgm:t>
    </dgm:pt>
    <dgm:pt modelId="{F316DDCF-EF6F-40E4-8F33-D738E2BCCACB}" type="parTrans" cxnId="{317C4DAA-2954-488C-A4AA-960539D4F023}">
      <dgm:prSet/>
      <dgm:spPr/>
      <dgm:t>
        <a:bodyPr/>
        <a:lstStyle/>
        <a:p>
          <a:pPr rtl="1"/>
          <a:endParaRPr lang="he-IL"/>
        </a:p>
      </dgm:t>
    </dgm:pt>
    <dgm:pt modelId="{9121DF0F-4D7E-44A5-873E-1E016AFA0491}" type="sibTrans" cxnId="{317C4DAA-2954-488C-A4AA-960539D4F023}">
      <dgm:prSet/>
      <dgm:spPr/>
      <dgm:t>
        <a:bodyPr/>
        <a:lstStyle/>
        <a:p>
          <a:pPr rtl="1"/>
          <a:endParaRPr lang="he-IL"/>
        </a:p>
      </dgm:t>
    </dgm:pt>
    <dgm:pt modelId="{7A0C2B61-553B-491F-ABF5-D270D838A7F7}">
      <dgm:prSet phldrT="[טקסט]" phldr="1"/>
      <dgm:spPr/>
      <dgm:t>
        <a:bodyPr/>
        <a:lstStyle/>
        <a:p>
          <a:pPr rtl="1"/>
          <a:endParaRPr lang="he-IL"/>
        </a:p>
      </dgm:t>
    </dgm:pt>
    <dgm:pt modelId="{4CCE4EAF-EFD8-4626-AF3B-02CEAC8D8FD8}" type="parTrans" cxnId="{62247C11-E424-40C1-8962-C895F8CE7881}">
      <dgm:prSet/>
      <dgm:spPr/>
      <dgm:t>
        <a:bodyPr/>
        <a:lstStyle/>
        <a:p>
          <a:pPr rtl="1"/>
          <a:endParaRPr lang="he-IL"/>
        </a:p>
      </dgm:t>
    </dgm:pt>
    <dgm:pt modelId="{36EC6756-DF75-4083-B3FC-BC676C4A9121}" type="sibTrans" cxnId="{62247C11-E424-40C1-8962-C895F8CE7881}">
      <dgm:prSet/>
      <dgm:spPr/>
      <dgm:t>
        <a:bodyPr/>
        <a:lstStyle/>
        <a:p>
          <a:pPr rtl="1"/>
          <a:endParaRPr lang="he-IL"/>
        </a:p>
      </dgm:t>
    </dgm:pt>
    <dgm:pt modelId="{9D2B4468-83AC-4986-BD52-5F8789D4221F}">
      <dgm:prSet phldrT="[טקסט]"/>
      <dgm:spPr/>
      <dgm:t>
        <a:bodyPr/>
        <a:lstStyle/>
        <a:p>
          <a:pPr rtl="1"/>
          <a:r>
            <a:rPr lang="he-IL" dirty="0"/>
            <a:t> מסופר על הרב </a:t>
          </a:r>
          <a:r>
            <a:rPr lang="he-IL" dirty="0" err="1"/>
            <a:t>דסלר</a:t>
          </a:r>
          <a:r>
            <a:rPr lang="he-IL" dirty="0"/>
            <a:t> שפעם נסע עם תלמידיו ברכבת ולפתע עצר מלימודו והסב תשומת לבם למבנה מרוחק שנראה מעין טירה, ואמר להם ששם יש אנשים שקמים בשעה קבועה כל בקר ואוכלים בשעה מסוימת ממש פת במלח ומים במשורה מדוע הם לא נביאים? </a:t>
          </a:r>
        </a:p>
        <a:p>
          <a:pPr rtl="1"/>
          <a:r>
            <a:rPr lang="he-IL" dirty="0"/>
            <a:t>התשובה היא מפני שזה בית סוהר ! ! ! ואין להם את הרצון להפנים. </a:t>
          </a:r>
        </a:p>
      </dgm:t>
    </dgm:pt>
    <dgm:pt modelId="{794E13DE-C827-4BC1-AFBF-E32C96BF2DCE}" type="parTrans" cxnId="{662B93A6-D3C2-430A-A5C3-9AE7201FA1CC}">
      <dgm:prSet/>
      <dgm:spPr/>
      <dgm:t>
        <a:bodyPr/>
        <a:lstStyle/>
        <a:p>
          <a:pPr rtl="1"/>
          <a:endParaRPr lang="he-IL"/>
        </a:p>
      </dgm:t>
    </dgm:pt>
    <dgm:pt modelId="{EA517A7C-C29C-4679-89C0-01A9C9D46CDC}" type="sibTrans" cxnId="{662B93A6-D3C2-430A-A5C3-9AE7201FA1CC}">
      <dgm:prSet/>
      <dgm:spPr/>
      <dgm:t>
        <a:bodyPr/>
        <a:lstStyle/>
        <a:p>
          <a:pPr rtl="1"/>
          <a:endParaRPr lang="he-IL"/>
        </a:p>
      </dgm:t>
    </dgm:pt>
    <dgm:pt modelId="{ACDDC873-4228-4E86-B38D-4692C1915D90}" type="pres">
      <dgm:prSet presAssocID="{56DA6BA7-9950-4E7A-8FB3-C1BBDD522D3B}" presName="diagram" presStyleCnt="0">
        <dgm:presLayoutVars>
          <dgm:dir/>
          <dgm:resizeHandles val="exact"/>
        </dgm:presLayoutVars>
      </dgm:prSet>
      <dgm:spPr/>
    </dgm:pt>
    <dgm:pt modelId="{6BF888B8-757D-44D6-A4D8-D9A80E84462C}" type="pres">
      <dgm:prSet presAssocID="{0F04C591-66DC-4F2F-A8A4-DAAF8819F47B}" presName="node" presStyleLbl="node1" presStyleIdx="0" presStyleCnt="5">
        <dgm:presLayoutVars>
          <dgm:bulletEnabled val="1"/>
        </dgm:presLayoutVars>
      </dgm:prSet>
      <dgm:spPr/>
    </dgm:pt>
    <dgm:pt modelId="{8DA933A3-4909-4C0B-AED8-0F8B8F37E434}" type="pres">
      <dgm:prSet presAssocID="{703AF675-94DD-421E-BD61-38719A2F504C}" presName="sibTrans" presStyleCnt="0"/>
      <dgm:spPr/>
    </dgm:pt>
    <dgm:pt modelId="{77DF691D-5337-4836-A359-CCD8DEEB5634}" type="pres">
      <dgm:prSet presAssocID="{05BC468B-DCB9-4672-915F-8D648EED4CB6}" presName="node" presStyleLbl="node1" presStyleIdx="1" presStyleCnt="5">
        <dgm:presLayoutVars>
          <dgm:bulletEnabled val="1"/>
        </dgm:presLayoutVars>
      </dgm:prSet>
      <dgm:spPr/>
    </dgm:pt>
    <dgm:pt modelId="{6FFA859D-BF60-4894-8CD5-B20A6C007568}" type="pres">
      <dgm:prSet presAssocID="{B9DDB8FF-F258-4C39-AF45-C30F32AC868E}" presName="sibTrans" presStyleCnt="0"/>
      <dgm:spPr/>
    </dgm:pt>
    <dgm:pt modelId="{ED4EB296-BC3D-49B0-8A02-9F11650ABA36}" type="pres">
      <dgm:prSet presAssocID="{DF95A194-BC6F-498F-8387-D5EC1CEF9ADB}" presName="node" presStyleLbl="node1" presStyleIdx="2" presStyleCnt="5">
        <dgm:presLayoutVars>
          <dgm:bulletEnabled val="1"/>
        </dgm:presLayoutVars>
      </dgm:prSet>
      <dgm:spPr/>
    </dgm:pt>
    <dgm:pt modelId="{C167101D-DB09-4C8F-9A9D-A734518CFB1A}" type="pres">
      <dgm:prSet presAssocID="{9121DF0F-4D7E-44A5-873E-1E016AFA0491}" presName="sibTrans" presStyleCnt="0"/>
      <dgm:spPr/>
    </dgm:pt>
    <dgm:pt modelId="{FC7E2FB1-FB93-4CCA-898E-E1BDB5EB2EB2}" type="pres">
      <dgm:prSet presAssocID="{7A0C2B61-553B-491F-ABF5-D270D838A7F7}" presName="node" presStyleLbl="node1" presStyleIdx="3" presStyleCnt="5">
        <dgm:presLayoutVars>
          <dgm:bulletEnabled val="1"/>
        </dgm:presLayoutVars>
      </dgm:prSet>
      <dgm:spPr/>
    </dgm:pt>
    <dgm:pt modelId="{45BE43C4-148C-456E-A20A-C5A3F122FE85}" type="pres">
      <dgm:prSet presAssocID="{36EC6756-DF75-4083-B3FC-BC676C4A9121}" presName="sibTrans" presStyleCnt="0"/>
      <dgm:spPr/>
    </dgm:pt>
    <dgm:pt modelId="{1A52F4C9-4C14-4805-96FE-DAB4E73429A3}" type="pres">
      <dgm:prSet presAssocID="{9D2B4468-83AC-4986-BD52-5F8789D4221F}" presName="node" presStyleLbl="node1" presStyleIdx="4" presStyleCnt="5">
        <dgm:presLayoutVars>
          <dgm:bulletEnabled val="1"/>
        </dgm:presLayoutVars>
      </dgm:prSet>
      <dgm:spPr/>
    </dgm:pt>
  </dgm:ptLst>
  <dgm:cxnLst>
    <dgm:cxn modelId="{62247C11-E424-40C1-8962-C895F8CE7881}" srcId="{56DA6BA7-9950-4E7A-8FB3-C1BBDD522D3B}" destId="{7A0C2B61-553B-491F-ABF5-D270D838A7F7}" srcOrd="3" destOrd="0" parTransId="{4CCE4EAF-EFD8-4626-AF3B-02CEAC8D8FD8}" sibTransId="{36EC6756-DF75-4083-B3FC-BC676C4A9121}"/>
    <dgm:cxn modelId="{FD5E7E16-8E1D-4514-AA12-7A5F223782BC}" type="presOf" srcId="{9D2B4468-83AC-4986-BD52-5F8789D4221F}" destId="{1A52F4C9-4C14-4805-96FE-DAB4E73429A3}" srcOrd="0" destOrd="0" presId="urn:microsoft.com/office/officeart/2005/8/layout/default"/>
    <dgm:cxn modelId="{7A116121-A401-48FC-A0FA-31B79170DB2D}" srcId="{56DA6BA7-9950-4E7A-8FB3-C1BBDD522D3B}" destId="{05BC468B-DCB9-4672-915F-8D648EED4CB6}" srcOrd="1" destOrd="0" parTransId="{5AAB9E20-269E-43CE-9A4C-28814BD558D5}" sibTransId="{B9DDB8FF-F258-4C39-AF45-C30F32AC868E}"/>
    <dgm:cxn modelId="{05DC0724-C5A1-4503-986C-47BAE215960D}" type="presOf" srcId="{05BC468B-DCB9-4672-915F-8D648EED4CB6}" destId="{77DF691D-5337-4836-A359-CCD8DEEB5634}" srcOrd="0" destOrd="0" presId="urn:microsoft.com/office/officeart/2005/8/layout/default"/>
    <dgm:cxn modelId="{244FAC2D-B5E4-4488-9990-7C08366D63CB}" type="presOf" srcId="{7A0C2B61-553B-491F-ABF5-D270D838A7F7}" destId="{FC7E2FB1-FB93-4CCA-898E-E1BDB5EB2EB2}" srcOrd="0" destOrd="0" presId="urn:microsoft.com/office/officeart/2005/8/layout/default"/>
    <dgm:cxn modelId="{0FFC0A3C-0F33-4303-B65E-B6458B23BF2C}" srcId="{56DA6BA7-9950-4E7A-8FB3-C1BBDD522D3B}" destId="{0F04C591-66DC-4F2F-A8A4-DAAF8819F47B}" srcOrd="0" destOrd="0" parTransId="{40EC38C8-C958-485B-B50C-6B4221A6E334}" sibTransId="{703AF675-94DD-421E-BD61-38719A2F504C}"/>
    <dgm:cxn modelId="{5191B868-E060-4E7E-8AF8-A65DADB50BD7}" type="presOf" srcId="{DF95A194-BC6F-498F-8387-D5EC1CEF9ADB}" destId="{ED4EB296-BC3D-49B0-8A02-9F11650ABA36}" srcOrd="0" destOrd="0" presId="urn:microsoft.com/office/officeart/2005/8/layout/default"/>
    <dgm:cxn modelId="{662B93A6-D3C2-430A-A5C3-9AE7201FA1CC}" srcId="{56DA6BA7-9950-4E7A-8FB3-C1BBDD522D3B}" destId="{9D2B4468-83AC-4986-BD52-5F8789D4221F}" srcOrd="4" destOrd="0" parTransId="{794E13DE-C827-4BC1-AFBF-E32C96BF2DCE}" sibTransId="{EA517A7C-C29C-4679-89C0-01A9C9D46CDC}"/>
    <dgm:cxn modelId="{31BCACA6-333B-4424-9690-56A8E3FD0B42}" type="presOf" srcId="{56DA6BA7-9950-4E7A-8FB3-C1BBDD522D3B}" destId="{ACDDC873-4228-4E86-B38D-4692C1915D90}" srcOrd="0" destOrd="0" presId="urn:microsoft.com/office/officeart/2005/8/layout/default"/>
    <dgm:cxn modelId="{317C4DAA-2954-488C-A4AA-960539D4F023}" srcId="{56DA6BA7-9950-4E7A-8FB3-C1BBDD522D3B}" destId="{DF95A194-BC6F-498F-8387-D5EC1CEF9ADB}" srcOrd="2" destOrd="0" parTransId="{F316DDCF-EF6F-40E4-8F33-D738E2BCCACB}" sibTransId="{9121DF0F-4D7E-44A5-873E-1E016AFA0491}"/>
    <dgm:cxn modelId="{BB79CDD8-389E-45E2-8CD0-14BF95D9A394}" type="presOf" srcId="{0F04C591-66DC-4F2F-A8A4-DAAF8819F47B}" destId="{6BF888B8-757D-44D6-A4D8-D9A80E84462C}" srcOrd="0" destOrd="0" presId="urn:microsoft.com/office/officeart/2005/8/layout/default"/>
    <dgm:cxn modelId="{C39991C5-30BE-4F9E-8390-910F143AD0F9}" type="presParOf" srcId="{ACDDC873-4228-4E86-B38D-4692C1915D90}" destId="{6BF888B8-757D-44D6-A4D8-D9A80E84462C}" srcOrd="0" destOrd="0" presId="urn:microsoft.com/office/officeart/2005/8/layout/default"/>
    <dgm:cxn modelId="{2ED84103-F63E-4211-903D-BDE725DF04DE}" type="presParOf" srcId="{ACDDC873-4228-4E86-B38D-4692C1915D90}" destId="{8DA933A3-4909-4C0B-AED8-0F8B8F37E434}" srcOrd="1" destOrd="0" presId="urn:microsoft.com/office/officeart/2005/8/layout/default"/>
    <dgm:cxn modelId="{3BC1A4CC-8ED7-4A60-827D-16BD5383BB50}" type="presParOf" srcId="{ACDDC873-4228-4E86-B38D-4692C1915D90}" destId="{77DF691D-5337-4836-A359-CCD8DEEB5634}" srcOrd="2" destOrd="0" presId="urn:microsoft.com/office/officeart/2005/8/layout/default"/>
    <dgm:cxn modelId="{1C2CF678-DD6A-4B29-81D8-5703A8BDE312}" type="presParOf" srcId="{ACDDC873-4228-4E86-B38D-4692C1915D90}" destId="{6FFA859D-BF60-4894-8CD5-B20A6C007568}" srcOrd="3" destOrd="0" presId="urn:microsoft.com/office/officeart/2005/8/layout/default"/>
    <dgm:cxn modelId="{DC735986-2D60-49C9-AB56-77C2768ACF3F}" type="presParOf" srcId="{ACDDC873-4228-4E86-B38D-4692C1915D90}" destId="{ED4EB296-BC3D-49B0-8A02-9F11650ABA36}" srcOrd="4" destOrd="0" presId="urn:microsoft.com/office/officeart/2005/8/layout/default"/>
    <dgm:cxn modelId="{2F6DBD7F-409C-4B92-B31B-CE6D2A4E044E}" type="presParOf" srcId="{ACDDC873-4228-4E86-B38D-4692C1915D90}" destId="{C167101D-DB09-4C8F-9A9D-A734518CFB1A}" srcOrd="5" destOrd="0" presId="urn:microsoft.com/office/officeart/2005/8/layout/default"/>
    <dgm:cxn modelId="{53801DD0-8343-4E8D-8A2F-FCF21BD3588C}" type="presParOf" srcId="{ACDDC873-4228-4E86-B38D-4692C1915D90}" destId="{FC7E2FB1-FB93-4CCA-898E-E1BDB5EB2EB2}" srcOrd="6" destOrd="0" presId="urn:microsoft.com/office/officeart/2005/8/layout/default"/>
    <dgm:cxn modelId="{8193CEB9-51C5-46E0-A536-1BCF17A5C564}" type="presParOf" srcId="{ACDDC873-4228-4E86-B38D-4692C1915D90}" destId="{45BE43C4-148C-456E-A20A-C5A3F122FE85}" srcOrd="7" destOrd="0" presId="urn:microsoft.com/office/officeart/2005/8/layout/default"/>
    <dgm:cxn modelId="{AE967A71-E3F5-46AC-8433-4A5F33F4EA1A}" type="presParOf" srcId="{ACDDC873-4228-4E86-B38D-4692C1915D90}" destId="{1A52F4C9-4C14-4805-96FE-DAB4E73429A3}"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CB8339-6C64-4BAA-8D7B-566A5155BD9B}">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 typeface="+mj-cs"/>
            <a:buNone/>
            <a:tabLst/>
            <a:defRPr/>
          </a:pPr>
          <a:r>
            <a:rPr lang="he-IL" sz="1400" kern="1200" dirty="0"/>
            <a:t>ואם תלכו עמי בקרי - קרי הוא השפעה ללא חיבור, עם ישראל קיים מצוות אבל זה היה ללא חיבור לבורא עולם. </a:t>
          </a:r>
        </a:p>
        <a:p>
          <a:pPr marL="0" marR="0" lvl="0" indent="0" algn="ctr" defTabSz="914400" rtl="1" eaLnBrk="1" fontAlgn="auto" latinLnBrk="0" hangingPunct="1">
            <a:lnSpc>
              <a:spcPct val="100000"/>
            </a:lnSpc>
            <a:spcBef>
              <a:spcPct val="0"/>
            </a:spcBef>
            <a:spcAft>
              <a:spcPts val="0"/>
            </a:spcAft>
            <a:buClrTx/>
            <a:buSzTx/>
            <a:buFont typeface="+mj-cs"/>
            <a:buNone/>
            <a:tabLst/>
            <a:defRPr/>
          </a:pPr>
          <a:r>
            <a:rPr lang="he-IL" sz="1400" kern="1200" dirty="0"/>
            <a:t>וזה </a:t>
          </a:r>
          <a:r>
            <a:rPr lang="he-IL" sz="1400" kern="1200" dirty="0" err="1"/>
            <a:t>הבאור</a:t>
          </a:r>
          <a:r>
            <a:rPr lang="he-IL" sz="1400" kern="1200" dirty="0"/>
            <a:t> בלוט שמסכים לעשות מסירות נפש למצוות ואין לו שום זכות להינצל רק בזכות  אברהם, היות ועשה כך מחמת שהורגל כמו שדייקו ברש"י מבית אברהם למד לחזר על האורחים.</a:t>
          </a:r>
          <a:endParaRPr lang="en-US" sz="1400" kern="1200" dirty="0"/>
        </a:p>
      </dsp:txBody>
      <dsp:txXfrm>
        <a:off x="0" y="39687"/>
        <a:ext cx="3286125" cy="1971675"/>
      </dsp:txXfrm>
    </dsp:sp>
    <dsp:sp modelId="{8017D00B-4446-4E54-84BF-61C400781D70}">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400" kern="1200" dirty="0"/>
            <a:t>ולעבדו ובכל נפשכם, מהו נפש? כתב </a:t>
          </a:r>
          <a:r>
            <a:rPr lang="he-IL" sz="1400" kern="1200" dirty="0" err="1"/>
            <a:t>רש''י</a:t>
          </a:r>
          <a:r>
            <a:rPr lang="he-IL" sz="1400" kern="1200" dirty="0"/>
            <a:t> בפרשת חיי שרה אם יש את נפשכם לקבור את מתי מלפני, נפשכם – רצונכם. </a:t>
          </a:r>
        </a:p>
        <a:p>
          <a:pPr marL="0" lvl="0" algn="ctr" defTabSz="800100" rtl="1">
            <a:lnSpc>
              <a:spcPct val="90000"/>
            </a:lnSpc>
            <a:spcBef>
              <a:spcPct val="0"/>
            </a:spcBef>
            <a:spcAft>
              <a:spcPct val="35000"/>
            </a:spcAft>
            <a:buNone/>
          </a:pPr>
          <a:endParaRPr lang="he-IL" sz="1400" kern="1200" dirty="0"/>
        </a:p>
      </dsp:txBody>
      <dsp:txXfrm>
        <a:off x="3614737" y="39687"/>
        <a:ext cx="3286125" cy="1971675"/>
      </dsp:txXfrm>
    </dsp:sp>
    <dsp:sp modelId="{2B8577C3-BA8C-4E92-8907-CBE351747546}">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המקור </a:t>
          </a:r>
          <a:r>
            <a:rPr lang="he-IL" sz="1400" kern="1200" dirty="0" err="1"/>
            <a:t>להמ"ד</a:t>
          </a:r>
          <a:r>
            <a:rPr lang="he-IL" sz="1400" kern="1200" dirty="0"/>
            <a:t> שצריך כוונה בקיום </a:t>
          </a:r>
          <a:r>
            <a:rPr lang="he-IL" sz="1400" kern="1200" dirty="0" err="1"/>
            <a:t>המצוה</a:t>
          </a:r>
          <a:r>
            <a:rPr lang="he-IL" sz="1400" kern="1200" dirty="0"/>
            <a:t> כתב בספר קיצור חרדים (פרק א' אות י') </a:t>
          </a:r>
          <a:r>
            <a:rPr lang="he-IL" sz="1400" kern="1200" dirty="0" err="1"/>
            <a:t>מדכתיב</a:t>
          </a:r>
          <a:r>
            <a:rPr lang="he-IL" sz="1400" kern="1200" dirty="0"/>
            <a:t> ולעבדו בכל לבבכם. </a:t>
          </a:r>
        </a:p>
        <a:p>
          <a:pPr marL="0" lvl="0" indent="0" algn="ctr" defTabSz="622300" rtl="1">
            <a:lnSpc>
              <a:spcPct val="90000"/>
            </a:lnSpc>
            <a:spcBef>
              <a:spcPct val="0"/>
            </a:spcBef>
            <a:spcAft>
              <a:spcPct val="35000"/>
            </a:spcAft>
            <a:buNone/>
          </a:pPr>
          <a:r>
            <a:rPr lang="he-IL" sz="1400" kern="1200" dirty="0"/>
            <a:t>ולמ"ד א"צ כוונה סובר דאין מצוה זו מעכבת, אבל אם לא כיון </a:t>
          </a:r>
          <a:r>
            <a:rPr lang="he-IL" sz="1400" kern="1200" dirty="0" err="1"/>
            <a:t>אה"נ</a:t>
          </a:r>
          <a:r>
            <a:rPr lang="he-IL" sz="1400" kern="1200" dirty="0"/>
            <a:t> </a:t>
          </a:r>
          <a:r>
            <a:rPr lang="he-IL" sz="1400" kern="1200" dirty="0" err="1"/>
            <a:t>דעבר</a:t>
          </a:r>
          <a:r>
            <a:rPr lang="he-IL" sz="1400" kern="1200" dirty="0"/>
            <a:t> על </a:t>
          </a:r>
          <a:r>
            <a:rPr lang="he-IL" sz="1400" kern="1200" dirty="0" err="1"/>
            <a:t>מ"ע</a:t>
          </a:r>
          <a:r>
            <a:rPr lang="he-IL" sz="1400" kern="1200" dirty="0"/>
            <a:t> של ולעבדו בכל לבבכם.</a:t>
          </a:r>
        </a:p>
      </dsp:txBody>
      <dsp:txXfrm>
        <a:off x="7229475" y="39687"/>
        <a:ext cx="3286125" cy="1971675"/>
      </dsp:txXfrm>
    </dsp:sp>
    <dsp:sp modelId="{161F275C-F5EA-4F9D-80E0-40B07C09F1E7}">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0" kern="1200" dirty="0"/>
            <a:t>לשונו של הסבא מקלם:  כי אצלי הדבר שאני עושה עם תשוקה נגד הדבר בלי תשוקה ממש כמו מעשה ללא מעשה. כי ידעתי אם היה עושה הכול בתשוקה מי יודע לאיזה מדרגה גדולה היה מגיע בימי </a:t>
          </a:r>
          <a:r>
            <a:rPr lang="he-IL" sz="1400" b="0" kern="1200" dirty="0" err="1"/>
            <a:t>חלדו</a:t>
          </a:r>
          <a:r>
            <a:rPr lang="he-IL" sz="1400" b="0" kern="1200" dirty="0"/>
            <a:t> כי התשוקה תרחיב </a:t>
          </a:r>
          <a:r>
            <a:rPr lang="he-IL" sz="1400" b="0" kern="1200" dirty="0" err="1"/>
            <a:t>כוחתיו</a:t>
          </a:r>
          <a:r>
            <a:rPr lang="he-IL" sz="1400" b="0" kern="1200" dirty="0"/>
            <a:t> ותרומם דעתו למעלה ראש ותסיר העצלה. </a:t>
          </a:r>
          <a:r>
            <a:rPr lang="he-IL" sz="1400" b="0" kern="1200" dirty="0" err="1"/>
            <a:t>וע</a:t>
          </a:r>
          <a:r>
            <a:rPr lang="he-IL" sz="1400" b="0" kern="1200" dirty="0"/>
            <a:t>''כ הקפידה תורה מאוד על העדר שמחה – כי העדר שמחה הוא העדר תשוקה כי הם אחד וכל מה שיוסיף תשוקה יוסיף הצלחה. </a:t>
          </a:r>
        </a:p>
      </dsp:txBody>
      <dsp:txXfrm>
        <a:off x="1807368" y="2339975"/>
        <a:ext cx="3286125" cy="1971675"/>
      </dsp:txXfrm>
    </dsp:sp>
    <dsp:sp modelId="{86E4D7C7-F80D-47BC-822A-F4921A2B99E1}">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ספר מסילת ישרים הקדמה</a:t>
          </a:r>
        </a:p>
        <a:p>
          <a:pPr marL="0" lvl="0" indent="0" algn="ctr" defTabSz="622300" rtl="1">
            <a:lnSpc>
              <a:spcPct val="90000"/>
            </a:lnSpc>
            <a:spcBef>
              <a:spcPct val="0"/>
            </a:spcBef>
            <a:spcAft>
              <a:spcPct val="35000"/>
            </a:spcAft>
            <a:buNone/>
          </a:pPr>
          <a:r>
            <a:rPr lang="he-IL" sz="1400" kern="1200" dirty="0"/>
            <a:t>שלמות הלב הוא: שתהיה העבודה לפניו יתברך בטוהר הכוונה, דהיינו: לתכלית עבודתו בלבד ולא לשום פנייה אחרת. ונכלל בזה שיהיה שלם בעבודה ולא כפוסח על שתי הסעיפים או כעושה מצות אנשים מלומדה, אלא שיהיה כל לבו נתון לזה. </a:t>
          </a:r>
        </a:p>
      </dsp:txBody>
      <dsp:txXfrm>
        <a:off x="5422106" y="2339975"/>
        <a:ext cx="3286125" cy="19716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8236BC-D989-446F-B91C-1BFEF7AA0918}">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ללמוד תוך כדי דפדוף.  </a:t>
          </a:r>
        </a:p>
        <a:p>
          <a:pPr marL="0" lvl="0" indent="0" algn="ctr" defTabSz="1155700" rtl="1">
            <a:lnSpc>
              <a:spcPct val="90000"/>
            </a:lnSpc>
            <a:spcBef>
              <a:spcPct val="0"/>
            </a:spcBef>
            <a:spcAft>
              <a:spcPct val="35000"/>
            </a:spcAft>
            <a:buNone/>
          </a:pPr>
          <a:r>
            <a:rPr lang="he-IL" sz="2600" kern="1200" dirty="0"/>
            <a:t>להקשיב לילד תוך כדי פעולה. </a:t>
          </a:r>
        </a:p>
      </dsp:txBody>
      <dsp:txXfrm>
        <a:off x="0" y="39687"/>
        <a:ext cx="3286125" cy="1971675"/>
      </dsp:txXfrm>
    </dsp:sp>
    <dsp:sp modelId="{635B1EB6-01F1-425A-BABB-15C911670FE1}">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סיפור על שני בחורים וגמרא.</a:t>
          </a:r>
        </a:p>
      </dsp:txBody>
      <dsp:txXfrm>
        <a:off x="3614737" y="39687"/>
        <a:ext cx="3286125" cy="1971675"/>
      </dsp:txXfrm>
    </dsp:sp>
    <dsp:sp modelId="{358AE6E3-DAB8-4374-8AC1-55E92BBFABBB}">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אדם שלא נמצא בתוך הפעולה שהוא עושה לא יכול להנות.</a:t>
          </a:r>
        </a:p>
      </dsp:txBody>
      <dsp:txXfrm>
        <a:off x="7229475" y="39687"/>
        <a:ext cx="3286125" cy="1971675"/>
      </dsp:txXfrm>
    </dsp:sp>
    <dsp:sp modelId="{7C4E0DC9-E505-411C-84DE-F894BACF064B}">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endParaRPr lang="he-IL" sz="2600" kern="1200"/>
        </a:p>
      </dsp:txBody>
      <dsp:txXfrm>
        <a:off x="1807368" y="2339975"/>
        <a:ext cx="3286125" cy="1971675"/>
      </dsp:txXfrm>
    </dsp:sp>
    <dsp:sp modelId="{3402319A-2311-4C5F-B048-0440CFB2C1C1}">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rtl="1">
            <a:lnSpc>
              <a:spcPct val="90000"/>
            </a:lnSpc>
            <a:spcBef>
              <a:spcPct val="0"/>
            </a:spcBef>
            <a:spcAft>
              <a:spcPct val="35000"/>
            </a:spcAft>
            <a:buNone/>
          </a:pPr>
          <a:r>
            <a:rPr lang="he-IL" sz="2600" kern="1200" dirty="0"/>
            <a:t>לשים לב</a:t>
          </a:r>
        </a:p>
        <a:p>
          <a:pPr marL="0" lvl="0" indent="0" algn="ctr" defTabSz="1155700" rtl="1">
            <a:lnSpc>
              <a:spcPct val="90000"/>
            </a:lnSpc>
            <a:spcBef>
              <a:spcPct val="0"/>
            </a:spcBef>
            <a:spcAft>
              <a:spcPct val="35000"/>
            </a:spcAft>
            <a:buNone/>
          </a:pPr>
          <a:r>
            <a:rPr lang="he-IL" sz="2600" kern="1200" dirty="0"/>
            <a:t>נתבונן במילה נפלאה זו. </a:t>
          </a:r>
        </a:p>
        <a:p>
          <a:pPr marL="0" lvl="0" indent="0" algn="ctr" defTabSz="1155700" rtl="1">
            <a:lnSpc>
              <a:spcPct val="90000"/>
            </a:lnSpc>
            <a:spcBef>
              <a:spcPct val="0"/>
            </a:spcBef>
            <a:spcAft>
              <a:spcPct val="35000"/>
            </a:spcAft>
            <a:buNone/>
          </a:pPr>
          <a:r>
            <a:rPr lang="he-IL" sz="2600" kern="1200"/>
            <a:t>התבונננות– </a:t>
          </a:r>
          <a:r>
            <a:rPr lang="he-IL" sz="2600" kern="1200" dirty="0"/>
            <a:t>היא לשים את הלב בדבר. </a:t>
          </a:r>
        </a:p>
      </dsp:txBody>
      <dsp:txXfrm>
        <a:off x="5422106" y="2339975"/>
        <a:ext cx="3286125" cy="19716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C854CE-B6B5-49F3-BCED-B20066CBE4F6}">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2200" kern="1200" dirty="0"/>
            <a:t>התפקיד שלנו להגיע למצב – שמה שבא לי בטבע – זה לעשות את המצווה. </a:t>
          </a:r>
        </a:p>
        <a:p>
          <a:pPr marL="0" lvl="0" algn="ctr" defTabSz="755650" rtl="1">
            <a:lnSpc>
              <a:spcPct val="90000"/>
            </a:lnSpc>
            <a:spcBef>
              <a:spcPct val="0"/>
            </a:spcBef>
            <a:spcAft>
              <a:spcPct val="35000"/>
            </a:spcAft>
            <a:buNone/>
          </a:pPr>
          <a:endParaRPr lang="he-IL" sz="2200" kern="1200" dirty="0"/>
        </a:p>
      </dsp:txBody>
      <dsp:txXfrm>
        <a:off x="0" y="39687"/>
        <a:ext cx="3286125" cy="1971675"/>
      </dsp:txXfrm>
    </dsp:sp>
    <dsp:sp modelId="{A2B04954-59A6-44E5-9F98-261205ADCC79}">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2200" kern="1200" dirty="0"/>
            <a:t>אדם שעושה רצון ה' מחמת שיש מצווה, מחמת שיש שכר, מחמת שיש עונש, זה חסר מאוד במצווה. </a:t>
          </a:r>
          <a:endParaRPr lang="en-US" sz="2200" kern="1200" dirty="0"/>
        </a:p>
        <a:p>
          <a:pPr marL="0" lvl="0" algn="ctr" defTabSz="622300" rtl="1">
            <a:lnSpc>
              <a:spcPct val="90000"/>
            </a:lnSpc>
            <a:spcBef>
              <a:spcPct val="0"/>
            </a:spcBef>
            <a:spcAft>
              <a:spcPct val="35000"/>
            </a:spcAft>
            <a:buNone/>
          </a:pPr>
          <a:endParaRPr lang="he-IL" sz="2200" kern="1200" dirty="0"/>
        </a:p>
      </dsp:txBody>
      <dsp:txXfrm>
        <a:off x="3614737" y="39687"/>
        <a:ext cx="3286125" cy="1971675"/>
      </dsp:txXfrm>
    </dsp:sp>
    <dsp:sp modelId="{94F57BFD-BF35-4D07-9027-C8ED9369F203}">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מצוות ובחרת בחיים היא מצווה לעשות את רצון ה' מתוך בחירה פנימית... שזה בדיוק מה שבא לי, שהחשק שלי הטבעי יהיה לעשות את רצון ה'. </a:t>
          </a:r>
          <a:endParaRPr lang="en-US" sz="2200" kern="1200" dirty="0"/>
        </a:p>
      </dsp:txBody>
      <dsp:txXfrm>
        <a:off x="7229475" y="39687"/>
        <a:ext cx="3286125" cy="1971675"/>
      </dsp:txXfrm>
    </dsp:sp>
    <dsp:sp modelId="{BCB244AA-138A-45BF-AB2D-B7F12B0BC19C}">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endParaRPr lang="he-IL" sz="2200" kern="1200"/>
        </a:p>
      </dsp:txBody>
      <dsp:txXfrm>
        <a:off x="1807368" y="2339975"/>
        <a:ext cx="3286125" cy="1971675"/>
      </dsp:txXfrm>
    </dsp:sp>
    <dsp:sp modelId="{F2335E39-D81F-4C74-AA2A-1CB88CC4AE66}">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1">
            <a:lnSpc>
              <a:spcPct val="90000"/>
            </a:lnSpc>
            <a:spcBef>
              <a:spcPct val="0"/>
            </a:spcBef>
            <a:spcAft>
              <a:spcPct val="35000"/>
            </a:spcAft>
            <a:buNone/>
          </a:pPr>
          <a:r>
            <a:rPr lang="he-IL" sz="2200" kern="1200" dirty="0"/>
            <a:t>ובחרת בחיים – המצווה היא לרצות את החיים </a:t>
          </a:r>
          <a:r>
            <a:rPr lang="he-IL" sz="2200" kern="1200" dirty="0" err="1"/>
            <a:t>האמתיים</a:t>
          </a:r>
          <a:r>
            <a:rPr lang="he-IL" sz="2200" kern="1200" dirty="0"/>
            <a:t> שהמצוות יעשו מתוך רצון אמיתי להתקרב לה', שאדם יחיה עם רצון להתקרב לה'.</a:t>
          </a:r>
        </a:p>
      </dsp:txBody>
      <dsp:txXfrm>
        <a:off x="5422106" y="2339975"/>
        <a:ext cx="3286125" cy="19716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888B8-757D-44D6-A4D8-D9A80E84462C}">
      <dsp:nvSpPr>
        <dsp:cNvPr id="0" name=""/>
        <dsp:cNvSpPr/>
      </dsp:nvSpPr>
      <dsp:spPr>
        <a:xfrm>
          <a:off x="0"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ענה </a:t>
          </a:r>
          <a:r>
            <a:rPr lang="he-IL" sz="1500" kern="1200" dirty="0" err="1"/>
            <a:t>הח"ח</a:t>
          </a:r>
          <a:r>
            <a:rPr lang="he-IL" sz="1500" kern="1200" dirty="0"/>
            <a:t> בגאונותו הגדולה משום שלשם הם רצו כל הזמן ! </a:t>
          </a:r>
        </a:p>
        <a:p>
          <a:pPr marL="0" lvl="0" indent="0" algn="ctr" defTabSz="666750" rtl="1">
            <a:lnSpc>
              <a:spcPct val="90000"/>
            </a:lnSpc>
            <a:spcBef>
              <a:spcPct val="0"/>
            </a:spcBef>
            <a:spcAft>
              <a:spcPct val="35000"/>
            </a:spcAft>
            <a:buNone/>
          </a:pPr>
          <a:r>
            <a:rPr lang="he-IL" sz="1500" kern="1200" dirty="0"/>
            <a:t>פירוש הדברים הוא: שמאחר  והופעלו בעל כרחם הופעל בנפשם קפיץ נגדי לפעולתם וברגע שהשתחררו מתפקידם  השתחרר הקפיץ במלא עוצמתו לכיוון הנגדי.</a:t>
          </a:r>
        </a:p>
      </dsp:txBody>
      <dsp:txXfrm>
        <a:off x="0" y="39687"/>
        <a:ext cx="3286125" cy="1971675"/>
      </dsp:txXfrm>
    </dsp:sp>
    <dsp:sp modelId="{77DF691D-5337-4836-A359-CCD8DEEB5634}">
      <dsp:nvSpPr>
        <dsp:cNvPr id="0" name=""/>
        <dsp:cNvSpPr/>
      </dsp:nvSpPr>
      <dsp:spPr>
        <a:xfrm>
          <a:off x="3614737"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שאל </a:t>
          </a:r>
          <a:r>
            <a:rPr lang="he-IL" sz="1500" kern="1200" dirty="0" err="1"/>
            <a:t>הח"ח</a:t>
          </a:r>
          <a:r>
            <a:rPr lang="he-IL" sz="1500" kern="1200" dirty="0"/>
            <a:t> שאלה: </a:t>
          </a:r>
        </a:p>
        <a:p>
          <a:pPr marL="0" lvl="0" indent="0" algn="ctr" defTabSz="666750" rtl="1">
            <a:lnSpc>
              <a:spcPct val="90000"/>
            </a:lnSpc>
            <a:spcBef>
              <a:spcPct val="0"/>
            </a:spcBef>
            <a:spcAft>
              <a:spcPct val="35000"/>
            </a:spcAft>
            <a:buNone/>
          </a:pPr>
          <a:r>
            <a:rPr lang="he-IL" sz="1500" kern="1200" dirty="0"/>
            <a:t>מדוע הקוזקים שנחשבו תמיד לגיבורים  גדולים, זזים לכל מקום במהירות של חץ מקשת, ברגע שמשתחררים הולכים להסתאב  ולהירקב על חשבון הצר ליד תנורי האבן של בית המרזח?</a:t>
          </a:r>
        </a:p>
      </dsp:txBody>
      <dsp:txXfrm>
        <a:off x="3614737" y="39687"/>
        <a:ext cx="3286125" cy="1971675"/>
      </dsp:txXfrm>
    </dsp:sp>
    <dsp:sp modelId="{ED4EB296-BC3D-49B0-8A02-9F11650ABA36}">
      <dsp:nvSpPr>
        <dsp:cNvPr id="0" name=""/>
        <dsp:cNvSpPr/>
      </dsp:nvSpPr>
      <dsp:spPr>
        <a:xfrm>
          <a:off x="7229475" y="39687"/>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כתב החינוך (מצוה </a:t>
          </a:r>
          <a:r>
            <a:rPr lang="he-IL" sz="1500" kern="1200" dirty="0" err="1"/>
            <a:t>טז</a:t>
          </a:r>
          <a:r>
            <a:rPr lang="he-IL" sz="1500" kern="1200" dirty="0"/>
            <a:t>) וז"ל: דע כי האדם נפעל כפי פעולותיו, ולבו וכל מחשבותיו תמיד אחר מעשיו שהוא עושה בהם, אם טוב ואם רע, ואפילו רשע גמור בלבבו וכל יצר מחשבות לבו רק רע כל היום, אם יערה רוחו וישים השתדלותו ועסקו בהתמדה בתורה ובמצוות, ואפילו שלא לשם שמים, מיד </a:t>
          </a:r>
          <a:r>
            <a:rPr lang="he-IL" sz="1500" kern="1200" dirty="0" err="1"/>
            <a:t>ינטה</a:t>
          </a:r>
          <a:r>
            <a:rPr lang="he-IL" sz="1500" kern="1200" dirty="0"/>
            <a:t> אל הטוב, </a:t>
          </a:r>
          <a:r>
            <a:rPr lang="he-IL" sz="1500" kern="1200" dirty="0" err="1"/>
            <a:t>ובכח</a:t>
          </a:r>
          <a:r>
            <a:rPr lang="he-IL" sz="1500" kern="1200" dirty="0"/>
            <a:t> מעשיו ימית היצר הרע, כי אחרי הפעולות נמשכים הלבבות. </a:t>
          </a:r>
        </a:p>
      </dsp:txBody>
      <dsp:txXfrm>
        <a:off x="7229475" y="39687"/>
        <a:ext cx="3286125" cy="1971675"/>
      </dsp:txXfrm>
    </dsp:sp>
    <dsp:sp modelId="{FC7E2FB1-FB93-4CCA-898E-E1BDB5EB2EB2}">
      <dsp:nvSpPr>
        <dsp:cNvPr id="0" name=""/>
        <dsp:cNvSpPr/>
      </dsp:nvSpPr>
      <dsp:spPr>
        <a:xfrm>
          <a:off x="1807368"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endParaRPr lang="he-IL" sz="1500" kern="1200"/>
        </a:p>
      </dsp:txBody>
      <dsp:txXfrm>
        <a:off x="1807368" y="2339975"/>
        <a:ext cx="3286125" cy="1971675"/>
      </dsp:txXfrm>
    </dsp:sp>
    <dsp:sp modelId="{1A52F4C9-4C14-4805-96FE-DAB4E73429A3}">
      <dsp:nvSpPr>
        <dsp:cNvPr id="0" name=""/>
        <dsp:cNvSpPr/>
      </dsp:nvSpPr>
      <dsp:spPr>
        <a:xfrm>
          <a:off x="5422106" y="2339975"/>
          <a:ext cx="3286125" cy="197167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 מסופר על הרב </a:t>
          </a:r>
          <a:r>
            <a:rPr lang="he-IL" sz="1500" kern="1200" dirty="0" err="1"/>
            <a:t>דסלר</a:t>
          </a:r>
          <a:r>
            <a:rPr lang="he-IL" sz="1500" kern="1200" dirty="0"/>
            <a:t> שפעם נסע עם תלמידיו ברכבת ולפתע עצר מלימודו והסב תשומת לבם למבנה מרוחק שנראה מעין טירה, ואמר להם ששם יש אנשים שקמים בשעה קבועה כל בקר ואוכלים בשעה מסוימת ממש פת במלח ומים במשורה מדוע הם לא נביאים? </a:t>
          </a:r>
        </a:p>
        <a:p>
          <a:pPr marL="0" lvl="0" indent="0" algn="ctr" defTabSz="666750" rtl="1">
            <a:lnSpc>
              <a:spcPct val="90000"/>
            </a:lnSpc>
            <a:spcBef>
              <a:spcPct val="0"/>
            </a:spcBef>
            <a:spcAft>
              <a:spcPct val="35000"/>
            </a:spcAft>
            <a:buNone/>
          </a:pPr>
          <a:r>
            <a:rPr lang="he-IL" sz="1500" kern="1200" dirty="0"/>
            <a:t>התשובה היא מפני שזה בית סוהר ! ! ! ואין להם את הרצון להפנים. </a:t>
          </a:r>
        </a:p>
      </dsp:txBody>
      <dsp:txXfrm>
        <a:off x="5422106" y="2339975"/>
        <a:ext cx="3286125" cy="197167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C342E8-BA58-688F-7070-418F3C7EB3B4}"/>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DD944AA7-2A6C-C195-0DC2-06662D0A82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7BA705D2-282F-0873-149B-2AE72F9C05EE}"/>
              </a:ext>
            </a:extLst>
          </p:cNvPr>
          <p:cNvSpPr>
            <a:spLocks noGrp="1"/>
          </p:cNvSpPr>
          <p:nvPr>
            <p:ph type="dt" sz="half" idx="10"/>
          </p:nvPr>
        </p:nvSpPr>
        <p:spPr/>
        <p:txBody>
          <a:bodyPr/>
          <a:lstStyle/>
          <a:p>
            <a:fld id="{A30C5979-4C4F-4439-A19C-594C2DDD1D98}" type="datetimeFigureOut">
              <a:rPr lang="he-IL" smtClean="0"/>
              <a:t>ט"ז/אדר א/תשפ"ד</a:t>
            </a:fld>
            <a:endParaRPr lang="he-IL"/>
          </a:p>
        </p:txBody>
      </p:sp>
      <p:sp>
        <p:nvSpPr>
          <p:cNvPr id="5" name="מציין מיקום של כותרת תחתונה 4">
            <a:extLst>
              <a:ext uri="{FF2B5EF4-FFF2-40B4-BE49-F238E27FC236}">
                <a16:creationId xmlns:a16="http://schemas.microsoft.com/office/drawing/2014/main" id="{B81A10B0-50B3-6D76-1C6F-5940F98EA3A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ED975D6-18B1-B8CD-FCBD-969E1517015A}"/>
              </a:ext>
            </a:extLst>
          </p:cNvPr>
          <p:cNvSpPr>
            <a:spLocks noGrp="1"/>
          </p:cNvSpPr>
          <p:nvPr>
            <p:ph type="sldNum" sz="quarter" idx="12"/>
          </p:nvPr>
        </p:nvSpPr>
        <p:spPr/>
        <p:txBody>
          <a:bodyPr/>
          <a:lstStyle/>
          <a:p>
            <a:fld id="{B6C69134-9840-4D02-8381-F496B843DAB5}" type="slidenum">
              <a:rPr lang="he-IL" smtClean="0"/>
              <a:t>‹#›</a:t>
            </a:fld>
            <a:endParaRPr lang="he-IL"/>
          </a:p>
        </p:txBody>
      </p:sp>
    </p:spTree>
    <p:extLst>
      <p:ext uri="{BB962C8B-B14F-4D97-AF65-F5344CB8AC3E}">
        <p14:creationId xmlns:p14="http://schemas.microsoft.com/office/powerpoint/2010/main" val="1469862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2372B65-B07E-E8C0-D75F-682401367AD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E345546-B0DC-00E3-5182-69D8EAFE5512}"/>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A96B27E-666C-FFAF-4BE6-91292FDAEFAF}"/>
              </a:ext>
            </a:extLst>
          </p:cNvPr>
          <p:cNvSpPr>
            <a:spLocks noGrp="1"/>
          </p:cNvSpPr>
          <p:nvPr>
            <p:ph type="dt" sz="half" idx="10"/>
          </p:nvPr>
        </p:nvSpPr>
        <p:spPr/>
        <p:txBody>
          <a:bodyPr/>
          <a:lstStyle/>
          <a:p>
            <a:fld id="{A30C5979-4C4F-4439-A19C-594C2DDD1D98}" type="datetimeFigureOut">
              <a:rPr lang="he-IL" smtClean="0"/>
              <a:t>ט"ז/אדר א/תשפ"ד</a:t>
            </a:fld>
            <a:endParaRPr lang="he-IL"/>
          </a:p>
        </p:txBody>
      </p:sp>
      <p:sp>
        <p:nvSpPr>
          <p:cNvPr id="5" name="מציין מיקום של כותרת תחתונה 4">
            <a:extLst>
              <a:ext uri="{FF2B5EF4-FFF2-40B4-BE49-F238E27FC236}">
                <a16:creationId xmlns:a16="http://schemas.microsoft.com/office/drawing/2014/main" id="{44A90490-F198-2BE2-344B-89EFA448C35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C35DF2E-3CA4-066C-9846-2F31D9AA4DEF}"/>
              </a:ext>
            </a:extLst>
          </p:cNvPr>
          <p:cNvSpPr>
            <a:spLocks noGrp="1"/>
          </p:cNvSpPr>
          <p:nvPr>
            <p:ph type="sldNum" sz="quarter" idx="12"/>
          </p:nvPr>
        </p:nvSpPr>
        <p:spPr/>
        <p:txBody>
          <a:bodyPr/>
          <a:lstStyle/>
          <a:p>
            <a:fld id="{B6C69134-9840-4D02-8381-F496B843DAB5}" type="slidenum">
              <a:rPr lang="he-IL" smtClean="0"/>
              <a:t>‹#›</a:t>
            </a:fld>
            <a:endParaRPr lang="he-IL"/>
          </a:p>
        </p:txBody>
      </p:sp>
    </p:spTree>
    <p:extLst>
      <p:ext uri="{BB962C8B-B14F-4D97-AF65-F5344CB8AC3E}">
        <p14:creationId xmlns:p14="http://schemas.microsoft.com/office/powerpoint/2010/main" val="933933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947ECCD-5D60-EBAA-50EB-BD2107AB4AD8}"/>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8BB20193-00D7-E1A1-1ECA-0CED216232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924DADF8-0770-E527-0B6A-61906C79EB1F}"/>
              </a:ext>
            </a:extLst>
          </p:cNvPr>
          <p:cNvSpPr>
            <a:spLocks noGrp="1"/>
          </p:cNvSpPr>
          <p:nvPr>
            <p:ph type="dt" sz="half" idx="10"/>
          </p:nvPr>
        </p:nvSpPr>
        <p:spPr/>
        <p:txBody>
          <a:bodyPr/>
          <a:lstStyle/>
          <a:p>
            <a:fld id="{A30C5979-4C4F-4439-A19C-594C2DDD1D98}" type="datetimeFigureOut">
              <a:rPr lang="he-IL" smtClean="0"/>
              <a:t>ט"ז/אדר א/תשפ"ד</a:t>
            </a:fld>
            <a:endParaRPr lang="he-IL"/>
          </a:p>
        </p:txBody>
      </p:sp>
      <p:sp>
        <p:nvSpPr>
          <p:cNvPr id="5" name="מציין מיקום של כותרת תחתונה 4">
            <a:extLst>
              <a:ext uri="{FF2B5EF4-FFF2-40B4-BE49-F238E27FC236}">
                <a16:creationId xmlns:a16="http://schemas.microsoft.com/office/drawing/2014/main" id="{16AF2673-BAB3-D746-F931-AD329F86C8F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8748229-F92C-EBC3-FB23-D4057A2168D9}"/>
              </a:ext>
            </a:extLst>
          </p:cNvPr>
          <p:cNvSpPr>
            <a:spLocks noGrp="1"/>
          </p:cNvSpPr>
          <p:nvPr>
            <p:ph type="sldNum" sz="quarter" idx="12"/>
          </p:nvPr>
        </p:nvSpPr>
        <p:spPr/>
        <p:txBody>
          <a:bodyPr/>
          <a:lstStyle/>
          <a:p>
            <a:fld id="{B6C69134-9840-4D02-8381-F496B843DAB5}" type="slidenum">
              <a:rPr lang="he-IL" smtClean="0"/>
              <a:t>‹#›</a:t>
            </a:fld>
            <a:endParaRPr lang="he-IL"/>
          </a:p>
        </p:txBody>
      </p:sp>
    </p:spTree>
    <p:extLst>
      <p:ext uri="{BB962C8B-B14F-4D97-AF65-F5344CB8AC3E}">
        <p14:creationId xmlns:p14="http://schemas.microsoft.com/office/powerpoint/2010/main" val="2929681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21DF0E3-0E19-A2DF-8F98-4848BE23C55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92AEB8E-380D-75CE-9351-645D86D4968D}"/>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FA8FDC0A-5C5C-3D27-48C8-06D9F116C1E4}"/>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87663D69-6F94-2321-D0AC-2991FFBEF9B3}"/>
              </a:ext>
            </a:extLst>
          </p:cNvPr>
          <p:cNvSpPr>
            <a:spLocks noGrp="1"/>
          </p:cNvSpPr>
          <p:nvPr>
            <p:ph type="dt" sz="half" idx="10"/>
          </p:nvPr>
        </p:nvSpPr>
        <p:spPr/>
        <p:txBody>
          <a:bodyPr/>
          <a:lstStyle/>
          <a:p>
            <a:fld id="{A30C5979-4C4F-4439-A19C-594C2DDD1D98}" type="datetimeFigureOut">
              <a:rPr lang="he-IL" smtClean="0"/>
              <a:t>ט"ז/אדר א/תשפ"ד</a:t>
            </a:fld>
            <a:endParaRPr lang="he-IL"/>
          </a:p>
        </p:txBody>
      </p:sp>
      <p:sp>
        <p:nvSpPr>
          <p:cNvPr id="6" name="מציין מיקום של כותרת תחתונה 5">
            <a:extLst>
              <a:ext uri="{FF2B5EF4-FFF2-40B4-BE49-F238E27FC236}">
                <a16:creationId xmlns:a16="http://schemas.microsoft.com/office/drawing/2014/main" id="{3779364B-14B6-849B-F074-07F88491610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0F56D0DF-BF14-CDB8-D8F5-FD379EC806B8}"/>
              </a:ext>
            </a:extLst>
          </p:cNvPr>
          <p:cNvSpPr>
            <a:spLocks noGrp="1"/>
          </p:cNvSpPr>
          <p:nvPr>
            <p:ph type="sldNum" sz="quarter" idx="12"/>
          </p:nvPr>
        </p:nvSpPr>
        <p:spPr/>
        <p:txBody>
          <a:bodyPr/>
          <a:lstStyle/>
          <a:p>
            <a:fld id="{B6C69134-9840-4D02-8381-F496B843DAB5}" type="slidenum">
              <a:rPr lang="he-IL" smtClean="0"/>
              <a:t>‹#›</a:t>
            </a:fld>
            <a:endParaRPr lang="he-IL"/>
          </a:p>
        </p:txBody>
      </p:sp>
    </p:spTree>
    <p:extLst>
      <p:ext uri="{BB962C8B-B14F-4D97-AF65-F5344CB8AC3E}">
        <p14:creationId xmlns:p14="http://schemas.microsoft.com/office/powerpoint/2010/main" val="3180963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8FB3D43-2E51-19A5-CF93-2913579D04EA}"/>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0BC17E8E-BC07-2C62-F20D-18E2EECA8A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F0FA5898-95D1-8BF9-47E5-377EC4145AC3}"/>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35D6992E-226B-EE7E-F8E1-D39E10A9A0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C6E0782E-6AC5-342E-255B-6ECDD9D4E514}"/>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C0F699DE-0330-30B3-6FAA-2C74D88761FA}"/>
              </a:ext>
            </a:extLst>
          </p:cNvPr>
          <p:cNvSpPr>
            <a:spLocks noGrp="1"/>
          </p:cNvSpPr>
          <p:nvPr>
            <p:ph type="dt" sz="half" idx="10"/>
          </p:nvPr>
        </p:nvSpPr>
        <p:spPr/>
        <p:txBody>
          <a:bodyPr/>
          <a:lstStyle/>
          <a:p>
            <a:fld id="{A30C5979-4C4F-4439-A19C-594C2DDD1D98}" type="datetimeFigureOut">
              <a:rPr lang="he-IL" smtClean="0"/>
              <a:t>ט"ז/אדר א/תשפ"ד</a:t>
            </a:fld>
            <a:endParaRPr lang="he-IL"/>
          </a:p>
        </p:txBody>
      </p:sp>
      <p:sp>
        <p:nvSpPr>
          <p:cNvPr id="8" name="מציין מיקום של כותרת תחתונה 7">
            <a:extLst>
              <a:ext uri="{FF2B5EF4-FFF2-40B4-BE49-F238E27FC236}">
                <a16:creationId xmlns:a16="http://schemas.microsoft.com/office/drawing/2014/main" id="{28B2D03B-572A-D860-2DE5-DAFE585CF00F}"/>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38029373-3531-BDC6-B87F-E4701688B4B0}"/>
              </a:ext>
            </a:extLst>
          </p:cNvPr>
          <p:cNvSpPr>
            <a:spLocks noGrp="1"/>
          </p:cNvSpPr>
          <p:nvPr>
            <p:ph type="sldNum" sz="quarter" idx="12"/>
          </p:nvPr>
        </p:nvSpPr>
        <p:spPr/>
        <p:txBody>
          <a:bodyPr/>
          <a:lstStyle/>
          <a:p>
            <a:fld id="{B6C69134-9840-4D02-8381-F496B843DAB5}" type="slidenum">
              <a:rPr lang="he-IL" smtClean="0"/>
              <a:t>‹#›</a:t>
            </a:fld>
            <a:endParaRPr lang="he-IL"/>
          </a:p>
        </p:txBody>
      </p:sp>
    </p:spTree>
    <p:extLst>
      <p:ext uri="{BB962C8B-B14F-4D97-AF65-F5344CB8AC3E}">
        <p14:creationId xmlns:p14="http://schemas.microsoft.com/office/powerpoint/2010/main" val="334161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2F38384-7DE8-81F9-8AA7-5BC834B0087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F0083FE8-3D96-CB87-D3EB-A3CBCA5B819F}"/>
              </a:ext>
            </a:extLst>
          </p:cNvPr>
          <p:cNvSpPr>
            <a:spLocks noGrp="1"/>
          </p:cNvSpPr>
          <p:nvPr>
            <p:ph type="dt" sz="half" idx="10"/>
          </p:nvPr>
        </p:nvSpPr>
        <p:spPr/>
        <p:txBody>
          <a:bodyPr/>
          <a:lstStyle/>
          <a:p>
            <a:fld id="{A30C5979-4C4F-4439-A19C-594C2DDD1D98}" type="datetimeFigureOut">
              <a:rPr lang="he-IL" smtClean="0"/>
              <a:t>ט"ז/אדר א/תשפ"ד</a:t>
            </a:fld>
            <a:endParaRPr lang="he-IL"/>
          </a:p>
        </p:txBody>
      </p:sp>
      <p:sp>
        <p:nvSpPr>
          <p:cNvPr id="4" name="מציין מיקום של כותרת תחתונה 3">
            <a:extLst>
              <a:ext uri="{FF2B5EF4-FFF2-40B4-BE49-F238E27FC236}">
                <a16:creationId xmlns:a16="http://schemas.microsoft.com/office/drawing/2014/main" id="{CA335F1E-5E41-4640-4CAD-0507985A106E}"/>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E18C64EB-A6B4-76F8-713A-96F83623AFAC}"/>
              </a:ext>
            </a:extLst>
          </p:cNvPr>
          <p:cNvSpPr>
            <a:spLocks noGrp="1"/>
          </p:cNvSpPr>
          <p:nvPr>
            <p:ph type="sldNum" sz="quarter" idx="12"/>
          </p:nvPr>
        </p:nvSpPr>
        <p:spPr/>
        <p:txBody>
          <a:bodyPr/>
          <a:lstStyle/>
          <a:p>
            <a:fld id="{B6C69134-9840-4D02-8381-F496B843DAB5}" type="slidenum">
              <a:rPr lang="he-IL" smtClean="0"/>
              <a:t>‹#›</a:t>
            </a:fld>
            <a:endParaRPr lang="he-IL"/>
          </a:p>
        </p:txBody>
      </p:sp>
    </p:spTree>
    <p:extLst>
      <p:ext uri="{BB962C8B-B14F-4D97-AF65-F5344CB8AC3E}">
        <p14:creationId xmlns:p14="http://schemas.microsoft.com/office/powerpoint/2010/main" val="2228000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8CD6373A-1A8B-168A-892C-5D3EA223176F}"/>
              </a:ext>
            </a:extLst>
          </p:cNvPr>
          <p:cNvSpPr>
            <a:spLocks noGrp="1"/>
          </p:cNvSpPr>
          <p:nvPr>
            <p:ph type="dt" sz="half" idx="10"/>
          </p:nvPr>
        </p:nvSpPr>
        <p:spPr/>
        <p:txBody>
          <a:bodyPr/>
          <a:lstStyle/>
          <a:p>
            <a:fld id="{A30C5979-4C4F-4439-A19C-594C2DDD1D98}" type="datetimeFigureOut">
              <a:rPr lang="he-IL" smtClean="0"/>
              <a:t>ט"ז/אדר א/תשפ"ד</a:t>
            </a:fld>
            <a:endParaRPr lang="he-IL"/>
          </a:p>
        </p:txBody>
      </p:sp>
      <p:sp>
        <p:nvSpPr>
          <p:cNvPr id="3" name="מציין מיקום של כותרת תחתונה 2">
            <a:extLst>
              <a:ext uri="{FF2B5EF4-FFF2-40B4-BE49-F238E27FC236}">
                <a16:creationId xmlns:a16="http://schemas.microsoft.com/office/drawing/2014/main" id="{A78C3D5F-6160-C977-86A9-025DFBC1749B}"/>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A1E5D114-E7A6-08C5-6FCE-276787741D49}"/>
              </a:ext>
            </a:extLst>
          </p:cNvPr>
          <p:cNvSpPr>
            <a:spLocks noGrp="1"/>
          </p:cNvSpPr>
          <p:nvPr>
            <p:ph type="sldNum" sz="quarter" idx="12"/>
          </p:nvPr>
        </p:nvSpPr>
        <p:spPr/>
        <p:txBody>
          <a:bodyPr/>
          <a:lstStyle/>
          <a:p>
            <a:fld id="{B6C69134-9840-4D02-8381-F496B843DAB5}" type="slidenum">
              <a:rPr lang="he-IL" smtClean="0"/>
              <a:t>‹#›</a:t>
            </a:fld>
            <a:endParaRPr lang="he-IL"/>
          </a:p>
        </p:txBody>
      </p:sp>
    </p:spTree>
    <p:extLst>
      <p:ext uri="{BB962C8B-B14F-4D97-AF65-F5344CB8AC3E}">
        <p14:creationId xmlns:p14="http://schemas.microsoft.com/office/powerpoint/2010/main" val="223603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FF8EA52-094C-6ECE-51C5-5769921E0325}"/>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F4076F36-46FA-320E-1280-59F5162179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9F7DA758-916F-327D-1296-9A2D52247E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343DBF7B-4861-49A0-D84F-2DC134328010}"/>
              </a:ext>
            </a:extLst>
          </p:cNvPr>
          <p:cNvSpPr>
            <a:spLocks noGrp="1"/>
          </p:cNvSpPr>
          <p:nvPr>
            <p:ph type="dt" sz="half" idx="10"/>
          </p:nvPr>
        </p:nvSpPr>
        <p:spPr/>
        <p:txBody>
          <a:bodyPr/>
          <a:lstStyle/>
          <a:p>
            <a:fld id="{A30C5979-4C4F-4439-A19C-594C2DDD1D98}" type="datetimeFigureOut">
              <a:rPr lang="he-IL" smtClean="0"/>
              <a:t>ט"ז/אדר א/תשפ"ד</a:t>
            </a:fld>
            <a:endParaRPr lang="he-IL"/>
          </a:p>
        </p:txBody>
      </p:sp>
      <p:sp>
        <p:nvSpPr>
          <p:cNvPr id="6" name="מציין מיקום של כותרת תחתונה 5">
            <a:extLst>
              <a:ext uri="{FF2B5EF4-FFF2-40B4-BE49-F238E27FC236}">
                <a16:creationId xmlns:a16="http://schemas.microsoft.com/office/drawing/2014/main" id="{DD16E0F4-6DF4-D4E3-D6AE-85761633EE01}"/>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D68A990B-31F1-D48B-1B34-FEB6FC2C6CE8}"/>
              </a:ext>
            </a:extLst>
          </p:cNvPr>
          <p:cNvSpPr>
            <a:spLocks noGrp="1"/>
          </p:cNvSpPr>
          <p:nvPr>
            <p:ph type="sldNum" sz="quarter" idx="12"/>
          </p:nvPr>
        </p:nvSpPr>
        <p:spPr/>
        <p:txBody>
          <a:bodyPr/>
          <a:lstStyle/>
          <a:p>
            <a:fld id="{B6C69134-9840-4D02-8381-F496B843DAB5}" type="slidenum">
              <a:rPr lang="he-IL" smtClean="0"/>
              <a:t>‹#›</a:t>
            </a:fld>
            <a:endParaRPr lang="he-IL"/>
          </a:p>
        </p:txBody>
      </p:sp>
    </p:spTree>
    <p:extLst>
      <p:ext uri="{BB962C8B-B14F-4D97-AF65-F5344CB8AC3E}">
        <p14:creationId xmlns:p14="http://schemas.microsoft.com/office/powerpoint/2010/main" val="928681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FA0B199-C7E6-B9F0-2776-582741AF14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85175AE-8BFC-F193-2513-0DEB91C79F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0ACA5F7F-48A4-9A2B-2324-E2D225EF8D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26B66FDD-D66E-902C-0094-8C3A72CC8A79}"/>
              </a:ext>
            </a:extLst>
          </p:cNvPr>
          <p:cNvSpPr>
            <a:spLocks noGrp="1"/>
          </p:cNvSpPr>
          <p:nvPr>
            <p:ph type="dt" sz="half" idx="10"/>
          </p:nvPr>
        </p:nvSpPr>
        <p:spPr/>
        <p:txBody>
          <a:bodyPr/>
          <a:lstStyle/>
          <a:p>
            <a:fld id="{A30C5979-4C4F-4439-A19C-594C2DDD1D98}" type="datetimeFigureOut">
              <a:rPr lang="he-IL" smtClean="0"/>
              <a:t>ט"ז/אדר א/תשפ"ד</a:t>
            </a:fld>
            <a:endParaRPr lang="he-IL"/>
          </a:p>
        </p:txBody>
      </p:sp>
      <p:sp>
        <p:nvSpPr>
          <p:cNvPr id="6" name="מציין מיקום של כותרת תחתונה 5">
            <a:extLst>
              <a:ext uri="{FF2B5EF4-FFF2-40B4-BE49-F238E27FC236}">
                <a16:creationId xmlns:a16="http://schemas.microsoft.com/office/drawing/2014/main" id="{F8E98E79-F474-254E-0DFA-61235A02AC9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C5D66A1-A893-DE3F-5404-62043F45EB27}"/>
              </a:ext>
            </a:extLst>
          </p:cNvPr>
          <p:cNvSpPr>
            <a:spLocks noGrp="1"/>
          </p:cNvSpPr>
          <p:nvPr>
            <p:ph type="sldNum" sz="quarter" idx="12"/>
          </p:nvPr>
        </p:nvSpPr>
        <p:spPr/>
        <p:txBody>
          <a:bodyPr/>
          <a:lstStyle/>
          <a:p>
            <a:fld id="{B6C69134-9840-4D02-8381-F496B843DAB5}" type="slidenum">
              <a:rPr lang="he-IL" smtClean="0"/>
              <a:t>‹#›</a:t>
            </a:fld>
            <a:endParaRPr lang="he-IL"/>
          </a:p>
        </p:txBody>
      </p:sp>
    </p:spTree>
    <p:extLst>
      <p:ext uri="{BB962C8B-B14F-4D97-AF65-F5344CB8AC3E}">
        <p14:creationId xmlns:p14="http://schemas.microsoft.com/office/powerpoint/2010/main" val="1714090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A158DB9-F415-EDA4-AFB0-42F073FA8E6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2BFD9A11-8077-98F0-CE4C-AD585C429BB8}"/>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D0521F6-94E9-AAFF-FC3B-7F39B334BD88}"/>
              </a:ext>
            </a:extLst>
          </p:cNvPr>
          <p:cNvSpPr>
            <a:spLocks noGrp="1"/>
          </p:cNvSpPr>
          <p:nvPr>
            <p:ph type="dt" sz="half" idx="10"/>
          </p:nvPr>
        </p:nvSpPr>
        <p:spPr/>
        <p:txBody>
          <a:bodyPr/>
          <a:lstStyle/>
          <a:p>
            <a:fld id="{A30C5979-4C4F-4439-A19C-594C2DDD1D98}" type="datetimeFigureOut">
              <a:rPr lang="he-IL" smtClean="0"/>
              <a:t>ט"ז/אדר א/תשפ"ד</a:t>
            </a:fld>
            <a:endParaRPr lang="he-IL"/>
          </a:p>
        </p:txBody>
      </p:sp>
      <p:sp>
        <p:nvSpPr>
          <p:cNvPr id="5" name="מציין מיקום של כותרת תחתונה 4">
            <a:extLst>
              <a:ext uri="{FF2B5EF4-FFF2-40B4-BE49-F238E27FC236}">
                <a16:creationId xmlns:a16="http://schemas.microsoft.com/office/drawing/2014/main" id="{6886C5C2-9613-1533-E43B-F2D108AA90C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466D6D9-D77A-87F0-9B75-D71C80D140AB}"/>
              </a:ext>
            </a:extLst>
          </p:cNvPr>
          <p:cNvSpPr>
            <a:spLocks noGrp="1"/>
          </p:cNvSpPr>
          <p:nvPr>
            <p:ph type="sldNum" sz="quarter" idx="12"/>
          </p:nvPr>
        </p:nvSpPr>
        <p:spPr/>
        <p:txBody>
          <a:bodyPr/>
          <a:lstStyle/>
          <a:p>
            <a:fld id="{B6C69134-9840-4D02-8381-F496B843DAB5}" type="slidenum">
              <a:rPr lang="he-IL" smtClean="0"/>
              <a:t>‹#›</a:t>
            </a:fld>
            <a:endParaRPr lang="he-IL"/>
          </a:p>
        </p:txBody>
      </p:sp>
    </p:spTree>
    <p:extLst>
      <p:ext uri="{BB962C8B-B14F-4D97-AF65-F5344CB8AC3E}">
        <p14:creationId xmlns:p14="http://schemas.microsoft.com/office/powerpoint/2010/main" val="3023741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100D028B-571C-220B-69BF-11C79C8081E2}"/>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DCF5D1B-E684-F52B-DE02-8C1F53E2BD90}"/>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C8A57E3-8522-D3FB-5230-7DF28BB91DED}"/>
              </a:ext>
            </a:extLst>
          </p:cNvPr>
          <p:cNvSpPr>
            <a:spLocks noGrp="1"/>
          </p:cNvSpPr>
          <p:nvPr>
            <p:ph type="dt" sz="half" idx="10"/>
          </p:nvPr>
        </p:nvSpPr>
        <p:spPr/>
        <p:txBody>
          <a:bodyPr/>
          <a:lstStyle/>
          <a:p>
            <a:fld id="{A30C5979-4C4F-4439-A19C-594C2DDD1D98}" type="datetimeFigureOut">
              <a:rPr lang="he-IL" smtClean="0"/>
              <a:t>ט"ז/אדר א/תשפ"ד</a:t>
            </a:fld>
            <a:endParaRPr lang="he-IL"/>
          </a:p>
        </p:txBody>
      </p:sp>
      <p:sp>
        <p:nvSpPr>
          <p:cNvPr id="5" name="מציין מיקום של כותרת תחתונה 4">
            <a:extLst>
              <a:ext uri="{FF2B5EF4-FFF2-40B4-BE49-F238E27FC236}">
                <a16:creationId xmlns:a16="http://schemas.microsoft.com/office/drawing/2014/main" id="{6E2B709D-2189-C8BE-61B0-A44584A656C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E77E13D-BBD8-C281-4515-D86A5347CC00}"/>
              </a:ext>
            </a:extLst>
          </p:cNvPr>
          <p:cNvSpPr>
            <a:spLocks noGrp="1"/>
          </p:cNvSpPr>
          <p:nvPr>
            <p:ph type="sldNum" sz="quarter" idx="12"/>
          </p:nvPr>
        </p:nvSpPr>
        <p:spPr/>
        <p:txBody>
          <a:bodyPr/>
          <a:lstStyle/>
          <a:p>
            <a:fld id="{B6C69134-9840-4D02-8381-F496B843DAB5}" type="slidenum">
              <a:rPr lang="he-IL" smtClean="0"/>
              <a:t>‹#›</a:t>
            </a:fld>
            <a:endParaRPr lang="he-IL"/>
          </a:p>
        </p:txBody>
      </p:sp>
    </p:spTree>
    <p:extLst>
      <p:ext uri="{BB962C8B-B14F-4D97-AF65-F5344CB8AC3E}">
        <p14:creationId xmlns:p14="http://schemas.microsoft.com/office/powerpoint/2010/main" val="2621925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A4AF6605-4D00-3186-C872-72BD924FC40B}"/>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7EAC37E7-1912-665B-4EDF-A64B036DC782}"/>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6FC8CDA-3546-8510-2BD7-68609C81C19E}"/>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30C5979-4C4F-4439-A19C-594C2DDD1D98}" type="datetimeFigureOut">
              <a:rPr lang="he-IL" smtClean="0"/>
              <a:t>ט"ז/אדר א/תשפ"ד</a:t>
            </a:fld>
            <a:endParaRPr lang="he-IL"/>
          </a:p>
        </p:txBody>
      </p:sp>
      <p:sp>
        <p:nvSpPr>
          <p:cNvPr id="5" name="מציין מיקום של כותרת תחתונה 4">
            <a:extLst>
              <a:ext uri="{FF2B5EF4-FFF2-40B4-BE49-F238E27FC236}">
                <a16:creationId xmlns:a16="http://schemas.microsoft.com/office/drawing/2014/main" id="{9136EA35-0D1D-0A7B-2617-B388F44D62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F6D93775-3BCD-1812-ECD4-B0ED618CE8AA}"/>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6C69134-9840-4D02-8381-F496B843DAB5}" type="slidenum">
              <a:rPr lang="he-IL" smtClean="0"/>
              <a:t>‹#›</a:t>
            </a:fld>
            <a:endParaRPr lang="he-IL"/>
          </a:p>
        </p:txBody>
      </p:sp>
    </p:spTree>
    <p:extLst>
      <p:ext uri="{BB962C8B-B14F-4D97-AF65-F5344CB8AC3E}">
        <p14:creationId xmlns:p14="http://schemas.microsoft.com/office/powerpoint/2010/main" val="3049268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DA14807-EB5E-6952-D8C2-FFBEFDD58358}"/>
              </a:ext>
            </a:extLst>
          </p:cNvPr>
          <p:cNvSpPr>
            <a:spLocks noGrp="1"/>
          </p:cNvSpPr>
          <p:nvPr>
            <p:ph type="title"/>
          </p:nvPr>
        </p:nvSpPr>
        <p:spPr>
          <a:xfrm>
            <a:off x="838200" y="1"/>
            <a:ext cx="10515600" cy="865761"/>
          </a:xfrm>
        </p:spPr>
        <p:txBody>
          <a:bodyPr>
            <a:normAutofit/>
          </a:bodyPr>
          <a:lstStyle/>
          <a:p>
            <a:pPr algn="ctr"/>
            <a:r>
              <a:rPr lang="he-IL" sz="4400" dirty="0" err="1">
                <a:effectLst/>
                <a:latin typeface="Calibri" panose="020F0502020204030204" pitchFamily="34" charset="0"/>
                <a:ea typeface="Calibri" panose="020F0502020204030204" pitchFamily="34" charset="0"/>
                <a:cs typeface="Arial" panose="020B0604020202020204" pitchFamily="34" charset="0"/>
              </a:rPr>
              <a:t>מָיינְדְפוּלְנֶס</a:t>
            </a:r>
            <a:endParaRPr lang="he-IL" dirty="0"/>
          </a:p>
        </p:txBody>
      </p:sp>
      <p:sp>
        <p:nvSpPr>
          <p:cNvPr id="3" name="מציין מיקום תוכן 2">
            <a:extLst>
              <a:ext uri="{FF2B5EF4-FFF2-40B4-BE49-F238E27FC236}">
                <a16:creationId xmlns:a16="http://schemas.microsoft.com/office/drawing/2014/main" id="{C8409D2D-8844-2D46-268E-CE113A2D51CD}"/>
              </a:ext>
            </a:extLst>
          </p:cNvPr>
          <p:cNvSpPr>
            <a:spLocks noGrp="1"/>
          </p:cNvSpPr>
          <p:nvPr>
            <p:ph idx="1"/>
          </p:nvPr>
        </p:nvSpPr>
        <p:spPr>
          <a:xfrm>
            <a:off x="838200" y="719847"/>
            <a:ext cx="10515600" cy="6050604"/>
          </a:xfrm>
        </p:spPr>
        <p:txBody>
          <a:bodyPr>
            <a:normAutofit fontScale="92500" lnSpcReduction="20000"/>
          </a:bodyPr>
          <a:lstStyle/>
          <a:p>
            <a:pPr algn="r" rtl="1">
              <a:lnSpc>
                <a:spcPct val="107000"/>
              </a:lnSpc>
              <a:spcAft>
                <a:spcPts val="800"/>
              </a:spcAft>
            </a:pPr>
            <a:r>
              <a:rPr lang="he-IL" sz="1800" dirty="0" err="1">
                <a:effectLst/>
                <a:latin typeface="Calibri" panose="020F0502020204030204" pitchFamily="34" charset="0"/>
                <a:ea typeface="Calibri" panose="020F0502020204030204" pitchFamily="34" charset="0"/>
                <a:cs typeface="Arial" panose="020B0604020202020204" pitchFamily="34" charset="0"/>
              </a:rPr>
              <a:t>קַשִּׁיבוּת</a:t>
            </a:r>
            <a:r>
              <a:rPr lang="he-IL" sz="1800" dirty="0">
                <a:effectLst/>
                <a:latin typeface="Calibri" panose="020F0502020204030204" pitchFamily="34" charset="0"/>
                <a:ea typeface="Calibri" panose="020F0502020204030204" pitchFamily="34" charset="0"/>
                <a:cs typeface="Arial" panose="020B0604020202020204" pitchFamily="34" charset="0"/>
              </a:rPr>
              <a:t> ידועה גם בשם </a:t>
            </a:r>
            <a:r>
              <a:rPr lang="he-IL" sz="1800" dirty="0" err="1">
                <a:effectLst/>
                <a:latin typeface="Calibri" panose="020F0502020204030204" pitchFamily="34" charset="0"/>
                <a:ea typeface="Calibri" panose="020F0502020204030204" pitchFamily="34" charset="0"/>
                <a:cs typeface="Arial" panose="020B0604020202020204" pitchFamily="34" charset="0"/>
              </a:rPr>
              <a:t>מָיינְדְפוּלְנֶס</a:t>
            </a:r>
            <a:r>
              <a:rPr lang="he-IL" sz="1800" dirty="0">
                <a:effectLst/>
                <a:latin typeface="Calibri" panose="020F0502020204030204" pitchFamily="34" charset="0"/>
                <a:ea typeface="Calibri" panose="020F0502020204030204" pitchFamily="34" charset="0"/>
                <a:cs typeface="Arial" panose="020B0604020202020204" pitchFamily="34" charset="0"/>
              </a:rPr>
              <a:t> הוא שמה העברי של שיטת תרגול </a:t>
            </a:r>
            <a:r>
              <a:rPr lang="he-IL" sz="1800" dirty="0" err="1">
                <a:effectLst/>
                <a:latin typeface="Calibri" panose="020F0502020204030204" pitchFamily="34" charset="0"/>
                <a:ea typeface="Calibri" panose="020F0502020204030204" pitchFamily="34" charset="0"/>
                <a:cs typeface="Arial" panose="020B0604020202020204" pitchFamily="34" charset="0"/>
              </a:rPr>
              <a:t>מדיטטיבי</a:t>
            </a:r>
            <a:r>
              <a:rPr lang="he-IL" sz="1800" dirty="0">
                <a:effectLst/>
                <a:latin typeface="Calibri" panose="020F0502020204030204" pitchFamily="34" charset="0"/>
                <a:ea typeface="Calibri" panose="020F0502020204030204" pitchFamily="34" charset="0"/>
                <a:cs typeface="Arial" panose="020B0604020202020204" pitchFamily="34" charset="0"/>
              </a:rPr>
              <a:t> הכרוכה בהפניית הקשב באופן מכוון ובלתי שיפוטי לחוויות ותופעות המתרחשות ברגע. </a:t>
            </a:r>
            <a:r>
              <a:rPr lang="he-IL" sz="1800" dirty="0" err="1">
                <a:effectLst/>
                <a:latin typeface="Calibri" panose="020F0502020204030204" pitchFamily="34" charset="0"/>
                <a:ea typeface="Calibri" panose="020F0502020204030204" pitchFamily="34" charset="0"/>
                <a:cs typeface="Arial" panose="020B0604020202020204" pitchFamily="34" charset="0"/>
              </a:rPr>
              <a:t>הקשיבות</a:t>
            </a:r>
            <a:r>
              <a:rPr lang="he-IL" sz="1800" dirty="0">
                <a:effectLst/>
                <a:latin typeface="Calibri" panose="020F0502020204030204" pitchFamily="34" charset="0"/>
                <a:ea typeface="Calibri" panose="020F0502020204030204" pitchFamily="34" charset="0"/>
                <a:cs typeface="Arial" panose="020B0604020202020204" pitchFamily="34" charset="0"/>
              </a:rPr>
              <a:t> מתוארת כ"מודעות מכבדת ונטולת שיפוט".</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solidFill>
                  <a:srgbClr val="202122"/>
                </a:solidFill>
                <a:effectLst/>
                <a:latin typeface="Calibri" panose="020F0502020204030204" pitchFamily="34" charset="0"/>
                <a:ea typeface="Calibri" panose="020F0502020204030204" pitchFamily="34" charset="0"/>
                <a:cs typeface="Arial" panose="020B0604020202020204" pitchFamily="34" charset="0"/>
              </a:rPr>
              <a:t>אימון של תשומת הלב </a:t>
            </a:r>
            <a:r>
              <a:rPr lang="he-IL" sz="1800" dirty="0" err="1">
                <a:solidFill>
                  <a:srgbClr val="202122"/>
                </a:solidFill>
                <a:effectLst/>
                <a:latin typeface="Calibri" panose="020F0502020204030204" pitchFamily="34" charset="0"/>
                <a:ea typeface="Calibri" panose="020F0502020204030204" pitchFamily="34" charset="0"/>
                <a:cs typeface="Arial" panose="020B0604020202020204" pitchFamily="34" charset="0"/>
              </a:rPr>
              <a:t>בקשיבות</a:t>
            </a:r>
            <a:r>
              <a:rPr lang="he-IL" sz="1800" dirty="0">
                <a:solidFill>
                  <a:srgbClr val="202122"/>
                </a:solidFill>
                <a:effectLst/>
                <a:latin typeface="Calibri" panose="020F0502020204030204" pitchFamily="34" charset="0"/>
                <a:ea typeface="Calibri" panose="020F0502020204030204" pitchFamily="34" charset="0"/>
                <a:cs typeface="Arial" panose="020B0604020202020204" pitchFamily="34" charset="0"/>
              </a:rPr>
              <a:t> יכול </a:t>
            </a:r>
            <a:r>
              <a:rPr lang="he-IL" sz="1800" dirty="0" err="1">
                <a:solidFill>
                  <a:srgbClr val="202122"/>
                </a:solidFill>
                <a:effectLst/>
                <a:latin typeface="Calibri" panose="020F0502020204030204" pitchFamily="34" charset="0"/>
                <a:ea typeface="Calibri" panose="020F0502020204030204" pitchFamily="34" charset="0"/>
                <a:cs typeface="Arial" panose="020B0604020202020204" pitchFamily="34" charset="0"/>
              </a:rPr>
              <a:t>להעשות</a:t>
            </a:r>
            <a:r>
              <a:rPr lang="he-IL" sz="1800" dirty="0">
                <a:solidFill>
                  <a:srgbClr val="202122"/>
                </a:solidFill>
                <a:effectLst/>
                <a:latin typeface="Calibri" panose="020F0502020204030204" pitchFamily="34" charset="0"/>
                <a:ea typeface="Calibri" panose="020F0502020204030204" pitchFamily="34" charset="0"/>
                <a:cs typeface="Arial" panose="020B0604020202020204" pitchFamily="34" charset="0"/>
              </a:rPr>
              <a:t> תוך כדי פעילות שגרתית כמו שטיפת כלים, מלאכות יד, והליכה. היבט זה של </a:t>
            </a:r>
            <a:r>
              <a:rPr lang="he-IL" sz="1800" dirty="0" err="1">
                <a:solidFill>
                  <a:srgbClr val="202122"/>
                </a:solidFill>
                <a:effectLst/>
                <a:latin typeface="Calibri" panose="020F0502020204030204" pitchFamily="34" charset="0"/>
                <a:ea typeface="Calibri" panose="020F0502020204030204" pitchFamily="34" charset="0"/>
                <a:cs typeface="Arial" panose="020B0604020202020204" pitchFamily="34" charset="0"/>
              </a:rPr>
              <a:t>קשיבות</a:t>
            </a:r>
            <a:r>
              <a:rPr lang="he-IL" sz="1800" dirty="0">
                <a:solidFill>
                  <a:srgbClr val="202122"/>
                </a:solidFill>
                <a:effectLst/>
                <a:latin typeface="Calibri" panose="020F0502020204030204" pitchFamily="34" charset="0"/>
                <a:ea typeface="Calibri" panose="020F0502020204030204" pitchFamily="34" charset="0"/>
                <a:cs typeface="Arial" panose="020B0604020202020204" pitchFamily="34" charset="0"/>
              </a:rPr>
              <a:t> כולל הבאה של תשומת הלב אל מה שעושים בזמן הפעולה, מבלי לתת לה לנדוד אל מחשבות אחרות.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אם אתם רוצים להיות מאושרים, היו כאן ועכשיו. לא רק המורה הרוחני שלכם ממליץ, גם חוקרי פסיכולוגיה מאוניברסיטת </a:t>
            </a:r>
            <a:r>
              <a:rPr lang="he-IL" sz="1800" dirty="0" err="1">
                <a:effectLst/>
                <a:latin typeface="Calibri" panose="020F0502020204030204" pitchFamily="34" charset="0"/>
                <a:ea typeface="Calibri" panose="020F0502020204030204" pitchFamily="34" charset="0"/>
                <a:cs typeface="Arial" panose="020B0604020202020204" pitchFamily="34" charset="0"/>
              </a:rPr>
              <a:t>הארוורד</a:t>
            </a:r>
            <a:r>
              <a:rPr lang="he-IL" sz="1800" dirty="0">
                <a:effectLst/>
                <a:latin typeface="Calibri" panose="020F0502020204030204" pitchFamily="34" charset="0"/>
                <a:ea typeface="Calibri" panose="020F0502020204030204" pitchFamily="34" charset="0"/>
                <a:cs typeface="Arial" panose="020B0604020202020204" pitchFamily="34" charset="0"/>
              </a:rPr>
              <a:t>, שגילו שכמעט חצי מהזמן אנחנו בכל מקום מלבד במקום שבו אנחנו אמורים להיות, כלומר איפה שאנחנו.</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מחקר בפסיכולוגיה מחזק מה שמסורות רוחניות, אומרות כבר מאות ואלפי שנים: כמעט מחצית משעות הערות שלנו אנו מבלים בחלומות בהקיץ, בהרהורים על העבר ובמחשבות על העתיד. זה לא היה נורא כל כך אלמלא התברר שהמחשבות הנודדות האלה גורמות לנו להיות אומללים. כלומר סבל, במילותיו של הבודהה.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ולא רק את זה גילו הפסיכולוגים, אלא גם את זה: אנחנו הכי מאושרים כאשר אנו "חיים את הרגע". לדבריהם, התודעה שלנו נמצאת במצב "מפוזר" 46.9% מהזמן, ואלו הם בדיוק הרגעים שבהם אנחנו הכי פחות מאושרים. הרגעים המהנים ביותר בחיים הם אלה שבהם אנו ממוקדים לחלוטין בדבר שבו אנחנו עוסקים באותו רגע.</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לטענת החוקרים, התמקדות כזאת גורמת לנו אושר אפילו יותר מהתרפקות על מחשבות מענגות.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לדעת החוקרים, הפעילויות שבהן התודעה נודדת ומפלס האושר יורד, הן מנוחה, עבודה או שימוש במחשב הביתי. פעילויות ניטרליות בהשפעתן על התודעה כוללות קריאה, עבודות בית וצפייה בטלוויזיה.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מחברי המחקר, פרופסור דניאל </a:t>
            </a:r>
            <a:r>
              <a:rPr lang="he-IL" sz="1800" dirty="0" err="1">
                <a:effectLst/>
                <a:latin typeface="Calibri" panose="020F0502020204030204" pitchFamily="34" charset="0"/>
                <a:ea typeface="Calibri" panose="020F0502020204030204" pitchFamily="34" charset="0"/>
                <a:cs typeface="Arial" panose="020B0604020202020204" pitchFamily="34" charset="0"/>
              </a:rPr>
              <a:t>גילברט</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ומת'יו</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קילינגסוורת</a:t>
            </a:r>
            <a:r>
              <a:rPr lang="he-IL" sz="1800" dirty="0">
                <a:effectLst/>
                <a:latin typeface="Calibri" panose="020F0502020204030204" pitchFamily="34" charset="0"/>
                <a:ea typeface="Calibri" panose="020F0502020204030204" pitchFamily="34" charset="0"/>
                <a:cs typeface="Arial" panose="020B0604020202020204" pitchFamily="34" charset="0"/>
              </a:rPr>
              <a:t>', סבורים שיכולתם הייחודית של בני האדם להתבונן בעברם ולחשוב על עתידם היא ברכה שקללה בצדה. מסקנת מחקרם אומרת: </a:t>
            </a:r>
            <a:r>
              <a:rPr lang="he-IL" sz="1800" b="1" dirty="0">
                <a:effectLst/>
                <a:latin typeface="Calibri" panose="020F0502020204030204" pitchFamily="34" charset="0"/>
                <a:ea typeface="Calibri" panose="020F0502020204030204" pitchFamily="34" charset="0"/>
                <a:cs typeface="Arial" panose="020B0604020202020204" pitchFamily="34" charset="0"/>
              </a:rPr>
              <a:t>"תודעה אנושית היא תודעה נודדת, ותודעה נודדת היא תודעה שאינה מאושרת."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Tree>
    <p:extLst>
      <p:ext uri="{BB962C8B-B14F-4D97-AF65-F5344CB8AC3E}">
        <p14:creationId xmlns:p14="http://schemas.microsoft.com/office/powerpoint/2010/main" val="3008557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1DFDE3B-F462-DDB4-A13C-69DABC175B26}"/>
              </a:ext>
            </a:extLst>
          </p:cNvPr>
          <p:cNvSpPr>
            <a:spLocks noGrp="1"/>
          </p:cNvSpPr>
          <p:nvPr>
            <p:ph type="title"/>
          </p:nvPr>
        </p:nvSpPr>
        <p:spPr/>
        <p:txBody>
          <a:bodyPr/>
          <a:lstStyle/>
          <a:p>
            <a:r>
              <a:rPr lang="he-IL" dirty="0"/>
              <a:t>וּלְעָבְדוֹ בְּכָל לְבַבְכֶם וּבְכָל נַפְשְׁכֶם: </a:t>
            </a:r>
          </a:p>
        </p:txBody>
      </p:sp>
      <p:graphicFrame>
        <p:nvGraphicFramePr>
          <p:cNvPr id="4" name="מציין מיקום תוכן 3">
            <a:extLst>
              <a:ext uri="{FF2B5EF4-FFF2-40B4-BE49-F238E27FC236}">
                <a16:creationId xmlns:a16="http://schemas.microsoft.com/office/drawing/2014/main" id="{66D5D0D6-1474-C9AF-F3E6-E696C9152175}"/>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1205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E2E3D75-FF05-F536-5FF7-8950A7689A63}"/>
              </a:ext>
            </a:extLst>
          </p:cNvPr>
          <p:cNvSpPr>
            <a:spLocks noGrp="1"/>
          </p:cNvSpPr>
          <p:nvPr>
            <p:ph type="title"/>
          </p:nvPr>
        </p:nvSpPr>
        <p:spPr>
          <a:blipFill dpi="0" rotWithShape="1">
            <a:blip r:embed="rId2">
              <a:alphaModFix amt="54000"/>
            </a:blip>
            <a:srcRect/>
            <a:tile tx="0" ty="0" sx="100000" sy="100000" flip="none" algn="tl"/>
          </a:blipFill>
        </p:spPr>
        <p:txBody>
          <a:bodyPr/>
          <a:lstStyle/>
          <a:p>
            <a:pPr algn="ctr"/>
            <a:r>
              <a:rPr lang="he-IL" dirty="0"/>
              <a:t>בשביל חוויה צריך לחוות</a:t>
            </a:r>
          </a:p>
        </p:txBody>
      </p:sp>
      <p:graphicFrame>
        <p:nvGraphicFramePr>
          <p:cNvPr id="4" name="מציין מיקום תוכן 3">
            <a:extLst>
              <a:ext uri="{FF2B5EF4-FFF2-40B4-BE49-F238E27FC236}">
                <a16:creationId xmlns:a16="http://schemas.microsoft.com/office/drawing/2014/main" id="{BC969EC2-D022-BCB0-E5F7-8E2D96C80E31}"/>
              </a:ext>
            </a:extLst>
          </p:cNvPr>
          <p:cNvGraphicFramePr>
            <a:graphicFrameLocks noGrp="1"/>
          </p:cNvGraphicFramePr>
          <p:nvPr>
            <p:ph idx="1"/>
            <p:extLst>
              <p:ext uri="{D42A27DB-BD31-4B8C-83A1-F6EECF244321}">
                <p14:modId xmlns:p14="http://schemas.microsoft.com/office/powerpoint/2010/main" val="352187237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16649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4B114EA-665F-AC6D-F824-5B80A484AF39}"/>
              </a:ext>
            </a:extLst>
          </p:cNvPr>
          <p:cNvSpPr>
            <a:spLocks noGrp="1"/>
          </p:cNvSpPr>
          <p:nvPr>
            <p:ph type="title"/>
          </p:nvPr>
        </p:nvSpPr>
        <p:spPr/>
        <p:txBody>
          <a:bodyPr/>
          <a:lstStyle/>
          <a:p>
            <a:pPr algn="ctr"/>
            <a:r>
              <a:rPr lang="he-IL" dirty="0"/>
              <a:t>לדעת לבחור</a:t>
            </a:r>
          </a:p>
        </p:txBody>
      </p:sp>
      <p:sp>
        <p:nvSpPr>
          <p:cNvPr id="3" name="תיבת טקסט 2">
            <a:extLst>
              <a:ext uri="{FF2B5EF4-FFF2-40B4-BE49-F238E27FC236}">
                <a16:creationId xmlns:a16="http://schemas.microsoft.com/office/drawing/2014/main" id="{8769EC3E-8F7B-A286-9E96-0EBD827E9A08}"/>
              </a:ext>
            </a:extLst>
          </p:cNvPr>
          <p:cNvSpPr txBox="1"/>
          <p:nvPr/>
        </p:nvSpPr>
        <p:spPr>
          <a:xfrm>
            <a:off x="972766" y="2149813"/>
            <a:ext cx="10262681" cy="1754326"/>
          </a:xfrm>
          <a:prstGeom prst="rect">
            <a:avLst/>
          </a:prstGeom>
          <a:noFill/>
        </p:spPr>
        <p:txBody>
          <a:bodyPr wrap="square" rtlCol="1">
            <a:spAutoFit/>
          </a:bodyPr>
          <a:lstStyle/>
          <a:p>
            <a:pPr algn="ctr"/>
            <a:r>
              <a:rPr lang="he-IL" dirty="0"/>
              <a:t>רְאֵה נָתַתִּי לְפָנֶיךָ הַיּוֹם אֶת הַחַיִּים וְאֶת הַטּוֹב וְאֶת </a:t>
            </a:r>
            <a:r>
              <a:rPr lang="he-IL" dirty="0" err="1"/>
              <a:t>הַמָּוֶת</a:t>
            </a:r>
            <a:r>
              <a:rPr lang="he-IL" dirty="0"/>
              <a:t> וְאֶת הָרָע:</a:t>
            </a:r>
          </a:p>
          <a:p>
            <a:pPr algn="ctr"/>
            <a:r>
              <a:rPr lang="he-IL" dirty="0"/>
              <a:t>הַעִדֹתִי בָכֶם הַיּוֹם אֶת הַשָּׁמַיִם וְאֶת הָאָרֶץ הַחַיִּים </a:t>
            </a:r>
            <a:r>
              <a:rPr lang="he-IL" dirty="0" err="1"/>
              <a:t>וְהַמָּוֶת</a:t>
            </a:r>
            <a:r>
              <a:rPr lang="he-IL" dirty="0"/>
              <a:t> נָתַתִּי לְפָנֶיךָ הַבְּרָכָה וְהַקְּלָלָה </a:t>
            </a:r>
          </a:p>
          <a:p>
            <a:pPr algn="ctr"/>
            <a:r>
              <a:rPr lang="he-IL" b="1" dirty="0">
                <a:effectLst>
                  <a:glow rad="673100">
                    <a:schemeClr val="accent1">
                      <a:alpha val="40000"/>
                    </a:schemeClr>
                  </a:glow>
                </a:effectLst>
              </a:rPr>
              <a:t>וּבָחַרְתָּ בַּחַיִּים לְמַעַן תִּחְיֶה אַתָּה וְזַרְעֶךָ:</a:t>
            </a:r>
          </a:p>
          <a:p>
            <a:pPr algn="ctr"/>
            <a:r>
              <a:rPr lang="he-IL" dirty="0"/>
              <a:t>לְאַהֲבָה אֶת יְיָ </a:t>
            </a:r>
            <a:r>
              <a:rPr lang="he-IL" dirty="0" err="1"/>
              <a:t>אֱלֹהֶיך</a:t>
            </a:r>
            <a:r>
              <a:rPr lang="he-IL" dirty="0"/>
              <a:t>ָ לִשְׁמֹעַ </a:t>
            </a:r>
            <a:r>
              <a:rPr lang="he-IL" dirty="0" err="1"/>
              <a:t>בְּקֹלו</a:t>
            </a:r>
            <a:r>
              <a:rPr lang="he-IL" dirty="0"/>
              <a:t>ֹ וּלְדָבְקָה בוֹ כִּי הוּא חַיֶּיךָ וְאֹרֶךְ יָמֶיךָ לָשֶׁבֶת עַל הָאֲדָמָה אֲשֶׁר נִשְׁבַּע יְיָ </a:t>
            </a:r>
            <a:r>
              <a:rPr lang="he-IL" dirty="0" err="1"/>
              <a:t>לַאֲבֹתֶיך</a:t>
            </a:r>
            <a:r>
              <a:rPr lang="he-IL" dirty="0"/>
              <a:t>ָ לְאַבְרָהָם לְיִצְחָק וּלְיַעֲקֹב לָתֵת לָהֶם:  (דברים פרק ל פסוק טו – כ)</a:t>
            </a:r>
          </a:p>
          <a:p>
            <a:endParaRPr lang="he-IL" dirty="0"/>
          </a:p>
        </p:txBody>
      </p:sp>
      <p:sp>
        <p:nvSpPr>
          <p:cNvPr id="4" name="תיבת טקסט 3">
            <a:extLst>
              <a:ext uri="{FF2B5EF4-FFF2-40B4-BE49-F238E27FC236}">
                <a16:creationId xmlns:a16="http://schemas.microsoft.com/office/drawing/2014/main" id="{D0C616D7-1E40-9091-B4FF-8447CB33790D}"/>
              </a:ext>
            </a:extLst>
          </p:cNvPr>
          <p:cNvSpPr txBox="1"/>
          <p:nvPr/>
        </p:nvSpPr>
        <p:spPr>
          <a:xfrm>
            <a:off x="1011677" y="4085617"/>
            <a:ext cx="10291863" cy="369332"/>
          </a:xfrm>
          <a:prstGeom prst="rect">
            <a:avLst/>
          </a:prstGeom>
          <a:solidFill>
            <a:schemeClr val="accent5">
              <a:lumMod val="40000"/>
              <a:lumOff val="60000"/>
            </a:schemeClr>
          </a:solidFill>
        </p:spPr>
        <p:txBody>
          <a:bodyPr wrap="square" rtlCol="1">
            <a:spAutoFit/>
          </a:bodyPr>
          <a:lstStyle/>
          <a:p>
            <a:r>
              <a:rPr lang="he-IL" dirty="0"/>
              <a:t>כתב רבינו יונה מעלות רבות נמסרו לנו במצות עשה מעלת הבחירה אחת, שנאמר ובחרת בחיים </a:t>
            </a:r>
          </a:p>
        </p:txBody>
      </p:sp>
      <p:sp>
        <p:nvSpPr>
          <p:cNvPr id="5" name="תיבת טקסט 4">
            <a:extLst>
              <a:ext uri="{FF2B5EF4-FFF2-40B4-BE49-F238E27FC236}">
                <a16:creationId xmlns:a16="http://schemas.microsoft.com/office/drawing/2014/main" id="{CF927360-4B7E-7C4E-23B4-A34FCD404F23}"/>
              </a:ext>
            </a:extLst>
          </p:cNvPr>
          <p:cNvSpPr txBox="1"/>
          <p:nvPr/>
        </p:nvSpPr>
        <p:spPr>
          <a:xfrm>
            <a:off x="933855" y="4834647"/>
            <a:ext cx="10321047" cy="1754326"/>
          </a:xfrm>
          <a:prstGeom prst="rect">
            <a:avLst/>
          </a:prstGeom>
          <a:noFill/>
        </p:spPr>
        <p:txBody>
          <a:bodyPr wrap="square" rtlCol="1">
            <a:spAutoFit/>
          </a:bodyPr>
          <a:lstStyle/>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ותמוה, הרי הכול יודעים שחיים טובים ממות וטוב עדיף מרע, ומהו הציווי בזה? </a:t>
            </a:r>
          </a:p>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אלא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הענין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הוא שצריך להכיר בזה בעומק הדעת, </a:t>
            </a:r>
          </a:p>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שהרי ישנם כמה וכמה דברים הנראים לחיים וטוב ובאמת הם מות ורע. </a:t>
            </a:r>
          </a:p>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וזהו 'ובחרת בחיים', היינו בבחירה שכלית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דוקא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pPr algn="ctr"/>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ואילו מה שהבהמה בורחת מדבר המזיק אותה וחוטפת מה שטוב לה אין זה נקרא בחירה.</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ctr"/>
            <a:endParaRPr lang="he-IL" dirty="0"/>
          </a:p>
        </p:txBody>
      </p:sp>
    </p:spTree>
    <p:extLst>
      <p:ext uri="{BB962C8B-B14F-4D97-AF65-F5344CB8AC3E}">
        <p14:creationId xmlns:p14="http://schemas.microsoft.com/office/powerpoint/2010/main" val="2806717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9F2259-061B-914D-E240-E3DB7102BB03}"/>
              </a:ext>
            </a:extLst>
          </p:cNvPr>
          <p:cNvSpPr>
            <a:spLocks noGrp="1"/>
          </p:cNvSpPr>
          <p:nvPr>
            <p:ph type="title"/>
          </p:nvPr>
        </p:nvSpPr>
        <p:spPr/>
        <p:txBody>
          <a:bodyPr/>
          <a:lstStyle/>
          <a:p>
            <a:pPr algn="ctr"/>
            <a:r>
              <a:rPr lang="he-IL" dirty="0"/>
              <a:t>מה בא לי?</a:t>
            </a:r>
          </a:p>
        </p:txBody>
      </p:sp>
      <p:graphicFrame>
        <p:nvGraphicFramePr>
          <p:cNvPr id="4" name="מציין מיקום תוכן 3">
            <a:extLst>
              <a:ext uri="{FF2B5EF4-FFF2-40B4-BE49-F238E27FC236}">
                <a16:creationId xmlns:a16="http://schemas.microsoft.com/office/drawing/2014/main" id="{723D5FBB-FB91-A9D3-433C-5C49704C29A8}"/>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14653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0A12D83-E444-0461-3A92-3586BE4FB92B}"/>
              </a:ext>
            </a:extLst>
          </p:cNvPr>
          <p:cNvSpPr>
            <a:spLocks noGrp="1"/>
          </p:cNvSpPr>
          <p:nvPr>
            <p:ph type="title"/>
          </p:nvPr>
        </p:nvSpPr>
        <p:spPr/>
        <p:txBody>
          <a:bodyPr/>
          <a:lstStyle/>
          <a:p>
            <a:pPr algn="ctr"/>
            <a:r>
              <a:rPr lang="he-IL" dirty="0"/>
              <a:t>אחרי המעשים נמשכים הלבבות</a:t>
            </a:r>
          </a:p>
        </p:txBody>
      </p:sp>
      <p:graphicFrame>
        <p:nvGraphicFramePr>
          <p:cNvPr id="4" name="מציין מיקום תוכן 3">
            <a:extLst>
              <a:ext uri="{FF2B5EF4-FFF2-40B4-BE49-F238E27FC236}">
                <a16:creationId xmlns:a16="http://schemas.microsoft.com/office/drawing/2014/main" id="{D23C5391-5610-8688-6842-98885857651B}"/>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62295562"/>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1074</Words>
  <Application>Microsoft Office PowerPoint</Application>
  <PresentationFormat>מסך רחב</PresentationFormat>
  <Paragraphs>50</Paragraphs>
  <Slides>6</Slides>
  <Notes>0</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6</vt:i4>
      </vt:variant>
    </vt:vector>
  </HeadingPairs>
  <TitlesOfParts>
    <vt:vector size="11" baseType="lpstr">
      <vt:lpstr>Arial</vt:lpstr>
      <vt:lpstr>Calibri</vt:lpstr>
      <vt:lpstr>Calibri Light</vt:lpstr>
      <vt:lpstr>Times New Roman</vt:lpstr>
      <vt:lpstr>ערכת נושא Office</vt:lpstr>
      <vt:lpstr>מָיינְדְפוּלְנֶס</vt:lpstr>
      <vt:lpstr>וּלְעָבְדוֹ בְּכָל לְבַבְכֶם וּבְכָל נַפְשְׁכֶם: </vt:lpstr>
      <vt:lpstr>בשביל חוויה צריך לחוות</vt:lpstr>
      <vt:lpstr>לדעת לבחור</vt:lpstr>
      <vt:lpstr>מה בא לי?</vt:lpstr>
      <vt:lpstr>אחרי המעשים נמשכים הלבבות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3</cp:revision>
  <dcterms:created xsi:type="dcterms:W3CDTF">2024-01-16T16:58:28Z</dcterms:created>
  <dcterms:modified xsi:type="dcterms:W3CDTF">2024-02-25T01:23:28Z</dcterms:modified>
</cp:coreProperties>
</file>