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3">
  <p:sldMasterIdLst>
    <p:sldMasterId id="2147483728" r:id="rId1"/>
    <p:sldMasterId id="2147483648" r:id="rId2"/>
    <p:sldMasterId id="2147483660" r:id="rId3"/>
    <p:sldMasterId id="2147483711" r:id="rId4"/>
    <p:sldMasterId id="2147483745" r:id="rId5"/>
  </p:sldMasterIdLst>
  <p:notesMasterIdLst>
    <p:notesMasterId r:id="rId67"/>
  </p:notesMasterIdLst>
  <p:sldIdLst>
    <p:sldId id="256" r:id="rId6"/>
    <p:sldId id="706" r:id="rId7"/>
    <p:sldId id="750" r:id="rId8"/>
    <p:sldId id="714" r:id="rId9"/>
    <p:sldId id="715" r:id="rId10"/>
    <p:sldId id="739" r:id="rId11"/>
    <p:sldId id="755" r:id="rId12"/>
    <p:sldId id="716" r:id="rId13"/>
    <p:sldId id="730" r:id="rId14"/>
    <p:sldId id="732" r:id="rId15"/>
    <p:sldId id="731" r:id="rId16"/>
    <p:sldId id="740" r:id="rId17"/>
    <p:sldId id="720" r:id="rId18"/>
    <p:sldId id="719" r:id="rId19"/>
    <p:sldId id="741" r:id="rId20"/>
    <p:sldId id="744" r:id="rId21"/>
    <p:sldId id="717" r:id="rId22"/>
    <p:sldId id="743" r:id="rId23"/>
    <p:sldId id="733" r:id="rId24"/>
    <p:sldId id="734" r:id="rId25"/>
    <p:sldId id="742" r:id="rId26"/>
    <p:sldId id="737" r:id="rId27"/>
    <p:sldId id="756" r:id="rId28"/>
    <p:sldId id="757" r:id="rId29"/>
    <p:sldId id="678" r:id="rId30"/>
    <p:sldId id="707" r:id="rId31"/>
    <p:sldId id="708" r:id="rId32"/>
    <p:sldId id="738" r:id="rId33"/>
    <p:sldId id="685" r:id="rId34"/>
    <p:sldId id="758" r:id="rId35"/>
    <p:sldId id="711" r:id="rId36"/>
    <p:sldId id="710" r:id="rId37"/>
    <p:sldId id="749" r:id="rId38"/>
    <p:sldId id="735" r:id="rId39"/>
    <p:sldId id="736" r:id="rId40"/>
    <p:sldId id="745" r:id="rId41"/>
    <p:sldId id="759" r:id="rId42"/>
    <p:sldId id="712" r:id="rId43"/>
    <p:sldId id="713" r:id="rId44"/>
    <p:sldId id="723" r:id="rId45"/>
    <p:sldId id="724" r:id="rId46"/>
    <p:sldId id="673" r:id="rId47"/>
    <p:sldId id="721" r:id="rId48"/>
    <p:sldId id="722" r:id="rId49"/>
    <p:sldId id="725" r:id="rId50"/>
    <p:sldId id="726" r:id="rId51"/>
    <p:sldId id="727" r:id="rId52"/>
    <p:sldId id="728" r:id="rId53"/>
    <p:sldId id="703" r:id="rId54"/>
    <p:sldId id="705" r:id="rId55"/>
    <p:sldId id="671" r:id="rId56"/>
    <p:sldId id="751" r:id="rId57"/>
    <p:sldId id="704" r:id="rId58"/>
    <p:sldId id="752" r:id="rId59"/>
    <p:sldId id="753" r:id="rId60"/>
    <p:sldId id="754" r:id="rId61"/>
    <p:sldId id="687" r:id="rId62"/>
    <p:sldId id="679" r:id="rId63"/>
    <p:sldId id="746" r:id="rId64"/>
    <p:sldId id="747" r:id="rId65"/>
    <p:sldId id="748" r:id="rId66"/>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Lst>
        </p14:section>
        <p14:section name="דילמה מוסרית" id="{41F129F6-0F71-45CA-953F-1EAF83F65357}">
          <p14:sldIdLst>
            <p14:sldId id="706"/>
            <p14:sldId id="750"/>
          </p14:sldIdLst>
        </p14:section>
        <p14:section name="שטחים תמורת שלום" id="{44BCF29A-C1F4-4130-8D6E-D7463C6CB344}">
          <p14:sldIdLst>
            <p14:sldId id="714"/>
            <p14:sldId id="715"/>
            <p14:sldId id="739"/>
            <p14:sldId id="755"/>
          </p14:sldIdLst>
        </p14:section>
        <p14:section name="מתי מלחמה" id="{77C92083-79B5-4BD6-B772-8271D8B3A426}">
          <p14:sldIdLst>
            <p14:sldId id="716"/>
            <p14:sldId id="730"/>
            <p14:sldId id="732"/>
            <p14:sldId id="731"/>
          </p14:sldIdLst>
        </p14:section>
        <p14:section name="וצרת עליה" id="{46AC40CA-8866-4B2B-961D-0EB05ACB2335}">
          <p14:sldIdLst>
            <p14:sldId id="740"/>
            <p14:sldId id="720"/>
            <p14:sldId id="719"/>
            <p14:sldId id="741"/>
            <p14:sldId id="744"/>
          </p14:sldIdLst>
        </p14:section>
        <p14:section name="והכית את זכורה" id="{5D058C08-0EA6-4401-BAED-4C1D3AC267D5}">
          <p14:sldIdLst>
            <p14:sldId id="717"/>
            <p14:sldId id="743"/>
            <p14:sldId id="733"/>
            <p14:sldId id="734"/>
            <p14:sldId id="742"/>
          </p14:sldIdLst>
        </p14:section>
        <p14:section name="טוב ורע - מוחלט" id="{ECC432B1-F705-489C-82EB-7121198AC467}">
          <p14:sldIdLst>
            <p14:sldId id="737"/>
            <p14:sldId id="756"/>
            <p14:sldId id="757"/>
          </p14:sldIdLst>
        </p14:section>
        <p14:section name="השינוי בצהל" id="{9EAFAB6B-7538-43B6-B0F0-E8EF68636B4A}">
          <p14:sldIdLst>
            <p14:sldId id="678"/>
            <p14:sldId id="707"/>
            <p14:sldId id="708"/>
            <p14:sldId id="738"/>
            <p14:sldId id="685"/>
            <p14:sldId id="758"/>
            <p14:sldId id="711"/>
            <p14:sldId id="710"/>
            <p14:sldId id="749"/>
          </p14:sldIdLst>
        </p14:section>
        <p14:section name="שירת הל&quot;ה" id="{49D9CEB7-5EE8-4127-87FB-DF7B2CCBDECB}">
          <p14:sldIdLst>
            <p14:sldId id="735"/>
            <p14:sldId id="736"/>
            <p14:sldId id="745"/>
            <p14:sldId id="759"/>
          </p14:sldIdLst>
        </p14:section>
        <p14:section name="חפים מפשע בשעת מלחמה" id="{740E4FA5-DED2-40FA-B124-1433C0A0291C}">
          <p14:sldIdLst>
            <p14:sldId id="712"/>
            <p14:sldId id="713"/>
          </p14:sldIdLst>
        </p14:section>
        <p14:section name="מוסר התורה לעומת הבגצ" id="{ACE147EA-0F0E-443B-9823-2F308A51114E}">
          <p14:sldIdLst>
            <p14:sldId id="723"/>
            <p14:sldId id="724"/>
            <p14:sldId id="673"/>
            <p14:sldId id="721"/>
            <p14:sldId id="722"/>
          </p14:sldIdLst>
        </p14:section>
        <p14:section name="טעם ב - פרט מול הכלל" id="{7965CB4D-7A17-49F1-BF24-8682261DBFB5}">
          <p14:sldIdLst>
            <p14:sldId id="725"/>
            <p14:sldId id="726"/>
          </p14:sldIdLst>
        </p14:section>
        <p14:section name="רחמים במלחמה - רוח רביעית" id="{CF589C21-07FA-492A-AB98-A8DEC3695C5D}">
          <p14:sldIdLst>
            <p14:sldId id="727"/>
            <p14:sldId id="728"/>
            <p14:sldId id="703"/>
          </p14:sldIdLst>
        </p14:section>
        <p14:section name="שונות" id="{5ECD6E95-64C5-44BA-9F3E-A8DDA23795F7}">
          <p14:sldIdLst>
            <p14:sldId id="705"/>
            <p14:sldId id="671"/>
            <p14:sldId id="751"/>
            <p14:sldId id="704"/>
            <p14:sldId id="752"/>
            <p14:sldId id="753"/>
            <p14:sldId id="754"/>
            <p14:sldId id="687"/>
            <p14:sldId id="679"/>
          </p14:sldIdLst>
        </p14:section>
        <p14:section name="דת האסלאם" id="{45B6BA5A-A978-4B47-9301-CEB0540B2AF0}">
          <p14:sldIdLst>
            <p14:sldId id="746"/>
            <p14:sldId id="747"/>
            <p14:sldId id="74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013" autoAdjust="0"/>
    <p:restoredTop sz="95726" autoAdjust="0"/>
  </p:normalViewPr>
  <p:slideViewPr>
    <p:cSldViewPr snapToGrid="0">
      <p:cViewPr varScale="1">
        <p:scale>
          <a:sx n="92" d="100"/>
          <a:sy n="92" d="100"/>
        </p:scale>
        <p:origin x="288"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66" d="100"/>
        <a:sy n="66" d="100"/>
      </p:scale>
      <p:origin x="0" y="-1009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E9CF81E-A2B9-4E3E-B824-5B42127353CC}"/>
    <pc:docChg chg="undo redo custSel addSld delSld modSld sldOrd addSection delSection modSection modShowInfo">
      <pc:chgData name="יהודה טאוב" userId="80c2dbd02819b45c" providerId="LiveId" clId="{9E9CF81E-A2B9-4E3E-B824-5B42127353CC}" dt="2024-09-11T13:41:10.447" v="6966" actId="20577"/>
      <pc:docMkLst>
        <pc:docMk/>
      </pc:docMkLst>
      <pc:sldChg chg="addSp modSp mod setBg">
        <pc:chgData name="יהודה טאוב" userId="80c2dbd02819b45c" providerId="LiveId" clId="{9E9CF81E-A2B9-4E3E-B824-5B42127353CC}" dt="2024-09-08T05:23:34.733" v="4317" actId="1076"/>
        <pc:sldMkLst>
          <pc:docMk/>
          <pc:sldMk cId="685444161" sldId="256"/>
        </pc:sldMkLst>
        <pc:spChg chg="mod">
          <ac:chgData name="יהודה טאוב" userId="80c2dbd02819b45c" providerId="LiveId" clId="{9E9CF81E-A2B9-4E3E-B824-5B42127353CC}" dt="2024-09-08T05:22:10.928" v="4260" actId="20577"/>
          <ac:spMkLst>
            <pc:docMk/>
            <pc:sldMk cId="685444161" sldId="256"/>
            <ac:spMk id="2" creationId="{2F2AA11D-C26A-F3CE-D362-D80DA4F55F6F}"/>
          </ac:spMkLst>
        </pc:spChg>
        <pc:spChg chg="mod">
          <ac:chgData name="יהודה טאוב" userId="80c2dbd02819b45c" providerId="LiveId" clId="{9E9CF81E-A2B9-4E3E-B824-5B42127353CC}" dt="2024-09-05T09:53:56.667" v="2717" actId="20577"/>
          <ac:spMkLst>
            <pc:docMk/>
            <pc:sldMk cId="685444161" sldId="256"/>
            <ac:spMk id="3" creationId="{5857CA82-8A9D-728E-ED78-AC34D32E7ECE}"/>
          </ac:spMkLst>
        </pc:spChg>
        <pc:picChg chg="add mod">
          <ac:chgData name="יהודה טאוב" userId="80c2dbd02819b45c" providerId="LiveId" clId="{9E9CF81E-A2B9-4E3E-B824-5B42127353CC}" dt="2024-09-08T05:23:06.752" v="4315" actId="1076"/>
          <ac:picMkLst>
            <pc:docMk/>
            <pc:sldMk cId="685444161" sldId="256"/>
            <ac:picMk id="1026" creationId="{C750D22E-6461-045A-86DB-E88E2B5F5C9C}"/>
          </ac:picMkLst>
        </pc:picChg>
        <pc:picChg chg="add mod">
          <ac:chgData name="יהודה טאוב" userId="80c2dbd02819b45c" providerId="LiveId" clId="{9E9CF81E-A2B9-4E3E-B824-5B42127353CC}" dt="2024-09-08T05:23:34.733" v="4317" actId="1076"/>
          <ac:picMkLst>
            <pc:docMk/>
            <pc:sldMk cId="685444161" sldId="256"/>
            <ac:picMk id="1028" creationId="{42DF7701-17CD-FF10-023C-20A5E04AF19E}"/>
          </ac:picMkLst>
        </pc:picChg>
      </pc:sldChg>
      <pc:sldChg chg="add">
        <pc:chgData name="יהודה טאוב" userId="80c2dbd02819b45c" providerId="LiveId" clId="{9E9CF81E-A2B9-4E3E-B824-5B42127353CC}" dt="2024-09-09T14:01:36.960" v="6758"/>
        <pc:sldMkLst>
          <pc:docMk/>
          <pc:sldMk cId="3432683688" sldId="673"/>
        </pc:sldMkLst>
      </pc:sldChg>
      <pc:sldChg chg="addSp modSp mod modAnim">
        <pc:chgData name="יהודה טאוב" userId="80c2dbd02819b45c" providerId="LiveId" clId="{9E9CF81E-A2B9-4E3E-B824-5B42127353CC}" dt="2024-09-08T05:41:37.765" v="4493" actId="6549"/>
        <pc:sldMkLst>
          <pc:docMk/>
          <pc:sldMk cId="211713561" sldId="678"/>
        </pc:sldMkLst>
        <pc:spChg chg="mod">
          <ac:chgData name="יהודה טאוב" userId="80c2dbd02819b45c" providerId="LiveId" clId="{9E9CF81E-A2B9-4E3E-B824-5B42127353CC}" dt="2024-09-08T05:41:37.765" v="4493" actId="6549"/>
          <ac:spMkLst>
            <pc:docMk/>
            <pc:sldMk cId="211713561" sldId="678"/>
            <ac:spMk id="3" creationId="{CFBCB363-E023-ECFA-91B1-FC6E0E7B2F9A}"/>
          </ac:spMkLst>
        </pc:spChg>
        <pc:picChg chg="add mod">
          <ac:chgData name="יהודה טאוב" userId="80c2dbd02819b45c" providerId="LiveId" clId="{9E9CF81E-A2B9-4E3E-B824-5B42127353CC}" dt="2024-09-08T05:40:21.368" v="4426" actId="1076"/>
          <ac:picMkLst>
            <pc:docMk/>
            <pc:sldMk cId="211713561" sldId="678"/>
            <ac:picMk id="6" creationId="{F7A7AB48-6A96-CFBF-DA55-BDCA7CCD116D}"/>
          </ac:picMkLst>
        </pc:picChg>
      </pc:sldChg>
      <pc:sldChg chg="add ord">
        <pc:chgData name="יהודה טאוב" userId="80c2dbd02819b45c" providerId="LiveId" clId="{9E9CF81E-A2B9-4E3E-B824-5B42127353CC}" dt="2024-09-11T00:58:33.660" v="6809"/>
        <pc:sldMkLst>
          <pc:docMk/>
          <pc:sldMk cId="2861537019" sldId="679"/>
        </pc:sldMkLst>
      </pc:sldChg>
      <pc:sldChg chg="modSp mod modAnim">
        <pc:chgData name="יהודה טאוב" userId="80c2dbd02819b45c" providerId="LiveId" clId="{9E9CF81E-A2B9-4E3E-B824-5B42127353CC}" dt="2024-09-03T02:13:47.596" v="482" actId="20577"/>
        <pc:sldMkLst>
          <pc:docMk/>
          <pc:sldMk cId="3533640322" sldId="685"/>
        </pc:sldMkLst>
        <pc:spChg chg="mod">
          <ac:chgData name="יהודה טאוב" userId="80c2dbd02819b45c" providerId="LiveId" clId="{9E9CF81E-A2B9-4E3E-B824-5B42127353CC}" dt="2024-09-03T02:10:29.359" v="9" actId="20577"/>
          <ac:spMkLst>
            <pc:docMk/>
            <pc:sldMk cId="3533640322" sldId="685"/>
            <ac:spMk id="2" creationId="{6E5E004A-7240-C534-9710-CC2159C6095A}"/>
          </ac:spMkLst>
        </pc:spChg>
        <pc:spChg chg="mod">
          <ac:chgData name="יהודה טאוב" userId="80c2dbd02819b45c" providerId="LiveId" clId="{9E9CF81E-A2B9-4E3E-B824-5B42127353CC}" dt="2024-09-03T02:13:47.596" v="482" actId="20577"/>
          <ac:spMkLst>
            <pc:docMk/>
            <pc:sldMk cId="3533640322" sldId="685"/>
            <ac:spMk id="3" creationId="{CFBCB363-E023-ECFA-91B1-FC6E0E7B2F9A}"/>
          </ac:spMkLst>
        </pc:spChg>
      </pc:sldChg>
      <pc:sldChg chg="add">
        <pc:chgData name="יהודה טאוב" userId="80c2dbd02819b45c" providerId="LiveId" clId="{9E9CF81E-A2B9-4E3E-B824-5B42127353CC}" dt="2024-09-09T14:05:22.556" v="6760"/>
        <pc:sldMkLst>
          <pc:docMk/>
          <pc:sldMk cId="721038136" sldId="687"/>
        </pc:sldMkLst>
      </pc:sldChg>
      <pc:sldChg chg="add ord">
        <pc:chgData name="יהודה טאוב" userId="80c2dbd02819b45c" providerId="LiveId" clId="{9E9CF81E-A2B9-4E3E-B824-5B42127353CC}" dt="2024-09-11T01:00:57.345" v="6817"/>
        <pc:sldMkLst>
          <pc:docMk/>
          <pc:sldMk cId="3394474915" sldId="703"/>
        </pc:sldMkLst>
      </pc:sldChg>
      <pc:sldChg chg="add">
        <pc:chgData name="יהודה טאוב" userId="80c2dbd02819b45c" providerId="LiveId" clId="{9E9CF81E-A2B9-4E3E-B824-5B42127353CC}" dt="2024-09-09T14:05:22.556" v="6760"/>
        <pc:sldMkLst>
          <pc:docMk/>
          <pc:sldMk cId="3161809227" sldId="704"/>
        </pc:sldMkLst>
      </pc:sldChg>
      <pc:sldChg chg="add">
        <pc:chgData name="יהודה טאוב" userId="80c2dbd02819b45c" providerId="LiveId" clId="{9E9CF81E-A2B9-4E3E-B824-5B42127353CC}" dt="2024-09-08T05:42:36.490" v="4497"/>
        <pc:sldMkLst>
          <pc:docMk/>
          <pc:sldMk cId="1057214767" sldId="705"/>
        </pc:sldMkLst>
      </pc:sldChg>
      <pc:sldChg chg="modSp del mod modAnim">
        <pc:chgData name="יהודה טאוב" userId="80c2dbd02819b45c" providerId="LiveId" clId="{9E9CF81E-A2B9-4E3E-B824-5B42127353CC}" dt="2024-09-08T05:42:27.371" v="4494" actId="2696"/>
        <pc:sldMkLst>
          <pc:docMk/>
          <pc:sldMk cId="3315750219" sldId="705"/>
        </pc:sldMkLst>
        <pc:spChg chg="mod">
          <ac:chgData name="יהודה טאוב" userId="80c2dbd02819b45c" providerId="LiveId" clId="{9E9CF81E-A2B9-4E3E-B824-5B42127353CC}" dt="2024-09-03T02:13:57.938" v="497" actId="20577"/>
          <ac:spMkLst>
            <pc:docMk/>
            <pc:sldMk cId="3315750219" sldId="705"/>
            <ac:spMk id="2" creationId="{6E5E004A-7240-C534-9710-CC2159C6095A}"/>
          </ac:spMkLst>
        </pc:spChg>
        <pc:spChg chg="mod">
          <ac:chgData name="יהודה טאוב" userId="80c2dbd02819b45c" providerId="LiveId" clId="{9E9CF81E-A2B9-4E3E-B824-5B42127353CC}" dt="2024-09-04T23:40:15.941" v="917" actId="20577"/>
          <ac:spMkLst>
            <pc:docMk/>
            <pc:sldMk cId="3315750219" sldId="705"/>
            <ac:spMk id="3" creationId="{CFBCB363-E023-ECFA-91B1-FC6E0E7B2F9A}"/>
          </ac:spMkLst>
        </pc:spChg>
      </pc:sldChg>
      <pc:sldChg chg="modSp mod ord modAnim">
        <pc:chgData name="יהודה טאוב" userId="80c2dbd02819b45c" providerId="LiveId" clId="{9E9CF81E-A2B9-4E3E-B824-5B42127353CC}" dt="2024-09-08T05:23:46.655" v="4319" actId="20577"/>
        <pc:sldMkLst>
          <pc:docMk/>
          <pc:sldMk cId="4239847630" sldId="706"/>
        </pc:sldMkLst>
        <pc:spChg chg="mod">
          <ac:chgData name="יהודה טאוב" userId="80c2dbd02819b45c" providerId="LiveId" clId="{9E9CF81E-A2B9-4E3E-B824-5B42127353CC}" dt="2024-09-06T00:33:15.215" v="3106" actId="20577"/>
          <ac:spMkLst>
            <pc:docMk/>
            <pc:sldMk cId="4239847630" sldId="706"/>
            <ac:spMk id="2" creationId="{6E5E004A-7240-C534-9710-CC2159C6095A}"/>
          </ac:spMkLst>
        </pc:spChg>
        <pc:spChg chg="mod">
          <ac:chgData name="יהודה טאוב" userId="80c2dbd02819b45c" providerId="LiveId" clId="{9E9CF81E-A2B9-4E3E-B824-5B42127353CC}" dt="2024-09-08T05:23:46.655" v="4319" actId="20577"/>
          <ac:spMkLst>
            <pc:docMk/>
            <pc:sldMk cId="4239847630" sldId="706"/>
            <ac:spMk id="3" creationId="{CFBCB363-E023-ECFA-91B1-FC6E0E7B2F9A}"/>
          </ac:spMkLst>
        </pc:spChg>
      </pc:sldChg>
      <pc:sldChg chg="modSp mod ord modAnim">
        <pc:chgData name="יהודה טאוב" userId="80c2dbd02819b45c" providerId="LiveId" clId="{9E9CF81E-A2B9-4E3E-B824-5B42127353CC}" dt="2024-09-08T05:42:59.889" v="4508" actId="20577"/>
        <pc:sldMkLst>
          <pc:docMk/>
          <pc:sldMk cId="3718491792" sldId="707"/>
        </pc:sldMkLst>
        <pc:spChg chg="mod">
          <ac:chgData name="יהודה טאוב" userId="80c2dbd02819b45c" providerId="LiveId" clId="{9E9CF81E-A2B9-4E3E-B824-5B42127353CC}" dt="2024-09-08T05:42:59.889" v="4508" actId="20577"/>
          <ac:spMkLst>
            <pc:docMk/>
            <pc:sldMk cId="3718491792" sldId="707"/>
            <ac:spMk id="2" creationId="{6E5E004A-7240-C534-9710-CC2159C6095A}"/>
          </ac:spMkLst>
        </pc:spChg>
        <pc:spChg chg="mod">
          <ac:chgData name="יהודה טאוב" userId="80c2dbd02819b45c" providerId="LiveId" clId="{9E9CF81E-A2B9-4E3E-B824-5B42127353CC}" dt="2024-09-03T13:56:45.760" v="613" actId="27636"/>
          <ac:spMkLst>
            <pc:docMk/>
            <pc:sldMk cId="3718491792" sldId="707"/>
            <ac:spMk id="3" creationId="{CFBCB363-E023-ECFA-91B1-FC6E0E7B2F9A}"/>
          </ac:spMkLst>
        </pc:spChg>
      </pc:sldChg>
      <pc:sldChg chg="modSp mod ord modAnim modShow">
        <pc:chgData name="יהודה טאוב" userId="80c2dbd02819b45c" providerId="LiveId" clId="{9E9CF81E-A2B9-4E3E-B824-5B42127353CC}" dt="2024-09-08T05:50:24.189" v="4962"/>
        <pc:sldMkLst>
          <pc:docMk/>
          <pc:sldMk cId="2918939410" sldId="708"/>
        </pc:sldMkLst>
        <pc:spChg chg="mod">
          <ac:chgData name="יהודה טאוב" userId="80c2dbd02819b45c" providerId="LiveId" clId="{9E9CF81E-A2B9-4E3E-B824-5B42127353CC}" dt="2024-09-03T13:57:29.573" v="616" actId="27636"/>
          <ac:spMkLst>
            <pc:docMk/>
            <pc:sldMk cId="2918939410" sldId="708"/>
            <ac:spMk id="2" creationId="{6E5E004A-7240-C534-9710-CC2159C6095A}"/>
          </ac:spMkLst>
        </pc:spChg>
        <pc:spChg chg="mod">
          <ac:chgData name="יהודה טאוב" userId="80c2dbd02819b45c" providerId="LiveId" clId="{9E9CF81E-A2B9-4E3E-B824-5B42127353CC}" dt="2024-09-04T01:51:07.838" v="789" actId="20577"/>
          <ac:spMkLst>
            <pc:docMk/>
            <pc:sldMk cId="2918939410" sldId="708"/>
            <ac:spMk id="3" creationId="{CFBCB363-E023-ECFA-91B1-FC6E0E7B2F9A}"/>
          </ac:spMkLst>
        </pc:spChg>
      </pc:sldChg>
      <pc:sldChg chg="modSp del mod ord modAnim">
        <pc:chgData name="יהודה טאוב" userId="80c2dbd02819b45c" providerId="LiveId" clId="{9E9CF81E-A2B9-4E3E-B824-5B42127353CC}" dt="2024-09-09T14:07:20.551" v="6763" actId="47"/>
        <pc:sldMkLst>
          <pc:docMk/>
          <pc:sldMk cId="1265608242" sldId="709"/>
        </pc:sldMkLst>
        <pc:spChg chg="mod">
          <ac:chgData name="יהודה טאוב" userId="80c2dbd02819b45c" providerId="LiveId" clId="{9E9CF81E-A2B9-4E3E-B824-5B42127353CC}" dt="2024-09-03T22:21:33.821" v="631" actId="20577"/>
          <ac:spMkLst>
            <pc:docMk/>
            <pc:sldMk cId="1265608242" sldId="709"/>
            <ac:spMk id="2" creationId="{6E5E004A-7240-C534-9710-CC2159C6095A}"/>
          </ac:spMkLst>
        </pc:spChg>
        <pc:spChg chg="mod">
          <ac:chgData name="יהודה טאוב" userId="80c2dbd02819b45c" providerId="LiveId" clId="{9E9CF81E-A2B9-4E3E-B824-5B42127353CC}" dt="2024-09-09T14:07:18.908" v="6762" actId="6549"/>
          <ac:spMkLst>
            <pc:docMk/>
            <pc:sldMk cId="1265608242" sldId="709"/>
            <ac:spMk id="3" creationId="{CFBCB363-E023-ECFA-91B1-FC6E0E7B2F9A}"/>
          </ac:spMkLst>
        </pc:spChg>
      </pc:sldChg>
      <pc:sldChg chg="modSp mod modAnim">
        <pc:chgData name="יהודה טאוב" userId="80c2dbd02819b45c" providerId="LiveId" clId="{9E9CF81E-A2B9-4E3E-B824-5B42127353CC}" dt="2024-09-08T09:38:15.498" v="5015" actId="113"/>
        <pc:sldMkLst>
          <pc:docMk/>
          <pc:sldMk cId="3532280628" sldId="710"/>
        </pc:sldMkLst>
        <pc:spChg chg="mod">
          <ac:chgData name="יהודה טאוב" userId="80c2dbd02819b45c" providerId="LiveId" clId="{9E9CF81E-A2B9-4E3E-B824-5B42127353CC}" dt="2024-09-08T09:36:27.503" v="5005" actId="20577"/>
          <ac:spMkLst>
            <pc:docMk/>
            <pc:sldMk cId="3532280628" sldId="710"/>
            <ac:spMk id="2" creationId="{6E5E004A-7240-C534-9710-CC2159C6095A}"/>
          </ac:spMkLst>
        </pc:spChg>
        <pc:spChg chg="mod">
          <ac:chgData name="יהודה טאוב" userId="80c2dbd02819b45c" providerId="LiveId" clId="{9E9CF81E-A2B9-4E3E-B824-5B42127353CC}" dt="2024-09-08T09:38:15.498" v="5015" actId="113"/>
          <ac:spMkLst>
            <pc:docMk/>
            <pc:sldMk cId="3532280628" sldId="710"/>
            <ac:spMk id="3" creationId="{CFBCB363-E023-ECFA-91B1-FC6E0E7B2F9A}"/>
          </ac:spMkLst>
        </pc:spChg>
      </pc:sldChg>
      <pc:sldChg chg="addSp modSp mod ord modAnim">
        <pc:chgData name="יהודה טאוב" userId="80c2dbd02819b45c" providerId="LiveId" clId="{9E9CF81E-A2B9-4E3E-B824-5B42127353CC}" dt="2024-09-08T05:51:24.439" v="4966"/>
        <pc:sldMkLst>
          <pc:docMk/>
          <pc:sldMk cId="4279825107" sldId="711"/>
        </pc:sldMkLst>
        <pc:spChg chg="mod">
          <ac:chgData name="יהודה טאוב" userId="80c2dbd02819b45c" providerId="LiveId" clId="{9E9CF81E-A2B9-4E3E-B824-5B42127353CC}" dt="2024-09-04T00:01:04.006" v="659" actId="20577"/>
          <ac:spMkLst>
            <pc:docMk/>
            <pc:sldMk cId="4279825107" sldId="711"/>
            <ac:spMk id="2" creationId="{6E5E004A-7240-C534-9710-CC2159C6095A}"/>
          </ac:spMkLst>
        </pc:spChg>
        <pc:spChg chg="mod">
          <ac:chgData name="יהודה טאוב" userId="80c2dbd02819b45c" providerId="LiveId" clId="{9E9CF81E-A2B9-4E3E-B824-5B42127353CC}" dt="2024-09-04T00:19:45.340" v="723" actId="14100"/>
          <ac:spMkLst>
            <pc:docMk/>
            <pc:sldMk cId="4279825107" sldId="711"/>
            <ac:spMk id="3" creationId="{CFBCB363-E023-ECFA-91B1-FC6E0E7B2F9A}"/>
          </ac:spMkLst>
        </pc:spChg>
        <pc:picChg chg="add mod">
          <ac:chgData name="יהודה טאוב" userId="80c2dbd02819b45c" providerId="LiveId" clId="{9E9CF81E-A2B9-4E3E-B824-5B42127353CC}" dt="2024-09-04T00:19:41.152" v="722" actId="1076"/>
          <ac:picMkLst>
            <pc:docMk/>
            <pc:sldMk cId="4279825107" sldId="711"/>
            <ac:picMk id="6" creationId="{540CA274-1F98-A568-8575-9C3563CC387F}"/>
          </ac:picMkLst>
        </pc:picChg>
      </pc:sldChg>
      <pc:sldChg chg="modSp mod modAnim">
        <pc:chgData name="יהודה טאוב" userId="80c2dbd02819b45c" providerId="LiveId" clId="{9E9CF81E-A2B9-4E3E-B824-5B42127353CC}" dt="2024-09-04T00:12:38.427" v="716" actId="113"/>
        <pc:sldMkLst>
          <pc:docMk/>
          <pc:sldMk cId="1422663746" sldId="712"/>
        </pc:sldMkLst>
        <pc:spChg chg="mod">
          <ac:chgData name="יהודה טאוב" userId="80c2dbd02819b45c" providerId="LiveId" clId="{9E9CF81E-A2B9-4E3E-B824-5B42127353CC}" dt="2024-09-04T00:10:17.512" v="697" actId="20577"/>
          <ac:spMkLst>
            <pc:docMk/>
            <pc:sldMk cId="1422663746" sldId="712"/>
            <ac:spMk id="2" creationId="{6E5E004A-7240-C534-9710-CC2159C6095A}"/>
          </ac:spMkLst>
        </pc:spChg>
        <pc:spChg chg="mod">
          <ac:chgData name="יהודה טאוב" userId="80c2dbd02819b45c" providerId="LiveId" clId="{9E9CF81E-A2B9-4E3E-B824-5B42127353CC}" dt="2024-09-04T00:12:38.427" v="716" actId="113"/>
          <ac:spMkLst>
            <pc:docMk/>
            <pc:sldMk cId="1422663746" sldId="712"/>
            <ac:spMk id="3" creationId="{CFBCB363-E023-ECFA-91B1-FC6E0E7B2F9A}"/>
          </ac:spMkLst>
        </pc:spChg>
      </pc:sldChg>
      <pc:sldChg chg="modSp mod modAnim">
        <pc:chgData name="יהודה טאוב" userId="80c2dbd02819b45c" providerId="LiveId" clId="{9E9CF81E-A2B9-4E3E-B824-5B42127353CC}" dt="2024-09-04T01:13:29.208" v="785" actId="20577"/>
        <pc:sldMkLst>
          <pc:docMk/>
          <pc:sldMk cId="3297730523" sldId="713"/>
        </pc:sldMkLst>
        <pc:spChg chg="mod">
          <ac:chgData name="יהודה טאוב" userId="80c2dbd02819b45c" providerId="LiveId" clId="{9E9CF81E-A2B9-4E3E-B824-5B42127353CC}" dt="2024-09-04T01:13:29.208" v="785" actId="20577"/>
          <ac:spMkLst>
            <pc:docMk/>
            <pc:sldMk cId="3297730523" sldId="713"/>
            <ac:spMk id="2" creationId="{6E5E004A-7240-C534-9710-CC2159C6095A}"/>
          </ac:spMkLst>
        </pc:spChg>
        <pc:spChg chg="mod">
          <ac:chgData name="יהודה טאוב" userId="80c2dbd02819b45c" providerId="LiveId" clId="{9E9CF81E-A2B9-4E3E-B824-5B42127353CC}" dt="2024-09-04T01:13:16.975" v="775" actId="20577"/>
          <ac:spMkLst>
            <pc:docMk/>
            <pc:sldMk cId="3297730523" sldId="713"/>
            <ac:spMk id="3" creationId="{CFBCB363-E023-ECFA-91B1-FC6E0E7B2F9A}"/>
          </ac:spMkLst>
        </pc:spChg>
      </pc:sldChg>
      <pc:sldChg chg="addSp delSp modSp mod ord modAnim modNotesTx">
        <pc:chgData name="יהודה טאוב" userId="80c2dbd02819b45c" providerId="LiveId" clId="{9E9CF81E-A2B9-4E3E-B824-5B42127353CC}" dt="2024-09-09T00:37:15.078" v="5561" actId="20577"/>
        <pc:sldMkLst>
          <pc:docMk/>
          <pc:sldMk cId="2876925948" sldId="714"/>
        </pc:sldMkLst>
        <pc:spChg chg="mod">
          <ac:chgData name="יהודה טאוב" userId="80c2dbd02819b45c" providerId="LiveId" clId="{9E9CF81E-A2B9-4E3E-B824-5B42127353CC}" dt="2024-09-08T05:25:30.011" v="4338" actId="20577"/>
          <ac:spMkLst>
            <pc:docMk/>
            <pc:sldMk cId="2876925948" sldId="714"/>
            <ac:spMk id="2" creationId="{6E5E004A-7240-C534-9710-CC2159C6095A}"/>
          </ac:spMkLst>
        </pc:spChg>
        <pc:spChg chg="add del mod">
          <ac:chgData name="יהודה טאוב" userId="80c2dbd02819b45c" providerId="LiveId" clId="{9E9CF81E-A2B9-4E3E-B824-5B42127353CC}" dt="2024-09-09T00:37:15.078" v="5561" actId="20577"/>
          <ac:spMkLst>
            <pc:docMk/>
            <pc:sldMk cId="2876925948" sldId="714"/>
            <ac:spMk id="3" creationId="{CFBCB363-E023-ECFA-91B1-FC6E0E7B2F9A}"/>
          </ac:spMkLst>
        </pc:spChg>
        <pc:spChg chg="add mod">
          <ac:chgData name="יהודה טאוב" userId="80c2dbd02819b45c" providerId="LiveId" clId="{9E9CF81E-A2B9-4E3E-B824-5B42127353CC}" dt="2024-09-04T00:36:38.643" v="725"/>
          <ac:spMkLst>
            <pc:docMk/>
            <pc:sldMk cId="2876925948" sldId="714"/>
            <ac:spMk id="5" creationId="{93044F0A-BCBD-650C-9FAC-CB6E0343A6CA}"/>
          </ac:spMkLst>
        </pc:spChg>
      </pc:sldChg>
      <pc:sldChg chg="addSp delSp modSp mod ord modAnim modNotesTx">
        <pc:chgData name="יהודה טאוב" userId="80c2dbd02819b45c" providerId="LiveId" clId="{9E9CF81E-A2B9-4E3E-B824-5B42127353CC}" dt="2024-09-09T14:41:40.946" v="6771" actId="20577"/>
        <pc:sldMkLst>
          <pc:docMk/>
          <pc:sldMk cId="2074035309" sldId="715"/>
        </pc:sldMkLst>
        <pc:spChg chg="mod">
          <ac:chgData name="יהודה טאוב" userId="80c2dbd02819b45c" providerId="LiveId" clId="{9E9CF81E-A2B9-4E3E-B824-5B42127353CC}" dt="2024-09-09T13:15:26.809" v="5927" actId="20577"/>
          <ac:spMkLst>
            <pc:docMk/>
            <pc:sldMk cId="2074035309" sldId="715"/>
            <ac:spMk id="2" creationId="{6E5E004A-7240-C534-9710-CC2159C6095A}"/>
          </ac:spMkLst>
        </pc:spChg>
        <pc:spChg chg="add del mod">
          <ac:chgData name="יהודה טאוב" userId="80c2dbd02819b45c" providerId="LiveId" clId="{9E9CF81E-A2B9-4E3E-B824-5B42127353CC}" dt="2024-09-09T14:41:40.946" v="6771" actId="20577"/>
          <ac:spMkLst>
            <pc:docMk/>
            <pc:sldMk cId="2074035309" sldId="715"/>
            <ac:spMk id="3" creationId="{CFBCB363-E023-ECFA-91B1-FC6E0E7B2F9A}"/>
          </ac:spMkLst>
        </pc:spChg>
        <pc:spChg chg="add mod">
          <ac:chgData name="יהודה טאוב" userId="80c2dbd02819b45c" providerId="LiveId" clId="{9E9CF81E-A2B9-4E3E-B824-5B42127353CC}" dt="2024-09-04T00:38:53.937" v="739"/>
          <ac:spMkLst>
            <pc:docMk/>
            <pc:sldMk cId="2074035309" sldId="715"/>
            <ac:spMk id="5" creationId="{9A710AC9-9E63-07E0-1F58-CD646C55530B}"/>
          </ac:spMkLst>
        </pc:spChg>
      </pc:sldChg>
      <pc:sldChg chg="addSp delSp modSp mod ord modAnim">
        <pc:chgData name="יהודה טאוב" userId="80c2dbd02819b45c" providerId="LiveId" clId="{9E9CF81E-A2B9-4E3E-B824-5B42127353CC}" dt="2024-09-08T05:32:52.135" v="4395" actId="20577"/>
        <pc:sldMkLst>
          <pc:docMk/>
          <pc:sldMk cId="2813844276" sldId="716"/>
        </pc:sldMkLst>
        <pc:spChg chg="mod">
          <ac:chgData name="יהודה טאוב" userId="80c2dbd02819b45c" providerId="LiveId" clId="{9E9CF81E-A2B9-4E3E-B824-5B42127353CC}" dt="2024-09-08T05:32:52.135" v="4395" actId="20577"/>
          <ac:spMkLst>
            <pc:docMk/>
            <pc:sldMk cId="2813844276" sldId="716"/>
            <ac:spMk id="2" creationId="{6E5E004A-7240-C534-9710-CC2159C6095A}"/>
          </ac:spMkLst>
        </pc:spChg>
        <pc:spChg chg="add del mod">
          <ac:chgData name="יהודה טאוב" userId="80c2dbd02819b45c" providerId="LiveId" clId="{9E9CF81E-A2B9-4E3E-B824-5B42127353CC}" dt="2024-09-06T00:42:59.692" v="3158" actId="21"/>
          <ac:spMkLst>
            <pc:docMk/>
            <pc:sldMk cId="2813844276" sldId="716"/>
            <ac:spMk id="3" creationId="{CFBCB363-E023-ECFA-91B1-FC6E0E7B2F9A}"/>
          </ac:spMkLst>
        </pc:spChg>
        <pc:spChg chg="add mod">
          <ac:chgData name="יהודה טאוב" userId="80c2dbd02819b45c" providerId="LiveId" clId="{9E9CF81E-A2B9-4E3E-B824-5B42127353CC}" dt="2024-09-04T00:40:43.375" v="753"/>
          <ac:spMkLst>
            <pc:docMk/>
            <pc:sldMk cId="2813844276" sldId="716"/>
            <ac:spMk id="5" creationId="{5E6F03BA-A0ED-467F-9C30-C991FDBFEDD0}"/>
          </ac:spMkLst>
        </pc:spChg>
      </pc:sldChg>
      <pc:sldChg chg="addSp delSp modSp mod ord modAnim">
        <pc:chgData name="יהודה טאוב" userId="80c2dbd02819b45c" providerId="LiveId" clId="{9E9CF81E-A2B9-4E3E-B824-5B42127353CC}" dt="2024-09-08T05:38:42.369" v="4422" actId="20577"/>
        <pc:sldMkLst>
          <pc:docMk/>
          <pc:sldMk cId="3445068866" sldId="717"/>
        </pc:sldMkLst>
        <pc:spChg chg="mod">
          <ac:chgData name="יהודה טאוב" userId="80c2dbd02819b45c" providerId="LiveId" clId="{9E9CF81E-A2B9-4E3E-B824-5B42127353CC}" dt="2024-09-08T05:38:42.369" v="4422" actId="20577"/>
          <ac:spMkLst>
            <pc:docMk/>
            <pc:sldMk cId="3445068866" sldId="717"/>
            <ac:spMk id="2" creationId="{6E5E004A-7240-C534-9710-CC2159C6095A}"/>
          </ac:spMkLst>
        </pc:spChg>
        <pc:spChg chg="add del mod">
          <ac:chgData name="יהודה טאוב" userId="80c2dbd02819b45c" providerId="LiveId" clId="{9E9CF81E-A2B9-4E3E-B824-5B42127353CC}" dt="2024-09-04T00:43:23.929" v="771" actId="2711"/>
          <ac:spMkLst>
            <pc:docMk/>
            <pc:sldMk cId="3445068866" sldId="717"/>
            <ac:spMk id="3" creationId="{CFBCB363-E023-ECFA-91B1-FC6E0E7B2F9A}"/>
          </ac:spMkLst>
        </pc:spChg>
        <pc:spChg chg="add mod">
          <ac:chgData name="יהודה טאוב" userId="80c2dbd02819b45c" providerId="LiveId" clId="{9E9CF81E-A2B9-4E3E-B824-5B42127353CC}" dt="2024-09-04T00:42:46.777" v="763"/>
          <ac:spMkLst>
            <pc:docMk/>
            <pc:sldMk cId="3445068866" sldId="717"/>
            <ac:spMk id="5" creationId="{665AE30E-76F2-D7BA-DEC3-BE6265E7CAC4}"/>
          </ac:spMkLst>
        </pc:spChg>
      </pc:sldChg>
      <pc:sldChg chg="modSp del mod ord modAnim">
        <pc:chgData name="יהודה טאוב" userId="80c2dbd02819b45c" providerId="LiveId" clId="{9E9CF81E-A2B9-4E3E-B824-5B42127353CC}" dt="2024-09-11T00:57:30.915" v="6805" actId="47"/>
        <pc:sldMkLst>
          <pc:docMk/>
          <pc:sldMk cId="3979044871" sldId="718"/>
        </pc:sldMkLst>
        <pc:spChg chg="mod">
          <ac:chgData name="יהודה טאוב" userId="80c2dbd02819b45c" providerId="LiveId" clId="{9E9CF81E-A2B9-4E3E-B824-5B42127353CC}" dt="2024-09-04T23:55:55.206" v="951" actId="20577"/>
          <ac:spMkLst>
            <pc:docMk/>
            <pc:sldMk cId="3979044871" sldId="718"/>
            <ac:spMk id="2" creationId="{6E5E004A-7240-C534-9710-CC2159C6095A}"/>
          </ac:spMkLst>
        </pc:spChg>
        <pc:spChg chg="mod">
          <ac:chgData name="יהודה טאוב" userId="80c2dbd02819b45c" providerId="LiveId" clId="{9E9CF81E-A2B9-4E3E-B824-5B42127353CC}" dt="2024-09-11T00:56:49.897" v="6797" actId="21"/>
          <ac:spMkLst>
            <pc:docMk/>
            <pc:sldMk cId="3979044871" sldId="718"/>
            <ac:spMk id="3" creationId="{CFBCB363-E023-ECFA-91B1-FC6E0E7B2F9A}"/>
          </ac:spMkLst>
        </pc:spChg>
      </pc:sldChg>
      <pc:sldChg chg="modSp mod ord modAnim">
        <pc:chgData name="יהודה טאוב" userId="80c2dbd02819b45c" providerId="LiveId" clId="{9E9CF81E-A2B9-4E3E-B824-5B42127353CC}" dt="2024-09-11T00:50:29.137" v="6784" actId="20577"/>
        <pc:sldMkLst>
          <pc:docMk/>
          <pc:sldMk cId="4110663420" sldId="719"/>
        </pc:sldMkLst>
        <pc:spChg chg="mod">
          <ac:chgData name="יהודה טאוב" userId="80c2dbd02819b45c" providerId="LiveId" clId="{9E9CF81E-A2B9-4E3E-B824-5B42127353CC}" dt="2024-09-05T00:23:42.503" v="1012" actId="20577"/>
          <ac:spMkLst>
            <pc:docMk/>
            <pc:sldMk cId="4110663420" sldId="719"/>
            <ac:spMk id="2" creationId="{6E5E004A-7240-C534-9710-CC2159C6095A}"/>
          </ac:spMkLst>
        </pc:spChg>
        <pc:spChg chg="mod">
          <ac:chgData name="יהודה טאוב" userId="80c2dbd02819b45c" providerId="LiveId" clId="{9E9CF81E-A2B9-4E3E-B824-5B42127353CC}" dt="2024-09-11T00:50:29.137" v="6784" actId="20577"/>
          <ac:spMkLst>
            <pc:docMk/>
            <pc:sldMk cId="4110663420" sldId="719"/>
            <ac:spMk id="3" creationId="{CFBCB363-E023-ECFA-91B1-FC6E0E7B2F9A}"/>
          </ac:spMkLst>
        </pc:spChg>
      </pc:sldChg>
      <pc:sldChg chg="modSp mod ord modAnim">
        <pc:chgData name="יהודה טאוב" userId="80c2dbd02819b45c" providerId="LiveId" clId="{9E9CF81E-A2B9-4E3E-B824-5B42127353CC}" dt="2024-09-11T00:49:31.378" v="6778"/>
        <pc:sldMkLst>
          <pc:docMk/>
          <pc:sldMk cId="419956345" sldId="720"/>
        </pc:sldMkLst>
        <pc:spChg chg="mod">
          <ac:chgData name="יהודה טאוב" userId="80c2dbd02819b45c" providerId="LiveId" clId="{9E9CF81E-A2B9-4E3E-B824-5B42127353CC}" dt="2024-09-05T01:32:49.001" v="1108" actId="20577"/>
          <ac:spMkLst>
            <pc:docMk/>
            <pc:sldMk cId="419956345" sldId="720"/>
            <ac:spMk id="2" creationId="{6E5E004A-7240-C534-9710-CC2159C6095A}"/>
          </ac:spMkLst>
        </pc:spChg>
        <pc:spChg chg="mod">
          <ac:chgData name="יהודה טאוב" userId="80c2dbd02819b45c" providerId="LiveId" clId="{9E9CF81E-A2B9-4E3E-B824-5B42127353CC}" dt="2024-09-05T01:35:24.928" v="1384" actId="20577"/>
          <ac:spMkLst>
            <pc:docMk/>
            <pc:sldMk cId="419956345" sldId="720"/>
            <ac:spMk id="3" creationId="{CFBCB363-E023-ECFA-91B1-FC6E0E7B2F9A}"/>
          </ac:spMkLst>
        </pc:spChg>
      </pc:sldChg>
      <pc:sldChg chg="modSp mod modAnim">
        <pc:chgData name="יהודה טאוב" userId="80c2dbd02819b45c" providerId="LiveId" clId="{9E9CF81E-A2B9-4E3E-B824-5B42127353CC}" dt="2024-09-05T02:08:38.216" v="1821" actId="20577"/>
        <pc:sldMkLst>
          <pc:docMk/>
          <pc:sldMk cId="2663517949" sldId="721"/>
        </pc:sldMkLst>
        <pc:spChg chg="mod">
          <ac:chgData name="יהודה טאוב" userId="80c2dbd02819b45c" providerId="LiveId" clId="{9E9CF81E-A2B9-4E3E-B824-5B42127353CC}" dt="2024-09-05T02:06:20.823" v="1402" actId="20577"/>
          <ac:spMkLst>
            <pc:docMk/>
            <pc:sldMk cId="2663517949" sldId="721"/>
            <ac:spMk id="2" creationId="{6E5E004A-7240-C534-9710-CC2159C6095A}"/>
          </ac:spMkLst>
        </pc:spChg>
        <pc:spChg chg="mod">
          <ac:chgData name="יהודה טאוב" userId="80c2dbd02819b45c" providerId="LiveId" clId="{9E9CF81E-A2B9-4E3E-B824-5B42127353CC}" dt="2024-09-05T02:08:38.216" v="1821" actId="20577"/>
          <ac:spMkLst>
            <pc:docMk/>
            <pc:sldMk cId="2663517949" sldId="721"/>
            <ac:spMk id="3" creationId="{CFBCB363-E023-ECFA-91B1-FC6E0E7B2F9A}"/>
          </ac:spMkLst>
        </pc:spChg>
      </pc:sldChg>
      <pc:sldChg chg="modSp modAnim">
        <pc:chgData name="יהודה טאוב" userId="80c2dbd02819b45c" providerId="LiveId" clId="{9E9CF81E-A2B9-4E3E-B824-5B42127353CC}" dt="2024-09-05T07:22:53.577" v="1903" actId="20577"/>
        <pc:sldMkLst>
          <pc:docMk/>
          <pc:sldMk cId="698368602" sldId="722"/>
        </pc:sldMkLst>
        <pc:spChg chg="mod">
          <ac:chgData name="יהודה טאוב" userId="80c2dbd02819b45c" providerId="LiveId" clId="{9E9CF81E-A2B9-4E3E-B824-5B42127353CC}" dt="2024-09-05T07:22:53.577" v="1903" actId="20577"/>
          <ac:spMkLst>
            <pc:docMk/>
            <pc:sldMk cId="698368602" sldId="722"/>
            <ac:spMk id="3" creationId="{CFBCB363-E023-ECFA-91B1-FC6E0E7B2F9A}"/>
          </ac:spMkLst>
        </pc:spChg>
      </pc:sldChg>
      <pc:sldChg chg="modSp mod ord modAnim">
        <pc:chgData name="יהודה טאוב" userId="80c2dbd02819b45c" providerId="LiveId" clId="{9E9CF81E-A2B9-4E3E-B824-5B42127353CC}" dt="2024-09-08T05:52:01.964" v="4968"/>
        <pc:sldMkLst>
          <pc:docMk/>
          <pc:sldMk cId="2877640089" sldId="723"/>
        </pc:sldMkLst>
        <pc:spChg chg="mod">
          <ac:chgData name="יהודה טאוב" userId="80c2dbd02819b45c" providerId="LiveId" clId="{9E9CF81E-A2B9-4E3E-B824-5B42127353CC}" dt="2024-09-05T07:23:35.200" v="1915" actId="20577"/>
          <ac:spMkLst>
            <pc:docMk/>
            <pc:sldMk cId="2877640089" sldId="723"/>
            <ac:spMk id="2" creationId="{6E5E004A-7240-C534-9710-CC2159C6095A}"/>
          </ac:spMkLst>
        </pc:spChg>
        <pc:spChg chg="mod">
          <ac:chgData name="יהודה טאוב" userId="80c2dbd02819b45c" providerId="LiveId" clId="{9E9CF81E-A2B9-4E3E-B824-5B42127353CC}" dt="2024-09-05T07:23:56.727" v="1918" actId="20577"/>
          <ac:spMkLst>
            <pc:docMk/>
            <pc:sldMk cId="2877640089" sldId="723"/>
            <ac:spMk id="3" creationId="{CFBCB363-E023-ECFA-91B1-FC6E0E7B2F9A}"/>
          </ac:spMkLst>
        </pc:spChg>
      </pc:sldChg>
      <pc:sldChg chg="modSp mod ord modAnim modNotesTx">
        <pc:chgData name="יהודה טאוב" userId="80c2dbd02819b45c" providerId="LiveId" clId="{9E9CF81E-A2B9-4E3E-B824-5B42127353CC}" dt="2024-09-08T05:54:19.080" v="4970"/>
        <pc:sldMkLst>
          <pc:docMk/>
          <pc:sldMk cId="3933908111" sldId="724"/>
        </pc:sldMkLst>
        <pc:spChg chg="mod">
          <ac:chgData name="יהודה טאוב" userId="80c2dbd02819b45c" providerId="LiveId" clId="{9E9CF81E-A2B9-4E3E-B824-5B42127353CC}" dt="2024-09-05T07:26:09.270" v="1977" actId="20577"/>
          <ac:spMkLst>
            <pc:docMk/>
            <pc:sldMk cId="3933908111" sldId="724"/>
            <ac:spMk id="2" creationId="{6E5E004A-7240-C534-9710-CC2159C6095A}"/>
          </ac:spMkLst>
        </pc:spChg>
        <pc:spChg chg="mod">
          <ac:chgData name="יהודה טאוב" userId="80c2dbd02819b45c" providerId="LiveId" clId="{9E9CF81E-A2B9-4E3E-B824-5B42127353CC}" dt="2024-09-05T07:27:30.833" v="1985"/>
          <ac:spMkLst>
            <pc:docMk/>
            <pc:sldMk cId="3933908111" sldId="724"/>
            <ac:spMk id="3" creationId="{CFBCB363-E023-ECFA-91B1-FC6E0E7B2F9A}"/>
          </ac:spMkLst>
        </pc:spChg>
      </pc:sldChg>
      <pc:sldChg chg="modSp mod modAnim">
        <pc:chgData name="יהודה טאוב" userId="80c2dbd02819b45c" providerId="LiveId" clId="{9E9CF81E-A2B9-4E3E-B824-5B42127353CC}" dt="2024-09-05T07:31:15.459" v="2053" actId="20577"/>
        <pc:sldMkLst>
          <pc:docMk/>
          <pc:sldMk cId="1376010712" sldId="725"/>
        </pc:sldMkLst>
        <pc:spChg chg="mod">
          <ac:chgData name="יהודה טאוב" userId="80c2dbd02819b45c" providerId="LiveId" clId="{9E9CF81E-A2B9-4E3E-B824-5B42127353CC}" dt="2024-09-05T07:29:17.199" v="2006" actId="20577"/>
          <ac:spMkLst>
            <pc:docMk/>
            <pc:sldMk cId="1376010712" sldId="725"/>
            <ac:spMk id="2" creationId="{6E5E004A-7240-C534-9710-CC2159C6095A}"/>
          </ac:spMkLst>
        </pc:spChg>
        <pc:spChg chg="mod">
          <ac:chgData name="יהודה טאוב" userId="80c2dbd02819b45c" providerId="LiveId" clId="{9E9CF81E-A2B9-4E3E-B824-5B42127353CC}" dt="2024-09-05T07:31:15.459" v="2053" actId="20577"/>
          <ac:spMkLst>
            <pc:docMk/>
            <pc:sldMk cId="1376010712" sldId="725"/>
            <ac:spMk id="3" creationId="{CFBCB363-E023-ECFA-91B1-FC6E0E7B2F9A}"/>
          </ac:spMkLst>
        </pc:spChg>
      </pc:sldChg>
      <pc:sldChg chg="modSp mod modAnim">
        <pc:chgData name="יהודה טאוב" userId="80c2dbd02819b45c" providerId="LiveId" clId="{9E9CF81E-A2B9-4E3E-B824-5B42127353CC}" dt="2024-09-05T08:55:40.304" v="2467" actId="20577"/>
        <pc:sldMkLst>
          <pc:docMk/>
          <pc:sldMk cId="3280528445" sldId="726"/>
        </pc:sldMkLst>
        <pc:spChg chg="mod">
          <ac:chgData name="יהודה טאוב" userId="80c2dbd02819b45c" providerId="LiveId" clId="{9E9CF81E-A2B9-4E3E-B824-5B42127353CC}" dt="2024-09-05T08:55:40.304" v="2467" actId="20577"/>
          <ac:spMkLst>
            <pc:docMk/>
            <pc:sldMk cId="3280528445" sldId="726"/>
            <ac:spMk id="2" creationId="{6E5E004A-7240-C534-9710-CC2159C6095A}"/>
          </ac:spMkLst>
        </pc:spChg>
        <pc:spChg chg="mod">
          <ac:chgData name="יהודה טאוב" userId="80c2dbd02819b45c" providerId="LiveId" clId="{9E9CF81E-A2B9-4E3E-B824-5B42127353CC}" dt="2024-09-05T08:38:47.314" v="2465" actId="20577"/>
          <ac:spMkLst>
            <pc:docMk/>
            <pc:sldMk cId="3280528445" sldId="726"/>
            <ac:spMk id="3" creationId="{CFBCB363-E023-ECFA-91B1-FC6E0E7B2F9A}"/>
          </ac:spMkLst>
        </pc:spChg>
      </pc:sldChg>
      <pc:sldChg chg="modSp mod modAnim">
        <pc:chgData name="יהודה טאוב" userId="80c2dbd02819b45c" providerId="LiveId" clId="{9E9CF81E-A2B9-4E3E-B824-5B42127353CC}" dt="2024-09-05T09:00:46.446" v="2572" actId="20577"/>
        <pc:sldMkLst>
          <pc:docMk/>
          <pc:sldMk cId="4158242042" sldId="727"/>
        </pc:sldMkLst>
        <pc:spChg chg="mod">
          <ac:chgData name="יהודה טאוב" userId="80c2dbd02819b45c" providerId="LiveId" clId="{9E9CF81E-A2B9-4E3E-B824-5B42127353CC}" dt="2024-09-05T08:55:48.570" v="2477" actId="20577"/>
          <ac:spMkLst>
            <pc:docMk/>
            <pc:sldMk cId="4158242042" sldId="727"/>
            <ac:spMk id="2" creationId="{6E5E004A-7240-C534-9710-CC2159C6095A}"/>
          </ac:spMkLst>
        </pc:spChg>
        <pc:spChg chg="mod">
          <ac:chgData name="יהודה טאוב" userId="80c2dbd02819b45c" providerId="LiveId" clId="{9E9CF81E-A2B9-4E3E-B824-5B42127353CC}" dt="2024-09-05T09:00:46.446" v="2572" actId="20577"/>
          <ac:spMkLst>
            <pc:docMk/>
            <pc:sldMk cId="4158242042" sldId="727"/>
            <ac:spMk id="3" creationId="{CFBCB363-E023-ECFA-91B1-FC6E0E7B2F9A}"/>
          </ac:spMkLst>
        </pc:spChg>
      </pc:sldChg>
      <pc:sldChg chg="addSp modSp mod modAnim">
        <pc:chgData name="יהודה טאוב" userId="80c2dbd02819b45c" providerId="LiveId" clId="{9E9CF81E-A2B9-4E3E-B824-5B42127353CC}" dt="2024-09-09T13:33:20.062" v="6710" actId="1076"/>
        <pc:sldMkLst>
          <pc:docMk/>
          <pc:sldMk cId="1304994783" sldId="728"/>
        </pc:sldMkLst>
        <pc:spChg chg="mod">
          <ac:chgData name="יהודה טאוב" userId="80c2dbd02819b45c" providerId="LiveId" clId="{9E9CF81E-A2B9-4E3E-B824-5B42127353CC}" dt="2024-09-05T09:07:01.412" v="2585" actId="20577"/>
          <ac:spMkLst>
            <pc:docMk/>
            <pc:sldMk cId="1304994783" sldId="728"/>
            <ac:spMk id="2" creationId="{6E5E004A-7240-C534-9710-CC2159C6095A}"/>
          </ac:spMkLst>
        </pc:spChg>
        <pc:spChg chg="mod">
          <ac:chgData name="יהודה טאוב" userId="80c2dbd02819b45c" providerId="LiveId" clId="{9E9CF81E-A2B9-4E3E-B824-5B42127353CC}" dt="2024-09-09T13:32:52.110" v="6708" actId="20577"/>
          <ac:spMkLst>
            <pc:docMk/>
            <pc:sldMk cId="1304994783" sldId="728"/>
            <ac:spMk id="3" creationId="{CFBCB363-E023-ECFA-91B1-FC6E0E7B2F9A}"/>
          </ac:spMkLst>
        </pc:spChg>
        <pc:picChg chg="add mod">
          <ac:chgData name="יהודה טאוב" userId="80c2dbd02819b45c" providerId="LiveId" clId="{9E9CF81E-A2B9-4E3E-B824-5B42127353CC}" dt="2024-09-09T13:33:20.062" v="6710" actId="1076"/>
          <ac:picMkLst>
            <pc:docMk/>
            <pc:sldMk cId="1304994783" sldId="728"/>
            <ac:picMk id="3074" creationId="{13FE9D36-A0BB-0E5E-76BD-56DBFEFE6651}"/>
          </ac:picMkLst>
        </pc:picChg>
      </pc:sldChg>
      <pc:sldChg chg="modSp del mod modAnim">
        <pc:chgData name="יהודה טאוב" userId="80c2dbd02819b45c" providerId="LiveId" clId="{9E9CF81E-A2B9-4E3E-B824-5B42127353CC}" dt="2024-09-11T00:26:40.748" v="6772" actId="47"/>
        <pc:sldMkLst>
          <pc:docMk/>
          <pc:sldMk cId="1673261775" sldId="729"/>
        </pc:sldMkLst>
        <pc:spChg chg="mod">
          <ac:chgData name="יהודה טאוב" userId="80c2dbd02819b45c" providerId="LiveId" clId="{9E9CF81E-A2B9-4E3E-B824-5B42127353CC}" dt="2024-09-09T13:16:42.330" v="5943" actId="20577"/>
          <ac:spMkLst>
            <pc:docMk/>
            <pc:sldMk cId="1673261775" sldId="729"/>
            <ac:spMk id="2" creationId="{6E5E004A-7240-C534-9710-CC2159C6095A}"/>
          </ac:spMkLst>
        </pc:spChg>
        <pc:spChg chg="mod">
          <ac:chgData name="יהודה טאוב" userId="80c2dbd02819b45c" providerId="LiveId" clId="{9E9CF81E-A2B9-4E3E-B824-5B42127353CC}" dt="2024-09-09T13:17:19.779" v="6034" actId="20577"/>
          <ac:spMkLst>
            <pc:docMk/>
            <pc:sldMk cId="1673261775" sldId="729"/>
            <ac:spMk id="3" creationId="{CFBCB363-E023-ECFA-91B1-FC6E0E7B2F9A}"/>
          </ac:spMkLst>
        </pc:spChg>
      </pc:sldChg>
      <pc:sldChg chg="modSp mod ord modAnim">
        <pc:chgData name="יהודה טאוב" userId="80c2dbd02819b45c" providerId="LiveId" clId="{9E9CF81E-A2B9-4E3E-B824-5B42127353CC}" dt="2024-09-08T05:32:13.091" v="4374"/>
        <pc:sldMkLst>
          <pc:docMk/>
          <pc:sldMk cId="1546997250" sldId="730"/>
        </pc:sldMkLst>
        <pc:spChg chg="mod">
          <ac:chgData name="יהודה טאוב" userId="80c2dbd02819b45c" providerId="LiveId" clId="{9E9CF81E-A2B9-4E3E-B824-5B42127353CC}" dt="2024-09-05T23:51:23.057" v="2749" actId="6549"/>
          <ac:spMkLst>
            <pc:docMk/>
            <pc:sldMk cId="1546997250" sldId="730"/>
            <ac:spMk id="2" creationId="{6E5E004A-7240-C534-9710-CC2159C6095A}"/>
          </ac:spMkLst>
        </pc:spChg>
        <pc:spChg chg="mod">
          <ac:chgData name="יהודה טאוב" userId="80c2dbd02819b45c" providerId="LiveId" clId="{9E9CF81E-A2B9-4E3E-B824-5B42127353CC}" dt="2024-09-05T23:55:28.290" v="3027" actId="20577"/>
          <ac:spMkLst>
            <pc:docMk/>
            <pc:sldMk cId="1546997250" sldId="730"/>
            <ac:spMk id="3" creationId="{CFBCB363-E023-ECFA-91B1-FC6E0E7B2F9A}"/>
          </ac:spMkLst>
        </pc:spChg>
      </pc:sldChg>
      <pc:sldChg chg="modSp mod ord modAnim">
        <pc:chgData name="יהודה טאוב" userId="80c2dbd02819b45c" providerId="LiveId" clId="{9E9CF81E-A2B9-4E3E-B824-5B42127353CC}" dt="2024-09-08T05:32:13.091" v="4374"/>
        <pc:sldMkLst>
          <pc:docMk/>
          <pc:sldMk cId="2970010642" sldId="731"/>
        </pc:sldMkLst>
        <pc:spChg chg="mod">
          <ac:chgData name="יהודה טאוב" userId="80c2dbd02819b45c" providerId="LiveId" clId="{9E9CF81E-A2B9-4E3E-B824-5B42127353CC}" dt="2024-09-06T00:15:51.702" v="3079" actId="20577"/>
          <ac:spMkLst>
            <pc:docMk/>
            <pc:sldMk cId="2970010642" sldId="731"/>
            <ac:spMk id="2" creationId="{6E5E004A-7240-C534-9710-CC2159C6095A}"/>
          </ac:spMkLst>
        </pc:spChg>
        <pc:spChg chg="mod">
          <ac:chgData name="יהודה טאוב" userId="80c2dbd02819b45c" providerId="LiveId" clId="{9E9CF81E-A2B9-4E3E-B824-5B42127353CC}" dt="2024-09-06T00:15:34.009" v="3061" actId="113"/>
          <ac:spMkLst>
            <pc:docMk/>
            <pc:sldMk cId="2970010642" sldId="731"/>
            <ac:spMk id="3" creationId="{CFBCB363-E023-ECFA-91B1-FC6E0E7B2F9A}"/>
          </ac:spMkLst>
        </pc:spChg>
      </pc:sldChg>
      <pc:sldChg chg="addSp delSp modSp mod ord modAnim modNotesTx">
        <pc:chgData name="יהודה טאוב" userId="80c2dbd02819b45c" providerId="LiveId" clId="{9E9CF81E-A2B9-4E3E-B824-5B42127353CC}" dt="2024-09-09T00:54:47.276" v="5918" actId="121"/>
        <pc:sldMkLst>
          <pc:docMk/>
          <pc:sldMk cId="1072456097" sldId="732"/>
        </pc:sldMkLst>
        <pc:spChg chg="mod">
          <ac:chgData name="יהודה טאוב" userId="80c2dbd02819b45c" providerId="LiveId" clId="{9E9CF81E-A2B9-4E3E-B824-5B42127353CC}" dt="2024-09-06T00:45:07.078" v="3192" actId="20577"/>
          <ac:spMkLst>
            <pc:docMk/>
            <pc:sldMk cId="1072456097" sldId="732"/>
            <ac:spMk id="2" creationId="{6E5E004A-7240-C534-9710-CC2159C6095A}"/>
          </ac:spMkLst>
        </pc:spChg>
        <pc:spChg chg="mod">
          <ac:chgData name="יהודה טאוב" userId="80c2dbd02819b45c" providerId="LiveId" clId="{9E9CF81E-A2B9-4E3E-B824-5B42127353CC}" dt="2024-09-09T00:51:46.484" v="5916" actId="20577"/>
          <ac:spMkLst>
            <pc:docMk/>
            <pc:sldMk cId="1072456097" sldId="732"/>
            <ac:spMk id="3" creationId="{CFBCB363-E023-ECFA-91B1-FC6E0E7B2F9A}"/>
          </ac:spMkLst>
        </pc:spChg>
        <pc:picChg chg="add del mod">
          <ac:chgData name="יהודה טאוב" userId="80c2dbd02819b45c" providerId="LiveId" clId="{9E9CF81E-A2B9-4E3E-B824-5B42127353CC}" dt="2024-09-06T00:46:53.428" v="3195" actId="478"/>
          <ac:picMkLst>
            <pc:docMk/>
            <pc:sldMk cId="1072456097" sldId="732"/>
            <ac:picMk id="2050" creationId="{8B4E4FB2-FF12-20EB-A444-A4E27AD1E19E}"/>
          </ac:picMkLst>
        </pc:picChg>
        <pc:picChg chg="add mod">
          <ac:chgData name="יהודה טאוב" userId="80c2dbd02819b45c" providerId="LiveId" clId="{9E9CF81E-A2B9-4E3E-B824-5B42127353CC}" dt="2024-09-09T00:50:23.232" v="5656" actId="1076"/>
          <ac:picMkLst>
            <pc:docMk/>
            <pc:sldMk cId="1072456097" sldId="732"/>
            <ac:picMk id="2052" creationId="{0377E086-0FCA-C34A-F092-A1258181939B}"/>
          </ac:picMkLst>
        </pc:picChg>
      </pc:sldChg>
      <pc:sldChg chg="modSp add ord modAnim modNotesTx">
        <pc:chgData name="יהודה טאוב" userId="80c2dbd02819b45c" providerId="LiveId" clId="{9E9CF81E-A2B9-4E3E-B824-5B42127353CC}" dt="2024-09-11T13:41:10.447" v="6966" actId="20577"/>
        <pc:sldMkLst>
          <pc:docMk/>
          <pc:sldMk cId="3215818387" sldId="733"/>
        </pc:sldMkLst>
        <pc:spChg chg="mod">
          <ac:chgData name="יהודה טאוב" userId="80c2dbd02819b45c" providerId="LiveId" clId="{9E9CF81E-A2B9-4E3E-B824-5B42127353CC}" dt="2024-09-09T13:46:09.372" v="6755" actId="20577"/>
          <ac:spMkLst>
            <pc:docMk/>
            <pc:sldMk cId="3215818387" sldId="733"/>
            <ac:spMk id="3" creationId="{CFBCB363-E023-ECFA-91B1-FC6E0E7B2F9A}"/>
          </ac:spMkLst>
        </pc:spChg>
      </pc:sldChg>
      <pc:sldChg chg="modSp add del mod modAnim">
        <pc:chgData name="יהודה טאוב" userId="80c2dbd02819b45c" providerId="LiveId" clId="{9E9CF81E-A2B9-4E3E-B824-5B42127353CC}" dt="2024-09-08T05:56:15.874" v="4974" actId="2696"/>
        <pc:sldMkLst>
          <pc:docMk/>
          <pc:sldMk cId="3615509968" sldId="733"/>
        </pc:sldMkLst>
        <pc:spChg chg="mod">
          <ac:chgData name="יהודה טאוב" userId="80c2dbd02819b45c" providerId="LiveId" clId="{9E9CF81E-A2B9-4E3E-B824-5B42127353CC}" dt="2024-09-06T01:25:13.668" v="3369" actId="20577"/>
          <ac:spMkLst>
            <pc:docMk/>
            <pc:sldMk cId="3615509968" sldId="733"/>
            <ac:spMk id="2" creationId="{6E5E004A-7240-C534-9710-CC2159C6095A}"/>
          </ac:spMkLst>
        </pc:spChg>
        <pc:spChg chg="mod">
          <ac:chgData name="יהודה טאוב" userId="80c2dbd02819b45c" providerId="LiveId" clId="{9E9CF81E-A2B9-4E3E-B824-5B42127353CC}" dt="2024-09-06T01:24:56.532" v="3336" actId="20577"/>
          <ac:spMkLst>
            <pc:docMk/>
            <pc:sldMk cId="3615509968" sldId="733"/>
            <ac:spMk id="3" creationId="{CFBCB363-E023-ECFA-91B1-FC6E0E7B2F9A}"/>
          </ac:spMkLst>
        </pc:spChg>
      </pc:sldChg>
      <pc:sldChg chg="modSp add del mod modAnim">
        <pc:chgData name="יהודה טאוב" userId="80c2dbd02819b45c" providerId="LiveId" clId="{9E9CF81E-A2B9-4E3E-B824-5B42127353CC}" dt="2024-09-08T05:56:15.874" v="4974" actId="2696"/>
        <pc:sldMkLst>
          <pc:docMk/>
          <pc:sldMk cId="887161376" sldId="734"/>
        </pc:sldMkLst>
        <pc:spChg chg="mod">
          <ac:chgData name="יהודה טאוב" userId="80c2dbd02819b45c" providerId="LiveId" clId="{9E9CF81E-A2B9-4E3E-B824-5B42127353CC}" dt="2024-09-06T01:25:22.790" v="3379" actId="20577"/>
          <ac:spMkLst>
            <pc:docMk/>
            <pc:sldMk cId="887161376" sldId="734"/>
            <ac:spMk id="2" creationId="{6E5E004A-7240-C534-9710-CC2159C6095A}"/>
          </ac:spMkLst>
        </pc:spChg>
        <pc:spChg chg="mod">
          <ac:chgData name="יהודה טאוב" userId="80c2dbd02819b45c" providerId="LiveId" clId="{9E9CF81E-A2B9-4E3E-B824-5B42127353CC}" dt="2024-09-06T01:27:46.290" v="3672" actId="20577"/>
          <ac:spMkLst>
            <pc:docMk/>
            <pc:sldMk cId="887161376" sldId="734"/>
            <ac:spMk id="3" creationId="{CFBCB363-E023-ECFA-91B1-FC6E0E7B2F9A}"/>
          </ac:spMkLst>
        </pc:spChg>
      </pc:sldChg>
      <pc:sldChg chg="add ord">
        <pc:chgData name="יהודה טאוב" userId="80c2dbd02819b45c" providerId="LiveId" clId="{9E9CF81E-A2B9-4E3E-B824-5B42127353CC}" dt="2024-09-11T00:57:54.041" v="6807"/>
        <pc:sldMkLst>
          <pc:docMk/>
          <pc:sldMk cId="1609473878" sldId="734"/>
        </pc:sldMkLst>
      </pc:sldChg>
      <pc:sldChg chg="modSp add del mod ord modAnim">
        <pc:chgData name="יהודה טאוב" userId="80c2dbd02819b45c" providerId="LiveId" clId="{9E9CF81E-A2B9-4E3E-B824-5B42127353CC}" dt="2024-09-08T05:58:45.575" v="4985"/>
        <pc:sldMkLst>
          <pc:docMk/>
          <pc:sldMk cId="3766866513" sldId="735"/>
        </pc:sldMkLst>
        <pc:spChg chg="mod">
          <ac:chgData name="יהודה טאוב" userId="80c2dbd02819b45c" providerId="LiveId" clId="{9E9CF81E-A2B9-4E3E-B824-5B42127353CC}" dt="2024-09-06T01:44:22.375" v="3690" actId="20577"/>
          <ac:spMkLst>
            <pc:docMk/>
            <pc:sldMk cId="3766866513" sldId="735"/>
            <ac:spMk id="2" creationId="{6E5E004A-7240-C534-9710-CC2159C6095A}"/>
          </ac:spMkLst>
        </pc:spChg>
        <pc:spChg chg="mod">
          <ac:chgData name="יהודה טאוב" userId="80c2dbd02819b45c" providerId="LiveId" clId="{9E9CF81E-A2B9-4E3E-B824-5B42127353CC}" dt="2024-09-06T01:45:03.143" v="3694" actId="27636"/>
          <ac:spMkLst>
            <pc:docMk/>
            <pc:sldMk cId="3766866513" sldId="735"/>
            <ac:spMk id="3" creationId="{CFBCB363-E023-ECFA-91B1-FC6E0E7B2F9A}"/>
          </ac:spMkLst>
        </pc:spChg>
      </pc:sldChg>
      <pc:sldChg chg="modSp add del mod ord modAnim">
        <pc:chgData name="יהודה טאוב" userId="80c2dbd02819b45c" providerId="LiveId" clId="{9E9CF81E-A2B9-4E3E-B824-5B42127353CC}" dt="2024-09-08T05:58:45.575" v="4985"/>
        <pc:sldMkLst>
          <pc:docMk/>
          <pc:sldMk cId="3620327490" sldId="736"/>
        </pc:sldMkLst>
        <pc:spChg chg="mod">
          <ac:chgData name="יהודה טאוב" userId="80c2dbd02819b45c" providerId="LiveId" clId="{9E9CF81E-A2B9-4E3E-B824-5B42127353CC}" dt="2024-09-06T01:45:53.208" v="3700" actId="20577"/>
          <ac:spMkLst>
            <pc:docMk/>
            <pc:sldMk cId="3620327490" sldId="736"/>
            <ac:spMk id="3" creationId="{CFBCB363-E023-ECFA-91B1-FC6E0E7B2F9A}"/>
          </ac:spMkLst>
        </pc:spChg>
      </pc:sldChg>
      <pc:sldChg chg="add">
        <pc:chgData name="יהודה טאוב" userId="80c2dbd02819b45c" providerId="LiveId" clId="{9E9CF81E-A2B9-4E3E-B824-5B42127353CC}" dt="2024-09-03T23:53:12.356" v="637"/>
        <pc:sldMkLst>
          <pc:docMk/>
          <pc:sldMk cId="730727513" sldId="737"/>
        </pc:sldMkLst>
      </pc:sldChg>
      <pc:sldChg chg="modSp add mod ord modAnim">
        <pc:chgData name="יהודה טאוב" userId="80c2dbd02819b45c" providerId="LiveId" clId="{9E9CF81E-A2B9-4E3E-B824-5B42127353CC}" dt="2024-09-08T05:49:58.328" v="4959" actId="20577"/>
        <pc:sldMkLst>
          <pc:docMk/>
          <pc:sldMk cId="592305806" sldId="738"/>
        </pc:sldMkLst>
        <pc:spChg chg="mod">
          <ac:chgData name="יהודה טאוב" userId="80c2dbd02819b45c" providerId="LiveId" clId="{9E9CF81E-A2B9-4E3E-B824-5B42127353CC}" dt="2024-09-08T05:43:37.806" v="4533" actId="20577"/>
          <ac:spMkLst>
            <pc:docMk/>
            <pc:sldMk cId="592305806" sldId="738"/>
            <ac:spMk id="2" creationId="{6E5E004A-7240-C534-9710-CC2159C6095A}"/>
          </ac:spMkLst>
        </pc:spChg>
        <pc:spChg chg="mod">
          <ac:chgData name="יהודה טאוב" userId="80c2dbd02819b45c" providerId="LiveId" clId="{9E9CF81E-A2B9-4E3E-B824-5B42127353CC}" dt="2024-09-08T05:49:58.328" v="4959" actId="20577"/>
          <ac:spMkLst>
            <pc:docMk/>
            <pc:sldMk cId="592305806" sldId="738"/>
            <ac:spMk id="3" creationId="{CFBCB363-E023-ECFA-91B1-FC6E0E7B2F9A}"/>
          </ac:spMkLst>
        </pc:spChg>
      </pc:sldChg>
      <pc:sldChg chg="addSp modSp new mod ord modAnim">
        <pc:chgData name="יהודה טאוב" userId="80c2dbd02819b45c" providerId="LiveId" clId="{9E9CF81E-A2B9-4E3E-B824-5B42127353CC}" dt="2024-09-08T05:24:40.653" v="4325"/>
        <pc:sldMkLst>
          <pc:docMk/>
          <pc:sldMk cId="1261933769" sldId="739"/>
        </pc:sldMkLst>
        <pc:spChg chg="mod">
          <ac:chgData name="יהודה טאוב" userId="80c2dbd02819b45c" providerId="LiveId" clId="{9E9CF81E-A2B9-4E3E-B824-5B42127353CC}" dt="2024-09-06T00:35:17.155" v="3133" actId="20577"/>
          <ac:spMkLst>
            <pc:docMk/>
            <pc:sldMk cId="1261933769" sldId="739"/>
            <ac:spMk id="2" creationId="{38D9687D-353E-EBAC-6ED7-86DE653A578F}"/>
          </ac:spMkLst>
        </pc:spChg>
        <pc:spChg chg="mod">
          <ac:chgData name="יהודה טאוב" userId="80c2dbd02819b45c" providerId="LiveId" clId="{9E9CF81E-A2B9-4E3E-B824-5B42127353CC}" dt="2024-09-06T13:56:57.818" v="3710" actId="20577"/>
          <ac:spMkLst>
            <pc:docMk/>
            <pc:sldMk cId="1261933769" sldId="739"/>
            <ac:spMk id="3" creationId="{5B477B58-4F36-FD63-066F-3DC7ED678967}"/>
          </ac:spMkLst>
        </pc:spChg>
        <pc:picChg chg="add mod">
          <ac:chgData name="יהודה טאוב" userId="80c2dbd02819b45c" providerId="LiveId" clId="{9E9CF81E-A2B9-4E3E-B824-5B42127353CC}" dt="2024-09-06T00:36:26.250" v="3137" actId="1076"/>
          <ac:picMkLst>
            <pc:docMk/>
            <pc:sldMk cId="1261933769" sldId="739"/>
            <ac:picMk id="1026" creationId="{E876838D-901B-3629-BAEA-5411EB139E8D}"/>
          </ac:picMkLst>
        </pc:picChg>
      </pc:sldChg>
      <pc:sldChg chg="modSp add mod ord modAnim">
        <pc:chgData name="יהודה טאוב" userId="80c2dbd02819b45c" providerId="LiveId" clId="{9E9CF81E-A2B9-4E3E-B824-5B42127353CC}" dt="2024-09-08T05:32:13.091" v="4374"/>
        <pc:sldMkLst>
          <pc:docMk/>
          <pc:sldMk cId="3928249148" sldId="740"/>
        </pc:sldMkLst>
        <pc:spChg chg="mod">
          <ac:chgData name="יהודה טאוב" userId="80c2dbd02819b45c" providerId="LiveId" clId="{9E9CF81E-A2B9-4E3E-B824-5B42127353CC}" dt="2024-09-06T00:48:51.789" v="3219" actId="20577"/>
          <ac:spMkLst>
            <pc:docMk/>
            <pc:sldMk cId="3928249148" sldId="740"/>
            <ac:spMk id="2" creationId="{6E5E004A-7240-C534-9710-CC2159C6095A}"/>
          </ac:spMkLst>
        </pc:spChg>
        <pc:spChg chg="mod">
          <ac:chgData name="יהודה טאוב" userId="80c2dbd02819b45c" providerId="LiveId" clId="{9E9CF81E-A2B9-4E3E-B824-5B42127353CC}" dt="2024-09-06T00:49:38.896" v="3225" actId="13926"/>
          <ac:spMkLst>
            <pc:docMk/>
            <pc:sldMk cId="3928249148" sldId="740"/>
            <ac:spMk id="3" creationId="{CFBCB363-E023-ECFA-91B1-FC6E0E7B2F9A}"/>
          </ac:spMkLst>
        </pc:spChg>
      </pc:sldChg>
      <pc:sldChg chg="modSp add mod ord modAnim">
        <pc:chgData name="יהודה טאוב" userId="80c2dbd02819b45c" providerId="LiveId" clId="{9E9CF81E-A2B9-4E3E-B824-5B42127353CC}" dt="2024-09-11T00:51:37.435" v="6794" actId="20577"/>
        <pc:sldMkLst>
          <pc:docMk/>
          <pc:sldMk cId="753710642" sldId="741"/>
        </pc:sldMkLst>
        <pc:spChg chg="mod">
          <ac:chgData name="יהודה טאוב" userId="80c2dbd02819b45c" providerId="LiveId" clId="{9E9CF81E-A2B9-4E3E-B824-5B42127353CC}" dt="2024-09-11T00:51:06.622" v="6792" actId="20577"/>
          <ac:spMkLst>
            <pc:docMk/>
            <pc:sldMk cId="753710642" sldId="741"/>
            <ac:spMk id="2" creationId="{6E5E004A-7240-C534-9710-CC2159C6095A}"/>
          </ac:spMkLst>
        </pc:spChg>
        <pc:spChg chg="mod">
          <ac:chgData name="יהודה טאוב" userId="80c2dbd02819b45c" providerId="LiveId" clId="{9E9CF81E-A2B9-4E3E-B824-5B42127353CC}" dt="2024-09-11T00:51:37.435" v="6794" actId="20577"/>
          <ac:spMkLst>
            <pc:docMk/>
            <pc:sldMk cId="753710642" sldId="741"/>
            <ac:spMk id="3" creationId="{CFBCB363-E023-ECFA-91B1-FC6E0E7B2F9A}"/>
          </ac:spMkLst>
        </pc:spChg>
      </pc:sldChg>
      <pc:sldChg chg="addSp modSp add mod ord modAnim">
        <pc:chgData name="יהודה טאוב" userId="80c2dbd02819b45c" providerId="LiveId" clId="{9E9CF81E-A2B9-4E3E-B824-5B42127353CC}" dt="2024-09-11T00:57:26.695" v="6804" actId="20577"/>
        <pc:sldMkLst>
          <pc:docMk/>
          <pc:sldMk cId="3638773438" sldId="742"/>
        </pc:sldMkLst>
        <pc:spChg chg="mod">
          <ac:chgData name="יהודה טאוב" userId="80c2dbd02819b45c" providerId="LiveId" clId="{9E9CF81E-A2B9-4E3E-B824-5B42127353CC}" dt="2024-09-09T13:26:29.101" v="6401"/>
          <ac:spMkLst>
            <pc:docMk/>
            <pc:sldMk cId="3638773438" sldId="742"/>
            <ac:spMk id="2" creationId="{6E5E004A-7240-C534-9710-CC2159C6095A}"/>
          </ac:spMkLst>
        </pc:spChg>
        <pc:spChg chg="mod">
          <ac:chgData name="יהודה טאוב" userId="80c2dbd02819b45c" providerId="LiveId" clId="{9E9CF81E-A2B9-4E3E-B824-5B42127353CC}" dt="2024-09-11T00:57:26.695" v="6804" actId="20577"/>
          <ac:spMkLst>
            <pc:docMk/>
            <pc:sldMk cId="3638773438" sldId="742"/>
            <ac:spMk id="3" creationId="{CFBCB363-E023-ECFA-91B1-FC6E0E7B2F9A}"/>
          </ac:spMkLst>
        </pc:spChg>
        <pc:picChg chg="add mod">
          <ac:chgData name="יהודה טאוב" userId="80c2dbd02819b45c" providerId="LiveId" clId="{9E9CF81E-A2B9-4E3E-B824-5B42127353CC}" dt="2024-09-09T13:27:08.646" v="6405" actId="1076"/>
          <ac:picMkLst>
            <pc:docMk/>
            <pc:sldMk cId="3638773438" sldId="742"/>
            <ac:picMk id="2050" creationId="{5A0F437B-1125-3531-637C-519C95408EC8}"/>
          </ac:picMkLst>
        </pc:picChg>
      </pc:sldChg>
      <pc:sldChg chg="modSp add mod ord modAnim">
        <pc:chgData name="יהודה טאוב" userId="80c2dbd02819b45c" providerId="LiveId" clId="{9E9CF81E-A2B9-4E3E-B824-5B42127353CC}" dt="2024-09-08T05:38:21.405" v="4399"/>
        <pc:sldMkLst>
          <pc:docMk/>
          <pc:sldMk cId="1468060191" sldId="743"/>
        </pc:sldMkLst>
        <pc:spChg chg="mod">
          <ac:chgData name="יהודה טאוב" userId="80c2dbd02819b45c" providerId="LiveId" clId="{9E9CF81E-A2B9-4E3E-B824-5B42127353CC}" dt="2024-09-06T00:51:16.118" v="3293" actId="20577"/>
          <ac:spMkLst>
            <pc:docMk/>
            <pc:sldMk cId="1468060191" sldId="743"/>
            <ac:spMk id="2" creationId="{6E5E004A-7240-C534-9710-CC2159C6095A}"/>
          </ac:spMkLst>
        </pc:spChg>
        <pc:spChg chg="mod">
          <ac:chgData name="יהודה טאוב" userId="80c2dbd02819b45c" providerId="LiveId" clId="{9E9CF81E-A2B9-4E3E-B824-5B42127353CC}" dt="2024-09-06T00:51:01.873" v="3256" actId="13926"/>
          <ac:spMkLst>
            <pc:docMk/>
            <pc:sldMk cId="1468060191" sldId="743"/>
            <ac:spMk id="3" creationId="{CFBCB363-E023-ECFA-91B1-FC6E0E7B2F9A}"/>
          </ac:spMkLst>
        </pc:spChg>
      </pc:sldChg>
      <pc:sldChg chg="modSp add mod ord modAnim">
        <pc:chgData name="יהודה טאוב" userId="80c2dbd02819b45c" providerId="LiveId" clId="{9E9CF81E-A2B9-4E3E-B824-5B42127353CC}" dt="2024-09-08T05:32:13.091" v="4374"/>
        <pc:sldMkLst>
          <pc:docMk/>
          <pc:sldMk cId="3928052333" sldId="744"/>
        </pc:sldMkLst>
        <pc:spChg chg="mod">
          <ac:chgData name="יהודה טאוב" userId="80c2dbd02819b45c" providerId="LiveId" clId="{9E9CF81E-A2B9-4E3E-B824-5B42127353CC}" dt="2024-09-06T00:43:15.653" v="3171" actId="20577"/>
          <ac:spMkLst>
            <pc:docMk/>
            <pc:sldMk cId="3928052333" sldId="744"/>
            <ac:spMk id="2" creationId="{6E5E004A-7240-C534-9710-CC2159C6095A}"/>
          </ac:spMkLst>
        </pc:spChg>
        <pc:spChg chg="mod">
          <ac:chgData name="יהודה טאוב" userId="80c2dbd02819b45c" providerId="LiveId" clId="{9E9CF81E-A2B9-4E3E-B824-5B42127353CC}" dt="2024-09-06T00:43:08.497" v="3159"/>
          <ac:spMkLst>
            <pc:docMk/>
            <pc:sldMk cId="3928052333" sldId="744"/>
            <ac:spMk id="3" creationId="{CFBCB363-E023-ECFA-91B1-FC6E0E7B2F9A}"/>
          </ac:spMkLst>
        </pc:spChg>
      </pc:sldChg>
      <pc:sldChg chg="modSp add mod ord modAnim">
        <pc:chgData name="יהודה טאוב" userId="80c2dbd02819b45c" providerId="LiveId" clId="{9E9CF81E-A2B9-4E3E-B824-5B42127353CC}" dt="2024-09-08T05:58:45.575" v="4985"/>
        <pc:sldMkLst>
          <pc:docMk/>
          <pc:sldMk cId="3949841538" sldId="745"/>
        </pc:sldMkLst>
        <pc:spChg chg="mod">
          <ac:chgData name="יהודה טאוב" userId="80c2dbd02819b45c" providerId="LiveId" clId="{9E9CF81E-A2B9-4E3E-B824-5B42127353CC}" dt="2024-09-06T01:46:49.811" v="3709" actId="20577"/>
          <ac:spMkLst>
            <pc:docMk/>
            <pc:sldMk cId="3949841538" sldId="745"/>
            <ac:spMk id="3" creationId="{CFBCB363-E023-ECFA-91B1-FC6E0E7B2F9A}"/>
          </ac:spMkLst>
        </pc:spChg>
      </pc:sldChg>
      <pc:sldChg chg="modSp add mod ord modAnim modNotesTx">
        <pc:chgData name="יהודה טאוב" userId="80c2dbd02819b45c" providerId="LiveId" clId="{9E9CF81E-A2B9-4E3E-B824-5B42127353CC}" dt="2024-09-11T00:59:49.884" v="6811"/>
        <pc:sldMkLst>
          <pc:docMk/>
          <pc:sldMk cId="547062587" sldId="746"/>
        </pc:sldMkLst>
        <pc:spChg chg="mod">
          <ac:chgData name="יהודה טאוב" userId="80c2dbd02819b45c" providerId="LiveId" clId="{9E9CF81E-A2B9-4E3E-B824-5B42127353CC}" dt="2024-09-08T01:16:53.826" v="3730" actId="20577"/>
          <ac:spMkLst>
            <pc:docMk/>
            <pc:sldMk cId="547062587" sldId="746"/>
            <ac:spMk id="2" creationId="{6E5E004A-7240-C534-9710-CC2159C6095A}"/>
          </ac:spMkLst>
        </pc:spChg>
        <pc:spChg chg="mod">
          <ac:chgData name="יהודה טאוב" userId="80c2dbd02819b45c" providerId="LiveId" clId="{9E9CF81E-A2B9-4E3E-B824-5B42127353CC}" dt="2024-09-08T01:28:25.259" v="4237" actId="20577"/>
          <ac:spMkLst>
            <pc:docMk/>
            <pc:sldMk cId="547062587" sldId="746"/>
            <ac:spMk id="3" creationId="{CFBCB363-E023-ECFA-91B1-FC6E0E7B2F9A}"/>
          </ac:spMkLst>
        </pc:spChg>
      </pc:sldChg>
      <pc:sldChg chg="add ord">
        <pc:chgData name="יהודה טאוב" userId="80c2dbd02819b45c" providerId="LiveId" clId="{9E9CF81E-A2B9-4E3E-B824-5B42127353CC}" dt="2024-09-11T00:59:49.884" v="6811"/>
        <pc:sldMkLst>
          <pc:docMk/>
          <pc:sldMk cId="993286679" sldId="747"/>
        </pc:sldMkLst>
      </pc:sldChg>
      <pc:sldChg chg="add ord">
        <pc:chgData name="יהודה טאוב" userId="80c2dbd02819b45c" providerId="LiveId" clId="{9E9CF81E-A2B9-4E3E-B824-5B42127353CC}" dt="2024-09-11T00:59:49.884" v="6811"/>
        <pc:sldMkLst>
          <pc:docMk/>
          <pc:sldMk cId="3180271634" sldId="748"/>
        </pc:sldMkLst>
      </pc:sldChg>
      <pc:sldChg chg="modSp new mod">
        <pc:chgData name="יהודה טאוב" userId="80c2dbd02819b45c" providerId="LiveId" clId="{9E9CF81E-A2B9-4E3E-B824-5B42127353CC}" dt="2024-09-08T14:53:14.387" v="5025" actId="27636"/>
        <pc:sldMkLst>
          <pc:docMk/>
          <pc:sldMk cId="844482575" sldId="749"/>
        </pc:sldMkLst>
        <pc:spChg chg="mod">
          <ac:chgData name="יהודה טאוב" userId="80c2dbd02819b45c" providerId="LiveId" clId="{9E9CF81E-A2B9-4E3E-B824-5B42127353CC}" dt="2024-09-08T14:53:14.387" v="5025" actId="27636"/>
          <ac:spMkLst>
            <pc:docMk/>
            <pc:sldMk cId="844482575" sldId="749"/>
            <ac:spMk id="2" creationId="{28BBE0E6-1D49-C444-69B7-3BA0E4984D23}"/>
          </ac:spMkLst>
        </pc:spChg>
        <pc:spChg chg="mod">
          <ac:chgData name="יהודה טאוב" userId="80c2dbd02819b45c" providerId="LiveId" clId="{9E9CF81E-A2B9-4E3E-B824-5B42127353CC}" dt="2024-09-08T14:53:09.960" v="5020" actId="27636"/>
          <ac:spMkLst>
            <pc:docMk/>
            <pc:sldMk cId="844482575" sldId="749"/>
            <ac:spMk id="3" creationId="{4F6D58EC-A097-3261-4080-4DC9C6988CF4}"/>
          </ac:spMkLst>
        </pc:spChg>
      </pc:sldChg>
      <pc:sldChg chg="add modNotesTx">
        <pc:chgData name="יהודה טאוב" userId="80c2dbd02819b45c" providerId="LiveId" clId="{9E9CF81E-A2B9-4E3E-B824-5B42127353CC}" dt="2024-09-09T14:07:24.208" v="6764"/>
        <pc:sldMkLst>
          <pc:docMk/>
          <pc:sldMk cId="2752559947" sldId="750"/>
        </pc:sldMkLst>
      </pc:sldChg>
      <pc:sldChg chg="ord">
        <pc:chgData name="יהודה טאוב" userId="80c2dbd02819b45c" providerId="LiveId" clId="{9E9CF81E-A2B9-4E3E-B824-5B42127353CC}" dt="2024-09-11T01:00:54.092" v="6815"/>
        <pc:sldMkLst>
          <pc:docMk/>
          <pc:sldMk cId="1826489347" sldId="751"/>
        </pc:sldMkLst>
      </pc:sldChg>
      <pc:sldChg chg="add">
        <pc:chgData name="יהודה טאוב" userId="80c2dbd02819b45c" providerId="LiveId" clId="{9E9CF81E-A2B9-4E3E-B824-5B42127353CC}" dt="2024-09-09T14:05:22.556" v="6760"/>
        <pc:sldMkLst>
          <pc:docMk/>
          <pc:sldMk cId="891205989" sldId="752"/>
        </pc:sldMkLst>
      </pc:sldChg>
      <pc:sldChg chg="add">
        <pc:chgData name="יהודה טאוב" userId="80c2dbd02819b45c" providerId="LiveId" clId="{9E9CF81E-A2B9-4E3E-B824-5B42127353CC}" dt="2024-09-09T14:05:22.556" v="6760"/>
        <pc:sldMkLst>
          <pc:docMk/>
          <pc:sldMk cId="952794096" sldId="753"/>
        </pc:sldMkLst>
      </pc:sldChg>
      <pc:sldChg chg="add">
        <pc:chgData name="יהודה טאוב" userId="80c2dbd02819b45c" providerId="LiveId" clId="{9E9CF81E-A2B9-4E3E-B824-5B42127353CC}" dt="2024-09-09T14:05:22.556" v="6760"/>
        <pc:sldMkLst>
          <pc:docMk/>
          <pc:sldMk cId="3055728920" sldId="754"/>
        </pc:sldMkLst>
      </pc:sldChg>
      <pc:sldChg chg="addSp delSp modSp new mod modAnim">
        <pc:chgData name="יהודה טאוב" userId="80c2dbd02819b45c" providerId="LiveId" clId="{9E9CF81E-A2B9-4E3E-B824-5B42127353CC}" dt="2024-09-11T04:06:44.936" v="6863"/>
        <pc:sldMkLst>
          <pc:docMk/>
          <pc:sldMk cId="3395373682" sldId="755"/>
        </pc:sldMkLst>
        <pc:spChg chg="mod">
          <ac:chgData name="יהודה טאוב" userId="80c2dbd02819b45c" providerId="LiveId" clId="{9E9CF81E-A2B9-4E3E-B824-5B42127353CC}" dt="2024-09-11T04:06:30.735" v="6860" actId="20577"/>
          <ac:spMkLst>
            <pc:docMk/>
            <pc:sldMk cId="3395373682" sldId="755"/>
            <ac:spMk id="2" creationId="{CBE913FE-B821-EE48-3EF3-82A839FCCC66}"/>
          </ac:spMkLst>
        </pc:spChg>
        <pc:spChg chg="del">
          <ac:chgData name="יהודה טאוב" userId="80c2dbd02819b45c" providerId="LiveId" clId="{9E9CF81E-A2B9-4E3E-B824-5B42127353CC}" dt="2024-09-11T04:02:39.157" v="6819"/>
          <ac:spMkLst>
            <pc:docMk/>
            <pc:sldMk cId="3395373682" sldId="755"/>
            <ac:spMk id="3" creationId="{528B9496-1014-C274-4490-3C94993473A7}"/>
          </ac:spMkLst>
        </pc:spChg>
        <pc:picChg chg="add mod">
          <ac:chgData name="יהודה טאוב" userId="80c2dbd02819b45c" providerId="LiveId" clId="{9E9CF81E-A2B9-4E3E-B824-5B42127353CC}" dt="2024-09-11T04:06:34.034" v="6861" actId="1076"/>
          <ac:picMkLst>
            <pc:docMk/>
            <pc:sldMk cId="3395373682" sldId="755"/>
            <ac:picMk id="5" creationId="{E1780D23-0675-FEEE-E0FD-5566F5FD774B}"/>
          </ac:picMkLst>
        </pc:picChg>
        <pc:picChg chg="add mod modCrop">
          <ac:chgData name="יהודה טאוב" userId="80c2dbd02819b45c" providerId="LiveId" clId="{9E9CF81E-A2B9-4E3E-B824-5B42127353CC}" dt="2024-09-11T04:06:35.955" v="6862" actId="1076"/>
          <ac:picMkLst>
            <pc:docMk/>
            <pc:sldMk cId="3395373682" sldId="755"/>
            <ac:picMk id="7" creationId="{2C6FC83E-5C91-08CF-0BDF-A4E10DEB383F}"/>
          </ac:picMkLst>
        </pc:picChg>
      </pc:sldChg>
      <pc:sldChg chg="addSp delSp modSp new mod modAnim">
        <pc:chgData name="יהודה טאוב" userId="80c2dbd02819b45c" providerId="LiveId" clId="{9E9CF81E-A2B9-4E3E-B824-5B42127353CC}" dt="2024-09-11T06:51:37.862" v="6932" actId="1076"/>
        <pc:sldMkLst>
          <pc:docMk/>
          <pc:sldMk cId="828759410" sldId="756"/>
        </pc:sldMkLst>
        <pc:spChg chg="mod">
          <ac:chgData name="יהודה טאוב" userId="80c2dbd02819b45c" providerId="LiveId" clId="{9E9CF81E-A2B9-4E3E-B824-5B42127353CC}" dt="2024-09-11T06:45:47.500" v="6906" actId="20577"/>
          <ac:spMkLst>
            <pc:docMk/>
            <pc:sldMk cId="828759410" sldId="756"/>
            <ac:spMk id="2" creationId="{C329EB93-B1BF-0B41-02A3-866D6A279797}"/>
          </ac:spMkLst>
        </pc:spChg>
        <pc:spChg chg="mod">
          <ac:chgData name="יהודה טאוב" userId="80c2dbd02819b45c" providerId="LiveId" clId="{9E9CF81E-A2B9-4E3E-B824-5B42127353CC}" dt="2024-09-11T06:44:17.144" v="6878" actId="27636"/>
          <ac:spMkLst>
            <pc:docMk/>
            <pc:sldMk cId="828759410" sldId="756"/>
            <ac:spMk id="3" creationId="{3BCF83BF-BC34-522D-8580-B7D0A924F206}"/>
          </ac:spMkLst>
        </pc:spChg>
        <pc:picChg chg="add del mod">
          <ac:chgData name="יהודה טאוב" userId="80c2dbd02819b45c" providerId="LiveId" clId="{9E9CF81E-A2B9-4E3E-B824-5B42127353CC}" dt="2024-09-11T06:50:34.795" v="6929" actId="21"/>
          <ac:picMkLst>
            <pc:docMk/>
            <pc:sldMk cId="828759410" sldId="756"/>
            <ac:picMk id="5" creationId="{6B338942-1BC0-E1FE-8658-6711596316DD}"/>
          </ac:picMkLst>
        </pc:picChg>
        <pc:picChg chg="add mod">
          <ac:chgData name="יהודה טאוב" userId="80c2dbd02819b45c" providerId="LiveId" clId="{9E9CF81E-A2B9-4E3E-B824-5B42127353CC}" dt="2024-09-11T06:51:37.862" v="6932" actId="1076"/>
          <ac:picMkLst>
            <pc:docMk/>
            <pc:sldMk cId="828759410" sldId="756"/>
            <ac:picMk id="7" creationId="{E1F499B0-99F8-B1D4-DAE2-D30816BDE5F8}"/>
          </ac:picMkLst>
        </pc:picChg>
      </pc:sldChg>
      <pc:sldChg chg="addSp modSp new mod modAnim">
        <pc:chgData name="יהודה טאוב" userId="80c2dbd02819b45c" providerId="LiveId" clId="{9E9CF81E-A2B9-4E3E-B824-5B42127353CC}" dt="2024-09-11T06:50:38.294" v="6930"/>
        <pc:sldMkLst>
          <pc:docMk/>
          <pc:sldMk cId="3451246584" sldId="757"/>
        </pc:sldMkLst>
        <pc:spChg chg="mod">
          <ac:chgData name="יהודה טאוב" userId="80c2dbd02819b45c" providerId="LiveId" clId="{9E9CF81E-A2B9-4E3E-B824-5B42127353CC}" dt="2024-09-11T06:48:31.944" v="6926" actId="20577"/>
          <ac:spMkLst>
            <pc:docMk/>
            <pc:sldMk cId="3451246584" sldId="757"/>
            <ac:spMk id="2" creationId="{0029D2D5-0185-4BE9-225E-475537198666}"/>
          </ac:spMkLst>
        </pc:spChg>
        <pc:spChg chg="mod">
          <ac:chgData name="יהודה טאוב" userId="80c2dbd02819b45c" providerId="LiveId" clId="{9E9CF81E-A2B9-4E3E-B824-5B42127353CC}" dt="2024-09-11T06:47:50.793" v="6915" actId="27636"/>
          <ac:spMkLst>
            <pc:docMk/>
            <pc:sldMk cId="3451246584" sldId="757"/>
            <ac:spMk id="3" creationId="{7E3C954E-B81F-BCC8-F345-3875CA3E41B3}"/>
          </ac:spMkLst>
        </pc:spChg>
        <pc:picChg chg="add mod">
          <ac:chgData name="יהודה טאוב" userId="80c2dbd02819b45c" providerId="LiveId" clId="{9E9CF81E-A2B9-4E3E-B824-5B42127353CC}" dt="2024-09-11T06:50:38.294" v="6930"/>
          <ac:picMkLst>
            <pc:docMk/>
            <pc:sldMk cId="3451246584" sldId="757"/>
            <ac:picMk id="5" creationId="{6B338942-1BC0-E1FE-8658-6711596316DD}"/>
          </ac:picMkLst>
        </pc:picChg>
      </pc:sldChg>
      <pc:sldChg chg="addSp new mod">
        <pc:chgData name="יהודה טאוב" userId="80c2dbd02819b45c" providerId="LiveId" clId="{9E9CF81E-A2B9-4E3E-B824-5B42127353CC}" dt="2024-09-11T09:17:48.617" v="6934" actId="22"/>
        <pc:sldMkLst>
          <pc:docMk/>
          <pc:sldMk cId="3533453274" sldId="758"/>
        </pc:sldMkLst>
        <pc:picChg chg="add">
          <ac:chgData name="יהודה טאוב" userId="80c2dbd02819b45c" providerId="LiveId" clId="{9E9CF81E-A2B9-4E3E-B824-5B42127353CC}" dt="2024-09-11T09:17:48.617" v="6934" actId="22"/>
          <ac:picMkLst>
            <pc:docMk/>
            <pc:sldMk cId="3533453274" sldId="758"/>
            <ac:picMk id="4" creationId="{823FD881-162D-BC67-2E2E-835C4506C962}"/>
          </ac:picMkLst>
        </pc:picChg>
      </pc:sldChg>
      <pc:sldChg chg="addSp modSp new mod">
        <pc:chgData name="יהודה טאוב" userId="80c2dbd02819b45c" providerId="LiveId" clId="{9E9CF81E-A2B9-4E3E-B824-5B42127353CC}" dt="2024-09-11T09:27:32.286" v="6939" actId="14100"/>
        <pc:sldMkLst>
          <pc:docMk/>
          <pc:sldMk cId="106990729" sldId="759"/>
        </pc:sldMkLst>
        <pc:picChg chg="add mod">
          <ac:chgData name="יהודה טאוב" userId="80c2dbd02819b45c" providerId="LiveId" clId="{9E9CF81E-A2B9-4E3E-B824-5B42127353CC}" dt="2024-09-11T09:27:32.286" v="6939" actId="14100"/>
          <ac:picMkLst>
            <pc:docMk/>
            <pc:sldMk cId="106990729" sldId="759"/>
            <ac:picMk id="4" creationId="{BAD01132-7C8A-845E-D9C9-423428A980A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ח'/אלול/תשפ"ד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2</a:t>
            </a:fld>
            <a:endParaRPr lang="he-IL"/>
          </a:p>
        </p:txBody>
      </p:sp>
    </p:spTree>
    <p:extLst>
      <p:ext uri="{BB962C8B-B14F-4D97-AF65-F5344CB8AC3E}">
        <p14:creationId xmlns:p14="http://schemas.microsoft.com/office/powerpoint/2010/main" val="1309697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דברים פרק כ פסוק י - </a:t>
            </a:r>
            <a:r>
              <a:rPr lang="he-IL" dirty="0" err="1"/>
              <a:t>יח</a:t>
            </a:r>
            <a:endParaRPr lang="he-IL" dirty="0"/>
          </a:p>
          <a:p>
            <a:r>
              <a:rPr lang="he-IL" dirty="0"/>
              <a:t>כִּי תִקְרַב אֶל עִיר </a:t>
            </a:r>
            <a:r>
              <a:rPr lang="he-IL" dirty="0" err="1"/>
              <a:t>לְהִלָּחֵם</a:t>
            </a:r>
            <a:r>
              <a:rPr lang="he-IL" dirty="0"/>
              <a:t> עָלֶיהָ וְקָרָאתָ אֵלֶיהָ לְשָׁלוֹם: וְהָיָה אִם שָׁלוֹם תַּעַנְךָ וּפָתְחָה לָךְ וְהָיָה כָּל הָעָם הַנִּמְצָא בָהּ יִהְיוּ לְךָ לָמַס וַעֲבָדוּךָ: וְאִם לֹא תַשְׁלִים עִמָּךְ וְעָשְׂתָה עִמְּךָ מִלְחָמָה וְצַרְתָּ עָלֶיהָ: וּנְתָנָהּ יְהֹוָה </a:t>
            </a:r>
            <a:r>
              <a:rPr lang="he-IL" dirty="0" err="1"/>
              <a:t>אֱלֹהֶיך</a:t>
            </a:r>
            <a:r>
              <a:rPr lang="he-IL" dirty="0"/>
              <a:t>ָ בְּיָדֶךָ </a:t>
            </a:r>
            <a:r>
              <a:rPr lang="he-IL" b="1" dirty="0"/>
              <a:t>וְהִכִּיתָ אֶת כָּל זְכוּרָהּ לְפִי חָרֶב</a:t>
            </a:r>
            <a:r>
              <a:rPr lang="he-IL" dirty="0"/>
              <a:t>: רַק הַנָּשִׁים וְהַטַּף וְהַבְּהֵמָה וְכֹל אֲשֶׁר יִהְיֶה בָעִיר כָּל שְׁלָלָהּ </a:t>
            </a:r>
            <a:r>
              <a:rPr lang="he-IL" dirty="0" err="1"/>
              <a:t>תָּבֹז</a:t>
            </a:r>
            <a:r>
              <a:rPr lang="he-IL" dirty="0"/>
              <a:t> לָךְ וְאָכַלְתָּ אֶת שְׁלַל אֹיְבֶיךָ אֲשֶׁר נָתַן יְהֹוָה </a:t>
            </a:r>
            <a:r>
              <a:rPr lang="he-IL" dirty="0" err="1"/>
              <a:t>אֱלֹהֶיך</a:t>
            </a:r>
            <a:r>
              <a:rPr lang="he-IL" dirty="0"/>
              <a:t>ָ לָךְ: כֵּן תַּעֲשֶׂה לְכָל הֶעָרִים הָרְחֹקֹת מִמְּךָ מְאֹד אֲשֶׁר לֹא מֵעָרֵי </a:t>
            </a:r>
            <a:r>
              <a:rPr lang="he-IL" dirty="0" err="1"/>
              <a:t>הַגּוֹיִם</a:t>
            </a:r>
            <a:r>
              <a:rPr lang="he-IL" dirty="0"/>
              <a:t> הָאֵלֶּה הֵנָּה</a:t>
            </a:r>
            <a:r>
              <a:rPr lang="he-IL" b="1" dirty="0"/>
              <a:t>: רַק מֵעָרֵי הָעַמִּים הָאֵלֶּה אֲשֶׁר יְהֹוָה </a:t>
            </a:r>
            <a:r>
              <a:rPr lang="he-IL" b="1" dirty="0" err="1"/>
              <a:t>אֱלֹהֶיך</a:t>
            </a:r>
            <a:r>
              <a:rPr lang="he-IL" b="1" dirty="0"/>
              <a:t>ָ נֹתֵן לְךָ נַחֲלָה לֹא תְחַיֶּה כָּל נְשָׁמָה</a:t>
            </a:r>
            <a:r>
              <a:rPr lang="he-IL" dirty="0"/>
              <a:t>: כִּי הַחֲרֵם תַּחֲרִימֵם הַחִתִּי וְהָאֱמֹרִי הַכְּנַעֲנִי </a:t>
            </a:r>
            <a:r>
              <a:rPr lang="he-IL" dirty="0" err="1"/>
              <a:t>וְהַפְּרִזִּי</a:t>
            </a:r>
            <a:r>
              <a:rPr lang="he-IL" dirty="0"/>
              <a:t> </a:t>
            </a:r>
            <a:r>
              <a:rPr lang="he-IL" dirty="0" err="1"/>
              <a:t>הַחִוִּי</a:t>
            </a:r>
            <a:r>
              <a:rPr lang="he-IL" dirty="0"/>
              <a:t> וְהַיְבוּסִי כַּאֲשֶׁר </a:t>
            </a:r>
            <a:r>
              <a:rPr lang="he-IL" dirty="0" err="1"/>
              <a:t>צִוְּך</a:t>
            </a:r>
            <a:r>
              <a:rPr lang="he-IL" dirty="0"/>
              <a:t>ָ יְהֹוָה </a:t>
            </a:r>
            <a:r>
              <a:rPr lang="he-IL" dirty="0" err="1"/>
              <a:t>אֱלֹהֶיך</a:t>
            </a:r>
            <a:r>
              <a:rPr lang="he-IL" dirty="0"/>
              <a:t>ָ: לְמַעַן אֲשֶׁר לֹא יְלַמְּדוּ אֶתְכֶם לַעֲשׂוֹת כְּכֹל תּוֹעֲבֹתָם אֲשֶׁר עָשׂוּ </a:t>
            </a:r>
            <a:r>
              <a:rPr lang="he-IL" dirty="0" err="1"/>
              <a:t>לֵאלֹהֵיהֶם</a:t>
            </a:r>
            <a:r>
              <a:rPr lang="he-IL" dirty="0"/>
              <a:t> וַחֲטָאתֶם לַיהֹוָה </a:t>
            </a:r>
            <a:r>
              <a:rPr lang="he-IL" dirty="0" err="1"/>
              <a:t>אֱלֹהֵיכֶם</a:t>
            </a:r>
            <a:r>
              <a:rPr lang="he-IL" dirty="0"/>
              <a:t>: </a:t>
            </a:r>
          </a:p>
          <a:p>
            <a:endParaRPr lang="he-IL" dirty="0"/>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3</a:t>
            </a:fld>
            <a:endParaRPr lang="he-IL"/>
          </a:p>
        </p:txBody>
      </p:sp>
    </p:spTree>
    <p:extLst>
      <p:ext uri="{BB962C8B-B14F-4D97-AF65-F5344CB8AC3E}">
        <p14:creationId xmlns:p14="http://schemas.microsoft.com/office/powerpoint/2010/main" val="3525522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יש לקרוא אל העיר לשלום רק כאשר אנחנו מתקרבים אליה. אין להסתפק בקריאה כללית לשלום לכל הערים יחד, כי באופן טבעי האדם אינו מודע לסכנה עד שהיא ממש קרובה אליו. אם נקרא לעיר כאשר אנחנו רחוקים ממנה - רוב הסיכויים שהיא תסרב, וזה טבעי ולא צריך להאשים אותה על כך. אבל אם נקרא לעיר לשלום כשאנחנו קרובים אליה - יש יותר סיכוי שהיא תסכים.</a:t>
            </a:r>
          </a:p>
          <a:p>
            <a:r>
              <a:rPr lang="he-IL" dirty="0"/>
              <a:t>... אל עיר להילחם עליה, וקראת אליה לשלום: התורה מלמדת אותנו לעשות הפרדה ("רזולוציה") ברמה של עיר. כלומר: מצד אחד, התורה לא מחייבת אותנו לשפוט כל אדם ואדם מהעם האויב בנפרד, ולקרוא לשלום לכל אדם בנפרד, כי זה בלתי אפשרי. </a:t>
            </a:r>
          </a:p>
          <a:p>
            <a:r>
              <a:rPr lang="he-IL" dirty="0"/>
              <a:t>אבל מצד שני, התורה כן מחייבת אותנו להתייחס לכל עיר בנפרד. גם אם רובו של עם </a:t>
            </a:r>
            <a:r>
              <a:rPr lang="he-IL" dirty="0" err="1"/>
              <a:t>מסויים</a:t>
            </a:r>
            <a:r>
              <a:rPr lang="he-IL" dirty="0"/>
              <a:t> או רובה של מדינה </a:t>
            </a:r>
            <a:r>
              <a:rPr lang="he-IL" dirty="0" err="1"/>
              <a:t>מסויימת</a:t>
            </a:r>
            <a:r>
              <a:rPr lang="he-IL" dirty="0"/>
              <a:t> (או "רשות" </a:t>
            </a:r>
            <a:r>
              <a:rPr lang="he-IL" dirty="0" err="1"/>
              <a:t>מסויימת</a:t>
            </a:r>
            <a:r>
              <a:rPr lang="he-IL" dirty="0"/>
              <a:t>) הם אויבים שלנו - אנחנו עדיין </a:t>
            </a:r>
            <a:r>
              <a:rPr lang="he-IL" dirty="0" err="1"/>
              <a:t>מחוייבים</a:t>
            </a:r>
            <a:r>
              <a:rPr lang="he-IL" dirty="0"/>
              <a:t> להתייחס לכל עיר ועיר בנפרד, ולתת לכל עיר הזדמנות נפרדת להשלים איתנו.</a:t>
            </a:r>
          </a:p>
          <a:p>
            <a:endParaRPr lang="he-IL" dirty="0"/>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4</a:t>
            </a:fld>
            <a:endParaRPr lang="he-IL"/>
          </a:p>
        </p:txBody>
      </p:sp>
    </p:spTree>
    <p:extLst>
      <p:ext uri="{BB962C8B-B14F-4D97-AF65-F5344CB8AC3E}">
        <p14:creationId xmlns:p14="http://schemas.microsoft.com/office/powerpoint/2010/main" val="447551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solidFill>
                  <a:srgbClr val="202122"/>
                </a:solidFill>
                <a:latin typeface="Arial" panose="020B0604020202020204" pitchFamily="34" charset="0"/>
              </a:rPr>
              <a:t>רמב"ן - למס ועבדוך - עד שיקבלו עליהם </a:t>
            </a:r>
            <a:r>
              <a:rPr lang="he-IL" dirty="0" err="1">
                <a:solidFill>
                  <a:srgbClr val="202122"/>
                </a:solidFill>
                <a:latin typeface="Arial" panose="020B0604020202020204" pitchFamily="34" charset="0"/>
              </a:rPr>
              <a:t>מסים</a:t>
            </a:r>
            <a:r>
              <a:rPr lang="he-IL" dirty="0">
                <a:solidFill>
                  <a:srgbClr val="202122"/>
                </a:solidFill>
                <a:latin typeface="Arial" panose="020B0604020202020204" pitchFamily="34" charset="0"/>
              </a:rPr>
              <a:t> ושעבוד, לשון רבינו שלמה. ובספרי (שופטים ר), אמרו </a:t>
            </a:r>
            <a:r>
              <a:rPr lang="he-IL" dirty="0" err="1">
                <a:solidFill>
                  <a:srgbClr val="202122"/>
                </a:solidFill>
                <a:latin typeface="Arial" panose="020B0604020202020204" pitchFamily="34" charset="0"/>
              </a:rPr>
              <a:t>מקבלין</a:t>
            </a:r>
            <a:r>
              <a:rPr lang="he-IL" dirty="0">
                <a:solidFill>
                  <a:srgbClr val="202122"/>
                </a:solidFill>
                <a:latin typeface="Arial" panose="020B0604020202020204" pitchFamily="34" charset="0"/>
              </a:rPr>
              <a:t> אנו עלינו </a:t>
            </a:r>
            <a:r>
              <a:rPr lang="he-IL" dirty="0" err="1">
                <a:solidFill>
                  <a:srgbClr val="202122"/>
                </a:solidFill>
                <a:latin typeface="Arial" panose="020B0604020202020204" pitchFamily="34" charset="0"/>
              </a:rPr>
              <a:t>מסים</a:t>
            </a:r>
            <a:r>
              <a:rPr lang="he-IL" dirty="0">
                <a:solidFill>
                  <a:srgbClr val="202122"/>
                </a:solidFill>
                <a:latin typeface="Arial" panose="020B0604020202020204" pitchFamily="34" charset="0"/>
              </a:rPr>
              <a:t> ולא שעבוד, שעבוד ולא </a:t>
            </a:r>
            <a:r>
              <a:rPr lang="he-IL" dirty="0" err="1">
                <a:solidFill>
                  <a:srgbClr val="202122"/>
                </a:solidFill>
                <a:latin typeface="Arial" panose="020B0604020202020204" pitchFamily="34" charset="0"/>
              </a:rPr>
              <a:t>מסים</a:t>
            </a:r>
            <a:r>
              <a:rPr lang="he-IL" dirty="0">
                <a:solidFill>
                  <a:srgbClr val="202122"/>
                </a:solidFill>
                <a:latin typeface="Arial" panose="020B0604020202020204" pitchFamily="34" charset="0"/>
              </a:rPr>
              <a:t> אין </a:t>
            </a:r>
            <a:r>
              <a:rPr lang="he-IL" dirty="0" err="1">
                <a:solidFill>
                  <a:srgbClr val="202122"/>
                </a:solidFill>
                <a:latin typeface="Arial" panose="020B0604020202020204" pitchFamily="34" charset="0"/>
              </a:rPr>
              <a:t>שומעין</a:t>
            </a:r>
            <a:r>
              <a:rPr lang="he-IL" dirty="0">
                <a:solidFill>
                  <a:srgbClr val="202122"/>
                </a:solidFill>
                <a:latin typeface="Arial" panose="020B0604020202020204" pitchFamily="34" charset="0"/>
              </a:rPr>
              <a:t> להם, </a:t>
            </a:r>
            <a:r>
              <a:rPr lang="he-IL" b="1" dirty="0">
                <a:solidFill>
                  <a:srgbClr val="202122"/>
                </a:solidFill>
                <a:latin typeface="Arial" panose="020B0604020202020204" pitchFamily="34" charset="0"/>
              </a:rPr>
              <a:t>עד שיקבלו עליהם זו וזו</a:t>
            </a:r>
            <a:r>
              <a:rPr lang="he-IL" dirty="0">
                <a:solidFill>
                  <a:srgbClr val="202122"/>
                </a:solidFill>
                <a:latin typeface="Arial" panose="020B0604020202020204" pitchFamily="34" charset="0"/>
              </a:rPr>
              <a:t>. </a:t>
            </a:r>
          </a:p>
          <a:p>
            <a:r>
              <a:rPr lang="he-IL" b="1" dirty="0">
                <a:solidFill>
                  <a:srgbClr val="202122"/>
                </a:solidFill>
                <a:latin typeface="Arial" panose="020B0604020202020204" pitchFamily="34" charset="0"/>
              </a:rPr>
              <a:t>והשעבוד הוא, שיוכל כל איש מישראל </a:t>
            </a:r>
            <a:r>
              <a:rPr lang="he-IL" b="1" dirty="0" err="1">
                <a:solidFill>
                  <a:srgbClr val="202122"/>
                </a:solidFill>
                <a:latin typeface="Arial" panose="020B0604020202020204" pitchFamily="34" charset="0"/>
              </a:rPr>
              <a:t>ליקח</a:t>
            </a:r>
            <a:r>
              <a:rPr lang="he-IL" b="1" dirty="0">
                <a:solidFill>
                  <a:srgbClr val="202122"/>
                </a:solidFill>
                <a:latin typeface="Arial" panose="020B0604020202020204" pitchFamily="34" charset="0"/>
              </a:rPr>
              <a:t> מהם לחטוב עציו ולשאוב מימיו ונותן לו שכר הראוי</a:t>
            </a:r>
            <a:r>
              <a:rPr lang="he-IL" dirty="0">
                <a:solidFill>
                  <a:srgbClr val="202122"/>
                </a:solidFill>
                <a:latin typeface="Arial" panose="020B0604020202020204" pitchFamily="34" charset="0"/>
              </a:rPr>
              <a:t>. וזה טעם "למס עובד" הכתוב בשלמה (מ"א ט </a:t>
            </a:r>
            <a:r>
              <a:rPr lang="he-IL" dirty="0" err="1">
                <a:solidFill>
                  <a:srgbClr val="202122"/>
                </a:solidFill>
                <a:latin typeface="Arial" panose="020B0604020202020204" pitchFamily="34" charset="0"/>
              </a:rPr>
              <a:t>כא</a:t>
            </a:r>
            <a:r>
              <a:rPr lang="he-IL" dirty="0">
                <a:solidFill>
                  <a:srgbClr val="202122"/>
                </a:solidFill>
                <a:latin typeface="Arial" panose="020B0604020202020204" pitchFamily="34" charset="0"/>
              </a:rPr>
              <a:t>), שקבלו עליהם </a:t>
            </a:r>
            <a:r>
              <a:rPr lang="he-IL" dirty="0" err="1">
                <a:solidFill>
                  <a:srgbClr val="202122"/>
                </a:solidFill>
                <a:latin typeface="Arial" panose="020B0604020202020204" pitchFamily="34" charset="0"/>
              </a:rPr>
              <a:t>מסים</a:t>
            </a:r>
            <a:r>
              <a:rPr lang="he-IL" dirty="0">
                <a:solidFill>
                  <a:srgbClr val="202122"/>
                </a:solidFill>
                <a:latin typeface="Arial" panose="020B0604020202020204" pitchFamily="34" charset="0"/>
              </a:rPr>
              <a:t> ועבדות כדין התורה. לא </a:t>
            </a:r>
            <a:r>
              <a:rPr lang="he-IL" dirty="0" err="1">
                <a:solidFill>
                  <a:srgbClr val="202122"/>
                </a:solidFill>
                <a:latin typeface="Arial" panose="020B0604020202020204" pitchFamily="34" charset="0"/>
              </a:rPr>
              <a:t>כענין</a:t>
            </a:r>
            <a:r>
              <a:rPr lang="he-IL" dirty="0">
                <a:solidFill>
                  <a:srgbClr val="202122"/>
                </a:solidFill>
                <a:latin typeface="Arial" panose="020B0604020202020204" pitchFamily="34" charset="0"/>
              </a:rPr>
              <a:t> שכתוב (שופטים א </a:t>
            </a:r>
            <a:r>
              <a:rPr lang="he-IL" dirty="0" err="1">
                <a:solidFill>
                  <a:srgbClr val="202122"/>
                </a:solidFill>
                <a:latin typeface="Arial" panose="020B0604020202020204" pitchFamily="34" charset="0"/>
              </a:rPr>
              <a:t>כח</a:t>
            </a:r>
            <a:r>
              <a:rPr lang="he-IL" dirty="0">
                <a:solidFill>
                  <a:srgbClr val="202122"/>
                </a:solidFill>
                <a:latin typeface="Arial" panose="020B0604020202020204" pitchFamily="34" charset="0"/>
              </a:rPr>
              <a:t>) ויהי כי חזק ישראל וישם את הכנעני למס והורש לא הורישו, כי שם איננו מזכיר עבדות, אבל כמלך שנותן שוחד למלך תקיף ממנו שלא ילחם בו: </a:t>
            </a:r>
            <a:endParaRPr lang="he-IL" b="0" i="0" dirty="0">
              <a:solidFill>
                <a:srgbClr val="202122"/>
              </a:solidFill>
              <a:effectLst/>
              <a:highlight>
                <a:srgbClr val="FFFFFF"/>
              </a:highlight>
              <a:latin typeface="Arial" panose="020B0604020202020204" pitchFamily="34" charset="0"/>
            </a:endParaRPr>
          </a:p>
          <a:p>
            <a:endParaRPr lang="he-IL" dirty="0"/>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5</a:t>
            </a:fld>
            <a:endParaRPr lang="he-IL"/>
          </a:p>
        </p:txBody>
      </p:sp>
    </p:spTree>
    <p:extLst>
      <p:ext uri="{BB962C8B-B14F-4D97-AF65-F5344CB8AC3E}">
        <p14:creationId xmlns:p14="http://schemas.microsoft.com/office/powerpoint/2010/main" val="630056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0" i="0" dirty="0">
                <a:solidFill>
                  <a:srgbClr val="222222"/>
                </a:solidFill>
                <a:effectLst/>
                <a:latin typeface="Arial" panose="020B0604020202020204" pitchFamily="34" charset="0"/>
              </a:rPr>
              <a:t>אמנם אתה מעורר שאלה </a:t>
            </a:r>
            <a:r>
              <a:rPr lang="he-IL" b="0" i="0" dirty="0" err="1">
                <a:solidFill>
                  <a:srgbClr val="222222"/>
                </a:solidFill>
                <a:effectLst/>
                <a:latin typeface="Arial" panose="020B0604020202020204" pitchFamily="34" charset="0"/>
              </a:rPr>
              <a:t>עצומה:מה</a:t>
            </a:r>
            <a:r>
              <a:rPr lang="he-IL" b="0" i="0" dirty="0">
                <a:solidFill>
                  <a:srgbClr val="222222"/>
                </a:solidFill>
                <a:effectLst/>
                <a:latin typeface="Arial" panose="020B0604020202020204" pitchFamily="34" charset="0"/>
              </a:rPr>
              <a:t> הדין אם הם מסכימים לקבל מס ושעבוד ולא שבע מצוות</a:t>
            </a:r>
          </a:p>
          <a:p>
            <a:pPr algn="r"/>
            <a:r>
              <a:rPr lang="he-IL" b="0" i="0" dirty="0">
                <a:solidFill>
                  <a:srgbClr val="222222"/>
                </a:solidFill>
                <a:effectLst/>
                <a:latin typeface="Arial" panose="020B0604020202020204" pitchFamily="34" charset="0"/>
              </a:rPr>
              <a:t>האם צריכים לצאת למלחמה בשביל זה?</a:t>
            </a:r>
          </a:p>
          <a:p>
            <a:pPr algn="r"/>
            <a:r>
              <a:rPr lang="he-IL" b="0" i="0" dirty="0">
                <a:solidFill>
                  <a:srgbClr val="222222"/>
                </a:solidFill>
                <a:effectLst/>
                <a:latin typeface="Arial" panose="020B0604020202020204" pitchFamily="34" charset="0"/>
              </a:rPr>
              <a:t>הרי כאן לכאורה אין את החשש של העמק דבר.</a:t>
            </a:r>
          </a:p>
          <a:p>
            <a:pPr algn="r"/>
            <a:endParaRPr lang="he-IL" dirty="0"/>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10</a:t>
            </a:fld>
            <a:endParaRPr lang="he-IL"/>
          </a:p>
        </p:txBody>
      </p:sp>
    </p:spTree>
    <p:extLst>
      <p:ext uri="{BB962C8B-B14F-4D97-AF65-F5344CB8AC3E}">
        <p14:creationId xmlns:p14="http://schemas.microsoft.com/office/powerpoint/2010/main" val="4005524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solidFill>
                  <a:srgbClr val="222222"/>
                </a:solidFill>
                <a:effectLst/>
                <a:latin typeface="Arial" panose="020B0604020202020204" pitchFamily="34" charset="0"/>
              </a:rPr>
              <a:t>הרב יוסי אליצור כתב לי:</a:t>
            </a:r>
          </a:p>
          <a:p>
            <a:r>
              <a:rPr lang="he-IL" b="0" i="0" dirty="0">
                <a:solidFill>
                  <a:srgbClr val="222222"/>
                </a:solidFill>
                <a:effectLst/>
                <a:latin typeface="Arial" panose="020B0604020202020204" pitchFamily="34" charset="0"/>
              </a:rPr>
              <a:t>לגבי </a:t>
            </a:r>
            <a:r>
              <a:rPr lang="he-IL" b="0" i="0" dirty="0" err="1">
                <a:solidFill>
                  <a:srgbClr val="222222"/>
                </a:solidFill>
                <a:effectLst/>
                <a:latin typeface="Arial" panose="020B0604020202020204" pitchFamily="34" charset="0"/>
              </a:rPr>
              <a:t>ההעמק</a:t>
            </a:r>
            <a:r>
              <a:rPr lang="he-IL" b="0" i="0" dirty="0">
                <a:solidFill>
                  <a:srgbClr val="222222"/>
                </a:solidFill>
                <a:effectLst/>
                <a:latin typeface="Arial" panose="020B0604020202020204" pitchFamily="34" charset="0"/>
              </a:rPr>
              <a:t> דבר והבכור שור - לענ"ד הם לא אומרים בזה דין, אלא (כדרכם של פרשנים) הסבר של סיבה. הם כותבים </a:t>
            </a:r>
            <a:r>
              <a:rPr lang="he-IL" b="0" i="0" dirty="0" err="1">
                <a:solidFill>
                  <a:srgbClr val="222222"/>
                </a:solidFill>
                <a:effectLst/>
                <a:latin typeface="Arial" panose="020B0604020202020204" pitchFamily="34" charset="0"/>
              </a:rPr>
              <a:t>שההגיון</a:t>
            </a:r>
            <a:r>
              <a:rPr lang="he-IL" b="0" i="0" dirty="0">
                <a:solidFill>
                  <a:srgbClr val="222222"/>
                </a:solidFill>
                <a:effectLst/>
                <a:latin typeface="Arial" panose="020B0604020202020204" pitchFamily="34" charset="0"/>
              </a:rPr>
              <a:t> של התורה להריגת כל זכר (ולא נשים וטף) היא שהזכר הם הלוחמים בנו (וממילא אם נשאיר אותם תהיה מהם סכנה וכדומה). קשה מאד לתלות בדבריהם שהם התכוונו שזה לצמצם את הדין רק ללוחמים (</a:t>
            </a:r>
            <a:r>
              <a:rPr lang="he-IL" b="0" i="0" dirty="0" err="1">
                <a:solidFill>
                  <a:srgbClr val="222222"/>
                </a:solidFill>
                <a:effectLst/>
                <a:latin typeface="Arial" panose="020B0604020202020204" pitchFamily="34" charset="0"/>
              </a:rPr>
              <a:t>ובודאי</a:t>
            </a:r>
            <a:r>
              <a:rPr lang="he-IL" b="0" i="0" dirty="0">
                <a:solidFill>
                  <a:srgbClr val="222222"/>
                </a:solidFill>
                <a:effectLst/>
                <a:latin typeface="Arial" panose="020B0604020202020204" pitchFamily="34" charset="0"/>
              </a:rPr>
              <a:t> לומר כך להלכה כאשר זה לא נזכר בספרי המצוות והרמב"ם וכו').</a:t>
            </a:r>
            <a:endParaRPr lang="he-IL" dirty="0"/>
          </a:p>
          <a:p>
            <a:endParaRPr lang="he-IL" dirty="0"/>
          </a:p>
          <a:p>
            <a:r>
              <a:rPr lang="he-IL" dirty="0"/>
              <a:t>מה הדין כאשר הם מונעים אחד מהשני לברוח?</a:t>
            </a:r>
          </a:p>
          <a:p>
            <a:r>
              <a:rPr lang="he-IL" dirty="0"/>
              <a:t>הרב יצחק שפירא: כתב שזה בעיה שלהם, אני צריך לתת להם אפשרות, ואם לא הפסד שלהם. </a:t>
            </a:r>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19</a:t>
            </a:fld>
            <a:endParaRPr lang="he-IL"/>
          </a:p>
        </p:txBody>
      </p:sp>
    </p:spTree>
    <p:extLst>
      <p:ext uri="{BB962C8B-B14F-4D97-AF65-F5344CB8AC3E}">
        <p14:creationId xmlns:p14="http://schemas.microsoft.com/office/powerpoint/2010/main" val="3622895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just" rtl="1"/>
            <a:r>
              <a:rPr lang="he-IL" b="0" i="0" dirty="0">
                <a:solidFill>
                  <a:srgbClr val="333333"/>
                </a:solidFill>
                <a:effectLst/>
                <a:latin typeface="פלוני"/>
              </a:rPr>
              <a:t>אפילו </a:t>
            </a:r>
            <a:r>
              <a:rPr lang="he-IL" b="0" i="0" dirty="0" err="1">
                <a:solidFill>
                  <a:srgbClr val="333333"/>
                </a:solidFill>
                <a:effectLst/>
                <a:latin typeface="פלוני"/>
              </a:rPr>
              <a:t>הרד"ק</a:t>
            </a:r>
            <a:r>
              <a:rPr lang="he-IL" b="0" i="0" dirty="0">
                <a:solidFill>
                  <a:srgbClr val="333333"/>
                </a:solidFill>
                <a:effectLst/>
                <a:latin typeface="פלוני"/>
              </a:rPr>
              <a:t>, שהעלה את האפשרות כי דוד המלך לא בנה את בית ד' בשל העובדה כי הרג גויים שלא היה ראוי להורגם – מציין:</a:t>
            </a:r>
            <a:br>
              <a:rPr lang="he-IL" b="0" i="0" dirty="0">
                <a:solidFill>
                  <a:srgbClr val="333333"/>
                </a:solidFill>
                <a:effectLst/>
                <a:latin typeface="פלוני"/>
              </a:rPr>
            </a:br>
            <a:endParaRPr lang="he-IL" b="0" i="0" dirty="0">
              <a:solidFill>
                <a:srgbClr val="333333"/>
              </a:solidFill>
              <a:effectLst/>
              <a:latin typeface="פלוני"/>
            </a:endParaRPr>
          </a:p>
          <a:p>
            <a:pPr algn="just" rtl="1"/>
            <a:r>
              <a:rPr lang="he-IL" b="0" i="1" dirty="0">
                <a:solidFill>
                  <a:srgbClr val="333333"/>
                </a:solidFill>
                <a:effectLst/>
                <a:latin typeface="פלוני"/>
              </a:rPr>
              <a:t>גם בדמי הגויים אשר שפך אותם שלא היו בני מלחמתו אפשר שהיו בהם אנשים טובים וחסידים. אף על פי כן לא נענש עליהם כי כוונתו לכלות הרשעים שלא יפרצו בישראל ולהציל עצמו כשהיה בארץ פלשתים לא יחיה איש ואשה, אבל כיון שנזדמן לו שפיכות דמים לרוב מנעו מלבנות בית המקדש, שהוא לשלום ולכפרת עוון ולעטרת תפלה, כמו שמנעו להניף ברזל במזבח ובבית המקדש לפי שהברזל עושים ממנו כלי הריגה לא יעשו ממנו כלי שלום ברוב. </a:t>
            </a:r>
            <a:endParaRPr lang="he-IL" b="0" i="0" dirty="0">
              <a:solidFill>
                <a:srgbClr val="333333"/>
              </a:solidFill>
              <a:effectLst/>
              <a:latin typeface="פלוני"/>
            </a:endParaRPr>
          </a:p>
          <a:p>
            <a:endParaRPr lang="he-IL" dirty="0"/>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41</a:t>
            </a:fld>
            <a:endParaRPr lang="he-IL"/>
          </a:p>
        </p:txBody>
      </p:sp>
    </p:spTree>
    <p:extLst>
      <p:ext uri="{BB962C8B-B14F-4D97-AF65-F5344CB8AC3E}">
        <p14:creationId xmlns:p14="http://schemas.microsoft.com/office/powerpoint/2010/main" val="2805925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sz="1800" u="none" strike="noStrike" dirty="0">
                <a:solidFill>
                  <a:srgbClr val="000000"/>
                </a:solidFill>
                <a:effectLst/>
                <a:latin typeface="Arial" panose="020B0604020202020204" pitchFamily="34" charset="0"/>
              </a:rPr>
              <a:t>● נייד:  054-4778908</a:t>
            </a:r>
          </a:p>
          <a:p>
            <a:br>
              <a:rPr lang="he-IL" dirty="0"/>
            </a:br>
            <a:endParaRPr lang="he-IL" dirty="0"/>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59</a:t>
            </a:fld>
            <a:endParaRPr lang="he-IL"/>
          </a:p>
        </p:txBody>
      </p:sp>
    </p:spTree>
    <p:extLst>
      <p:ext uri="{BB962C8B-B14F-4D97-AF65-F5344CB8AC3E}">
        <p14:creationId xmlns:p14="http://schemas.microsoft.com/office/powerpoint/2010/main" val="3690360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9/11/2024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9/11/2024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9/11/2024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9/11/2024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9/11/2024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9/11/2024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9/11/2024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9/11/2024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9/11/2024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9/11/2024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9/11/2024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9/11/2024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9/11/2024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9/11/2024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9/11/2024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9/11/2024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9/11/2024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9/11/2024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9/11/2024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9/11/2024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9/11/2024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9/11/2024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9/11/2024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9/11/2024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9/11/2024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9/11/2024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9/11/2024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9/11/2024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jpe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books.zomet.org.il/index2.php?id=1&amp;lang=HEB#12863_ftn65"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books.zomet.org.il/index2.php?id=1&amp;lang=HEB#12863_ftn66"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shabbatmakor.files.wordpress.com/2011/12/d790d795d79cd799d791d799d794.jpg"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s://www.hamichlol.org.il/%D7%A6%D7%94%22%D7%9C" TargetMode="External"/><Relationship Id="rId13" Type="http://schemas.openxmlformats.org/officeDocument/2006/relationships/hyperlink" Target="https://www.hamichlol.org.il/%D7%92%D7%A8%D7%9E%D7%A0%D7%99%D7%94_%D7%94%D7%A0%D7%90%D7%A6%D7%99%D7%AA" TargetMode="External"/><Relationship Id="rId3" Type="http://schemas.openxmlformats.org/officeDocument/2006/relationships/hyperlink" Target="https://he.wikipedia.org/wiki/1812" TargetMode="External"/><Relationship Id="rId7" Type="http://schemas.openxmlformats.org/officeDocument/2006/relationships/hyperlink" Target="https://www.hamichlol.org.il/%D7%9E%D7%9C%D7%97%D7%9E%D7%AA_%D7%99%D7%95%D7%9D_%D7%94%D7%9B%D7%99%D7%A4%D7%95%D7%A8%D7%99%D7%9D" TargetMode="External"/><Relationship Id="rId12" Type="http://schemas.openxmlformats.org/officeDocument/2006/relationships/hyperlink" Target="https://www.hamichlol.org.il/%D7%99%D7%95%D7%A1%D7%99%D7%A3_%D7%A1%D7%98%D7%9C%D7%99%D7%9F" TargetMode="External"/><Relationship Id="rId2" Type="http://schemas.openxmlformats.org/officeDocument/2006/relationships/hyperlink" Target="https://he.wikipedia.org/wiki/%D7%A6%D7%A8%D7%A4%D7%AA%D7%99%D7%AA" TargetMode="External"/><Relationship Id="rId1" Type="http://schemas.openxmlformats.org/officeDocument/2006/relationships/slideLayout" Target="../slideLayouts/slideLayout2.xml"/><Relationship Id="rId6" Type="http://schemas.openxmlformats.org/officeDocument/2006/relationships/hyperlink" Target="https://www.hamichlol.org.il/%D7%90%D7%92%D7%A3_%D7%94%D7%9E%D7%95%D7%93%D7%99%D7%A2%D7%99%D7%9F" TargetMode="External"/><Relationship Id="rId11" Type="http://schemas.openxmlformats.org/officeDocument/2006/relationships/hyperlink" Target="https://www.hamichlol.org.il/%D7%90%D7%A9%22%D7%A3" TargetMode="External"/><Relationship Id="rId5" Type="http://schemas.openxmlformats.org/officeDocument/2006/relationships/hyperlink" Target="https://www.hamichlol.org.il/%D7%94%D7%A7%D7%95%D7%A0%D7%A1%D7%A4%D7%A6%D7%99%D7%94" TargetMode="External"/><Relationship Id="rId15" Type="http://schemas.openxmlformats.org/officeDocument/2006/relationships/hyperlink" Target="https://www.hamichlol.org.il/%D7%9E%D7%91%D7%A6%D7%A2_%D7%91%D7%A8%D7%91%D7%A8%D7%95%D7%A1%D7%94" TargetMode="External"/><Relationship Id="rId10" Type="http://schemas.openxmlformats.org/officeDocument/2006/relationships/hyperlink" Target="https://www.hamichlol.org.il/%D7%94%D7%A8%D7%A9%D7%95%D7%AA_%D7%94%D7%A4%D7%9C%D7%A1%D7%98%D7%99%D7%A0%D7%99%D7%AA" TargetMode="External"/><Relationship Id="rId4" Type="http://schemas.openxmlformats.org/officeDocument/2006/relationships/hyperlink" Target="https://he.wikipedia.org/wiki/%D7%A4%D7%A1%D7%99%D7%9B%D7%99%D7%90%D7%98%D7%A8%D7%99%D7%94" TargetMode="External"/><Relationship Id="rId9" Type="http://schemas.openxmlformats.org/officeDocument/2006/relationships/hyperlink" Target="https://www.hamichlol.org.il/%D7%AA%D7%94%D7%9C%D7%99%D7%9A_%D7%90%D7%95%D7%A1%D7%9C%D7%95" TargetMode="External"/><Relationship Id="rId14" Type="http://schemas.openxmlformats.org/officeDocument/2006/relationships/hyperlink" Target="https://www.hamichlol.org.il/%D7%91%D7%A8%D7%99%D7%AA_%D7%94%D7%9E%D7%95%D7%A2%D7%A6%D7%95%D7%AA"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alpha val="97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כיצד מנצחים במלחמה?</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המוסר המערבי</a:t>
            </a:r>
          </a:p>
          <a:p>
            <a:r>
              <a:rPr lang="he-IL" sz="3600" dirty="0">
                <a:solidFill>
                  <a:srgbClr val="FF66FF"/>
                </a:solidFill>
                <a:highlight>
                  <a:srgbClr val="FFFF00"/>
                </a:highlight>
                <a:latin typeface="Aharoni" panose="02010803020104030203" pitchFamily="2" charset="-79"/>
                <a:cs typeface="Aharoni" panose="02010803020104030203" pitchFamily="2" charset="-79"/>
              </a:rPr>
              <a:t>לעומת מוסר התורה</a:t>
            </a: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pic>
        <p:nvPicPr>
          <p:cNvPr id="1026" name="Picture 2" descr="ניצחון מוחלט אינו רק סיסמה – כך עושים זאת נכון – מקור ראשון">
            <a:extLst>
              <a:ext uri="{FF2B5EF4-FFF2-40B4-BE49-F238E27FC236}">
                <a16:creationId xmlns:a16="http://schemas.microsoft.com/office/drawing/2014/main" id="{C750D22E-6461-045A-86DB-E88E2B5F5C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942" y="375450"/>
            <a:ext cx="2962275" cy="15430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הפעם הראל צודק — ישראל ניצחה במלחמת יום הכיפורים // שלמה אבינרי">
            <a:extLst>
              <a:ext uri="{FF2B5EF4-FFF2-40B4-BE49-F238E27FC236}">
                <a16:creationId xmlns:a16="http://schemas.microsoft.com/office/drawing/2014/main" id="{42DF7701-17CD-FF10-023C-20A5E04AF1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8699" y="251585"/>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שאלות מוסריות במלחמה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בסערת הקרב שבה נמצא עם ישראל, עומדים אנו בפני השאלה הבאה:</a:t>
            </a:r>
            <a:endParaRPr lang="en-US" dirty="0"/>
          </a:p>
          <a:p>
            <a:r>
              <a:rPr lang="he-IL" dirty="0"/>
              <a:t>כאשר אנו הורגים במחבלים, עד כמה יש להיזהר מלפגוע בשכניהם. </a:t>
            </a:r>
            <a:endParaRPr lang="en-US" dirty="0"/>
          </a:p>
          <a:p>
            <a:r>
              <a:rPr lang="he-IL" dirty="0"/>
              <a:t>האם על זה בדיוק נאמר הכלל "אוי לרשע ואוי לשכנו". </a:t>
            </a:r>
            <a:endParaRPr lang="en-US" dirty="0"/>
          </a:p>
          <a:p>
            <a:r>
              <a:rPr lang="he-IL" dirty="0"/>
              <a:t>או שיש לפגוע רק במחבלים, בעוזריהם, בתומכיהם, בשמחים במעשיהם ומעודדים אותם. אך באנשים שהם "באמת" חפים מפשע, כגון תינוקות בני יומם, שאינם מודעים כלל למעשי האנשים אשר סביבתם, וכידוע הם עתידים להיות "אזרחים נאמנים ואוהבי ישראל", עליהם יש להיזהר עד כמה שניתן להימנע מפגיעה בהם.</a:t>
            </a:r>
          </a:p>
          <a:p>
            <a:r>
              <a:rPr lang="he-IL" dirty="0"/>
              <a:t>כמו כל דבר, לפני שאנו אומרים מה דעתנו, עלינו ללמוד מה התורה אומרת בעניין, שיהיו דבריה בסיס לדיון.</a:t>
            </a:r>
            <a:endParaRPr lang="en-US" dirty="0"/>
          </a:p>
          <a:p>
            <a:r>
              <a:rPr lang="he-IL" dirty="0"/>
              <a:t>נתבונן בפסוקי התורה עם פרוש רש"י בחומש: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423984763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80239582-E8B2-6132-F41E-3BA24E89E643}"/>
              </a:ext>
            </a:extLst>
          </p:cNvPr>
          <p:cNvSpPr>
            <a:spLocks noGrp="1"/>
          </p:cNvSpPr>
          <p:nvPr>
            <p:ph type="sldNum" sz="quarter" idx="12"/>
          </p:nvPr>
        </p:nvSpPr>
        <p:spPr/>
        <p:txBody>
          <a:bodyPr/>
          <a:lstStyle/>
          <a:p>
            <a:fld id="{D57F1E4F-1CFF-5643-939E-217C01CDF565}" type="slidenum">
              <a:rPr lang="en-US" smtClean="0"/>
              <a:pPr/>
              <a:t>3</a:t>
            </a:fld>
            <a:endParaRPr lang="en-US" dirty="0"/>
          </a:p>
        </p:txBody>
      </p:sp>
      <p:pic>
        <p:nvPicPr>
          <p:cNvPr id="4" name="תמונה 3">
            <a:extLst>
              <a:ext uri="{FF2B5EF4-FFF2-40B4-BE49-F238E27FC236}">
                <a16:creationId xmlns:a16="http://schemas.microsoft.com/office/drawing/2014/main" id="{48181EEA-09B4-8798-7B39-0B9F8FDBBFCA}"/>
              </a:ext>
            </a:extLst>
          </p:cNvPr>
          <p:cNvPicPr>
            <a:picLocks noChangeAspect="1"/>
          </p:cNvPicPr>
          <p:nvPr/>
        </p:nvPicPr>
        <p:blipFill>
          <a:blip r:embed="rId3"/>
          <a:stretch>
            <a:fillRect/>
          </a:stretch>
        </p:blipFill>
        <p:spPr>
          <a:xfrm>
            <a:off x="2243085" y="0"/>
            <a:ext cx="7705830" cy="6858000"/>
          </a:xfrm>
          <a:prstGeom prst="rect">
            <a:avLst/>
          </a:prstGeom>
        </p:spPr>
      </p:pic>
    </p:spTree>
    <p:extLst>
      <p:ext uri="{BB962C8B-B14F-4D97-AF65-F5344CB8AC3E}">
        <p14:creationId xmlns:p14="http://schemas.microsoft.com/office/powerpoint/2010/main" val="2752559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לפתוח בשלום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cs typeface="DBS-Stam" pitchFamily="2" charset="-79"/>
              </a:rPr>
              <a:t>כי תקרב אל עיר להילחם עליה, וקראת אליה לשלום:</a:t>
            </a:r>
          </a:p>
          <a:p>
            <a:r>
              <a:rPr lang="he-IL" dirty="0">
                <a:cs typeface="DBS-Frank" pitchFamily="2" charset="-79"/>
              </a:rPr>
              <a:t>באיזה מלחמה מדובר?</a:t>
            </a:r>
          </a:p>
          <a:p>
            <a:r>
              <a:rPr lang="he-IL" dirty="0">
                <a:highlight>
                  <a:srgbClr val="00FF00"/>
                </a:highlight>
                <a:cs typeface="DBS-Frank" pitchFamily="2" charset="-79"/>
              </a:rPr>
              <a:t>שיטת רש"י: </a:t>
            </a:r>
            <a:r>
              <a:rPr lang="he-IL" dirty="0">
                <a:cs typeface="DBS-Frank" pitchFamily="2" charset="-79"/>
              </a:rPr>
              <a:t>במלחמת הרשות, שכן במלחמת יהושע – לא ניתן לעשות שלום אלא </a:t>
            </a:r>
            <a:r>
              <a:rPr lang="he-IL" dirty="0" err="1">
                <a:cs typeface="DBS-Frank" pitchFamily="2" charset="-79"/>
              </a:rPr>
              <a:t>חיבים</a:t>
            </a:r>
            <a:r>
              <a:rPr lang="he-IL" dirty="0">
                <a:cs typeface="DBS-Frank" pitchFamily="2" charset="-79"/>
              </a:rPr>
              <a:t> להרוג את כולם. וכמו שמשמע בפשטות בפרשת הגבעונים. </a:t>
            </a:r>
          </a:p>
          <a:p>
            <a:r>
              <a:rPr lang="he-IL" dirty="0">
                <a:highlight>
                  <a:srgbClr val="00FF00"/>
                </a:highlight>
                <a:cs typeface="DBS-Frank" pitchFamily="2" charset="-79"/>
              </a:rPr>
              <a:t>שיטת הרמב"ם: </a:t>
            </a:r>
            <a:r>
              <a:rPr lang="he-IL" dirty="0">
                <a:cs typeface="DBS-Frank" pitchFamily="2" charset="-79"/>
              </a:rPr>
              <a:t>בכל מלחמה, משום ששלום אפשר לעשות עם כולם, ורק ברית אסור לעשות עימם. </a:t>
            </a:r>
          </a:p>
          <a:p>
            <a:r>
              <a:rPr lang="he-IL" dirty="0">
                <a:cs typeface="DBS-Frank" pitchFamily="2" charset="-79"/>
              </a:rPr>
              <a:t>שלום – זה שהם לנו למס ועבדות. ברית – זה שהם שווים לנו. </a:t>
            </a:r>
          </a:p>
          <a:p>
            <a:r>
              <a:rPr lang="he-IL" dirty="0">
                <a:cs typeface="DBS-Frank" pitchFamily="2" charset="-79"/>
              </a:rPr>
              <a:t>בגבעונים כרתו עם ישראל ברית, לכן היה הדבר אסור. וכשגילו את הטעות נתנו עליהם מס ועבדות כמו שעושים בשלום. </a:t>
            </a:r>
          </a:p>
          <a:p>
            <a:r>
              <a:rPr lang="he-IL" dirty="0">
                <a:cs typeface="DBS-Frank" pitchFamily="2" charset="-79"/>
              </a:rPr>
              <a:t>נקודה נוספת יש מחלוקת הרמב"ם והרמב"ן – האם מותר לכרות ברית עם יושבי הארץ שקיבלו עליהם שבע מצוות בני נח. הרמב"ם סבר שלא ניתן משום שחסר בכיבוש הארץ.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287692594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דיני שלום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sz="1900" dirty="0">
                <a:cs typeface="DBS-Stam" pitchFamily="2" charset="-79"/>
              </a:rPr>
              <a:t>והיה אם שלום תענך: </a:t>
            </a:r>
            <a:r>
              <a:rPr lang="he-IL" sz="1100" dirty="0"/>
              <a:t>האפשרות הראשונה שהתורה מציגה היא - שהעיר תיענה להצעת השלום שלנו. בדרך-כלל, כשיש שתי אפשרויות, האפשרות המועדפת והאידיאלית מוצגת ראשונה. גם כאן השאיפה היא שהעיר תסכים להשלים אתנו. אם היא תסכים - </a:t>
            </a:r>
            <a:r>
              <a:rPr lang="he-IL" sz="1100" dirty="0" err="1"/>
              <a:t>הכל</a:t>
            </a:r>
            <a:r>
              <a:rPr lang="he-IL" sz="1100" dirty="0"/>
              <a:t> יהיה בסדר. אם לא - אז כבר נחשוב מה לעשות הלאה...</a:t>
            </a:r>
          </a:p>
          <a:p>
            <a:r>
              <a:rPr lang="he-IL" dirty="0"/>
              <a:t>...</a:t>
            </a:r>
            <a:r>
              <a:rPr lang="he-IL" sz="1900" dirty="0">
                <a:cs typeface="DBS-Stam" pitchFamily="2" charset="-79"/>
              </a:rPr>
              <a:t>ופתחה לך</a:t>
            </a:r>
            <a:r>
              <a:rPr lang="he-IL" dirty="0"/>
              <a:t>, </a:t>
            </a:r>
            <a:r>
              <a:rPr lang="he-IL" sz="1900" dirty="0">
                <a:cs typeface="DBS-Stam" pitchFamily="2" charset="-79"/>
              </a:rPr>
              <a:t>והיה כל העם הנמצא בה יהיו לך למס ועבדוך</a:t>
            </a:r>
            <a:r>
              <a:rPr lang="he-IL" dirty="0"/>
              <a:t>: אבל עם כל רצונה של התורה בשלום - היא לא מאפשרת שלום בכל תנאי. </a:t>
            </a:r>
          </a:p>
          <a:p>
            <a:r>
              <a:rPr lang="he-IL" dirty="0"/>
              <a:t>דווקא משום שהשלום כל-כך חשוב לתורה, היא לא מסתפקת בכך שהשלום יהיה מילה יפה כתובה על נייר. התורה דורשת מעשים, שיוכיחו שהעיר האויבת אכן מעוניינת בשלום. התורה דורשת 2 מעשים:</a:t>
            </a:r>
          </a:p>
          <a:p>
            <a:r>
              <a:rPr lang="he-IL" sz="1900" dirty="0">
                <a:cs typeface="DBS-Stam" pitchFamily="2" charset="-79"/>
              </a:rPr>
              <a:t>ופתחה לך: </a:t>
            </a:r>
            <a:r>
              <a:rPr lang="he-IL" dirty="0"/>
              <a:t>העיר חייבת לאפשר לכוחותינו להיכנס לתוכה.</a:t>
            </a:r>
          </a:p>
          <a:p>
            <a:r>
              <a:rPr lang="he-IL" sz="1900" dirty="0">
                <a:cs typeface="DBS-Stam" pitchFamily="2" charset="-79"/>
              </a:rPr>
              <a:t>למס ועבדוך: </a:t>
            </a:r>
            <a:r>
              <a:rPr lang="he-IL" dirty="0"/>
              <a:t>תושבי העיר חייבים לקבל על עצמם שירות לאומי אזרחי כלשהו לטובת המדינה (זו משמעות המילה מס בלשון המקרא - מס עובד); התורה לא קובעת בדיוק את משך השירות ואת אורכו - מן הסתם, ראוי שהשירות יהיה ארוך לפחות כמו שירות צבאי של חייל בצה"ל; לא ייתכן שאנחנו נשרת את המדינה 3 שנים, והאויבים שלנו לא ישרתו בכלל (אפשר אולי לדרוש מהם עבודה שאנחנו צריכים, ושהם יכולים לעשות טוב יותר מאיתנו, למשל - תפיסת מחבלים והסגרתם לישראל).</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207403530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8D9687D-353E-EBAC-6ED7-86DE653A578F}"/>
              </a:ext>
            </a:extLst>
          </p:cNvPr>
          <p:cNvSpPr>
            <a:spLocks noGrp="1"/>
          </p:cNvSpPr>
          <p:nvPr>
            <p:ph type="title"/>
          </p:nvPr>
        </p:nvSpPr>
        <p:spPr/>
        <p:txBody>
          <a:bodyPr/>
          <a:lstStyle/>
          <a:p>
            <a:r>
              <a:rPr lang="he-IL" dirty="0"/>
              <a:t>שלושה תנאים לשלום</a:t>
            </a:r>
          </a:p>
        </p:txBody>
      </p:sp>
      <p:sp>
        <p:nvSpPr>
          <p:cNvPr id="3" name="מציין מיקום תוכן 2">
            <a:extLst>
              <a:ext uri="{FF2B5EF4-FFF2-40B4-BE49-F238E27FC236}">
                <a16:creationId xmlns:a16="http://schemas.microsoft.com/office/drawing/2014/main" id="{5B477B58-4F36-FD63-066F-3DC7ED678967}"/>
              </a:ext>
            </a:extLst>
          </p:cNvPr>
          <p:cNvSpPr>
            <a:spLocks noGrp="1"/>
          </p:cNvSpPr>
          <p:nvPr>
            <p:ph idx="1"/>
          </p:nvPr>
        </p:nvSpPr>
        <p:spPr/>
        <p:txBody>
          <a:bodyPr>
            <a:normAutofit/>
          </a:bodyPr>
          <a:lstStyle/>
          <a:p>
            <a:pPr algn="just" rtl="1"/>
            <a:r>
              <a:rPr lang="he-IL" sz="1800" dirty="0">
                <a:effectLst/>
                <a:latin typeface="Times New Roman" panose="02020603050405020304" pitchFamily="18" charset="0"/>
                <a:ea typeface="Times New Roman" panose="02020603050405020304" pitchFamily="18" charset="0"/>
              </a:rPr>
              <a:t>בפסוקים אלו פותחת התורה בציווי להציע שלום לפני כל מלחמה. אך הבה ונתבונן כיצד התורה רוצה שיהיו תנאי השלום.</a:t>
            </a:r>
            <a:endParaRPr lang="en-US" sz="1800" dirty="0">
              <a:effectLst/>
              <a:latin typeface="Times New Roman" panose="02020603050405020304" pitchFamily="18" charset="0"/>
              <a:ea typeface="Times New Roman" panose="02020603050405020304" pitchFamily="18" charset="0"/>
            </a:endParaRPr>
          </a:p>
          <a:p>
            <a:pPr algn="just"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"והיה אם שלום תענך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ופתחה לך</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והיה כל העם נמצא בה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יהיו לך למס ועבדוך</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a:t>
            </a:r>
            <a:endParaRPr lang="en-US" sz="1800" dirty="0">
              <a:effectLst/>
              <a:latin typeface="Times New Roman" panose="02020603050405020304" pitchFamily="18" charset="0"/>
              <a:ea typeface="Times New Roman" panose="02020603050405020304" pitchFamily="18" charset="0"/>
            </a:endParaRPr>
          </a:p>
          <a:p>
            <a:pPr algn="just" rtl="1"/>
            <a:r>
              <a:rPr lang="he-IL" sz="1800" dirty="0">
                <a:effectLst/>
                <a:latin typeface="Times New Roman" panose="02020603050405020304" pitchFamily="18" charset="0"/>
                <a:ea typeface="Times New Roman" panose="02020603050405020304" pitchFamily="18" charset="0"/>
              </a:rPr>
              <a:t>שלושה תנאים יש לשלום: א' </a:t>
            </a:r>
            <a:r>
              <a:rPr lang="he-IL" sz="1800" b="1" dirty="0">
                <a:effectLst/>
                <a:latin typeface="Times New Roman" panose="02020603050405020304" pitchFamily="18" charset="0"/>
                <a:ea typeface="Times New Roman" panose="02020603050405020304" pitchFamily="18" charset="0"/>
              </a:rPr>
              <a:t>ופתחה לך</a:t>
            </a:r>
            <a:r>
              <a:rPr lang="he-IL" sz="1800" dirty="0">
                <a:effectLst/>
                <a:latin typeface="Times New Roman" panose="02020603050405020304" pitchFamily="18" charset="0"/>
                <a:ea typeface="Times New Roman" panose="02020603050405020304" pitchFamily="18" charset="0"/>
              </a:rPr>
              <a:t>,  ב' </a:t>
            </a:r>
            <a:r>
              <a:rPr lang="he-IL" sz="1800" b="1" dirty="0">
                <a:effectLst/>
                <a:latin typeface="Times New Roman" panose="02020603050405020304" pitchFamily="18" charset="0"/>
                <a:ea typeface="Times New Roman" panose="02020603050405020304" pitchFamily="18" charset="0"/>
              </a:rPr>
              <a:t>יהיו לך למס</a:t>
            </a:r>
            <a:r>
              <a:rPr lang="he-IL" sz="1800" dirty="0">
                <a:effectLst/>
                <a:latin typeface="Times New Roman" panose="02020603050405020304" pitchFamily="18" charset="0"/>
                <a:ea typeface="Times New Roman" panose="02020603050405020304" pitchFamily="18" charset="0"/>
              </a:rPr>
              <a:t>,   ג' </a:t>
            </a:r>
            <a:r>
              <a:rPr lang="he-IL" sz="1800" b="1" dirty="0">
                <a:effectLst/>
                <a:latin typeface="Times New Roman" panose="02020603050405020304" pitchFamily="18" charset="0"/>
                <a:ea typeface="Times New Roman" panose="02020603050405020304" pitchFamily="18" charset="0"/>
              </a:rPr>
              <a:t>ועבדוך</a:t>
            </a:r>
            <a:r>
              <a:rPr lang="he-IL" sz="1800" dirty="0">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algn="just" rtl="1"/>
            <a:r>
              <a:rPr lang="he-IL" sz="1800" dirty="0">
                <a:effectLst/>
                <a:highlight>
                  <a:srgbClr val="00FFFF"/>
                </a:highlight>
                <a:latin typeface="Times New Roman" panose="02020603050405020304" pitchFamily="18" charset="0"/>
                <a:ea typeface="Times New Roman" panose="02020603050405020304" pitchFamily="18" charset="0"/>
              </a:rPr>
              <a:t>מה פרוש "ופתחה לך"?</a:t>
            </a:r>
            <a:endParaRPr lang="en-US" sz="1800" dirty="0">
              <a:effectLst/>
              <a:highlight>
                <a:srgbClr val="00FFFF"/>
              </a:highlight>
              <a:latin typeface="Times New Roman" panose="02020603050405020304" pitchFamily="18" charset="0"/>
              <a:ea typeface="Times New Roman" panose="02020603050405020304" pitchFamily="18" charset="0"/>
            </a:endParaRPr>
          </a:p>
          <a:p>
            <a:pPr algn="just" rtl="1"/>
            <a:r>
              <a:rPr lang="he-IL" sz="1800" dirty="0">
                <a:effectLst/>
                <a:latin typeface="Times New Roman" panose="02020603050405020304" pitchFamily="18" charset="0"/>
                <a:ea typeface="Times New Roman" panose="02020603050405020304" pitchFamily="18" charset="0"/>
              </a:rPr>
              <a:t>מפסוקי התורה עולה כי המקרה והפרוש הוא פשוט.</a:t>
            </a:r>
            <a:endParaRPr lang="en-US" sz="1800" dirty="0">
              <a:effectLst/>
              <a:latin typeface="Times New Roman" panose="02020603050405020304" pitchFamily="18" charset="0"/>
              <a:ea typeface="Times New Roman" panose="02020603050405020304" pitchFamily="18" charset="0"/>
            </a:endParaRPr>
          </a:p>
          <a:p>
            <a:pPr algn="just" rtl="1"/>
            <a:r>
              <a:rPr lang="he-IL" sz="1800" dirty="0">
                <a:effectLst/>
                <a:latin typeface="Times New Roman" panose="02020603050405020304" pitchFamily="18" charset="0"/>
                <a:ea typeface="Times New Roman" panose="02020603050405020304" pitchFamily="18" charset="0"/>
              </a:rPr>
              <a:t>"</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כי תקרב אל עיר</a:t>
            </a:r>
            <a:r>
              <a:rPr lang="he-IL" sz="1800" dirty="0">
                <a:effectLst/>
                <a:latin typeface="Times New Roman" panose="02020603050405020304" pitchFamily="18" charset="0"/>
                <a:ea typeface="Times New Roman" panose="02020603050405020304" pitchFamily="18" charset="0"/>
              </a:rPr>
              <a:t>". אנו נמצאים מחוץ לעיר, והעיר סגורה לפנינו. תנאי ראשון לשלום הינו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ופתחה לך</a:t>
            </a:r>
            <a:r>
              <a:rPr lang="he-IL" sz="1800" dirty="0">
                <a:effectLst/>
                <a:latin typeface="Times New Roman" panose="02020603050405020304" pitchFamily="18" charset="0"/>
                <a:ea typeface="Times New Roman" panose="02020603050405020304" pitchFamily="18" charset="0"/>
              </a:rPr>
              <a:t>". כלומר, שהם נותנים את השלטון בעירם ללא קרב.</a:t>
            </a:r>
            <a:endParaRPr lang="en-US" sz="1800" dirty="0">
              <a:effectLst/>
              <a:latin typeface="Times New Roman" panose="02020603050405020304" pitchFamily="18" charset="0"/>
              <a:ea typeface="Times New Roman" panose="02020603050405020304" pitchFamily="18" charset="0"/>
            </a:endParaRPr>
          </a:p>
          <a:p>
            <a:pPr algn="just" rtl="1"/>
            <a:r>
              <a:rPr lang="he-IL" sz="1800" dirty="0">
                <a:effectLst/>
                <a:latin typeface="Times New Roman" panose="02020603050405020304" pitchFamily="18" charset="0"/>
                <a:ea typeface="Times New Roman" panose="02020603050405020304" pitchFamily="18" charset="0"/>
              </a:rPr>
              <a:t>איך קוראים לזה היום? </a:t>
            </a:r>
            <a:r>
              <a:rPr lang="he-IL" sz="1800" dirty="0">
                <a:effectLst/>
                <a:highlight>
                  <a:srgbClr val="00FF00"/>
                </a:highlight>
                <a:latin typeface="Times New Roman" panose="02020603050405020304" pitchFamily="18" charset="0"/>
                <a:ea typeface="Times New Roman" panose="02020603050405020304" pitchFamily="18" charset="0"/>
              </a:rPr>
              <a:t>"שטחים תמורת שלום</a:t>
            </a:r>
            <a:r>
              <a:rPr lang="he-IL" sz="1800" dirty="0">
                <a:effectLst/>
                <a:latin typeface="Times New Roman" panose="02020603050405020304" pitchFamily="18" charset="0"/>
                <a:ea typeface="Times New Roman" panose="02020603050405020304" pitchFamily="18" charset="0"/>
              </a:rPr>
              <a:t>". אך בכיוון הנכון. הם נותנים לנו שטחים, ואנו נותנים להם שלום.</a:t>
            </a:r>
            <a:endParaRPr lang="en-US" sz="1800" dirty="0">
              <a:effectLst/>
              <a:latin typeface="Times New Roman" panose="02020603050405020304" pitchFamily="18" charset="0"/>
              <a:ea typeface="Times New Roman" panose="02020603050405020304" pitchFamily="18" charset="0"/>
            </a:endParaRPr>
          </a:p>
          <a:p>
            <a:pPr algn="just" rtl="1"/>
            <a:r>
              <a:rPr lang="he-IL" sz="1800" dirty="0">
                <a:effectLst/>
                <a:latin typeface="Times New Roman" panose="02020603050405020304" pitchFamily="18" charset="0"/>
                <a:ea typeface="Times New Roman" panose="02020603050405020304" pitchFamily="18" charset="0"/>
              </a:rPr>
              <a:t>כאמור, "שלום" זו הצעה. הצעה שאנו מציעים להם עם תנאים. אם הם אינם רוצים לעמוד בתנאים שלנו, ישנה גם אפשרות נוספת.</a:t>
            </a:r>
            <a:endParaRPr lang="he-IL" dirty="0"/>
          </a:p>
        </p:txBody>
      </p:sp>
      <p:sp>
        <p:nvSpPr>
          <p:cNvPr id="4" name="מציין מיקום של מספר שקופית 3">
            <a:extLst>
              <a:ext uri="{FF2B5EF4-FFF2-40B4-BE49-F238E27FC236}">
                <a16:creationId xmlns:a16="http://schemas.microsoft.com/office/drawing/2014/main" id="{6280E8D0-C157-7488-D7FB-558D4F56760F}"/>
              </a:ext>
            </a:extLst>
          </p:cNvPr>
          <p:cNvSpPr>
            <a:spLocks noGrp="1"/>
          </p:cNvSpPr>
          <p:nvPr>
            <p:ph type="sldNum" sz="quarter" idx="12"/>
          </p:nvPr>
        </p:nvSpPr>
        <p:spPr/>
        <p:txBody>
          <a:bodyPr/>
          <a:lstStyle/>
          <a:p>
            <a:fld id="{519954A3-9DFD-4C44-94BA-B95130A3BA1C}" type="slidenum">
              <a:rPr lang="en-US" smtClean="0"/>
              <a:t>6</a:t>
            </a:fld>
            <a:endParaRPr lang="en-US" dirty="0"/>
          </a:p>
        </p:txBody>
      </p:sp>
      <p:pic>
        <p:nvPicPr>
          <p:cNvPr id="1026" name="Picture 2" descr="שטחים תמורת חלום - חגי סגל">
            <a:extLst>
              <a:ext uri="{FF2B5EF4-FFF2-40B4-BE49-F238E27FC236}">
                <a16:creationId xmlns:a16="http://schemas.microsoft.com/office/drawing/2014/main" id="{E876838D-901B-3629-BAEA-5411EB139E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32347" y="58392"/>
            <a:ext cx="1704975" cy="2686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933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ircle(in)">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circle(in)">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BE913FE-B821-EE48-3EF3-82A839FCCC66}"/>
              </a:ext>
            </a:extLst>
          </p:cNvPr>
          <p:cNvSpPr>
            <a:spLocks noGrp="1"/>
          </p:cNvSpPr>
          <p:nvPr>
            <p:ph type="title"/>
          </p:nvPr>
        </p:nvSpPr>
        <p:spPr/>
        <p:txBody>
          <a:bodyPr/>
          <a:lstStyle/>
          <a:p>
            <a:r>
              <a:rPr lang="he-IL" dirty="0"/>
              <a:t>יש ניסים בעולם – ויש צדיקים בעולם</a:t>
            </a:r>
          </a:p>
        </p:txBody>
      </p:sp>
      <p:pic>
        <p:nvPicPr>
          <p:cNvPr id="5" name="WhatsApp Video 2024-09-11 at 07.01.42">
            <a:hlinkClick r:id="" action="ppaction://media"/>
            <a:extLst>
              <a:ext uri="{FF2B5EF4-FFF2-40B4-BE49-F238E27FC236}">
                <a16:creationId xmlns:a16="http://schemas.microsoft.com/office/drawing/2014/main" id="{E1780D23-0675-FEEE-E0FD-5566F5FD774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031048" y="1668377"/>
            <a:ext cx="2878137" cy="5116513"/>
          </a:xfrm>
        </p:spPr>
      </p:pic>
      <p:sp>
        <p:nvSpPr>
          <p:cNvPr id="4" name="מציין מיקום של מספר שקופית 3">
            <a:extLst>
              <a:ext uri="{FF2B5EF4-FFF2-40B4-BE49-F238E27FC236}">
                <a16:creationId xmlns:a16="http://schemas.microsoft.com/office/drawing/2014/main" id="{BA5614AD-F258-9440-D772-8FAC142B6A67}"/>
              </a:ext>
            </a:extLst>
          </p:cNvPr>
          <p:cNvSpPr>
            <a:spLocks noGrp="1"/>
          </p:cNvSpPr>
          <p:nvPr>
            <p:ph type="sldNum" sz="quarter" idx="12"/>
          </p:nvPr>
        </p:nvSpPr>
        <p:spPr/>
        <p:txBody>
          <a:bodyPr/>
          <a:lstStyle/>
          <a:p>
            <a:fld id="{519954A3-9DFD-4C44-94BA-B95130A3BA1C}" type="slidenum">
              <a:rPr lang="en-US" smtClean="0"/>
              <a:t>7</a:t>
            </a:fld>
            <a:endParaRPr lang="en-US" dirty="0"/>
          </a:p>
        </p:txBody>
      </p:sp>
      <p:pic>
        <p:nvPicPr>
          <p:cNvPr id="7" name="תמונה 6">
            <a:extLst>
              <a:ext uri="{FF2B5EF4-FFF2-40B4-BE49-F238E27FC236}">
                <a16:creationId xmlns:a16="http://schemas.microsoft.com/office/drawing/2014/main" id="{2C6FC83E-5C91-08CF-0BDF-A4E10DEB383F}"/>
              </a:ext>
            </a:extLst>
          </p:cNvPr>
          <p:cNvPicPr>
            <a:picLocks noChangeAspect="1"/>
          </p:cNvPicPr>
          <p:nvPr/>
        </p:nvPicPr>
        <p:blipFill>
          <a:blip r:embed="rId5">
            <a:extLst>
              <a:ext uri="{28A0092B-C50C-407E-A947-70E740481C1C}">
                <a14:useLocalDpi xmlns:a14="http://schemas.microsoft.com/office/drawing/2010/main" val="0"/>
              </a:ext>
            </a:extLst>
          </a:blip>
          <a:srcRect b="52364"/>
          <a:stretch/>
        </p:blipFill>
        <p:spPr>
          <a:xfrm>
            <a:off x="634278" y="1662545"/>
            <a:ext cx="5860056" cy="4962698"/>
          </a:xfrm>
          <a:prstGeom prst="rect">
            <a:avLst/>
          </a:prstGeom>
        </p:spPr>
      </p:pic>
    </p:spTree>
    <p:extLst>
      <p:ext uri="{BB962C8B-B14F-4D97-AF65-F5344CB8AC3E}">
        <p14:creationId xmlns:p14="http://schemas.microsoft.com/office/powerpoint/2010/main" val="3395373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72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5"/>
                </p:tgtEl>
              </p:cMediaNode>
            </p:video>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מתי פותחים מלחמה?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cs typeface="DBS-Stam" pitchFamily="2" charset="-79"/>
              </a:rPr>
              <a:t>ואם לא תשלים עמך ועשתה עמך מלחמה: </a:t>
            </a:r>
            <a:r>
              <a:rPr lang="he-IL" dirty="0"/>
              <a:t>אם העיר לא תשלים איתנו, יש רק אפשרות אחת נוספת - שהיא תעשה איתנו מלחמה, ואם לא עכשיו אז אחר-כך. אין דרך שלישית; אין "מלחמה קרה" באזור שלנו.</a:t>
            </a:r>
          </a:p>
          <a:p>
            <a:r>
              <a:rPr lang="he-IL" dirty="0">
                <a:cs typeface="DBS-Stam" pitchFamily="2" charset="-79"/>
              </a:rPr>
              <a:t>וצרת עליה: </a:t>
            </a:r>
            <a:r>
              <a:rPr lang="he-IL" dirty="0"/>
              <a:t>שלב ראשון במלחמה הוא לצור על העיר. במקום אחר בתורה (שבכתב ושבעל-פה) מפורטים דיני מצור: צריך לצור על העיר רק משלושה כיוונים, כדי לאפשר לאנשים לברוח (ע' רמב"ם, הלכות מלכים ומלחמותיהם, פ"ו </a:t>
            </a:r>
            <a:r>
              <a:rPr lang="he-IL" dirty="0" err="1"/>
              <a:t>הי"א</a:t>
            </a:r>
            <a:r>
              <a:rPr lang="he-IL" dirty="0"/>
              <a:t>); אסור לכרות עצי-פרי לצורך המצור; ועוד. בכל אופן, העיקר הוא לצור על העיר - לא לעזוב אותה, כי "אם לא תשלים עמך - ועשתה עמך מלחמה".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281384427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ואם לא תשלים עמך ועשתה עמך מלחמה </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דברים פרק כ פסוק י - </a:t>
            </a:r>
            <a:r>
              <a:rPr lang="he-IL" dirty="0" err="1"/>
              <a:t>יג</a:t>
            </a:r>
            <a:endParaRPr lang="he-IL" dirty="0"/>
          </a:p>
          <a:p>
            <a:r>
              <a:rPr lang="he-IL" dirty="0"/>
              <a:t>כִּי תִקְרַב אֶל עִיר </a:t>
            </a:r>
            <a:r>
              <a:rPr lang="he-IL" dirty="0" err="1"/>
              <a:t>לְהִלָּחֵם</a:t>
            </a:r>
            <a:r>
              <a:rPr lang="he-IL" dirty="0"/>
              <a:t> עָלֶיהָ וְקָרָאתָ אֵלֶיהָ לְשָׁלוֹם: וְהָיָה אִם שָׁלוֹם תַּעַנְךָ וּפָתְחָה לָךְ וְהָיָה כָּל הָעָם הַנִּמְצָא בָהּ יִהְיוּ לְךָ לָמַס וַעֲבָדוּךָ: וְאִם לֹא תַשְׁלִים עִמָּךְ וְעָשְׂתָה עִמְּךָ מִלְחָמָה וְצַרְתָּ עָלֶיהָ: וּנְתָנָהּ יְהֹוָה </a:t>
            </a:r>
            <a:r>
              <a:rPr lang="he-IL" dirty="0" err="1"/>
              <a:t>אֱלֹהֶיך</a:t>
            </a:r>
            <a:r>
              <a:rPr lang="he-IL" dirty="0"/>
              <a:t>ָ בְּיָדֶךָ וְהִכִּיתָ אֶת כָּל זְכוּרָהּ לְפִי חָרֶב: </a:t>
            </a:r>
          </a:p>
          <a:p>
            <a:r>
              <a:rPr lang="he-IL" dirty="0">
                <a:highlight>
                  <a:srgbClr val="00FF00"/>
                </a:highlight>
              </a:rPr>
              <a:t>שתי אפשרויות יש לפרש את הפסוק: </a:t>
            </a:r>
          </a:p>
          <a:p>
            <a:r>
              <a:rPr lang="he-IL" dirty="0"/>
              <a:t>א. אם האומה 1. לא פותחת ומסכימה לשלום. 2. פותחת במלחמה – </a:t>
            </a:r>
            <a:r>
              <a:rPr lang="he-IL" dirty="0" err="1"/>
              <a:t>חיבים</a:t>
            </a:r>
            <a:r>
              <a:rPr lang="he-IL" dirty="0"/>
              <a:t> כולם מיתה. </a:t>
            </a:r>
          </a:p>
          <a:p>
            <a:r>
              <a:rPr lang="he-IL" dirty="0"/>
              <a:t>ב. אם האומה לא מסכימה לשלום – </a:t>
            </a:r>
            <a:r>
              <a:rPr lang="he-IL" dirty="0" err="1"/>
              <a:t>חיבים</a:t>
            </a:r>
            <a:r>
              <a:rPr lang="he-IL" dirty="0"/>
              <a:t> כולם מיתה – כי וודאי בסוף יעשו מלחמה נגדנו. </a:t>
            </a:r>
          </a:p>
          <a:p>
            <a:r>
              <a:rPr lang="he-IL" dirty="0">
                <a:highlight>
                  <a:srgbClr val="00FF00"/>
                </a:highlight>
              </a:rPr>
              <a:t>במדרש מובא ב הפירושים:     </a:t>
            </a:r>
            <a:r>
              <a:rPr lang="he-IL" sz="1050" dirty="0"/>
              <a:t>מדרש הגדול דברים פרק כ פסוק </a:t>
            </a:r>
            <a:r>
              <a:rPr lang="he-IL" sz="1050" dirty="0" err="1"/>
              <a:t>יב</a:t>
            </a:r>
            <a:endParaRPr lang="he-IL" sz="1050" dirty="0"/>
          </a:p>
          <a:p>
            <a:r>
              <a:rPr lang="he-IL" dirty="0"/>
              <a:t>ואם לא תשלים עמך. </a:t>
            </a:r>
            <a:r>
              <a:rPr lang="he-IL" dirty="0" err="1"/>
              <a:t>שומיע</a:t>
            </a:r>
            <a:r>
              <a:rPr lang="he-IL" dirty="0"/>
              <a:t> אני יתחיל וילחם בה, ת"ל ועשתה עמך מלחמה, </a:t>
            </a:r>
            <a:r>
              <a:rPr lang="he-IL" dirty="0" err="1"/>
              <a:t>משתתחיל</a:t>
            </a:r>
            <a:r>
              <a:rPr lang="he-IL" dirty="0"/>
              <a:t> </a:t>
            </a:r>
            <a:r>
              <a:rPr lang="he-IL" dirty="0" err="1"/>
              <a:t>להלחם</a:t>
            </a:r>
            <a:r>
              <a:rPr lang="he-IL" dirty="0"/>
              <a:t> בך.</a:t>
            </a:r>
          </a:p>
          <a:p>
            <a:r>
              <a:rPr lang="he-IL" dirty="0"/>
              <a:t>וצרת עליה. הקיפום מארבע </a:t>
            </a:r>
            <a:r>
              <a:rPr lang="he-IL" dirty="0" err="1"/>
              <a:t>רוחותם</a:t>
            </a:r>
            <a:r>
              <a:rPr lang="he-IL" dirty="0"/>
              <a:t>. ר' נתן אומר </a:t>
            </a:r>
            <a:r>
              <a:rPr lang="he-IL" dirty="0" err="1"/>
              <a:t>נותנין</a:t>
            </a:r>
            <a:r>
              <a:rPr lang="he-IL" dirty="0"/>
              <a:t> להם דרך אחד שיברחו.</a:t>
            </a:r>
          </a:p>
          <a:p>
            <a:endParaRPr lang="he-IL" dirty="0"/>
          </a:p>
          <a:p>
            <a:r>
              <a:rPr lang="he-IL" dirty="0"/>
              <a:t>ד"א ואם לא תשלים עמך. הכתוב מבשרך שהיא עשה עמך מלחמה.</a:t>
            </a:r>
          </a:p>
          <a:p>
            <a:r>
              <a:rPr lang="he-IL" dirty="0"/>
              <a:t>וצרת עליה. אף להרעיבה, אף להצמיאה, אף להמיתה, במיתת תחלואים.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154699725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האם יש סיכוי לשלום?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latin typeface="Times New Roman" panose="02020603050405020304" pitchFamily="18" charset="0"/>
                <a:ea typeface="Times New Roman" panose="02020603050405020304" pitchFamily="18" charset="0"/>
                <a:cs typeface="David" panose="020E0502060401010101" pitchFamily="34" charset="-79"/>
              </a:rPr>
              <a:t>ואם לא תשלים עמך ועשתה עמך מלחמה וצרת עליה:</a:t>
            </a:r>
            <a:endParaRPr lang="en-US" dirty="0">
              <a:latin typeface="Times New Roman" panose="02020603050405020304" pitchFamily="18" charset="0"/>
              <a:ea typeface="Times New Roman" panose="02020603050405020304" pitchFamily="18" charset="0"/>
            </a:endParaRPr>
          </a:p>
          <a:p>
            <a:r>
              <a:rPr lang="he-IL" dirty="0">
                <a:latin typeface="Times New Roman" panose="02020603050405020304" pitchFamily="18" charset="0"/>
                <a:ea typeface="Times New Roman" panose="02020603050405020304" pitchFamily="18" charset="0"/>
              </a:rPr>
              <a:t>כדאי כאן להביא את דברי רש"י במקום: "</a:t>
            </a:r>
            <a:r>
              <a:rPr lang="he-IL" dirty="0">
                <a:latin typeface="Times New Roman" panose="02020603050405020304" pitchFamily="18" charset="0"/>
                <a:ea typeface="Times New Roman" panose="02020603050405020304" pitchFamily="18" charset="0"/>
                <a:cs typeface="Guttman Rashi" panose="02010401010101010101" pitchFamily="2" charset="-79"/>
              </a:rPr>
              <a:t>הכתוב מבשרך, שאם לא תשלים עמך, סופה להילחם בך אם </a:t>
            </a:r>
            <a:r>
              <a:rPr lang="he-IL" dirty="0" err="1">
                <a:latin typeface="Times New Roman" panose="02020603050405020304" pitchFamily="18" charset="0"/>
                <a:ea typeface="Times New Roman" panose="02020603050405020304" pitchFamily="18" charset="0"/>
                <a:cs typeface="Guttman Rashi" panose="02010401010101010101" pitchFamily="2" charset="-79"/>
              </a:rPr>
              <a:t>תניחנה</a:t>
            </a:r>
            <a:r>
              <a:rPr lang="he-IL" dirty="0">
                <a:latin typeface="Times New Roman" panose="02020603050405020304" pitchFamily="18" charset="0"/>
                <a:ea typeface="Times New Roman" panose="02020603050405020304" pitchFamily="18" charset="0"/>
                <a:cs typeface="Guttman Rashi" panose="02010401010101010101" pitchFamily="2" charset="-79"/>
              </a:rPr>
              <a:t> ותלך</a:t>
            </a:r>
            <a:r>
              <a:rPr lang="he-IL" dirty="0">
                <a:latin typeface="Times New Roman" panose="02020603050405020304" pitchFamily="18" charset="0"/>
                <a:ea typeface="Times New Roman" panose="02020603050405020304" pitchFamily="18" charset="0"/>
              </a:rPr>
              <a:t>".</a:t>
            </a:r>
            <a:endParaRPr lang="en-US" dirty="0">
              <a:latin typeface="Times New Roman" panose="02020603050405020304" pitchFamily="18" charset="0"/>
              <a:ea typeface="Times New Roman" panose="02020603050405020304" pitchFamily="18" charset="0"/>
            </a:endParaRPr>
          </a:p>
          <a:p>
            <a:r>
              <a:rPr lang="he-IL" dirty="0">
                <a:latin typeface="Times New Roman" panose="02020603050405020304" pitchFamily="18" charset="0"/>
                <a:ea typeface="Times New Roman" panose="02020603050405020304" pitchFamily="18" charset="0"/>
              </a:rPr>
              <a:t>כלומר, אין מצב שחבל הארץ נמצאת תחת ידם, ויהיה לנו שקט. אם הם לא יתנו לנו את הארץ במסגרת הסכם שלום, מבשרת לנו התורה שאח"כ הם ילחמו בנו. שקט לא נשיג ע"י הימנעות מלכבוש את המקום. המלחמה ודאי תהיה!</a:t>
            </a:r>
          </a:p>
          <a:p>
            <a:r>
              <a:rPr lang="he-IL" dirty="0">
                <a:latin typeface="Times New Roman" panose="02020603050405020304" pitchFamily="18" charset="0"/>
                <a:ea typeface="Times New Roman" panose="02020603050405020304" pitchFamily="18" charset="0"/>
              </a:rPr>
              <a:t>אחד ממפרשי זמננו – רצה להסביר את הפסוק רק במלחמת מצווה, שאז יש חובה במידה ולא הסכימו לשלום לפתוח במלחמה, אבל במלחמת רשות – כשם שהיה רשות לפתוח כך יש רשות לא להילחם. </a:t>
            </a:r>
          </a:p>
          <a:p>
            <a:r>
              <a:rPr lang="he-IL" dirty="0">
                <a:latin typeface="Times New Roman" panose="02020603050405020304" pitchFamily="18" charset="0"/>
                <a:ea typeface="Times New Roman" panose="02020603050405020304" pitchFamily="18" charset="0"/>
              </a:rPr>
              <a:t>אמנם בעמק דבר שהובא לקמן – כתוב במפורש הפוך – אמנם זה היה רשות לפני, אבל אחרי שהתחלת את המלחמה – חובה להמשיך עד הסוף. </a:t>
            </a:r>
            <a:endParaRPr lang="en-US" dirty="0">
              <a:latin typeface="Times New Roman" panose="02020603050405020304" pitchFamily="18" charset="0"/>
              <a:ea typeface="Times New Roman" panose="02020603050405020304" pitchFamily="18" charset="0"/>
            </a:endParaRP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pic>
        <p:nvPicPr>
          <p:cNvPr id="2052" name="Picture 4" descr="אסון אוסלו: התהליך שחיסל סיכוי אמיתי לשלום">
            <a:extLst>
              <a:ext uri="{FF2B5EF4-FFF2-40B4-BE49-F238E27FC236}">
                <a16:creationId xmlns:a16="http://schemas.microsoft.com/office/drawing/2014/main" id="{0377E086-0FCA-C34A-F092-A125818193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8828" y="71604"/>
            <a:ext cx="3228975" cy="141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2456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אסור לעצור באמצע</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פנים יפות </a:t>
            </a:r>
            <a:r>
              <a:rPr lang="he-IL" sz="1200" dirty="0"/>
              <a:t>דברים פרק כ פסוק </a:t>
            </a:r>
            <a:r>
              <a:rPr lang="he-IL" sz="1200" dirty="0" err="1"/>
              <a:t>יב</a:t>
            </a:r>
            <a:r>
              <a:rPr lang="he-IL" sz="1200" dirty="0"/>
              <a:t> </a:t>
            </a:r>
            <a:r>
              <a:rPr lang="he-IL" dirty="0" err="1"/>
              <a:t>פירש"י</a:t>
            </a:r>
            <a:r>
              <a:rPr lang="he-IL" dirty="0"/>
              <a:t> </a:t>
            </a:r>
            <a:r>
              <a:rPr lang="he-IL" b="1" dirty="0"/>
              <a:t>הכתוב מבשרך </a:t>
            </a:r>
            <a:r>
              <a:rPr lang="he-IL" dirty="0"/>
              <a:t>שאם לא תשלים עמך סופה </a:t>
            </a:r>
            <a:r>
              <a:rPr lang="he-IL" dirty="0" err="1"/>
              <a:t>להלחם</a:t>
            </a:r>
            <a:r>
              <a:rPr lang="he-IL" dirty="0"/>
              <a:t> בך, </a:t>
            </a:r>
          </a:p>
          <a:p>
            <a:r>
              <a:rPr lang="he-IL" dirty="0"/>
              <a:t>והוא מספרי </a:t>
            </a:r>
            <a:r>
              <a:rPr lang="he-IL" b="1" dirty="0"/>
              <a:t>ולא פירש הדברים ככתבן </a:t>
            </a:r>
            <a:r>
              <a:rPr lang="he-IL" dirty="0"/>
              <a:t>שאין חייבים מיתה רק אם עושים מלחמה ועמדו כנגד ישראל להרוג אותם, אבל כשכבשו אותם </a:t>
            </a:r>
            <a:r>
              <a:rPr lang="he-IL" dirty="0" err="1"/>
              <a:t>בע"כ</a:t>
            </a:r>
            <a:r>
              <a:rPr lang="he-IL" dirty="0"/>
              <a:t> ולא עמדו כנגדם אלא שלא רצו לפתוח להם ברצון, </a:t>
            </a:r>
            <a:r>
              <a:rPr lang="he-IL" dirty="0" err="1"/>
              <a:t>י"ל</a:t>
            </a:r>
            <a:r>
              <a:rPr lang="he-IL" dirty="0"/>
              <a:t> דאין </a:t>
            </a:r>
            <a:r>
              <a:rPr lang="he-IL" dirty="0" err="1"/>
              <a:t>רשאין</a:t>
            </a:r>
            <a:r>
              <a:rPr lang="he-IL" dirty="0"/>
              <a:t> להרוג אותם </a:t>
            </a:r>
            <a:r>
              <a:rPr lang="he-IL" dirty="0" err="1"/>
              <a:t>דהא</a:t>
            </a:r>
            <a:r>
              <a:rPr lang="he-IL" dirty="0"/>
              <a:t> </a:t>
            </a:r>
            <a:r>
              <a:rPr lang="he-IL" dirty="0" err="1"/>
              <a:t>קי"ל</a:t>
            </a:r>
            <a:r>
              <a:rPr lang="he-IL" dirty="0"/>
              <a:t> [ע"ז </a:t>
            </a:r>
            <a:r>
              <a:rPr lang="he-IL" dirty="0" err="1"/>
              <a:t>כו</a:t>
            </a:r>
            <a:r>
              <a:rPr lang="he-IL" dirty="0"/>
              <a:t> א] גבי סתם נכרים שאינם מינים דאין מעלין ולא מורידין, </a:t>
            </a:r>
          </a:p>
          <a:p>
            <a:r>
              <a:rPr lang="he-IL" dirty="0"/>
              <a:t>ונראה </a:t>
            </a:r>
            <a:r>
              <a:rPr lang="he-IL" dirty="0" err="1"/>
              <a:t>דנפקא</a:t>
            </a:r>
            <a:r>
              <a:rPr lang="he-IL" dirty="0"/>
              <a:t> להו </a:t>
            </a:r>
            <a:r>
              <a:rPr lang="he-IL" dirty="0" err="1"/>
              <a:t>דא"כ</a:t>
            </a:r>
            <a:r>
              <a:rPr lang="he-IL" dirty="0"/>
              <a:t> לא לכתוב התורה רק ואם תעשה עמך מלחמה, </a:t>
            </a:r>
          </a:p>
          <a:p>
            <a:r>
              <a:rPr lang="he-IL" dirty="0" err="1"/>
              <a:t>אע"כ</a:t>
            </a:r>
            <a:r>
              <a:rPr lang="he-IL" dirty="0"/>
              <a:t> </a:t>
            </a:r>
            <a:r>
              <a:rPr lang="he-IL" dirty="0" err="1"/>
              <a:t>דפירוש</a:t>
            </a:r>
            <a:r>
              <a:rPr lang="he-IL" dirty="0"/>
              <a:t> הכתוב הוא </a:t>
            </a:r>
            <a:r>
              <a:rPr lang="he-IL" dirty="0">
                <a:highlight>
                  <a:srgbClr val="00FFFF"/>
                </a:highlight>
              </a:rPr>
              <a:t>דאם לא תשלים עמך חייבים מיתה ע"ש סופה שבסוף יעשה עמך מלחמה</a:t>
            </a:r>
            <a:r>
              <a:rPr lang="he-IL" dirty="0"/>
              <a:t>,</a:t>
            </a:r>
          </a:p>
          <a:p>
            <a:r>
              <a:rPr lang="he-IL" dirty="0"/>
              <a:t>וכמו </a:t>
            </a:r>
            <a:r>
              <a:rPr lang="he-IL" dirty="0" err="1"/>
              <a:t>שמצינו</a:t>
            </a:r>
            <a:r>
              <a:rPr lang="he-IL" dirty="0"/>
              <a:t> גבי בא במחתרת [סנהדרין עב א] שנידון ע"ש סופו וכ"ש באומות </a:t>
            </a:r>
            <a:r>
              <a:rPr lang="he-IL" dirty="0" err="1"/>
              <a:t>שנידונין</a:t>
            </a:r>
            <a:r>
              <a:rPr lang="he-IL" dirty="0"/>
              <a:t> ע"ש המחשבה כמעשה כמ"ש </a:t>
            </a:r>
            <a:r>
              <a:rPr lang="he-IL" dirty="0" err="1"/>
              <a:t>התוס</a:t>
            </a:r>
            <a:r>
              <a:rPr lang="he-IL" dirty="0"/>
              <a:t>' </a:t>
            </a:r>
            <a:r>
              <a:rPr lang="he-IL" dirty="0" err="1"/>
              <a:t>בספ"ק</a:t>
            </a:r>
            <a:r>
              <a:rPr lang="he-IL" dirty="0"/>
              <a:t> </a:t>
            </a:r>
            <a:r>
              <a:rPr lang="he-IL" dirty="0" err="1"/>
              <a:t>דקידושין</a:t>
            </a:r>
            <a:r>
              <a:rPr lang="he-IL" dirty="0"/>
              <a:t> [לט ע"ב ד"ה מחשבה].</a:t>
            </a:r>
          </a:p>
          <a:p>
            <a:r>
              <a:rPr lang="he-IL" dirty="0"/>
              <a:t>העמק דבר: ועשתה עמך מלחמה. </a:t>
            </a:r>
            <a:r>
              <a:rPr lang="he-IL" dirty="0" err="1"/>
              <a:t>כפרש"י</a:t>
            </a:r>
            <a:r>
              <a:rPr lang="he-IL" dirty="0"/>
              <a:t> שהכתוב מבשרך שאם לא תשלים עמך סופה </a:t>
            </a:r>
            <a:r>
              <a:rPr lang="he-IL" dirty="0" err="1"/>
              <a:t>להלחם</a:t>
            </a:r>
            <a:r>
              <a:rPr lang="he-IL" dirty="0"/>
              <a:t> בך, </a:t>
            </a:r>
            <a:r>
              <a:rPr lang="he-IL" dirty="0" err="1"/>
              <a:t>ור"ל</a:t>
            </a:r>
            <a:r>
              <a:rPr lang="he-IL" dirty="0"/>
              <a:t> </a:t>
            </a:r>
            <a:r>
              <a:rPr lang="he-IL" b="1" dirty="0"/>
              <a:t>שאם לא החלות </a:t>
            </a:r>
            <a:r>
              <a:rPr lang="he-IL" dirty="0" err="1"/>
              <a:t>להלחם</a:t>
            </a:r>
            <a:r>
              <a:rPr lang="he-IL" dirty="0"/>
              <a:t> עליה אין לחוש לה, </a:t>
            </a:r>
            <a:r>
              <a:rPr lang="he-IL" b="1" dirty="0"/>
              <a:t>אבל אחר שהחלות </a:t>
            </a:r>
            <a:r>
              <a:rPr lang="he-IL" b="1" dirty="0" err="1"/>
              <a:t>להלחם</a:t>
            </a:r>
            <a:r>
              <a:rPr lang="he-IL" b="1" dirty="0"/>
              <a:t> בה אסור </a:t>
            </a:r>
            <a:r>
              <a:rPr lang="he-IL" b="1" dirty="0" err="1"/>
              <a:t>להניחנה</a:t>
            </a:r>
            <a:r>
              <a:rPr lang="he-IL" b="1" dirty="0"/>
              <a:t> ולילך</a:t>
            </a:r>
            <a:r>
              <a:rPr lang="he-IL" dirty="0"/>
              <a:t>, כי סופה להתגרות בך, על כן וצרת עליה: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297001064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איך עושים מלחמה?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85000" lnSpcReduction="20000"/>
          </a:bodyPr>
          <a:lstStyle/>
          <a:p>
            <a:r>
              <a:rPr lang="he-IL" dirty="0"/>
              <a:t>ואיך עושים מלחמה?</a:t>
            </a:r>
            <a:endParaRPr lang="en-US" dirty="0"/>
          </a:p>
          <a:p>
            <a:r>
              <a:rPr lang="he-IL" dirty="0"/>
              <a:t>התורה משיבה "</a:t>
            </a:r>
            <a:r>
              <a:rPr lang="he-IL" b="1" dirty="0"/>
              <a:t>וצרת עליה</a:t>
            </a:r>
            <a:r>
              <a:rPr lang="he-IL" dirty="0"/>
              <a:t>"! (פסוק י"ב)</a:t>
            </a:r>
            <a:endParaRPr lang="en-US" dirty="0"/>
          </a:p>
          <a:p>
            <a:r>
              <a:rPr lang="he-IL" dirty="0"/>
              <a:t>לצור על העיר.</a:t>
            </a:r>
            <a:endParaRPr lang="en-US" dirty="0"/>
          </a:p>
          <a:p>
            <a:r>
              <a:rPr lang="he-IL" dirty="0"/>
              <a:t>מסביר רש"י "</a:t>
            </a:r>
            <a:r>
              <a:rPr lang="he-IL" b="1" dirty="0"/>
              <a:t>אף להרעיבה, ולהצמיאה ולהמיתה מיתת תחלואים</a:t>
            </a:r>
            <a:r>
              <a:rPr lang="he-IL" dirty="0"/>
              <a:t>."</a:t>
            </a:r>
            <a:endParaRPr lang="en-US" dirty="0"/>
          </a:p>
          <a:p>
            <a:r>
              <a:rPr lang="he-IL" dirty="0"/>
              <a:t>כלומר, לעשות מצור מוחלט על העיר.</a:t>
            </a:r>
            <a:endParaRPr lang="en-US" dirty="0"/>
          </a:p>
          <a:p>
            <a:r>
              <a:rPr lang="he-IL" dirty="0"/>
              <a:t>לא מכניסים לא אוכל, לא שתיה, ואף לא תרופות או "ציוד הומניטארי" אחר.</a:t>
            </a:r>
            <a:endParaRPr lang="en-US" dirty="0"/>
          </a:p>
          <a:p>
            <a:r>
              <a:rPr lang="he-IL" dirty="0"/>
              <a:t>ואם יש צורך, הרי שאפשר בהחלט ליזום כניסת גורמים המעודדים "מיתת תחלואים".</a:t>
            </a:r>
            <a:endParaRPr lang="en-US" dirty="0"/>
          </a:p>
          <a:p>
            <a:r>
              <a:rPr lang="he-IL" dirty="0"/>
              <a:t> וכשאין אוכל, לא רק המחבלים רעבים, גם ל"חפים מפשע" אין מה לאכול!</a:t>
            </a:r>
            <a:endParaRPr lang="en-US" dirty="0"/>
          </a:p>
          <a:p>
            <a:r>
              <a:rPr lang="he-IL" dirty="0"/>
              <a:t>וכשאין מים, לא רק הגברים צמאים, גם הנשים והטף נאנקים!</a:t>
            </a:r>
            <a:endParaRPr lang="en-US" dirty="0"/>
          </a:p>
          <a:p>
            <a:r>
              <a:rPr lang="he-IL" dirty="0"/>
              <a:t>וכאשר יש בעיר מגיפה המביאה מיתת תחלואים, הרי שכל תושבי העיר ללא יוצא מן הכלל סובלים מן העניין.</a:t>
            </a:r>
            <a:endParaRPr lang="en-US" dirty="0"/>
          </a:p>
          <a:p>
            <a:r>
              <a:rPr lang="he-IL" dirty="0" err="1"/>
              <a:t>הכל</a:t>
            </a:r>
            <a:r>
              <a:rPr lang="he-IL" dirty="0"/>
              <a:t> חולים, והכל מתים.</a:t>
            </a:r>
            <a:endParaRPr lang="en-US" dirty="0"/>
          </a:p>
          <a:p>
            <a:r>
              <a:rPr lang="he-IL" dirty="0"/>
              <a:t>כך עושים מצור!</a:t>
            </a:r>
            <a:endParaRPr lang="en-US" dirty="0"/>
          </a:p>
          <a:p>
            <a:r>
              <a:rPr lang="he-IL" dirty="0"/>
              <a:t>מצור שגורמים בו סבל, ואף ממיתים בו, בין את לוחמי האויב, ובין את נשיו וילדיו!</a:t>
            </a:r>
            <a:endParaRPr lang="en-US" dirty="0"/>
          </a:p>
          <a:p>
            <a:r>
              <a:rPr lang="he-IL" dirty="0"/>
              <a:t>כך נוכל להכניע את העם הנלחם בנו, ע"י שיהיה לו סבל לאומי מגדלם ועד קטנם!</a:t>
            </a:r>
            <a:endParaRPr lang="en-US" dirty="0"/>
          </a:p>
          <a:p>
            <a:r>
              <a:rPr lang="he-IL" b="1" dirty="0">
                <a:highlight>
                  <a:srgbClr val="00FF00"/>
                </a:highlight>
              </a:rPr>
              <a:t>כך היא דרכה של המלחמה. כל מי ששייך לעם האויב, בין אם הוא לוחם בעצמו ובין אם הוא תינוק בן יומו, סובל ואף מת באותה מלחמה.</a:t>
            </a:r>
            <a:endParaRPr lang="en-US" b="1" dirty="0">
              <a:highlight>
                <a:srgbClr val="00FF00"/>
              </a:highlight>
            </a:endParaRP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392824914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מתי מותר להרוג במצור?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הנה התורה התירה לעשות מצור – למרות שכולם ימותו. </a:t>
            </a:r>
          </a:p>
          <a:p>
            <a:r>
              <a:rPr lang="he-IL" dirty="0"/>
              <a:t>ורואים מכאן שלא מחשבים שיש חפים מפשע.</a:t>
            </a:r>
          </a:p>
          <a:p>
            <a:r>
              <a:rPr lang="he-IL" dirty="0"/>
              <a:t>אמנם אפשר שכל זה נאמר דווקא באומה שנלחמת באומה. </a:t>
            </a:r>
          </a:p>
          <a:p>
            <a:r>
              <a:rPr lang="he-IL" dirty="0"/>
              <a:t>אבל ביחידים שנלחמים – כיצד נוכל להעניש את כל המדינה – כמו בלבנון.</a:t>
            </a:r>
          </a:p>
          <a:p>
            <a:r>
              <a:rPr lang="he-IL" dirty="0"/>
              <a:t>כאן נגיע לחידושו של </a:t>
            </a:r>
            <a:r>
              <a:rPr lang="he-IL" dirty="0" err="1"/>
              <a:t>הנצי"ב</a:t>
            </a:r>
            <a:r>
              <a:rPr lang="he-IL" dirty="0"/>
              <a:t>.</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41995634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חפים מפשע – </a:t>
            </a:r>
            <a:r>
              <a:rPr lang="he-IL" dirty="0" err="1"/>
              <a:t>הנצי"ב</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err="1"/>
              <a:t>הנצי"ב</a:t>
            </a:r>
            <a:r>
              <a:rPr lang="he-IL" dirty="0"/>
              <a:t> עסק לא מעט בענייני מלחמה, אליבא </a:t>
            </a:r>
            <a:r>
              <a:rPr lang="he-IL" dirty="0" err="1"/>
              <a:t>דהלכתא</a:t>
            </a:r>
            <a:r>
              <a:rPr lang="he-IL" dirty="0"/>
              <a:t> בפרט ולהשקפתה של יהדות בכלל.</a:t>
            </a:r>
            <a:r>
              <a:rPr lang="he-IL" baseline="30000" dirty="0">
                <a:hlinkClick r:id="rId2"/>
              </a:rPr>
              <a:t>[65]</a:t>
            </a:r>
            <a:r>
              <a:rPr lang="he-IL" dirty="0"/>
              <a:t> עצם היתרה לא היה לו פשוט כלל ועיקר על רקע החומרה הגדולה של שפיכות דמים. על אחת כמה וכמה ביחס למלחמת רשות, לאור הידיעה הברורה שכרוך בה מותם של אנשים, נשים וטף, חפים מפשע. לכן, במהלך פרשנותו לדיני מלחמה (דברים כ), הוא מבהיר (העמק-דבר, שם ח) בלשון שאינה משתמעת לשתי פנים, כי -</a:t>
            </a:r>
          </a:p>
          <a:p>
            <a:r>
              <a:rPr lang="he-IL" dirty="0"/>
              <a:t>אין איסור [=הסתכנות </a:t>
            </a:r>
            <a:r>
              <a:rPr lang="he-IL" dirty="0" err="1"/>
              <a:t>ופיקו"נ</a:t>
            </a:r>
            <a:r>
              <a:rPr lang="he-IL" dirty="0"/>
              <a:t>] במלחמה, כמו שאין המלך מוזהר מלעשות מלחמת הרשות הגורם סכנת נפשות, אלא מלחמה שאני, וע' שבועות </a:t>
            </a:r>
            <a:r>
              <a:rPr lang="he-IL" dirty="0" err="1"/>
              <a:t>דל"ה</a:t>
            </a:r>
            <a:r>
              <a:rPr lang="he-IL" dirty="0"/>
              <a:t> במלכות </a:t>
            </a:r>
            <a:r>
              <a:rPr lang="he-IL" dirty="0" err="1"/>
              <a:t>דקטלא</a:t>
            </a:r>
            <a:r>
              <a:rPr lang="he-IL" dirty="0"/>
              <a:t> </a:t>
            </a:r>
            <a:r>
              <a:rPr lang="he-IL" dirty="0" err="1"/>
              <a:t>וכו</a:t>
            </a:r>
            <a:r>
              <a:rPr lang="he-IL" dirty="0"/>
              <a:t>', </a:t>
            </a:r>
            <a:r>
              <a:rPr lang="he-IL" dirty="0" err="1"/>
              <a:t>ה"נ</a:t>
            </a:r>
            <a:r>
              <a:rPr lang="he-IL" dirty="0"/>
              <a:t> אין איסור לאדם להכניס עצמו במלחמה ולסכן עצמו.</a:t>
            </a:r>
          </a:p>
          <a:p>
            <a:r>
              <a:rPr lang="he-IL" b="1" dirty="0">
                <a:highlight>
                  <a:srgbClr val="00FF00"/>
                </a:highlight>
              </a:rPr>
              <a:t>מכאן שחובת שמירת הגוף אינה נוהגת במלחמה</a:t>
            </a:r>
            <a:r>
              <a:rPr lang="he-IL" dirty="0"/>
              <a:t>, בין של מצוה ובין של רשות. </a:t>
            </a:r>
          </a:p>
          <a:p>
            <a:r>
              <a:rPr lang="he-IL" dirty="0"/>
              <a:t>אמנם במקור דבריו מדובר באדם המסכן את עצמו, אך דומה כי הדברים אמורים ככלל, גם ביחס לזולתו, שהרי אסור לו לאדם להרוג את עצמו כשם שאסור לו להרוג את זולתו, ומאי חזית </a:t>
            </a:r>
            <a:r>
              <a:rPr lang="he-IL" dirty="0" err="1"/>
              <a:t>דדמא</a:t>
            </a:r>
            <a:r>
              <a:rPr lang="he-IL" dirty="0"/>
              <a:t> דידך סומק פחות </a:t>
            </a:r>
            <a:r>
              <a:rPr lang="he-IL" dirty="0" err="1"/>
              <a:t>מדמא</a:t>
            </a:r>
            <a:r>
              <a:rPr lang="he-IL" dirty="0"/>
              <a:t> </a:t>
            </a:r>
            <a:r>
              <a:rPr lang="he-IL" dirty="0" err="1"/>
              <a:t>דחברך</a:t>
            </a:r>
            <a:r>
              <a:rPr lang="he-IL" dirty="0"/>
              <a:t>, ומשהותרה לך הותרה גם לחברך.</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411066342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עת לשנוא</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יתרה מזאת: הדברים מפורשים אצל </a:t>
            </a:r>
            <a:r>
              <a:rPr lang="he-IL" dirty="0" err="1"/>
              <a:t>הנצי"ב</a:t>
            </a:r>
            <a:r>
              <a:rPr lang="he-IL" dirty="0"/>
              <a:t> במקום אחר. על מקרא מלא שנאמר כבר לבני נח "מיד איש אחיו אדרוש את נפש האדם" (בראשית </a:t>
            </a:r>
            <a:r>
              <a:rPr lang="he-IL" dirty="0" err="1"/>
              <a:t>ט,ה</a:t>
            </a:r>
            <a:r>
              <a:rPr lang="he-IL" dirty="0"/>
              <a:t>) ואסר על כלל האנושות את ההריגה, כותב </a:t>
            </a:r>
            <a:r>
              <a:rPr lang="he-IL" dirty="0" err="1"/>
              <a:t>הנצי"ב</a:t>
            </a:r>
            <a:r>
              <a:rPr lang="he-IL" dirty="0"/>
              <a:t> </a:t>
            </a:r>
            <a:r>
              <a:rPr lang="he-IL" dirty="0" err="1"/>
              <a:t>בהעמק</a:t>
            </a:r>
            <a:r>
              <a:rPr lang="he-IL" dirty="0"/>
              <a:t>-דבר על אתר:</a:t>
            </a:r>
          </a:p>
          <a:p>
            <a:r>
              <a:rPr lang="he-IL" dirty="0"/>
              <a:t>אימתי אדם נענש? בשעה שראוי לנהוג </a:t>
            </a:r>
            <a:r>
              <a:rPr lang="he-IL" dirty="0" err="1"/>
              <a:t>באחוה</a:t>
            </a:r>
            <a:r>
              <a:rPr lang="he-IL" dirty="0"/>
              <a:t>, מה שאין כן בשעת מלחמה ועת לשנוא. אז עת להרוג ואין עונש על זה כלל, כי כך נוסד העולם. </a:t>
            </a:r>
            <a:r>
              <a:rPr lang="he-IL" dirty="0" err="1"/>
              <a:t>וכדאיתא</a:t>
            </a:r>
            <a:r>
              <a:rPr lang="he-IL" dirty="0"/>
              <a:t> בשבועות </a:t>
            </a:r>
            <a:r>
              <a:rPr lang="he-IL" dirty="0" err="1"/>
              <a:t>לה,ב</a:t>
            </a:r>
            <a:r>
              <a:rPr lang="he-IL" dirty="0"/>
              <a:t> '</a:t>
            </a:r>
            <a:r>
              <a:rPr lang="he-IL" dirty="0" err="1"/>
              <a:t>מלכותא</a:t>
            </a:r>
            <a:r>
              <a:rPr lang="he-IL" dirty="0"/>
              <a:t> </a:t>
            </a:r>
            <a:r>
              <a:rPr lang="he-IL" dirty="0" err="1"/>
              <a:t>דקטלא</a:t>
            </a:r>
            <a:r>
              <a:rPr lang="he-IL" dirty="0"/>
              <a:t> חד </a:t>
            </a:r>
            <a:r>
              <a:rPr lang="he-IL" dirty="0" err="1"/>
              <a:t>משיתא</a:t>
            </a:r>
            <a:r>
              <a:rPr lang="he-IL" dirty="0"/>
              <a:t> לא </a:t>
            </a:r>
            <a:r>
              <a:rPr lang="he-IL" dirty="0" err="1"/>
              <a:t>מיענש</a:t>
            </a:r>
            <a:r>
              <a:rPr lang="he-IL" dirty="0"/>
              <a:t>', ואפילו מלך ישראל מותר לעשות מלחמת הרשות אף על גב שכמה מישראל יהרגו על ידי זה.</a:t>
            </a:r>
          </a:p>
          <a:p>
            <a:r>
              <a:rPr lang="he-IL" dirty="0"/>
              <a:t>אמור מעתה: מאז ומעולם, מימות נח, קיימת הלכת מלחמה: </a:t>
            </a:r>
            <a:r>
              <a:rPr lang="he-IL" dirty="0">
                <a:highlight>
                  <a:srgbClr val="00FF00"/>
                </a:highlight>
              </a:rPr>
              <a:t>"אז עת להרוג ואין עונש על זה כלל".</a:t>
            </a:r>
          </a:p>
          <a:p>
            <a:r>
              <a:rPr lang="he-IL" dirty="0"/>
              <a:t>דומה שדברים אלה חלים לא רק על לוחמי אויב, הנהרגים בקרב ואין נענשים עליהם, אלא גם על אזרחי אויב חפים מפשע. הללו אינם עדיפים, מן הסתם, על אזרחי ישראל, שהם ודאי חפים מפשע, והלוא המלך רשאי להוציא את ישראל למלחמת הרשות, ולסבב בכך מות רבים מהם, אפילו עד שישית!</a:t>
            </a:r>
            <a:r>
              <a:rPr lang="he-IL" baseline="30000" dirty="0">
                <a:hlinkClick r:id="rId2"/>
              </a:rPr>
              <a:t>[66]</a:t>
            </a:r>
            <a:r>
              <a:rPr lang="he-IL" dirty="0"/>
              <a:t> על כורחך, זו משמעות "כך נוסד העולם", רוצה לומר: איסור שפיכת דם לא הוחל לכתחילה על שעה שאינה ראויה לאחווה. </a:t>
            </a:r>
          </a:p>
          <a:p>
            <a:r>
              <a:rPr lang="he-IL" dirty="0"/>
              <a:t>יש להניח שאין כוונת </a:t>
            </a:r>
            <a:r>
              <a:rPr lang="he-IL" dirty="0" err="1"/>
              <a:t>הנצי"ב</a:t>
            </a:r>
            <a:r>
              <a:rPr lang="he-IL" dirty="0"/>
              <a:t> להתיר מגמה מכוונת להריגת חפים מפשע, אך יש גם להניח שדרכה של לחימה נהירה לו ואף על פי כן אינו רואה סיבה להימנע ממנה, גם אם תוצאותיה ברורות בעליל.</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75371064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ניצחון מובטח</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cs typeface="DBS-Stam" pitchFamily="2" charset="-79"/>
              </a:rPr>
              <a:t>ונתנה ה' </a:t>
            </a:r>
            <a:r>
              <a:rPr lang="he-IL" dirty="0" err="1">
                <a:cs typeface="DBS-Stam" pitchFamily="2" charset="-79"/>
              </a:rPr>
              <a:t>אלהיך</a:t>
            </a:r>
            <a:r>
              <a:rPr lang="he-IL" dirty="0">
                <a:cs typeface="DBS-Stam" pitchFamily="2" charset="-79"/>
              </a:rPr>
              <a:t> בידך: </a:t>
            </a:r>
            <a:r>
              <a:rPr lang="he-IL" dirty="0"/>
              <a:t>אם נעשה </a:t>
            </a:r>
            <a:r>
              <a:rPr lang="he-IL" dirty="0" err="1"/>
              <a:t>הכל</a:t>
            </a:r>
            <a:r>
              <a:rPr lang="he-IL" dirty="0"/>
              <a:t> לפי הדינים המפורטים בפרשה - ה' ייתן את העיר בידינו. אין מה לפחד - לא מהעיר, לא מהרשות ולא </a:t>
            </a:r>
            <a:r>
              <a:rPr lang="he-IL" dirty="0" err="1"/>
              <a:t>מה"עולם</a:t>
            </a:r>
            <a:r>
              <a:rPr lang="he-IL" dirty="0"/>
              <a:t>".</a:t>
            </a:r>
          </a:p>
          <a:p>
            <a:r>
              <a:rPr lang="he-IL" dirty="0"/>
              <a:t>גם רש"י פירש כך: "אם עשית כל האמור </a:t>
            </a:r>
            <a:r>
              <a:rPr lang="he-IL" dirty="0" err="1"/>
              <a:t>בענין</a:t>
            </a:r>
            <a:r>
              <a:rPr lang="he-IL" dirty="0"/>
              <a:t>, סוף שה' נותנה בידך.</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392805233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מי חייב מיתה?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cs typeface="DBS-Stam" pitchFamily="2" charset="-79"/>
              </a:rPr>
              <a:t>והכית את כל זכורה לפי חרב; רק הנשים והטף והבהמה וכל אשר יהיה בעיר כל שללה תבוז לך</a:t>
            </a:r>
            <a:r>
              <a:rPr lang="he-IL" dirty="0"/>
              <a:t>...: צריך להרוג את כל ה"זכור", ולהחיות את הנשים והטף.  "זכור" הם הגברים שמסוגלים לפעול באופן עצמאי, בלי שמטפלים בהם. את כל הגברים האלה חייבים להרוג, כדי לנטרל לחלוטין את יכולתה של העיר להילחם בשנים הקרובות.</a:t>
            </a:r>
          </a:p>
          <a:p>
            <a:r>
              <a:rPr lang="he-IL" dirty="0">
                <a:cs typeface="DBS-Stam" pitchFamily="2" charset="-79"/>
              </a:rPr>
              <a:t>...כל שללה תבוז לך, ואכלת את שלל אויביך אשר נתן ה' </a:t>
            </a:r>
            <a:r>
              <a:rPr lang="he-IL" dirty="0" err="1">
                <a:cs typeface="DBS-Stam" pitchFamily="2" charset="-79"/>
              </a:rPr>
              <a:t>אלהיך</a:t>
            </a:r>
            <a:r>
              <a:rPr lang="he-IL" dirty="0">
                <a:cs typeface="DBS-Stam" pitchFamily="2" charset="-79"/>
              </a:rPr>
              <a:t> לך</a:t>
            </a:r>
            <a:r>
              <a:rPr lang="he-IL" dirty="0"/>
              <a:t>: מותר לקחת את שלל העיר. זה פיצוי הולם על העובדה שהעיר אילצה אותנו להילחם, ועל ההפסד הכלכלי שנגרם לנו כתוצאה מהמלחמה.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344506886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כיצד מונעים את המלחמה הבאה?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latin typeface="Times New Roman" panose="02020603050405020304" pitchFamily="18" charset="0"/>
                <a:ea typeface="Times New Roman" panose="02020603050405020304" pitchFamily="18" charset="0"/>
              </a:rPr>
              <a:t>וכאשר נלחמים כך, מבטיחה לנו התורה: </a:t>
            </a:r>
            <a:r>
              <a:rPr lang="he-IL" dirty="0">
                <a:latin typeface="Times New Roman" panose="02020603050405020304" pitchFamily="18" charset="0"/>
                <a:ea typeface="Times New Roman" panose="02020603050405020304" pitchFamily="18" charset="0"/>
                <a:cs typeface="David" panose="020E0502060401010101" pitchFamily="34" charset="-79"/>
              </a:rPr>
              <a:t>"ונתנה ה' אלוקיך בידך</a:t>
            </a:r>
            <a:r>
              <a:rPr lang="he-IL" dirty="0">
                <a:latin typeface="Times New Roman" panose="02020603050405020304" pitchFamily="18" charset="0"/>
                <a:ea typeface="Times New Roman" panose="02020603050405020304" pitchFamily="18" charset="0"/>
              </a:rPr>
              <a:t>"  </a:t>
            </a:r>
            <a:r>
              <a:rPr lang="he-IL" sz="1200" dirty="0">
                <a:latin typeface="Times New Roman" panose="02020603050405020304" pitchFamily="18" charset="0"/>
                <a:ea typeface="Times New Roman" panose="02020603050405020304" pitchFamily="18" charset="0"/>
                <a:cs typeface="Miriam" panose="020B0502050101010101" pitchFamily="34" charset="-79"/>
              </a:rPr>
              <a:t>(פסוק י"ג)</a:t>
            </a:r>
            <a:endParaRPr lang="en-US" dirty="0">
              <a:latin typeface="Times New Roman" panose="02020603050405020304" pitchFamily="18" charset="0"/>
              <a:ea typeface="Times New Roman" panose="02020603050405020304" pitchFamily="18" charset="0"/>
            </a:endParaRPr>
          </a:p>
          <a:p>
            <a:r>
              <a:rPr lang="he-IL" dirty="0">
                <a:latin typeface="Times New Roman" panose="02020603050405020304" pitchFamily="18" charset="0"/>
                <a:ea typeface="Times New Roman" panose="02020603050405020304" pitchFamily="18" charset="0"/>
              </a:rPr>
              <a:t>וכמו שמסביר רש"י "אם עשית כל האמור בעניין, סוף שה' נותנה בידך". </a:t>
            </a:r>
            <a:endParaRPr lang="en-US" dirty="0">
              <a:latin typeface="Times New Roman" panose="02020603050405020304" pitchFamily="18" charset="0"/>
              <a:ea typeface="Times New Roman" panose="02020603050405020304" pitchFamily="18" charset="0"/>
            </a:endParaRPr>
          </a:p>
          <a:p>
            <a:r>
              <a:rPr lang="he-IL" dirty="0">
                <a:latin typeface="Times New Roman" panose="02020603050405020304" pitchFamily="18" charset="0"/>
                <a:ea typeface="Times New Roman" panose="02020603050405020304" pitchFamily="18" charset="0"/>
              </a:rPr>
              <a:t>גם בזה </a:t>
            </a:r>
            <a:r>
              <a:rPr lang="he-IL" dirty="0" err="1">
                <a:latin typeface="Times New Roman" panose="02020603050405020304" pitchFamily="18" charset="0"/>
                <a:ea typeface="Times New Roman" panose="02020603050405020304" pitchFamily="18" charset="0"/>
              </a:rPr>
              <a:t>הנצחון</a:t>
            </a:r>
            <a:r>
              <a:rPr lang="he-IL" dirty="0">
                <a:latin typeface="Times New Roman" panose="02020603050405020304" pitchFamily="18" charset="0"/>
                <a:ea typeface="Times New Roman" panose="02020603050405020304" pitchFamily="18" charset="0"/>
              </a:rPr>
              <a:t> אינו מושלם. אמנם ה' כבר נתנה בידנו, והעיר תחת שלטוננו. </a:t>
            </a:r>
            <a:r>
              <a:rPr lang="he-IL" b="1" dirty="0">
                <a:highlight>
                  <a:srgbClr val="00FF00"/>
                </a:highlight>
                <a:latin typeface="Times New Roman" panose="02020603050405020304" pitchFamily="18" charset="0"/>
                <a:ea typeface="Times New Roman" panose="02020603050405020304" pitchFamily="18" charset="0"/>
              </a:rPr>
              <a:t>אך כדי למנוע מרידה עתידית מצווה אותנו התורה </a:t>
            </a:r>
            <a:r>
              <a:rPr lang="he-IL" dirty="0">
                <a:latin typeface="Times New Roman" panose="02020603050405020304" pitchFamily="18" charset="0"/>
                <a:ea typeface="Times New Roman" panose="02020603050405020304" pitchFamily="18" charset="0"/>
              </a:rPr>
              <a:t>"</a:t>
            </a:r>
            <a:r>
              <a:rPr lang="he-IL" dirty="0">
                <a:latin typeface="Times New Roman" panose="02020603050405020304" pitchFamily="18" charset="0"/>
                <a:ea typeface="Times New Roman" panose="02020603050405020304" pitchFamily="18" charset="0"/>
                <a:cs typeface="David" panose="020E0502060401010101" pitchFamily="34" charset="-79"/>
              </a:rPr>
              <a:t>והכית את כל זכורה לי חרב</a:t>
            </a:r>
            <a:r>
              <a:rPr lang="he-IL" dirty="0">
                <a:latin typeface="Times New Roman" panose="02020603050405020304" pitchFamily="18" charset="0"/>
                <a:ea typeface="Times New Roman" panose="02020603050405020304" pitchFamily="18" charset="0"/>
              </a:rPr>
              <a:t>". </a:t>
            </a:r>
            <a:r>
              <a:rPr lang="he-IL" sz="1200" dirty="0">
                <a:latin typeface="Times New Roman" panose="02020603050405020304" pitchFamily="18" charset="0"/>
                <a:ea typeface="Times New Roman" panose="02020603050405020304" pitchFamily="18" charset="0"/>
                <a:cs typeface="Miriam" panose="020B0502050101010101" pitchFamily="34" charset="-79"/>
              </a:rPr>
              <a:t>(פסוק י"ג)</a:t>
            </a:r>
            <a:endParaRPr lang="en-US" dirty="0">
              <a:latin typeface="Times New Roman" panose="02020603050405020304" pitchFamily="18" charset="0"/>
              <a:ea typeface="Times New Roman" panose="02020603050405020304" pitchFamily="18" charset="0"/>
            </a:endParaRPr>
          </a:p>
          <a:p>
            <a:r>
              <a:rPr lang="he-IL" dirty="0">
                <a:latin typeface="Times New Roman" panose="02020603050405020304" pitchFamily="18" charset="0"/>
                <a:ea typeface="Times New Roman" panose="02020603050405020304" pitchFamily="18" charset="0"/>
              </a:rPr>
              <a:t> בצווי זה, ישנו הבדל בין מלחמת שבעת עממין לבין מלחמה מול שאר אומות העולם.</a:t>
            </a:r>
            <a:endParaRPr lang="en-US" dirty="0">
              <a:latin typeface="Times New Roman" panose="02020603050405020304" pitchFamily="18" charset="0"/>
              <a:ea typeface="Times New Roman" panose="02020603050405020304" pitchFamily="18" charset="0"/>
            </a:endParaRPr>
          </a:p>
          <a:p>
            <a:r>
              <a:rPr lang="he-IL" dirty="0">
                <a:latin typeface="Times New Roman" panose="02020603050405020304" pitchFamily="18" charset="0"/>
                <a:ea typeface="Times New Roman" panose="02020603050405020304" pitchFamily="18" charset="0"/>
              </a:rPr>
              <a:t>כפי שעולה מפשט הפסוקים, הרי שבמלחמת שבעת עממין הדין הוא "לא תחיה כל נשמה", אך במלחמה מול ערים רחוקות "אשר לא מערי </a:t>
            </a:r>
            <a:r>
              <a:rPr lang="he-IL" dirty="0" err="1">
                <a:latin typeface="Times New Roman" panose="02020603050405020304" pitchFamily="18" charset="0"/>
                <a:ea typeface="Times New Roman" panose="02020603050405020304" pitchFamily="18" charset="0"/>
              </a:rPr>
              <a:t>הגוים</a:t>
            </a:r>
            <a:r>
              <a:rPr lang="he-IL" dirty="0">
                <a:latin typeface="Times New Roman" panose="02020603050405020304" pitchFamily="18" charset="0"/>
                <a:ea typeface="Times New Roman" panose="02020603050405020304" pitchFamily="18" charset="0"/>
              </a:rPr>
              <a:t> האלה הנה", כלומר במלחמה מול גוים </a:t>
            </a:r>
            <a:r>
              <a:rPr lang="he-IL" b="1" dirty="0">
                <a:latin typeface="Times New Roman" panose="02020603050405020304" pitchFamily="18" charset="0"/>
                <a:ea typeface="Times New Roman" panose="02020603050405020304" pitchFamily="18" charset="0"/>
              </a:rPr>
              <a:t>שאינם משבעת </a:t>
            </a:r>
            <a:r>
              <a:rPr lang="he-IL" b="1" dirty="0" err="1">
                <a:latin typeface="Times New Roman" panose="02020603050405020304" pitchFamily="18" charset="0"/>
                <a:ea typeface="Times New Roman" panose="02020603050405020304" pitchFamily="18" charset="0"/>
              </a:rPr>
              <a:t>העממין</a:t>
            </a:r>
            <a:r>
              <a:rPr lang="he-IL" dirty="0">
                <a:latin typeface="Times New Roman" panose="02020603050405020304" pitchFamily="18" charset="0"/>
                <a:ea typeface="Times New Roman" panose="02020603050405020304" pitchFamily="18" charset="0"/>
              </a:rPr>
              <a:t> הדין הינו "</a:t>
            </a:r>
            <a:r>
              <a:rPr lang="he-IL" b="1" dirty="0">
                <a:latin typeface="Times New Roman" panose="02020603050405020304" pitchFamily="18" charset="0"/>
                <a:ea typeface="Times New Roman" panose="02020603050405020304" pitchFamily="18" charset="0"/>
              </a:rPr>
              <a:t>והכית כל זכורה לפי חרב</a:t>
            </a:r>
            <a:r>
              <a:rPr lang="he-IL" dirty="0">
                <a:latin typeface="Times New Roman" panose="02020603050405020304" pitchFamily="18" charset="0"/>
                <a:ea typeface="Times New Roman" panose="02020603050405020304" pitchFamily="18" charset="0"/>
              </a:rPr>
              <a:t>".</a:t>
            </a:r>
            <a:endParaRPr lang="en-US" dirty="0">
              <a:latin typeface="Times New Roman" panose="02020603050405020304" pitchFamily="18" charset="0"/>
              <a:ea typeface="Times New Roman" panose="02020603050405020304" pitchFamily="18" charset="0"/>
            </a:endParaRPr>
          </a:p>
          <a:p>
            <a:r>
              <a:rPr lang="he-IL" dirty="0">
                <a:latin typeface="Times New Roman" panose="02020603050405020304" pitchFamily="18" charset="0"/>
                <a:ea typeface="Times New Roman" panose="02020603050405020304" pitchFamily="18" charset="0"/>
              </a:rPr>
              <a:t> וכך פוסק הרמב"ם את הדינים האלו בהלכות מלכים פרק ו' הלכה ד'</a:t>
            </a:r>
            <a:endParaRPr lang="en-US" dirty="0">
              <a:latin typeface="Times New Roman" panose="02020603050405020304" pitchFamily="18" charset="0"/>
              <a:ea typeface="Times New Roman" panose="02020603050405020304" pitchFamily="18" charset="0"/>
            </a:endParaRPr>
          </a:p>
          <a:p>
            <a:r>
              <a:rPr lang="he-IL" dirty="0">
                <a:latin typeface="Times New Roman" panose="02020603050405020304" pitchFamily="18" charset="0"/>
                <a:ea typeface="Times New Roman" panose="02020603050405020304" pitchFamily="18" charset="0"/>
              </a:rPr>
              <a:t>"ואם לא השלימו, או השלימו ולא קבלו שבע מצות, עושים עמהם מלחמה </a:t>
            </a:r>
            <a:r>
              <a:rPr lang="he-IL" b="1" dirty="0" err="1">
                <a:latin typeface="Times New Roman" panose="02020603050405020304" pitchFamily="18" charset="0"/>
                <a:ea typeface="Times New Roman" panose="02020603050405020304" pitchFamily="18" charset="0"/>
              </a:rPr>
              <a:t>והורגין</a:t>
            </a:r>
            <a:r>
              <a:rPr lang="he-IL" b="1" dirty="0">
                <a:latin typeface="Times New Roman" panose="02020603050405020304" pitchFamily="18" charset="0"/>
                <a:ea typeface="Times New Roman" panose="02020603050405020304" pitchFamily="18" charset="0"/>
              </a:rPr>
              <a:t> כל הזכרים הגדולים. במה דברים אמורים, במלחמת הרשות. </a:t>
            </a:r>
            <a:r>
              <a:rPr lang="he-IL" dirty="0">
                <a:latin typeface="Times New Roman" panose="02020603050405020304" pitchFamily="18" charset="0"/>
                <a:ea typeface="Times New Roman" panose="02020603050405020304" pitchFamily="18" charset="0"/>
              </a:rPr>
              <a:t>אבל שבעה עממין ועמלק שלא השלימו, אין </a:t>
            </a:r>
            <a:r>
              <a:rPr lang="he-IL" dirty="0" err="1">
                <a:latin typeface="Times New Roman" panose="02020603050405020304" pitchFamily="18" charset="0"/>
                <a:ea typeface="Times New Roman" panose="02020603050405020304" pitchFamily="18" charset="0"/>
              </a:rPr>
              <a:t>מניחין</a:t>
            </a:r>
            <a:r>
              <a:rPr lang="he-IL" dirty="0">
                <a:latin typeface="Times New Roman" panose="02020603050405020304" pitchFamily="18" charset="0"/>
                <a:ea typeface="Times New Roman" panose="02020603050405020304" pitchFamily="18" charset="0"/>
              </a:rPr>
              <a:t> מהן נשמה."</a:t>
            </a:r>
            <a:endParaRPr lang="en-US" dirty="0">
              <a:latin typeface="Times New Roman" panose="02020603050405020304" pitchFamily="18" charset="0"/>
              <a:ea typeface="Times New Roman" panose="02020603050405020304" pitchFamily="18" charset="0"/>
            </a:endParaRPr>
          </a:p>
          <a:p>
            <a:r>
              <a:rPr lang="he-IL" b="1" dirty="0">
                <a:latin typeface="Times New Roman" panose="02020603050405020304" pitchFamily="18" charset="0"/>
                <a:ea typeface="Times New Roman" panose="02020603050405020304" pitchFamily="18" charset="0"/>
              </a:rPr>
              <a:t> </a:t>
            </a:r>
            <a:r>
              <a:rPr lang="he-IL" dirty="0">
                <a:latin typeface="Times New Roman" panose="02020603050405020304" pitchFamily="18" charset="0"/>
                <a:ea typeface="Times New Roman" panose="02020603050405020304" pitchFamily="18" charset="0"/>
              </a:rPr>
              <a:t>וכך אמר דוד המלך בתהילים</a:t>
            </a:r>
            <a:endParaRPr lang="en-US" dirty="0">
              <a:latin typeface="Times New Roman" panose="02020603050405020304" pitchFamily="18" charset="0"/>
              <a:ea typeface="Times New Roman" panose="02020603050405020304" pitchFamily="18" charset="0"/>
            </a:endParaRPr>
          </a:p>
          <a:p>
            <a:r>
              <a:rPr lang="he-IL" dirty="0">
                <a:latin typeface="Times New Roman" panose="02020603050405020304" pitchFamily="18" charset="0"/>
                <a:ea typeface="Times New Roman" panose="02020603050405020304" pitchFamily="18" charset="0"/>
              </a:rPr>
              <a:t>ארדוף אויבי ואשיגם, ולא אשוב עד </a:t>
            </a:r>
            <a:r>
              <a:rPr lang="he-IL" dirty="0" err="1">
                <a:latin typeface="Times New Roman" panose="02020603050405020304" pitchFamily="18" charset="0"/>
                <a:ea typeface="Times New Roman" panose="02020603050405020304" pitchFamily="18" charset="0"/>
              </a:rPr>
              <a:t>כלותם</a:t>
            </a:r>
            <a:r>
              <a:rPr lang="he-IL" dirty="0">
                <a:latin typeface="Times New Roman" panose="02020603050405020304" pitchFamily="18" charset="0"/>
                <a:ea typeface="Times New Roman" panose="02020603050405020304" pitchFamily="18" charset="0"/>
              </a:rPr>
              <a:t>.</a:t>
            </a:r>
            <a:endParaRPr lang="en-US" dirty="0">
              <a:latin typeface="Times New Roman" panose="02020603050405020304" pitchFamily="18" charset="0"/>
              <a:ea typeface="Times New Roman" panose="02020603050405020304" pitchFamily="18" charset="0"/>
            </a:endParaRP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146806019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כל זכורה או כל הלוחמים?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יש מקום לספק האם כוונת התורה ב"זכרים" לכלל הגברים? </a:t>
            </a:r>
          </a:p>
          <a:p>
            <a:r>
              <a:rPr lang="he-IL" dirty="0"/>
              <a:t>דומה שאין זה מופרך לצמצם את הכוונה רק ללוחמים, ולא לכלול בהלכה זו אותם שלא נשאו חרב על ירכם. לכן, גם במלחמות ישראל בדור האחרון נגד 'אומה לוחמת', יתכן שלא חייבה תורה מיתה את כלל הזכרים אלא רק לוחמים נושאי נשק.</a:t>
            </a:r>
          </a:p>
          <a:p>
            <a:r>
              <a:rPr lang="he-IL" dirty="0"/>
              <a:t>ויש משמעות כזאת </a:t>
            </a:r>
            <a:r>
              <a:rPr lang="he-IL" dirty="0" err="1"/>
              <a:t>בהעמק</a:t>
            </a:r>
            <a:r>
              <a:rPr lang="he-IL" dirty="0"/>
              <a:t> דבר -  זכורה. הלוחמים: בכור שור - זכורה: הנלחמים עליך.</a:t>
            </a:r>
          </a:p>
          <a:p>
            <a:r>
              <a:rPr lang="he-IL" dirty="0"/>
              <a:t>אמנם קיים דוחק לא מבוטל בהפיכת הגדרה מינית, "זכרים" ו"נקבות", לביטויים "מייצגים" לוחמים ואינם לוחמים, הן בלשון תורה </a:t>
            </a:r>
            <a:r>
              <a:rPr lang="he-IL" dirty="0" err="1"/>
              <a:t>ובודאי</a:t>
            </a:r>
            <a:r>
              <a:rPr lang="he-IL" dirty="0"/>
              <a:t> בלשון הלכה.</a:t>
            </a:r>
          </a:p>
          <a:p>
            <a:r>
              <a:rPr lang="he-IL" dirty="0"/>
              <a:t>יש מקום לומר – </a:t>
            </a:r>
            <a:r>
              <a:rPr lang="he-IL" dirty="0">
                <a:highlight>
                  <a:srgbClr val="00FF00"/>
                </a:highlight>
              </a:rPr>
              <a:t>שכל מי שהוא בפוטנציאל של לוחם – חייב מיתה</a:t>
            </a:r>
            <a:r>
              <a:rPr lang="he-IL" dirty="0"/>
              <a:t>, עד שיהיה ברור לי שאינו מהם. </a:t>
            </a:r>
          </a:p>
          <a:p>
            <a:r>
              <a:rPr lang="he-IL" dirty="0"/>
              <a:t>רק כאשר הראה לי </a:t>
            </a:r>
            <a:r>
              <a:rPr lang="he-IL" dirty="0">
                <a:highlight>
                  <a:srgbClr val="FF00FF"/>
                </a:highlight>
              </a:rPr>
              <a:t>בפעולה אקטיבית </a:t>
            </a:r>
            <a:r>
              <a:rPr lang="he-IL" dirty="0"/>
              <a:t>שהוא אינו מהם – כגון שנכנע או שברח ברוח רביעית – נפטר ממיתה. כי המצווה היא לדאוג שלא יהיה כל </a:t>
            </a:r>
            <a:r>
              <a:rPr lang="he-IL" dirty="0" err="1"/>
              <a:t>אוייב</a:t>
            </a:r>
            <a:r>
              <a:rPr lang="he-IL" dirty="0"/>
              <a:t>. </a:t>
            </a:r>
          </a:p>
          <a:p>
            <a:r>
              <a:rPr lang="he-IL" sz="1600" dirty="0" err="1">
                <a:solidFill>
                  <a:schemeClr val="accent6">
                    <a:lumMod val="50000"/>
                  </a:schemeClr>
                </a:solidFill>
              </a:rPr>
              <a:t>יצויין</a:t>
            </a:r>
            <a:r>
              <a:rPr lang="he-IL" sz="1600" dirty="0">
                <a:solidFill>
                  <a:schemeClr val="accent6">
                    <a:lumMod val="50000"/>
                  </a:schemeClr>
                </a:solidFill>
              </a:rPr>
              <a:t> כי גם </a:t>
            </a:r>
            <a:r>
              <a:rPr lang="he-IL" sz="1600" dirty="0" err="1">
                <a:solidFill>
                  <a:schemeClr val="accent6">
                    <a:lumMod val="50000"/>
                  </a:schemeClr>
                </a:solidFill>
              </a:rPr>
              <a:t>לר"י</a:t>
            </a:r>
            <a:r>
              <a:rPr lang="he-IL" sz="1600" dirty="0">
                <a:solidFill>
                  <a:schemeClr val="accent6">
                    <a:lumMod val="50000"/>
                  </a:schemeClr>
                </a:solidFill>
              </a:rPr>
              <a:t> אריאל, בשיחתי </a:t>
            </a:r>
            <a:r>
              <a:rPr lang="he-IL" sz="1600" dirty="0" err="1">
                <a:solidFill>
                  <a:schemeClr val="accent6">
                    <a:lumMod val="50000"/>
                  </a:schemeClr>
                </a:solidFill>
              </a:rPr>
              <a:t>איתו</a:t>
            </a:r>
            <a:r>
              <a:rPr lang="he-IL" sz="1600" dirty="0">
                <a:solidFill>
                  <a:schemeClr val="accent6">
                    <a:lumMod val="50000"/>
                  </a:schemeClr>
                </a:solidFill>
              </a:rPr>
              <a:t>, ברור לחלוטין שלא כיוונה תורה לחובת הריגת כלל הזכרים, אלא רק את הלוחמים, ולכל היותר את הכשירים ללחימה, ותו לא. דא עקא, גם דבריו לא נסמכו אלא על סברה ולא על ראיה, בעוד שלשון ההלכה משמע אחרת. </a:t>
            </a:r>
          </a:p>
          <a:p>
            <a:r>
              <a:rPr lang="he-IL" sz="1600" dirty="0">
                <a:solidFill>
                  <a:schemeClr val="accent6">
                    <a:lumMod val="50000"/>
                  </a:schemeClr>
                </a:solidFill>
              </a:rPr>
              <a:t>אכן, </a:t>
            </a:r>
            <a:r>
              <a:rPr lang="he-IL" sz="1600" dirty="0" err="1">
                <a:solidFill>
                  <a:schemeClr val="accent6">
                    <a:lumMod val="50000"/>
                  </a:schemeClr>
                </a:solidFill>
              </a:rPr>
              <a:t>לר"א</a:t>
            </a:r>
            <a:r>
              <a:rPr lang="he-IL" sz="1600" dirty="0">
                <a:solidFill>
                  <a:schemeClr val="accent6">
                    <a:lumMod val="50000"/>
                  </a:schemeClr>
                </a:solidFill>
              </a:rPr>
              <a:t> </a:t>
            </a:r>
            <a:r>
              <a:rPr lang="he-IL" sz="1600" dirty="0" err="1">
                <a:solidFill>
                  <a:schemeClr val="accent6">
                    <a:lumMod val="50000"/>
                  </a:schemeClr>
                </a:solidFill>
              </a:rPr>
              <a:t>נבנצל</a:t>
            </a:r>
            <a:r>
              <a:rPr lang="he-IL" sz="1600" dirty="0">
                <a:solidFill>
                  <a:schemeClr val="accent6">
                    <a:lumMod val="50000"/>
                  </a:schemeClr>
                </a:solidFill>
              </a:rPr>
              <a:t>, בשיחתי </a:t>
            </a:r>
            <a:r>
              <a:rPr lang="he-IL" sz="1600" dirty="0" err="1">
                <a:solidFill>
                  <a:schemeClr val="accent6">
                    <a:lumMod val="50000"/>
                  </a:schemeClr>
                </a:solidFill>
              </a:rPr>
              <a:t>איתו</a:t>
            </a:r>
            <a:r>
              <a:rPr lang="he-IL" sz="1600" dirty="0">
                <a:solidFill>
                  <a:schemeClr val="accent6">
                    <a:lumMod val="50000"/>
                  </a:schemeClr>
                </a:solidFill>
              </a:rPr>
              <a:t>, ברור לחלוטין היפוכו של דבר - בוודאי כיוונה תורה לכלל הזכרים כפשט המקראות וההלכות.</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32158183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טעם ההריגה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יתכן ושאלה זו תלויה בטעם עונש המוות:</a:t>
            </a:r>
          </a:p>
          <a:p>
            <a:r>
              <a:rPr lang="he-IL" dirty="0"/>
              <a:t>לפי הפנים יפות זה מדין מחשבה רעה הקב"ה מצרפה למעשה אצל אומות העולם. </a:t>
            </a:r>
          </a:p>
          <a:p>
            <a:r>
              <a:rPr lang="he-IL" dirty="0"/>
              <a:t>לפי מפרשים אחרים – זה מדין הרתעה לעתיד. </a:t>
            </a:r>
          </a:p>
          <a:p>
            <a:r>
              <a:rPr lang="he-IL" dirty="0"/>
              <a:t>ולפי זה יצא חלוקה:</a:t>
            </a:r>
          </a:p>
          <a:p>
            <a:r>
              <a:rPr lang="he-IL" dirty="0"/>
              <a:t>לפנים יפות הורגים רק את הלוחמים, ולמפרשים האחרים – הורגים את כולם.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160947387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האם גם בימינו צריך להרוג כל זכר?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כשם שלא צריך למסור את הנפש על רוח רביעית, גם לא צריך למסור נפש על הריגת כל זכר. </a:t>
            </a:r>
          </a:p>
          <a:p>
            <a:r>
              <a:rPr lang="he-IL" dirty="0"/>
              <a:t>אם מחמת קיום זה אומות העולם  - יהרגו יהודים – ברור שאין צריך לקיים הלכה זו. </a:t>
            </a:r>
          </a:p>
          <a:p>
            <a:r>
              <a:rPr lang="he-IL" dirty="0"/>
              <a:t>וכשם שהיום מחללים שבת – עבור טיפול </a:t>
            </a:r>
            <a:r>
              <a:rPr lang="he-IL" dirty="0" err="1"/>
              <a:t>בנכרי</a:t>
            </a:r>
            <a:r>
              <a:rPr lang="he-IL" dirty="0"/>
              <a:t>. </a:t>
            </a:r>
          </a:p>
          <a:p>
            <a:r>
              <a:rPr lang="he-IL" dirty="0"/>
              <a:t>ב. יש לחשוש לאיבה מצד העולם. </a:t>
            </a:r>
          </a:p>
          <a:p>
            <a:r>
              <a:rPr lang="he-IL" dirty="0"/>
              <a:t>ג. אולי גם חילול השם, כמו </a:t>
            </a:r>
            <a:r>
              <a:rPr lang="he-IL" dirty="0" err="1"/>
              <a:t>שמצינו</a:t>
            </a:r>
            <a:r>
              <a:rPr lang="he-IL" dirty="0"/>
              <a:t> ביבמות </a:t>
            </a:r>
            <a:r>
              <a:rPr lang="he-IL" dirty="0" err="1"/>
              <a:t>עט,א</a:t>
            </a:r>
            <a:r>
              <a:rPr lang="he-IL" dirty="0"/>
              <a:t> ביחס למסירת "בני מלכים" להריגה ע"י הגבעונים מטעם: "מוטב שתיעקר אות אחת מן התורה ויתקדש שם שמים </a:t>
            </a:r>
            <a:r>
              <a:rPr lang="he-IL" dirty="0" err="1"/>
              <a:t>בפרהסיא</a:t>
            </a:r>
            <a:r>
              <a:rPr lang="he-IL" dirty="0"/>
              <a:t>".</a:t>
            </a:r>
          </a:p>
          <a:p>
            <a:r>
              <a:rPr lang="he-IL" dirty="0"/>
              <a:t> ד. כבר יעקב אמר לבניו שגם אם מותר צריך לבדוק מה יהיה התוצאות: בראשית פרק לד פסוק ל – לא וַיֹּאמֶר יַעֲקֹב אֶל שִׁמְעוֹן וְאֶל לֵוִי עֲכַרְתֶּם אֹתִי לְהַבְאִישֵׁנִי </a:t>
            </a:r>
            <a:r>
              <a:rPr lang="he-IL" dirty="0" err="1"/>
              <a:t>בְּיֹשֵׁב</a:t>
            </a:r>
            <a:r>
              <a:rPr lang="he-IL" dirty="0"/>
              <a:t> הָאָרֶץ בַּכְּנַעֲנִי וּבַפְּרִזִּי וַאֲנִי מְתֵי מִסְפָּר וְנֶאֶסְפוּ עָלַי וְהִכּוּנִי </a:t>
            </a:r>
            <a:r>
              <a:rPr lang="he-IL" dirty="0" err="1"/>
              <a:t>וְנִשְׁמַדְתִּי</a:t>
            </a:r>
            <a:r>
              <a:rPr lang="he-IL" dirty="0"/>
              <a:t> אֲנִי וּבֵיתִי: וַיֹּאמְרוּ </a:t>
            </a:r>
            <a:r>
              <a:rPr lang="he-IL" dirty="0" err="1"/>
              <a:t>הַכְזוֹנָה</a:t>
            </a:r>
            <a:r>
              <a:rPr lang="he-IL" dirty="0"/>
              <a:t> יַעֲשֶׂה אֶת אֲחוֹתֵנוּ:</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pic>
        <p:nvPicPr>
          <p:cNvPr id="2050" name="Picture 2" descr="שבויי מלחמה מוחזקים במחנות בסיני – ארכיון הסרטים הישראלי – סינמטק ירושלים">
            <a:extLst>
              <a:ext uri="{FF2B5EF4-FFF2-40B4-BE49-F238E27FC236}">
                <a16:creationId xmlns:a16="http://schemas.microsoft.com/office/drawing/2014/main" id="{5A0F437B-1125-3531-637C-519C95408E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85630" y="0"/>
            <a:ext cx="2514600" cy="1819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77343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תמחה את זכר עמלק</a:t>
            </a:r>
            <a:br>
              <a:rPr lang="he-IL" dirty="0"/>
            </a:br>
            <a:r>
              <a:rPr lang="he-IL" dirty="0"/>
              <a:t>האם יש טוב ורע – ומוסר?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 התורה מצווה על יחס חמור במיוחד כלפי עמים מסוימים - שבעת עמי כנען ועמלק. זאת בשל רשעותם המיוחדת של אותם העמים, שחייבה את השמדתם המוחלטת. </a:t>
            </a:r>
          </a:p>
          <a:p>
            <a:r>
              <a:rPr lang="he-IL" dirty="0"/>
              <a:t>בתקופה הפוסטמודרנית בה אנו חיים, לא נהוג לדבר על אנשים או עמים מסוימים כעל "רשעים" - הרי לכל אחד יש את המוסר והנרטיב שלו, וכמו שאתה מתייחס אליהם כאל רשעים, כך הם מתייחסים אליך כאל רשע, ואף אחד לא צודק באמת יותר מהשני, </a:t>
            </a:r>
            <a:r>
              <a:rPr lang="he-IL" dirty="0" err="1"/>
              <a:t>הכל</a:t>
            </a:r>
            <a:r>
              <a:rPr lang="he-IL" dirty="0"/>
              <a:t> רלטיבי וסובייקטיבי וכן הלאה. </a:t>
            </a:r>
          </a:p>
          <a:p>
            <a:r>
              <a:rPr lang="he-IL" dirty="0"/>
              <a:t>אולם התורה אינה שותפה לגישה </a:t>
            </a:r>
            <a:r>
              <a:rPr lang="he-IL" dirty="0" err="1"/>
              <a:t>רלטיביסטית</a:t>
            </a:r>
            <a:r>
              <a:rPr lang="he-IL" dirty="0"/>
              <a:t> זו, </a:t>
            </a:r>
            <a:r>
              <a:rPr lang="he-IL" b="1" dirty="0">
                <a:highlight>
                  <a:srgbClr val="FFFF00"/>
                </a:highlight>
              </a:rPr>
              <a:t>והיא מגדירה מושגים מוחלטים של צדק ורשע</a:t>
            </a:r>
            <a:r>
              <a:rPr lang="he-IL" dirty="0"/>
              <a:t>.</a:t>
            </a:r>
          </a:p>
          <a:p>
            <a:r>
              <a:rPr lang="he-IL" dirty="0"/>
              <a:t>עמי כנען ועמלק הגיעו לשיא כזה של רשע, שהדין האלוקי חייב את השמדתם המוחלטת. </a:t>
            </a:r>
          </a:p>
          <a:p>
            <a:r>
              <a:rPr lang="he-IL" dirty="0"/>
              <a:t>על פי שיקול דעת אנושי בלבד לא ניתן היה אולי לחרוץ דין כזה, אבל ה', שופט כל הארץ, מסוגל כמובן לעשות זאת. </a:t>
            </a:r>
          </a:p>
          <a:p>
            <a:r>
              <a:rPr lang="he-IL" dirty="0"/>
              <a:t>לכן יש לראות את המלחמות הללו לא כסתם סכסוך בין עמים, אלא כביטוי של הצדק האלוקי המעניש את הרשעים כשהוא משתמש לשם כך בבני ישראל כשבט אפו. </a:t>
            </a:r>
          </a:p>
          <a:p>
            <a:r>
              <a:rPr lang="he-IL" dirty="0"/>
              <a:t>מי שאינו מאמין בכך שהתורה מבטאת את רצון ה', צריך לברר קודם כל נקודה עקרונית זו, לפני ההתייחסות למקרה מסוים כמו דיני המלחמה.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7307275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329EB93-B1BF-0B41-02A3-866D6A279797}"/>
              </a:ext>
            </a:extLst>
          </p:cNvPr>
          <p:cNvSpPr>
            <a:spLocks noGrp="1"/>
          </p:cNvSpPr>
          <p:nvPr>
            <p:ph type="title"/>
          </p:nvPr>
        </p:nvSpPr>
        <p:spPr/>
        <p:txBody>
          <a:bodyPr/>
          <a:lstStyle/>
          <a:p>
            <a:r>
              <a:rPr lang="he-IL" dirty="0"/>
              <a:t>המתח מסביב לתורת המלך </a:t>
            </a:r>
          </a:p>
        </p:txBody>
      </p:sp>
      <p:sp>
        <p:nvSpPr>
          <p:cNvPr id="3" name="מציין מיקום תוכן 2">
            <a:extLst>
              <a:ext uri="{FF2B5EF4-FFF2-40B4-BE49-F238E27FC236}">
                <a16:creationId xmlns:a16="http://schemas.microsoft.com/office/drawing/2014/main" id="{3BCF83BF-BC34-522D-8580-B7D0A924F206}"/>
              </a:ext>
            </a:extLst>
          </p:cNvPr>
          <p:cNvSpPr>
            <a:spLocks noGrp="1"/>
          </p:cNvSpPr>
          <p:nvPr>
            <p:ph idx="1"/>
          </p:nvPr>
        </p:nvSpPr>
        <p:spPr/>
        <p:txBody>
          <a:bodyPr>
            <a:normAutofit fontScale="85000" lnSpcReduction="20000"/>
          </a:bodyPr>
          <a:lstStyle/>
          <a:p>
            <a:pPr algn="just" rtl="1">
              <a:lnSpc>
                <a:spcPct val="107000"/>
              </a:lnSpc>
              <a:spcAft>
                <a:spcPts val="800"/>
              </a:spcAft>
            </a:pPr>
            <a:r>
              <a:rPr lang="he-IL" sz="1800" dirty="0">
                <a:effectLst/>
                <a:highlight>
                  <a:srgbClr val="00FF00"/>
                </a:highlight>
                <a:latin typeface="BN Anna Bold"/>
                <a:ea typeface="Times New Roman" panose="02020603050405020304" pitchFamily="18" charset="0"/>
                <a:cs typeface="David" panose="020E0502060401010101" pitchFamily="34" charset="-79"/>
              </a:rPr>
              <a:t>הדיון שבו השתתפתי באותו ערב כמהותי ועקרוני מאוד. </a:t>
            </a:r>
            <a:r>
              <a:rPr lang="he-IL" sz="1800" dirty="0">
                <a:effectLst/>
                <a:latin typeface="BN Anna Bold"/>
                <a:ea typeface="Times New Roman" panose="02020603050405020304" pitchFamily="18" charset="0"/>
                <a:cs typeface="David" panose="020E0502060401010101" pitchFamily="34" charset="-79"/>
              </a:rPr>
              <a:t>חווית הערב התחילה בהתדפקות על דלתי המבנה שבו נערך הערב מבחוץ. דרך דלתות הזכוכית ניתן היה לראות אנשים רבים נכנסים לאולם ונבדקים בקפדנות, אבל אני הייתי בין אלו שאיחרו בדקה או שתיים, ונותרו בחוץ. המאבטח סימן להמתין. התלבטתי – ללכת, להאזין מהחלון (ואולי לנסות להתגנב דרכו?) או לחכות. מאימת המאבטחים הרבים שסבבו שם, החלטתי לחכות ולבסוף השער נפתח וזכיתי לכיסא הסמוך לפתח האולם (מבחוץ).</a:t>
            </a:r>
          </a:p>
          <a:p>
            <a:pPr>
              <a:lnSpc>
                <a:spcPct val="107000"/>
              </a:lnSpc>
              <a:spcAft>
                <a:spcPts val="800"/>
              </a:spcAft>
            </a:pPr>
            <a:r>
              <a:rPr lang="he-IL" sz="1800" dirty="0">
                <a:effectLst/>
                <a:latin typeface="BN Anna Bold"/>
                <a:ea typeface="Times New Roman" panose="02020603050405020304" pitchFamily="18" charset="0"/>
                <a:cs typeface="David" panose="020E0502060401010101" pitchFamily="34" charset="-79"/>
              </a:rPr>
              <a:t>האם המאמץ היה כדאי? נהירת האנשים לאולם  (למעלה מ-200 איש) הראתה שהנושא מעורר עניין, וגם רשימת המשתתפים הבטיחה גיוון ומחלוקות – אל שלושה מרצים מהחוג למחשבת ישראל (פרופ' אבינועם </a:t>
            </a:r>
            <a:r>
              <a:rPr lang="he-IL" sz="1800" dirty="0" err="1">
                <a:effectLst/>
                <a:latin typeface="BN Anna Bold"/>
                <a:ea typeface="Times New Roman" panose="02020603050405020304" pitchFamily="18" charset="0"/>
                <a:cs typeface="David" panose="020E0502060401010101" pitchFamily="34" charset="-79"/>
              </a:rPr>
              <a:t>רוזנק</a:t>
            </a:r>
            <a:r>
              <a:rPr lang="he-IL" sz="1800" dirty="0">
                <a:effectLst/>
                <a:latin typeface="BN Anna Bold"/>
                <a:ea typeface="Times New Roman" panose="02020603050405020304" pitchFamily="18" charset="0"/>
                <a:cs typeface="David" panose="020E0502060401010101" pitchFamily="34" charset="-79"/>
              </a:rPr>
              <a:t>, פרופ' רחל </a:t>
            </a:r>
            <a:r>
              <a:rPr lang="he-IL" sz="1800" dirty="0" err="1">
                <a:effectLst/>
                <a:latin typeface="BN Anna Bold"/>
                <a:ea typeface="Times New Roman" panose="02020603050405020304" pitchFamily="18" charset="0"/>
                <a:cs typeface="David" panose="020E0502060401010101" pitchFamily="34" charset="-79"/>
              </a:rPr>
              <a:t>אליאור</a:t>
            </a:r>
            <a:r>
              <a:rPr lang="he-IL" sz="1800" dirty="0">
                <a:effectLst/>
                <a:latin typeface="BN Anna Bold"/>
                <a:ea typeface="Times New Roman" panose="02020603050405020304" pitchFamily="18" charset="0"/>
                <a:cs typeface="David" panose="020E0502060401010101" pitchFamily="34" charset="-79"/>
              </a:rPr>
              <a:t> וד"ר אלי חדד) הצטרפו הרב ישראל אריאל מיצהר כמייצג הספר 'תורת המלך', וכנגדו – ד"ר מוסטפה אבו-</a:t>
            </a:r>
            <a:r>
              <a:rPr lang="he-IL" sz="1800" dirty="0" err="1">
                <a:effectLst/>
                <a:latin typeface="BN Anna Bold"/>
                <a:ea typeface="Times New Roman" panose="02020603050405020304" pitchFamily="18" charset="0"/>
                <a:cs typeface="David" panose="020E0502060401010101" pitchFamily="34" charset="-79"/>
              </a:rPr>
              <a:t>סוויד</a:t>
            </a:r>
            <a:r>
              <a:rPr lang="he-IL" sz="1800" dirty="0">
                <a:effectLst/>
                <a:latin typeface="BN Anna Bold"/>
                <a:ea typeface="Times New Roman" panose="02020603050405020304" pitchFamily="18" charset="0"/>
                <a:cs typeface="David" panose="020E0502060401010101" pitchFamily="34" charset="-79"/>
              </a:rPr>
              <a:t> המלמד באוניברסיטת אל-קודס. גיוון אמרנו, ובוודאי גם עימות בין השקפות, אבל בגיוון כזה, בוודאי בנושא טעון, יש גם סכנה – שלא יתקיים שיח בין המשתתפים ובמקומה תתקבל סדרת מונולוגים.</a:t>
            </a:r>
          </a:p>
          <a:p>
            <a:pPr algn="just" rtl="1">
              <a:lnSpc>
                <a:spcPct val="107000"/>
              </a:lnSpc>
              <a:spcAft>
                <a:spcPts val="800"/>
              </a:spcAft>
            </a:pPr>
            <a:r>
              <a:rPr lang="he-IL" sz="1800" dirty="0" err="1">
                <a:effectLst/>
                <a:latin typeface="BN Anna Bold"/>
                <a:ea typeface="Times New Roman" panose="02020603050405020304" pitchFamily="18" charset="0"/>
                <a:cs typeface="David" panose="020E0502060401010101" pitchFamily="34" charset="-79"/>
              </a:rPr>
              <a:t>רוזנק</a:t>
            </a:r>
            <a:r>
              <a:rPr lang="he-IL" sz="1800" dirty="0">
                <a:effectLst/>
                <a:latin typeface="BN Anna Bold"/>
                <a:ea typeface="Times New Roman" panose="02020603050405020304" pitchFamily="18" charset="0"/>
                <a:cs typeface="David" panose="020E0502060401010101" pitchFamily="34" charset="-79"/>
              </a:rPr>
              <a:t> ראה בכך בעיה מבחינת המתודה ההלכתית. לדבריו כל ספרי ההלכה הושפעו מהמוסר של זמנם </a:t>
            </a:r>
            <a:r>
              <a:rPr lang="he-IL" sz="1400" dirty="0">
                <a:effectLst/>
                <a:latin typeface="BN Anna Bold"/>
                <a:ea typeface="Times New Roman" panose="02020603050405020304" pitchFamily="18" charset="0"/>
                <a:cs typeface="David" panose="020E0502060401010101" pitchFamily="34" charset="-79"/>
              </a:rPr>
              <a:t>(טענה שאפשר לקבל אותה מבחינה היסטורית, אך נראה מוזר להציב אותה כתנאי בסיסי להלכתיות של ספר).</a:t>
            </a:r>
            <a:r>
              <a:rPr lang="he-IL" sz="1800" dirty="0">
                <a:effectLst/>
                <a:latin typeface="BN Anna Bold"/>
                <a:ea typeface="Times New Roman" panose="02020603050405020304" pitchFamily="18" charset="0"/>
                <a:cs typeface="David" panose="020E0502060401010101" pitchFamily="34" charset="-79"/>
              </a:rPr>
              <a:t> הצד הזה של הדיון ננטש במהרה, אבל עוד הספיקו להוסיף לו כמה הערות.</a:t>
            </a:r>
          </a:p>
          <a:p>
            <a:pPr algn="just" rtl="1">
              <a:lnSpc>
                <a:spcPct val="107000"/>
              </a:lnSpc>
              <a:spcAft>
                <a:spcPts val="800"/>
              </a:spcAft>
            </a:pPr>
            <a:r>
              <a:rPr lang="he-IL" sz="1800" dirty="0">
                <a:effectLst/>
                <a:latin typeface="BN Anna Bold"/>
                <a:ea typeface="Times New Roman" panose="02020603050405020304" pitchFamily="18" charset="0"/>
                <a:cs typeface="David" panose="020E0502060401010101" pitchFamily="34" charset="-79"/>
              </a:rPr>
              <a:t> רחל </a:t>
            </a:r>
            <a:r>
              <a:rPr lang="he-IL" sz="1800" dirty="0" err="1">
                <a:effectLst/>
                <a:latin typeface="BN Anna Bold"/>
                <a:ea typeface="Times New Roman" panose="02020603050405020304" pitchFamily="18" charset="0"/>
                <a:cs typeface="David" panose="020E0502060401010101" pitchFamily="34" charset="-79"/>
              </a:rPr>
              <a:t>אליאור</a:t>
            </a:r>
            <a:r>
              <a:rPr lang="he-IL" sz="1800" dirty="0">
                <a:effectLst/>
                <a:latin typeface="BN Anna Bold"/>
                <a:ea typeface="Times New Roman" panose="02020603050405020304" pitchFamily="18" charset="0"/>
                <a:cs typeface="David" panose="020E0502060401010101" pitchFamily="34" charset="-79"/>
              </a:rPr>
              <a:t> טענה כי מהותה של ההלכה בכך שהיא מתפתחת, ועל כן אין לנו מחויבות לעמדות מקוממות של הוגים ופוסקים מדורות קודמים. </a:t>
            </a:r>
          </a:p>
          <a:p>
            <a:pPr algn="just" rtl="1">
              <a:lnSpc>
                <a:spcPct val="107000"/>
              </a:lnSpc>
              <a:spcAft>
                <a:spcPts val="800"/>
              </a:spcAft>
            </a:pPr>
            <a:r>
              <a:rPr lang="he-IL" sz="1800" dirty="0">
                <a:effectLst/>
                <a:latin typeface="BN Anna Bold"/>
                <a:ea typeface="Times New Roman" panose="02020603050405020304" pitchFamily="18" charset="0"/>
                <a:cs typeface="David" panose="020E0502060401010101" pitchFamily="34" charset="-79"/>
              </a:rPr>
              <a:t>גם אלי חדד דיבר על התפתחות ההלכה, אך הוא התכוון להתעלמותם של כותבי 'תורת המלך' מפוסקים מאוחרים שסברו אחרת מהם, כמו ראש ישיבת 'הר עציון' הרב יהודה </a:t>
            </a:r>
            <a:r>
              <a:rPr lang="he-IL" sz="1800" dirty="0" err="1">
                <a:effectLst/>
                <a:latin typeface="BN Anna Bold"/>
                <a:ea typeface="Times New Roman" panose="02020603050405020304" pitchFamily="18" charset="0"/>
                <a:cs typeface="David" panose="020E0502060401010101" pitchFamily="34" charset="-79"/>
              </a:rPr>
              <a:t>עמיטל</a:t>
            </a:r>
            <a:r>
              <a:rPr lang="he-IL" sz="1800" dirty="0">
                <a:effectLst/>
                <a:latin typeface="BN Anna Bold"/>
                <a:ea typeface="Times New Roman" panose="02020603050405020304" pitchFamily="18" charset="0"/>
                <a:cs typeface="David" panose="020E0502060401010101" pitchFamily="34" charset="-79"/>
              </a:rPr>
              <a:t> והרב חיים דוד הלוי, רבה של תל-אביב, שניהם כבר מנוחתם כבוד.</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BN Anna Bold"/>
                <a:ea typeface="Times New Roman" panose="02020603050405020304" pitchFamily="18" charset="0"/>
                <a:cs typeface="David" panose="020E0502060401010101" pitchFamily="34" charset="-79"/>
              </a:rPr>
              <a:t>עיקר הדיון נטה לתפיסות העקרוניות. </a:t>
            </a:r>
            <a:r>
              <a:rPr lang="he-IL" sz="1800" dirty="0" err="1">
                <a:effectLst/>
                <a:latin typeface="BN Anna Bold"/>
                <a:ea typeface="Times New Roman" panose="02020603050405020304" pitchFamily="18" charset="0"/>
                <a:cs typeface="David" panose="020E0502060401010101" pitchFamily="34" charset="-79"/>
              </a:rPr>
              <a:t>אליאור</a:t>
            </a:r>
            <a:r>
              <a:rPr lang="he-IL" sz="1800" dirty="0">
                <a:effectLst/>
                <a:latin typeface="BN Anna Bold"/>
                <a:ea typeface="Times New Roman" panose="02020603050405020304" pitchFamily="18" charset="0"/>
                <a:cs typeface="David" panose="020E0502060401010101" pitchFamily="34" charset="-79"/>
              </a:rPr>
              <a:t> תקפה את הספר בחריפות, אך טענה כי הוא רק הסימפטום ולא הבעיה. היא ציטטה את תחזיתו של ישעיהו </a:t>
            </a:r>
            <a:r>
              <a:rPr lang="he-IL" sz="1800" dirty="0" err="1">
                <a:effectLst/>
                <a:latin typeface="BN Anna Bold"/>
                <a:ea typeface="Times New Roman" panose="02020603050405020304" pitchFamily="18" charset="0"/>
                <a:cs typeface="David" panose="020E0502060401010101" pitchFamily="34" charset="-79"/>
              </a:rPr>
              <a:t>ליבוביץ</a:t>
            </a:r>
            <a:r>
              <a:rPr lang="he-IL" sz="1800" dirty="0">
                <a:effectLst/>
                <a:latin typeface="BN Anna Bold"/>
                <a:ea typeface="Times New Roman" panose="02020603050405020304" pitchFamily="18" charset="0"/>
                <a:cs typeface="David" panose="020E0502060401010101" pitchFamily="34" charset="-79"/>
              </a:rPr>
              <a:t> מ-67, "הכיבוש משחית", וטענה כי תחזית זו מתממשת בשנים שעברו מאז. הספר הוא רק דוגמה קיצונית לכך, המצטרפת לגל החקיקה האנטי-דמוקרטית (לדעתה) בכנסת ולדברים נוספים.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B8A2262C-105E-E987-3EEE-D34F0C980386}"/>
              </a:ext>
            </a:extLst>
          </p:cNvPr>
          <p:cNvSpPr>
            <a:spLocks noGrp="1"/>
          </p:cNvSpPr>
          <p:nvPr>
            <p:ph type="sldNum" sz="quarter" idx="12"/>
          </p:nvPr>
        </p:nvSpPr>
        <p:spPr/>
        <p:txBody>
          <a:bodyPr/>
          <a:lstStyle/>
          <a:p>
            <a:fld id="{519954A3-9DFD-4C44-94BA-B95130A3BA1C}" type="slidenum">
              <a:rPr lang="en-US" smtClean="0"/>
              <a:t>23</a:t>
            </a:fld>
            <a:endParaRPr lang="en-US" dirty="0"/>
          </a:p>
        </p:txBody>
      </p:sp>
      <p:pic>
        <p:nvPicPr>
          <p:cNvPr id="7" name="תמונה 6">
            <a:extLst>
              <a:ext uri="{FF2B5EF4-FFF2-40B4-BE49-F238E27FC236}">
                <a16:creationId xmlns:a16="http://schemas.microsoft.com/office/drawing/2014/main" id="{E1F499B0-99F8-B1D4-DAE2-D30816BDE5F8}"/>
              </a:ext>
            </a:extLst>
          </p:cNvPr>
          <p:cNvPicPr>
            <a:picLocks noChangeAspect="1"/>
          </p:cNvPicPr>
          <p:nvPr/>
        </p:nvPicPr>
        <p:blipFill>
          <a:blip r:embed="rId2"/>
          <a:stretch>
            <a:fillRect/>
          </a:stretch>
        </p:blipFill>
        <p:spPr>
          <a:xfrm>
            <a:off x="10369505" y="186713"/>
            <a:ext cx="1395012" cy="1081302"/>
          </a:xfrm>
          <a:prstGeom prst="rect">
            <a:avLst/>
          </a:prstGeom>
        </p:spPr>
      </p:pic>
    </p:spTree>
    <p:extLst>
      <p:ext uri="{BB962C8B-B14F-4D97-AF65-F5344CB8AC3E}">
        <p14:creationId xmlns:p14="http://schemas.microsoft.com/office/powerpoint/2010/main" val="828759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029D2D5-0185-4BE9-225E-475537198666}"/>
              </a:ext>
            </a:extLst>
          </p:cNvPr>
          <p:cNvSpPr>
            <a:spLocks noGrp="1"/>
          </p:cNvSpPr>
          <p:nvPr>
            <p:ph type="title"/>
          </p:nvPr>
        </p:nvSpPr>
        <p:spPr/>
        <p:txBody>
          <a:bodyPr/>
          <a:lstStyle/>
          <a:p>
            <a:r>
              <a:rPr lang="he-IL" dirty="0"/>
              <a:t>המוסר המודרני-מערבי</a:t>
            </a:r>
          </a:p>
        </p:txBody>
      </p:sp>
      <p:sp>
        <p:nvSpPr>
          <p:cNvPr id="3" name="מציין מיקום תוכן 2">
            <a:extLst>
              <a:ext uri="{FF2B5EF4-FFF2-40B4-BE49-F238E27FC236}">
                <a16:creationId xmlns:a16="http://schemas.microsoft.com/office/drawing/2014/main" id="{7E3C954E-B81F-BCC8-F345-3875CA3E41B3}"/>
              </a:ext>
            </a:extLst>
          </p:cNvPr>
          <p:cNvSpPr>
            <a:spLocks noGrp="1"/>
          </p:cNvSpPr>
          <p:nvPr>
            <p:ph idx="1"/>
          </p:nvPr>
        </p:nvSpPr>
        <p:spPr/>
        <p:txBody>
          <a:bodyPr>
            <a:normAutofit fontScale="85000" lnSpcReduction="10000"/>
          </a:bodyPr>
          <a:lstStyle/>
          <a:p>
            <a:r>
              <a:rPr lang="he-IL" dirty="0"/>
              <a:t>אחר הדברים האלה עלה הרב אריאל לשאת את דבריו ונתקל במפגינים שנשאו שלטים כנגדו. לאחר הפרעה קצרה השלטים סולקו והוא החל להביע את עמדתו. לדבריו, שתי נקודות בסיסיות מהוות יסוד לספר 'תורת המלך' ומנוגדות למוסר המקובל בעולם המערבי:</a:t>
            </a:r>
            <a:endParaRPr lang="en-US" dirty="0"/>
          </a:p>
          <a:p>
            <a:r>
              <a:rPr lang="he-IL" dirty="0"/>
              <a:t>א. </a:t>
            </a:r>
            <a:r>
              <a:rPr lang="he-IL" dirty="0">
                <a:highlight>
                  <a:srgbClr val="00FF00"/>
                </a:highlight>
              </a:rPr>
              <a:t>צלם א-</a:t>
            </a:r>
            <a:r>
              <a:rPr lang="he-IL" dirty="0" err="1">
                <a:highlight>
                  <a:srgbClr val="00FF00"/>
                </a:highlight>
              </a:rPr>
              <a:t>לוהים</a:t>
            </a:r>
            <a:r>
              <a:rPr lang="he-IL" dirty="0">
                <a:highlight>
                  <a:srgbClr val="00FF00"/>
                </a:highlight>
              </a:rPr>
              <a:t> </a:t>
            </a:r>
            <a:r>
              <a:rPr lang="he-IL" dirty="0"/>
              <a:t>– היהדות רואה את האדם לא כבעל צלם א-</a:t>
            </a:r>
            <a:r>
              <a:rPr lang="he-IL" dirty="0" err="1"/>
              <a:t>לוהים</a:t>
            </a:r>
            <a:r>
              <a:rPr lang="he-IL" dirty="0"/>
              <a:t> ללא תנאי, אלא כבעל פוטנציאל כזה. כך, ישראל אינם בעלי מהות גנטית או אונטולוגית שונה, אך הם קרובים יותר למימוש צלם הא-ל. משום כך הפוגע בהם הוא כמי שנלחם כנגד הטוב ולמען הרע.</a:t>
            </a:r>
            <a:endParaRPr lang="en-US" dirty="0"/>
          </a:p>
          <a:p>
            <a:r>
              <a:rPr lang="he-IL" dirty="0"/>
              <a:t>ב. </a:t>
            </a:r>
            <a:r>
              <a:rPr lang="he-IL" dirty="0">
                <a:highlight>
                  <a:srgbClr val="00FF00"/>
                </a:highlight>
              </a:rPr>
              <a:t>קולקטיביות</a:t>
            </a:r>
            <a:r>
              <a:rPr lang="he-IL" dirty="0"/>
              <a:t> – בשונה מהתפיסה המערבית, המאבקים, המפגשים וההשפעות הם בדרך כלל בין קבוצות ולא בין יחידים. כאשר צעיר משרת בצבא, לכל הסביבה שלו חלק בכך. כך גם כאשר בן גילו מצטרף לארגון טרור. משום כך הניסיון להפריד באופן חד בין אשמים ו'חפים מפשע' הוא לעתים מוטעה.</a:t>
            </a:r>
            <a:endParaRPr lang="en-US" dirty="0"/>
          </a:p>
          <a:p>
            <a:r>
              <a:rPr lang="he-IL" dirty="0"/>
              <a:t>הוא עצמו סייג את דבריו אלה ואמר כי למרות התפיסה הקולקטיבית, אין הוא מבקש לבטל כליל את מקומו של האדם הפרטי, בוודאי בעולם המודרני, ולמרות ראייתו את היהודים כקרובים לצלם א-</a:t>
            </a:r>
            <a:r>
              <a:rPr lang="he-IL" dirty="0" err="1"/>
              <a:t>לוהים</a:t>
            </a:r>
            <a:r>
              <a:rPr lang="he-IL" dirty="0"/>
              <a:t>, קשה לו לראות זאת במדינת ישראל של היום, ולכן גם המלחמה היא לא מלחמה מובהקת של טוב ורע.</a:t>
            </a:r>
            <a:endParaRPr lang="en-US" dirty="0"/>
          </a:p>
          <a:p>
            <a:r>
              <a:rPr lang="he-IL" dirty="0"/>
              <a:t>כאן אמור היה להתפתח דיון סביב עמדותיו של הרב אריאל, שנגע בעצמו בחלק מהבעיות שבדבריו, אך לא כך היה. אלי חדד הסתפק בהבהרה כי העמדות הללו אינן העמדות העולות מהספר, שכן בו מובהר במפורש כי נפש היהודי נעלה באופן מהותי מנפשו של גוי, וזהו הגורם להבדלים ביניהם וליחס ההלכתי-מוסרי לגוי.</a:t>
            </a:r>
            <a:endParaRPr lang="en-US" dirty="0"/>
          </a:p>
          <a:p>
            <a:r>
              <a:rPr lang="he-IL" dirty="0" err="1"/>
              <a:t>אליאור</a:t>
            </a:r>
            <a:r>
              <a:rPr lang="he-IL" dirty="0"/>
              <a:t> אכזבה אותי כאשר לא התייחסה כלל לטענותיו של הרב אריאל, ורק נתפסה לכך שהזכיר בסוף דבריו את נוסח הברכות "קידשנו במצוותיו" והאריכה לתקוף את התפיסה של 'בחירת ישראל' וייחודיות עם ישראל לעומת שאר העמים. בנוסף, היא תקפה את ההסתמכות על סמכות הלכתית כאשר היום הדברים נראים בעינינו כבלתי מוסריים. </a:t>
            </a:r>
          </a:p>
          <a:p>
            <a:r>
              <a:rPr lang="he-IL" dirty="0"/>
              <a:t>בדומה לה, גם רבים מן הקהל שאלו על "עליונות הגזע" היהודי, ולרב אריאל לא נותר אלא לחזור ולומר שאף הוא איננו טוען כך.</a:t>
            </a:r>
            <a:endParaRPr lang="en-US" dirty="0"/>
          </a:p>
          <a:p>
            <a:endParaRPr lang="he-IL" dirty="0"/>
          </a:p>
        </p:txBody>
      </p:sp>
      <p:sp>
        <p:nvSpPr>
          <p:cNvPr id="4" name="מציין מיקום של מספר שקופית 3">
            <a:extLst>
              <a:ext uri="{FF2B5EF4-FFF2-40B4-BE49-F238E27FC236}">
                <a16:creationId xmlns:a16="http://schemas.microsoft.com/office/drawing/2014/main" id="{84C94BAD-311E-7970-5EFA-0C80F5405462}"/>
              </a:ext>
            </a:extLst>
          </p:cNvPr>
          <p:cNvSpPr>
            <a:spLocks noGrp="1"/>
          </p:cNvSpPr>
          <p:nvPr>
            <p:ph type="sldNum" sz="quarter" idx="12"/>
          </p:nvPr>
        </p:nvSpPr>
        <p:spPr/>
        <p:txBody>
          <a:bodyPr/>
          <a:lstStyle/>
          <a:p>
            <a:fld id="{519954A3-9DFD-4C44-94BA-B95130A3BA1C}" type="slidenum">
              <a:rPr lang="en-US" smtClean="0"/>
              <a:t>24</a:t>
            </a:fld>
            <a:endParaRPr lang="en-US" dirty="0"/>
          </a:p>
        </p:txBody>
      </p:sp>
      <p:pic>
        <p:nvPicPr>
          <p:cNvPr id="5" name="Picture 1">
            <a:hlinkClick r:id="rId2"/>
            <a:extLst>
              <a:ext uri="{FF2B5EF4-FFF2-40B4-BE49-F238E27FC236}">
                <a16:creationId xmlns:a16="http://schemas.microsoft.com/office/drawing/2014/main" id="{6B338942-1BC0-E1FE-8658-6711596316D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72733" y="119409"/>
            <a:ext cx="2138680" cy="2512695"/>
          </a:xfrm>
          <a:prstGeom prst="rect">
            <a:avLst/>
          </a:prstGeom>
          <a:noFill/>
          <a:ln>
            <a:noFill/>
          </a:ln>
        </p:spPr>
      </p:pic>
    </p:spTree>
    <p:extLst>
      <p:ext uri="{BB962C8B-B14F-4D97-AF65-F5344CB8AC3E}">
        <p14:creationId xmlns:p14="http://schemas.microsoft.com/office/powerpoint/2010/main" val="3451246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השינוי בצה"ל</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לדעת הספר – פרחים בקנה בשנים האחרונות צה"ל עבר שינוי עצום</a:t>
            </a:r>
          </a:p>
          <a:p>
            <a:r>
              <a:rPr lang="he-IL" dirty="0"/>
              <a:t>בשני דברים עיקריים:</a:t>
            </a:r>
          </a:p>
          <a:p>
            <a:r>
              <a:rPr lang="he-IL" dirty="0">
                <a:highlight>
                  <a:srgbClr val="FF00FF"/>
                </a:highlight>
              </a:rPr>
              <a:t>א. חוסר נכונות למסירות נפש.</a:t>
            </a:r>
          </a:p>
          <a:p>
            <a:r>
              <a:rPr lang="he-IL" dirty="0">
                <a:highlight>
                  <a:srgbClr val="FF00FF"/>
                </a:highlight>
              </a:rPr>
              <a:t>ב. אי הכרה באויב כאויב – והמושג של חפים מפשע.</a:t>
            </a:r>
          </a:p>
          <a:p>
            <a:endParaRPr lang="he-IL" dirty="0"/>
          </a:p>
          <a:p>
            <a:r>
              <a:rPr lang="he-IL" dirty="0"/>
              <a:t>בקיצור: בעיה אצלנו – חוסר הכרה בטוב -  מסירות למטרה. </a:t>
            </a:r>
          </a:p>
          <a:p>
            <a:r>
              <a:rPr lang="he-IL" dirty="0"/>
              <a:t>בעיה בהם – חוסר הכרה ברע – הריגת </a:t>
            </a:r>
            <a:r>
              <a:rPr lang="he-IL" dirty="0" err="1"/>
              <a:t>האוייב</a:t>
            </a:r>
            <a:r>
              <a:rPr lang="he-IL" dirty="0"/>
              <a:t>. </a:t>
            </a:r>
          </a:p>
          <a:p>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pic>
        <p:nvPicPr>
          <p:cNvPr id="6" name="תמונה 5">
            <a:extLst>
              <a:ext uri="{FF2B5EF4-FFF2-40B4-BE49-F238E27FC236}">
                <a16:creationId xmlns:a16="http://schemas.microsoft.com/office/drawing/2014/main" id="{F7A7AB48-6A96-CFBF-DA55-BDCA7CCD11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01" y="63569"/>
            <a:ext cx="3057525" cy="4981575"/>
          </a:xfrm>
          <a:prstGeom prst="rect">
            <a:avLst/>
          </a:prstGeom>
        </p:spPr>
      </p:pic>
    </p:spTree>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טוהר הנשק</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lnSpcReduction="10000"/>
          </a:bodyPr>
          <a:lstStyle/>
          <a:p>
            <a:r>
              <a:rPr lang="he-IL" dirty="0"/>
              <a:t>ערך "טוהר הנשק" שמופיע במסמך רוח צה"ל מדגיש את אותו עניין: "החייל לא ישתמש בנשקו ובכוחו כדי לפגוע בבני אדם שאינם לוחמים ובשבויים, ויעשה כל שביכולתו למנוע פגיעה בחייהם, בגופם, בכבודם וברכוש". לפי הערך המוסרי הזה, שמשקף אידאולוגיה מסוימת, חובה לשמור על בריאותם, כבודם ורכושם של מחבלים ו'בלתי מעורבים' שנתפסו אחרי שחטפו, בזזו, אנסו ורצחו יהודים – אנשים, נשים וטף.</a:t>
            </a:r>
          </a:p>
          <a:p>
            <a:r>
              <a:rPr lang="he-IL" dirty="0"/>
              <a:t>האידאה פיקס, הדוֹגמה הצה"לית, דורשת מכל חייל לעשות בדיוק את ההפך ממה שצבא אמור לעשות – להרוג את האויב – לשלול ממנו את הזכות לחיים ולפגוע בבריאותו וברכושו. הערך "חיי אדם" במסמך רוח צה"ל אומר ש"החייל ינהג באופן מושכל ובטיחותי בכל פעולותיו, מתוך הכרה בחשיבותם העליונה של חיי אדם. בעת לחימה יסכן את עצמו ואת רעיו במידה הנדרשת לביצוע המשימה". גם מהערך הזה משתמעת שמירה במידת האפשר על חייו של האויב, כולל שמירה על חייהם של 'בלתי מעורבים' ארורים שרצחו, בזזו, אנסו, חטפו יהודים – אנשים, נשים וטף.</a:t>
            </a:r>
          </a:p>
          <a:p>
            <a:r>
              <a:rPr lang="he-IL" dirty="0"/>
              <a:t>"רוח צה"ל", משוויץ המנסח שלה אסא כשר, "הוא קוד אתי מיוחד במינו" שלא קיים בצבאות אחרים. מסתבר שרק הקוד האתי של צה"ל מבוסס על האוקסימורון של צבא שמחויב לשמור גם על חיי חייליו וגם על חיי אלה שהורגים את חייליו ורוצחים את משפחותיהם: "לפחות שלושה מחבלי חמאס (</a:t>
            </a:r>
            <a:r>
              <a:rPr lang="he-IL" dirty="0" err="1"/>
              <a:t>נוח'בה</a:t>
            </a:r>
            <a:r>
              <a:rPr lang="he-IL" dirty="0"/>
              <a:t>) אושפזו בישראל - ליד פצועים ישראלים מהמלחמה", נאמר בידיעה של אדיר ינקו שפורסמה ב-</a:t>
            </a:r>
            <a:r>
              <a:rPr lang="en-US" dirty="0" err="1"/>
              <a:t>ynet</a:t>
            </a:r>
            <a:r>
              <a:rPr lang="en-US" dirty="0"/>
              <a:t> </a:t>
            </a:r>
            <a:r>
              <a:rPr lang="he-IL" dirty="0"/>
              <a:t>חמישה ימים בלבד אחרי מה שאני מכנה 'השואה בנגב'. בכירים בבתי החולים שלא אהבו את הרוח הצה"לית זאת, "הפצירו במשרד הבריאות לקחת את המחבלים הפצועים הבאים למתקן צבאי סגור". גם אזרחים מהשורה לא אהבו את הרוח הזאת, ולכן, נאמר באותה ידיעה, "במשרד הבריאות חוששים מלינץ' והנחו את הקב"טים של בתי החולים להיערך בהתאם".</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371849179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fontScale="90000"/>
          </a:bodyPr>
          <a:lstStyle/>
          <a:p>
            <a:r>
              <a:rPr lang="he-IL" b="0" i="0" dirty="0">
                <a:effectLst/>
                <a:latin typeface="Arial" panose="020B0604020202020204" pitchFamily="34" charset="0"/>
              </a:rPr>
              <a:t>אידאה פיקס</a:t>
            </a:r>
            <a:br>
              <a:rPr lang="he-IL" b="0" i="0" dirty="0">
                <a:effectLst/>
                <a:latin typeface="Arial" panose="020B0604020202020204" pitchFamily="34" charset="0"/>
              </a:rPr>
            </a:br>
            <a:br>
              <a:rPr lang="he-IL" dirty="0"/>
            </a:b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1" dirty="0"/>
              <a:t>אַידֶה פיקְס</a:t>
            </a:r>
            <a:r>
              <a:rPr lang="he-IL" dirty="0"/>
              <a:t> (מ</a:t>
            </a:r>
            <a:r>
              <a:rPr lang="he-IL" dirty="0">
                <a:hlinkClick r:id="rId2" tooltip="צרפתית"/>
              </a:rPr>
              <a:t>צרפתית</a:t>
            </a:r>
            <a:r>
              <a:rPr lang="he-IL" dirty="0"/>
              <a:t> </a:t>
            </a:r>
            <a:r>
              <a:rPr lang="en-US" dirty="0"/>
              <a:t>Idée fixe – </a:t>
            </a:r>
            <a:r>
              <a:rPr lang="he-IL" dirty="0"/>
              <a:t> רעיון מקובע) הוא ביטוי שמתאר רעיון או תפיסה שקנו אחיזה כה מוצקה, עד שכל רעיון אחר נדחה ללא בדיקה של ממש. הביטוי מתייחס למצב חולני, בו השבוי </a:t>
            </a:r>
            <a:r>
              <a:rPr lang="he-IL" dirty="0" err="1"/>
              <a:t>באידה</a:t>
            </a:r>
            <a:r>
              <a:rPr lang="he-IL" dirty="0"/>
              <a:t> פיקס כלל לא מודע לעיוורונו, דוחה על הסף כל ביקורת ואף מאשים את מבקריו, שכן לדידו עצם הערעור על האידה פיקס הוא מעשה בלתי נסבל.</a:t>
            </a:r>
          </a:p>
          <a:p>
            <a:r>
              <a:rPr lang="he-IL" dirty="0"/>
              <a:t>השימוש הראשון במונח מתוארך ל-</a:t>
            </a:r>
            <a:r>
              <a:rPr lang="he-IL" dirty="0">
                <a:hlinkClick r:id="rId3" tooltip="1812"/>
              </a:rPr>
              <a:t>1812</a:t>
            </a:r>
            <a:r>
              <a:rPr lang="he-IL" dirty="0"/>
              <a:t>, אז שימש את אבות ה</a:t>
            </a:r>
            <a:r>
              <a:rPr lang="he-IL" dirty="0">
                <a:hlinkClick r:id="rId4" tooltip="פסיכיאטריה"/>
              </a:rPr>
              <a:t>פסיכיאטרי</a:t>
            </a:r>
            <a:endParaRPr lang="he-IL" dirty="0"/>
          </a:p>
          <a:p>
            <a:r>
              <a:rPr lang="he-IL" dirty="0"/>
              <a:t>דוגמאות:</a:t>
            </a:r>
          </a:p>
          <a:p>
            <a:r>
              <a:rPr lang="he-IL" b="1" dirty="0">
                <a:hlinkClick r:id="rId5" tooltip="הקונספציה"/>
              </a:rPr>
              <a:t>הקונספציה</a:t>
            </a:r>
            <a:r>
              <a:rPr lang="he-IL" dirty="0"/>
              <a:t> של </a:t>
            </a:r>
            <a:r>
              <a:rPr lang="he-IL" dirty="0">
                <a:hlinkClick r:id="rId6" tooltip="אגף המודיעין"/>
              </a:rPr>
              <a:t>אמ"ן</a:t>
            </a:r>
            <a:r>
              <a:rPr lang="he-IL" dirty="0"/>
              <a:t> ערב </a:t>
            </a:r>
            <a:r>
              <a:rPr lang="he-IL" dirty="0">
                <a:hlinkClick r:id="rId7" tooltip="מלחמת יום הכיפורים"/>
              </a:rPr>
              <a:t>מלחמת יום הכיפורים</a:t>
            </a:r>
            <a:r>
              <a:rPr lang="he-IL" dirty="0"/>
              <a:t> היא דוגמה להרסנות אידה פיקס. אמ"ן התעלם משלל הסימנים שהעידו על מלחמה קרבה, וכתוצאה מכך </a:t>
            </a:r>
            <a:r>
              <a:rPr lang="he-IL" dirty="0">
                <a:hlinkClick r:id="rId8" tooltip="צה&quot;ל"/>
              </a:rPr>
              <a:t>צה"ל</a:t>
            </a:r>
            <a:r>
              <a:rPr lang="he-IL" dirty="0"/>
              <a:t> נתפס לא מוכן.</a:t>
            </a:r>
          </a:p>
          <a:p>
            <a:r>
              <a:rPr lang="he-IL" dirty="0"/>
              <a:t>ישנה טענה שקברניטי </a:t>
            </a:r>
            <a:r>
              <a:rPr lang="he-IL" dirty="0">
                <a:hlinkClick r:id="rId9" tooltip="תהליך אוסלו"/>
              </a:rPr>
              <a:t>תהליך אוסלו</a:t>
            </a:r>
            <a:r>
              <a:rPr lang="he-IL" dirty="0"/>
              <a:t> התעלמו משלל סימנים ב</a:t>
            </a:r>
            <a:r>
              <a:rPr lang="he-IL" dirty="0">
                <a:hlinkClick r:id="rId10" tooltip="הרשות הפלסטינית"/>
              </a:rPr>
              <a:t>רשות הפלסטינית</a:t>
            </a:r>
            <a:r>
              <a:rPr lang="he-IL" dirty="0"/>
              <a:t> לכך שפניה לעימות מזוין ולטרור בשל אידה פיקס ש</a:t>
            </a:r>
            <a:r>
              <a:rPr lang="he-IL" dirty="0">
                <a:hlinkClick r:id="rId11" tooltip="אש&quot;ף"/>
              </a:rPr>
              <a:t>אש"ף</a:t>
            </a:r>
            <a:r>
              <a:rPr lang="he-IL" dirty="0"/>
              <a:t> נטש את דרך הטרור ובחר בפתרון מדיני. </a:t>
            </a:r>
          </a:p>
          <a:p>
            <a:r>
              <a:rPr lang="he-IL" dirty="0"/>
              <a:t>סירובו של </a:t>
            </a:r>
            <a:r>
              <a:rPr lang="he-IL" dirty="0">
                <a:hlinkClick r:id="rId12" tooltip="יוסיף סטלין"/>
              </a:rPr>
              <a:t>יוסיף סטלין</a:t>
            </a:r>
            <a:r>
              <a:rPr lang="he-IL" dirty="0"/>
              <a:t> להאמין </a:t>
            </a:r>
            <a:r>
              <a:rPr lang="he-IL" dirty="0" err="1"/>
              <a:t>לאמיתותה</a:t>
            </a:r>
            <a:r>
              <a:rPr lang="he-IL" dirty="0"/>
              <a:t> של פלישת </a:t>
            </a:r>
            <a:r>
              <a:rPr lang="he-IL" dirty="0">
                <a:hlinkClick r:id="rId13" tooltip="גרמניה הנאצית"/>
              </a:rPr>
              <a:t>גרמניה הנאצית</a:t>
            </a:r>
            <a:r>
              <a:rPr lang="he-IL" dirty="0"/>
              <a:t> ל</a:t>
            </a:r>
            <a:r>
              <a:rPr lang="he-IL" dirty="0">
                <a:hlinkClick r:id="rId14" tooltip="ברית המועצות"/>
              </a:rPr>
              <a:t>ברית המועצות</a:t>
            </a:r>
            <a:r>
              <a:rPr lang="he-IL" dirty="0"/>
              <a:t> ב-22 ביוני 1941 (</a:t>
            </a:r>
            <a:r>
              <a:rPr lang="he-IL" dirty="0">
                <a:hlinkClick r:id="rId15" tooltip="מבצע ברברוסה"/>
              </a:rPr>
              <a:t>מבצע </a:t>
            </a:r>
            <a:r>
              <a:rPr lang="he-IL" dirty="0" err="1">
                <a:hlinkClick r:id="rId15" tooltip="מבצע ברברוסה"/>
              </a:rPr>
              <a:t>ברברוסה</a:t>
            </a:r>
            <a:r>
              <a:rPr lang="he-IL" dirty="0"/>
              <a:t>). למרות דו"חות מודיעין מוקדמים ולמרות הפלישה עצמה התעלם סטלין ממנה עד ל-11 ביולי.</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291893941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מסירות נפש – בעד ערכים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נתבונן ונראה שאנשים בארץ מסכימים למסור את הנפש בעד מוסר אנושי. </a:t>
            </a:r>
          </a:p>
          <a:p>
            <a:r>
              <a:rPr lang="he-IL" dirty="0"/>
              <a:t>הרצון להיות טוב ומוסרי  - גורם להם שגם כאשר הם יודעים שחיילים מתים בגלל כללי המוסר שהם קבעו הם מסכימים לכך. </a:t>
            </a:r>
          </a:p>
          <a:p>
            <a:r>
              <a:rPr lang="he-IL" dirty="0"/>
              <a:t>הרצון להיות מוסרי כל כך טבוע באדם – שהוא מסכימים למסור נפש על כך. </a:t>
            </a:r>
          </a:p>
          <a:p>
            <a:r>
              <a:rPr lang="he-IL" dirty="0"/>
              <a:t>רק כמה חבל – שאדם עושה זאת בעד מוסר אנושי שהוא משוח מאוד, ובכלל לא בטוח. </a:t>
            </a:r>
          </a:p>
          <a:p>
            <a:r>
              <a:rPr lang="he-IL" dirty="0"/>
              <a:t>אשרי מי שזוכה למסור את נפשו – בעד מוסר אלוקי נכון.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59230580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מסירות נפש</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מהיכן למדנו שיש למסור את הנפש על הכיבוש?</a:t>
            </a:r>
          </a:p>
          <a:p>
            <a:r>
              <a:rPr lang="he-IL" dirty="0"/>
              <a:t>קדושת החיים בתורה. </a:t>
            </a:r>
          </a:p>
          <a:p>
            <a:r>
              <a:rPr lang="he-IL" dirty="0"/>
              <a:t>דברי הכוזרי. </a:t>
            </a:r>
          </a:p>
          <a:p>
            <a:r>
              <a:rPr lang="he-IL" dirty="0"/>
              <a:t>חילוק בין מצווה שדרך העולם לעשותה – ולכן מותר להיכנס לסכנה. </a:t>
            </a:r>
          </a:p>
          <a:p>
            <a:r>
              <a:rPr lang="he-IL" dirty="0"/>
              <a:t>סיפור על ר' </a:t>
            </a:r>
            <a:r>
              <a:rPr lang="he-IL" dirty="0" err="1"/>
              <a:t>זירא</a:t>
            </a:r>
            <a:r>
              <a:rPr lang="he-IL" dirty="0"/>
              <a:t>.</a:t>
            </a:r>
          </a:p>
          <a:p>
            <a:r>
              <a:rPr lang="he-IL" dirty="0"/>
              <a:t>מצוות ירושת הארץ – למרות שנכנסים לסכנה. </a:t>
            </a:r>
          </a:p>
          <a:p>
            <a:r>
              <a:rPr lang="he-IL" dirty="0"/>
              <a:t>כיצד ניתן לדון על שטחים תמורת שלום. </a:t>
            </a:r>
          </a:p>
          <a:p>
            <a:r>
              <a:rPr lang="he-IL" dirty="0"/>
              <a:t>סוברים שהמצווה נאמרה רק לכיבוש יהושע. </a:t>
            </a:r>
          </a:p>
          <a:p>
            <a:r>
              <a:rPr lang="he-IL" dirty="0"/>
              <a:t>האם בית המקדש יבנה בידי אדם – זו שאלה מעשית. </a:t>
            </a:r>
          </a:p>
          <a:p>
            <a:r>
              <a:rPr lang="he-IL" dirty="0"/>
              <a:t>גם מצוות כיבוש נאמרה היום – ובוודאי שלא עושים הסכם.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B5C764A5-CC4D-5480-D5B3-3611CC0C373F}"/>
              </a:ext>
            </a:extLst>
          </p:cNvPr>
          <p:cNvSpPr>
            <a:spLocks noGrp="1"/>
          </p:cNvSpPr>
          <p:nvPr>
            <p:ph type="sldNum" sz="quarter" idx="12"/>
          </p:nvPr>
        </p:nvSpPr>
        <p:spPr/>
        <p:txBody>
          <a:bodyPr/>
          <a:lstStyle/>
          <a:p>
            <a:fld id="{D57F1E4F-1CFF-5643-939E-217C01CDF565}" type="slidenum">
              <a:rPr lang="en-US" smtClean="0"/>
              <a:pPr/>
              <a:t>30</a:t>
            </a:fld>
            <a:endParaRPr lang="en-US" dirty="0"/>
          </a:p>
        </p:txBody>
      </p:sp>
      <p:pic>
        <p:nvPicPr>
          <p:cNvPr id="4" name="תמונה 3">
            <a:extLst>
              <a:ext uri="{FF2B5EF4-FFF2-40B4-BE49-F238E27FC236}">
                <a16:creationId xmlns:a16="http://schemas.microsoft.com/office/drawing/2014/main" id="{823FD881-162D-BC67-2E2E-835C4506C962}"/>
              </a:ext>
            </a:extLst>
          </p:cNvPr>
          <p:cNvPicPr>
            <a:picLocks noChangeAspect="1"/>
          </p:cNvPicPr>
          <p:nvPr/>
        </p:nvPicPr>
        <p:blipFill>
          <a:blip r:embed="rId2"/>
          <a:stretch>
            <a:fillRect/>
          </a:stretch>
        </p:blipFill>
        <p:spPr>
          <a:xfrm>
            <a:off x="3694374" y="1018231"/>
            <a:ext cx="4803251" cy="4821537"/>
          </a:xfrm>
          <a:prstGeom prst="rect">
            <a:avLst/>
          </a:prstGeom>
        </p:spPr>
      </p:pic>
    </p:spTree>
    <p:extLst>
      <p:ext uri="{BB962C8B-B14F-4D97-AF65-F5344CB8AC3E}">
        <p14:creationId xmlns:p14="http://schemas.microsoft.com/office/powerpoint/2010/main" val="35334532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האם רוצים לנצח?</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8327024" cy="5116946"/>
          </a:xfrm>
        </p:spPr>
        <p:txBody>
          <a:bodyPr/>
          <a:lstStyle/>
          <a:p>
            <a:endParaRPr lang="he-IL" dirty="0"/>
          </a:p>
          <a:p>
            <a:r>
              <a:rPr lang="he-IL" dirty="0"/>
              <a:t>הגדרות החדשות מבית מדרשו של </a:t>
            </a:r>
            <a:r>
              <a:rPr lang="he-IL" dirty="0" err="1"/>
              <a:t>המלת"ם</a:t>
            </a:r>
            <a:r>
              <a:rPr lang="he-IL" dirty="0"/>
              <a:t> מוותרות  לחלוטין על ההכרעה כאקורד הסיום של העימות.</a:t>
            </a:r>
          </a:p>
          <a:p>
            <a:r>
              <a:rPr lang="he-IL" dirty="0"/>
              <a:t>כך,  למשל, בחוברת של תפיסת ההפעלה כתוב:  </a:t>
            </a:r>
            <a:r>
              <a:rPr lang="he-IL" b="1" dirty="0"/>
              <a:t>צה"ל יפעל לקצר את המלחמה ככל האפשר. עם זאת, כיוון שמטרת המלחמה אינה להביס את צבא האויב אלא  להפעיל עליו "מנופים", </a:t>
            </a:r>
            <a:r>
              <a:rPr lang="he-IL" dirty="0"/>
              <a:t>יש להיערך לאפשרות  שמלחמה כזו תיארך יותר ממלחמה כוללת.  </a:t>
            </a:r>
          </a:p>
          <a:p>
            <a:r>
              <a:rPr lang="he-IL" dirty="0"/>
              <a:t>מדוע "מטרת המלחמה אינה להביס את האויב"? </a:t>
            </a:r>
          </a:p>
          <a:p>
            <a:r>
              <a:rPr lang="he-IL" dirty="0"/>
              <a:t>מפני  שהדרג המדיני חותר להגיע </a:t>
            </a:r>
            <a:r>
              <a:rPr lang="he-IL" dirty="0" err="1"/>
              <a:t>איתו</a:t>
            </a:r>
            <a:r>
              <a:rPr lang="he-IL" dirty="0"/>
              <a:t> להסכמים מדיניים,  ומשכך אסור להכריע אותו אלא רק להפעיל עליו "מנופים" שיזכירו לו שההסכם כדאי גם לו. </a:t>
            </a:r>
          </a:p>
          <a:p>
            <a:r>
              <a:rPr lang="he-IL" dirty="0"/>
              <a:t>אם בעבר הדרג הצבאי היה ממוקד בשדה הקרב ובהכרעת האויב ואילו הדרג המדיני עסק בשדה הדיפלומטי והפוליטי, כעת הגבולות היטשטשו. הדרג הצבאי החל לתפקד כדרג מדיני: לא חתירה להכרעה אלא הפעלת מנופי לחץ שיסללו את הדרך להסכם מדיני.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pic>
        <p:nvPicPr>
          <p:cNvPr id="6" name="תמונה 5">
            <a:extLst>
              <a:ext uri="{FF2B5EF4-FFF2-40B4-BE49-F238E27FC236}">
                <a16:creationId xmlns:a16="http://schemas.microsoft.com/office/drawing/2014/main" id="{540CA274-1F98-A568-8575-9C3563CC387F}"/>
              </a:ext>
            </a:extLst>
          </p:cNvPr>
          <p:cNvPicPr>
            <a:picLocks noChangeAspect="1"/>
          </p:cNvPicPr>
          <p:nvPr/>
        </p:nvPicPr>
        <p:blipFill>
          <a:blip r:embed="rId2"/>
          <a:stretch>
            <a:fillRect/>
          </a:stretch>
        </p:blipFill>
        <p:spPr>
          <a:xfrm>
            <a:off x="8659258" y="0"/>
            <a:ext cx="3400882" cy="2546115"/>
          </a:xfrm>
          <a:prstGeom prst="rect">
            <a:avLst/>
          </a:prstGeom>
        </p:spPr>
      </p:pic>
    </p:spTree>
    <p:extLst>
      <p:ext uri="{BB962C8B-B14F-4D97-AF65-F5344CB8AC3E}">
        <p14:creationId xmlns:p14="http://schemas.microsoft.com/office/powerpoint/2010/main" val="42798251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סט הערכים של השמאל</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סט הערכים שהוא מאמין בהם אינו אחת האופציות שניתן להציג בפני הציבור, אלא הם הבסיס היחיד לקיום המדינה. </a:t>
            </a:r>
          </a:p>
          <a:p>
            <a:r>
              <a:rPr lang="he-IL" dirty="0"/>
              <a:t>מי שאינו מאמין </a:t>
            </a:r>
            <a:r>
              <a:rPr lang="he-IL" b="1" dirty="0" err="1"/>
              <a:t>בשויון</a:t>
            </a:r>
            <a:r>
              <a:rPr lang="he-IL" b="1" dirty="0"/>
              <a:t> מוחלט בין יהודי לגוי</a:t>
            </a:r>
            <a:r>
              <a:rPr lang="he-IL" dirty="0"/>
              <a:t>, שמשמעותו למעשה הוא ביטול המושג של 'מדינה יהודית',</a:t>
            </a:r>
          </a:p>
          <a:p>
            <a:r>
              <a:rPr lang="he-IL" dirty="0"/>
              <a:t>מי שאינו מאמין </a:t>
            </a:r>
            <a:r>
              <a:rPr lang="he-IL" b="1" dirty="0"/>
              <a:t>בהפקרות מוחלטת בתחומי המוסר </a:t>
            </a:r>
            <a:r>
              <a:rPr lang="he-IL" dirty="0"/>
              <a:t>ולגיטימציה לתועבות שהביאו על האנושות את המבול, </a:t>
            </a:r>
          </a:p>
          <a:p>
            <a:r>
              <a:rPr lang="he-IL" dirty="0"/>
              <a:t>מי שאינו תומך </a:t>
            </a:r>
            <a:r>
              <a:rPr lang="he-IL" b="1" dirty="0"/>
              <a:t>בתבוסה ישראלית מול האויב הערבי</a:t>
            </a:r>
            <a:r>
              <a:rPr lang="he-IL" dirty="0"/>
              <a:t>, שלדידם אינו אויב, כי אם אוהב (האויב זה היהודים המאמינים),</a:t>
            </a:r>
          </a:p>
          <a:p>
            <a:r>
              <a:rPr lang="he-IL" dirty="0"/>
              <a:t>מי שאינו מאמין בכל אותם ערכים שהשמאל העולמי מאמין בהם – הוא לא יריב פוליטי, כי אם אויב שצריך למגר בכל האמצעים, ושום רוב דמוקרטי אינו רלוונטי לדיון.</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35322806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8BBE0E6-1D49-C444-69B7-3BA0E4984D23}"/>
              </a:ext>
            </a:extLst>
          </p:cNvPr>
          <p:cNvSpPr>
            <a:spLocks noGrp="1"/>
          </p:cNvSpPr>
          <p:nvPr>
            <p:ph type="title"/>
          </p:nvPr>
        </p:nvSpPr>
        <p:spPr/>
        <p:txBody>
          <a:bodyPr>
            <a:normAutofit fontScale="90000"/>
          </a:bodyPr>
          <a:lstStyle/>
          <a:p>
            <a:r>
              <a:rPr lang="he-IL" dirty="0"/>
              <a:t>המפקד אסר לירות והמחבל המתאבד התפוצץ</a:t>
            </a:r>
            <a:br>
              <a:rPr lang="he-IL" dirty="0"/>
            </a:br>
            <a:endParaRPr lang="he-IL" dirty="0"/>
          </a:p>
        </p:txBody>
      </p:sp>
      <p:sp>
        <p:nvSpPr>
          <p:cNvPr id="3" name="מציין מיקום תוכן 2">
            <a:extLst>
              <a:ext uri="{FF2B5EF4-FFF2-40B4-BE49-F238E27FC236}">
                <a16:creationId xmlns:a16="http://schemas.microsoft.com/office/drawing/2014/main" id="{4F6D58EC-A097-3261-4080-4DC9C6988CF4}"/>
              </a:ext>
            </a:extLst>
          </p:cNvPr>
          <p:cNvSpPr>
            <a:spLocks noGrp="1"/>
          </p:cNvSpPr>
          <p:nvPr>
            <p:ph idx="1"/>
          </p:nvPr>
        </p:nvSpPr>
        <p:spPr/>
        <p:txBody>
          <a:bodyPr>
            <a:normAutofit fontScale="92500" lnSpcReduction="10000"/>
          </a:bodyPr>
          <a:lstStyle/>
          <a:p>
            <a:pPr algn="just" rtl="1"/>
            <a:r>
              <a:rPr lang="he-IL" b="0" i="0" dirty="0">
                <a:solidFill>
                  <a:srgbClr val="000000"/>
                </a:solidFill>
                <a:effectLst/>
                <a:latin typeface="Open Sans Hebrew"/>
              </a:rPr>
              <a:t>אלא שלא כל האירועים שמהווים את מורשת חטיבת כפיר הסתיימו ללא נפגעים.</a:t>
            </a:r>
          </a:p>
          <a:p>
            <a:pPr algn="just" rtl="1"/>
            <a:r>
              <a:rPr lang="he-IL" b="0" i="0" dirty="0">
                <a:solidFill>
                  <a:srgbClr val="000000"/>
                </a:solidFill>
                <a:effectLst/>
                <a:latin typeface="Open Sans Hebrew"/>
              </a:rPr>
              <a:t>אירוע נוסף שנלמד כמערך שיעור הוא מותו של סגן אורי </a:t>
            </a:r>
            <a:r>
              <a:rPr lang="he-IL" b="0" i="0" dirty="0" err="1">
                <a:solidFill>
                  <a:srgbClr val="000000"/>
                </a:solidFill>
                <a:effectLst/>
                <a:latin typeface="Open Sans Hebrew"/>
              </a:rPr>
              <a:t>בינמו</a:t>
            </a:r>
            <a:r>
              <a:rPr lang="he-IL" b="0" i="0" dirty="0">
                <a:solidFill>
                  <a:srgbClr val="000000"/>
                </a:solidFill>
                <a:effectLst/>
                <a:latin typeface="Open Sans Hebrew"/>
              </a:rPr>
              <a:t> הי"ד, ופציעתו הקשה של דרור </a:t>
            </a:r>
            <a:r>
              <a:rPr lang="he-IL" b="0" i="0" dirty="0" err="1">
                <a:solidFill>
                  <a:srgbClr val="000000"/>
                </a:solidFill>
                <a:effectLst/>
                <a:latin typeface="Open Sans Hebrew"/>
              </a:rPr>
              <a:t>זיכרמן</a:t>
            </a:r>
            <a:r>
              <a:rPr lang="he-IL" b="0" i="0" dirty="0">
                <a:solidFill>
                  <a:srgbClr val="000000"/>
                </a:solidFill>
                <a:effectLst/>
                <a:latin typeface="Open Sans Hebrew"/>
              </a:rPr>
              <a:t> ולוחם נוסף, לאחר שמחבל מתאבד שעצרו לבדיקה פוצץ עצמו עליהם בחנוכה תשס"ו.</a:t>
            </a:r>
          </a:p>
          <a:p>
            <a:pPr algn="just" rtl="1"/>
            <a:r>
              <a:rPr lang="he-IL" b="0" i="0" dirty="0" err="1">
                <a:solidFill>
                  <a:srgbClr val="000000"/>
                </a:solidFill>
                <a:effectLst/>
                <a:latin typeface="Open Sans Hebrew"/>
              </a:rPr>
              <a:t>הכח</a:t>
            </a:r>
            <a:r>
              <a:rPr lang="he-IL" b="0" i="0" dirty="0">
                <a:solidFill>
                  <a:srgbClr val="000000"/>
                </a:solidFill>
                <a:effectLst/>
                <a:latin typeface="Open Sans Hebrew"/>
              </a:rPr>
              <a:t> מגדוד נחשון פרס מחסום בשל התרעה על מחבל מתאבד שיצא מטול כרם במטרה לבצע פיגוע באחד ממופעי החנוכה.</a:t>
            </a:r>
          </a:p>
          <a:p>
            <a:pPr algn="just" rtl="1"/>
            <a:r>
              <a:rPr lang="he-IL" b="0" i="0" dirty="0">
                <a:solidFill>
                  <a:srgbClr val="000000"/>
                </a:solidFill>
                <a:effectLst/>
                <a:latin typeface="Open Sans Hebrew"/>
              </a:rPr>
              <a:t>במהלך בדיקת אחת המוניות בה היו שמונה ערבים בעלי אישורי עבודה בישראל, אחד מהם עורר את חשד הלוחמים משום ששנת הלידה שלו תאמה להתרעה, והוא לבש מעיל עור שחור.</a:t>
            </a:r>
          </a:p>
          <a:p>
            <a:pPr algn="just" rtl="1"/>
            <a:r>
              <a:rPr lang="he-IL" b="0" i="0" dirty="0">
                <a:solidFill>
                  <a:srgbClr val="000000"/>
                </a:solidFill>
                <a:effectLst/>
                <a:latin typeface="Open Sans Hebrew"/>
              </a:rPr>
              <a:t>כשהמחבל החל לבקשת החיילים להסיר את המעיל, הוא פוצץ את חגורת הנפץ שנשא על גופו. המפקד אורי </a:t>
            </a:r>
            <a:r>
              <a:rPr lang="he-IL" b="0" i="0" dirty="0" err="1">
                <a:solidFill>
                  <a:srgbClr val="000000"/>
                </a:solidFill>
                <a:effectLst/>
                <a:latin typeface="Open Sans Hebrew"/>
              </a:rPr>
              <a:t>בינמו</a:t>
            </a:r>
            <a:r>
              <a:rPr lang="he-IL" b="0" i="0" dirty="0">
                <a:solidFill>
                  <a:srgbClr val="000000"/>
                </a:solidFill>
                <a:effectLst/>
                <a:latin typeface="Open Sans Hebrew"/>
              </a:rPr>
              <a:t> הי"ד נהרג במקום, והקריב את חייו כדי לסכל את פיגוע הראווה.</a:t>
            </a:r>
          </a:p>
          <a:p>
            <a:pPr algn="just" rtl="1"/>
            <a:r>
              <a:rPr lang="he-IL" b="0" i="0" dirty="0">
                <a:solidFill>
                  <a:srgbClr val="000000"/>
                </a:solidFill>
                <a:effectLst/>
                <a:latin typeface="Open Sans Hebrew"/>
              </a:rPr>
              <a:t>אלא שבמערך משום מה לא הופיעו פרטים מרכזיים באירוע או עדותו של </a:t>
            </a:r>
            <a:r>
              <a:rPr lang="he-IL" b="0" i="0" dirty="0" err="1">
                <a:solidFill>
                  <a:srgbClr val="000000"/>
                </a:solidFill>
                <a:effectLst/>
                <a:latin typeface="Open Sans Hebrew"/>
              </a:rPr>
              <a:t>זיכרמן</a:t>
            </a:r>
            <a:r>
              <a:rPr lang="he-IL" b="0" i="0" dirty="0">
                <a:solidFill>
                  <a:srgbClr val="000000"/>
                </a:solidFill>
                <a:effectLst/>
                <a:latin typeface="Open Sans Hebrew"/>
              </a:rPr>
              <a:t>, שנפצע אנושות בפיגוע ועדיין סובל מפוסט טראומה קשה, וסיפר שמפקדו נהרג והוא נפצע בשל חשש המפקד מירי במחבל החשוד.</a:t>
            </a:r>
          </a:p>
          <a:p>
            <a:pPr algn="just" rtl="1"/>
            <a:r>
              <a:rPr lang="he-IL" b="0" i="0" dirty="0">
                <a:solidFill>
                  <a:srgbClr val="000000"/>
                </a:solidFill>
                <a:effectLst/>
                <a:latin typeface="Open Sans Hebrew"/>
              </a:rPr>
              <a:t>לאחר מעצרו של לוחם כפיר </a:t>
            </a:r>
            <a:r>
              <a:rPr lang="he-IL" b="0" i="0" dirty="0" err="1">
                <a:solidFill>
                  <a:srgbClr val="000000"/>
                </a:solidFill>
                <a:effectLst/>
                <a:latin typeface="Open Sans Hebrew"/>
              </a:rPr>
              <a:t>אלאור</a:t>
            </a:r>
            <a:r>
              <a:rPr lang="he-IL" b="0" i="0" dirty="0">
                <a:solidFill>
                  <a:srgbClr val="000000"/>
                </a:solidFill>
                <a:effectLst/>
                <a:latin typeface="Open Sans Hebrew"/>
              </a:rPr>
              <a:t> אזריה, פרסם </a:t>
            </a:r>
            <a:r>
              <a:rPr lang="he-IL" b="0" i="0" dirty="0" err="1">
                <a:solidFill>
                  <a:srgbClr val="000000"/>
                </a:solidFill>
                <a:effectLst/>
                <a:latin typeface="Open Sans Hebrew"/>
              </a:rPr>
              <a:t>זיכרמן</a:t>
            </a:r>
            <a:r>
              <a:rPr lang="he-IL" b="0" i="0" dirty="0">
                <a:solidFill>
                  <a:srgbClr val="000000"/>
                </a:solidFill>
                <a:effectLst/>
                <a:latin typeface="Open Sans Hebrew"/>
              </a:rPr>
              <a:t> פוסט בו סיפר את סיפורו האישי ותיאר כיצד אסר עליו מפקדו לירות במחבל.</a:t>
            </a:r>
          </a:p>
          <a:p>
            <a:pPr algn="just" rtl="1"/>
            <a:r>
              <a:rPr lang="he-IL" b="0" i="0" dirty="0">
                <a:solidFill>
                  <a:srgbClr val="000000"/>
                </a:solidFill>
                <a:effectLst/>
                <a:latin typeface="Open Sans Hebrew"/>
              </a:rPr>
              <a:t>"תספרו לי עוד כמה הצבא שלנו הומני, אבל לפני שתדברו על נהלי פתיחה באש תזכרו שבגלל אותם נהלים, אורי איננו ואני נשארתי פצוע קשה והלום קרב", כתב.</a:t>
            </a:r>
          </a:p>
          <a:p>
            <a:pPr algn="just" rtl="1"/>
            <a:r>
              <a:rPr lang="he-IL" b="0" i="0" dirty="0">
                <a:solidFill>
                  <a:srgbClr val="000000"/>
                </a:solidFill>
                <a:effectLst/>
                <a:latin typeface="Open Sans Hebrew"/>
              </a:rPr>
              <a:t>במערך צוין כי אורי </a:t>
            </a:r>
            <a:r>
              <a:rPr lang="he-IL" b="0" i="0" dirty="0" err="1">
                <a:solidFill>
                  <a:srgbClr val="000000"/>
                </a:solidFill>
                <a:effectLst/>
                <a:latin typeface="Open Sans Hebrew"/>
              </a:rPr>
              <a:t>בינמו</a:t>
            </a:r>
            <a:r>
              <a:rPr lang="he-IL" b="0" i="0" dirty="0">
                <a:solidFill>
                  <a:srgbClr val="000000"/>
                </a:solidFill>
                <a:effectLst/>
                <a:latin typeface="Open Sans Hebrew"/>
              </a:rPr>
              <a:t> הי"ד קיבל לאחר מותו צל"ש על תפקודו ומסירות נפשו כדי למנוע פיגוע, אך לדבריו של </a:t>
            </a:r>
            <a:r>
              <a:rPr lang="he-IL" b="0" i="0" dirty="0" err="1">
                <a:solidFill>
                  <a:srgbClr val="000000"/>
                </a:solidFill>
                <a:effectLst/>
                <a:latin typeface="Open Sans Hebrew"/>
              </a:rPr>
              <a:t>זיכרמן</a:t>
            </a:r>
            <a:r>
              <a:rPr lang="he-IL" b="0" i="0" dirty="0">
                <a:solidFill>
                  <a:srgbClr val="000000"/>
                </a:solidFill>
                <a:effectLst/>
                <a:latin typeface="Open Sans Hebrew"/>
              </a:rPr>
              <a:t> והמסקנות העשויות לעלות מהם, אין זכר.</a:t>
            </a:r>
          </a:p>
          <a:p>
            <a:endParaRPr lang="he-IL" dirty="0"/>
          </a:p>
        </p:txBody>
      </p:sp>
      <p:sp>
        <p:nvSpPr>
          <p:cNvPr id="4" name="מציין מיקום של מספר שקופית 3">
            <a:extLst>
              <a:ext uri="{FF2B5EF4-FFF2-40B4-BE49-F238E27FC236}">
                <a16:creationId xmlns:a16="http://schemas.microsoft.com/office/drawing/2014/main" id="{3F96A838-A542-EBD9-AEFA-2418C1AEAAD2}"/>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8444825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מוות קדושים או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lnSpcReduction="10000"/>
          </a:bodyPr>
          <a:lstStyle/>
          <a:p>
            <a:r>
              <a:rPr lang="he-IL" dirty="0"/>
              <a:t>במלחמת העצמאות בשנת3541היה נתון גוש עציון–גוש יישובים יהודיים מדרום לירושלים, למתקפה עזה של חיילי הלגיון הערבי.</a:t>
            </a:r>
            <a:endParaRPr lang="en-US" dirty="0"/>
          </a:p>
          <a:p>
            <a:r>
              <a:rPr lang="he-IL" dirty="0"/>
              <a:t> היישובים, ובמרכזם כפר עציון, הלכו ואיבדו את יכולת העמידה במתקפה הקשה וקראו לתגבורת ולסיוע.</a:t>
            </a:r>
            <a:endParaRPr lang="en-US" dirty="0"/>
          </a:p>
          <a:p>
            <a:r>
              <a:rPr lang="he-IL" dirty="0"/>
              <a:t> מחלקה של שלושים וחמישה חיילים נשלחה לעזרתם וניסתה להגיע מכיוון מערב בין הגבעות כשהיא שומרת על גורם ההפתעה שיאפשר לכוח כה </a:t>
            </a:r>
            <a:r>
              <a:rPr lang="he-IL" dirty="0" err="1"/>
              <a:t>קטןלהשפיע</a:t>
            </a:r>
            <a:r>
              <a:rPr lang="he-IL" dirty="0"/>
              <a:t> על מהלך הקרב ולהכריע.</a:t>
            </a:r>
            <a:endParaRPr lang="en-US" dirty="0"/>
          </a:p>
          <a:p>
            <a:r>
              <a:rPr lang="he-IL" dirty="0"/>
              <a:t> בדרך נתגלה הכוח על ידי ערבי זקן.</a:t>
            </a:r>
            <a:endParaRPr lang="en-US" dirty="0"/>
          </a:p>
          <a:p>
            <a:r>
              <a:rPr lang="he-IL" dirty="0"/>
              <a:t> החיילים ככל הנראה התלבטו מה לעשות בו: לקחת אותו בשבי לא היה אפשר כי הדבר היה מפריע ומסכן את המחלקה במהלך הלחימה; לשחרר אותו היה מסוכן מאוד כיוון שהייתה סבירות גבוהה שהרועה הזקן ידווח ללגיון הערבי על תנועתה של המחלקה, יטרפד את </a:t>
            </a:r>
            <a:r>
              <a:rPr lang="he-IL" dirty="0" err="1"/>
              <a:t>תכניתה</a:t>
            </a:r>
            <a:r>
              <a:rPr lang="he-IL" dirty="0"/>
              <a:t> ויסכן אותה על ידי איבוד גורם ההפתעה.</a:t>
            </a:r>
            <a:endParaRPr lang="en-US" dirty="0"/>
          </a:p>
          <a:p>
            <a:r>
              <a:rPr lang="he-IL" dirty="0"/>
              <a:t> האפשרות השלישית הייתה להרוג את הערבי הזקן.</a:t>
            </a:r>
            <a:endParaRPr lang="en-US" dirty="0"/>
          </a:p>
          <a:p>
            <a:r>
              <a:rPr lang="he-IL" dirty="0"/>
              <a:t> מיותר לומר כמה סתרה אפשרות מזעזעת זו את כל ערכי החיילים ואת האינסטינקט המוסרי שלהם.</a:t>
            </a:r>
            <a:endParaRPr lang="en-US" dirty="0"/>
          </a:p>
          <a:p>
            <a:r>
              <a:rPr lang="he-IL" dirty="0"/>
              <a:t> הם אכן הניחו לערבי הזקן ושילחו אותו לדרכו.</a:t>
            </a:r>
            <a:endParaRPr lang="en-US" dirty="0"/>
          </a:p>
          <a:p>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37668665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בתוך </a:t>
            </a:r>
            <a:r>
              <a:rPr lang="he-IL" dirty="0" err="1"/>
              <a:t>זמןקצר</a:t>
            </a:r>
            <a:r>
              <a:rPr lang="he-IL" dirty="0"/>
              <a:t> דיווח הערבי הזקן לכוחות הערביים ולכפריים על תנועתה של המחלקה, והחיילים מצאו עצמם מוקפים מכל עבר על ידי כאלפיים ערבים. התוצאה הטראגית הייתה הריגתם של כל שלושים וחמישה חיילי המחלקה, הריגתם, פציעתם ונפילתם בשבי של רבים מתושבי כפר עציון ונפילת חבל ארץ </a:t>
            </a:r>
            <a:r>
              <a:rPr lang="he-IL" dirty="0" err="1"/>
              <a:t>שלםמדרום</a:t>
            </a:r>
            <a:r>
              <a:rPr lang="he-IL" dirty="0"/>
              <a:t> לירושלים על כל </a:t>
            </a:r>
            <a:r>
              <a:rPr lang="he-IL" dirty="0" err="1"/>
              <a:t>יישוביובידי</a:t>
            </a:r>
            <a:r>
              <a:rPr lang="he-IL" dirty="0"/>
              <a:t> האויב למשך שנים רבות (עד כיבושו מחדש במלחמת ששת הימים ב-3549.</a:t>
            </a:r>
            <a:endParaRPr lang="en-US" dirty="0"/>
          </a:p>
          <a:p>
            <a:r>
              <a:rPr lang="he-IL" dirty="0"/>
              <a:t>בפרספקטיבה היסטורית אפשר להטיל ספק הן בתבוניות הן במוסריות ההחלטה לשחרר את הרועה הערבי.</a:t>
            </a:r>
            <a:endParaRPr lang="en-US" dirty="0"/>
          </a:p>
          <a:p>
            <a:r>
              <a:rPr lang="he-IL" dirty="0"/>
              <a:t> האם חייו של ערבי זקן שאינו מעורב בלחימה, אך בשייכותו לאוכלוסיית </a:t>
            </a:r>
            <a:r>
              <a:rPr lang="he-IL" dirty="0" err="1"/>
              <a:t>האויבובהזדהותו</a:t>
            </a:r>
            <a:r>
              <a:rPr lang="he-IL" dirty="0"/>
              <a:t> עִּמה עלול לסכן את כוחותינו, חשובים יותר? האם דמו סמוק מדמם של חיילים ואזרחים יהודים? כמובן, שאלה זו נשאלת לאחר שידועות התוצאות המרות של ההחלטה שהתקבלה.</a:t>
            </a:r>
            <a:endParaRPr lang="en-US" dirty="0"/>
          </a:p>
          <a:p>
            <a:r>
              <a:rPr lang="he-IL" dirty="0"/>
              <a:t> ואולם בשעת המבחן שבה עלתה הדילמה והתקבלה ההחלטה לא היה אפשר לקבוע בוודאות שאכן אלה תהיינה התוצאות.</a:t>
            </a:r>
            <a:endParaRPr lang="en-US" dirty="0"/>
          </a:p>
          <a:p>
            <a:r>
              <a:rPr lang="he-IL" dirty="0"/>
              <a:t> יש להניח שהיה ספק כלשהו בעיני חיילי המחלקה בדבר מידת הסכנה.</a:t>
            </a:r>
            <a:endParaRPr lang="en-US" dirty="0"/>
          </a:p>
          <a:p>
            <a:r>
              <a:rPr lang="he-IL" dirty="0"/>
              <a:t> האם במצב של ספק יש הצדקה מוסרית להרוג אדם חסר ישע שאינו לוחם? גם אם במבחן התוצאה אפשר לקבוע ששיקול הדעת היה מוטעה, הרי בשעת מעשה, כאשר נדרשו להכריע, האם לא פעלו כראוי מבחינה מוסרית כאשר שחררו את הרועה?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362032749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אילו החליטו החיילים במקרה הזה להרוג את הרועה הערבי אפשר שכל ההיסטוריה הייתה אחרת.</a:t>
            </a:r>
            <a:endParaRPr lang="en-US" dirty="0"/>
          </a:p>
          <a:p>
            <a:r>
              <a:rPr lang="he-IL" dirty="0"/>
              <a:t> אולי החיילים היו נותרים בחיים, מנצחים בקרב, מונעים את נפילת גוש עציון ואת הרג החיילים והאזרחים ונפילתם של רבים בשבי, אולם כיצד היינו שופטים את המעשה? </a:t>
            </a:r>
            <a:endParaRPr lang="en-US" dirty="0"/>
          </a:p>
          <a:p>
            <a:r>
              <a:rPr lang="he-IL" dirty="0"/>
              <a:t>על ההחלטה שלא להרוג את הערבי הזקן כתב אז מפקד הפלמ"ח יצחק שדה: </a:t>
            </a:r>
          </a:p>
          <a:p>
            <a:r>
              <a:rPr lang="he-IL" dirty="0"/>
              <a:t>אין ספק כי לא כך היו נוהגים מזוינים ערבים, אילו פגשו ביהודי בדרך. </a:t>
            </a:r>
            <a:endParaRPr lang="en-US" dirty="0"/>
          </a:p>
          <a:p>
            <a:r>
              <a:rPr lang="he-IL" dirty="0"/>
              <a:t> ולא ערבים בלבד.  ידוע, כיצד נוהגים אנשי-צבא אחרים במקרים דומים.  אך הלוחמים שלנו, לא רק עזי-נפש הם, הם גם אנשים יקרי-נפש ואנושיים מאד. כי מלחמתם–מלחמה בעוז-רוח ובאהבה לאדם.  רבים מאיתנו יפלו עוד במלחמה זו, יקרים וקרובים עוד נשכל, אך הדרך מוליכה לניצחון, לחיים, ליצירה, לעתיד.</a:t>
            </a:r>
            <a:endParaRPr lang="en-US" dirty="0"/>
          </a:p>
          <a:p>
            <a:r>
              <a:rPr lang="he-IL" dirty="0"/>
              <a:t>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36</a:t>
            </a:fld>
            <a:endParaRPr lang="en-US" dirty="0"/>
          </a:p>
        </p:txBody>
      </p:sp>
    </p:spTree>
    <p:extLst>
      <p:ext uri="{BB962C8B-B14F-4D97-AF65-F5344CB8AC3E}">
        <p14:creationId xmlns:p14="http://schemas.microsoft.com/office/powerpoint/2010/main" val="394984153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B5339D3D-E302-9125-73CE-C9E9DE7132FC}"/>
              </a:ext>
            </a:extLst>
          </p:cNvPr>
          <p:cNvSpPr>
            <a:spLocks noGrp="1"/>
          </p:cNvSpPr>
          <p:nvPr>
            <p:ph type="sldNum" sz="quarter" idx="12"/>
          </p:nvPr>
        </p:nvSpPr>
        <p:spPr/>
        <p:txBody>
          <a:bodyPr/>
          <a:lstStyle/>
          <a:p>
            <a:fld id="{D57F1E4F-1CFF-5643-939E-217C01CDF565}" type="slidenum">
              <a:rPr lang="en-US" smtClean="0"/>
              <a:pPr/>
              <a:t>37</a:t>
            </a:fld>
            <a:endParaRPr lang="en-US" dirty="0"/>
          </a:p>
        </p:txBody>
      </p:sp>
      <p:pic>
        <p:nvPicPr>
          <p:cNvPr id="4" name="תמונה 3">
            <a:extLst>
              <a:ext uri="{FF2B5EF4-FFF2-40B4-BE49-F238E27FC236}">
                <a16:creationId xmlns:a16="http://schemas.microsoft.com/office/drawing/2014/main" id="{BAD01132-7C8A-845E-D9C9-423428A980A7}"/>
              </a:ext>
            </a:extLst>
          </p:cNvPr>
          <p:cNvPicPr>
            <a:picLocks noChangeAspect="1"/>
          </p:cNvPicPr>
          <p:nvPr/>
        </p:nvPicPr>
        <p:blipFill>
          <a:blip r:embed="rId2"/>
          <a:stretch>
            <a:fillRect/>
          </a:stretch>
        </p:blipFill>
        <p:spPr>
          <a:xfrm>
            <a:off x="1580012" y="1440839"/>
            <a:ext cx="8775071" cy="4802645"/>
          </a:xfrm>
          <a:prstGeom prst="rect">
            <a:avLst/>
          </a:prstGeom>
        </p:spPr>
      </p:pic>
    </p:spTree>
    <p:extLst>
      <p:ext uri="{BB962C8B-B14F-4D97-AF65-F5344CB8AC3E}">
        <p14:creationId xmlns:p14="http://schemas.microsoft.com/office/powerpoint/2010/main" val="1069907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טוב שבנחשים רצוץ את מוחו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r>
              <a:rPr lang="he-IL" dirty="0"/>
              <a:t>רש"י </a:t>
            </a:r>
            <a:r>
              <a:rPr lang="he-IL" sz="1000" dirty="0"/>
              <a:t>שמות פרק יד פסוק ז </a:t>
            </a:r>
            <a:r>
              <a:rPr lang="he-IL" dirty="0"/>
              <a:t>ומהיכן היו הבהמות הללו, אם תאמר משל מצרים, הרי נאמר (שמות ט ו) וימת כל מקנה מצרים, ואם תאמר משל ישראל, והלא נאמר (שם י </a:t>
            </a:r>
            <a:r>
              <a:rPr lang="he-IL" dirty="0" err="1"/>
              <a:t>כו</a:t>
            </a:r>
            <a:r>
              <a:rPr lang="he-IL" dirty="0"/>
              <a:t>) וגם מקננו ילך עמנו. משל מי היו, מן הירא את דבר ה' (שם ט כ). </a:t>
            </a:r>
            <a:r>
              <a:rPr lang="he-IL" b="1" dirty="0"/>
              <a:t>מכאן היה רבי שמעון אומר כשר שבמצרים הרוג, טוב שבנחשים רצוץ את מוחו: </a:t>
            </a:r>
          </a:p>
          <a:p>
            <a:r>
              <a:rPr lang="he-IL" dirty="0"/>
              <a:t>גור אריה שמות פרק יד פסוק ז</a:t>
            </a:r>
          </a:p>
          <a:p>
            <a:r>
              <a:rPr lang="he-IL" dirty="0"/>
              <a:t>כשר שבגוים הרוג. אין הפירוש להרוג הכשר, שזהו מעולם לא אמרו רז"ל דיש להרוג את </a:t>
            </a:r>
            <a:r>
              <a:rPr lang="he-IL" dirty="0" err="1"/>
              <a:t>הגוים</a:t>
            </a:r>
            <a:r>
              <a:rPr lang="he-IL" dirty="0"/>
              <a:t> - כי אם המינים והאפיקורסים מורידין אותם ולא מעלין (ע"ז </a:t>
            </a:r>
            <a:r>
              <a:rPr lang="he-IL" dirty="0" err="1"/>
              <a:t>כו</a:t>
            </a:r>
            <a:r>
              <a:rPr lang="he-IL" dirty="0"/>
              <a:t> ע"ב), אבל על </a:t>
            </a:r>
            <a:r>
              <a:rPr lang="he-IL" dirty="0" err="1"/>
              <a:t>הגוים</a:t>
            </a:r>
            <a:r>
              <a:rPr lang="he-IL" dirty="0"/>
              <a:t> לא אמרו מעולם, וחס ושלום לומר כך. </a:t>
            </a:r>
          </a:p>
          <a:p>
            <a:r>
              <a:rPr lang="he-IL" b="1" dirty="0"/>
              <a:t>אלא פירושו </a:t>
            </a:r>
            <a:r>
              <a:rPr lang="he-IL" b="1" dirty="0" err="1"/>
              <a:t>בכהאי</a:t>
            </a:r>
            <a:r>
              <a:rPr lang="he-IL" b="1" dirty="0"/>
              <a:t> </a:t>
            </a:r>
            <a:r>
              <a:rPr lang="he-IL" b="1" dirty="0" err="1"/>
              <a:t>גוונא</a:t>
            </a:r>
            <a:r>
              <a:rPr lang="he-IL" b="1" dirty="0"/>
              <a:t> - במלחמה, שאם בא עליך גוי למלחמה ונפל בידך באותה מלחמה - אל תרחם עליו כלל - ותהרגהו, כאשר היה </a:t>
            </a:r>
            <a:r>
              <a:rPr lang="he-IL" b="1" dirty="0" err="1"/>
              <a:t>בכאן</a:t>
            </a:r>
            <a:r>
              <a:rPr lang="he-IL" b="1" dirty="0"/>
              <a:t> שמצריים באו על ישראל והרגו אותם ואת בניהם, ועל כיוצא בזה אמרו 'הרוג'. </a:t>
            </a:r>
          </a:p>
          <a:p>
            <a:r>
              <a:rPr lang="he-IL" dirty="0"/>
              <a:t>וכן בפרשת שופטים אמר הכתוב (דברים כ, ג) "שמע ישראל אתם קרבים היום למלחמה על אויביכם", שאם יפלו בידכם אל תרחמו עליהם שגם הם אינם מרחמים עליכם (סוטה </a:t>
            </a:r>
            <a:r>
              <a:rPr lang="he-IL" dirty="0" err="1"/>
              <a:t>מב</a:t>
            </a:r>
            <a:r>
              <a:rPr lang="he-IL" dirty="0"/>
              <a:t>.), וזה בגוים שבאו על ישראל למלחמה, והם אויביהם לוחמים בם. </a:t>
            </a:r>
          </a:p>
          <a:p>
            <a:r>
              <a:rPr lang="he-IL" dirty="0"/>
              <a:t>אבל על </a:t>
            </a:r>
            <a:r>
              <a:rPr lang="he-IL" dirty="0" err="1"/>
              <a:t>הגוים</a:t>
            </a:r>
            <a:r>
              <a:rPr lang="he-IL" dirty="0"/>
              <a:t> שעשו טובה עם ישראל </a:t>
            </a:r>
            <a:r>
              <a:rPr lang="he-IL" dirty="0" err="1"/>
              <a:t>נצטוינו</a:t>
            </a:r>
            <a:r>
              <a:rPr lang="he-IL" dirty="0"/>
              <a:t> מפי הקדוש ברוך הוא שלא לעשות להם רע, שהרי המצריים עצמם שהרגו את בניהם, ושעבוד הקשה שעשו להם - בעבור שהיו ישראל דרים בארצם </a:t>
            </a:r>
            <a:r>
              <a:rPr lang="he-IL" dirty="0" err="1"/>
              <a:t>ציוה</a:t>
            </a:r>
            <a:r>
              <a:rPr lang="he-IL" dirty="0"/>
              <a:t> הקדוש ברוך הוא לגמול חסד עם בניהם, שנאמר (דברים </a:t>
            </a:r>
            <a:r>
              <a:rPr lang="he-IL" dirty="0" err="1"/>
              <a:t>כג</a:t>
            </a:r>
            <a:r>
              <a:rPr lang="he-IL" dirty="0"/>
              <a:t>, ח) "לא תתעב מצרי כי גר היית בארצו", כל שכן </a:t>
            </a:r>
            <a:r>
              <a:rPr lang="he-IL" dirty="0" err="1"/>
              <a:t>הגוים</a:t>
            </a:r>
            <a:r>
              <a:rPr lang="he-IL" dirty="0"/>
              <a:t> שאין עושים רע לישראל שלא נגמול להם רע, </a:t>
            </a:r>
            <a:r>
              <a:rPr lang="he-IL" dirty="0" err="1"/>
              <a:t>דאיך</a:t>
            </a:r>
            <a:r>
              <a:rPr lang="he-IL" dirty="0"/>
              <a:t> יהיו דברי חכמים סותרים את הכתוב הזה, שהוא פסוק מלא לעשות טוב למי שעושה לנו טוב.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38</a:t>
            </a:fld>
            <a:endParaRPr lang="en-US" dirty="0"/>
          </a:p>
        </p:txBody>
      </p:sp>
    </p:spTree>
    <p:extLst>
      <p:ext uri="{BB962C8B-B14F-4D97-AF65-F5344CB8AC3E}">
        <p14:creationId xmlns:p14="http://schemas.microsoft.com/office/powerpoint/2010/main" val="142266374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חפים מפשע?</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גור אריה בראשית פרק לד פסוק </a:t>
            </a:r>
            <a:r>
              <a:rPr lang="he-IL" dirty="0" err="1"/>
              <a:t>יג</a:t>
            </a:r>
            <a:endParaRPr lang="he-IL" dirty="0"/>
          </a:p>
          <a:p>
            <a:r>
              <a:rPr lang="he-IL" dirty="0"/>
              <a:t>אך קשה אם שכם חטא כל העיר מה חטאו להרוג, ותירץ הרמב"ם (הלכות מלכים פ"ט הי"ד) </a:t>
            </a:r>
            <a:r>
              <a:rPr lang="he-IL" dirty="0" err="1"/>
              <a:t>דבני</a:t>
            </a:r>
            <a:r>
              <a:rPr lang="he-IL" dirty="0"/>
              <a:t> נח מצווים על </a:t>
            </a:r>
            <a:r>
              <a:rPr lang="he-IL" dirty="0" err="1"/>
              <a:t>הדינין</a:t>
            </a:r>
            <a:r>
              <a:rPr lang="he-IL" dirty="0"/>
              <a:t>, ועבירה אחת שעובר - נהרג על ידו, וכאן ראו המעשה הרע הזה ולא </a:t>
            </a:r>
            <a:r>
              <a:rPr lang="he-IL" dirty="0" err="1"/>
              <a:t>דנוהו</a:t>
            </a:r>
            <a:r>
              <a:rPr lang="he-IL" dirty="0"/>
              <a:t>, לכך היו חייבין מיתה שלא היו </a:t>
            </a:r>
            <a:r>
              <a:rPr lang="he-IL" dirty="0" err="1"/>
              <a:t>דנין</a:t>
            </a:r>
            <a:r>
              <a:rPr lang="he-IL" dirty="0"/>
              <a:t> אותם. ובאמת דבר </a:t>
            </a:r>
            <a:r>
              <a:rPr lang="he-IL" dirty="0" err="1"/>
              <a:t>תימה</a:t>
            </a:r>
            <a:r>
              <a:rPr lang="he-IL" dirty="0"/>
              <a:t> הם אלו הדברים, כי איך אפשר להם לדון את בן נשיא הארץ (פסוק ב), כי היו יראים מהם, ואף על גב שנצטוו על </a:t>
            </a:r>
            <a:r>
              <a:rPr lang="he-IL" dirty="0" err="1"/>
              <a:t>הדינין</a:t>
            </a:r>
            <a:r>
              <a:rPr lang="he-IL" dirty="0"/>
              <a:t> - היינו כשיוכלו לדון, אבל אונס רחמנא פטריה (</a:t>
            </a:r>
            <a:r>
              <a:rPr lang="he-IL" dirty="0" err="1"/>
              <a:t>ב"ק</a:t>
            </a:r>
            <a:r>
              <a:rPr lang="he-IL" dirty="0"/>
              <a:t> </a:t>
            </a:r>
            <a:r>
              <a:rPr lang="he-IL" dirty="0" err="1"/>
              <a:t>כח</a:t>
            </a:r>
            <a:r>
              <a:rPr lang="he-IL" dirty="0"/>
              <a:t> ע"ב), ואיך אפשר להם לדון אותם:</a:t>
            </a:r>
          </a:p>
          <a:p>
            <a:r>
              <a:rPr lang="he-IL" dirty="0"/>
              <a:t>ונראה דלא </a:t>
            </a:r>
            <a:r>
              <a:rPr lang="he-IL" dirty="0" err="1"/>
              <a:t>קשיא</a:t>
            </a:r>
            <a:r>
              <a:rPr lang="he-IL" dirty="0"/>
              <a:t> מידי, משום דלא דמי שני אומות, כגון בני ישראל וכנעניים, שהם שני אומות, </a:t>
            </a:r>
            <a:r>
              <a:rPr lang="he-IL" dirty="0" err="1"/>
              <a:t>כדכתיב</a:t>
            </a:r>
            <a:r>
              <a:rPr lang="he-IL" dirty="0"/>
              <a:t> (פסוק </a:t>
            </a:r>
            <a:r>
              <a:rPr lang="he-IL" dirty="0" err="1"/>
              <a:t>טז</a:t>
            </a:r>
            <a:r>
              <a:rPr lang="he-IL" dirty="0"/>
              <a:t>) "והיינו לעם אחד" - ומתחלה לא נחשבו לעם אחד, ולפיכך הותר להם ללחום כדין אומה שבא ללחום על אומה אחרת, שהתירה התורה. </a:t>
            </a:r>
          </a:p>
          <a:p>
            <a:r>
              <a:rPr lang="he-IL" dirty="0"/>
              <a:t>ואף על גב </a:t>
            </a:r>
            <a:r>
              <a:rPr lang="he-IL" dirty="0" err="1"/>
              <a:t>דאמרה</a:t>
            </a:r>
            <a:r>
              <a:rPr lang="he-IL" dirty="0"/>
              <a:t> התורה (דברים כ, י) "כי תקרב אל עיר </a:t>
            </a:r>
            <a:r>
              <a:rPr lang="he-IL" dirty="0" err="1"/>
              <a:t>להלחם</a:t>
            </a:r>
            <a:r>
              <a:rPr lang="he-IL" dirty="0"/>
              <a:t> עליה וקראת אליה לשלום", היינו היכי דלא עשו לישראל דבר, אבל היכי </a:t>
            </a:r>
            <a:r>
              <a:rPr lang="he-IL" dirty="0" err="1"/>
              <a:t>דעשו</a:t>
            </a:r>
            <a:r>
              <a:rPr lang="he-IL" dirty="0"/>
              <a:t> לישראל דבר, כגון זה שפרצו בהם לעשות להם נבלה, </a:t>
            </a:r>
            <a:r>
              <a:rPr lang="he-IL" b="1" dirty="0"/>
              <a:t>אף על גב דלא עשה רק אחד מהם - כיון </a:t>
            </a:r>
            <a:r>
              <a:rPr lang="he-IL" b="1" dirty="0" err="1"/>
              <a:t>דמכלל</a:t>
            </a:r>
            <a:r>
              <a:rPr lang="he-IL" b="1" dirty="0"/>
              <a:t> העם הוא, כיון שפרצו להם תחלה - מותרים </a:t>
            </a:r>
            <a:r>
              <a:rPr lang="he-IL" b="1" dirty="0" err="1"/>
              <a:t>ליקח</a:t>
            </a:r>
            <a:r>
              <a:rPr lang="he-IL" b="1" dirty="0"/>
              <a:t> נקמתם מהם</a:t>
            </a:r>
            <a:r>
              <a:rPr lang="he-IL" dirty="0"/>
              <a:t>. </a:t>
            </a:r>
          </a:p>
          <a:p>
            <a:r>
              <a:rPr lang="he-IL" dirty="0"/>
              <a:t>והכי נמי כל המלחמות שהם נמצאים כגון "צרור את המדיינים וגו'" (במדבר כה, </a:t>
            </a:r>
            <a:r>
              <a:rPr lang="he-IL" dirty="0" err="1"/>
              <a:t>יז</a:t>
            </a:r>
            <a:r>
              <a:rPr lang="he-IL" dirty="0"/>
              <a:t>), אף על גב </a:t>
            </a:r>
            <a:r>
              <a:rPr lang="he-IL" dirty="0" err="1"/>
              <a:t>דהיו</a:t>
            </a:r>
            <a:r>
              <a:rPr lang="he-IL" dirty="0"/>
              <a:t> הרבה שלא עשו - אין זה חילוק, כיון שהיו באותה אומה שעשה רע להם - </a:t>
            </a:r>
            <a:r>
              <a:rPr lang="he-IL" dirty="0" err="1"/>
              <a:t>מותרין</a:t>
            </a:r>
            <a:r>
              <a:rPr lang="he-IL" dirty="0"/>
              <a:t> לבא עליהם למלחמה, וכן הם כל המלחמות:</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39</a:t>
            </a:fld>
            <a:endParaRPr lang="en-US" dirty="0"/>
          </a:p>
        </p:txBody>
      </p:sp>
    </p:spTree>
    <p:extLst>
      <p:ext uri="{BB962C8B-B14F-4D97-AF65-F5344CB8AC3E}">
        <p14:creationId xmlns:p14="http://schemas.microsoft.com/office/powerpoint/2010/main" val="329773052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חיי מי קודם?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מאבק צה"ל כנגד המחבלים העלה באופן מעשי בעיקר את שאלת ההיזהרות מפגיעה מאנשים שהם מחוץ למעגל הלחימה הישיר. פעמים רבות נתקל הצבא בדילמה זו – בין בשלב התכנון העוסק בהקצאת כוחות למשימות. ניתן להיכנס למחנה הפליטים בעזרת כוחות חי"ר המאפשרים עבודה איטית ומדויקת, תוך סיכון גבוה ללוחמים, ולעומת זאת ניתן לפעול בעזרת התותחנים או בעזרת חיל האוויר, שהם חיילות בעלי סיכון עצמי נמוך, כאשר הסבירות להיפגעות בני אדם המצויים מחוץ למעגל המלחמה – גבוהה. </a:t>
            </a:r>
          </a:p>
          <a:p>
            <a:r>
              <a:rPr lang="he-IL" dirty="0"/>
              <a:t>בשלב הביצוע אנו נתקלים בשאלות אלו בעת שמחבל יוצר לעצמו מחסה של נשים הרות שאינן חלק ממעגל הלחימה, או בעת שילדים מהווים מחסום חי, לעיתים בעל כורחם, וכן הלאה. </a:t>
            </a:r>
          </a:p>
          <a:p>
            <a:r>
              <a:rPr lang="he-IL" dirty="0"/>
              <a:t>הצד השווה שבשאלות כולן הוא שעל אחת מכפות המאזניים עומד בוודאות סיכון חיי חיילים, והשאלה שאנו באים לדון בה היא האם ישנה כף מאזניים אחרת המחייבת לשקול, ולעיתים אף לסכן חיי חיילים לצורך הימנעות מהרג, או שמא אין בכף השנייה דבר, ואנו חייבים להילחם את מלחמות ד' ללא כל עיכוב.</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40</a:t>
            </a:fld>
            <a:endParaRPr lang="en-US" dirty="0"/>
          </a:p>
        </p:txBody>
      </p:sp>
    </p:spTree>
    <p:extLst>
      <p:ext uri="{BB962C8B-B14F-4D97-AF65-F5344CB8AC3E}">
        <p14:creationId xmlns:p14="http://schemas.microsoft.com/office/powerpoint/2010/main" val="287764008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מוסר התורה – להכות באויב </a:t>
            </a:r>
            <a:br>
              <a:rPr lang="he-IL" dirty="0"/>
            </a:br>
            <a:r>
              <a:rPr lang="he-IL" dirty="0"/>
              <a:t>ללא רחם וללא חלוקה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אין אנו מוצאים בתנ"ך תביעות העומדות מחוץ להגדרת הניצחון המוחלט במלחמה. </a:t>
            </a:r>
          </a:p>
          <a:p>
            <a:r>
              <a:rPr lang="he-IL" dirty="0"/>
              <a:t>במלחמת שבעת </a:t>
            </a:r>
            <a:r>
              <a:rPr lang="he-IL" dirty="0" err="1"/>
              <a:t>העממים</a:t>
            </a:r>
            <a:r>
              <a:rPr lang="he-IL" dirty="0"/>
              <a:t>, מלמד הכתוב על תביעה להשמיד ולהרוג את גויי הארץ; </a:t>
            </a:r>
          </a:p>
          <a:p>
            <a:r>
              <a:rPr lang="he-IL" dirty="0"/>
              <a:t>במלחמת מדין מדבר הכתוב על מעבר במחנה השבויים והריגת כל אישה יודעת זכר; </a:t>
            </a:r>
          </a:p>
          <a:p>
            <a:r>
              <a:rPr lang="he-IL" dirty="0"/>
              <a:t>הוא מדבר על </a:t>
            </a:r>
            <a:r>
              <a:rPr lang="he-IL" dirty="0" err="1"/>
              <a:t>הכרתת</a:t>
            </a:r>
            <a:r>
              <a:rPr lang="he-IL" dirty="0"/>
              <a:t> זרעו של עמלק; </a:t>
            </a:r>
          </a:p>
          <a:p>
            <a:r>
              <a:rPr lang="he-IL" dirty="0"/>
              <a:t>דוד המלך המכה את מואב מודד שני שלישים בחבל וממית אותם; </a:t>
            </a:r>
          </a:p>
          <a:p>
            <a:r>
              <a:rPr lang="he-IL" dirty="0"/>
              <a:t>הנביא מבקר את אחאב מלך ישראל על כך ששחרר את מלך ארם המנוצח ועוד </a:t>
            </a:r>
            <a:r>
              <a:rPr lang="he-IL" dirty="0" err="1"/>
              <a:t>ועוד</a:t>
            </a:r>
            <a:r>
              <a:rPr lang="he-IL" dirty="0"/>
              <a:t>. </a:t>
            </a:r>
          </a:p>
          <a:p>
            <a:r>
              <a:rPr lang="he-IL" dirty="0"/>
              <a:t>הצד השווה שבכל אלה הוא דרישה לניצחון במלחמה ללא עכבות.</a:t>
            </a:r>
          </a:p>
          <a:p>
            <a:r>
              <a:rPr lang="he-IL" dirty="0"/>
              <a:t>לא ניתן לראות במקרא תביעה כלשהי כלפי חיילים שגדשו את הסאה. להפך, נראה כי בשעה שמופעלת מידת הרחמים כלפי האויב אנו נתקלים בביקורת עזה של הנביא. </a:t>
            </a:r>
          </a:p>
          <a:p>
            <a:r>
              <a:rPr lang="he-IL" dirty="0"/>
              <a:t>אין הכוונה למלחמת עמלק בלבד, כי אם גם לנבואה הקשה כלפי אחאב, ששחרר את מלך ארם. </a:t>
            </a:r>
          </a:p>
          <a:p>
            <a:r>
              <a:rPr lang="he-IL" dirty="0"/>
              <a:t>גם במדרשי חז"ל אין אנו מוצאים את היסודות של הימנעות מפגיעה מיותרת במצוי מחוץ למעגל הלחימה. חז"ל עסקו במדרשים השונים הרבה מאוד במלחמה, אך כמעט ולא מצאנו בדבריהם התייחסות למעשה חסד או רחמים שיש לנהוג בהם כלפי אויבים.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41</a:t>
            </a:fld>
            <a:endParaRPr lang="en-US" dirty="0"/>
          </a:p>
        </p:txBody>
      </p:sp>
    </p:spTree>
    <p:extLst>
      <p:ext uri="{BB962C8B-B14F-4D97-AF65-F5344CB8AC3E}">
        <p14:creationId xmlns:p14="http://schemas.microsoft.com/office/powerpoint/2010/main" val="393390811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האם האזרחים אשמים?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pPr marL="0" indent="0">
              <a:buNone/>
            </a:pPr>
            <a:r>
              <a:rPr lang="he-IL" dirty="0"/>
              <a:t>אחת הראיות לכך היא דוקטרינת שעת חירום עליונה. </a:t>
            </a:r>
          </a:p>
          <a:p>
            <a:pPr marL="0" indent="0">
              <a:buNone/>
            </a:pPr>
            <a:r>
              <a:rPr lang="he-IL" dirty="0"/>
              <a:t>מייקל </a:t>
            </a:r>
            <a:r>
              <a:rPr lang="he-IL" dirty="0" err="1"/>
              <a:t>וולצר</a:t>
            </a:r>
            <a:r>
              <a:rPr lang="he-IL" dirty="0"/>
              <a:t>, מהפילוסופים הבולטים של מוסר המלחמה בזמננו, קובע בספרו "מלחמות צודקות ולא צודקות" שהצדק במלחמה מתבטא באבחנה בין חיילים לאזרחים, ובהימנעות מפגיעה מכוונת באזרחי האויב. </a:t>
            </a:r>
          </a:p>
          <a:p>
            <a:pPr marL="0" indent="0">
              <a:buNone/>
            </a:pPr>
            <a:r>
              <a:rPr lang="he-IL" dirty="0"/>
              <a:t>למרות זאת הוא מודה שבשעת חירום עליונה, כאשר מדינה מאוימת למשל על ידי נשק גרעיני, והדרך היחידה שלה להגן על עצמה היא באמצעות מתקפה גרעינית מוקדמת על מדינת האויב - הרי שמותר יהיה לה לנקוט בצעד זה, למרות הפגיעה ההמונית באזרחי האויב שתיגרם מכך. </a:t>
            </a:r>
            <a:r>
              <a:rPr lang="he-IL" dirty="0" err="1"/>
              <a:t>וולצר</a:t>
            </a:r>
            <a:r>
              <a:rPr lang="he-IL" dirty="0"/>
              <a:t> מתקשה לנמק את האינטואיציה שמאחורי היתר זה; אי אפשר לומר שבמקרה של איום לאומי קיומי </a:t>
            </a:r>
            <a:r>
              <a:rPr lang="he-IL" dirty="0" err="1"/>
              <a:t>הכל</a:t>
            </a:r>
            <a:r>
              <a:rPr lang="he-IL" dirty="0"/>
              <a:t> מותר, שכן גם הוא מודה שאם מטאור עומד להתרסק על מדינה מסוימת, אסור לה להסיט אותו לעבר מדינה אחרת כדי להינצל מפגיעתו. מדוע אם כן במקרה של מלחמה הדבר מותר? במה אשמים הילדים במדינת האויב בכך שממשלתם החליטה לאיים עלינו בנשק גרעיני? </a:t>
            </a:r>
          </a:p>
          <a:p>
            <a:pPr marL="0" indent="0">
              <a:buNone/>
            </a:pPr>
            <a:r>
              <a:rPr lang="he-IL" dirty="0"/>
              <a:t>אין זאת אלא שבתוכו מכיר </a:t>
            </a:r>
            <a:r>
              <a:rPr lang="he-IL" dirty="0" err="1"/>
              <a:t>וולצר</a:t>
            </a:r>
            <a:r>
              <a:rPr lang="he-IL" dirty="0"/>
              <a:t> בכך שמדינת האויב מהווה מעין קולקטיב, שכל חלקיו - כל אזרחי אותה המדינה - עשויים להידרש לשאת באחריות לפעולותיו, גם אם כאינדיבידואלים אין הם נושאים באותה אחריות.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42</a:t>
            </a:fld>
            <a:endParaRPr lang="en-US" dirty="0"/>
          </a:p>
        </p:txBody>
      </p:sp>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השקפת העולם המערבי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בהשקפת היהדות – האדם השומר תורה ומצוות הוא תכלית העולם, ולכן בזמן מלחמה – מוטב שימותו אלפים של גויים ולא </a:t>
            </a:r>
            <a:r>
              <a:rPr lang="he-IL" dirty="0" err="1"/>
              <a:t>יהרג</a:t>
            </a:r>
            <a:r>
              <a:rPr lang="he-IL" dirty="0"/>
              <a:t> יהודי אחד. </a:t>
            </a:r>
          </a:p>
          <a:p>
            <a:r>
              <a:rPr lang="he-IL" dirty="0"/>
              <a:t>לכן מעולם לא מצאנו בתנ"ך כעס על מי שהרג הרבה גויים במלחמה. </a:t>
            </a:r>
          </a:p>
          <a:p>
            <a:r>
              <a:rPr lang="he-IL" dirty="0"/>
              <a:t>הפוך מצאנו המון מקורות – כעס על מי שלא הרג מספיק. </a:t>
            </a:r>
          </a:p>
          <a:p>
            <a:r>
              <a:rPr lang="he-IL" dirty="0"/>
              <a:t>לעומת זאת לצערנו:</a:t>
            </a:r>
          </a:p>
          <a:p>
            <a:r>
              <a:rPr lang="he-IL" dirty="0"/>
              <a:t>ההשקפה החילונית שעזבה את שמירת התורה והמצוות – סוברת שאין הבדל בין דם יהודי לדם פלשתיני, שכן באמת הם צודקים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43</a:t>
            </a:fld>
            <a:endParaRPr lang="en-US" dirty="0"/>
          </a:p>
        </p:txBody>
      </p:sp>
    </p:spTree>
    <p:extLst>
      <p:ext uri="{BB962C8B-B14F-4D97-AF65-F5344CB8AC3E}">
        <p14:creationId xmlns:p14="http://schemas.microsoft.com/office/powerpoint/2010/main" val="266351794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תורת ישראל דחתה מכל וכל את המוסר המזויף והלא טבעי של רחמים על האויב. </a:t>
            </a:r>
          </a:p>
          <a:p>
            <a:r>
              <a:rPr lang="he-IL" dirty="0"/>
              <a:t>התורה עצמה מלאה בהוראות מלחמה, ואין הנקמה ועשיית הדין עם הרוצחים אסורה לנו. </a:t>
            </a:r>
          </a:p>
          <a:p>
            <a:r>
              <a:rPr lang="he-IL" dirty="0"/>
              <a:t>להפך, הדבר מלמד כי יש דין ויש דיין, ואין העולם הזה הפקר, כי אם עולמו של הקב"ה שחותמו אמת ודין אמת נעשה בו. </a:t>
            </a:r>
          </a:p>
          <a:p>
            <a:r>
              <a:rPr lang="he-IL" dirty="0"/>
              <a:t>מקובלות בעולמנו חובות רבות – חלקן נוסחו באמנת ז'נבה, חלקן באמנות בינלאומיות שונות וחלקן בחוק הבינלאומי. בין אלה שאנו נתקלים בהם בניהול מלחמותינו כנגד אויבנו עולות החובות שלא לפגוע במי שהוא מחוץ למעגל הלחימה, ולהבחין בין לוחמים לאלה שאינם. כמו כן, חל איסור בינלאומי על הגליית אוכלוסייה אזרחית ממקומה.</a:t>
            </a:r>
          </a:p>
          <a:p>
            <a:r>
              <a:rPr lang="he-IL" dirty="0"/>
              <a:t>מה מקומו של מוסר זה לפי התורה הקדושה?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44</a:t>
            </a:fld>
            <a:endParaRPr lang="en-US" dirty="0"/>
          </a:p>
        </p:txBody>
      </p:sp>
    </p:spTree>
    <p:extLst>
      <p:ext uri="{BB962C8B-B14F-4D97-AF65-F5344CB8AC3E}">
        <p14:creationId xmlns:p14="http://schemas.microsoft.com/office/powerpoint/2010/main" val="69836860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תפיסה קולקטיבית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מהו מקורה של התייחסות זו? </a:t>
            </a:r>
          </a:p>
          <a:p>
            <a:r>
              <a:rPr lang="he-IL" dirty="0"/>
              <a:t>מדוע אין בתורה הגבלה על הלחימה? </a:t>
            </a:r>
          </a:p>
          <a:p>
            <a:r>
              <a:rPr lang="he-IL" dirty="0"/>
              <a:t>כיצד ייתכן כי התורה אינה שוקלת את שאלת ההריגה של הנמצא מחוץ למעגל המלחמה?</a:t>
            </a:r>
          </a:p>
          <a:p>
            <a:r>
              <a:rPr lang="he-IL" dirty="0"/>
              <a:t>נראה לבאר:</a:t>
            </a:r>
          </a:p>
          <a:p>
            <a:r>
              <a:rPr lang="he-IL" dirty="0"/>
              <a:t>תפישת המלחמה של המקרא היא שהיא נערכת בין קולקטיב לקולקטיב, לאמור: אין אנו בוחנים באופן פרטני כל אחד מבני העם עִמו נלחמים, כי אם מתייחסים לסוגיה באופן כללי. </a:t>
            </a:r>
          </a:p>
          <a:p>
            <a:r>
              <a:rPr lang="he-IL" dirty="0"/>
              <a:t>שני העמים נלחמים זה בזה, ובעת מלחמה מיטשטשת הפרטיות. </a:t>
            </a:r>
          </a:p>
          <a:p>
            <a:r>
              <a:rPr lang="he-IL" dirty="0"/>
              <a:t>לפרטיות יש מקום עיקרי כאשר מדובר על ניהול מאבק על משפט וצדק פרטיים; אך הגדרתה המהותית של מלחמה היא מלחמה בין עמים, וזה המבחין בינה לבין פעולות טרור או פשיעה. על כן, בעת מלחמה אין להתחשב בשאלת הנפגעים הפרטיים מצִדו של האויב.</a:t>
            </a:r>
          </a:p>
          <a:p>
            <a:r>
              <a:rPr lang="he-IL" dirty="0"/>
              <a:t>כדברי המהר"ל: "והכי נמי כל המלחמות שהם נמצאים כגון "צרור את המדיינים וגו'" (במדבר כה, </a:t>
            </a:r>
            <a:r>
              <a:rPr lang="he-IL" dirty="0" err="1"/>
              <a:t>יז</a:t>
            </a:r>
            <a:r>
              <a:rPr lang="he-IL" dirty="0"/>
              <a:t>), אף על גב </a:t>
            </a:r>
            <a:r>
              <a:rPr lang="he-IL" dirty="0" err="1"/>
              <a:t>דהיו</a:t>
            </a:r>
            <a:r>
              <a:rPr lang="he-IL" dirty="0"/>
              <a:t> הרבה שלא עשו - אין זה חילוק, כיון שהיו באותה אומה שעשה רע להם - </a:t>
            </a:r>
            <a:r>
              <a:rPr lang="he-IL" dirty="0" err="1"/>
              <a:t>מותרין</a:t>
            </a:r>
            <a:r>
              <a:rPr lang="he-IL" dirty="0"/>
              <a:t> לבא עליהם למלחמה, וכן הם כל המלחמות".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45</a:t>
            </a:fld>
            <a:endParaRPr lang="en-US" dirty="0"/>
          </a:p>
        </p:txBody>
      </p:sp>
    </p:spTree>
    <p:extLst>
      <p:ext uri="{BB962C8B-B14F-4D97-AF65-F5344CB8AC3E}">
        <p14:creationId xmlns:p14="http://schemas.microsoft.com/office/powerpoint/2010/main" val="137601071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הפרט מול הכלל</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מהצד החילוני ברור מהיכן זה מגיע. כל השקפת עולמם של אנשי השמאל בנויה על העדפת האינדיבידואל על-פני הקולקטיב, על זלזול בכל מושג של אומה. </a:t>
            </a:r>
          </a:p>
          <a:p>
            <a:r>
              <a:rPr lang="he-IL" dirty="0"/>
              <a:t>לדוגמא: התורה אוסרת על אישה ללכת בחוסר צניעות, גם בגלל שזה נזק לרבים. </a:t>
            </a:r>
          </a:p>
          <a:p>
            <a:r>
              <a:rPr lang="he-IL" dirty="0"/>
              <a:t>יהודי צריך להתנהג כמנהג המקום, אל תפרוש מן הציבור, וקבלה של הציבור מחייבת את היחיד. </a:t>
            </a:r>
          </a:p>
          <a:p>
            <a:r>
              <a:rPr lang="he-IL" dirty="0"/>
              <a:t>שבעה טובי העיר, </a:t>
            </a:r>
            <a:r>
              <a:rPr lang="he-IL" dirty="0" err="1"/>
              <a:t>ודינא</a:t>
            </a:r>
            <a:r>
              <a:rPr lang="he-IL" dirty="0"/>
              <a:t> </a:t>
            </a:r>
            <a:r>
              <a:rPr lang="he-IL" dirty="0" err="1"/>
              <a:t>דמלכותא</a:t>
            </a:r>
            <a:r>
              <a:rPr lang="he-IL" dirty="0"/>
              <a:t> </a:t>
            </a:r>
            <a:r>
              <a:rPr lang="he-IL" dirty="0" err="1"/>
              <a:t>דינא</a:t>
            </a:r>
            <a:r>
              <a:rPr lang="he-IL" dirty="0"/>
              <a:t>.</a:t>
            </a:r>
          </a:p>
          <a:p>
            <a:r>
              <a:rPr lang="he-IL" dirty="0" err="1"/>
              <a:t>דינא</a:t>
            </a:r>
            <a:r>
              <a:rPr lang="he-IL" dirty="0"/>
              <a:t> </a:t>
            </a:r>
            <a:r>
              <a:rPr lang="he-IL" dirty="0" err="1"/>
              <a:t>דמלכותא</a:t>
            </a:r>
            <a:r>
              <a:rPr lang="he-IL" dirty="0"/>
              <a:t> </a:t>
            </a:r>
            <a:r>
              <a:rPr lang="he-IL" dirty="0" err="1"/>
              <a:t>דינא</a:t>
            </a:r>
            <a:r>
              <a:rPr lang="he-IL" dirty="0"/>
              <a:t> – לפי הרמב"ם שנלמד מדין מלך.  </a:t>
            </a:r>
          </a:p>
          <a:p>
            <a:r>
              <a:rPr lang="he-IL" dirty="0"/>
              <a:t>כל הדינים האלו – הם מחמת שצריך האדם לדאוג לכלל גם על חשבונו. </a:t>
            </a:r>
          </a:p>
          <a:p>
            <a:r>
              <a:rPr lang="he-IL" dirty="0"/>
              <a:t>לעומת זאת הבג"ץ</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46</a:t>
            </a:fld>
            <a:endParaRPr lang="en-US" dirty="0"/>
          </a:p>
        </p:txBody>
      </p:sp>
    </p:spTree>
    <p:extLst>
      <p:ext uri="{BB962C8B-B14F-4D97-AF65-F5344CB8AC3E}">
        <p14:creationId xmlns:p14="http://schemas.microsoft.com/office/powerpoint/2010/main" val="328052844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רוח רביעית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i="1" dirty="0"/>
              <a:t>מצוה חמישית – שנצטווינו כשנצור על עיר להניח אחת מן הרוחות בלי מצור, שאם ירצו לברוח יהיה להם דרך לנוס משם; כי בזה </a:t>
            </a:r>
            <a:r>
              <a:rPr lang="he-IL" i="1" dirty="0" err="1"/>
              <a:t>נלמוד</a:t>
            </a:r>
            <a:r>
              <a:rPr lang="he-IL" i="1" dirty="0"/>
              <a:t> להתנהג בחמלה אפילו עם אויבינו בעת המלחמה, </a:t>
            </a:r>
          </a:p>
          <a:p>
            <a:r>
              <a:rPr lang="he-IL" i="1" dirty="0"/>
              <a:t>ובו עוד תיקון שנפתח להם פתח שיברחו ולא יתחזקו </a:t>
            </a:r>
            <a:r>
              <a:rPr lang="he-IL" i="1" dirty="0" err="1"/>
              <a:t>לקראתינו</a:t>
            </a:r>
            <a:r>
              <a:rPr lang="he-IL" i="1" dirty="0"/>
              <a:t>, שנאמר (מטות לא) ויצבאו על מדין כאשר </a:t>
            </a:r>
            <a:r>
              <a:rPr lang="he-IL" i="1" dirty="0" err="1"/>
              <a:t>ציוה</a:t>
            </a:r>
            <a:r>
              <a:rPr lang="he-IL" i="1" dirty="0"/>
              <a:t> ד' את משה ודרשו בספרי הקיפוה משלש רוחותיה ר' נתן אומר תן להם רוח רביעית שיברחו.</a:t>
            </a:r>
          </a:p>
          <a:p>
            <a:r>
              <a:rPr lang="he-IL" i="1" dirty="0"/>
              <a:t> ואין זו מצות שעה במדין אבל היא מצוה לדורות </a:t>
            </a:r>
            <a:r>
              <a:rPr lang="he-IL" b="1" i="1" dirty="0"/>
              <a:t>בכל מלחמת הרשות</a:t>
            </a:r>
            <a:r>
              <a:rPr lang="he-IL" i="1" dirty="0"/>
              <a:t>. </a:t>
            </a:r>
          </a:p>
          <a:p>
            <a:r>
              <a:rPr lang="he-IL" i="1" dirty="0"/>
              <a:t>הרמב"ם פסק דין זה (אם כי לא מנאו במניין המצוות) ולא הגביל את הדין למלחמת רשות דווקא: </a:t>
            </a:r>
            <a:r>
              <a:rPr lang="he-IL" i="1" dirty="0" err="1"/>
              <a:t>כשצרין</a:t>
            </a:r>
            <a:r>
              <a:rPr lang="he-IL" i="1" dirty="0"/>
              <a:t> על עיר </a:t>
            </a:r>
            <a:r>
              <a:rPr lang="he-IL" i="1" dirty="0" err="1"/>
              <a:t>לתפשה</a:t>
            </a:r>
            <a:r>
              <a:rPr lang="he-IL" i="1" dirty="0"/>
              <a:t>, אין </a:t>
            </a:r>
            <a:r>
              <a:rPr lang="he-IL" i="1" dirty="0" err="1"/>
              <a:t>מקיפין</a:t>
            </a:r>
            <a:r>
              <a:rPr lang="he-IL" i="1" dirty="0"/>
              <a:t> אותה מארבע רוחותיה אלא משלש רוחותיה, </a:t>
            </a:r>
            <a:r>
              <a:rPr lang="he-IL" i="1" dirty="0" err="1"/>
              <a:t>ומניחין</a:t>
            </a:r>
            <a:r>
              <a:rPr lang="he-IL" i="1" dirty="0"/>
              <a:t> מקום לבורח ולכל מי שירצה </a:t>
            </a:r>
            <a:r>
              <a:rPr lang="he-IL" i="1" dirty="0" err="1"/>
              <a:t>להמלט</a:t>
            </a:r>
            <a:r>
              <a:rPr lang="he-IL" i="1" dirty="0"/>
              <a:t> על נפשו, שנאמר ויצבאו על מדין כאשר </a:t>
            </a:r>
            <a:r>
              <a:rPr lang="he-IL" i="1" dirty="0" err="1"/>
              <a:t>צוה</a:t>
            </a:r>
            <a:r>
              <a:rPr lang="he-IL" i="1" dirty="0"/>
              <a:t> ה' את משה מפי השמועה למדו שבכך </a:t>
            </a:r>
            <a:r>
              <a:rPr lang="he-IL" i="1" dirty="0" err="1"/>
              <a:t>צוהו</a:t>
            </a:r>
            <a:r>
              <a:rPr lang="he-IL" i="1" dirty="0"/>
              <a:t> (מלכים </a:t>
            </a:r>
            <a:r>
              <a:rPr lang="he-IL" i="1" dirty="0" err="1"/>
              <a:t>ו,ו</a:t>
            </a:r>
            <a:r>
              <a:rPr lang="he-IL" i="1" dirty="0"/>
              <a:t>) </a:t>
            </a:r>
          </a:p>
          <a:p>
            <a:r>
              <a:rPr lang="he-IL" i="1" dirty="0"/>
              <a:t>לדעת המשך חכמה (במדבר </a:t>
            </a:r>
            <a:r>
              <a:rPr lang="he-IL" i="1" dirty="0" err="1"/>
              <a:t>לא,ז</a:t>
            </a:r>
            <a:r>
              <a:rPr lang="he-IL" i="1" dirty="0"/>
              <a:t>), הרמב"ם סבר כי דין זה קשור לטקטיקה, ועל כן אין לו משמעות לדיוננו זה: (פ"ו </a:t>
            </a:r>
            <a:r>
              <a:rPr lang="he-IL" i="1" dirty="0" err="1"/>
              <a:t>ה"ז</a:t>
            </a:r>
            <a:r>
              <a:rPr lang="he-IL" i="1" dirty="0"/>
              <a:t>):  אבל הרמב"ם סובר דהוא אופן מאופני המלחמה, היינו למוד בחוקות המלחמה, שאם יקיפו אותם מכל צד, </a:t>
            </a:r>
            <a:r>
              <a:rPr lang="he-IL" i="1" dirty="0" err="1"/>
              <a:t>ומהתייאשם</a:t>
            </a:r>
            <a:r>
              <a:rPr lang="he-IL" i="1" dirty="0"/>
              <a:t> בחייהם כי יפלו ביד צר, יעמדו על נפשם בכל שארית כוחם ויוכלו לעשות חיל כאשר ידוע בקורות העיתים, שכמה פעמים בא מגודל הייאוש הניצוח הגדול. לא כן אם יהיה להם אופן להציל את נפשם, אז לא ישליכו את </a:t>
            </a:r>
            <a:r>
              <a:rPr lang="he-IL" i="1" dirty="0" err="1"/>
              <a:t>נפשותם</a:t>
            </a:r>
            <a:r>
              <a:rPr lang="he-IL" i="1" dirty="0"/>
              <a:t> מרחוק ויברחו. על כן, אין זה שייך למצווה.</a:t>
            </a:r>
          </a:p>
          <a:p>
            <a:r>
              <a:rPr lang="he-IL" i="1" dirty="0"/>
              <a:t>נמצא לרמב"ם דין זה הוא טקטיקה, גם לרמב"ן שהוא חמלה זה רק במלחמת הרשות. </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47</a:t>
            </a:fld>
            <a:endParaRPr lang="en-US" dirty="0"/>
          </a:p>
        </p:txBody>
      </p:sp>
    </p:spTree>
    <p:extLst>
      <p:ext uri="{BB962C8B-B14F-4D97-AF65-F5344CB8AC3E}">
        <p14:creationId xmlns:p14="http://schemas.microsoft.com/office/powerpoint/2010/main" val="415824204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אסור לרחם!!!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משנה מסכת סוטה פרק ח משנה א</a:t>
            </a:r>
          </a:p>
          <a:p>
            <a:r>
              <a:rPr lang="he-IL" dirty="0"/>
              <a:t>משוח מלחמה בשעה שמדבר אל העם בלשון הקדש היה מדבר שנאמר (דברים כ') והיה כקרבכם אל המלחמה ונגש הכהן זה כהן משוח מלחמה ודבר אל העם בלשון הקודש ואמר אליהם (שם) שמע ישראל וגו' על אויביכם ולא על אחיכם לא יהודה על שמעון ולא שמעון על בנימין שאם תפלו בידם ירחמו עליכם </a:t>
            </a:r>
            <a:r>
              <a:rPr lang="he-IL" sz="1400" dirty="0"/>
              <a:t>כמה שנאמר (ד"ה ב' כ"ח) ויקומו האנשים אשר נקבו בשמות ויחזיקו בשביה וכל מערומיהם הלבישו מן השלל וילבישום וינעילום ויאכילום וישקום </a:t>
            </a:r>
            <a:r>
              <a:rPr lang="he-IL" sz="1400" dirty="0" err="1"/>
              <a:t>ויסכום</a:t>
            </a:r>
            <a:r>
              <a:rPr lang="he-IL" sz="1400" dirty="0"/>
              <a:t> וינהלום בחמורים לכל כושל ויביאום יריחו עיר התמרים אצל אחיהם וישובו שומרון</a:t>
            </a:r>
            <a:r>
              <a:rPr lang="he-IL" dirty="0"/>
              <a:t> על אויביכם אתם הולכים שאם תפלו בידם אין </a:t>
            </a:r>
            <a:r>
              <a:rPr lang="he-IL" dirty="0" err="1"/>
              <a:t>מרחמין</a:t>
            </a:r>
            <a:r>
              <a:rPr lang="he-IL" dirty="0"/>
              <a:t> עליכם.</a:t>
            </a:r>
          </a:p>
          <a:p>
            <a:r>
              <a:rPr lang="he-IL" dirty="0"/>
              <a:t>ספר משפט הצבא בישראל:</a:t>
            </a:r>
          </a:p>
          <a:p>
            <a:r>
              <a:rPr lang="he-IL" dirty="0"/>
              <a:t>א.  </a:t>
            </a:r>
            <a:r>
              <a:rPr lang="he-IL" dirty="0" err="1"/>
              <a:t>צריכין</a:t>
            </a:r>
            <a:r>
              <a:rPr lang="he-IL" dirty="0"/>
              <a:t> להלהיב את הצבא ברוח מלחמתי. – חינוך </a:t>
            </a:r>
            <a:r>
              <a:rPr lang="he-IL" dirty="0" err="1"/>
              <a:t>תקכו</a:t>
            </a:r>
            <a:r>
              <a:rPr lang="he-IL" dirty="0"/>
              <a:t>. </a:t>
            </a:r>
          </a:p>
          <a:p>
            <a:r>
              <a:rPr lang="he-IL" dirty="0"/>
              <a:t> ב. להחדיר </a:t>
            </a:r>
            <a:r>
              <a:rPr lang="he-IL" dirty="0" err="1"/>
              <a:t>בלבם</a:t>
            </a:r>
            <a:r>
              <a:rPr lang="he-IL" dirty="0"/>
              <a:t> שנאה לאויב.. </a:t>
            </a:r>
          </a:p>
          <a:p>
            <a:r>
              <a:rPr lang="he-IL" dirty="0"/>
              <a:t>רש"י דברים פרק כ פסוק א</a:t>
            </a:r>
          </a:p>
          <a:p>
            <a:r>
              <a:rPr lang="he-IL" dirty="0"/>
              <a:t>על איבך </a:t>
            </a:r>
            <a:r>
              <a:rPr lang="he-IL" b="1" dirty="0"/>
              <a:t>- יהיו בעיניך כאויבים</a:t>
            </a:r>
            <a:r>
              <a:rPr lang="he-IL" dirty="0"/>
              <a:t>, אל תרחם עליהם כי לא ירחמו עליך:</a:t>
            </a:r>
          </a:p>
          <a:p>
            <a:r>
              <a:rPr lang="he-IL" dirty="0"/>
              <a:t>מדוע צריך משוח מלחמה להכריז זאת – כי אנחנו בטבע – חושבים שכולם אנשים וצריך לרחם.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48</a:t>
            </a:fld>
            <a:endParaRPr lang="en-US" dirty="0"/>
          </a:p>
        </p:txBody>
      </p:sp>
      <p:pic>
        <p:nvPicPr>
          <p:cNvPr id="3074" name="Picture 2" descr="כהן משוח מלחמה|ספר כהן משוח מלחמה|כהן משוח מלחמה ספר הרב מאיר כהן">
            <a:extLst>
              <a:ext uri="{FF2B5EF4-FFF2-40B4-BE49-F238E27FC236}">
                <a16:creationId xmlns:a16="http://schemas.microsoft.com/office/drawing/2014/main" id="{13FE9D36-A0BB-0E5E-76BD-56DBFEFE66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54491" y="56695"/>
            <a:ext cx="1781175" cy="2562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499478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E0A75F3-421D-AAB7-1263-1F431EB5CEF7}"/>
              </a:ext>
            </a:extLst>
          </p:cNvPr>
          <p:cNvSpPr>
            <a:spLocks noGrp="1"/>
          </p:cNvSpPr>
          <p:nvPr>
            <p:ph type="title"/>
          </p:nvPr>
        </p:nvSpPr>
        <p:spPr/>
        <p:txBody>
          <a:bodyPr/>
          <a:lstStyle/>
          <a:p>
            <a:r>
              <a:rPr lang="he-IL" dirty="0"/>
              <a:t>אֶרְדְּפָה אֹיְבַי וָאַשְׁמִידֵם וְלֹא אָשׁוּב עַד </a:t>
            </a:r>
            <a:r>
              <a:rPr lang="he-IL" dirty="0" err="1"/>
              <a:t>כַּלּוֹתָם</a:t>
            </a:r>
            <a:endParaRPr lang="he-IL" dirty="0"/>
          </a:p>
        </p:txBody>
      </p:sp>
      <p:sp>
        <p:nvSpPr>
          <p:cNvPr id="3" name="מציין מיקום תוכן 2">
            <a:extLst>
              <a:ext uri="{FF2B5EF4-FFF2-40B4-BE49-F238E27FC236}">
                <a16:creationId xmlns:a16="http://schemas.microsoft.com/office/drawing/2014/main" id="{AFDEC6FA-EE31-3BDA-BD0E-2CD1C82F091A}"/>
              </a:ext>
            </a:extLst>
          </p:cNvPr>
          <p:cNvSpPr>
            <a:spLocks noGrp="1"/>
          </p:cNvSpPr>
          <p:nvPr>
            <p:ph idx="1"/>
          </p:nvPr>
        </p:nvSpPr>
        <p:spPr/>
        <p:txBody>
          <a:bodyPr/>
          <a:lstStyle/>
          <a:p>
            <a:r>
              <a:rPr lang="he-IL" b="1" i="0" dirty="0">
                <a:solidFill>
                  <a:srgbClr val="202122"/>
                </a:solidFill>
                <a:effectLst/>
                <a:highlight>
                  <a:srgbClr val="FFFFFF"/>
                </a:highlight>
                <a:latin typeface="Arial" panose="020B0604020202020204" pitchFamily="34" charset="0"/>
              </a:rPr>
              <a:t>אסור לרחם על האויבים. חכמינו אמרו במדרש תהילים (ז) על שאול המלך שהרג את כל אנשי נב עיר </a:t>
            </a:r>
            <a:r>
              <a:rPr lang="he-IL" b="1" i="0" dirty="0" err="1">
                <a:solidFill>
                  <a:srgbClr val="202122"/>
                </a:solidFill>
                <a:effectLst/>
                <a:highlight>
                  <a:srgbClr val="FFFFFF"/>
                </a:highlight>
                <a:latin typeface="Arial" panose="020B0604020202020204" pitchFamily="34" charset="0"/>
              </a:rPr>
              <a:t>הכהנים</a:t>
            </a:r>
            <a:r>
              <a:rPr lang="he-IL" b="1" i="0" dirty="0">
                <a:solidFill>
                  <a:srgbClr val="202122"/>
                </a:solidFill>
                <a:effectLst/>
                <a:highlight>
                  <a:srgbClr val="FFFFFF"/>
                </a:highlight>
                <a:latin typeface="Arial" panose="020B0604020202020204" pitchFamily="34" charset="0"/>
              </a:rPr>
              <a:t>, וחמל על העמלקים. שהתופעות הללו קשורות אחת בשנייה. </a:t>
            </a:r>
          </a:p>
          <a:p>
            <a:r>
              <a:rPr lang="he-IL" b="1" i="0" dirty="0">
                <a:solidFill>
                  <a:srgbClr val="202122"/>
                </a:solidFill>
                <a:effectLst/>
                <a:highlight>
                  <a:srgbClr val="FFFFFF"/>
                </a:highlight>
                <a:latin typeface="Arial" panose="020B0604020202020204" pitchFamily="34" charset="0"/>
              </a:rPr>
              <a:t>"שכל המרחם על אכזרי - סופו להתאכזר על הרחמנים". </a:t>
            </a:r>
          </a:p>
          <a:p>
            <a:r>
              <a:rPr lang="he-IL" b="1" i="0" dirty="0">
                <a:solidFill>
                  <a:srgbClr val="202122"/>
                </a:solidFill>
                <a:effectLst/>
                <a:highlight>
                  <a:srgbClr val="FFFFFF"/>
                </a:highlight>
                <a:latin typeface="Arial" panose="020B0604020202020204" pitchFamily="34" charset="0"/>
              </a:rPr>
              <a:t>לא רק הוא עצמו מתאכזר על רחמנים כתגובת נגד לרחמנות שלא במקומה. אלא בעצם העובדה שהוא מרחם על אכזרים הוא נותן להם </a:t>
            </a:r>
            <a:r>
              <a:rPr lang="he-IL" b="1" i="0" dirty="0" err="1">
                <a:solidFill>
                  <a:srgbClr val="202122"/>
                </a:solidFill>
                <a:effectLst/>
                <a:highlight>
                  <a:srgbClr val="FFFFFF"/>
                </a:highlight>
                <a:latin typeface="Arial" panose="020B0604020202020204" pitchFamily="34" charset="0"/>
              </a:rPr>
              <a:t>כח</a:t>
            </a:r>
            <a:r>
              <a:rPr lang="he-IL" b="1" i="0" dirty="0">
                <a:solidFill>
                  <a:srgbClr val="202122"/>
                </a:solidFill>
                <a:effectLst/>
                <a:highlight>
                  <a:srgbClr val="FFFFFF"/>
                </a:highlight>
                <a:latin typeface="Arial" panose="020B0604020202020204" pitchFamily="34" charset="0"/>
              </a:rPr>
              <a:t> לעשות עוול לאחרים. </a:t>
            </a:r>
          </a:p>
          <a:p>
            <a:r>
              <a:rPr lang="he-IL" b="1" i="0" dirty="0">
                <a:solidFill>
                  <a:srgbClr val="202122"/>
                </a:solidFill>
                <a:effectLst/>
                <a:highlight>
                  <a:srgbClr val="FFFFFF"/>
                </a:highlight>
                <a:latin typeface="Arial" panose="020B0604020202020204" pitchFamily="34" charset="0"/>
              </a:rPr>
              <a:t>התורה אומרת לא לרחם על רוצח. </a:t>
            </a:r>
            <a:r>
              <a:rPr lang="he-IL" b="1" i="0" dirty="0" err="1">
                <a:solidFill>
                  <a:srgbClr val="202122"/>
                </a:solidFill>
                <a:effectLst/>
                <a:highlight>
                  <a:srgbClr val="FFFFFF"/>
                </a:highlight>
                <a:latin typeface="Arial" panose="020B0604020202020204" pitchFamily="34" charset="0"/>
              </a:rPr>
              <a:t>בודאי</a:t>
            </a:r>
            <a:r>
              <a:rPr lang="he-IL" b="1" i="0" dirty="0">
                <a:solidFill>
                  <a:srgbClr val="202122"/>
                </a:solidFill>
                <a:effectLst/>
                <a:highlight>
                  <a:srgbClr val="FFFFFF"/>
                </a:highlight>
                <a:latin typeface="Arial" panose="020B0604020202020204" pitchFamily="34" charset="0"/>
              </a:rPr>
              <a:t> לא לשחררו. "ולארץ לא יכופר כי אם בדם שופכו". "לא תחוס עינך עליו ובערת דם הנקי" </a:t>
            </a:r>
          </a:p>
          <a:p>
            <a:r>
              <a:rPr lang="he-IL" b="1" i="0" dirty="0">
                <a:solidFill>
                  <a:srgbClr val="202122"/>
                </a:solidFill>
                <a:effectLst/>
                <a:highlight>
                  <a:srgbClr val="FFFFFF"/>
                </a:highlight>
                <a:latin typeface="Arial" panose="020B0604020202020204" pitchFamily="34" charset="0"/>
              </a:rPr>
              <a:t>ובמדרש (ילקוט שמעוני דברים </a:t>
            </a:r>
            <a:r>
              <a:rPr lang="he-IL" b="1" i="0" dirty="0" err="1">
                <a:solidFill>
                  <a:srgbClr val="202122"/>
                </a:solidFill>
                <a:effectLst/>
                <a:highlight>
                  <a:srgbClr val="FFFFFF"/>
                </a:highlight>
                <a:latin typeface="Arial" panose="020B0604020202020204" pitchFamily="34" charset="0"/>
              </a:rPr>
              <a:t>יט</a:t>
            </a:r>
            <a:r>
              <a:rPr lang="he-IL" b="1" i="0" dirty="0">
                <a:solidFill>
                  <a:srgbClr val="202122"/>
                </a:solidFill>
                <a:effectLst/>
                <a:highlight>
                  <a:srgbClr val="FFFFFF"/>
                </a:highlight>
                <a:latin typeface="Arial" panose="020B0604020202020204" pitchFamily="34" charset="0"/>
              </a:rPr>
              <a:t> </a:t>
            </a:r>
            <a:r>
              <a:rPr lang="he-IL" b="1" i="0" dirty="0" err="1">
                <a:solidFill>
                  <a:srgbClr val="202122"/>
                </a:solidFill>
                <a:effectLst/>
                <a:highlight>
                  <a:srgbClr val="FFFFFF"/>
                </a:highlight>
                <a:latin typeface="Arial" panose="020B0604020202020204" pitchFamily="34" charset="0"/>
              </a:rPr>
              <a:t>תתקכא</a:t>
            </a:r>
            <a:r>
              <a:rPr lang="he-IL" b="1" i="0" dirty="0">
                <a:solidFill>
                  <a:srgbClr val="202122"/>
                </a:solidFill>
                <a:effectLst/>
                <a:highlight>
                  <a:srgbClr val="FFFFFF"/>
                </a:highlight>
                <a:latin typeface="Arial" panose="020B0604020202020204" pitchFamily="34" charset="0"/>
              </a:rPr>
              <a:t>) "שמא תאמר הואיל ונהרג זה, למה אנו באים לחוב בדמו של זה? תלמוד לומר "לא תחוס עינך עליו ובערת דם הנקי" בער עושי הרעות מישראל". שלא יאמר אדם: למה להרוג את הרוצח. הלא כבר מת איש אחד למה להרוג עוד אחד? לזה באה התורה ואומרת שיש מצווה מיוחדת לבער עושי הרעות מישראל.</a:t>
            </a:r>
            <a:endParaRPr lang="he-IL" dirty="0"/>
          </a:p>
        </p:txBody>
      </p:sp>
      <p:sp>
        <p:nvSpPr>
          <p:cNvPr id="4" name="מציין מיקום של מספר שקופית 3">
            <a:extLst>
              <a:ext uri="{FF2B5EF4-FFF2-40B4-BE49-F238E27FC236}">
                <a16:creationId xmlns:a16="http://schemas.microsoft.com/office/drawing/2014/main" id="{C2B0FB02-DCA1-1947-A70C-D4E5238449BE}"/>
              </a:ext>
            </a:extLst>
          </p:cNvPr>
          <p:cNvSpPr>
            <a:spLocks noGrp="1"/>
          </p:cNvSpPr>
          <p:nvPr>
            <p:ph type="sldNum" sz="quarter" idx="12"/>
          </p:nvPr>
        </p:nvSpPr>
        <p:spPr/>
        <p:txBody>
          <a:bodyPr/>
          <a:lstStyle/>
          <a:p>
            <a:fld id="{519954A3-9DFD-4C44-94BA-B95130A3BA1C}" type="slidenum">
              <a:rPr lang="en-US" smtClean="0"/>
              <a:t>49</a:t>
            </a:fld>
            <a:endParaRPr lang="en-US" dirty="0"/>
          </a:p>
        </p:txBody>
      </p:sp>
    </p:spTree>
    <p:extLst>
      <p:ext uri="{BB962C8B-B14F-4D97-AF65-F5344CB8AC3E}">
        <p14:creationId xmlns:p14="http://schemas.microsoft.com/office/powerpoint/2010/main" val="33944749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הכרה </a:t>
            </a:r>
            <a:r>
              <a:rPr lang="he-IL" dirty="0" err="1"/>
              <a:t>באוייב</a:t>
            </a:r>
            <a:r>
              <a:rPr lang="he-IL" dirty="0"/>
              <a:t> כרע</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בעולם המודרני קיימת תפיסה לפייה – כולם אנשים שווים, לכולנו יש חלק שווה, אין טובים ורעים. </a:t>
            </a:r>
          </a:p>
          <a:p>
            <a:r>
              <a:rPr lang="he-IL" dirty="0"/>
              <a:t>בתורה רואים שיש רעים ומצווה מהתורה לא לרחם על </a:t>
            </a:r>
            <a:r>
              <a:rPr lang="he-IL" dirty="0" err="1"/>
              <a:t>האוייב</a:t>
            </a:r>
            <a:r>
              <a:rPr lang="he-IL" dirty="0"/>
              <a:t>. </a:t>
            </a:r>
          </a:p>
          <a:p>
            <a:r>
              <a:rPr lang="he-IL" dirty="0"/>
              <a:t>דברים פרק כ פסוק י - יד</a:t>
            </a:r>
          </a:p>
          <a:p>
            <a:r>
              <a:rPr lang="he-IL" dirty="0"/>
              <a:t>כִּי תִקְרַב אֶל עִיר </a:t>
            </a:r>
            <a:r>
              <a:rPr lang="he-IL" dirty="0" err="1"/>
              <a:t>לְהִלָּחֵם</a:t>
            </a:r>
            <a:r>
              <a:rPr lang="he-IL" dirty="0"/>
              <a:t> עָלֶיהָ וְקָרָאתָ אֵלֶיהָ לְשָׁלוֹם: וְהָיָה אִם שָׁלוֹם תַּעַנְךָ וּפָתְחָה לָךְ וְהָיָה כָּל הָעָם הַנִּמְצָא בָהּ יִהְיוּ לְךָ לָמַס וַעֲבָדוּךָ: וְאִם לֹא תַשְׁלִים עִמָּךְ וְעָשְׂתָה עִמְּךָ מִלְחָמָה וְצַרְתָּ עָלֶיהָ: וּנְתָנָהּ יְהֹוָה </a:t>
            </a:r>
            <a:r>
              <a:rPr lang="he-IL" dirty="0" err="1"/>
              <a:t>אֱלֹהֶיך</a:t>
            </a:r>
            <a:r>
              <a:rPr lang="he-IL" dirty="0"/>
              <a:t>ָ בְּיָדֶךָ וְהִכִּיתָ אֶת כָּל זְכוּרָהּ לְפִי חָרֶב: רַק הַנָּשִׁים וְהַטַּף וְהַבְּהֵמָה וְכֹל אֲשֶׁר יִהְיֶה בָעִיר כָּל שְׁלָלָהּ </a:t>
            </a:r>
            <a:r>
              <a:rPr lang="he-IL" dirty="0" err="1"/>
              <a:t>תָּבֹז</a:t>
            </a:r>
            <a:r>
              <a:rPr lang="he-IL" dirty="0"/>
              <a:t> לָךְ וְאָכַלְתָּ אֶת שְׁלַל אֹיְבֶיךָ אֲשֶׁר נָתַן יְהֹוָה </a:t>
            </a:r>
            <a:r>
              <a:rPr lang="he-IL" dirty="0" err="1"/>
              <a:t>אֱלֹהֶיך</a:t>
            </a:r>
            <a:r>
              <a:rPr lang="he-IL" dirty="0"/>
              <a:t>ָ לָךְ: </a:t>
            </a:r>
          </a:p>
          <a:p>
            <a:r>
              <a:rPr lang="he-IL" dirty="0"/>
              <a:t>רש"י דברים פרק כ פסוק </a:t>
            </a:r>
            <a:r>
              <a:rPr lang="he-IL" dirty="0" err="1"/>
              <a:t>יב</a:t>
            </a:r>
            <a:endParaRPr lang="he-IL" dirty="0"/>
          </a:p>
          <a:p>
            <a:r>
              <a:rPr lang="he-IL" dirty="0"/>
              <a:t>וצרת עליה - אף להרעיבה ולהצמיאה ולהמיתה מיתת תחלואים: </a:t>
            </a:r>
          </a:p>
          <a:p>
            <a:r>
              <a:rPr lang="he-IL" dirty="0"/>
              <a:t>האם מותר לקחת שבויים?</a:t>
            </a:r>
          </a:p>
          <a:p>
            <a:r>
              <a:rPr lang="he-IL" dirty="0"/>
              <a:t>גם אם לא עושים כך בפועל – השאלה מה מלמדים?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50</a:t>
            </a:fld>
            <a:endParaRPr lang="en-US" dirty="0"/>
          </a:p>
        </p:txBody>
      </p:sp>
    </p:spTree>
    <p:extLst>
      <p:ext uri="{BB962C8B-B14F-4D97-AF65-F5344CB8AC3E}">
        <p14:creationId xmlns:p14="http://schemas.microsoft.com/office/powerpoint/2010/main" val="105721476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פרשת גבעון – כריתת ברית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978010"/>
            <a:ext cx="9698182" cy="5773773"/>
          </a:xfrm>
        </p:spPr>
        <p:txBody>
          <a:bodyPr>
            <a:normAutofit/>
          </a:bodyPr>
          <a:lstStyle/>
          <a:p>
            <a:r>
              <a:rPr lang="he-IL" dirty="0">
                <a:solidFill>
                  <a:srgbClr val="202122"/>
                </a:solidFill>
                <a:latin typeface="Narkisim" panose="020E0502050101010101" pitchFamily="34" charset="-79"/>
                <a:cs typeface="Narkisim" panose="020E0502050101010101" pitchFamily="34" charset="-79"/>
              </a:rPr>
              <a:t>רמב"ן דברים פרק כ פסוק יא</a:t>
            </a:r>
          </a:p>
          <a:p>
            <a:r>
              <a:rPr lang="he-IL" sz="2000" dirty="0">
                <a:solidFill>
                  <a:srgbClr val="202122"/>
                </a:solidFill>
                <a:latin typeface="Narkisim" panose="020E0502050101010101" pitchFamily="34" charset="-79"/>
                <a:cs typeface="Narkisim" panose="020E0502050101010101" pitchFamily="34" charset="-79"/>
              </a:rPr>
              <a:t>ודע כי ענין אנשי גבעון היה מפני שלא היו יודעין משפטם של ישראל בקריאת השלום, והקדימו קודם </a:t>
            </a:r>
            <a:r>
              <a:rPr lang="he-IL" sz="2000" dirty="0" err="1">
                <a:solidFill>
                  <a:srgbClr val="202122"/>
                </a:solidFill>
                <a:latin typeface="Narkisim" panose="020E0502050101010101" pitchFamily="34" charset="-79"/>
                <a:cs typeface="Narkisim" panose="020E0502050101010101" pitchFamily="34" charset="-79"/>
              </a:rPr>
              <a:t>שתבא</a:t>
            </a:r>
            <a:r>
              <a:rPr lang="he-IL" sz="2000" dirty="0">
                <a:solidFill>
                  <a:srgbClr val="202122"/>
                </a:solidFill>
                <a:latin typeface="Narkisim" panose="020E0502050101010101" pitchFamily="34" charset="-79"/>
                <a:cs typeface="Narkisim" panose="020E0502050101010101" pitchFamily="34" charset="-79"/>
              </a:rPr>
              <a:t> להם </a:t>
            </a:r>
            <a:r>
              <a:rPr lang="he-IL" sz="2000" dirty="0" err="1">
                <a:solidFill>
                  <a:srgbClr val="202122"/>
                </a:solidFill>
                <a:latin typeface="Narkisim" panose="020E0502050101010101" pitchFamily="34" charset="-79"/>
                <a:cs typeface="Narkisim" panose="020E0502050101010101" pitchFamily="34" charset="-79"/>
              </a:rPr>
              <a:t>פרוסדיטגמא</a:t>
            </a:r>
            <a:r>
              <a:rPr lang="he-IL" sz="2000" dirty="0">
                <a:solidFill>
                  <a:srgbClr val="202122"/>
                </a:solidFill>
                <a:latin typeface="Narkisim" panose="020E0502050101010101" pitchFamily="34" charset="-79"/>
                <a:cs typeface="Narkisim" panose="020E0502050101010101" pitchFamily="34" charset="-79"/>
              </a:rPr>
              <a:t> של יהושע, ולכך אמרו (יהושע ט כד) ונירא מאד לנפשותינו. </a:t>
            </a:r>
          </a:p>
          <a:p>
            <a:r>
              <a:rPr lang="he-IL" sz="2000" dirty="0">
                <a:solidFill>
                  <a:srgbClr val="202122"/>
                </a:solidFill>
                <a:latin typeface="Narkisim" panose="020E0502050101010101" pitchFamily="34" charset="-79"/>
                <a:cs typeface="Narkisim" panose="020E0502050101010101" pitchFamily="34" charset="-79"/>
              </a:rPr>
              <a:t>או שלא רצו מתחילה לשמוע לדברי יהושע, ובסוף פחדו, ועשו עצמם נכרים </a:t>
            </a:r>
            <a:r>
              <a:rPr lang="he-IL" sz="2000" dirty="0" err="1">
                <a:solidFill>
                  <a:srgbClr val="202122"/>
                </a:solidFill>
                <a:latin typeface="Narkisim" panose="020E0502050101010101" pitchFamily="34" charset="-79"/>
                <a:cs typeface="Narkisim" panose="020E0502050101010101" pitchFamily="34" charset="-79"/>
              </a:rPr>
              <a:t>דכתיב</a:t>
            </a:r>
            <a:r>
              <a:rPr lang="he-IL" sz="2000" dirty="0">
                <a:solidFill>
                  <a:srgbClr val="202122"/>
                </a:solidFill>
                <a:latin typeface="Narkisim" panose="020E0502050101010101" pitchFamily="34" charset="-79"/>
                <a:cs typeface="Narkisim" panose="020E0502050101010101" pitchFamily="34" charset="-79"/>
              </a:rPr>
              <a:t> (שם פסוקים ג ד) ויושבי גבעון שמעו את אשר עשה יהושע ליריחו ולעי ויעשו גם המה בערמה, והיה מועיל להם עוד, שלא יהיו להם לעבדים אלא יהיו עמם בעלי ברית. </a:t>
            </a:r>
          </a:p>
          <a:p>
            <a:r>
              <a:rPr lang="he-IL" sz="2000" dirty="0">
                <a:solidFill>
                  <a:srgbClr val="202122"/>
                </a:solidFill>
                <a:latin typeface="Narkisim" panose="020E0502050101010101" pitchFamily="34" charset="-79"/>
                <a:cs typeface="Narkisim" panose="020E0502050101010101" pitchFamily="34" charset="-79"/>
              </a:rPr>
              <a:t>ומפני זה הקפידו עליהם, והיו </a:t>
            </a:r>
            <a:r>
              <a:rPr lang="he-IL" sz="2000" dirty="0" err="1">
                <a:solidFill>
                  <a:srgbClr val="202122"/>
                </a:solidFill>
                <a:latin typeface="Narkisim" panose="020E0502050101010101" pitchFamily="34" charset="-79"/>
                <a:cs typeface="Narkisim" panose="020E0502050101010101" pitchFamily="34" charset="-79"/>
              </a:rPr>
              <a:t>נהרגין</a:t>
            </a:r>
            <a:r>
              <a:rPr lang="he-IL" sz="2000" dirty="0">
                <a:solidFill>
                  <a:srgbClr val="202122"/>
                </a:solidFill>
                <a:latin typeface="Narkisim" panose="020E0502050101010101" pitchFamily="34" charset="-79"/>
                <a:cs typeface="Narkisim" panose="020E0502050101010101" pitchFamily="34" charset="-79"/>
              </a:rPr>
              <a:t> אלמלא שבועת הנשיאים, מפני שהיה עליהם לקבל </a:t>
            </a:r>
            <a:r>
              <a:rPr lang="he-IL" sz="2000" dirty="0" err="1">
                <a:solidFill>
                  <a:srgbClr val="202122"/>
                </a:solidFill>
                <a:latin typeface="Narkisim" panose="020E0502050101010101" pitchFamily="34" charset="-79"/>
                <a:cs typeface="Narkisim" panose="020E0502050101010101" pitchFamily="34" charset="-79"/>
              </a:rPr>
              <a:t>מסים</a:t>
            </a:r>
            <a:r>
              <a:rPr lang="he-IL" sz="2000" dirty="0">
                <a:solidFill>
                  <a:srgbClr val="202122"/>
                </a:solidFill>
                <a:latin typeface="Narkisim" panose="020E0502050101010101" pitchFamily="34" charset="-79"/>
                <a:cs typeface="Narkisim" panose="020E0502050101010101" pitchFamily="34" charset="-79"/>
              </a:rPr>
              <a:t> ושעבוד כמו שאמרנו, </a:t>
            </a:r>
            <a:r>
              <a:rPr lang="he-IL" sz="2000" b="1" dirty="0">
                <a:solidFill>
                  <a:srgbClr val="202122"/>
                </a:solidFill>
                <a:highlight>
                  <a:srgbClr val="FFFF00"/>
                </a:highlight>
                <a:latin typeface="Narkisim" panose="020E0502050101010101" pitchFamily="34" charset="-79"/>
                <a:cs typeface="Narkisim" panose="020E0502050101010101" pitchFamily="34" charset="-79"/>
              </a:rPr>
              <a:t>והם כרתו להם ברית להיותם </a:t>
            </a:r>
            <a:r>
              <a:rPr lang="he-IL" sz="2000" b="1" dirty="0" err="1">
                <a:solidFill>
                  <a:srgbClr val="202122"/>
                </a:solidFill>
                <a:highlight>
                  <a:srgbClr val="FFFF00"/>
                </a:highlight>
                <a:latin typeface="Narkisim" panose="020E0502050101010101" pitchFamily="34" charset="-79"/>
                <a:cs typeface="Narkisim" panose="020E0502050101010101" pitchFamily="34" charset="-79"/>
              </a:rPr>
              <a:t>שוים</a:t>
            </a:r>
            <a:r>
              <a:rPr lang="he-IL" sz="2000" b="1" dirty="0">
                <a:solidFill>
                  <a:srgbClr val="202122"/>
                </a:solidFill>
                <a:highlight>
                  <a:srgbClr val="FFFF00"/>
                </a:highlight>
                <a:latin typeface="Narkisim" panose="020E0502050101010101" pitchFamily="34" charset="-79"/>
                <a:cs typeface="Narkisim" panose="020E0502050101010101" pitchFamily="34" charset="-79"/>
              </a:rPr>
              <a:t> להם ובעלי ברית ועוזרים זה לזה במלחמותיהם</a:t>
            </a:r>
            <a:r>
              <a:rPr lang="he-IL" sz="2000" dirty="0">
                <a:solidFill>
                  <a:srgbClr val="202122"/>
                </a:solidFill>
                <a:latin typeface="Narkisim" panose="020E0502050101010101" pitchFamily="34" charset="-79"/>
                <a:cs typeface="Narkisim" panose="020E0502050101010101" pitchFamily="34" charset="-79"/>
              </a:rPr>
              <a:t>, ועשו עמהם שלום לפי שהיו </a:t>
            </a:r>
            <a:r>
              <a:rPr lang="he-IL" sz="2000" dirty="0" err="1">
                <a:solidFill>
                  <a:srgbClr val="202122"/>
                </a:solidFill>
                <a:latin typeface="Narkisim" panose="020E0502050101010101" pitchFamily="34" charset="-79"/>
                <a:cs typeface="Narkisim" panose="020E0502050101010101" pitchFamily="34" charset="-79"/>
              </a:rPr>
              <a:t>סבורין</a:t>
            </a:r>
            <a:r>
              <a:rPr lang="he-IL" sz="2000" dirty="0">
                <a:solidFill>
                  <a:srgbClr val="202122"/>
                </a:solidFill>
                <a:latin typeface="Narkisim" panose="020E0502050101010101" pitchFamily="34" charset="-79"/>
                <a:cs typeface="Narkisim" panose="020E0502050101010101" pitchFamily="34" charset="-79"/>
              </a:rPr>
              <a:t> שהם ערים רחוקות מאד מן העמים שאין דעתם לבא עליהם כלל. </a:t>
            </a:r>
          </a:p>
          <a:p>
            <a:r>
              <a:rPr lang="he-IL" sz="2000" dirty="0">
                <a:solidFill>
                  <a:srgbClr val="202122"/>
                </a:solidFill>
                <a:latin typeface="Narkisim" panose="020E0502050101010101" pitchFamily="34" charset="-79"/>
                <a:cs typeface="Narkisim" panose="020E0502050101010101" pitchFamily="34" charset="-79"/>
              </a:rPr>
              <a:t>ולפיכך קלל אותם יהושע ואמר (שם פסוק </a:t>
            </a:r>
            <a:r>
              <a:rPr lang="he-IL" sz="2000" dirty="0" err="1">
                <a:solidFill>
                  <a:srgbClr val="202122"/>
                </a:solidFill>
                <a:latin typeface="Narkisim" panose="020E0502050101010101" pitchFamily="34" charset="-79"/>
                <a:cs typeface="Narkisim" panose="020E0502050101010101" pitchFamily="34" charset="-79"/>
              </a:rPr>
              <a:t>כג</a:t>
            </a:r>
            <a:r>
              <a:rPr lang="he-IL" sz="2000" dirty="0">
                <a:solidFill>
                  <a:srgbClr val="202122"/>
                </a:solidFill>
                <a:latin typeface="Narkisim" panose="020E0502050101010101" pitchFamily="34" charset="-79"/>
                <a:cs typeface="Narkisim" panose="020E0502050101010101" pitchFamily="34" charset="-79"/>
              </a:rPr>
              <a:t>) ועתה ארורים אתם, שהם מן העמים הארורים אשר אררם ה', ועשה להם כמשפט הראוי </a:t>
            </a:r>
            <a:r>
              <a:rPr lang="he-IL" sz="2000" dirty="0" err="1">
                <a:solidFill>
                  <a:srgbClr val="202122"/>
                </a:solidFill>
                <a:latin typeface="Narkisim" panose="020E0502050101010101" pitchFamily="34" charset="-79"/>
                <a:cs typeface="Narkisim" panose="020E0502050101010101" pitchFamily="34" charset="-79"/>
              </a:rPr>
              <a:t>להעשות</a:t>
            </a:r>
            <a:r>
              <a:rPr lang="he-IL" sz="2000" dirty="0">
                <a:solidFill>
                  <a:srgbClr val="202122"/>
                </a:solidFill>
                <a:latin typeface="Narkisim" panose="020E0502050101010101" pitchFamily="34" charset="-79"/>
                <a:cs typeface="Narkisim" panose="020E0502050101010101" pitchFamily="34" charset="-79"/>
              </a:rPr>
              <a:t> בהם </a:t>
            </a:r>
            <a:r>
              <a:rPr lang="he-IL" sz="2000" b="1" dirty="0">
                <a:solidFill>
                  <a:srgbClr val="202122"/>
                </a:solidFill>
                <a:latin typeface="Narkisim" panose="020E0502050101010101" pitchFamily="34" charset="-79"/>
                <a:cs typeface="Narkisim" panose="020E0502050101010101" pitchFamily="34" charset="-79"/>
              </a:rPr>
              <a:t>לקיים מה שנאמר למס ועבדוך</a:t>
            </a:r>
            <a:r>
              <a:rPr lang="he-IL" sz="2000" dirty="0">
                <a:solidFill>
                  <a:srgbClr val="202122"/>
                </a:solidFill>
                <a:latin typeface="Narkisim" panose="020E0502050101010101" pitchFamily="34" charset="-79"/>
                <a:cs typeface="Narkisim" panose="020E0502050101010101" pitchFamily="34" charset="-79"/>
              </a:rPr>
              <a:t>, שיהיו חוטבי עצים ושואבי מים לעדה ולמזבח ה', והוא המס והשעבוד כמו שפירשנו.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51</a:t>
            </a:fld>
            <a:endParaRPr lang="en-US" dirty="0"/>
          </a:p>
        </p:txBody>
      </p:sp>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פרשת גבעון – דעה ב'</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978010"/>
            <a:ext cx="9698182" cy="5773773"/>
          </a:xfrm>
        </p:spPr>
        <p:txBody>
          <a:bodyPr>
            <a:normAutofit/>
          </a:bodyPr>
          <a:lstStyle/>
          <a:p>
            <a:r>
              <a:rPr lang="he-IL" dirty="0">
                <a:solidFill>
                  <a:srgbClr val="202122"/>
                </a:solidFill>
                <a:latin typeface="Narkisim" panose="020E0502050101010101" pitchFamily="34" charset="-79"/>
                <a:cs typeface="Narkisim" panose="020E0502050101010101" pitchFamily="34" charset="-79"/>
              </a:rPr>
              <a:t>רמב"ן דברים פרק כ פסוק יא</a:t>
            </a:r>
          </a:p>
          <a:p>
            <a:r>
              <a:rPr lang="he-IL" dirty="0">
                <a:solidFill>
                  <a:srgbClr val="202122"/>
                </a:solidFill>
                <a:latin typeface="Narkisim" panose="020E0502050101010101" pitchFamily="34" charset="-79"/>
                <a:cs typeface="Narkisim" panose="020E0502050101010101" pitchFamily="34" charset="-79"/>
              </a:rPr>
              <a:t>ויש אומרים, כי פירוש והיה אם שלום תענך, בעת הקריאה, אבל אם מאנו מתחילה שוב אין </a:t>
            </a:r>
            <a:r>
              <a:rPr lang="he-IL" dirty="0" err="1">
                <a:solidFill>
                  <a:srgbClr val="202122"/>
                </a:solidFill>
                <a:latin typeface="Narkisim" panose="020E0502050101010101" pitchFamily="34" charset="-79"/>
                <a:cs typeface="Narkisim" panose="020E0502050101010101" pitchFamily="34" charset="-79"/>
              </a:rPr>
              <a:t>מקבלין</a:t>
            </a:r>
            <a:r>
              <a:rPr lang="he-IL" dirty="0">
                <a:solidFill>
                  <a:srgbClr val="202122"/>
                </a:solidFill>
                <a:latin typeface="Narkisim" panose="020E0502050101010101" pitchFamily="34" charset="-79"/>
                <a:cs typeface="Narkisim" panose="020E0502050101010101" pitchFamily="34" charset="-79"/>
              </a:rPr>
              <a:t> אותם, והגבעונים מאנו </a:t>
            </a:r>
            <a:r>
              <a:rPr lang="he-IL" dirty="0" err="1">
                <a:solidFill>
                  <a:srgbClr val="202122"/>
                </a:solidFill>
                <a:latin typeface="Narkisim" panose="020E0502050101010101" pitchFamily="34" charset="-79"/>
                <a:cs typeface="Narkisim" panose="020E0502050101010101" pitchFamily="34" charset="-79"/>
              </a:rPr>
              <a:t>בפרוסדיטגמא</a:t>
            </a:r>
            <a:r>
              <a:rPr lang="he-IL" dirty="0">
                <a:solidFill>
                  <a:srgbClr val="202122"/>
                </a:solidFill>
                <a:latin typeface="Narkisim" panose="020E0502050101010101" pitchFamily="34" charset="-79"/>
                <a:cs typeface="Narkisim" panose="020E0502050101010101" pitchFamily="34" charset="-79"/>
              </a:rPr>
              <a:t> ולא היה הדין לקבלם:</a:t>
            </a:r>
          </a:p>
          <a:p>
            <a:r>
              <a:rPr lang="he-IL" b="1" dirty="0">
                <a:solidFill>
                  <a:srgbClr val="202122"/>
                </a:solidFill>
                <a:latin typeface="Narkisim" panose="020E0502050101010101" pitchFamily="34" charset="-79"/>
                <a:cs typeface="Narkisim" panose="020E0502050101010101" pitchFamily="34" charset="-79"/>
              </a:rPr>
              <a:t>והרב רבי משה כתב </a:t>
            </a:r>
            <a:r>
              <a:rPr lang="he-IL" dirty="0">
                <a:solidFill>
                  <a:srgbClr val="202122"/>
                </a:solidFill>
                <a:latin typeface="Narkisim" panose="020E0502050101010101" pitchFamily="34" charset="-79"/>
                <a:cs typeface="Narkisim" panose="020E0502050101010101" pitchFamily="34" charset="-79"/>
              </a:rPr>
              <a:t>(הל' מלכים פ"ו ה"ה), שהקפידו עליהם מפני שכרתו להם ברית, והרי הוא אומר (שמות </a:t>
            </a:r>
            <a:r>
              <a:rPr lang="he-IL" dirty="0" err="1">
                <a:solidFill>
                  <a:srgbClr val="202122"/>
                </a:solidFill>
                <a:latin typeface="Narkisim" panose="020E0502050101010101" pitchFamily="34" charset="-79"/>
                <a:cs typeface="Narkisim" panose="020E0502050101010101" pitchFamily="34" charset="-79"/>
              </a:rPr>
              <a:t>כג</a:t>
            </a:r>
            <a:r>
              <a:rPr lang="he-IL" dirty="0">
                <a:solidFill>
                  <a:srgbClr val="202122"/>
                </a:solidFill>
                <a:latin typeface="Narkisim" panose="020E0502050101010101" pitchFamily="34" charset="-79"/>
                <a:cs typeface="Narkisim" panose="020E0502050101010101" pitchFamily="34" charset="-79"/>
              </a:rPr>
              <a:t> לב) לא תכרות להם </a:t>
            </a:r>
            <a:r>
              <a:rPr lang="he-IL" dirty="0" err="1">
                <a:solidFill>
                  <a:srgbClr val="202122"/>
                </a:solidFill>
                <a:latin typeface="Narkisim" panose="020E0502050101010101" pitchFamily="34" charset="-79"/>
                <a:cs typeface="Narkisim" panose="020E0502050101010101" pitchFamily="34" charset="-79"/>
              </a:rPr>
              <a:t>ולאלהיהם</a:t>
            </a:r>
            <a:r>
              <a:rPr lang="he-IL" dirty="0">
                <a:solidFill>
                  <a:srgbClr val="202122"/>
                </a:solidFill>
                <a:latin typeface="Narkisim" panose="020E0502050101010101" pitchFamily="34" charset="-79"/>
                <a:cs typeface="Narkisim" panose="020E0502050101010101" pitchFamily="34" charset="-79"/>
              </a:rPr>
              <a:t> ברית. </a:t>
            </a:r>
          </a:p>
          <a:p>
            <a:r>
              <a:rPr lang="he-IL" dirty="0">
                <a:solidFill>
                  <a:srgbClr val="202122"/>
                </a:solidFill>
                <a:latin typeface="Narkisim" panose="020E0502050101010101" pitchFamily="34" charset="-79"/>
                <a:cs typeface="Narkisim" panose="020E0502050101010101" pitchFamily="34" charset="-79"/>
              </a:rPr>
              <a:t>ואינו נכון בעיני, כי הגבעונים </a:t>
            </a:r>
            <a:r>
              <a:rPr lang="he-IL" dirty="0" err="1">
                <a:solidFill>
                  <a:srgbClr val="202122"/>
                </a:solidFill>
                <a:latin typeface="Narkisim" panose="020E0502050101010101" pitchFamily="34" charset="-79"/>
                <a:cs typeface="Narkisim" panose="020E0502050101010101" pitchFamily="34" charset="-79"/>
              </a:rPr>
              <a:t>בודאי</a:t>
            </a:r>
            <a:r>
              <a:rPr lang="he-IL" dirty="0">
                <a:solidFill>
                  <a:srgbClr val="202122"/>
                </a:solidFill>
                <a:latin typeface="Narkisim" panose="020E0502050101010101" pitchFamily="34" charset="-79"/>
                <a:cs typeface="Narkisim" panose="020E0502050101010101" pitchFamily="34" charset="-79"/>
              </a:rPr>
              <a:t> קבלו עליהם שלא לעבוד ע"ז, כמו שאמרו (יהושע ט ט) באו עבדיך לשם ה' </a:t>
            </a:r>
            <a:r>
              <a:rPr lang="he-IL" dirty="0" err="1">
                <a:solidFill>
                  <a:srgbClr val="202122"/>
                </a:solidFill>
                <a:latin typeface="Narkisim" panose="020E0502050101010101" pitchFamily="34" charset="-79"/>
                <a:cs typeface="Narkisim" panose="020E0502050101010101" pitchFamily="34" charset="-79"/>
              </a:rPr>
              <a:t>אלהיך</a:t>
            </a:r>
            <a:r>
              <a:rPr lang="he-IL" dirty="0">
                <a:solidFill>
                  <a:srgbClr val="202122"/>
                </a:solidFill>
                <a:latin typeface="Narkisim" panose="020E0502050101010101" pitchFamily="34" charset="-79"/>
                <a:cs typeface="Narkisim" panose="020E0502050101010101" pitchFamily="34" charset="-79"/>
              </a:rPr>
              <a:t>, ולכך לא הוצרך יהושע אחרי כן לומר להם שיקבלו עליהם לעבוד את השם, כיון שכן </a:t>
            </a:r>
            <a:r>
              <a:rPr lang="he-IL" dirty="0" err="1">
                <a:solidFill>
                  <a:srgbClr val="202122"/>
                </a:solidFill>
                <a:latin typeface="Narkisim" panose="020E0502050101010101" pitchFamily="34" charset="-79"/>
                <a:cs typeface="Narkisim" panose="020E0502050101010101" pitchFamily="34" charset="-79"/>
              </a:rPr>
              <a:t>מותרין</a:t>
            </a:r>
            <a:r>
              <a:rPr lang="he-IL" dirty="0">
                <a:solidFill>
                  <a:srgbClr val="202122"/>
                </a:solidFill>
                <a:latin typeface="Narkisim" panose="020E0502050101010101" pitchFamily="34" charset="-79"/>
                <a:cs typeface="Narkisim" panose="020E0502050101010101" pitchFamily="34" charset="-79"/>
              </a:rPr>
              <a:t> היו בברית ההוא כמו שהיו </a:t>
            </a:r>
            <a:r>
              <a:rPr lang="he-IL" dirty="0" err="1">
                <a:solidFill>
                  <a:srgbClr val="202122"/>
                </a:solidFill>
                <a:latin typeface="Narkisim" panose="020E0502050101010101" pitchFamily="34" charset="-79"/>
                <a:cs typeface="Narkisim" panose="020E0502050101010101" pitchFamily="34" charset="-79"/>
              </a:rPr>
              <a:t>מותרין</a:t>
            </a:r>
            <a:r>
              <a:rPr lang="he-IL" dirty="0">
                <a:solidFill>
                  <a:srgbClr val="202122"/>
                </a:solidFill>
                <a:latin typeface="Narkisim" panose="020E0502050101010101" pitchFamily="34" charset="-79"/>
                <a:cs typeface="Narkisim" panose="020E0502050101010101" pitchFamily="34" charset="-79"/>
              </a:rPr>
              <a:t> בישיבת הארץ, ששתיהן לא נאסרו אלא קודם התשובה כמו שאמר (שמות </a:t>
            </a:r>
            <a:r>
              <a:rPr lang="he-IL" dirty="0" err="1">
                <a:solidFill>
                  <a:srgbClr val="202122"/>
                </a:solidFill>
                <a:latin typeface="Narkisim" panose="020E0502050101010101" pitchFamily="34" charset="-79"/>
                <a:cs typeface="Narkisim" panose="020E0502050101010101" pitchFamily="34" charset="-79"/>
              </a:rPr>
              <a:t>כג</a:t>
            </a:r>
            <a:r>
              <a:rPr lang="he-IL" dirty="0">
                <a:solidFill>
                  <a:srgbClr val="202122"/>
                </a:solidFill>
                <a:latin typeface="Narkisim" panose="020E0502050101010101" pitchFamily="34" charset="-79"/>
                <a:cs typeface="Narkisim" panose="020E0502050101010101" pitchFamily="34" charset="-79"/>
              </a:rPr>
              <a:t> לג) פן יחטיאו אותך לי, וכן אמר לא תכרות להם </a:t>
            </a:r>
            <a:r>
              <a:rPr lang="he-IL" dirty="0" err="1">
                <a:solidFill>
                  <a:srgbClr val="202122"/>
                </a:solidFill>
                <a:latin typeface="Narkisim" panose="020E0502050101010101" pitchFamily="34" charset="-79"/>
                <a:cs typeface="Narkisim" panose="020E0502050101010101" pitchFamily="34" charset="-79"/>
              </a:rPr>
              <a:t>ולאלהיהם</a:t>
            </a:r>
            <a:r>
              <a:rPr lang="he-IL" dirty="0">
                <a:solidFill>
                  <a:srgbClr val="202122"/>
                </a:solidFill>
                <a:latin typeface="Narkisim" panose="020E0502050101010101" pitchFamily="34" charset="-79"/>
                <a:cs typeface="Narkisim" panose="020E0502050101010101" pitchFamily="34" charset="-79"/>
              </a:rPr>
              <a:t> ברית, אבל הדבר כמו שאמרנו: </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52</a:t>
            </a:fld>
            <a:endParaRPr lang="en-US" dirty="0"/>
          </a:p>
        </p:txBody>
      </p:sp>
    </p:spTree>
    <p:extLst>
      <p:ext uri="{BB962C8B-B14F-4D97-AF65-F5344CB8AC3E}">
        <p14:creationId xmlns:p14="http://schemas.microsoft.com/office/powerpoint/2010/main" val="182648934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385272D-A59D-DB31-19BE-10BA84ACCF48}"/>
              </a:ext>
            </a:extLst>
          </p:cNvPr>
          <p:cNvSpPr>
            <a:spLocks noGrp="1"/>
          </p:cNvSpPr>
          <p:nvPr>
            <p:ph type="title"/>
          </p:nvPr>
        </p:nvSpPr>
        <p:spPr>
          <a:xfrm>
            <a:off x="677333" y="92365"/>
            <a:ext cx="9196339" cy="957208"/>
          </a:xfrm>
        </p:spPr>
        <p:txBody>
          <a:bodyPr>
            <a:normAutofit fontScale="90000"/>
          </a:bodyPr>
          <a:lstStyle/>
          <a:p>
            <a:r>
              <a:rPr lang="he-IL" dirty="0"/>
              <a:t>הרחמנות ההרסנית של אחאב</a:t>
            </a:r>
            <a:br>
              <a:rPr lang="he-IL" dirty="0"/>
            </a:br>
            <a:endParaRPr lang="he-IL" dirty="0"/>
          </a:p>
        </p:txBody>
      </p:sp>
      <p:sp>
        <p:nvSpPr>
          <p:cNvPr id="3" name="מציין מיקום תוכן 2">
            <a:extLst>
              <a:ext uri="{FF2B5EF4-FFF2-40B4-BE49-F238E27FC236}">
                <a16:creationId xmlns:a16="http://schemas.microsoft.com/office/drawing/2014/main" id="{4820E080-F2E9-449A-4B2B-6A2198263FFA}"/>
              </a:ext>
            </a:extLst>
          </p:cNvPr>
          <p:cNvSpPr>
            <a:spLocks noGrp="1"/>
          </p:cNvSpPr>
          <p:nvPr>
            <p:ph idx="1"/>
          </p:nvPr>
        </p:nvSpPr>
        <p:spPr>
          <a:xfrm>
            <a:off x="157018" y="866692"/>
            <a:ext cx="9698182" cy="5885091"/>
          </a:xfrm>
        </p:spPr>
        <p:txBody>
          <a:bodyPr>
            <a:normAutofit fontScale="70000" lnSpcReduction="20000"/>
          </a:bodyPr>
          <a:lstStyle/>
          <a:p>
            <a:r>
              <a:rPr lang="he-IL" dirty="0"/>
              <a:t>אחד הסיפורים היותר כואבים בעניין הרחמנות שבאה בלי תורה היא אחאב מלך ישראל. הוא היה במלחמה מתמשכת עם בן הדד מלך ארם, הלא היא סוריה ועירק של ימינו. באחת המערכות אסף בן הדד שלושים ושתים מלכים שיעזרו לו במלחמה כנגד אחאב. כדי ליצור איזה צידוק למלחמה הוא דורש מאחאב את אשתו וילדיו, כספו וזהבו של אחאב. </a:t>
            </a:r>
            <a:r>
              <a:rPr lang="he-IL" dirty="0" err="1"/>
              <a:t>הכל</a:t>
            </a:r>
            <a:r>
              <a:rPr lang="he-IL" dirty="0"/>
              <a:t> מתוך מחשבה שאחאב לא יסכים ואז תהיה לו 'הצדקה מוסרית' לתקוף את אחאב. אחאב מבין את כוונתו של בן הדד ומנסה למנוע את המלחמה ומסכים למסור לבן הדד את בניו אשתו וכל כספו. הוא אומר לבן הדד: "כִּדְבָרְךָ אֲדֹנִי הַמֶּלֶךְ, לְךָ אֲנִי וְכָל אֲשֶׁר לִי". אני מוכן לתת לך את אשתי וילדי כספי וזהבי, העיקר שלא תלחם עם ישראל.</a:t>
            </a:r>
          </a:p>
          <a:p>
            <a:r>
              <a:rPr lang="he-IL" dirty="0"/>
              <a:t>כשרואה בן הדד שתחבולתו לא הצליחה הוא שולח לאחאב ואומר לו: אני רוצה לקחת עוד משהו שלא אמרתי קודם "את כל מחמד עינך". חכמינו אמרו שהוא רצה את ספר התורה. שהיה מחמד עיניו של אחאב למרות שאחאב היה עובד עבודה זרה. זה לא סתר אצלו. הוא לא מסכים לתת את ספר התורה לבן הדד ומתחילה המלחמה. הנביא אומר לאחאב דע לך שבן הדד יפסיד במלחמה בגלל שאתה נלחם לכבודו של ספר התורה ששמרת עליו מכל משמר. </a:t>
            </a:r>
          </a:p>
          <a:p>
            <a:r>
              <a:rPr lang="he-IL" dirty="0"/>
              <a:t>בן הדד בטוח </a:t>
            </a:r>
            <a:r>
              <a:rPr lang="he-IL" dirty="0" err="1"/>
              <a:t>בנצחונו</a:t>
            </a:r>
            <a:r>
              <a:rPr lang="he-IL" dirty="0"/>
              <a:t>, הוא אומר שיש לו הרבה חיילים עד שאין מספיק עפר בשומרון להדבק בנעלים של החיילים שיש לו. המערכה מתחילה. "וַיָּנֻסוּ אֲרָם, וַיִּרְדְּפֵם יִשְׂרָאֵל וַיִּמָּלֵט בֶּן הֲדַד מֶלֶךְ אֲרָם עַל סוּס וּפָרָשִׁים". שנה אחר כך שוב בא בן הדד למלחמה הפעם הוא בא במישור. לדעתו האלוקים של עם ישראל הוא אלוקי ההרים ולא אלוקי העמקים, לכן במישור הוא ינצח. על חילול ה' כזה אי אפשר למחול. שוב בא הנביא ואומר לאחאב: "כֹּה אָמַר ה' יַעַן אֲשֶׁר אָמְרוּ אֲרָם </a:t>
            </a:r>
            <a:r>
              <a:rPr lang="he-IL" dirty="0" err="1"/>
              <a:t>אֱלֹהֵי</a:t>
            </a:r>
            <a:r>
              <a:rPr lang="he-IL" dirty="0"/>
              <a:t> הָרִים ה' וְלֹא </a:t>
            </a:r>
            <a:r>
              <a:rPr lang="he-IL" dirty="0" err="1"/>
              <a:t>אֱלֹהֵי</a:t>
            </a:r>
            <a:r>
              <a:rPr lang="he-IL" dirty="0"/>
              <a:t> עֲמָקִים הוּא, וְנָתַתִּי אֶת כָּל הֶהָמוֹן הַגָּדוֹל הַזֶּה בְּיָדֶךָ וִידַעְתֶּם כִּי אֲנִי ה' ".</a:t>
            </a:r>
          </a:p>
          <a:p>
            <a:r>
              <a:rPr lang="he-IL" dirty="0"/>
              <a:t>אחרי שבעה ימים של היסוס מתחילה המלחמה. "וַיַּכּוּ בְנֵי יִשְׂרָאֵל אֶת אֲרָם מֵאָה אֶלֶף רַגְלִי בְּיוֹם אֶחָד". בן הדד ברח לעיר </a:t>
            </a:r>
            <a:r>
              <a:rPr lang="he-IL" dirty="0" err="1"/>
              <a:t>אפק</a:t>
            </a:r>
            <a:r>
              <a:rPr lang="he-IL" dirty="0"/>
              <a:t>. "וַתִּפֹּל הַחוֹמָה עַל עֶשְׂרִים וְשִׁבְעָה אֶלֶף אִישׁ הַנּוֹתָרִים וּבֶן הֲדַד נָס וַיָּבֹא אֶל הָעִיר חֶדֶר בְּחָדֶר". עכשיו בן הדד במצור. מה הוא יעשה? פעמיים הוא ניסה להשמיד את ישראל ולא הצליח , איזה סיכוי בכלל יש לו לחיות? מי ירחם עליו?</a:t>
            </a:r>
          </a:p>
          <a:p>
            <a:r>
              <a:rPr lang="he-IL" dirty="0"/>
              <a:t>מסתבר שיש מי שירחם וזה אחאב בעצמו. אחאב הוא מזרע ישראל "רחמנים בני רחמנים". חסד שבא בתורשה מהאבות. אם אין לו תורה שמכוונת אותו לגבורה, הוא עושה עם התכונה של הרחמנות שטויות. "ואין עוז אלא תורה" (מדרש רבה שיר השירים א </a:t>
            </a:r>
            <a:r>
              <a:rPr lang="he-IL" dirty="0" err="1"/>
              <a:t>כג</a:t>
            </a:r>
            <a:r>
              <a:rPr lang="he-IL" dirty="0"/>
              <a:t>). העוז הזה לא קיים אצל אחאב.</a:t>
            </a:r>
          </a:p>
          <a:p>
            <a:r>
              <a:rPr lang="he-IL" dirty="0"/>
              <a:t>אומרים עבדיו של בן הדד: "הִנֵּה נָא שָׁמַעְנוּ כִּי מַלְכֵי בֵּית יִשְׂרָאֵל כִּי מַלְכֵי חֶסֶד הֵם, נָשִׂימָה נָּא שַׂקִּים בְּמָתְנֵינוּ וַחֲבָלִים בְּרֹאשֵׁנוּ וְנֵצֵא אֶל מֶלֶךְ יִשְׂרָאֵל אוּלַי יְחַיֶּה אֶת נַפְשֶׁךָ". כך עשו "וַיָּבֹאוּ אֶל מֶלֶךְ יִשְׂרָאֵל וַיֹּאמְרוּ עַבְדְּךָ בֶן הֲדַד אָמַר </a:t>
            </a:r>
            <a:r>
              <a:rPr lang="he-IL" dirty="0" err="1"/>
              <a:t>תְּחִי</a:t>
            </a:r>
            <a:r>
              <a:rPr lang="he-IL" dirty="0"/>
              <a:t> נָא נַפְשִׁי. וַיֹּאמֶר: הַעוֹדֶנּוּ חַי? אָחִי הוּא!". אחאב קורא לזה שרצה להרוג אותו לפני מספר ימים "אָחִי הוּא!". </a:t>
            </a:r>
          </a:p>
          <a:p>
            <a:r>
              <a:rPr lang="he-IL" dirty="0"/>
              <a:t>יוצא בן הדד מהמצור אל המנצח אחאב. ואחאב עושה לו כבוד מלכים, מעלה אותו על המרכבה שלו. ולא עוד אלא שמחזיר לו שטחים וגם כורת </a:t>
            </a:r>
            <a:r>
              <a:rPr lang="he-IL" dirty="0" err="1"/>
              <a:t>איתו</a:t>
            </a:r>
            <a:r>
              <a:rPr lang="he-IL" dirty="0"/>
              <a:t> ברית. "וַיֹּאמֶר אֵלָיו הֶעָרִים אֲשֶׁר לָקַח אָבִי מֵאֵת אָבִיךָ – אָשִׁיב. וְחוּצוֹת תָּשִׂים לְךָ בְדַמֶּשֶׂק כַּאֲשֶׁר שָׂם אָבִי </a:t>
            </a:r>
            <a:r>
              <a:rPr lang="he-IL" dirty="0" err="1"/>
              <a:t>בְּשֹׁמְרוֹן</a:t>
            </a:r>
            <a:r>
              <a:rPr lang="he-IL" dirty="0"/>
              <a:t>, וַאֲנִי בַּבְּרִית אֲשַׁלְּחֶךָּ </a:t>
            </a:r>
            <a:r>
              <a:rPr lang="he-IL" dirty="0" err="1"/>
              <a:t>וַיִּכְרָת</a:t>
            </a:r>
            <a:r>
              <a:rPr lang="he-IL" dirty="0"/>
              <a:t> לוֹ בְרִית וַיְשַׁלְּחֵהוּ". הנביא אומר לאחאב אחרי אותה מלחמה: נתתי לך את השונא שלך בידיך ואתה משחרר אותו וגם נותן לו ערים מארץ ישראל? האם אתה חושב שמלחמה זה משחק. אתה לא אמור להראות יפה בעיני מישהו! מדובר כאן בחיים של עם ישראל. </a:t>
            </a:r>
          </a:p>
          <a:p>
            <a:r>
              <a:rPr lang="he-IL" dirty="0"/>
              <a:t>התוצאה הצפויה הייתה שאחרי שלוש שנים אחאב נהרג במלחמה עם אותו בן הדד. שמכוון את כל הלוחמים שלו להרוג דווקא את אחאב. "וּמֶלֶךְ אֲרָם </a:t>
            </a:r>
            <a:r>
              <a:rPr lang="he-IL" dirty="0" err="1"/>
              <a:t>צִוָּה</a:t>
            </a:r>
            <a:r>
              <a:rPr lang="he-IL" dirty="0"/>
              <a:t> אֶת שָׂרֵי הָרֶכֶב אֲשֶׁר לוֹ שְׁלִֹשִׁים וּשְׁנַיִם </a:t>
            </a:r>
            <a:r>
              <a:rPr lang="he-IL" dirty="0" err="1"/>
              <a:t>לֵאמֹר</a:t>
            </a:r>
            <a:r>
              <a:rPr lang="he-IL" dirty="0"/>
              <a:t> לֹא תִּלָּחֲמוּ אֶת קָטֹן וְאֶת גָּדוֹל כִּי אִם אֶת מֶלֶךְ יִשְׂרָאֵל לְבַדּוֹ". הם לא מוצאים אותו בכוחות עצמם אבל הקב"ה מכוון את הדברים יותר טוב. "וְאִישׁ מָשַׁךְ בַּקֶּשֶׁת </a:t>
            </a:r>
            <a:r>
              <a:rPr lang="he-IL" dirty="0" err="1"/>
              <a:t>לְתֻמּו</a:t>
            </a:r>
            <a:r>
              <a:rPr lang="he-IL" dirty="0"/>
              <a:t>ֹ וַיַּכֶּה אֶת מֶלֶךְ יִשְׂרָאֵל בֵּין הַדְּבָקִים וּבֵין הַשִּׁרְיָן". דמו אוזל והוא מת. </a:t>
            </a:r>
          </a:p>
        </p:txBody>
      </p:sp>
      <p:sp>
        <p:nvSpPr>
          <p:cNvPr id="4" name="מציין מיקום של מספר שקופית 3">
            <a:extLst>
              <a:ext uri="{FF2B5EF4-FFF2-40B4-BE49-F238E27FC236}">
                <a16:creationId xmlns:a16="http://schemas.microsoft.com/office/drawing/2014/main" id="{DF514C04-342C-68CC-4A56-6093F96CBFBE}"/>
              </a:ext>
            </a:extLst>
          </p:cNvPr>
          <p:cNvSpPr>
            <a:spLocks noGrp="1"/>
          </p:cNvSpPr>
          <p:nvPr>
            <p:ph type="sldNum" sz="quarter" idx="12"/>
          </p:nvPr>
        </p:nvSpPr>
        <p:spPr/>
        <p:txBody>
          <a:bodyPr/>
          <a:lstStyle/>
          <a:p>
            <a:fld id="{519954A3-9DFD-4C44-94BA-B95130A3BA1C}" type="slidenum">
              <a:rPr lang="en-US" smtClean="0"/>
              <a:t>53</a:t>
            </a:fld>
            <a:endParaRPr lang="en-US" dirty="0"/>
          </a:p>
        </p:txBody>
      </p:sp>
    </p:spTree>
    <p:extLst>
      <p:ext uri="{BB962C8B-B14F-4D97-AF65-F5344CB8AC3E}">
        <p14:creationId xmlns:p14="http://schemas.microsoft.com/office/powerpoint/2010/main" val="31618092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פרשת גבעון – כריתת ברית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978010"/>
            <a:ext cx="9698182" cy="5773773"/>
          </a:xfrm>
        </p:spPr>
        <p:txBody>
          <a:bodyPr>
            <a:normAutofit/>
          </a:bodyPr>
          <a:lstStyle/>
          <a:p>
            <a:r>
              <a:rPr lang="he-IL" dirty="0">
                <a:solidFill>
                  <a:srgbClr val="202122"/>
                </a:solidFill>
                <a:latin typeface="Narkisim" panose="020E0502050101010101" pitchFamily="34" charset="-79"/>
                <a:cs typeface="Narkisim" panose="020E0502050101010101" pitchFamily="34" charset="-79"/>
              </a:rPr>
              <a:t>רמב"ן דברים פרק כ פסוק יא</a:t>
            </a:r>
          </a:p>
          <a:p>
            <a:r>
              <a:rPr lang="he-IL" sz="2000" dirty="0">
                <a:solidFill>
                  <a:srgbClr val="202122"/>
                </a:solidFill>
                <a:latin typeface="Narkisim" panose="020E0502050101010101" pitchFamily="34" charset="-79"/>
                <a:cs typeface="Narkisim" panose="020E0502050101010101" pitchFamily="34" charset="-79"/>
              </a:rPr>
              <a:t>ודע כי ענין אנשי גבעון היה מפני שלא היו יודעין משפטם של ישראל בקריאת השלום, והקדימו קודם </a:t>
            </a:r>
            <a:r>
              <a:rPr lang="he-IL" sz="2000" dirty="0" err="1">
                <a:solidFill>
                  <a:srgbClr val="202122"/>
                </a:solidFill>
                <a:latin typeface="Narkisim" panose="020E0502050101010101" pitchFamily="34" charset="-79"/>
                <a:cs typeface="Narkisim" panose="020E0502050101010101" pitchFamily="34" charset="-79"/>
              </a:rPr>
              <a:t>שתבא</a:t>
            </a:r>
            <a:r>
              <a:rPr lang="he-IL" sz="2000" dirty="0">
                <a:solidFill>
                  <a:srgbClr val="202122"/>
                </a:solidFill>
                <a:latin typeface="Narkisim" panose="020E0502050101010101" pitchFamily="34" charset="-79"/>
                <a:cs typeface="Narkisim" panose="020E0502050101010101" pitchFamily="34" charset="-79"/>
              </a:rPr>
              <a:t> להם </a:t>
            </a:r>
            <a:r>
              <a:rPr lang="he-IL" sz="2000" dirty="0" err="1">
                <a:solidFill>
                  <a:srgbClr val="202122"/>
                </a:solidFill>
                <a:latin typeface="Narkisim" panose="020E0502050101010101" pitchFamily="34" charset="-79"/>
                <a:cs typeface="Narkisim" panose="020E0502050101010101" pitchFamily="34" charset="-79"/>
              </a:rPr>
              <a:t>פרוסדיטגמא</a:t>
            </a:r>
            <a:r>
              <a:rPr lang="he-IL" sz="2000" dirty="0">
                <a:solidFill>
                  <a:srgbClr val="202122"/>
                </a:solidFill>
                <a:latin typeface="Narkisim" panose="020E0502050101010101" pitchFamily="34" charset="-79"/>
                <a:cs typeface="Narkisim" panose="020E0502050101010101" pitchFamily="34" charset="-79"/>
              </a:rPr>
              <a:t> של יהושע, ולכך אמרו (יהושע ט כד) ונירא מאד לנפשותינו. </a:t>
            </a:r>
          </a:p>
          <a:p>
            <a:r>
              <a:rPr lang="he-IL" sz="2000" dirty="0">
                <a:solidFill>
                  <a:srgbClr val="202122"/>
                </a:solidFill>
                <a:latin typeface="Narkisim" panose="020E0502050101010101" pitchFamily="34" charset="-79"/>
                <a:cs typeface="Narkisim" panose="020E0502050101010101" pitchFamily="34" charset="-79"/>
              </a:rPr>
              <a:t>או שלא רצו מתחילה לשמוע לדברי יהושע, ובסוף פחדו, ועשו עצמם נכרים </a:t>
            </a:r>
            <a:r>
              <a:rPr lang="he-IL" sz="2000" dirty="0" err="1">
                <a:solidFill>
                  <a:srgbClr val="202122"/>
                </a:solidFill>
                <a:latin typeface="Narkisim" panose="020E0502050101010101" pitchFamily="34" charset="-79"/>
                <a:cs typeface="Narkisim" panose="020E0502050101010101" pitchFamily="34" charset="-79"/>
              </a:rPr>
              <a:t>דכתיב</a:t>
            </a:r>
            <a:r>
              <a:rPr lang="he-IL" sz="2000" dirty="0">
                <a:solidFill>
                  <a:srgbClr val="202122"/>
                </a:solidFill>
                <a:latin typeface="Narkisim" panose="020E0502050101010101" pitchFamily="34" charset="-79"/>
                <a:cs typeface="Narkisim" panose="020E0502050101010101" pitchFamily="34" charset="-79"/>
              </a:rPr>
              <a:t> (שם פסוקים ג ד) ויושבי גבעון שמעו את אשר עשה יהושע ליריחו ולעי ויעשו גם המה בערמה, והיה מועיל להם עוד, שלא יהיו להם לעבדים אלא יהיו עמם בעלי ברית. </a:t>
            </a:r>
          </a:p>
          <a:p>
            <a:r>
              <a:rPr lang="he-IL" sz="2000" dirty="0">
                <a:solidFill>
                  <a:srgbClr val="202122"/>
                </a:solidFill>
                <a:latin typeface="Narkisim" panose="020E0502050101010101" pitchFamily="34" charset="-79"/>
                <a:cs typeface="Narkisim" panose="020E0502050101010101" pitchFamily="34" charset="-79"/>
              </a:rPr>
              <a:t>ומפני זה הקפידו עליהם, והיו </a:t>
            </a:r>
            <a:r>
              <a:rPr lang="he-IL" sz="2000" dirty="0" err="1">
                <a:solidFill>
                  <a:srgbClr val="202122"/>
                </a:solidFill>
                <a:latin typeface="Narkisim" panose="020E0502050101010101" pitchFamily="34" charset="-79"/>
                <a:cs typeface="Narkisim" panose="020E0502050101010101" pitchFamily="34" charset="-79"/>
              </a:rPr>
              <a:t>נהרגין</a:t>
            </a:r>
            <a:r>
              <a:rPr lang="he-IL" sz="2000" dirty="0">
                <a:solidFill>
                  <a:srgbClr val="202122"/>
                </a:solidFill>
                <a:latin typeface="Narkisim" panose="020E0502050101010101" pitchFamily="34" charset="-79"/>
                <a:cs typeface="Narkisim" panose="020E0502050101010101" pitchFamily="34" charset="-79"/>
              </a:rPr>
              <a:t> אלמלא שבועת הנשיאים, מפני שהיה עליהם לקבל </a:t>
            </a:r>
            <a:r>
              <a:rPr lang="he-IL" sz="2000" dirty="0" err="1">
                <a:solidFill>
                  <a:srgbClr val="202122"/>
                </a:solidFill>
                <a:latin typeface="Narkisim" panose="020E0502050101010101" pitchFamily="34" charset="-79"/>
                <a:cs typeface="Narkisim" panose="020E0502050101010101" pitchFamily="34" charset="-79"/>
              </a:rPr>
              <a:t>מסים</a:t>
            </a:r>
            <a:r>
              <a:rPr lang="he-IL" sz="2000" dirty="0">
                <a:solidFill>
                  <a:srgbClr val="202122"/>
                </a:solidFill>
                <a:latin typeface="Narkisim" panose="020E0502050101010101" pitchFamily="34" charset="-79"/>
                <a:cs typeface="Narkisim" panose="020E0502050101010101" pitchFamily="34" charset="-79"/>
              </a:rPr>
              <a:t> ושעבוד כמו שאמרנו, </a:t>
            </a:r>
            <a:r>
              <a:rPr lang="he-IL" sz="2000" b="1" dirty="0">
                <a:solidFill>
                  <a:srgbClr val="202122"/>
                </a:solidFill>
                <a:highlight>
                  <a:srgbClr val="FFFF00"/>
                </a:highlight>
                <a:latin typeface="Narkisim" panose="020E0502050101010101" pitchFamily="34" charset="-79"/>
                <a:cs typeface="Narkisim" panose="020E0502050101010101" pitchFamily="34" charset="-79"/>
              </a:rPr>
              <a:t>והם כרתו להם ברית להיותם </a:t>
            </a:r>
            <a:r>
              <a:rPr lang="he-IL" sz="2000" b="1" dirty="0" err="1">
                <a:solidFill>
                  <a:srgbClr val="202122"/>
                </a:solidFill>
                <a:highlight>
                  <a:srgbClr val="FFFF00"/>
                </a:highlight>
                <a:latin typeface="Narkisim" panose="020E0502050101010101" pitchFamily="34" charset="-79"/>
                <a:cs typeface="Narkisim" panose="020E0502050101010101" pitchFamily="34" charset="-79"/>
              </a:rPr>
              <a:t>שוים</a:t>
            </a:r>
            <a:r>
              <a:rPr lang="he-IL" sz="2000" b="1" dirty="0">
                <a:solidFill>
                  <a:srgbClr val="202122"/>
                </a:solidFill>
                <a:highlight>
                  <a:srgbClr val="FFFF00"/>
                </a:highlight>
                <a:latin typeface="Narkisim" panose="020E0502050101010101" pitchFamily="34" charset="-79"/>
                <a:cs typeface="Narkisim" panose="020E0502050101010101" pitchFamily="34" charset="-79"/>
              </a:rPr>
              <a:t> להם ובעלי ברית ועוזרים זה לזה במלחמותיהם</a:t>
            </a:r>
            <a:r>
              <a:rPr lang="he-IL" sz="2000" dirty="0">
                <a:solidFill>
                  <a:srgbClr val="202122"/>
                </a:solidFill>
                <a:latin typeface="Narkisim" panose="020E0502050101010101" pitchFamily="34" charset="-79"/>
                <a:cs typeface="Narkisim" panose="020E0502050101010101" pitchFamily="34" charset="-79"/>
              </a:rPr>
              <a:t>, ועשו עמהם שלום לפי שהיו </a:t>
            </a:r>
            <a:r>
              <a:rPr lang="he-IL" sz="2000" dirty="0" err="1">
                <a:solidFill>
                  <a:srgbClr val="202122"/>
                </a:solidFill>
                <a:latin typeface="Narkisim" panose="020E0502050101010101" pitchFamily="34" charset="-79"/>
                <a:cs typeface="Narkisim" panose="020E0502050101010101" pitchFamily="34" charset="-79"/>
              </a:rPr>
              <a:t>סבורין</a:t>
            </a:r>
            <a:r>
              <a:rPr lang="he-IL" sz="2000" dirty="0">
                <a:solidFill>
                  <a:srgbClr val="202122"/>
                </a:solidFill>
                <a:latin typeface="Narkisim" panose="020E0502050101010101" pitchFamily="34" charset="-79"/>
                <a:cs typeface="Narkisim" panose="020E0502050101010101" pitchFamily="34" charset="-79"/>
              </a:rPr>
              <a:t> שהם ערים רחוקות מאד מן העמים שאין דעתם לבא עליהם כלל. </a:t>
            </a:r>
          </a:p>
          <a:p>
            <a:r>
              <a:rPr lang="he-IL" sz="2000" dirty="0">
                <a:solidFill>
                  <a:srgbClr val="202122"/>
                </a:solidFill>
                <a:latin typeface="Narkisim" panose="020E0502050101010101" pitchFamily="34" charset="-79"/>
                <a:cs typeface="Narkisim" panose="020E0502050101010101" pitchFamily="34" charset="-79"/>
              </a:rPr>
              <a:t>ולפיכך קלל אותם יהושע ואמר (שם פסוק </a:t>
            </a:r>
            <a:r>
              <a:rPr lang="he-IL" sz="2000" dirty="0" err="1">
                <a:solidFill>
                  <a:srgbClr val="202122"/>
                </a:solidFill>
                <a:latin typeface="Narkisim" panose="020E0502050101010101" pitchFamily="34" charset="-79"/>
                <a:cs typeface="Narkisim" panose="020E0502050101010101" pitchFamily="34" charset="-79"/>
              </a:rPr>
              <a:t>כג</a:t>
            </a:r>
            <a:r>
              <a:rPr lang="he-IL" sz="2000" dirty="0">
                <a:solidFill>
                  <a:srgbClr val="202122"/>
                </a:solidFill>
                <a:latin typeface="Narkisim" panose="020E0502050101010101" pitchFamily="34" charset="-79"/>
                <a:cs typeface="Narkisim" panose="020E0502050101010101" pitchFamily="34" charset="-79"/>
              </a:rPr>
              <a:t>) ועתה ארורים אתם, שהם מן העמים הארורים אשר אררם ה', ועשה להם כמשפט הראוי </a:t>
            </a:r>
            <a:r>
              <a:rPr lang="he-IL" sz="2000" dirty="0" err="1">
                <a:solidFill>
                  <a:srgbClr val="202122"/>
                </a:solidFill>
                <a:latin typeface="Narkisim" panose="020E0502050101010101" pitchFamily="34" charset="-79"/>
                <a:cs typeface="Narkisim" panose="020E0502050101010101" pitchFamily="34" charset="-79"/>
              </a:rPr>
              <a:t>להעשות</a:t>
            </a:r>
            <a:r>
              <a:rPr lang="he-IL" sz="2000" dirty="0">
                <a:solidFill>
                  <a:srgbClr val="202122"/>
                </a:solidFill>
                <a:latin typeface="Narkisim" panose="020E0502050101010101" pitchFamily="34" charset="-79"/>
                <a:cs typeface="Narkisim" panose="020E0502050101010101" pitchFamily="34" charset="-79"/>
              </a:rPr>
              <a:t> בהם </a:t>
            </a:r>
            <a:r>
              <a:rPr lang="he-IL" sz="2000" b="1" dirty="0">
                <a:solidFill>
                  <a:srgbClr val="202122"/>
                </a:solidFill>
                <a:latin typeface="Narkisim" panose="020E0502050101010101" pitchFamily="34" charset="-79"/>
                <a:cs typeface="Narkisim" panose="020E0502050101010101" pitchFamily="34" charset="-79"/>
              </a:rPr>
              <a:t>לקיים מה שנאמר למס ועבדוך</a:t>
            </a:r>
            <a:r>
              <a:rPr lang="he-IL" sz="2000" dirty="0">
                <a:solidFill>
                  <a:srgbClr val="202122"/>
                </a:solidFill>
                <a:latin typeface="Narkisim" panose="020E0502050101010101" pitchFamily="34" charset="-79"/>
                <a:cs typeface="Narkisim" panose="020E0502050101010101" pitchFamily="34" charset="-79"/>
              </a:rPr>
              <a:t>, שיהיו חוטבי עצים ושואבי מים לעדה ולמזבח ה', והוא המס והשעבוד כמו שפירשנו.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54</a:t>
            </a:fld>
            <a:endParaRPr lang="en-US" dirty="0"/>
          </a:p>
        </p:txBody>
      </p:sp>
      <p:pic>
        <p:nvPicPr>
          <p:cNvPr id="2050" name="Picture 2" descr="השחקנית אוולין הגואל: &quot;אין עם מי לעשות שלום, אני דורשת נקמה&quot; - הידברות">
            <a:extLst>
              <a:ext uri="{FF2B5EF4-FFF2-40B4-BE49-F238E27FC236}">
                <a16:creationId xmlns:a16="http://schemas.microsoft.com/office/drawing/2014/main" id="{F5E1E1FA-9C1D-C57B-5E0E-29D4F8B9BB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6661" y="1047750"/>
            <a:ext cx="2591214" cy="1727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20598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הגבלות מלחמה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highlight>
                  <a:srgbClr val="FFFFFF"/>
                </a:highlight>
              </a:rPr>
              <a:t>חשוב לציין שהתורה גם מציבה מגבלות על הלחימה: </a:t>
            </a:r>
          </a:p>
          <a:p>
            <a:r>
              <a:rPr lang="he-IL" b="1" dirty="0">
                <a:solidFill>
                  <a:srgbClr val="00B050"/>
                </a:solidFill>
                <a:highlight>
                  <a:srgbClr val="FFFFFF"/>
                </a:highlight>
              </a:rPr>
              <a:t>לפני שפותחים במלחמה נגד עיר כלשהי יש לקרוא לה לשלום ולאפשר לה להיכנע. </a:t>
            </a:r>
          </a:p>
          <a:p>
            <a:r>
              <a:rPr lang="he-IL" dirty="0">
                <a:highlight>
                  <a:srgbClr val="FFFFFF"/>
                </a:highlight>
              </a:rPr>
              <a:t>לדעת הרמב"ם (הלכות מלכים ומלחמות ו, א) דין זה חל גם על שבעת עממים ועמלק, שגם להם יש לקרוא לשלום, ואם הסכימו לקבל על עצמם שבע מצוות בני נח ולהיות משועבדים לישראל, אין משמידים אותם. </a:t>
            </a:r>
          </a:p>
          <a:p>
            <a:r>
              <a:rPr lang="he-IL" dirty="0">
                <a:highlight>
                  <a:srgbClr val="FFFFFF"/>
                </a:highlight>
              </a:rPr>
              <a:t>באשר למלחמת הרשות, נגד עמים וערים מחוץ לגבולות הארץ, חכמים סייגו במידה רבה את האפשרות של המלך לצאת אליה, והתנו זאת </a:t>
            </a:r>
            <a:r>
              <a:rPr lang="he-IL" b="1" dirty="0">
                <a:solidFill>
                  <a:srgbClr val="00B050"/>
                </a:solidFill>
                <a:highlight>
                  <a:srgbClr val="FFFFFF"/>
                </a:highlight>
              </a:rPr>
              <a:t>באישור אלוקי של האורים ותומים ובאישורם של הסנהדרין</a:t>
            </a:r>
            <a:r>
              <a:rPr lang="he-IL" dirty="0">
                <a:solidFill>
                  <a:srgbClr val="00B050"/>
                </a:solidFill>
                <a:highlight>
                  <a:srgbClr val="FFFFFF"/>
                </a:highlight>
              </a:rPr>
              <a:t> </a:t>
            </a:r>
            <a:r>
              <a:rPr lang="he-IL" dirty="0">
                <a:highlight>
                  <a:srgbClr val="FFFFFF"/>
                </a:highlight>
              </a:rPr>
              <a:t>(עי' ברכות ג, ב; רמב"ם הלכות מלכים ה, ב).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55</a:t>
            </a:fld>
            <a:endParaRPr lang="en-US" dirty="0"/>
          </a:p>
        </p:txBody>
      </p:sp>
      <p:pic>
        <p:nvPicPr>
          <p:cNvPr id="7" name="תמונה 6">
            <a:extLst>
              <a:ext uri="{FF2B5EF4-FFF2-40B4-BE49-F238E27FC236}">
                <a16:creationId xmlns:a16="http://schemas.microsoft.com/office/drawing/2014/main" id="{104B2304-4569-3E65-C40A-4A5151B566C6}"/>
              </a:ext>
            </a:extLst>
          </p:cNvPr>
          <p:cNvPicPr>
            <a:picLocks noChangeAspect="1"/>
          </p:cNvPicPr>
          <p:nvPr/>
        </p:nvPicPr>
        <p:blipFill>
          <a:blip r:embed="rId2"/>
          <a:stretch>
            <a:fillRect/>
          </a:stretch>
        </p:blipFill>
        <p:spPr>
          <a:xfrm>
            <a:off x="9670142" y="92364"/>
            <a:ext cx="2364839" cy="1773629"/>
          </a:xfrm>
          <a:prstGeom prst="rect">
            <a:avLst/>
          </a:prstGeom>
        </p:spPr>
      </p:pic>
    </p:spTree>
    <p:extLst>
      <p:ext uri="{BB962C8B-B14F-4D97-AF65-F5344CB8AC3E}">
        <p14:creationId xmlns:p14="http://schemas.microsoft.com/office/powerpoint/2010/main" val="95279409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פתח מילוט</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highlight>
                  <a:srgbClr val="FFFFFF"/>
                </a:highlight>
              </a:rPr>
              <a:t>כמו כן קיימת הלכה לפיה אין להקיף את האויב במצור מארבע רוחותיו, אלא יש לאפשר לו </a:t>
            </a:r>
            <a:r>
              <a:rPr lang="he-IL" b="1" dirty="0">
                <a:solidFill>
                  <a:srgbClr val="99CC00"/>
                </a:solidFill>
                <a:highlight>
                  <a:srgbClr val="FFFFFF"/>
                </a:highlight>
                <a:latin typeface="Heebo" pitchFamily="2" charset="-79"/>
                <a:cs typeface="Heebo" pitchFamily="2" charset="-79"/>
              </a:rPr>
              <a:t>פתח מילוט מרוח רביעית </a:t>
            </a:r>
            <a:r>
              <a:rPr lang="he-IL" dirty="0">
                <a:highlight>
                  <a:srgbClr val="FFFFFF"/>
                </a:highlight>
              </a:rPr>
              <a:t>(רמב"ם שם ו, ז).</a:t>
            </a:r>
          </a:p>
          <a:p>
            <a:endParaRPr lang="he-IL" b="1" i="0" dirty="0">
              <a:solidFill>
                <a:srgbClr val="99CC00"/>
              </a:solidFill>
              <a:effectLst/>
              <a:highlight>
                <a:srgbClr val="FFFFFF"/>
              </a:highlight>
              <a:latin typeface="Heebo" pitchFamily="2" charset="-79"/>
              <a:cs typeface="Heebo" pitchFamily="2" charset="-79"/>
            </a:endParaRPr>
          </a:p>
          <a:p>
            <a:r>
              <a:rPr lang="he-IL" dirty="0">
                <a:highlight>
                  <a:srgbClr val="FFFFFF"/>
                </a:highlight>
              </a:rPr>
              <a:t>המפרשים נחלקו בשאלה האם הלכה זו נובעת </a:t>
            </a:r>
            <a:r>
              <a:rPr lang="he-IL" b="1" dirty="0">
                <a:solidFill>
                  <a:srgbClr val="99CC00"/>
                </a:solidFill>
                <a:highlight>
                  <a:srgbClr val="FFFFFF"/>
                </a:highlight>
                <a:latin typeface="Heebo" pitchFamily="2" charset="-79"/>
                <a:cs typeface="Heebo" pitchFamily="2" charset="-79"/>
              </a:rPr>
              <a:t>מרחמים על האויב או משיקולים תועלתיים</a:t>
            </a:r>
            <a:r>
              <a:rPr lang="he-IL" dirty="0">
                <a:highlight>
                  <a:srgbClr val="FFFFFF"/>
                </a:highlight>
              </a:rPr>
              <a:t>, שלא לדחוק אותו לפינה ולגרום לו להילחם בחירוף נפש, אלא להבריח אותו במקום זאת. על כל פנים זוהי מגבלה מסוימת על הטוטאליות של המלחמה.</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56</a:t>
            </a:fld>
            <a:endParaRPr lang="en-US" dirty="0"/>
          </a:p>
        </p:txBody>
      </p:sp>
    </p:spTree>
    <p:extLst>
      <p:ext uri="{BB962C8B-B14F-4D97-AF65-F5344CB8AC3E}">
        <p14:creationId xmlns:p14="http://schemas.microsoft.com/office/powerpoint/2010/main" val="305572892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57</a:t>
            </a:fld>
            <a:endParaRPr lang="en-US" dirty="0"/>
          </a:p>
        </p:txBody>
      </p:sp>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r"/>
            <a:r>
              <a:rPr lang="he-IL" dirty="0"/>
              <a:t>     מלחמה בימינו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4882506" y="1224501"/>
            <a:ext cx="4972694" cy="5527282"/>
          </a:xfrm>
        </p:spPr>
        <p:txBody>
          <a:bodyPr>
            <a:normAutofit/>
          </a:bodyPr>
          <a:lstStyle/>
          <a:p>
            <a:r>
              <a:rPr lang="he-IL" dirty="0"/>
              <a:t>דיני המלחמה הכתובים בתורה נתנו על רקע מציאות מסוימת, ויש לבחון אותם לאור זה. </a:t>
            </a:r>
          </a:p>
          <a:p>
            <a:r>
              <a:rPr lang="he-IL" dirty="0"/>
              <a:t>באותה תקופה השמדת אוכלוסיית האויב </a:t>
            </a:r>
            <a:r>
              <a:rPr lang="he-IL" dirty="0" err="1"/>
              <a:t>היתה</a:t>
            </a:r>
            <a:r>
              <a:rPr lang="he-IL" dirty="0"/>
              <a:t> אז נוהל מקובל, והתורה לא חידשה "היתר" לכך, אלא להפך - הגבילה זאת לשבעת עמי כנען ולעמלק בלבד, ואסרה זאת ביחס לעמים אחרים, ואף הוסיפה מגבלות אחרות על הלחימה, כמו קריאה לשלום, השארת רוח רביעית ועוד.</a:t>
            </a:r>
          </a:p>
          <a:p>
            <a:r>
              <a:rPr lang="he-IL" dirty="0"/>
              <a:t>מלחמות המצווה של ישראל מבטאות את מלחמת הצדק נגד הרשע על פי הציווי האלוקי, ויתכן שאילו היינו חיים באותה תקופה ומכירים את אותם העמים, היינו מבינים זאת טוב יותר.</a:t>
            </a:r>
          </a:p>
          <a:p>
            <a:r>
              <a:rPr lang="he-IL" dirty="0"/>
              <a:t>עם זאת, בכל הנוגע להלכה למעשה בימינו, אין פוסקים ישירות מתוך פסוקי התורה, אלא ההכרעה מסורה בידי החכמים והרבנים שיורו בפועל כיצד לנהוג לנוכח השיקולים השונים.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58</a:t>
            </a:fld>
            <a:endParaRPr lang="en-US" dirty="0"/>
          </a:p>
        </p:txBody>
      </p:sp>
      <p:pic>
        <p:nvPicPr>
          <p:cNvPr id="7" name="תמונה 6">
            <a:extLst>
              <a:ext uri="{FF2B5EF4-FFF2-40B4-BE49-F238E27FC236}">
                <a16:creationId xmlns:a16="http://schemas.microsoft.com/office/drawing/2014/main" id="{F13A342C-6C8E-9439-E1F7-5CD30B11E29E}"/>
              </a:ext>
            </a:extLst>
          </p:cNvPr>
          <p:cNvPicPr>
            <a:picLocks noChangeAspect="1"/>
          </p:cNvPicPr>
          <p:nvPr/>
        </p:nvPicPr>
        <p:blipFill>
          <a:blip r:embed="rId2"/>
          <a:stretch>
            <a:fillRect/>
          </a:stretch>
        </p:blipFill>
        <p:spPr>
          <a:xfrm>
            <a:off x="129078" y="212603"/>
            <a:ext cx="4753428" cy="6723082"/>
          </a:xfrm>
          <a:prstGeom prst="rect">
            <a:avLst/>
          </a:prstGeom>
        </p:spPr>
      </p:pic>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האסלאם מול המודרנה </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highlight>
                  <a:srgbClr val="FF00FF"/>
                </a:highlight>
              </a:rPr>
              <a:t>האסלאם בנוי על שלוש עקרונות חשובים. </a:t>
            </a:r>
          </a:p>
          <a:p>
            <a:r>
              <a:rPr lang="he-IL" dirty="0"/>
              <a:t>שלטון האל. באמצעות החוק האלוקי. </a:t>
            </a:r>
          </a:p>
          <a:p>
            <a:r>
              <a:rPr lang="he-IL" dirty="0"/>
              <a:t>מעמד הפרט מול הקבוצה – הפרט צריך להשתעבד לכלל. </a:t>
            </a:r>
          </a:p>
          <a:p>
            <a:r>
              <a:rPr lang="he-IL" dirty="0"/>
              <a:t>הקולקטיב שולט. ולכן מותר לציבור להורות לפרט כיצד להתנהג ולהעניש אותו שאינו מתנהג כראוי. </a:t>
            </a:r>
          </a:p>
          <a:p>
            <a:r>
              <a:rPr lang="he-IL" dirty="0"/>
              <a:t>צניעות האדם. ובמיוחד האישה. </a:t>
            </a:r>
          </a:p>
          <a:p>
            <a:r>
              <a:rPr lang="he-IL" dirty="0"/>
              <a:t>בערבית הצניעות – האישה היא ערווה, ופיתוי, והיא אחראית שלא לגרום לגברים פיתוי. </a:t>
            </a:r>
          </a:p>
          <a:p>
            <a:r>
              <a:rPr lang="he-IL" dirty="0">
                <a:highlight>
                  <a:srgbClr val="00FF00"/>
                </a:highlight>
              </a:rPr>
              <a:t>המודרנה המערבית:</a:t>
            </a:r>
          </a:p>
          <a:p>
            <a:r>
              <a:rPr lang="he-IL" dirty="0"/>
              <a:t>כאשר הדפוס החל במאה ה 16, הוא הגיע למזרח התיכון רק במאה ה 19. </a:t>
            </a:r>
          </a:p>
          <a:p>
            <a:r>
              <a:rPr lang="he-IL" dirty="0"/>
              <a:t>ורק במאה ה 20 מתחיל למזרח התיכון:</a:t>
            </a:r>
          </a:p>
          <a:p>
            <a:r>
              <a:rPr lang="he-IL" dirty="0"/>
              <a:t>השלטון מהאדם ולא מהאל. </a:t>
            </a:r>
          </a:p>
          <a:p>
            <a:endParaRPr lang="he-IL" dirty="0"/>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59</a:t>
            </a:fld>
            <a:endParaRPr lang="en-US" dirty="0"/>
          </a:p>
        </p:txBody>
      </p:sp>
    </p:spTree>
    <p:extLst>
      <p:ext uri="{BB962C8B-B14F-4D97-AF65-F5344CB8AC3E}">
        <p14:creationId xmlns:p14="http://schemas.microsoft.com/office/powerpoint/2010/main" val="5470625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60</a:t>
            </a:fld>
            <a:endParaRPr lang="en-US" dirty="0"/>
          </a:p>
        </p:txBody>
      </p:sp>
    </p:spTree>
    <p:extLst>
      <p:ext uri="{BB962C8B-B14F-4D97-AF65-F5344CB8AC3E}">
        <p14:creationId xmlns:p14="http://schemas.microsoft.com/office/powerpoint/2010/main" val="9932866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61</a:t>
            </a:fld>
            <a:endParaRPr lang="en-US" dirty="0"/>
          </a:p>
        </p:txBody>
      </p:sp>
    </p:spTree>
    <p:extLst>
      <p:ext uri="{BB962C8B-B14F-4D97-AF65-F5344CB8AC3E}">
        <p14:creationId xmlns:p14="http://schemas.microsoft.com/office/powerpoint/2010/main" val="318027163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38762</TotalTime>
  <Words>10292</Words>
  <Application>Microsoft Office PowerPoint</Application>
  <PresentationFormat>מסך רחב</PresentationFormat>
  <Paragraphs>471</Paragraphs>
  <Slides>61</Slides>
  <Notes>8</Notes>
  <HiddenSlides>1</HiddenSlides>
  <MMClips>1</MMClips>
  <ScaleCrop>false</ScaleCrop>
  <HeadingPairs>
    <vt:vector size="6" baseType="variant">
      <vt:variant>
        <vt:lpstr>גופנים בשימוש</vt:lpstr>
      </vt:variant>
      <vt:variant>
        <vt:i4>14</vt:i4>
      </vt:variant>
      <vt:variant>
        <vt:lpstr>ערכת נושא</vt:lpstr>
      </vt:variant>
      <vt:variant>
        <vt:i4>5</vt:i4>
      </vt:variant>
      <vt:variant>
        <vt:lpstr>כותרות שקופיות</vt:lpstr>
      </vt:variant>
      <vt:variant>
        <vt:i4>61</vt:i4>
      </vt:variant>
    </vt:vector>
  </HeadingPairs>
  <TitlesOfParts>
    <vt:vector size="80" baseType="lpstr">
      <vt:lpstr>Aharoni</vt:lpstr>
      <vt:lpstr>Arial</vt:lpstr>
      <vt:lpstr>BN Anna Bold</vt:lpstr>
      <vt:lpstr>Calibri</vt:lpstr>
      <vt:lpstr>Calibri Light</vt:lpstr>
      <vt:lpstr>DBS-Frank</vt:lpstr>
      <vt:lpstr>DBS-Stam</vt:lpstr>
      <vt:lpstr>Heebo</vt:lpstr>
      <vt:lpstr>Narkisim</vt:lpstr>
      <vt:lpstr>Open Sans Hebrew</vt:lpstr>
      <vt:lpstr>Times New Roman</vt:lpstr>
      <vt:lpstr>Trebuchet MS</vt:lpstr>
      <vt:lpstr>Wingdings 3</vt:lpstr>
      <vt:lpstr>פלוני</vt:lpstr>
      <vt:lpstr>2_פיאה</vt:lpstr>
      <vt:lpstr>ערכת נושא Office</vt:lpstr>
      <vt:lpstr>פיאה</vt:lpstr>
      <vt:lpstr>3_פיאה</vt:lpstr>
      <vt:lpstr>1_פיאה</vt:lpstr>
      <vt:lpstr>כיצד מנצחים במלחמה?</vt:lpstr>
      <vt:lpstr>שאלות מוסריות במלחמה</vt:lpstr>
      <vt:lpstr>מצגת של PowerPoint‏</vt:lpstr>
      <vt:lpstr>לפתוח בשלום</vt:lpstr>
      <vt:lpstr>דיני שלום</vt:lpstr>
      <vt:lpstr>שלושה תנאים לשלום</vt:lpstr>
      <vt:lpstr>יש ניסים בעולם – ויש צדיקים בעולם</vt:lpstr>
      <vt:lpstr>מתי פותחים מלחמה?</vt:lpstr>
      <vt:lpstr>ואם לא תשלים עמך ועשתה עמך מלחמה </vt:lpstr>
      <vt:lpstr>האם יש סיכוי לשלום?</vt:lpstr>
      <vt:lpstr>אסור לעצור באמצע</vt:lpstr>
      <vt:lpstr>איך עושים מלחמה?</vt:lpstr>
      <vt:lpstr>מתי מותר להרוג במצור?</vt:lpstr>
      <vt:lpstr>חפים מפשע – הנצי"ב</vt:lpstr>
      <vt:lpstr>עת לשנוא</vt:lpstr>
      <vt:lpstr>ניצחון מובטח</vt:lpstr>
      <vt:lpstr>מי חייב מיתה?</vt:lpstr>
      <vt:lpstr>כיצד מונעים את המלחמה הבאה?</vt:lpstr>
      <vt:lpstr>כל זכורה או כל הלוחמים?</vt:lpstr>
      <vt:lpstr>טעם ההריגה</vt:lpstr>
      <vt:lpstr>האם גם בימינו צריך להרוג כל זכר?</vt:lpstr>
      <vt:lpstr>תמחה את זכר עמלק האם יש טוב ורע – ומוסר?</vt:lpstr>
      <vt:lpstr>המתח מסביב לתורת המלך </vt:lpstr>
      <vt:lpstr>המוסר המודרני-מערבי</vt:lpstr>
      <vt:lpstr>השינוי בצה"ל</vt:lpstr>
      <vt:lpstr>טוהר הנשק</vt:lpstr>
      <vt:lpstr>אידאה פיקס  </vt:lpstr>
      <vt:lpstr>מסירות נפש – בעד ערכים</vt:lpstr>
      <vt:lpstr>מסירות נפש</vt:lpstr>
      <vt:lpstr>מצגת של PowerPoint‏</vt:lpstr>
      <vt:lpstr>האם רוצים לנצח?</vt:lpstr>
      <vt:lpstr>סט הערכים של השמאל</vt:lpstr>
      <vt:lpstr>המפקד אסר לירות והמחבל המתאבד התפוצץ </vt:lpstr>
      <vt:lpstr>מוות קדושים או</vt:lpstr>
      <vt:lpstr>מצגת של PowerPoint‏</vt:lpstr>
      <vt:lpstr>מצגת של PowerPoint‏</vt:lpstr>
      <vt:lpstr>מצגת של PowerPoint‏</vt:lpstr>
      <vt:lpstr>טוב שבנחשים רצוץ את מוחו</vt:lpstr>
      <vt:lpstr>חפים מפשע?</vt:lpstr>
      <vt:lpstr>חיי מי קודם?</vt:lpstr>
      <vt:lpstr>מוסר התורה – להכות באויב  ללא רחם וללא חלוקה</vt:lpstr>
      <vt:lpstr>האם האזרחים אשמים?</vt:lpstr>
      <vt:lpstr>השקפת העולם המערבי</vt:lpstr>
      <vt:lpstr>מצגת של PowerPoint‏</vt:lpstr>
      <vt:lpstr>תפיסה קולקטיבית</vt:lpstr>
      <vt:lpstr>הפרט מול הכלל</vt:lpstr>
      <vt:lpstr>רוח רביעית</vt:lpstr>
      <vt:lpstr>אסור לרחם!!!</vt:lpstr>
      <vt:lpstr>אֶרְדְּפָה אֹיְבַי וָאַשְׁמִידֵם וְלֹא אָשׁוּב עַד כַּלּוֹתָם</vt:lpstr>
      <vt:lpstr>הכרה באוייב כרע</vt:lpstr>
      <vt:lpstr>פרשת גבעון – כריתת ברית</vt:lpstr>
      <vt:lpstr>פרשת גבעון – דעה ב'</vt:lpstr>
      <vt:lpstr>הרחמנות ההרסנית של אחאב </vt:lpstr>
      <vt:lpstr>פרשת גבעון – כריתת ברית</vt:lpstr>
      <vt:lpstr>הגבלות מלחמה</vt:lpstr>
      <vt:lpstr>פתח מילוט</vt:lpstr>
      <vt:lpstr>מצגת של PowerPoint‏</vt:lpstr>
      <vt:lpstr>     מלחמה בימינו</vt:lpstr>
      <vt:lpstr>האסלאם מול המודרנה </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22</cp:revision>
  <cp:lastPrinted>2024-02-26T05:45:50Z</cp:lastPrinted>
  <dcterms:created xsi:type="dcterms:W3CDTF">2024-02-23T09:02:47Z</dcterms:created>
  <dcterms:modified xsi:type="dcterms:W3CDTF">2024-09-17T07:58:44Z</dcterms:modified>
</cp:coreProperties>
</file>