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3.xml" ContentType="application/vnd.openxmlformats-officedocument.theme+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4.xml" ContentType="application/vnd.openxmlformats-officedocument.theme+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bookmarkIdSeed="2">
  <p:sldMasterIdLst>
    <p:sldMasterId id="2147483728" r:id="rId1"/>
    <p:sldMasterId id="2147483648" r:id="rId2"/>
    <p:sldMasterId id="2147483660" r:id="rId3"/>
    <p:sldMasterId id="2147483711" r:id="rId4"/>
    <p:sldMasterId id="2147483745" r:id="rId5"/>
  </p:sldMasterIdLst>
  <p:notesMasterIdLst>
    <p:notesMasterId r:id="rId40"/>
  </p:notesMasterIdLst>
  <p:sldIdLst>
    <p:sldId id="256" r:id="rId6"/>
    <p:sldId id="670" r:id="rId7"/>
    <p:sldId id="671" r:id="rId8"/>
    <p:sldId id="672" r:id="rId9"/>
    <p:sldId id="673" r:id="rId10"/>
    <p:sldId id="674" r:id="rId11"/>
    <p:sldId id="675" r:id="rId12"/>
    <p:sldId id="676" r:id="rId13"/>
    <p:sldId id="677" r:id="rId14"/>
    <p:sldId id="678" r:id="rId15"/>
    <p:sldId id="679" r:id="rId16"/>
    <p:sldId id="680" r:id="rId17"/>
    <p:sldId id="681" r:id="rId18"/>
    <p:sldId id="682" r:id="rId19"/>
    <p:sldId id="683" r:id="rId20"/>
    <p:sldId id="684" r:id="rId21"/>
    <p:sldId id="685" r:id="rId22"/>
    <p:sldId id="686" r:id="rId23"/>
    <p:sldId id="687" r:id="rId24"/>
    <p:sldId id="688" r:id="rId25"/>
    <p:sldId id="689" r:id="rId26"/>
    <p:sldId id="690" r:id="rId27"/>
    <p:sldId id="691" r:id="rId28"/>
    <p:sldId id="692" r:id="rId29"/>
    <p:sldId id="693" r:id="rId30"/>
    <p:sldId id="694" r:id="rId31"/>
    <p:sldId id="695" r:id="rId32"/>
    <p:sldId id="696" r:id="rId33"/>
    <p:sldId id="697" r:id="rId34"/>
    <p:sldId id="698" r:id="rId35"/>
    <p:sldId id="699" r:id="rId36"/>
    <p:sldId id="700" r:id="rId37"/>
    <p:sldId id="701" r:id="rId38"/>
    <p:sldId id="702" r:id="rId39"/>
  </p:sldIdLst>
  <p:sldSz cx="12192000" cy="6858000"/>
  <p:notesSz cx="7104063" cy="10234613"/>
  <p:defaultTex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מקטע ברירת מחדל" id="{5FCE5477-A272-4AE2-B873-D2B62B27CBD2}">
          <p14:sldIdLst>
            <p14:sldId id="256"/>
            <p14:sldId id="670"/>
            <p14:sldId id="671"/>
            <p14:sldId id="672"/>
            <p14:sldId id="673"/>
            <p14:sldId id="674"/>
            <p14:sldId id="675"/>
            <p14:sldId id="676"/>
            <p14:sldId id="677"/>
            <p14:sldId id="678"/>
            <p14:sldId id="679"/>
            <p14:sldId id="680"/>
            <p14:sldId id="681"/>
            <p14:sldId id="682"/>
            <p14:sldId id="683"/>
            <p14:sldId id="684"/>
            <p14:sldId id="685"/>
            <p14:sldId id="686"/>
            <p14:sldId id="687"/>
            <p14:sldId id="688"/>
            <p14:sldId id="689"/>
            <p14:sldId id="690"/>
            <p14:sldId id="691"/>
            <p14:sldId id="692"/>
            <p14:sldId id="693"/>
            <p14:sldId id="694"/>
            <p14:sldId id="695"/>
            <p14:sldId id="696"/>
            <p14:sldId id="697"/>
            <p14:sldId id="698"/>
            <p14:sldId id="699"/>
            <p14:sldId id="700"/>
            <p14:sldId id="701"/>
            <p14:sldId id="702"/>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1C5EAE2-088F-BE02-015C-D9BDFC147D23}" name="יהודה טאוב" initials="י.ט." userId="יהודה טאוב" providerId="None"/>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F66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4013" autoAdjust="0"/>
    <p:restoredTop sz="95726" autoAdjust="0"/>
  </p:normalViewPr>
  <p:slideViewPr>
    <p:cSldViewPr snapToGrid="0">
      <p:cViewPr varScale="1">
        <p:scale>
          <a:sx n="96" d="100"/>
          <a:sy n="96" d="100"/>
        </p:scale>
        <p:origin x="130" y="62"/>
      </p:cViewPr>
      <p:guideLst/>
    </p:cSldViewPr>
  </p:slideViewPr>
  <p:outlineViewPr>
    <p:cViewPr>
      <p:scale>
        <a:sx n="33" d="100"/>
        <a:sy n="33" d="100"/>
      </p:scale>
      <p:origin x="0" y="-24475"/>
    </p:cViewPr>
  </p:outlin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viewProps" Target="viewProps.xml"/><Relationship Id="rId7" Type="http://schemas.openxmlformats.org/officeDocument/2006/relationships/slide" Target="slides/slide2.xml"/><Relationship Id="rId2" Type="http://schemas.openxmlformats.org/officeDocument/2006/relationships/slideMaster" Target="slideMasters/slideMaster2.xml"/><Relationship Id="rId16" Type="http://schemas.openxmlformats.org/officeDocument/2006/relationships/slide" Target="slides/slide11.xml"/><Relationship Id="rId29" Type="http://schemas.openxmlformats.org/officeDocument/2006/relationships/slide" Target="slides/slide24.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notesMaster" Target="notesMasters/notesMaster1.xml"/><Relationship Id="rId45" Type="http://schemas.microsoft.com/office/2016/11/relationships/changesInfo" Target="changesInfos/changesInfo1.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theme" Target="theme/theme1.xml"/><Relationship Id="rId8" Type="http://schemas.openxmlformats.org/officeDocument/2006/relationships/slide" Target="slides/slide3.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microsoft.com/office/2018/10/relationships/authors" Target="authors.xml"/><Relationship Id="rId20" Type="http://schemas.openxmlformats.org/officeDocument/2006/relationships/slide" Target="slides/slide15.xml"/><Relationship Id="rId41"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יהודה טאוב" userId="80c2dbd02819b45c" providerId="LiveId" clId="{67367DE3-F57B-4239-9B6E-FB00327FEFC4}"/>
    <pc:docChg chg="undo custSel modSld">
      <pc:chgData name="יהודה טאוב" userId="80c2dbd02819b45c" providerId="LiveId" clId="{67367DE3-F57B-4239-9B6E-FB00327FEFC4}" dt="2024-05-29T06:56:47.730" v="712" actId="20577"/>
      <pc:docMkLst>
        <pc:docMk/>
      </pc:docMkLst>
      <pc:sldChg chg="modSp mod">
        <pc:chgData name="יהודה טאוב" userId="80c2dbd02819b45c" providerId="LiveId" clId="{67367DE3-F57B-4239-9B6E-FB00327FEFC4}" dt="2024-05-29T06:44:06.245" v="24" actId="20577"/>
        <pc:sldMkLst>
          <pc:docMk/>
          <pc:sldMk cId="685444161" sldId="256"/>
        </pc:sldMkLst>
        <pc:spChg chg="mod">
          <ac:chgData name="יהודה טאוב" userId="80c2dbd02819b45c" providerId="LiveId" clId="{67367DE3-F57B-4239-9B6E-FB00327FEFC4}" dt="2024-05-29T06:44:06.245" v="24" actId="20577"/>
          <ac:spMkLst>
            <pc:docMk/>
            <pc:sldMk cId="685444161" sldId="256"/>
            <ac:spMk id="2" creationId="{2F2AA11D-C26A-F3CE-D362-D80DA4F55F6F}"/>
          </ac:spMkLst>
        </pc:spChg>
      </pc:sldChg>
      <pc:sldChg chg="addSp delSp modSp mod delAnim">
        <pc:chgData name="יהודה טאוב" userId="80c2dbd02819b45c" providerId="LiveId" clId="{67367DE3-F57B-4239-9B6E-FB00327FEFC4}" dt="2024-05-29T06:46:20.034" v="32" actId="20577"/>
        <pc:sldMkLst>
          <pc:docMk/>
          <pc:sldMk cId="1429896432" sldId="670"/>
        </pc:sldMkLst>
        <pc:spChg chg="mod">
          <ac:chgData name="יהודה טאוב" userId="80c2dbd02819b45c" providerId="LiveId" clId="{67367DE3-F57B-4239-9B6E-FB00327FEFC4}" dt="2024-05-29T06:46:20.034" v="32" actId="20577"/>
          <ac:spMkLst>
            <pc:docMk/>
            <pc:sldMk cId="1429896432" sldId="670"/>
            <ac:spMk id="2" creationId="{6E5E004A-7240-C534-9710-CC2159C6095A}"/>
          </ac:spMkLst>
        </pc:spChg>
        <pc:spChg chg="del">
          <ac:chgData name="יהודה טאוב" userId="80c2dbd02819b45c" providerId="LiveId" clId="{67367DE3-F57B-4239-9B6E-FB00327FEFC4}" dt="2024-05-29T06:46:12.747" v="25" actId="22"/>
          <ac:spMkLst>
            <pc:docMk/>
            <pc:sldMk cId="1429896432" sldId="670"/>
            <ac:spMk id="3" creationId="{CFBCB363-E023-ECFA-91B1-FC6E0E7B2F9A}"/>
          </ac:spMkLst>
        </pc:spChg>
        <pc:picChg chg="add mod ord">
          <ac:chgData name="יהודה טאוב" userId="80c2dbd02819b45c" providerId="LiveId" clId="{67367DE3-F57B-4239-9B6E-FB00327FEFC4}" dt="2024-05-29T06:46:18.058" v="27" actId="1076"/>
          <ac:picMkLst>
            <pc:docMk/>
            <pc:sldMk cId="1429896432" sldId="670"/>
            <ac:picMk id="6" creationId="{DD2086BB-600D-8AAC-9CF7-400CB89C5E58}"/>
          </ac:picMkLst>
        </pc:picChg>
      </pc:sldChg>
      <pc:sldChg chg="modSp modAnim">
        <pc:chgData name="יהודה טאוב" userId="80c2dbd02819b45c" providerId="LiveId" clId="{67367DE3-F57B-4239-9B6E-FB00327FEFC4}" dt="2024-05-29T06:47:07.194" v="107" actId="20577"/>
        <pc:sldMkLst>
          <pc:docMk/>
          <pc:sldMk cId="2094133984" sldId="671"/>
        </pc:sldMkLst>
        <pc:spChg chg="mod">
          <ac:chgData name="יהודה טאוב" userId="80c2dbd02819b45c" providerId="LiveId" clId="{67367DE3-F57B-4239-9B6E-FB00327FEFC4}" dt="2024-05-29T06:47:07.194" v="107" actId="20577"/>
          <ac:spMkLst>
            <pc:docMk/>
            <pc:sldMk cId="2094133984" sldId="671"/>
            <ac:spMk id="3" creationId="{CFBCB363-E023-ECFA-91B1-FC6E0E7B2F9A}"/>
          </ac:spMkLst>
        </pc:spChg>
      </pc:sldChg>
      <pc:sldChg chg="modSp mod modAnim">
        <pc:chgData name="יהודה טאוב" userId="80c2dbd02819b45c" providerId="LiveId" clId="{67367DE3-F57B-4239-9B6E-FB00327FEFC4}" dt="2024-05-29T06:48:51.620" v="121" actId="20577"/>
        <pc:sldMkLst>
          <pc:docMk/>
          <pc:sldMk cId="8960287" sldId="672"/>
        </pc:sldMkLst>
        <pc:spChg chg="mod">
          <ac:chgData name="יהודה טאוב" userId="80c2dbd02819b45c" providerId="LiveId" clId="{67367DE3-F57B-4239-9B6E-FB00327FEFC4}" dt="2024-05-29T06:48:51.620" v="121" actId="20577"/>
          <ac:spMkLst>
            <pc:docMk/>
            <pc:sldMk cId="8960287" sldId="672"/>
            <ac:spMk id="2" creationId="{6E5E004A-7240-C534-9710-CC2159C6095A}"/>
          </ac:spMkLst>
        </pc:spChg>
        <pc:spChg chg="mod">
          <ac:chgData name="יהודה טאוב" userId="80c2dbd02819b45c" providerId="LiveId" clId="{67367DE3-F57B-4239-9B6E-FB00327FEFC4}" dt="2024-05-29T06:48:43.841" v="111" actId="6549"/>
          <ac:spMkLst>
            <pc:docMk/>
            <pc:sldMk cId="8960287" sldId="672"/>
            <ac:spMk id="3" creationId="{CFBCB363-E023-ECFA-91B1-FC6E0E7B2F9A}"/>
          </ac:spMkLst>
        </pc:spChg>
      </pc:sldChg>
      <pc:sldChg chg="modSp mod modAnim">
        <pc:chgData name="יהודה טאוב" userId="80c2dbd02819b45c" providerId="LiveId" clId="{67367DE3-F57B-4239-9B6E-FB00327FEFC4}" dt="2024-05-29T06:49:21.271" v="135" actId="20577"/>
        <pc:sldMkLst>
          <pc:docMk/>
          <pc:sldMk cId="3432683688" sldId="673"/>
        </pc:sldMkLst>
        <pc:spChg chg="mod">
          <ac:chgData name="יהודה טאוב" userId="80c2dbd02819b45c" providerId="LiveId" clId="{67367DE3-F57B-4239-9B6E-FB00327FEFC4}" dt="2024-05-29T06:49:21.271" v="135" actId="20577"/>
          <ac:spMkLst>
            <pc:docMk/>
            <pc:sldMk cId="3432683688" sldId="673"/>
            <ac:spMk id="2" creationId="{6E5E004A-7240-C534-9710-CC2159C6095A}"/>
          </ac:spMkLst>
        </pc:spChg>
        <pc:spChg chg="mod">
          <ac:chgData name="יהודה טאוב" userId="80c2dbd02819b45c" providerId="LiveId" clId="{67367DE3-F57B-4239-9B6E-FB00327FEFC4}" dt="2024-05-29T06:49:16.554" v="124" actId="6549"/>
          <ac:spMkLst>
            <pc:docMk/>
            <pc:sldMk cId="3432683688" sldId="673"/>
            <ac:spMk id="3" creationId="{CFBCB363-E023-ECFA-91B1-FC6E0E7B2F9A}"/>
          </ac:spMkLst>
        </pc:spChg>
      </pc:sldChg>
      <pc:sldChg chg="addSp delSp modSp mod delAnim">
        <pc:chgData name="יהודה טאוב" userId="80c2dbd02819b45c" providerId="LiveId" clId="{67367DE3-F57B-4239-9B6E-FB00327FEFC4}" dt="2024-05-29T06:50:20.058" v="165" actId="1076"/>
        <pc:sldMkLst>
          <pc:docMk/>
          <pc:sldMk cId="3518836960" sldId="674"/>
        </pc:sldMkLst>
        <pc:spChg chg="mod">
          <ac:chgData name="יהודה טאוב" userId="80c2dbd02819b45c" providerId="LiveId" clId="{67367DE3-F57B-4239-9B6E-FB00327FEFC4}" dt="2024-05-29T06:49:33.280" v="158" actId="20577"/>
          <ac:spMkLst>
            <pc:docMk/>
            <pc:sldMk cId="3518836960" sldId="674"/>
            <ac:spMk id="2" creationId="{6E5E004A-7240-C534-9710-CC2159C6095A}"/>
          </ac:spMkLst>
        </pc:spChg>
        <pc:spChg chg="del">
          <ac:chgData name="יהודה טאוב" userId="80c2dbd02819b45c" providerId="LiveId" clId="{67367DE3-F57B-4239-9B6E-FB00327FEFC4}" dt="2024-05-29T06:50:10.341" v="159" actId="22"/>
          <ac:spMkLst>
            <pc:docMk/>
            <pc:sldMk cId="3518836960" sldId="674"/>
            <ac:spMk id="3" creationId="{CFBCB363-E023-ECFA-91B1-FC6E0E7B2F9A}"/>
          </ac:spMkLst>
        </pc:spChg>
        <pc:picChg chg="add mod ord">
          <ac:chgData name="יהודה טאוב" userId="80c2dbd02819b45c" providerId="LiveId" clId="{67367DE3-F57B-4239-9B6E-FB00327FEFC4}" dt="2024-05-29T06:50:20.058" v="165" actId="1076"/>
          <ac:picMkLst>
            <pc:docMk/>
            <pc:sldMk cId="3518836960" sldId="674"/>
            <ac:picMk id="6" creationId="{B97D9F9D-2944-A827-B90E-BC1639EACA13}"/>
          </ac:picMkLst>
        </pc:picChg>
      </pc:sldChg>
      <pc:sldChg chg="modSp mod modAnim">
        <pc:chgData name="יהודה טאוב" userId="80c2dbd02819b45c" providerId="LiveId" clId="{67367DE3-F57B-4239-9B6E-FB00327FEFC4}" dt="2024-05-29T06:50:45.805" v="240" actId="20577"/>
        <pc:sldMkLst>
          <pc:docMk/>
          <pc:sldMk cId="2790350363" sldId="675"/>
        </pc:sldMkLst>
        <pc:spChg chg="mod">
          <ac:chgData name="יהודה טאוב" userId="80c2dbd02819b45c" providerId="LiveId" clId="{67367DE3-F57B-4239-9B6E-FB00327FEFC4}" dt="2024-05-29T06:50:27.802" v="188" actId="20577"/>
          <ac:spMkLst>
            <pc:docMk/>
            <pc:sldMk cId="2790350363" sldId="675"/>
            <ac:spMk id="2" creationId="{6E5E004A-7240-C534-9710-CC2159C6095A}"/>
          </ac:spMkLst>
        </pc:spChg>
        <pc:spChg chg="mod">
          <ac:chgData name="יהודה טאוב" userId="80c2dbd02819b45c" providerId="LiveId" clId="{67367DE3-F57B-4239-9B6E-FB00327FEFC4}" dt="2024-05-29T06:50:45.805" v="240" actId="20577"/>
          <ac:spMkLst>
            <pc:docMk/>
            <pc:sldMk cId="2790350363" sldId="675"/>
            <ac:spMk id="3" creationId="{CFBCB363-E023-ECFA-91B1-FC6E0E7B2F9A}"/>
          </ac:spMkLst>
        </pc:spChg>
      </pc:sldChg>
      <pc:sldChg chg="modSp mod modAnim">
        <pc:chgData name="יהודה טאוב" userId="80c2dbd02819b45c" providerId="LiveId" clId="{67367DE3-F57B-4239-9B6E-FB00327FEFC4}" dt="2024-05-29T06:52:47.824" v="265" actId="6549"/>
        <pc:sldMkLst>
          <pc:docMk/>
          <pc:sldMk cId="1675713158" sldId="676"/>
        </pc:sldMkLst>
        <pc:spChg chg="mod">
          <ac:chgData name="יהודה טאוב" userId="80c2dbd02819b45c" providerId="LiveId" clId="{67367DE3-F57B-4239-9B6E-FB00327FEFC4}" dt="2024-05-29T06:52:47.824" v="265" actId="6549"/>
          <ac:spMkLst>
            <pc:docMk/>
            <pc:sldMk cId="1675713158" sldId="676"/>
            <ac:spMk id="3" creationId="{CFBCB363-E023-ECFA-91B1-FC6E0E7B2F9A}"/>
          </ac:spMkLst>
        </pc:spChg>
      </pc:sldChg>
      <pc:sldChg chg="addSp delSp modSp mod delAnim">
        <pc:chgData name="יהודה טאוב" userId="80c2dbd02819b45c" providerId="LiveId" clId="{67367DE3-F57B-4239-9B6E-FB00327FEFC4}" dt="2024-05-29T06:53:42.362" v="279" actId="1076"/>
        <pc:sldMkLst>
          <pc:docMk/>
          <pc:sldMk cId="1821326160" sldId="677"/>
        </pc:sldMkLst>
        <pc:spChg chg="mod">
          <ac:chgData name="יהודה טאוב" userId="80c2dbd02819b45c" providerId="LiveId" clId="{67367DE3-F57B-4239-9B6E-FB00327FEFC4}" dt="2024-05-29T06:53:24.877" v="271" actId="20577"/>
          <ac:spMkLst>
            <pc:docMk/>
            <pc:sldMk cId="1821326160" sldId="677"/>
            <ac:spMk id="2" creationId="{6E5E004A-7240-C534-9710-CC2159C6095A}"/>
          </ac:spMkLst>
        </pc:spChg>
        <pc:spChg chg="del">
          <ac:chgData name="יהודה טאוב" userId="80c2dbd02819b45c" providerId="LiveId" clId="{67367DE3-F57B-4239-9B6E-FB00327FEFC4}" dt="2024-05-29T06:53:27.219" v="272" actId="22"/>
          <ac:spMkLst>
            <pc:docMk/>
            <pc:sldMk cId="1821326160" sldId="677"/>
            <ac:spMk id="3" creationId="{CFBCB363-E023-ECFA-91B1-FC6E0E7B2F9A}"/>
          </ac:spMkLst>
        </pc:spChg>
        <pc:picChg chg="add mod ord">
          <ac:chgData name="יהודה טאוב" userId="80c2dbd02819b45c" providerId="LiveId" clId="{67367DE3-F57B-4239-9B6E-FB00327FEFC4}" dt="2024-05-29T06:53:42.362" v="279" actId="1076"/>
          <ac:picMkLst>
            <pc:docMk/>
            <pc:sldMk cId="1821326160" sldId="677"/>
            <ac:picMk id="6" creationId="{54ADFF14-834B-3312-4502-E8379596E575}"/>
          </ac:picMkLst>
        </pc:picChg>
      </pc:sldChg>
      <pc:sldChg chg="modSp modAnim">
        <pc:chgData name="יהודה טאוב" userId="80c2dbd02819b45c" providerId="LiveId" clId="{67367DE3-F57B-4239-9B6E-FB00327FEFC4}" dt="2024-05-29T06:54:42.449" v="402" actId="20577"/>
        <pc:sldMkLst>
          <pc:docMk/>
          <pc:sldMk cId="211713561" sldId="678"/>
        </pc:sldMkLst>
        <pc:spChg chg="mod">
          <ac:chgData name="יהודה טאוב" userId="80c2dbd02819b45c" providerId="LiveId" clId="{67367DE3-F57B-4239-9B6E-FB00327FEFC4}" dt="2024-05-29T06:54:42.449" v="402" actId="20577"/>
          <ac:spMkLst>
            <pc:docMk/>
            <pc:sldMk cId="211713561" sldId="678"/>
            <ac:spMk id="3" creationId="{CFBCB363-E023-ECFA-91B1-FC6E0E7B2F9A}"/>
          </ac:spMkLst>
        </pc:spChg>
      </pc:sldChg>
      <pc:sldChg chg="modSp mod modAnim">
        <pc:chgData name="יהודה טאוב" userId="80c2dbd02819b45c" providerId="LiveId" clId="{67367DE3-F57B-4239-9B6E-FB00327FEFC4}" dt="2024-05-29T06:56:35.762" v="686" actId="20577"/>
        <pc:sldMkLst>
          <pc:docMk/>
          <pc:sldMk cId="2861537019" sldId="679"/>
        </pc:sldMkLst>
        <pc:spChg chg="mod">
          <ac:chgData name="יהודה טאוב" userId="80c2dbd02819b45c" providerId="LiveId" clId="{67367DE3-F57B-4239-9B6E-FB00327FEFC4}" dt="2024-05-29T06:54:51.935" v="420" actId="20577"/>
          <ac:spMkLst>
            <pc:docMk/>
            <pc:sldMk cId="2861537019" sldId="679"/>
            <ac:spMk id="2" creationId="{6E5E004A-7240-C534-9710-CC2159C6095A}"/>
          </ac:spMkLst>
        </pc:spChg>
        <pc:spChg chg="mod">
          <ac:chgData name="יהודה טאוב" userId="80c2dbd02819b45c" providerId="LiveId" clId="{67367DE3-F57B-4239-9B6E-FB00327FEFC4}" dt="2024-05-29T06:56:35.762" v="686" actId="20577"/>
          <ac:spMkLst>
            <pc:docMk/>
            <pc:sldMk cId="2861537019" sldId="679"/>
            <ac:spMk id="3" creationId="{CFBCB363-E023-ECFA-91B1-FC6E0E7B2F9A}"/>
          </ac:spMkLst>
        </pc:spChg>
      </pc:sldChg>
      <pc:sldChg chg="modSp mod">
        <pc:chgData name="יהודה טאוב" userId="80c2dbd02819b45c" providerId="LiveId" clId="{67367DE3-F57B-4239-9B6E-FB00327FEFC4}" dt="2024-05-29T06:56:47.730" v="712" actId="20577"/>
        <pc:sldMkLst>
          <pc:docMk/>
          <pc:sldMk cId="244618126" sldId="680"/>
        </pc:sldMkLst>
        <pc:spChg chg="mod">
          <ac:chgData name="יהודה טאוב" userId="80c2dbd02819b45c" providerId="LiveId" clId="{67367DE3-F57B-4239-9B6E-FB00327FEFC4}" dt="2024-05-29T06:56:47.730" v="712" actId="20577"/>
          <ac:spMkLst>
            <pc:docMk/>
            <pc:sldMk cId="244618126" sldId="680"/>
            <ac:spMk id="2" creationId="{6E5E004A-7240-C534-9710-CC2159C6095A}"/>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עליונה 1"/>
          <p:cNvSpPr>
            <a:spLocks noGrp="1"/>
          </p:cNvSpPr>
          <p:nvPr>
            <p:ph type="hdr" sz="quarter"/>
          </p:nvPr>
        </p:nvSpPr>
        <p:spPr>
          <a:xfrm>
            <a:off x="4025636" y="0"/>
            <a:ext cx="3078427" cy="513508"/>
          </a:xfrm>
          <a:prstGeom prst="rect">
            <a:avLst/>
          </a:prstGeom>
        </p:spPr>
        <p:txBody>
          <a:bodyPr vert="horz" lIns="99075" tIns="49538" rIns="99075" bIns="49538" rtlCol="1"/>
          <a:lstStyle>
            <a:lvl1pPr algn="r">
              <a:defRPr sz="1300"/>
            </a:lvl1pPr>
          </a:lstStyle>
          <a:p>
            <a:endParaRPr lang="he-IL"/>
          </a:p>
        </p:txBody>
      </p:sp>
      <p:sp>
        <p:nvSpPr>
          <p:cNvPr id="3" name="מציין מיקום של תאריך 2"/>
          <p:cNvSpPr>
            <a:spLocks noGrp="1"/>
          </p:cNvSpPr>
          <p:nvPr>
            <p:ph type="dt" idx="1"/>
          </p:nvPr>
        </p:nvSpPr>
        <p:spPr>
          <a:xfrm>
            <a:off x="1645" y="0"/>
            <a:ext cx="3078427" cy="513508"/>
          </a:xfrm>
          <a:prstGeom prst="rect">
            <a:avLst/>
          </a:prstGeom>
        </p:spPr>
        <p:txBody>
          <a:bodyPr vert="horz" lIns="99075" tIns="49538" rIns="99075" bIns="49538" rtlCol="1"/>
          <a:lstStyle>
            <a:lvl1pPr algn="l">
              <a:defRPr sz="1300"/>
            </a:lvl1pPr>
          </a:lstStyle>
          <a:p>
            <a:fld id="{53696908-CC0D-4DBE-98DC-FF28DB2C93FD}" type="datetimeFigureOut">
              <a:rPr lang="he-IL" smtClean="0"/>
              <a:t>כ"א/אייר/תשפ"ד</a:t>
            </a:fld>
            <a:endParaRPr lang="he-IL"/>
          </a:p>
        </p:txBody>
      </p:sp>
      <p:sp>
        <p:nvSpPr>
          <p:cNvPr id="4" name="מציין מיקום של תמונת שקופית 3"/>
          <p:cNvSpPr>
            <a:spLocks noGrp="1" noRot="1" noChangeAspect="1"/>
          </p:cNvSpPr>
          <p:nvPr>
            <p:ph type="sldImg" idx="2"/>
          </p:nvPr>
        </p:nvSpPr>
        <p:spPr>
          <a:xfrm>
            <a:off x="482600" y="1279525"/>
            <a:ext cx="6140450" cy="3454400"/>
          </a:xfrm>
          <a:prstGeom prst="rect">
            <a:avLst/>
          </a:prstGeom>
          <a:noFill/>
          <a:ln w="12700">
            <a:solidFill>
              <a:prstClr val="black"/>
            </a:solidFill>
          </a:ln>
        </p:spPr>
        <p:txBody>
          <a:bodyPr vert="horz" lIns="99075" tIns="49538" rIns="99075" bIns="49538" rtlCol="1" anchor="ctr"/>
          <a:lstStyle/>
          <a:p>
            <a:endParaRPr lang="he-IL"/>
          </a:p>
        </p:txBody>
      </p:sp>
      <p:sp>
        <p:nvSpPr>
          <p:cNvPr id="5" name="מציין מיקום של הערות 4"/>
          <p:cNvSpPr>
            <a:spLocks noGrp="1"/>
          </p:cNvSpPr>
          <p:nvPr>
            <p:ph type="body" sz="quarter" idx="3"/>
          </p:nvPr>
        </p:nvSpPr>
        <p:spPr>
          <a:xfrm>
            <a:off x="710407" y="4925407"/>
            <a:ext cx="5683250" cy="4029879"/>
          </a:xfrm>
          <a:prstGeom prst="rect">
            <a:avLst/>
          </a:prstGeom>
        </p:spPr>
        <p:txBody>
          <a:bodyPr vert="horz" lIns="99075" tIns="49538" rIns="99075" bIns="49538" rtlCol="1"/>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6" name="מציין מיקום של כותרת תחתונה 5"/>
          <p:cNvSpPr>
            <a:spLocks noGrp="1"/>
          </p:cNvSpPr>
          <p:nvPr>
            <p:ph type="ftr" sz="quarter" idx="4"/>
          </p:nvPr>
        </p:nvSpPr>
        <p:spPr>
          <a:xfrm>
            <a:off x="4025636" y="9721107"/>
            <a:ext cx="3078427" cy="513507"/>
          </a:xfrm>
          <a:prstGeom prst="rect">
            <a:avLst/>
          </a:prstGeom>
        </p:spPr>
        <p:txBody>
          <a:bodyPr vert="horz" lIns="99075" tIns="49538" rIns="99075" bIns="49538" rtlCol="1" anchor="b"/>
          <a:lstStyle>
            <a:lvl1pPr algn="r">
              <a:defRPr sz="1300"/>
            </a:lvl1pPr>
          </a:lstStyle>
          <a:p>
            <a:endParaRPr lang="he-IL"/>
          </a:p>
        </p:txBody>
      </p:sp>
      <p:sp>
        <p:nvSpPr>
          <p:cNvPr id="7" name="מציין מיקום של מספר שקופית 6"/>
          <p:cNvSpPr>
            <a:spLocks noGrp="1"/>
          </p:cNvSpPr>
          <p:nvPr>
            <p:ph type="sldNum" sz="quarter" idx="5"/>
          </p:nvPr>
        </p:nvSpPr>
        <p:spPr>
          <a:xfrm>
            <a:off x="1645" y="9721107"/>
            <a:ext cx="3078427" cy="513507"/>
          </a:xfrm>
          <a:prstGeom prst="rect">
            <a:avLst/>
          </a:prstGeom>
        </p:spPr>
        <p:txBody>
          <a:bodyPr vert="horz" lIns="99075" tIns="49538" rIns="99075" bIns="49538" rtlCol="1" anchor="b"/>
          <a:lstStyle>
            <a:lvl1pPr algn="l">
              <a:defRPr sz="1300"/>
            </a:lvl1pPr>
          </a:lstStyle>
          <a:p>
            <a:fld id="{B716F668-B98A-4618-9AE0-3AE55521A9B1}" type="slidenum">
              <a:rPr lang="he-IL" smtClean="0"/>
              <a:t>‹#›</a:t>
            </a:fld>
            <a:endParaRPr lang="he-IL"/>
          </a:p>
        </p:txBody>
      </p:sp>
    </p:spTree>
    <p:extLst>
      <p:ext uri="{BB962C8B-B14F-4D97-AF65-F5344CB8AC3E}">
        <p14:creationId xmlns:p14="http://schemas.microsoft.com/office/powerpoint/2010/main" val="3481634013"/>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lumMod val="75000"/>
                  </a:schemeClr>
                </a:solidFill>
              </a:defRPr>
            </a:lvl1pPr>
          </a:lstStyle>
          <a:p>
            <a:r>
              <a:rPr lang="he-IL"/>
              <a:t>לחץ כדי לערוך סגנון כותרת של תבנית בסיס</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a:t>לחץ כדי לערוך סגנון כותרת משנה של תבנית בסיס</a:t>
            </a:r>
            <a:endParaRPr lang="en-US" dirty="0"/>
          </a:p>
        </p:txBody>
      </p:sp>
      <p:sp>
        <p:nvSpPr>
          <p:cNvPr id="4" name="Date Placeholder 3"/>
          <p:cNvSpPr>
            <a:spLocks noGrp="1"/>
          </p:cNvSpPr>
          <p:nvPr>
            <p:ph type="dt" sz="half" idx="10"/>
          </p:nvPr>
        </p:nvSpPr>
        <p:spPr/>
        <p:txBody>
          <a:bodyPr/>
          <a:lstStyle/>
          <a:p>
            <a:fld id="{6090BC6A-861F-4B5D-BFB8-1A71BA180126}" type="datetime1">
              <a:rPr lang="en-US" smtClean="0"/>
              <a:t>5/29/2024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7434784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a:xfrm>
            <a:off x="677333" y="92364"/>
            <a:ext cx="9196339" cy="1366981"/>
          </a:xfrm>
        </p:spPr>
        <p:txBody>
          <a:bodyPr/>
          <a:lstStyle>
            <a:lvl1pPr algn="ctr">
              <a:defRPr/>
            </a:lvl1pPr>
          </a:lstStyle>
          <a:p>
            <a:r>
              <a:rPr lang="he-IL" dirty="0"/>
              <a:t>לחץ כדי לערוך סגנון כותרת של תבנית בסיס</a:t>
            </a:r>
            <a:endParaRPr lang="en-US" dirty="0"/>
          </a:p>
        </p:txBody>
      </p:sp>
      <p:sp>
        <p:nvSpPr>
          <p:cNvPr id="3" name="Content Placeholder 2"/>
          <p:cNvSpPr>
            <a:spLocks noGrp="1"/>
          </p:cNvSpPr>
          <p:nvPr>
            <p:ph idx="1"/>
          </p:nvPr>
        </p:nvSpPr>
        <p:spPr>
          <a:xfrm>
            <a:off x="157018" y="1634837"/>
            <a:ext cx="9698182" cy="5116946"/>
          </a:xfrm>
        </p:spPr>
        <p:txBody>
          <a:bodyPr/>
          <a:lstStyle/>
          <a:p>
            <a:pPr lvl="0"/>
            <a:r>
              <a:rPr lang="he-IL" dirty="0"/>
              <a:t>לחץ כדי לערוך סגנונות טקסט של תבנית בסיס</a:t>
            </a:r>
          </a:p>
          <a:p>
            <a:pPr lvl="1"/>
            <a:r>
              <a:rPr lang="he-IL" dirty="0"/>
              <a:t>רמה שנייה</a:t>
            </a:r>
          </a:p>
          <a:p>
            <a:pPr lvl="2"/>
            <a:r>
              <a:rPr lang="he-IL" dirty="0"/>
              <a:t>רמה שלישית</a:t>
            </a:r>
          </a:p>
          <a:p>
            <a:pPr lvl="3"/>
            <a:r>
              <a:rPr lang="he-IL" dirty="0"/>
              <a:t>רמה רביעית</a:t>
            </a:r>
          </a:p>
          <a:p>
            <a:pPr lvl="4"/>
            <a:r>
              <a:rPr lang="he-IL" dirty="0"/>
              <a:t>רמה חמישית</a:t>
            </a:r>
            <a:endParaRPr lang="en-US" dirty="0"/>
          </a:p>
        </p:txBody>
      </p:sp>
      <p:sp>
        <p:nvSpPr>
          <p:cNvPr id="4" name="Date Placeholder 3"/>
          <p:cNvSpPr>
            <a:spLocks noGrp="1"/>
          </p:cNvSpPr>
          <p:nvPr>
            <p:ph type="dt" sz="half" idx="10"/>
          </p:nvPr>
        </p:nvSpPr>
        <p:spPr/>
        <p:txBody>
          <a:bodyPr/>
          <a:lstStyle/>
          <a:p>
            <a:fld id="{F9206947-3488-462B-8BC3-09206CB53249}" type="datetime1">
              <a:rPr lang="en-US" smtClean="0"/>
              <a:t>5/29/2024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10684224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D294EB35-B236-4E3F-8928-C6A475C463FC}" type="datetime1">
              <a:rPr lang="en-US" smtClean="0"/>
              <a:t>5/29/2024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42397781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Date Placeholder 4"/>
          <p:cNvSpPr>
            <a:spLocks noGrp="1"/>
          </p:cNvSpPr>
          <p:nvPr>
            <p:ph type="dt" sz="half" idx="10"/>
          </p:nvPr>
        </p:nvSpPr>
        <p:spPr/>
        <p:txBody>
          <a:bodyPr/>
          <a:lstStyle/>
          <a:p>
            <a:fld id="{0E13AD25-B023-48C2-BD78-0D010D23FAF8}" type="datetime1">
              <a:rPr lang="en-US" smtClean="0"/>
              <a:t>5/29/2024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10636644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7" name="Date Placeholder 6"/>
          <p:cNvSpPr>
            <a:spLocks noGrp="1"/>
          </p:cNvSpPr>
          <p:nvPr>
            <p:ph type="dt" sz="half" idx="10"/>
          </p:nvPr>
        </p:nvSpPr>
        <p:spPr/>
        <p:txBody>
          <a:bodyPr/>
          <a:lstStyle/>
          <a:p>
            <a:fld id="{CAE90A92-5E58-4155-B391-780D35713D2C}" type="datetime1">
              <a:rPr lang="en-US" smtClean="0"/>
              <a:t>5/29/2024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1663828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normAutofit/>
          </a:bodyPr>
          <a:lstStyle>
            <a:lvl1pPr>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stStyle>
          <a:p>
            <a:r>
              <a:rPr lang="he-IL" dirty="0"/>
              <a:t>לחץ כדי לערוך סגנון כותרת של תבנית בסיס</a:t>
            </a:r>
            <a:endParaRPr lang="en-US" dirty="0"/>
          </a:p>
        </p:txBody>
      </p:sp>
      <p:sp>
        <p:nvSpPr>
          <p:cNvPr id="3" name="Date Placeholder 2"/>
          <p:cNvSpPr>
            <a:spLocks noGrp="1"/>
          </p:cNvSpPr>
          <p:nvPr>
            <p:ph type="dt" sz="half" idx="10"/>
          </p:nvPr>
        </p:nvSpPr>
        <p:spPr/>
        <p:txBody>
          <a:bodyPr/>
          <a:lstStyle/>
          <a:p>
            <a:fld id="{0DF56A87-6039-42BD-A5F0-F5A391031D1F}" type="datetime1">
              <a:rPr lang="en-US" smtClean="0"/>
              <a:t>5/29/2024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3490597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9B6C25A-985E-414E-ACA5-924DEBB395A2}" type="datetime1">
              <a:rPr lang="en-US" smtClean="0"/>
              <a:t>5/29/2024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42330447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he-IL"/>
              <a:t>לחץ כדי לערוך סגנון כותרת של תבנית בסיס</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06B1B3F1-066E-4662-9E3C-EDCE9654367A}" type="datetime1">
              <a:rPr lang="en-US" smtClean="0"/>
              <a:t>5/29/2024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38644474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he-IL"/>
              <a:t>לחץ כדי לערוך סגנון כותרת של תבנית בסיס</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e-IL"/>
              <a:t>לחץ על הסמל כדי להוסיף תמונה</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ED5F192F-68AE-4E32-86A2-1747E239F49F}" type="datetime1">
              <a:rPr lang="en-US" smtClean="0"/>
              <a:t>5/29/2024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5710499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כותרת ו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DE624B26-F355-4974-9B23-F94DF3B81B21}" type="datetime1">
              <a:rPr lang="en-US" smtClean="0"/>
              <a:t>5/29/2024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6473108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ציטוט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8A293A31-C52F-432F-A7B9-5BDC5EF66FDC}" type="datetime1">
              <a:rPr lang="en-US" smtClean="0"/>
              <a:t>5/29/2024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5007697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כרטיס שם">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26560F6B-7A19-46EF-BD97-BD28A89006E2}" type="datetime1">
              <a:rPr lang="en-US" smtClean="0"/>
              <a:t>5/29/2024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45808529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כרטיס שם עם ציטוט">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54091F12-1533-42CB-B6C4-6B97A8523DA4}" type="datetime1">
              <a:rPr lang="en-US" smtClean="0"/>
              <a:t>5/29/2024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18760808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נכון או לא נכון">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48F79D34-FE56-4DD4-A8F3-04F534943CB8}" type="datetime1">
              <a:rPr lang="en-US" smtClean="0"/>
              <a:t>5/29/2024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10320824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986E8368-43B4-4B91-B111-961839FA92A2}" type="datetime1">
              <a:rPr lang="en-US" smtClean="0"/>
              <a:t>5/29/2024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extLst>
      <p:ext uri="{BB962C8B-B14F-4D97-AF65-F5344CB8AC3E}">
        <p14:creationId xmlns:p14="http://schemas.microsoft.com/office/powerpoint/2010/main" val="131045865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84D6F57D-2B75-4FB0-9F5A-8114A78F654C}" type="datetime1">
              <a:rPr lang="en-US" smtClean="0"/>
              <a:t>5/29/2024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58310967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3C11469E-0B9D-C391-ADC5-356D93215C47}"/>
              </a:ext>
            </a:extLst>
          </p:cNvPr>
          <p:cNvSpPr>
            <a:spLocks noGrp="1"/>
          </p:cNvSpPr>
          <p:nvPr>
            <p:ph type="ctrTitle"/>
          </p:nvPr>
        </p:nvSpPr>
        <p:spPr>
          <a:xfrm>
            <a:off x="1524000" y="1122363"/>
            <a:ext cx="9144000" cy="2387600"/>
          </a:xfrm>
        </p:spPr>
        <p:txBody>
          <a:bodyPr anchor="b"/>
          <a:lstStyle>
            <a:lvl1pPr algn="ctr">
              <a:defRPr sz="6000"/>
            </a:lvl1pPr>
          </a:lstStyle>
          <a:p>
            <a:r>
              <a:rPr lang="he-IL"/>
              <a:t>לחץ כדי לערוך סגנון כותרת של תבנית בסיס</a:t>
            </a:r>
          </a:p>
        </p:txBody>
      </p:sp>
      <p:sp>
        <p:nvSpPr>
          <p:cNvPr id="3" name="כותרת משנה 2">
            <a:extLst>
              <a:ext uri="{FF2B5EF4-FFF2-40B4-BE49-F238E27FC236}">
                <a16:creationId xmlns:a16="http://schemas.microsoft.com/office/drawing/2014/main" id="{B61D283A-C03E-91E8-E3A2-0D7492DA188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he-IL"/>
              <a:t>לחץ כדי לערוך סגנון כותרת משנה של תבנית בסיס</a:t>
            </a:r>
          </a:p>
        </p:txBody>
      </p:sp>
      <p:sp>
        <p:nvSpPr>
          <p:cNvPr id="4" name="מציין מיקום של תאריך 3">
            <a:extLst>
              <a:ext uri="{FF2B5EF4-FFF2-40B4-BE49-F238E27FC236}">
                <a16:creationId xmlns:a16="http://schemas.microsoft.com/office/drawing/2014/main" id="{1A70FA75-B182-702E-CF2C-C55BB7D96807}"/>
              </a:ext>
            </a:extLst>
          </p:cNvPr>
          <p:cNvSpPr>
            <a:spLocks noGrp="1"/>
          </p:cNvSpPr>
          <p:nvPr>
            <p:ph type="dt" sz="half" idx="10"/>
          </p:nvPr>
        </p:nvSpPr>
        <p:spPr/>
        <p:txBody>
          <a:bodyPr/>
          <a:lstStyle/>
          <a:p>
            <a:fld id="{3B247C1C-2021-4B23-806C-985B3F845590}" type="datetime1">
              <a:rPr lang="en-US" smtClean="0"/>
              <a:t>5/29/2024</a:t>
            </a:fld>
            <a:endParaRPr lang="he-IL"/>
          </a:p>
        </p:txBody>
      </p:sp>
      <p:sp>
        <p:nvSpPr>
          <p:cNvPr id="5" name="מציין מיקום של כותרת תחתונה 4">
            <a:extLst>
              <a:ext uri="{FF2B5EF4-FFF2-40B4-BE49-F238E27FC236}">
                <a16:creationId xmlns:a16="http://schemas.microsoft.com/office/drawing/2014/main" id="{3718E05D-272D-006F-10B4-8B5EAA97B521}"/>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16927E22-0B3F-F169-596E-68063D0B86E4}"/>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267872830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A432164B-D9D3-6ECD-1961-3C3A57CF3857}"/>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E1B8E19C-089C-6E4D-C920-A94DC77B129E}"/>
              </a:ext>
            </a:extLst>
          </p:cNvPr>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596C6DD6-F22C-A3E7-6242-F5A6BA632C1B}"/>
              </a:ext>
            </a:extLst>
          </p:cNvPr>
          <p:cNvSpPr>
            <a:spLocks noGrp="1"/>
          </p:cNvSpPr>
          <p:nvPr>
            <p:ph type="dt" sz="half" idx="10"/>
          </p:nvPr>
        </p:nvSpPr>
        <p:spPr/>
        <p:txBody>
          <a:bodyPr/>
          <a:lstStyle/>
          <a:p>
            <a:fld id="{D0FDEFD5-F20E-495B-B5E3-5B81377C6BA2}" type="datetime1">
              <a:rPr lang="en-US" smtClean="0"/>
              <a:t>5/29/2024</a:t>
            </a:fld>
            <a:endParaRPr lang="he-IL"/>
          </a:p>
        </p:txBody>
      </p:sp>
      <p:sp>
        <p:nvSpPr>
          <p:cNvPr id="5" name="מציין מיקום של כותרת תחתונה 4">
            <a:extLst>
              <a:ext uri="{FF2B5EF4-FFF2-40B4-BE49-F238E27FC236}">
                <a16:creationId xmlns:a16="http://schemas.microsoft.com/office/drawing/2014/main" id="{8C69302A-05F8-A953-B962-3D67FCE8891F}"/>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9D4C6354-816D-E58C-9A79-F21431AA9F84}"/>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319596838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BE868606-5848-0F81-B52E-AB66D7612FB3}"/>
              </a:ext>
            </a:extLst>
          </p:cNvPr>
          <p:cNvSpPr>
            <a:spLocks noGrp="1"/>
          </p:cNvSpPr>
          <p:nvPr>
            <p:ph type="title"/>
          </p:nvPr>
        </p:nvSpPr>
        <p:spPr>
          <a:xfrm>
            <a:off x="831850" y="1709738"/>
            <a:ext cx="10515600" cy="2852737"/>
          </a:xfrm>
        </p:spPr>
        <p:txBody>
          <a:bodyPr anchor="b"/>
          <a:lstStyle>
            <a:lvl1pPr>
              <a:defRPr sz="6000"/>
            </a:lvl1p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F36061B4-1713-D0A1-5D10-FCD5922378A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he-IL"/>
              <a:t>לחץ כדי לערוך סגנונות טקסט של תבנית בסיס</a:t>
            </a:r>
          </a:p>
        </p:txBody>
      </p:sp>
      <p:sp>
        <p:nvSpPr>
          <p:cNvPr id="4" name="מציין מיקום של תאריך 3">
            <a:extLst>
              <a:ext uri="{FF2B5EF4-FFF2-40B4-BE49-F238E27FC236}">
                <a16:creationId xmlns:a16="http://schemas.microsoft.com/office/drawing/2014/main" id="{4B7CC049-49F6-EB0D-9959-18EC25C87C96}"/>
              </a:ext>
            </a:extLst>
          </p:cNvPr>
          <p:cNvSpPr>
            <a:spLocks noGrp="1"/>
          </p:cNvSpPr>
          <p:nvPr>
            <p:ph type="dt" sz="half" idx="10"/>
          </p:nvPr>
        </p:nvSpPr>
        <p:spPr/>
        <p:txBody>
          <a:bodyPr/>
          <a:lstStyle/>
          <a:p>
            <a:fld id="{F8CC5053-0EA9-4CC7-BD15-41B06FA6B110}" type="datetime1">
              <a:rPr lang="en-US" smtClean="0"/>
              <a:t>5/29/2024</a:t>
            </a:fld>
            <a:endParaRPr lang="he-IL"/>
          </a:p>
        </p:txBody>
      </p:sp>
      <p:sp>
        <p:nvSpPr>
          <p:cNvPr id="5" name="מציין מיקום של כותרת תחתונה 4">
            <a:extLst>
              <a:ext uri="{FF2B5EF4-FFF2-40B4-BE49-F238E27FC236}">
                <a16:creationId xmlns:a16="http://schemas.microsoft.com/office/drawing/2014/main" id="{A0C39FE3-4017-CE27-9FF6-AB3783334023}"/>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4A4A8C3D-7499-EBEF-5CD2-4979FCEF5953}"/>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348129317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7AAFA5F8-4379-5FD4-FAE8-FB0E15C3B006}"/>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1C61B3B4-C0CB-1F6E-2546-4294420EF106}"/>
              </a:ext>
            </a:extLst>
          </p:cNvPr>
          <p:cNvSpPr>
            <a:spLocks noGrp="1"/>
          </p:cNvSpPr>
          <p:nvPr>
            <p:ph sz="half" idx="1"/>
          </p:nvPr>
        </p:nvSpPr>
        <p:spPr>
          <a:xfrm>
            <a:off x="838200" y="1825625"/>
            <a:ext cx="5181600" cy="435133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תוכן 3">
            <a:extLst>
              <a:ext uri="{FF2B5EF4-FFF2-40B4-BE49-F238E27FC236}">
                <a16:creationId xmlns:a16="http://schemas.microsoft.com/office/drawing/2014/main" id="{EC3CD186-5C93-49CF-4804-C8F1DEFD2C0F}"/>
              </a:ext>
            </a:extLst>
          </p:cNvPr>
          <p:cNvSpPr>
            <a:spLocks noGrp="1"/>
          </p:cNvSpPr>
          <p:nvPr>
            <p:ph sz="half" idx="2"/>
          </p:nvPr>
        </p:nvSpPr>
        <p:spPr>
          <a:xfrm>
            <a:off x="6172200" y="1825625"/>
            <a:ext cx="5181600" cy="435133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של תאריך 4">
            <a:extLst>
              <a:ext uri="{FF2B5EF4-FFF2-40B4-BE49-F238E27FC236}">
                <a16:creationId xmlns:a16="http://schemas.microsoft.com/office/drawing/2014/main" id="{11B4BE78-4C1C-9685-08A3-B2180BEDF1AA}"/>
              </a:ext>
            </a:extLst>
          </p:cNvPr>
          <p:cNvSpPr>
            <a:spLocks noGrp="1"/>
          </p:cNvSpPr>
          <p:nvPr>
            <p:ph type="dt" sz="half" idx="10"/>
          </p:nvPr>
        </p:nvSpPr>
        <p:spPr/>
        <p:txBody>
          <a:bodyPr/>
          <a:lstStyle/>
          <a:p>
            <a:fld id="{894899B6-D91B-4EC9-B0AD-3E3B69D5A335}" type="datetime1">
              <a:rPr lang="en-US" smtClean="0"/>
              <a:t>5/29/2024</a:t>
            </a:fld>
            <a:endParaRPr lang="he-IL"/>
          </a:p>
        </p:txBody>
      </p:sp>
      <p:sp>
        <p:nvSpPr>
          <p:cNvPr id="6" name="מציין מיקום של כותרת תחתונה 5">
            <a:extLst>
              <a:ext uri="{FF2B5EF4-FFF2-40B4-BE49-F238E27FC236}">
                <a16:creationId xmlns:a16="http://schemas.microsoft.com/office/drawing/2014/main" id="{0B87F7FC-9F7F-B9FC-0255-10720DE28E77}"/>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24EB1F99-4514-1A82-0952-9712FD3B0160}"/>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309719071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0D7C88F-0547-5527-8536-A5500E58BCC8}"/>
              </a:ext>
            </a:extLst>
          </p:cNvPr>
          <p:cNvSpPr>
            <a:spLocks noGrp="1"/>
          </p:cNvSpPr>
          <p:nvPr>
            <p:ph type="title"/>
          </p:nvPr>
        </p:nvSpPr>
        <p:spPr>
          <a:xfrm>
            <a:off x="839788" y="365125"/>
            <a:ext cx="10515600" cy="1325563"/>
          </a:xfrm>
        </p:spPr>
        <p:txBody>
          <a:body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CF84230A-02F5-1D34-C374-39B8FB09E46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מציין מיקום תוכן 3">
            <a:extLst>
              <a:ext uri="{FF2B5EF4-FFF2-40B4-BE49-F238E27FC236}">
                <a16:creationId xmlns:a16="http://schemas.microsoft.com/office/drawing/2014/main" id="{8B51B194-4A57-97F7-C657-AA6D4729E3C6}"/>
              </a:ext>
            </a:extLst>
          </p:cNvPr>
          <p:cNvSpPr>
            <a:spLocks noGrp="1"/>
          </p:cNvSpPr>
          <p:nvPr>
            <p:ph sz="half" idx="2"/>
          </p:nvPr>
        </p:nvSpPr>
        <p:spPr>
          <a:xfrm>
            <a:off x="839788" y="2505075"/>
            <a:ext cx="5157787" cy="368458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טקסט 4">
            <a:extLst>
              <a:ext uri="{FF2B5EF4-FFF2-40B4-BE49-F238E27FC236}">
                <a16:creationId xmlns:a16="http://schemas.microsoft.com/office/drawing/2014/main" id="{17B71B69-A666-B1DA-98BF-32FFD03E6D0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מציין מיקום תוכן 5">
            <a:extLst>
              <a:ext uri="{FF2B5EF4-FFF2-40B4-BE49-F238E27FC236}">
                <a16:creationId xmlns:a16="http://schemas.microsoft.com/office/drawing/2014/main" id="{543D2BB1-D892-B4A9-735D-A2E425E47368}"/>
              </a:ext>
            </a:extLst>
          </p:cNvPr>
          <p:cNvSpPr>
            <a:spLocks noGrp="1"/>
          </p:cNvSpPr>
          <p:nvPr>
            <p:ph sz="quarter" idx="4"/>
          </p:nvPr>
        </p:nvSpPr>
        <p:spPr>
          <a:xfrm>
            <a:off x="6172200" y="2505075"/>
            <a:ext cx="5183188" cy="368458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7" name="מציין מיקום של תאריך 6">
            <a:extLst>
              <a:ext uri="{FF2B5EF4-FFF2-40B4-BE49-F238E27FC236}">
                <a16:creationId xmlns:a16="http://schemas.microsoft.com/office/drawing/2014/main" id="{E6E079B2-A8A0-F3CB-61FC-E43A7805715B}"/>
              </a:ext>
            </a:extLst>
          </p:cNvPr>
          <p:cNvSpPr>
            <a:spLocks noGrp="1"/>
          </p:cNvSpPr>
          <p:nvPr>
            <p:ph type="dt" sz="half" idx="10"/>
          </p:nvPr>
        </p:nvSpPr>
        <p:spPr/>
        <p:txBody>
          <a:bodyPr/>
          <a:lstStyle/>
          <a:p>
            <a:fld id="{2F13C009-0E8D-468F-97B5-7F7B5156EC9E}" type="datetime1">
              <a:rPr lang="en-US" smtClean="0"/>
              <a:t>5/29/2024</a:t>
            </a:fld>
            <a:endParaRPr lang="he-IL"/>
          </a:p>
        </p:txBody>
      </p:sp>
      <p:sp>
        <p:nvSpPr>
          <p:cNvPr id="8" name="מציין מיקום של כותרת תחתונה 7">
            <a:extLst>
              <a:ext uri="{FF2B5EF4-FFF2-40B4-BE49-F238E27FC236}">
                <a16:creationId xmlns:a16="http://schemas.microsoft.com/office/drawing/2014/main" id="{03EE9D25-DF77-3B12-68BB-2D795B9FBD6C}"/>
              </a:ext>
            </a:extLst>
          </p:cNvPr>
          <p:cNvSpPr>
            <a:spLocks noGrp="1"/>
          </p:cNvSpPr>
          <p:nvPr>
            <p:ph type="ftr" sz="quarter" idx="11"/>
          </p:nvPr>
        </p:nvSpPr>
        <p:spPr/>
        <p:txBody>
          <a:bodyPr/>
          <a:lstStyle/>
          <a:p>
            <a:endParaRPr lang="he-IL"/>
          </a:p>
        </p:txBody>
      </p:sp>
      <p:sp>
        <p:nvSpPr>
          <p:cNvPr id="9" name="מציין מיקום של מספר שקופית 8">
            <a:extLst>
              <a:ext uri="{FF2B5EF4-FFF2-40B4-BE49-F238E27FC236}">
                <a16:creationId xmlns:a16="http://schemas.microsoft.com/office/drawing/2014/main" id="{792983B7-54B1-5A54-DF9E-DF87FF5F8538}"/>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67453772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D3000BB-F139-34AD-A9AC-A3A84CBC9A9E}"/>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של תאריך 2">
            <a:extLst>
              <a:ext uri="{FF2B5EF4-FFF2-40B4-BE49-F238E27FC236}">
                <a16:creationId xmlns:a16="http://schemas.microsoft.com/office/drawing/2014/main" id="{56336238-D7B9-D3A7-5BAE-BBB8AC97B4DE}"/>
              </a:ext>
            </a:extLst>
          </p:cNvPr>
          <p:cNvSpPr>
            <a:spLocks noGrp="1"/>
          </p:cNvSpPr>
          <p:nvPr>
            <p:ph type="dt" sz="half" idx="10"/>
          </p:nvPr>
        </p:nvSpPr>
        <p:spPr/>
        <p:txBody>
          <a:bodyPr/>
          <a:lstStyle/>
          <a:p>
            <a:fld id="{206CF42C-DC9D-4D08-873F-60B66C2E0BA6}" type="datetime1">
              <a:rPr lang="en-US" smtClean="0"/>
              <a:t>5/29/2024</a:t>
            </a:fld>
            <a:endParaRPr lang="he-IL"/>
          </a:p>
        </p:txBody>
      </p:sp>
      <p:sp>
        <p:nvSpPr>
          <p:cNvPr id="4" name="מציין מיקום של כותרת תחתונה 3">
            <a:extLst>
              <a:ext uri="{FF2B5EF4-FFF2-40B4-BE49-F238E27FC236}">
                <a16:creationId xmlns:a16="http://schemas.microsoft.com/office/drawing/2014/main" id="{7694EBBA-1905-117C-4FFB-1B86F61C4F02}"/>
              </a:ext>
            </a:extLst>
          </p:cNvPr>
          <p:cNvSpPr>
            <a:spLocks noGrp="1"/>
          </p:cNvSpPr>
          <p:nvPr>
            <p:ph type="ftr" sz="quarter" idx="11"/>
          </p:nvPr>
        </p:nvSpPr>
        <p:spPr/>
        <p:txBody>
          <a:bodyPr/>
          <a:lstStyle/>
          <a:p>
            <a:endParaRPr lang="he-IL"/>
          </a:p>
        </p:txBody>
      </p:sp>
      <p:sp>
        <p:nvSpPr>
          <p:cNvPr id="5" name="מציין מיקום של מספר שקופית 4">
            <a:extLst>
              <a:ext uri="{FF2B5EF4-FFF2-40B4-BE49-F238E27FC236}">
                <a16:creationId xmlns:a16="http://schemas.microsoft.com/office/drawing/2014/main" id="{82F78732-1767-F2D9-66E1-C0008BE1A0C9}"/>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380214919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מציין מיקום של תאריך 1">
            <a:extLst>
              <a:ext uri="{FF2B5EF4-FFF2-40B4-BE49-F238E27FC236}">
                <a16:creationId xmlns:a16="http://schemas.microsoft.com/office/drawing/2014/main" id="{5927657B-403E-4F3F-D5A2-1ACB1729B41E}"/>
              </a:ext>
            </a:extLst>
          </p:cNvPr>
          <p:cNvSpPr>
            <a:spLocks noGrp="1"/>
          </p:cNvSpPr>
          <p:nvPr>
            <p:ph type="dt" sz="half" idx="10"/>
          </p:nvPr>
        </p:nvSpPr>
        <p:spPr/>
        <p:txBody>
          <a:bodyPr/>
          <a:lstStyle/>
          <a:p>
            <a:fld id="{1F554B54-34DA-4981-B1DB-5A744A0FAF55}" type="datetime1">
              <a:rPr lang="en-US" smtClean="0"/>
              <a:t>5/29/2024</a:t>
            </a:fld>
            <a:endParaRPr lang="he-IL"/>
          </a:p>
        </p:txBody>
      </p:sp>
      <p:sp>
        <p:nvSpPr>
          <p:cNvPr id="3" name="מציין מיקום של כותרת תחתונה 2">
            <a:extLst>
              <a:ext uri="{FF2B5EF4-FFF2-40B4-BE49-F238E27FC236}">
                <a16:creationId xmlns:a16="http://schemas.microsoft.com/office/drawing/2014/main" id="{5E2B8DDB-FC2E-AF18-6FA5-29B75D96974E}"/>
              </a:ext>
            </a:extLst>
          </p:cNvPr>
          <p:cNvSpPr>
            <a:spLocks noGrp="1"/>
          </p:cNvSpPr>
          <p:nvPr>
            <p:ph type="ftr" sz="quarter" idx="11"/>
          </p:nvPr>
        </p:nvSpPr>
        <p:spPr/>
        <p:txBody>
          <a:bodyPr/>
          <a:lstStyle/>
          <a:p>
            <a:endParaRPr lang="he-IL"/>
          </a:p>
        </p:txBody>
      </p:sp>
      <p:sp>
        <p:nvSpPr>
          <p:cNvPr id="4" name="מציין מיקום של מספר שקופית 3">
            <a:extLst>
              <a:ext uri="{FF2B5EF4-FFF2-40B4-BE49-F238E27FC236}">
                <a16:creationId xmlns:a16="http://schemas.microsoft.com/office/drawing/2014/main" id="{B12832E7-1A21-BB3A-BCC7-98D43B8E445D}"/>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33033893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7A8C728A-F05A-DDD1-D146-DD98ADCCE9B3}"/>
              </a:ext>
            </a:extLst>
          </p:cNvPr>
          <p:cNvSpPr>
            <a:spLocks noGrp="1"/>
          </p:cNvSpPr>
          <p:nvPr>
            <p:ph type="title"/>
          </p:nvPr>
        </p:nvSpPr>
        <p:spPr>
          <a:xfrm>
            <a:off x="839788" y="457200"/>
            <a:ext cx="3932237" cy="1600200"/>
          </a:xfrm>
        </p:spPr>
        <p:txBody>
          <a:bodyPr anchor="b"/>
          <a:lstStyle>
            <a:lvl1pPr>
              <a:defRPr sz="3200"/>
            </a:lvl1p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48DCAE8B-7895-E007-086D-D61C27886AB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טקסט 3">
            <a:extLst>
              <a:ext uri="{FF2B5EF4-FFF2-40B4-BE49-F238E27FC236}">
                <a16:creationId xmlns:a16="http://schemas.microsoft.com/office/drawing/2014/main" id="{4E9E5849-385A-7D02-F562-64C77796565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מציין מיקום של תאריך 4">
            <a:extLst>
              <a:ext uri="{FF2B5EF4-FFF2-40B4-BE49-F238E27FC236}">
                <a16:creationId xmlns:a16="http://schemas.microsoft.com/office/drawing/2014/main" id="{1A022BCE-8614-CEBC-595C-927346920718}"/>
              </a:ext>
            </a:extLst>
          </p:cNvPr>
          <p:cNvSpPr>
            <a:spLocks noGrp="1"/>
          </p:cNvSpPr>
          <p:nvPr>
            <p:ph type="dt" sz="half" idx="10"/>
          </p:nvPr>
        </p:nvSpPr>
        <p:spPr/>
        <p:txBody>
          <a:bodyPr/>
          <a:lstStyle/>
          <a:p>
            <a:fld id="{848D723C-1D2B-4D9A-B420-F6F8F5B7E6B3}" type="datetime1">
              <a:rPr lang="en-US" smtClean="0"/>
              <a:t>5/29/2024</a:t>
            </a:fld>
            <a:endParaRPr lang="he-IL"/>
          </a:p>
        </p:txBody>
      </p:sp>
      <p:sp>
        <p:nvSpPr>
          <p:cNvPr id="6" name="מציין מיקום של כותרת תחתונה 5">
            <a:extLst>
              <a:ext uri="{FF2B5EF4-FFF2-40B4-BE49-F238E27FC236}">
                <a16:creationId xmlns:a16="http://schemas.microsoft.com/office/drawing/2014/main" id="{40031E75-56CD-0C45-1262-E80BF5241520}"/>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BE8E9F45-1864-4D90-C7ED-AD0AF5C6EAAC}"/>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393562581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51BCEE51-CB55-DEAA-1E26-6C956B56307E}"/>
              </a:ext>
            </a:extLst>
          </p:cNvPr>
          <p:cNvSpPr>
            <a:spLocks noGrp="1"/>
          </p:cNvSpPr>
          <p:nvPr>
            <p:ph type="title"/>
          </p:nvPr>
        </p:nvSpPr>
        <p:spPr>
          <a:xfrm>
            <a:off x="839788" y="457200"/>
            <a:ext cx="3932237" cy="1600200"/>
          </a:xfrm>
        </p:spPr>
        <p:txBody>
          <a:bodyPr anchor="b"/>
          <a:lstStyle>
            <a:lvl1pPr>
              <a:defRPr sz="3200"/>
            </a:lvl1pPr>
          </a:lstStyle>
          <a:p>
            <a:r>
              <a:rPr lang="he-IL"/>
              <a:t>לחץ כדי לערוך סגנון כותרת של תבנית בסיס</a:t>
            </a:r>
          </a:p>
        </p:txBody>
      </p:sp>
      <p:sp>
        <p:nvSpPr>
          <p:cNvPr id="3" name="מציין מיקום של תמונה 2">
            <a:extLst>
              <a:ext uri="{FF2B5EF4-FFF2-40B4-BE49-F238E27FC236}">
                <a16:creationId xmlns:a16="http://schemas.microsoft.com/office/drawing/2014/main" id="{6D96F67C-1368-CCBB-A1C0-60894F503C8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e-IL"/>
          </a:p>
        </p:txBody>
      </p:sp>
      <p:sp>
        <p:nvSpPr>
          <p:cNvPr id="4" name="מציין מיקום טקסט 3">
            <a:extLst>
              <a:ext uri="{FF2B5EF4-FFF2-40B4-BE49-F238E27FC236}">
                <a16:creationId xmlns:a16="http://schemas.microsoft.com/office/drawing/2014/main" id="{BA525592-4871-6090-CD78-E6B3827A6ED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מציין מיקום של תאריך 4">
            <a:extLst>
              <a:ext uri="{FF2B5EF4-FFF2-40B4-BE49-F238E27FC236}">
                <a16:creationId xmlns:a16="http://schemas.microsoft.com/office/drawing/2014/main" id="{060C4293-93B8-F7FC-EE0A-4CFE825400CE}"/>
              </a:ext>
            </a:extLst>
          </p:cNvPr>
          <p:cNvSpPr>
            <a:spLocks noGrp="1"/>
          </p:cNvSpPr>
          <p:nvPr>
            <p:ph type="dt" sz="half" idx="10"/>
          </p:nvPr>
        </p:nvSpPr>
        <p:spPr/>
        <p:txBody>
          <a:bodyPr/>
          <a:lstStyle/>
          <a:p>
            <a:fld id="{32C433D2-24E7-4E92-BF29-EA2CD3585625}" type="datetime1">
              <a:rPr lang="en-US" smtClean="0"/>
              <a:t>5/29/2024</a:t>
            </a:fld>
            <a:endParaRPr lang="he-IL"/>
          </a:p>
        </p:txBody>
      </p:sp>
      <p:sp>
        <p:nvSpPr>
          <p:cNvPr id="6" name="מציין מיקום של כותרת תחתונה 5">
            <a:extLst>
              <a:ext uri="{FF2B5EF4-FFF2-40B4-BE49-F238E27FC236}">
                <a16:creationId xmlns:a16="http://schemas.microsoft.com/office/drawing/2014/main" id="{873B907F-AB41-EA1A-67FB-72353088975D}"/>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AFDC2BEF-4C03-518D-6B58-6B74917FFFFC}"/>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428694864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99F8437E-A8C0-7DA6-C01F-5FC8C1767749}"/>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של טקסט אנכי 2">
            <a:extLst>
              <a:ext uri="{FF2B5EF4-FFF2-40B4-BE49-F238E27FC236}">
                <a16:creationId xmlns:a16="http://schemas.microsoft.com/office/drawing/2014/main" id="{D90125D7-9739-0D3D-0B9D-F5E27E69372A}"/>
              </a:ext>
            </a:extLst>
          </p:cNvPr>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26634518-6836-6478-4142-B7D73BD5DE72}"/>
              </a:ext>
            </a:extLst>
          </p:cNvPr>
          <p:cNvSpPr>
            <a:spLocks noGrp="1"/>
          </p:cNvSpPr>
          <p:nvPr>
            <p:ph type="dt" sz="half" idx="10"/>
          </p:nvPr>
        </p:nvSpPr>
        <p:spPr/>
        <p:txBody>
          <a:bodyPr/>
          <a:lstStyle/>
          <a:p>
            <a:fld id="{B2139634-CAF6-454B-A5F6-0A3E0C2C14ED}" type="datetime1">
              <a:rPr lang="en-US" smtClean="0"/>
              <a:t>5/29/2024</a:t>
            </a:fld>
            <a:endParaRPr lang="he-IL"/>
          </a:p>
        </p:txBody>
      </p:sp>
      <p:sp>
        <p:nvSpPr>
          <p:cNvPr id="5" name="מציין מיקום של כותרת תחתונה 4">
            <a:extLst>
              <a:ext uri="{FF2B5EF4-FFF2-40B4-BE49-F238E27FC236}">
                <a16:creationId xmlns:a16="http://schemas.microsoft.com/office/drawing/2014/main" id="{6EA62F5A-48F4-80BA-1E4D-2FAC9E1B63CA}"/>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697646FC-5195-FA13-2F5C-15DFAFA043A9}"/>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91647384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כותרת אנכית 1">
            <a:extLst>
              <a:ext uri="{FF2B5EF4-FFF2-40B4-BE49-F238E27FC236}">
                <a16:creationId xmlns:a16="http://schemas.microsoft.com/office/drawing/2014/main" id="{3EF45CAB-F659-EF49-307F-09EF5867664B}"/>
              </a:ext>
            </a:extLst>
          </p:cNvPr>
          <p:cNvSpPr>
            <a:spLocks noGrp="1"/>
          </p:cNvSpPr>
          <p:nvPr>
            <p:ph type="title" orient="vert"/>
          </p:nvPr>
        </p:nvSpPr>
        <p:spPr>
          <a:xfrm>
            <a:off x="8724900" y="365125"/>
            <a:ext cx="2628900" cy="5811838"/>
          </a:xfrm>
        </p:spPr>
        <p:txBody>
          <a:bodyPr vert="eaVert"/>
          <a:lstStyle/>
          <a:p>
            <a:r>
              <a:rPr lang="he-IL"/>
              <a:t>לחץ כדי לערוך סגנון כותרת של תבנית בסיס</a:t>
            </a:r>
          </a:p>
        </p:txBody>
      </p:sp>
      <p:sp>
        <p:nvSpPr>
          <p:cNvPr id="3" name="מציין מיקום של טקסט אנכי 2">
            <a:extLst>
              <a:ext uri="{FF2B5EF4-FFF2-40B4-BE49-F238E27FC236}">
                <a16:creationId xmlns:a16="http://schemas.microsoft.com/office/drawing/2014/main" id="{AB4C199D-4D72-7099-86FA-FE8DABBA6EDE}"/>
              </a:ext>
            </a:extLst>
          </p:cNvPr>
          <p:cNvSpPr>
            <a:spLocks noGrp="1"/>
          </p:cNvSpPr>
          <p:nvPr>
            <p:ph type="body" orient="vert" idx="1"/>
          </p:nvPr>
        </p:nvSpPr>
        <p:spPr>
          <a:xfrm>
            <a:off x="838200" y="365125"/>
            <a:ext cx="7734300" cy="5811838"/>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8E048242-683A-FC31-644B-01702B58CACE}"/>
              </a:ext>
            </a:extLst>
          </p:cNvPr>
          <p:cNvSpPr>
            <a:spLocks noGrp="1"/>
          </p:cNvSpPr>
          <p:nvPr>
            <p:ph type="dt" sz="half" idx="10"/>
          </p:nvPr>
        </p:nvSpPr>
        <p:spPr/>
        <p:txBody>
          <a:bodyPr/>
          <a:lstStyle/>
          <a:p>
            <a:fld id="{55BAC3A5-A0E5-419C-A709-726CE2975690}" type="datetime1">
              <a:rPr lang="en-US" smtClean="0"/>
              <a:t>5/29/2024</a:t>
            </a:fld>
            <a:endParaRPr lang="he-IL"/>
          </a:p>
        </p:txBody>
      </p:sp>
      <p:sp>
        <p:nvSpPr>
          <p:cNvPr id="5" name="מציין מיקום של כותרת תחתונה 4">
            <a:extLst>
              <a:ext uri="{FF2B5EF4-FFF2-40B4-BE49-F238E27FC236}">
                <a16:creationId xmlns:a16="http://schemas.microsoft.com/office/drawing/2014/main" id="{EE2B53F6-98A0-73E6-6EAA-5919A8D108A9}"/>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74D11059-A898-694C-D876-81757C72BC76}"/>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192613382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title" preserve="1">
  <p:cSld name="שקופית כותרת">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lumMod val="75000"/>
                  </a:schemeClr>
                </a:solidFill>
              </a:defRPr>
            </a:lvl1pPr>
          </a:lstStyle>
          <a:p>
            <a:r>
              <a:rPr lang="he-IL"/>
              <a:t>לחץ כדי לערוך סגנון כותרת של תבנית בסיס</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a:t>לחץ כדי לערוך סגנון כותרת משנה של תבנית בסיס</a:t>
            </a:r>
            <a:endParaRPr lang="en-US" dirty="0"/>
          </a:p>
        </p:txBody>
      </p:sp>
      <p:sp>
        <p:nvSpPr>
          <p:cNvPr id="4" name="Date Placeholder 3"/>
          <p:cNvSpPr>
            <a:spLocks noGrp="1"/>
          </p:cNvSpPr>
          <p:nvPr>
            <p:ph type="dt" sz="half" idx="10"/>
          </p:nvPr>
        </p:nvSpPr>
        <p:spPr/>
        <p:txBody>
          <a:bodyPr/>
          <a:lstStyle/>
          <a:p>
            <a:fld id="{5E478C5F-7D85-43B2-8321-40D812FCEF32}" type="datetime1">
              <a:rPr lang="en-US" smtClean="0"/>
              <a:t>5/29/2024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75118909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a:xfrm>
            <a:off x="677333" y="0"/>
            <a:ext cx="9556557" cy="905164"/>
          </a:xfrm>
        </p:spPr>
        <p:txBody>
          <a:bodyPr/>
          <a:lstStyle>
            <a:lvl1pPr algn="ctr">
              <a:defRPr/>
            </a:lvl1pPr>
          </a:lstStyle>
          <a:p>
            <a:r>
              <a:rPr lang="he-IL" dirty="0"/>
              <a:t>לחץ כדי לערוך סגנון כותרת של תבנית בסיס</a:t>
            </a:r>
            <a:endParaRPr lang="en-US" dirty="0"/>
          </a:p>
        </p:txBody>
      </p:sp>
      <p:sp>
        <p:nvSpPr>
          <p:cNvPr id="3" name="Content Placeholder 2"/>
          <p:cNvSpPr>
            <a:spLocks noGrp="1"/>
          </p:cNvSpPr>
          <p:nvPr>
            <p:ph idx="1"/>
          </p:nvPr>
        </p:nvSpPr>
        <p:spPr>
          <a:xfrm>
            <a:off x="157017" y="942109"/>
            <a:ext cx="10132291" cy="5915891"/>
          </a:xfrm>
        </p:spPr>
        <p:txBody>
          <a:bodyPr/>
          <a:lstStyle>
            <a:lvl1pPr>
              <a:defRPr b="1"/>
            </a:lvl1pPr>
          </a:lstStyle>
          <a:p>
            <a:pPr lvl="0"/>
            <a:r>
              <a:rPr lang="he-IL" dirty="0"/>
              <a:t>לחץ כדי לערוך סגנונות טקסט של תבנית בסיס</a:t>
            </a:r>
          </a:p>
          <a:p>
            <a:pPr lvl="1"/>
            <a:r>
              <a:rPr lang="he-IL" dirty="0"/>
              <a:t>רמה שנייה</a:t>
            </a:r>
          </a:p>
          <a:p>
            <a:pPr lvl="2"/>
            <a:r>
              <a:rPr lang="he-IL" dirty="0"/>
              <a:t>רמה שלישית</a:t>
            </a:r>
          </a:p>
          <a:p>
            <a:pPr lvl="3"/>
            <a:r>
              <a:rPr lang="he-IL" dirty="0"/>
              <a:t>רמה רביעית</a:t>
            </a:r>
          </a:p>
          <a:p>
            <a:pPr lvl="4"/>
            <a:r>
              <a:rPr lang="he-IL" dirty="0"/>
              <a:t>רמה חמישית</a:t>
            </a:r>
            <a:endParaRPr lang="en-US" dirty="0"/>
          </a:p>
        </p:txBody>
      </p:sp>
      <p:sp>
        <p:nvSpPr>
          <p:cNvPr id="4" name="Date Placeholder 3"/>
          <p:cNvSpPr>
            <a:spLocks noGrp="1"/>
          </p:cNvSpPr>
          <p:nvPr>
            <p:ph type="dt" sz="half" idx="10"/>
          </p:nvPr>
        </p:nvSpPr>
        <p:spPr/>
        <p:txBody>
          <a:bodyPr/>
          <a:lstStyle/>
          <a:p>
            <a:fld id="{DB174E98-50DB-43A2-BDC1-3CF1DD81D0D4}" type="datetime1">
              <a:rPr lang="en-US" smtClean="0"/>
              <a:t>5/29/2024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326896949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CBC67544-A500-4E8F-BAAC-51BB6AA2F7E7}" type="datetime1">
              <a:rPr lang="en-US" smtClean="0"/>
              <a:t>5/29/2024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00663082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Date Placeholder 4"/>
          <p:cNvSpPr>
            <a:spLocks noGrp="1"/>
          </p:cNvSpPr>
          <p:nvPr>
            <p:ph type="dt" sz="half" idx="10"/>
          </p:nvPr>
        </p:nvSpPr>
        <p:spPr/>
        <p:txBody>
          <a:bodyPr/>
          <a:lstStyle/>
          <a:p>
            <a:fld id="{C139605C-9FB7-42F7-96E3-3AA76B6C3CB5}" type="datetime1">
              <a:rPr lang="en-US" smtClean="0"/>
              <a:t>5/29/2024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319996203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7" name="Date Placeholder 6"/>
          <p:cNvSpPr>
            <a:spLocks noGrp="1"/>
          </p:cNvSpPr>
          <p:nvPr>
            <p:ph type="dt" sz="half" idx="10"/>
          </p:nvPr>
        </p:nvSpPr>
        <p:spPr/>
        <p:txBody>
          <a:bodyPr/>
          <a:lstStyle/>
          <a:p>
            <a:fld id="{C28E2F49-6304-4A8D-831E-47B1F5044111}" type="datetime1">
              <a:rPr lang="en-US" smtClean="0"/>
              <a:t>5/29/2024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98026044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normAutofit/>
          </a:bodyPr>
          <a:lstStyle>
            <a:lvl1pPr>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stStyle>
          <a:p>
            <a:r>
              <a:rPr lang="he-IL" dirty="0"/>
              <a:t>לחץ כדי לערוך סגנון כותרת של תבנית בסיס</a:t>
            </a:r>
            <a:endParaRPr lang="en-US" dirty="0"/>
          </a:p>
        </p:txBody>
      </p:sp>
      <p:sp>
        <p:nvSpPr>
          <p:cNvPr id="3" name="Date Placeholder 2"/>
          <p:cNvSpPr>
            <a:spLocks noGrp="1"/>
          </p:cNvSpPr>
          <p:nvPr>
            <p:ph type="dt" sz="half" idx="10"/>
          </p:nvPr>
        </p:nvSpPr>
        <p:spPr/>
        <p:txBody>
          <a:bodyPr/>
          <a:lstStyle/>
          <a:p>
            <a:fld id="{C86DC07E-B2BD-4ABB-8388-CA8E2C324679}" type="datetime1">
              <a:rPr lang="en-US" smtClean="0"/>
              <a:t>5/29/2024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88051139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BF9B581-265B-4A18-9254-B39E06641D14}" type="datetime1">
              <a:rPr lang="en-US" smtClean="0"/>
              <a:t>5/29/2024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8762135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he-IL"/>
              <a:t>לחץ כדי לערוך סגנון כותרת של תבנית בסיס</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7C4951A1-B50C-4CDA-872A-DBC6A655C511}" type="datetime1">
              <a:rPr lang="en-US" smtClean="0"/>
              <a:t>5/29/2024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362050387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he-IL"/>
              <a:t>לחץ כדי לערוך סגנון כותרת של תבנית בסיס</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e-IL"/>
              <a:t>לחץ על הסמל כדי להוסיף תמונה</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BF4D09D4-FFAD-4E0F-983D-5BB5A87D1932}" type="datetime1">
              <a:rPr lang="en-US" smtClean="0"/>
              <a:t>5/29/2024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7996183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כותרת ו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8B27506B-30E3-4E2C-8FE1-54DECA2B2646}" type="datetime1">
              <a:rPr lang="en-US" smtClean="0"/>
              <a:t>5/29/2024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71674793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ציטוט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02D1347E-1077-4C9C-B2E1-D37513F56420}" type="datetime1">
              <a:rPr lang="en-US" smtClean="0"/>
              <a:t>5/29/2024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2450061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כרטיס שם">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88EC1C6F-BC3D-46BA-9FE6-C6C68A845FF0}" type="datetime1">
              <a:rPr lang="en-US" smtClean="0"/>
              <a:t>5/29/2024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57692351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כרטיס שם עם ציטוט">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25E56198-434F-4CE4-A28F-F2A7562FC1CC}" type="datetime1">
              <a:rPr lang="en-US" smtClean="0"/>
              <a:t>5/29/2024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76768294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נכון או לא נכון">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CA75F20F-65BD-40D3-B4D6-D682CBCD2C4F}" type="datetime1">
              <a:rPr lang="en-US" smtClean="0"/>
              <a:t>5/29/2024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62005064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76C097C7-7809-4CF9-AD3C-FD803FCF1802}" type="datetime1">
              <a:rPr lang="en-US" smtClean="0"/>
              <a:t>5/29/2024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extLst>
      <p:ext uri="{BB962C8B-B14F-4D97-AF65-F5344CB8AC3E}">
        <p14:creationId xmlns:p14="http://schemas.microsoft.com/office/powerpoint/2010/main" val="422703236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366159A5-2041-4DD9-BE69-D1C719121036}" type="datetime1">
              <a:rPr lang="en-US" smtClean="0"/>
              <a:t>5/29/2024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71510283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lumMod val="75000"/>
                  </a:schemeClr>
                </a:solidFill>
              </a:defRPr>
            </a:lvl1pPr>
          </a:lstStyle>
          <a:p>
            <a:r>
              <a:rPr lang="he-IL"/>
              <a:t>לחץ כדי לערוך סגנון כותרת של תבנית בסיס</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a:t>לחץ כדי לערוך סגנון כותרת משנה של תבנית בסיס</a:t>
            </a:r>
            <a:endParaRPr lang="en-US" dirty="0"/>
          </a:p>
        </p:txBody>
      </p:sp>
      <p:sp>
        <p:nvSpPr>
          <p:cNvPr id="4" name="Date Placeholder 3"/>
          <p:cNvSpPr>
            <a:spLocks noGrp="1"/>
          </p:cNvSpPr>
          <p:nvPr>
            <p:ph type="dt" sz="half" idx="10"/>
          </p:nvPr>
        </p:nvSpPr>
        <p:spPr/>
        <p:txBody>
          <a:bodyPr/>
          <a:lstStyle/>
          <a:p>
            <a:fld id="{C6FE4DCE-FC9E-4F39-B09B-5503023D7717}" type="datetime1">
              <a:rPr lang="en-US" smtClean="0"/>
              <a:t>5/29/2024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90463409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29A0A7B5-9872-4D8A-8EA6-F6DEB07F2A1F}" type="datetime1">
              <a:rPr lang="en-US" smtClean="0"/>
              <a:t>5/29/2024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218374274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6D123FCB-38C6-4AB2-AB45-18D003BF6189}" type="datetime1">
              <a:rPr lang="en-US" smtClean="0"/>
              <a:t>5/29/2024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81552576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Date Placeholder 4"/>
          <p:cNvSpPr>
            <a:spLocks noGrp="1"/>
          </p:cNvSpPr>
          <p:nvPr>
            <p:ph type="dt" sz="half" idx="10"/>
          </p:nvPr>
        </p:nvSpPr>
        <p:spPr/>
        <p:txBody>
          <a:bodyPr/>
          <a:lstStyle/>
          <a:p>
            <a:fld id="{C115E851-C0FC-42AB-8560-CB37E5A4CDD5}" type="datetime1">
              <a:rPr lang="en-US" smtClean="0"/>
              <a:t>5/29/2024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47396834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7" name="Date Placeholder 6"/>
          <p:cNvSpPr>
            <a:spLocks noGrp="1"/>
          </p:cNvSpPr>
          <p:nvPr>
            <p:ph type="dt" sz="half" idx="10"/>
          </p:nvPr>
        </p:nvSpPr>
        <p:spPr/>
        <p:txBody>
          <a:bodyPr/>
          <a:lstStyle/>
          <a:p>
            <a:fld id="{ED8898F9-0F45-4DA8-800A-BB495D76C635}" type="datetime1">
              <a:rPr lang="en-US" smtClean="0"/>
              <a:t>5/29/2024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54921653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normAutofit/>
          </a:bodyPr>
          <a:lstStyle>
            <a:lvl1pPr>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stStyle>
          <a:p>
            <a:r>
              <a:rPr lang="he-IL" dirty="0"/>
              <a:t>לחץ כדי לערוך סגנון כותרת של תבנית בסיס</a:t>
            </a:r>
            <a:endParaRPr lang="en-US" dirty="0"/>
          </a:p>
        </p:txBody>
      </p:sp>
      <p:sp>
        <p:nvSpPr>
          <p:cNvPr id="3" name="Date Placeholder 2"/>
          <p:cNvSpPr>
            <a:spLocks noGrp="1"/>
          </p:cNvSpPr>
          <p:nvPr>
            <p:ph type="dt" sz="half" idx="10"/>
          </p:nvPr>
        </p:nvSpPr>
        <p:spPr/>
        <p:txBody>
          <a:bodyPr/>
          <a:lstStyle/>
          <a:p>
            <a:fld id="{0F540072-44B1-4868-8B14-79275345688D}" type="datetime1">
              <a:rPr lang="en-US" smtClean="0"/>
              <a:t>5/29/2024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25037533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A8F1D7B-0052-46A6-88CA-9C0D4EBD3DEA}" type="datetime1">
              <a:rPr lang="en-US" smtClean="0"/>
              <a:t>5/29/2024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63446873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he-IL"/>
              <a:t>לחץ כדי לערוך סגנון כותרת של תבנית בסיס</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E7E542FA-95DE-48A2-9D6B-C4E0B8D7AD04}" type="datetime1">
              <a:rPr lang="en-US" smtClean="0"/>
              <a:t>5/29/2024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1643370242"/>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he-IL"/>
              <a:t>לחץ כדי לערוך סגנון כותרת של תבנית בסיס</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e-IL"/>
              <a:t>לחץ על הסמל כדי להוסיף תמונה</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CB4F6799-0909-46C7-A6E1-70E24C8DD0D8}" type="datetime1">
              <a:rPr lang="en-US" smtClean="0"/>
              <a:t>5/29/2024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69732242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כותרת ו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7FDD55B2-F5F9-413A-8547-7E578903A918}" type="datetime1">
              <a:rPr lang="en-US" smtClean="0"/>
              <a:t>5/29/2024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4012554171"/>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ציטוט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09268DF9-79AF-4F77-BDF2-C1389A780D92}" type="datetime1">
              <a:rPr lang="en-US" smtClean="0"/>
              <a:t>5/29/2024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38395384"/>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כרטיס שם">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5D43A3CA-E95C-4500-95E4-46900DBA5C93}" type="datetime1">
              <a:rPr lang="en-US" smtClean="0"/>
              <a:t>5/29/2024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054605303"/>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כרטיס שם עם ציטוט">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A4FA1F3C-7A90-4C8A-B4CF-3C1F06B4C015}" type="datetime1">
              <a:rPr lang="en-US" smtClean="0"/>
              <a:t>5/29/2024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49894210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נכון או לא נכון">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7CD27C96-CA02-4EAD-9E29-6E6AFCBE8A40}" type="datetime1">
              <a:rPr lang="en-US" smtClean="0"/>
              <a:t>5/29/2024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406628739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08AD9499-B8CD-42EF-84AE-18776F6680F8}" type="datetime1">
              <a:rPr lang="en-US" smtClean="0"/>
              <a:t>5/29/2024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extLst>
      <p:ext uri="{BB962C8B-B14F-4D97-AF65-F5344CB8AC3E}">
        <p14:creationId xmlns:p14="http://schemas.microsoft.com/office/powerpoint/2010/main" val="306148721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B9D1F458-0B7E-47EF-B8C1-98F94E4C5E8B}" type="datetime1">
              <a:rPr lang="en-US" smtClean="0"/>
              <a:t>5/29/2024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321370461"/>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type="title" preserve="1">
  <p:cSld name="שקופית כותרת">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lumMod val="75000"/>
                  </a:schemeClr>
                </a:solidFill>
              </a:defRPr>
            </a:lvl1pPr>
          </a:lstStyle>
          <a:p>
            <a:r>
              <a:rPr lang="he-IL"/>
              <a:t>לחץ כדי לערוך סגנון כותרת של תבנית בסיס</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a:t>לחץ כדי לערוך סגנון כותרת משנה של תבנית בסיס</a:t>
            </a:r>
            <a:endParaRPr lang="en-US" dirty="0"/>
          </a:p>
        </p:txBody>
      </p:sp>
      <p:sp>
        <p:nvSpPr>
          <p:cNvPr id="4" name="Date Placeholder 3"/>
          <p:cNvSpPr>
            <a:spLocks noGrp="1"/>
          </p:cNvSpPr>
          <p:nvPr>
            <p:ph type="dt" sz="half" idx="10"/>
          </p:nvPr>
        </p:nvSpPr>
        <p:spPr/>
        <p:txBody>
          <a:bodyPr/>
          <a:lstStyle/>
          <a:p>
            <a:fld id="{9EFF41A3-0E2D-4CD6-8E23-DC7D1E3CFB4A}" type="datetime1">
              <a:rPr lang="en-US" smtClean="0"/>
              <a:t>5/29/2024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925868328"/>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308CC76B-104F-4F1B-9A2A-574AE815012D}" type="datetime1">
              <a:rPr lang="en-US" smtClean="0"/>
              <a:t>5/29/2024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1196957595"/>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85557C10-E354-4CB5-9311-BD03FD409E3F}" type="datetime1">
              <a:rPr lang="en-US" smtClean="0"/>
              <a:t>5/29/2024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295820278"/>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Date Placeholder 4"/>
          <p:cNvSpPr>
            <a:spLocks noGrp="1"/>
          </p:cNvSpPr>
          <p:nvPr>
            <p:ph type="dt" sz="half" idx="10"/>
          </p:nvPr>
        </p:nvSpPr>
        <p:spPr/>
        <p:txBody>
          <a:bodyPr/>
          <a:lstStyle/>
          <a:p>
            <a:fld id="{B4987A84-36A1-4FCB-ADA0-482FF81C021A}" type="datetime1">
              <a:rPr lang="en-US" smtClean="0"/>
              <a:t>5/29/2024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1203502526"/>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7" name="Date Placeholder 6"/>
          <p:cNvSpPr>
            <a:spLocks noGrp="1"/>
          </p:cNvSpPr>
          <p:nvPr>
            <p:ph type="dt" sz="half" idx="10"/>
          </p:nvPr>
        </p:nvSpPr>
        <p:spPr/>
        <p:txBody>
          <a:bodyPr/>
          <a:lstStyle/>
          <a:p>
            <a:fld id="{246118EA-D3CA-4345-B468-FA805A9E561E}" type="datetime1">
              <a:rPr lang="en-US" smtClean="0"/>
              <a:t>5/29/2024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574522100"/>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normAutofit/>
          </a:bodyPr>
          <a:lstStyle>
            <a:lvl1pPr>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stStyle>
          <a:p>
            <a:r>
              <a:rPr lang="he-IL" dirty="0"/>
              <a:t>לחץ כדי לערוך סגנון כותרת של תבנית בסיס</a:t>
            </a:r>
            <a:endParaRPr lang="en-US" dirty="0"/>
          </a:p>
        </p:txBody>
      </p:sp>
      <p:sp>
        <p:nvSpPr>
          <p:cNvPr id="3" name="Date Placeholder 2"/>
          <p:cNvSpPr>
            <a:spLocks noGrp="1"/>
          </p:cNvSpPr>
          <p:nvPr>
            <p:ph type="dt" sz="half" idx="10"/>
          </p:nvPr>
        </p:nvSpPr>
        <p:spPr/>
        <p:txBody>
          <a:bodyPr/>
          <a:lstStyle/>
          <a:p>
            <a:fld id="{F6839170-29AB-415C-BE13-B7AB843A89F0}" type="datetime1">
              <a:rPr lang="en-US" smtClean="0"/>
              <a:t>5/29/2024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918060237"/>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59E1433-1996-4339-AFE6-B69ADDFB5EA4}" type="datetime1">
              <a:rPr lang="en-US" smtClean="0"/>
              <a:t>5/29/2024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753680247"/>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he-IL"/>
              <a:t>לחץ כדי לערוך סגנון כותרת של תבנית בסיס</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63288928-0079-45C0-847A-EEF3844AF910}" type="datetime1">
              <a:rPr lang="en-US" smtClean="0"/>
              <a:t>5/29/2024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1837572512"/>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he-IL"/>
              <a:t>לחץ כדי לערוך סגנון כותרת של תבנית בסיס</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e-IL"/>
              <a:t>לחץ על הסמל כדי להוסיף תמונה</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38811B82-1A52-4421-8DF4-446B029B92A4}" type="datetime1">
              <a:rPr lang="en-US" smtClean="0"/>
              <a:t>5/29/2024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676089248"/>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p:cSld name="כותרת ו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9D800245-66DB-4CB0-9817-36F86B09D37C}" type="datetime1">
              <a:rPr lang="en-US" smtClean="0"/>
              <a:t>5/29/2024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624237999"/>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p:cSld name="ציטוט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258BA937-A850-47B8-AD66-B10FAF2362D8}" type="datetime1">
              <a:rPr lang="en-US" smtClean="0"/>
              <a:t>5/29/2024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376538640"/>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p:cSld name="כרטיס שם">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6F5F909B-FC2B-4ED3-82BA-494DD894A90F}" type="datetime1">
              <a:rPr lang="en-US" smtClean="0"/>
              <a:t>5/29/2024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976753117"/>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p:cSld name="כרטיס שם עם ציטוט">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312616D0-866E-4355-98F8-6EC47C52763A}" type="datetime1">
              <a:rPr lang="en-US" smtClean="0"/>
              <a:t>5/29/2024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967620791"/>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p:cSld name="נכון או לא נכון">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DCFFD0D0-0FED-4463-AA5C-5E9828B0CA57}" type="datetime1">
              <a:rPr lang="en-US" smtClean="0"/>
              <a:t>5/29/2024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154220713"/>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951759AE-5670-401C-8BC1-0127CB354289}" type="datetime1">
              <a:rPr lang="en-US" smtClean="0"/>
              <a:t>5/29/2024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extLst>
      <p:ext uri="{BB962C8B-B14F-4D97-AF65-F5344CB8AC3E}">
        <p14:creationId xmlns:p14="http://schemas.microsoft.com/office/powerpoint/2010/main" val="4124162524"/>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2FE3BD98-18A6-449F-BB5E-A9B4B4F2F6D4}" type="datetime1">
              <a:rPr lang="en-US" smtClean="0"/>
              <a:t>5/29/2024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5003113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theme" Target="../theme/theme2.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5.xml"/><Relationship Id="rId13" Type="http://schemas.openxmlformats.org/officeDocument/2006/relationships/slideLayout" Target="../slideLayouts/slideLayout40.xml"/><Relationship Id="rId3" Type="http://schemas.openxmlformats.org/officeDocument/2006/relationships/slideLayout" Target="../slideLayouts/slideLayout30.xml"/><Relationship Id="rId7" Type="http://schemas.openxmlformats.org/officeDocument/2006/relationships/slideLayout" Target="../slideLayouts/slideLayout34.xml"/><Relationship Id="rId12" Type="http://schemas.openxmlformats.org/officeDocument/2006/relationships/slideLayout" Target="../slideLayouts/slideLayout39.xml"/><Relationship Id="rId17" Type="http://schemas.openxmlformats.org/officeDocument/2006/relationships/theme" Target="../theme/theme3.xml"/><Relationship Id="rId2" Type="http://schemas.openxmlformats.org/officeDocument/2006/relationships/slideLayout" Target="../slideLayouts/slideLayout29.xml"/><Relationship Id="rId16" Type="http://schemas.openxmlformats.org/officeDocument/2006/relationships/slideLayout" Target="../slideLayouts/slideLayout43.xml"/><Relationship Id="rId1" Type="http://schemas.openxmlformats.org/officeDocument/2006/relationships/slideLayout" Target="../slideLayouts/slideLayout28.xml"/><Relationship Id="rId6" Type="http://schemas.openxmlformats.org/officeDocument/2006/relationships/slideLayout" Target="../slideLayouts/slideLayout33.xml"/><Relationship Id="rId11" Type="http://schemas.openxmlformats.org/officeDocument/2006/relationships/slideLayout" Target="../slideLayouts/slideLayout38.xml"/><Relationship Id="rId5" Type="http://schemas.openxmlformats.org/officeDocument/2006/relationships/slideLayout" Target="../slideLayouts/slideLayout32.xml"/><Relationship Id="rId15" Type="http://schemas.openxmlformats.org/officeDocument/2006/relationships/slideLayout" Target="../slideLayouts/slideLayout42.xml"/><Relationship Id="rId10" Type="http://schemas.openxmlformats.org/officeDocument/2006/relationships/slideLayout" Target="../slideLayouts/slideLayout37.xml"/><Relationship Id="rId4" Type="http://schemas.openxmlformats.org/officeDocument/2006/relationships/slideLayout" Target="../slideLayouts/slideLayout31.xml"/><Relationship Id="rId9" Type="http://schemas.openxmlformats.org/officeDocument/2006/relationships/slideLayout" Target="../slideLayouts/slideLayout36.xml"/><Relationship Id="rId14" Type="http://schemas.openxmlformats.org/officeDocument/2006/relationships/slideLayout" Target="../slideLayouts/slideLayout4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1.xml"/><Relationship Id="rId13" Type="http://schemas.openxmlformats.org/officeDocument/2006/relationships/slideLayout" Target="../slideLayouts/slideLayout56.xml"/><Relationship Id="rId3" Type="http://schemas.openxmlformats.org/officeDocument/2006/relationships/slideLayout" Target="../slideLayouts/slideLayout46.xml"/><Relationship Id="rId7" Type="http://schemas.openxmlformats.org/officeDocument/2006/relationships/slideLayout" Target="../slideLayouts/slideLayout50.xml"/><Relationship Id="rId12" Type="http://schemas.openxmlformats.org/officeDocument/2006/relationships/slideLayout" Target="../slideLayouts/slideLayout55.xml"/><Relationship Id="rId17" Type="http://schemas.openxmlformats.org/officeDocument/2006/relationships/theme" Target="../theme/theme4.xml"/><Relationship Id="rId2" Type="http://schemas.openxmlformats.org/officeDocument/2006/relationships/slideLayout" Target="../slideLayouts/slideLayout45.xml"/><Relationship Id="rId16" Type="http://schemas.openxmlformats.org/officeDocument/2006/relationships/slideLayout" Target="../slideLayouts/slideLayout59.xml"/><Relationship Id="rId1" Type="http://schemas.openxmlformats.org/officeDocument/2006/relationships/slideLayout" Target="../slideLayouts/slideLayout44.xml"/><Relationship Id="rId6" Type="http://schemas.openxmlformats.org/officeDocument/2006/relationships/slideLayout" Target="../slideLayouts/slideLayout49.xml"/><Relationship Id="rId11" Type="http://schemas.openxmlformats.org/officeDocument/2006/relationships/slideLayout" Target="../slideLayouts/slideLayout54.xml"/><Relationship Id="rId5" Type="http://schemas.openxmlformats.org/officeDocument/2006/relationships/slideLayout" Target="../slideLayouts/slideLayout48.xml"/><Relationship Id="rId15" Type="http://schemas.openxmlformats.org/officeDocument/2006/relationships/slideLayout" Target="../slideLayouts/slideLayout58.xml"/><Relationship Id="rId10" Type="http://schemas.openxmlformats.org/officeDocument/2006/relationships/slideLayout" Target="../slideLayouts/slideLayout53.xml"/><Relationship Id="rId4" Type="http://schemas.openxmlformats.org/officeDocument/2006/relationships/slideLayout" Target="../slideLayouts/slideLayout47.xml"/><Relationship Id="rId9" Type="http://schemas.openxmlformats.org/officeDocument/2006/relationships/slideLayout" Target="../slideLayouts/slideLayout52.xml"/><Relationship Id="rId14" Type="http://schemas.openxmlformats.org/officeDocument/2006/relationships/slideLayout" Target="../slideLayouts/slideLayout57.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7.xml"/><Relationship Id="rId13" Type="http://schemas.openxmlformats.org/officeDocument/2006/relationships/slideLayout" Target="../slideLayouts/slideLayout72.xml"/><Relationship Id="rId3" Type="http://schemas.openxmlformats.org/officeDocument/2006/relationships/slideLayout" Target="../slideLayouts/slideLayout62.xml"/><Relationship Id="rId7" Type="http://schemas.openxmlformats.org/officeDocument/2006/relationships/slideLayout" Target="../slideLayouts/slideLayout66.xml"/><Relationship Id="rId12" Type="http://schemas.openxmlformats.org/officeDocument/2006/relationships/slideLayout" Target="../slideLayouts/slideLayout71.xml"/><Relationship Id="rId17" Type="http://schemas.openxmlformats.org/officeDocument/2006/relationships/theme" Target="../theme/theme5.xml"/><Relationship Id="rId2" Type="http://schemas.openxmlformats.org/officeDocument/2006/relationships/slideLayout" Target="../slideLayouts/slideLayout61.xml"/><Relationship Id="rId16" Type="http://schemas.openxmlformats.org/officeDocument/2006/relationships/slideLayout" Target="../slideLayouts/slideLayout75.xml"/><Relationship Id="rId1" Type="http://schemas.openxmlformats.org/officeDocument/2006/relationships/slideLayout" Target="../slideLayouts/slideLayout60.xml"/><Relationship Id="rId6" Type="http://schemas.openxmlformats.org/officeDocument/2006/relationships/slideLayout" Target="../slideLayouts/slideLayout65.xml"/><Relationship Id="rId11" Type="http://schemas.openxmlformats.org/officeDocument/2006/relationships/slideLayout" Target="../slideLayouts/slideLayout70.xml"/><Relationship Id="rId5" Type="http://schemas.openxmlformats.org/officeDocument/2006/relationships/slideLayout" Target="../slideLayouts/slideLayout64.xml"/><Relationship Id="rId15" Type="http://schemas.openxmlformats.org/officeDocument/2006/relationships/slideLayout" Target="../slideLayouts/slideLayout74.xml"/><Relationship Id="rId10" Type="http://schemas.openxmlformats.org/officeDocument/2006/relationships/slideLayout" Target="../slideLayouts/slideLayout69.xml"/><Relationship Id="rId4" Type="http://schemas.openxmlformats.org/officeDocument/2006/relationships/slideLayout" Target="../slideLayouts/slideLayout63.xml"/><Relationship Id="rId9" Type="http://schemas.openxmlformats.org/officeDocument/2006/relationships/slideLayout" Target="../slideLayouts/slideLayout68.xml"/><Relationship Id="rId14" Type="http://schemas.openxmlformats.org/officeDocument/2006/relationships/slideLayout" Target="../slideLayouts/slideLayout7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157018" y="2160589"/>
            <a:ext cx="9134764" cy="4591193"/>
          </a:xfrm>
          <a:prstGeom prst="rect">
            <a:avLst/>
          </a:prstGeom>
        </p:spPr>
        <p:txBody>
          <a:bodyPr vert="horz" lIns="91440" tIns="45720" rIns="91440" bIns="45720" rtlCol="0">
            <a:normAutofit/>
          </a:bodyPr>
          <a:lstStyle/>
          <a:p>
            <a:pPr lvl="0"/>
            <a:r>
              <a:rPr lang="he-IL" dirty="0"/>
              <a:t>לחץ כדי לערוך סגנונות טקסט של תבנית בסיס</a:t>
            </a:r>
          </a:p>
          <a:p>
            <a:pPr lvl="1"/>
            <a:r>
              <a:rPr lang="he-IL" dirty="0"/>
              <a:t>רמה שנייה</a:t>
            </a:r>
          </a:p>
          <a:p>
            <a:pPr lvl="2"/>
            <a:r>
              <a:rPr lang="he-IL" dirty="0"/>
              <a:t>רמה שלישית</a:t>
            </a:r>
          </a:p>
          <a:p>
            <a:pPr lvl="3"/>
            <a:r>
              <a:rPr lang="he-IL" dirty="0"/>
              <a:t>רמה רביעית</a:t>
            </a:r>
          </a:p>
          <a:p>
            <a:pPr lvl="4"/>
            <a:r>
              <a:rPr lang="he-IL" dirty="0"/>
              <a:t>רמה חמישית</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D0852846-2DA2-430D-8B42-D5B64B5B9273}" type="datetime1">
              <a:rPr lang="en-US" smtClean="0"/>
              <a:t>5/29/2024</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1379583" y="6361402"/>
            <a:ext cx="683339" cy="365125"/>
          </a:xfrm>
          <a:prstGeom prst="rect">
            <a:avLst/>
          </a:prstGeom>
        </p:spPr>
        <p:txBody>
          <a:bodyPr vert="horz" lIns="91440" tIns="45720" rIns="91440" bIns="45720" rtlCol="0" anchor="ctr"/>
          <a:lstStyle>
            <a:lvl1pPr algn="r">
              <a:defRPr sz="1200" b="1">
                <a:solidFill>
                  <a:schemeClr val="bg2">
                    <a:lumMod val="10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135152201"/>
      </p:ext>
    </p:extLst>
  </p:cSld>
  <p:clrMap bg1="lt1" tx1="dk1" bg2="lt2" tx2="dk2" accent1="accent1" accent2="accent2" accent3="accent3" accent4="accent4" accent5="accent5" accent6="accent6" hlink="hlink" folHlink="folHlink"/>
  <p:sldLayoutIdLst>
    <p:sldLayoutId id="2147483729" r:id="rId1"/>
    <p:sldLayoutId id="2147483730" r:id="rId2"/>
    <p:sldLayoutId id="2147483731" r:id="rId3"/>
    <p:sldLayoutId id="2147483732" r:id="rId4"/>
    <p:sldLayoutId id="2147483733" r:id="rId5"/>
    <p:sldLayoutId id="2147483734" r:id="rId6"/>
    <p:sldLayoutId id="2147483735" r:id="rId7"/>
    <p:sldLayoutId id="2147483736" r:id="rId8"/>
    <p:sldLayoutId id="2147483737" r:id="rId9"/>
    <p:sldLayoutId id="2147483738" r:id="rId10"/>
    <p:sldLayoutId id="2147483739" r:id="rId11"/>
    <p:sldLayoutId id="2147483740" r:id="rId12"/>
    <p:sldLayoutId id="2147483741" r:id="rId13"/>
    <p:sldLayoutId id="2147483742" r:id="rId14"/>
    <p:sldLayoutId id="2147483743" r:id="rId15"/>
    <p:sldLayoutId id="2147483744" r:id="rId16"/>
  </p:sldLayoutIdLst>
  <p:hf hdr="0" ftr="0" dt="0"/>
  <p:txStyles>
    <p:titleStyle>
      <a:lvl1pPr algn="l" defTabSz="457200" rtl="1" eaLnBrk="1" latinLnBrk="0" hangingPunct="1">
        <a:spcBef>
          <a:spcPct val="0"/>
        </a:spcBef>
        <a:buNone/>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just" defTabSz="457200" rtl="1"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1">
            <a:extLst>
              <a:ext uri="{FF2B5EF4-FFF2-40B4-BE49-F238E27FC236}">
                <a16:creationId xmlns:a16="http://schemas.microsoft.com/office/drawing/2014/main" id="{1CC2AE80-DFEF-DB98-FA3E-132330AFEFBC}"/>
              </a:ext>
            </a:extLst>
          </p:cNvPr>
          <p:cNvSpPr>
            <a:spLocks noGrp="1"/>
          </p:cNvSpPr>
          <p:nvPr>
            <p:ph type="title"/>
          </p:nvPr>
        </p:nvSpPr>
        <p:spPr>
          <a:xfrm>
            <a:off x="838200" y="365125"/>
            <a:ext cx="10515600" cy="1325563"/>
          </a:xfrm>
          <a:prstGeom prst="rect">
            <a:avLst/>
          </a:prstGeom>
        </p:spPr>
        <p:txBody>
          <a:bodyPr vert="horz" lIns="91440" tIns="45720" rIns="91440" bIns="45720" rtlCol="1" anchor="ctr">
            <a:normAutofit/>
          </a:body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33CB0195-2F07-6649-06A1-3A99AC88275E}"/>
              </a:ext>
            </a:extLst>
          </p:cNvPr>
          <p:cNvSpPr>
            <a:spLocks noGrp="1"/>
          </p:cNvSpPr>
          <p:nvPr>
            <p:ph type="body" idx="1"/>
          </p:nvPr>
        </p:nvSpPr>
        <p:spPr>
          <a:xfrm>
            <a:off x="838200" y="1825625"/>
            <a:ext cx="10515600" cy="4351338"/>
          </a:xfrm>
          <a:prstGeom prst="rect">
            <a:avLst/>
          </a:prstGeom>
        </p:spPr>
        <p:txBody>
          <a:bodyPr vert="horz" lIns="91440" tIns="45720" rIns="91440" bIns="45720" rtlCol="1">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131B0303-251B-6F35-0FB5-49D54564BD8B}"/>
              </a:ext>
            </a:extLst>
          </p:cNvPr>
          <p:cNvSpPr>
            <a:spLocks noGrp="1"/>
          </p:cNvSpPr>
          <p:nvPr>
            <p:ph type="dt" sz="half" idx="2"/>
          </p:nvPr>
        </p:nvSpPr>
        <p:spPr>
          <a:xfrm>
            <a:off x="8610600" y="6356350"/>
            <a:ext cx="27432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76E6B7DB-A25B-465D-8C62-3D18A19D811B}" type="datetime1">
              <a:rPr lang="en-US" smtClean="0"/>
              <a:t>5/29/2024</a:t>
            </a:fld>
            <a:endParaRPr lang="he-IL"/>
          </a:p>
        </p:txBody>
      </p:sp>
      <p:sp>
        <p:nvSpPr>
          <p:cNvPr id="5" name="מציין מיקום של כותרת תחתונה 4">
            <a:extLst>
              <a:ext uri="{FF2B5EF4-FFF2-40B4-BE49-F238E27FC236}">
                <a16:creationId xmlns:a16="http://schemas.microsoft.com/office/drawing/2014/main" id="{77386175-1E1B-209F-C777-D1A248AAF30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he-IL"/>
          </a:p>
        </p:txBody>
      </p:sp>
      <p:sp>
        <p:nvSpPr>
          <p:cNvPr id="6" name="מציין מיקום של מספר שקופית 5">
            <a:extLst>
              <a:ext uri="{FF2B5EF4-FFF2-40B4-BE49-F238E27FC236}">
                <a16:creationId xmlns:a16="http://schemas.microsoft.com/office/drawing/2014/main" id="{75CBFE87-5A03-B1FB-44B0-285E071BDB82}"/>
              </a:ext>
            </a:extLst>
          </p:cNvPr>
          <p:cNvSpPr>
            <a:spLocks noGrp="1"/>
          </p:cNvSpPr>
          <p:nvPr>
            <p:ph type="sldNum" sz="quarter" idx="4"/>
          </p:nvPr>
        </p:nvSpPr>
        <p:spPr>
          <a:xfrm>
            <a:off x="838200" y="6356350"/>
            <a:ext cx="27432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70CA20A1-E7C3-450A-A92A-ECBF97E20AEA}" type="slidenum">
              <a:rPr lang="he-IL" smtClean="0"/>
              <a:t>‹#›</a:t>
            </a:fld>
            <a:endParaRPr lang="he-IL"/>
          </a:p>
        </p:txBody>
      </p:sp>
    </p:spTree>
    <p:extLst>
      <p:ext uri="{BB962C8B-B14F-4D97-AF65-F5344CB8AC3E}">
        <p14:creationId xmlns:p14="http://schemas.microsoft.com/office/powerpoint/2010/main" val="306217022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3" y="609600"/>
            <a:ext cx="9556557" cy="1320800"/>
          </a:xfrm>
          <a:prstGeom prst="rect">
            <a:avLst/>
          </a:prstGeom>
        </p:spPr>
        <p:txBody>
          <a:bodyPr vert="horz" lIns="91440" tIns="45720" rIns="91440" bIns="45720" rtlCol="0" anchor="t">
            <a:normAutofit/>
          </a:body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157017" y="2160589"/>
            <a:ext cx="10132291" cy="3880773"/>
          </a:xfrm>
          <a:prstGeom prst="rect">
            <a:avLst/>
          </a:prstGeom>
        </p:spPr>
        <p:txBody>
          <a:bodyPr vert="horz" lIns="91440" tIns="45720" rIns="91440" bIns="45720" rtlCol="0">
            <a:normAutofit/>
          </a:bodyPr>
          <a:lstStyle/>
          <a:p>
            <a:pPr lvl="0"/>
            <a:r>
              <a:rPr lang="he-IL" dirty="0"/>
              <a:t>לחץ כדי לערוך סגנונות טקסט של תבנית בסיס</a:t>
            </a:r>
          </a:p>
          <a:p>
            <a:pPr lvl="1"/>
            <a:r>
              <a:rPr lang="he-IL" dirty="0"/>
              <a:t>רמה שנייה</a:t>
            </a:r>
          </a:p>
          <a:p>
            <a:pPr lvl="2"/>
            <a:r>
              <a:rPr lang="he-IL" dirty="0"/>
              <a:t>רמה שלישית</a:t>
            </a:r>
          </a:p>
          <a:p>
            <a:pPr lvl="3"/>
            <a:r>
              <a:rPr lang="he-IL" dirty="0"/>
              <a:t>רמה רביעית</a:t>
            </a:r>
          </a:p>
          <a:p>
            <a:pPr lvl="4"/>
            <a:r>
              <a:rPr lang="he-IL" dirty="0"/>
              <a:t>רמה חמישית</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6C0C9BE4-C446-4D67-8BC2-48AE757AE8B2}" type="datetime1">
              <a:rPr lang="en-US" smtClean="0"/>
              <a:t>5/29/2024</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1379583" y="6361402"/>
            <a:ext cx="683339" cy="365125"/>
          </a:xfrm>
          <a:prstGeom prst="rect">
            <a:avLst/>
          </a:prstGeom>
        </p:spPr>
        <p:txBody>
          <a:bodyPr vert="horz" lIns="91440" tIns="45720" rIns="91440" bIns="45720" rtlCol="0" anchor="ctr"/>
          <a:lstStyle>
            <a:lvl1pPr algn="r">
              <a:defRPr sz="900">
                <a:solidFill>
                  <a:schemeClr val="accent1">
                    <a:lumMod val="75000"/>
                  </a:schemeClr>
                </a:solidFill>
              </a:defRPr>
            </a:lvl1pPr>
          </a:lstStyle>
          <a:p>
            <a:fld id="{D57F1E4F-1CFF-5643-939E-217C01CDF565}" type="slidenum">
              <a:rPr lang="en-US" dirty="0"/>
              <a:pPr/>
              <a:t>‹#›</a:t>
            </a:fld>
            <a:endParaRPr lang="en-US" dirty="0"/>
          </a:p>
        </p:txBody>
      </p:sp>
    </p:spTree>
    <p:extLst>
      <p:ext uri="{BB962C8B-B14F-4D97-AF65-F5344CB8AC3E}">
        <p14:creationId xmlns:p14="http://schemas.microsoft.com/office/powerpoint/2010/main" val="43139331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hf hdr="0" ftr="0" dt="0"/>
  <p:txStyles>
    <p:titleStyle>
      <a:lvl1pPr algn="l" defTabSz="457200" rtl="1" eaLnBrk="1" latinLnBrk="0" hangingPunct="1">
        <a:spcBef>
          <a:spcPct val="0"/>
        </a:spcBef>
        <a:buNone/>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r" defTabSz="457200" rtl="1"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157018" y="2160589"/>
            <a:ext cx="9134764" cy="3880773"/>
          </a:xfrm>
          <a:prstGeom prst="rect">
            <a:avLst/>
          </a:prstGeom>
        </p:spPr>
        <p:txBody>
          <a:bodyPr vert="horz" lIns="91440" tIns="45720" rIns="91440" bIns="45720" rtlCol="0">
            <a:normAutofit/>
          </a:bodyPr>
          <a:lstStyle/>
          <a:p>
            <a:pPr lvl="0"/>
            <a:r>
              <a:rPr lang="he-IL" dirty="0"/>
              <a:t>לחץ כדי לערוך סגנונות טקסט של תבנית בסיס</a:t>
            </a:r>
          </a:p>
          <a:p>
            <a:pPr lvl="1"/>
            <a:r>
              <a:rPr lang="he-IL" dirty="0"/>
              <a:t>רמה שנייה</a:t>
            </a:r>
          </a:p>
          <a:p>
            <a:pPr lvl="2"/>
            <a:r>
              <a:rPr lang="he-IL" dirty="0"/>
              <a:t>רמה שלישית</a:t>
            </a:r>
          </a:p>
          <a:p>
            <a:pPr lvl="3"/>
            <a:r>
              <a:rPr lang="he-IL" dirty="0"/>
              <a:t>רמה רביעית</a:t>
            </a:r>
          </a:p>
          <a:p>
            <a:pPr lvl="4"/>
            <a:r>
              <a:rPr lang="he-IL" dirty="0"/>
              <a:t>רמה חמישית</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8C70AEED-583C-4DAF-906F-A0777C51F511}" type="datetime1">
              <a:rPr lang="en-US" smtClean="0"/>
              <a:t>5/29/2024</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1379583" y="6361402"/>
            <a:ext cx="683339" cy="365125"/>
          </a:xfrm>
          <a:prstGeom prst="rect">
            <a:avLst/>
          </a:prstGeom>
        </p:spPr>
        <p:txBody>
          <a:bodyPr vert="horz" lIns="91440" tIns="45720" rIns="91440" bIns="45720" rtlCol="0" anchor="ctr"/>
          <a:lstStyle>
            <a:lvl1pPr algn="r">
              <a:defRPr sz="900">
                <a:solidFill>
                  <a:schemeClr val="accent1">
                    <a:lumMod val="75000"/>
                  </a:schemeClr>
                </a:solidFill>
              </a:defRPr>
            </a:lvl1pPr>
          </a:lstStyle>
          <a:p>
            <a:fld id="{D57F1E4F-1CFF-5643-939E-217C01CDF565}" type="slidenum">
              <a:rPr lang="en-US" dirty="0"/>
              <a:pPr/>
              <a:t>‹#›</a:t>
            </a:fld>
            <a:endParaRPr lang="en-US" dirty="0"/>
          </a:p>
        </p:txBody>
      </p:sp>
    </p:spTree>
    <p:extLst>
      <p:ext uri="{BB962C8B-B14F-4D97-AF65-F5344CB8AC3E}">
        <p14:creationId xmlns:p14="http://schemas.microsoft.com/office/powerpoint/2010/main" val="2706612075"/>
      </p:ext>
    </p:extLst>
  </p:cSld>
  <p:clrMap bg1="lt1" tx1="dk1" bg2="lt2" tx2="dk2" accent1="accent1" accent2="accent2" accent3="accent3" accent4="accent4" accent5="accent5" accent6="accent6" hlink="hlink" folHlink="folHlink"/>
  <p:sldLayoutIdLst>
    <p:sldLayoutId id="2147483712" r:id="rId1"/>
    <p:sldLayoutId id="2147483713" r:id="rId2"/>
    <p:sldLayoutId id="2147483714" r:id="rId3"/>
    <p:sldLayoutId id="2147483715" r:id="rId4"/>
    <p:sldLayoutId id="2147483716" r:id="rId5"/>
    <p:sldLayoutId id="2147483717" r:id="rId6"/>
    <p:sldLayoutId id="2147483718" r:id="rId7"/>
    <p:sldLayoutId id="2147483719" r:id="rId8"/>
    <p:sldLayoutId id="2147483720" r:id="rId9"/>
    <p:sldLayoutId id="2147483721" r:id="rId10"/>
    <p:sldLayoutId id="2147483722" r:id="rId11"/>
    <p:sldLayoutId id="2147483723" r:id="rId12"/>
    <p:sldLayoutId id="2147483724" r:id="rId13"/>
    <p:sldLayoutId id="2147483725" r:id="rId14"/>
    <p:sldLayoutId id="2147483726" r:id="rId15"/>
    <p:sldLayoutId id="2147483727" r:id="rId16"/>
  </p:sldLayoutIdLst>
  <p:hf hdr="0" ftr="0" dt="0"/>
  <p:txStyles>
    <p:titleStyle>
      <a:lvl1pPr algn="l" defTabSz="457200" rtl="1" eaLnBrk="1" latinLnBrk="0" hangingPunct="1">
        <a:spcBef>
          <a:spcPct val="0"/>
        </a:spcBef>
        <a:buNone/>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r" defTabSz="457200" rtl="1"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79C66679-4220-4572-9570-95DED615D442}" type="datetime1">
              <a:rPr lang="en-US" smtClean="0"/>
              <a:t>5/29/2024</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1379583" y="6361402"/>
            <a:ext cx="683339" cy="365125"/>
          </a:xfrm>
          <a:prstGeom prst="rect">
            <a:avLst/>
          </a:prstGeom>
        </p:spPr>
        <p:txBody>
          <a:bodyPr vert="horz" lIns="91440" tIns="45720" rIns="91440" bIns="45720" rtlCol="0" anchor="ctr"/>
          <a:lstStyle>
            <a:lvl1pPr algn="r">
              <a:defRPr sz="900">
                <a:solidFill>
                  <a:schemeClr val="accent1">
                    <a:lumMod val="75000"/>
                  </a:schemeClr>
                </a:solidFill>
              </a:defRPr>
            </a:lvl1pPr>
          </a:lstStyle>
          <a:p>
            <a:fld id="{D57F1E4F-1CFF-5643-939E-217C01CDF565}" type="slidenum">
              <a:rPr lang="en-US" dirty="0"/>
              <a:pPr/>
              <a:t>‹#›</a:t>
            </a:fld>
            <a:endParaRPr lang="en-US" dirty="0"/>
          </a:p>
        </p:txBody>
      </p:sp>
    </p:spTree>
    <p:extLst>
      <p:ext uri="{BB962C8B-B14F-4D97-AF65-F5344CB8AC3E}">
        <p14:creationId xmlns:p14="http://schemas.microsoft.com/office/powerpoint/2010/main" val="3386913217"/>
      </p:ext>
    </p:extLst>
  </p:cSld>
  <p:clrMap bg1="lt1" tx1="dk1" bg2="lt2" tx2="dk2" accent1="accent1" accent2="accent2" accent3="accent3" accent4="accent4" accent5="accent5" accent6="accent6" hlink="hlink" folHlink="folHlink"/>
  <p:sldLayoutIdLst>
    <p:sldLayoutId id="2147483746" r:id="rId1"/>
    <p:sldLayoutId id="2147483747" r:id="rId2"/>
    <p:sldLayoutId id="2147483748" r:id="rId3"/>
    <p:sldLayoutId id="2147483749" r:id="rId4"/>
    <p:sldLayoutId id="2147483750" r:id="rId5"/>
    <p:sldLayoutId id="2147483751" r:id="rId6"/>
    <p:sldLayoutId id="2147483752" r:id="rId7"/>
    <p:sldLayoutId id="2147483753" r:id="rId8"/>
    <p:sldLayoutId id="2147483754" r:id="rId9"/>
    <p:sldLayoutId id="2147483755" r:id="rId10"/>
    <p:sldLayoutId id="2147483756" r:id="rId11"/>
    <p:sldLayoutId id="2147483757" r:id="rId12"/>
    <p:sldLayoutId id="2147483758" r:id="rId13"/>
    <p:sldLayoutId id="2147483759" r:id="rId14"/>
    <p:sldLayoutId id="2147483760" r:id="rId15"/>
    <p:sldLayoutId id="2147483761" r:id="rId16"/>
  </p:sldLayoutIdLst>
  <p:hf hdr="0" ftr="0" dt="0"/>
  <p:txStyles>
    <p:titleStyle>
      <a:lvl1pPr algn="l" defTabSz="457200" rtl="1" eaLnBrk="1" latinLnBrk="0" hangingPunct="1">
        <a:spcBef>
          <a:spcPct val="0"/>
        </a:spcBef>
        <a:buNone/>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r" defTabSz="457200" rtl="1"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66FF">
            <a:alpha val="43000"/>
          </a:srgbClr>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2F2AA11D-C26A-F3CE-D362-D80DA4F55F6F}"/>
              </a:ext>
            </a:extLst>
          </p:cNvPr>
          <p:cNvSpPr>
            <a:spLocks noGrp="1"/>
          </p:cNvSpPr>
          <p:nvPr>
            <p:ph type="ctrTitle"/>
          </p:nvPr>
        </p:nvSpPr>
        <p:spPr/>
        <p:txBody>
          <a:bodyPr/>
          <a:lstStyle/>
          <a:p>
            <a:r>
              <a:rPr lang="he-IL" b="1" dirty="0">
                <a:solidFill>
                  <a:srgbClr val="FF66FF"/>
                </a:solidFill>
                <a:highlight>
                  <a:srgbClr val="FFFF00"/>
                </a:highlight>
              </a:rPr>
              <a:t>האם רשב"י נפטר בל"ג בעומר</a:t>
            </a:r>
          </a:p>
        </p:txBody>
      </p:sp>
      <p:sp>
        <p:nvSpPr>
          <p:cNvPr id="3" name="כותרת משנה 2">
            <a:extLst>
              <a:ext uri="{FF2B5EF4-FFF2-40B4-BE49-F238E27FC236}">
                <a16:creationId xmlns:a16="http://schemas.microsoft.com/office/drawing/2014/main" id="{5857CA82-8A9D-728E-ED78-AC34D32E7ECE}"/>
              </a:ext>
            </a:extLst>
          </p:cNvPr>
          <p:cNvSpPr>
            <a:spLocks noGrp="1"/>
          </p:cNvSpPr>
          <p:nvPr>
            <p:ph type="subTitle" idx="1"/>
          </p:nvPr>
        </p:nvSpPr>
        <p:spPr/>
        <p:txBody>
          <a:bodyPr>
            <a:normAutofit/>
          </a:bodyPr>
          <a:lstStyle/>
          <a:p>
            <a:endParaRPr lang="he-IL" sz="3600" dirty="0">
              <a:solidFill>
                <a:srgbClr val="FF66FF"/>
              </a:solidFill>
              <a:highlight>
                <a:srgbClr val="FFFF00"/>
              </a:highlight>
              <a:latin typeface="Aharoni" panose="02010803020104030203" pitchFamily="2" charset="-79"/>
              <a:cs typeface="Aharoni" panose="02010803020104030203" pitchFamily="2" charset="-79"/>
            </a:endParaRPr>
          </a:p>
        </p:txBody>
      </p:sp>
      <p:sp>
        <p:nvSpPr>
          <p:cNvPr id="7" name="מציין מיקום של מספר שקופית 6">
            <a:extLst>
              <a:ext uri="{FF2B5EF4-FFF2-40B4-BE49-F238E27FC236}">
                <a16:creationId xmlns:a16="http://schemas.microsoft.com/office/drawing/2014/main" id="{E466F31F-CFA9-03ED-158E-2827C9BF3D6D}"/>
              </a:ext>
            </a:extLst>
          </p:cNvPr>
          <p:cNvSpPr>
            <a:spLocks noGrp="1"/>
          </p:cNvSpPr>
          <p:nvPr>
            <p:ph type="sldNum" sz="quarter" idx="12"/>
          </p:nvPr>
        </p:nvSpPr>
        <p:spPr/>
        <p:txBody>
          <a:bodyPr/>
          <a:lstStyle/>
          <a:p>
            <a:fld id="{70CA20A1-E7C3-450A-A92A-ECBF97E20AEA}" type="slidenum">
              <a:rPr lang="he-IL" smtClean="0"/>
              <a:t>1</a:t>
            </a:fld>
            <a:endParaRPr lang="he-IL"/>
          </a:p>
        </p:txBody>
      </p:sp>
    </p:spTree>
    <p:extLst>
      <p:ext uri="{BB962C8B-B14F-4D97-AF65-F5344CB8AC3E}">
        <p14:creationId xmlns:p14="http://schemas.microsoft.com/office/powerpoint/2010/main" val="685444161"/>
      </p:ext>
    </p:extLst>
  </p:cSld>
  <p:clrMapOvr>
    <a:masterClrMapping/>
  </p:clrMapOvr>
  <mc:AlternateContent xmlns:mc="http://schemas.openxmlformats.org/markup-compatibility/2006" xmlns:p14="http://schemas.microsoft.com/office/powerpoint/2010/main">
    <mc:Choice Requires="p14">
      <p:transition spd="slow" p14:dur="2000" advTm="49232"/>
    </mc:Choice>
    <mc:Fallback xmlns="">
      <p:transition spd="slow" advTm="49232"/>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המקור</a:t>
            </a:r>
          </a:p>
        </p:txBody>
      </p:sp>
      <p:pic>
        <p:nvPicPr>
          <p:cNvPr id="6" name="מציין מיקום תוכן 5">
            <a:extLst>
              <a:ext uri="{FF2B5EF4-FFF2-40B4-BE49-F238E27FC236}">
                <a16:creationId xmlns:a16="http://schemas.microsoft.com/office/drawing/2014/main" id="{DD2086BB-600D-8AAC-9CF7-400CB89C5E58}"/>
              </a:ext>
            </a:extLst>
          </p:cNvPr>
          <p:cNvPicPr>
            <a:picLocks noGrp="1" noChangeAspect="1"/>
          </p:cNvPicPr>
          <p:nvPr>
            <p:ph idx="1"/>
          </p:nvPr>
        </p:nvPicPr>
        <p:blipFill>
          <a:blip r:embed="rId2"/>
          <a:stretch>
            <a:fillRect/>
          </a:stretch>
        </p:blipFill>
        <p:spPr>
          <a:xfrm>
            <a:off x="0" y="1701580"/>
            <a:ext cx="10449225" cy="2423518"/>
          </a:xfrm>
        </p:spPr>
      </p:pic>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2</a:t>
            </a:fld>
            <a:endParaRPr lang="en-US" dirty="0"/>
          </a:p>
        </p:txBody>
      </p:sp>
    </p:spTree>
    <p:extLst>
      <p:ext uri="{BB962C8B-B14F-4D97-AF65-F5344CB8AC3E}">
        <p14:creationId xmlns:p14="http://schemas.microsoft.com/office/powerpoint/2010/main" val="1429896432"/>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קושי בהבנת המילים</a:t>
            </a:r>
          </a:p>
          <a:p>
            <a:r>
              <a:rPr lang="he-IL" dirty="0"/>
              <a:t>ממתי עושים שמחה ביום זה?</a:t>
            </a:r>
          </a:p>
          <a:p>
            <a:r>
              <a:rPr lang="he-IL" dirty="0"/>
              <a:t>לא נמצא באף ספר כזה נוסח. </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3</a:t>
            </a:fld>
            <a:endParaRPr lang="en-US" dirty="0"/>
          </a:p>
        </p:txBody>
      </p:sp>
    </p:spTree>
    <p:extLst>
      <p:ext uri="{BB962C8B-B14F-4D97-AF65-F5344CB8AC3E}">
        <p14:creationId xmlns:p14="http://schemas.microsoft.com/office/powerpoint/2010/main" val="2094133984"/>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פסקו מלמות</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"ג בעומר הוא אחד הזמנים המסתוריים והמעורפלים בלוח השנה היהודי. דמויות רבות ואירועים רבים נשזרים ביום זה: מות תלמידי רבי עקיבא; הילולת רבי שמעון בר יוחאי; מרד בר כוכבא; מנהג המדורות; ועוד.</a:t>
            </a:r>
            <a:br>
              <a:rPr lang="he-IL" dirty="0"/>
            </a:br>
            <a:br>
              <a:rPr lang="he-IL" dirty="0"/>
            </a:br>
            <a:r>
              <a:rPr lang="he-IL" b="1" dirty="0"/>
              <a:t>מות תלמידי רבי עקיבא</a:t>
            </a:r>
          </a:p>
          <a:p>
            <a:endParaRPr lang="he-IL" b="1" dirty="0"/>
          </a:p>
          <a:p>
            <a:r>
              <a:rPr lang="he-IL" dirty="0"/>
              <a:t>הגמרא (יבמות סב ע"ב) מספרת שתלמידי רבי עקיבא מתו בין פסח לעצרת, משום שלא נהגו כבוד זה בזה. אולם הגמרא אינה מזכירה את ל"ג בעומר, ואנו שומעים עליו לראשונה רק בתקופת הראשונים. רבי זרחיה הלוי (הובא בספר המנהיג, אירוסין, עמ' תקלח) גורס בגמרא ש"כולם מתו מפסח ועד פרוס העצרת". "פרוס" היינו חצי חודש (בכורות נח ע"א), ומכאן שכולם מתו עד חמשה עשר יום לפני שבועות, שזהו ל"ג בעומר. המאירי (יבמות שם, ד"ה אע"פ) אומר שקבלה בידינו מימות הגאונים שביום ל"ג בעומר פסקה המיתה.</a:t>
            </a:r>
            <a:br>
              <a:rPr lang="he-IL" dirty="0"/>
            </a:br>
            <a:r>
              <a:rPr lang="he-IL" dirty="0"/>
              <a:t>לפיכך פסק השולחן ערוך (תצ"ג, א-ב) שמנהגי האבלות של ספירת העומר נוהגים רק עד ל"ג בעומר. </a:t>
            </a:r>
            <a:r>
              <a:rPr lang="he-IL" dirty="0" err="1"/>
              <a:t>הרמ"א</a:t>
            </a:r>
            <a:r>
              <a:rPr lang="he-IL" dirty="0"/>
              <a:t> (שם, ב) מוסיף שבל"ג בעומר עצמו אין נוהגים אבלות, ובנוסף "מרבים בו קצת שמחה ואין אומרים בו תחנון".</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4</a:t>
            </a:fld>
            <a:endParaRPr lang="en-US" dirty="0"/>
          </a:p>
        </p:txBody>
      </p:sp>
    </p:spTree>
    <p:extLst>
      <p:ext uri="{BB962C8B-B14F-4D97-AF65-F5344CB8AC3E}">
        <p14:creationId xmlns:p14="http://schemas.microsoft.com/office/powerpoint/2010/main" val="8960287"/>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מדוע שמחים?</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על מנהגי השמחה בל"ג בעומר שואל הפרי חדש (תצ"ג, ב) שאלה עצומה:</a:t>
            </a:r>
            <a:br>
              <a:rPr lang="he-IL" dirty="0"/>
            </a:br>
            <a:r>
              <a:rPr lang="he-IL" dirty="0"/>
              <a:t>ומיהו יש לדקדק בשמחה זו למה, ואי משום שפסקו מלמות - מה בכך, הרי לא נשארו אחד מהם וכולם מתו ומה טיבה של שמחה זו?</a:t>
            </a:r>
          </a:p>
          <a:p>
            <a:r>
              <a:rPr lang="he-IL" dirty="0"/>
              <a:t>מהי הסיבה שפסקו תלמידיו של רבי עקיבא מלמות? האם משום שהסיבה לפריצת מגפת האסכרה תוקנה? מדברי הגמרא נראה שלא זו הייתה הסיבה. המגפה פסקה כי לא נותרו לרבי עקיבא תלמידים - "והיה העולם שמם"! אם כך - לשמחה מה זו עושה? מדוע לשמוח בל"ג בעומר?</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5</a:t>
            </a:fld>
            <a:endParaRPr lang="en-US" dirty="0"/>
          </a:p>
        </p:txBody>
      </p:sp>
    </p:spTree>
    <p:extLst>
      <p:ext uri="{BB962C8B-B14F-4D97-AF65-F5344CB8AC3E}">
        <p14:creationId xmlns:p14="http://schemas.microsoft.com/office/powerpoint/2010/main" val="3432683688"/>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כיצד ר' עקיבא לא מתייאש</a:t>
            </a:r>
          </a:p>
        </p:txBody>
      </p:sp>
      <p:pic>
        <p:nvPicPr>
          <p:cNvPr id="6" name="מציין מיקום תוכן 5">
            <a:extLst>
              <a:ext uri="{FF2B5EF4-FFF2-40B4-BE49-F238E27FC236}">
                <a16:creationId xmlns:a16="http://schemas.microsoft.com/office/drawing/2014/main" id="{B97D9F9D-2944-A827-B90E-BC1639EACA13}"/>
              </a:ext>
            </a:extLst>
          </p:cNvPr>
          <p:cNvPicPr>
            <a:picLocks noGrp="1" noChangeAspect="1"/>
          </p:cNvPicPr>
          <p:nvPr>
            <p:ph idx="1"/>
          </p:nvPr>
        </p:nvPicPr>
        <p:blipFill>
          <a:blip r:embed="rId2"/>
          <a:stretch>
            <a:fillRect/>
          </a:stretch>
        </p:blipFill>
        <p:spPr>
          <a:xfrm>
            <a:off x="1258457" y="1070566"/>
            <a:ext cx="8450086" cy="5708006"/>
          </a:xfrm>
        </p:spPr>
      </p:pic>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6</a:t>
            </a:fld>
            <a:endParaRPr lang="en-US" dirty="0"/>
          </a:p>
        </p:txBody>
      </p:sp>
    </p:spTree>
    <p:extLst>
      <p:ext uri="{BB962C8B-B14F-4D97-AF65-F5344CB8AC3E}">
        <p14:creationId xmlns:p14="http://schemas.microsoft.com/office/powerpoint/2010/main" val="3518836960"/>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האור שלאחר החשיכה</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מתי מתקבל הזוהר?</a:t>
            </a:r>
          </a:p>
          <a:p>
            <a:r>
              <a:rPr lang="he-IL" dirty="0"/>
              <a:t>מתי עם ישראל מתחיל לחזור בתשובה?</a:t>
            </a:r>
          </a:p>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7</a:t>
            </a:fld>
            <a:endParaRPr lang="en-US" dirty="0"/>
          </a:p>
        </p:txBody>
      </p:sp>
    </p:spTree>
    <p:extLst>
      <p:ext uri="{BB962C8B-B14F-4D97-AF65-F5344CB8AC3E}">
        <p14:creationId xmlns:p14="http://schemas.microsoft.com/office/powerpoint/2010/main" val="2790350363"/>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normAutofit fontScale="77500" lnSpcReduction="20000"/>
          </a:bodyPr>
          <a:lstStyle/>
          <a:p>
            <a:r>
              <a:rPr lang="he-IL" dirty="0"/>
              <a:t>הפרי חדש משיב בקצרה שהשמחה היא "על אותם תלמידים שהוסיף אחר כך רבי עקיבא, שלא מתו". </a:t>
            </a:r>
          </a:p>
          <a:p>
            <a:r>
              <a:rPr lang="he-IL" dirty="0"/>
              <a:t>כדי להבין את עומקה של תשובה זו נעיין בהמשך הגמרא. הגמרא מספרת:</a:t>
            </a:r>
          </a:p>
          <a:p>
            <a:r>
              <a:rPr lang="he-IL" dirty="0"/>
              <a:t>אמרו: שנים עשר אלף </a:t>
            </a:r>
            <a:r>
              <a:rPr lang="he-IL" dirty="0" err="1"/>
              <a:t>זוגים</a:t>
            </a:r>
            <a:r>
              <a:rPr lang="he-IL" dirty="0"/>
              <a:t> תלמידים היו לו לרבי עקיבא, מגבת עד </a:t>
            </a:r>
            <a:r>
              <a:rPr lang="he-IL" dirty="0" err="1"/>
              <a:t>אנטיפרס</a:t>
            </a:r>
            <a:r>
              <a:rPr lang="he-IL" dirty="0"/>
              <a:t>, וכולן מתו בפרק אחד מפני שלא נהגו כבוד זה לזה, והיה העולם שמם, עד שבא רבי עקיבא אצל רבותינו שבדרום, ושנאה להם: רבי מאיר, ורבי יהודה, ורבי יוסי, ורבי שמעון, ורבי אלעזר בן שמוע, והם הם העמידו תורה אותה שעה.</a:t>
            </a:r>
          </a:p>
          <a:p>
            <a:r>
              <a:rPr lang="he-IL" dirty="0"/>
              <a:t>לאחר מותם של תלמידי רבי עקיבא העולם היה שמם מתורה. הדבר היה חמור עד כדי כך שחכמים העלו את האפשרות ש"עתידה תורה שתשתכח מישראל" (עיינו שבת קלח ע"ב). רבי עקיבא היה הגדול בדורו (נדרים נ ע"א), וכאשר תלמידיו מתו התורה הייתה עלולה להשתכח ח"ו.</a:t>
            </a:r>
          </a:p>
          <a:p>
            <a:r>
              <a:rPr lang="he-IL" dirty="0"/>
              <a:t>אולם בסופו של דבר מצא רבי עקיבא את הדרך להקים את עולם התורה מחדש. הוא הלך אל רבותינו שבדרום, לימד אותם את תורתו, "והם הם העמידו תורה". ואכן, הגמרא במסכת סנהדרין (פו ע"א) אומרת:</a:t>
            </a:r>
          </a:p>
          <a:p>
            <a:r>
              <a:rPr lang="he-IL" dirty="0"/>
              <a:t>סתם </a:t>
            </a:r>
            <a:r>
              <a:rPr lang="he-IL" dirty="0" err="1"/>
              <a:t>מתניתין</a:t>
            </a:r>
            <a:r>
              <a:rPr lang="he-IL" dirty="0"/>
              <a:t> רבי מאיר, סתם </a:t>
            </a:r>
            <a:r>
              <a:rPr lang="he-IL" dirty="0" err="1"/>
              <a:t>תוספתא</a:t>
            </a:r>
            <a:r>
              <a:rPr lang="he-IL" dirty="0"/>
              <a:t> רבי נחמיה, סתם ספרא רבי יהודה, סתם ספרי רבי שמעון, </a:t>
            </a:r>
            <a:r>
              <a:rPr lang="he-IL" dirty="0" err="1"/>
              <a:t>וכולהו</a:t>
            </a:r>
            <a:r>
              <a:rPr lang="he-IL" dirty="0"/>
              <a:t> אליבא דרבי </a:t>
            </a:r>
            <a:r>
              <a:rPr lang="he-IL" dirty="0" err="1"/>
              <a:t>עקיבא.כלומר</a:t>
            </a:r>
            <a:r>
              <a:rPr lang="he-IL" dirty="0"/>
              <a:t>, עיקר תורה שבעל פה - המשניות, </a:t>
            </a:r>
            <a:r>
              <a:rPr lang="he-IL" dirty="0" err="1"/>
              <a:t>התוספתאות</a:t>
            </a:r>
            <a:r>
              <a:rPr lang="he-IL" dirty="0"/>
              <a:t> ומדרשי ההלכה, כולם הגיעו מרבי עקיבא דרך התלמידים הללו.</a:t>
            </a:r>
          </a:p>
          <a:p>
            <a:r>
              <a:rPr lang="he-IL" dirty="0"/>
              <a:t>מסתבר שעל תקומה זו של עולם התורה אנו שמחים בל"ג בעומר. לאחר תקופה של מגפה שמתו בה כל תלמידי רבי עקיבא וכמעט פסקה תורה מישראל, הגיע היום שהלך רבי עקיבא ללמד את תלמידיו החדשים ש"הם הם העמידו תורה". </a:t>
            </a:r>
          </a:p>
          <a:p>
            <a:r>
              <a:rPr lang="he-IL" dirty="0"/>
              <a:t>וכך כותב השדי חמד (ח"ד, </a:t>
            </a:r>
            <a:r>
              <a:rPr lang="he-IL" dirty="0" err="1"/>
              <a:t>אסיפת</a:t>
            </a:r>
            <a:r>
              <a:rPr lang="he-IL" dirty="0"/>
              <a:t> דינים, מערכת ארץ ישראל, אות ו ד"ה </a:t>
            </a:r>
            <a:r>
              <a:rPr lang="he-IL" dirty="0" err="1"/>
              <a:t>ומ"ש</a:t>
            </a:r>
            <a:r>
              <a:rPr lang="he-IL" dirty="0"/>
              <a:t> </a:t>
            </a:r>
            <a:r>
              <a:rPr lang="he-IL" dirty="0" err="1"/>
              <a:t>השו"מ</a:t>
            </a:r>
            <a:r>
              <a:rPr lang="he-IL" dirty="0"/>
              <a:t>):</a:t>
            </a:r>
          </a:p>
          <a:p>
            <a:r>
              <a:rPr lang="he-IL" dirty="0"/>
              <a:t>בבא יום ל"ג בעומר, אז סמך רבי עקיבא את חמשת תלמידיו הגדולים, ואלו נתקיימו בעולם והרביצו תורה ברבים.</a:t>
            </a:r>
            <a:br>
              <a:rPr lang="he-IL" dirty="0"/>
            </a:br>
            <a:r>
              <a:rPr lang="he-IL" dirty="0"/>
              <a:t>אם כן, הטעם להפסקת האבלות בל"ג בעומר הוא שתלמידי רבי עקיבא פסקו מלמות. אך אין זה מקור השמחה. מקור השמחה הוא שכמעט "היה העולם שמם מתורה", וביום ל"ג בעומר "העמידו תורה".</a:t>
            </a:r>
          </a:p>
          <a:p>
            <a:r>
              <a:rPr lang="he-IL" dirty="0"/>
              <a:t>יום ל"ג בעומר הוא יום התחדשות התורה שבעל פה, ומשום כך אנו שמחים בו. ביום זה קיבלנו את הכוח להמשיך את לימוד התורה שבעל פה וקיומה, ולהמשיך את תורתו של רבי עקיבא. ביום זה התברר כי גם אם כמעט כל תלמידי החכמים מתו, התורה שבעל פה היא תורה נצחית, היא תהיה קיימת לעולם בעם ישראל, והיא תמצא את דרכה להמשיך ולהוביל את עם ישראל בכל דור ודור.</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8</a:t>
            </a:fld>
            <a:endParaRPr lang="en-US" dirty="0"/>
          </a:p>
        </p:txBody>
      </p:sp>
    </p:spTree>
    <p:extLst>
      <p:ext uri="{BB962C8B-B14F-4D97-AF65-F5344CB8AC3E}">
        <p14:creationId xmlns:p14="http://schemas.microsoft.com/office/powerpoint/2010/main" val="1675713158"/>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הגילוי</a:t>
            </a:r>
          </a:p>
        </p:txBody>
      </p:sp>
      <p:pic>
        <p:nvPicPr>
          <p:cNvPr id="6" name="מציין מיקום תוכן 5">
            <a:extLst>
              <a:ext uri="{FF2B5EF4-FFF2-40B4-BE49-F238E27FC236}">
                <a16:creationId xmlns:a16="http://schemas.microsoft.com/office/drawing/2014/main" id="{54ADFF14-834B-3312-4502-E8379596E575}"/>
              </a:ext>
            </a:extLst>
          </p:cNvPr>
          <p:cNvPicPr>
            <a:picLocks noGrp="1" noChangeAspect="1"/>
          </p:cNvPicPr>
          <p:nvPr>
            <p:ph idx="1"/>
          </p:nvPr>
        </p:nvPicPr>
        <p:blipFill>
          <a:blip r:embed="rId2"/>
          <a:stretch>
            <a:fillRect/>
          </a:stretch>
        </p:blipFill>
        <p:spPr>
          <a:xfrm>
            <a:off x="483696" y="1537478"/>
            <a:ext cx="10363101" cy="744546"/>
          </a:xfrm>
        </p:spPr>
      </p:pic>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9</a:t>
            </a:fld>
            <a:endParaRPr lang="en-US" dirty="0"/>
          </a:p>
        </p:txBody>
      </p:sp>
    </p:spTree>
    <p:extLst>
      <p:ext uri="{BB962C8B-B14F-4D97-AF65-F5344CB8AC3E}">
        <p14:creationId xmlns:p14="http://schemas.microsoft.com/office/powerpoint/2010/main" val="1821326160"/>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פסקו תלמידי ר' עקיבא = לשמחת רשב"י. </a:t>
            </a:r>
          </a:p>
          <a:p>
            <a:r>
              <a:rPr lang="he-IL" dirty="0"/>
              <a:t>השמחה היא לא על המיתה – אלא על האור הגדול. </a:t>
            </a:r>
          </a:p>
          <a:p>
            <a:r>
              <a:rPr lang="he-IL" dirty="0"/>
              <a:t>מתי מתפרסמת ההילולה? מתי שמתגלה הזוהר. </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10</a:t>
            </a:fld>
            <a:endParaRPr lang="en-US" dirty="0"/>
          </a:p>
        </p:txBody>
      </p:sp>
    </p:spTree>
    <p:extLst>
      <p:ext uri="{BB962C8B-B14F-4D97-AF65-F5344CB8AC3E}">
        <p14:creationId xmlns:p14="http://schemas.microsoft.com/office/powerpoint/2010/main" val="211713561"/>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המקור הראשון</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המאירי במאה ה 13 מייד לאחר התגלות הזוהר. </a:t>
            </a:r>
          </a:p>
          <a:p>
            <a:r>
              <a:rPr lang="he-IL" dirty="0"/>
              <a:t>שמחת ל"ג בעומר – מטרתה להשריש את קבלת הזוהר. </a:t>
            </a:r>
          </a:p>
          <a:p>
            <a:r>
              <a:rPr lang="he-IL" dirty="0"/>
              <a:t>להבין שה' שולח מתנות – בדרך סודית. </a:t>
            </a:r>
          </a:p>
          <a:p>
            <a:r>
              <a:rPr lang="he-IL" dirty="0"/>
              <a:t>וכמו שיום זה הבנתו הסודית, והדרך שהגיע הזוהר הוא סוד, כי ענינו סוד. </a:t>
            </a:r>
          </a:p>
          <a:p>
            <a:r>
              <a:rPr lang="he-IL" dirty="0"/>
              <a:t>ואילו בזמן המשנה נאמר – אין </a:t>
            </a:r>
            <a:r>
              <a:rPr lang="he-IL" dirty="0" err="1"/>
              <a:t>דורשין</a:t>
            </a:r>
            <a:r>
              <a:rPr lang="he-IL" dirty="0"/>
              <a:t> במעשה בראשית. </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11</a:t>
            </a:fld>
            <a:endParaRPr lang="en-US" dirty="0"/>
          </a:p>
        </p:txBody>
      </p:sp>
    </p:spTree>
    <p:extLst>
      <p:ext uri="{BB962C8B-B14F-4D97-AF65-F5344CB8AC3E}">
        <p14:creationId xmlns:p14="http://schemas.microsoft.com/office/powerpoint/2010/main" val="2861537019"/>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ל"ג בעומר בחודש אייר</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12</a:t>
            </a:fld>
            <a:endParaRPr lang="en-US" dirty="0"/>
          </a:p>
        </p:txBody>
      </p:sp>
    </p:spTree>
    <p:extLst>
      <p:ext uri="{BB962C8B-B14F-4D97-AF65-F5344CB8AC3E}">
        <p14:creationId xmlns:p14="http://schemas.microsoft.com/office/powerpoint/2010/main" val="244618126"/>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13</a:t>
            </a:fld>
            <a:endParaRPr lang="en-US" dirty="0"/>
          </a:p>
        </p:txBody>
      </p:sp>
    </p:spTree>
    <p:extLst>
      <p:ext uri="{BB962C8B-B14F-4D97-AF65-F5344CB8AC3E}">
        <p14:creationId xmlns:p14="http://schemas.microsoft.com/office/powerpoint/2010/main" val="1687471079"/>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14</a:t>
            </a:fld>
            <a:endParaRPr lang="en-US" dirty="0"/>
          </a:p>
        </p:txBody>
      </p:sp>
    </p:spTree>
    <p:extLst>
      <p:ext uri="{BB962C8B-B14F-4D97-AF65-F5344CB8AC3E}">
        <p14:creationId xmlns:p14="http://schemas.microsoft.com/office/powerpoint/2010/main" val="2496468414"/>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15</a:t>
            </a:fld>
            <a:endParaRPr lang="en-US" dirty="0"/>
          </a:p>
        </p:txBody>
      </p:sp>
    </p:spTree>
    <p:extLst>
      <p:ext uri="{BB962C8B-B14F-4D97-AF65-F5344CB8AC3E}">
        <p14:creationId xmlns:p14="http://schemas.microsoft.com/office/powerpoint/2010/main" val="1786864824"/>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16</a:t>
            </a:fld>
            <a:endParaRPr lang="en-US" dirty="0"/>
          </a:p>
        </p:txBody>
      </p:sp>
    </p:spTree>
    <p:extLst>
      <p:ext uri="{BB962C8B-B14F-4D97-AF65-F5344CB8AC3E}">
        <p14:creationId xmlns:p14="http://schemas.microsoft.com/office/powerpoint/2010/main" val="1336269477"/>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17</a:t>
            </a:fld>
            <a:endParaRPr lang="en-US" dirty="0"/>
          </a:p>
        </p:txBody>
      </p:sp>
    </p:spTree>
    <p:extLst>
      <p:ext uri="{BB962C8B-B14F-4D97-AF65-F5344CB8AC3E}">
        <p14:creationId xmlns:p14="http://schemas.microsoft.com/office/powerpoint/2010/main" val="3533640322"/>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18</a:t>
            </a:fld>
            <a:endParaRPr lang="en-US" dirty="0"/>
          </a:p>
        </p:txBody>
      </p:sp>
    </p:spTree>
    <p:extLst>
      <p:ext uri="{BB962C8B-B14F-4D97-AF65-F5344CB8AC3E}">
        <p14:creationId xmlns:p14="http://schemas.microsoft.com/office/powerpoint/2010/main" val="238379822"/>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19</a:t>
            </a:fld>
            <a:endParaRPr lang="en-US" dirty="0"/>
          </a:p>
        </p:txBody>
      </p:sp>
    </p:spTree>
    <p:extLst>
      <p:ext uri="{BB962C8B-B14F-4D97-AF65-F5344CB8AC3E}">
        <p14:creationId xmlns:p14="http://schemas.microsoft.com/office/powerpoint/2010/main" val="721038136"/>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20</a:t>
            </a:fld>
            <a:endParaRPr lang="en-US" dirty="0"/>
          </a:p>
        </p:txBody>
      </p:sp>
    </p:spTree>
    <p:extLst>
      <p:ext uri="{BB962C8B-B14F-4D97-AF65-F5344CB8AC3E}">
        <p14:creationId xmlns:p14="http://schemas.microsoft.com/office/powerpoint/2010/main" val="3716279854"/>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21</a:t>
            </a:fld>
            <a:endParaRPr lang="en-US" dirty="0"/>
          </a:p>
        </p:txBody>
      </p:sp>
    </p:spTree>
    <p:extLst>
      <p:ext uri="{BB962C8B-B14F-4D97-AF65-F5344CB8AC3E}">
        <p14:creationId xmlns:p14="http://schemas.microsoft.com/office/powerpoint/2010/main" val="737813928"/>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22</a:t>
            </a:fld>
            <a:endParaRPr lang="en-US" dirty="0"/>
          </a:p>
        </p:txBody>
      </p:sp>
    </p:spTree>
    <p:extLst>
      <p:ext uri="{BB962C8B-B14F-4D97-AF65-F5344CB8AC3E}">
        <p14:creationId xmlns:p14="http://schemas.microsoft.com/office/powerpoint/2010/main" val="33016839"/>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23</a:t>
            </a:fld>
            <a:endParaRPr lang="en-US" dirty="0"/>
          </a:p>
        </p:txBody>
      </p:sp>
    </p:spTree>
    <p:extLst>
      <p:ext uri="{BB962C8B-B14F-4D97-AF65-F5344CB8AC3E}">
        <p14:creationId xmlns:p14="http://schemas.microsoft.com/office/powerpoint/2010/main" val="3183521097"/>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24</a:t>
            </a:fld>
            <a:endParaRPr lang="en-US" dirty="0"/>
          </a:p>
        </p:txBody>
      </p:sp>
    </p:spTree>
    <p:extLst>
      <p:ext uri="{BB962C8B-B14F-4D97-AF65-F5344CB8AC3E}">
        <p14:creationId xmlns:p14="http://schemas.microsoft.com/office/powerpoint/2010/main" val="1476847456"/>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25</a:t>
            </a:fld>
            <a:endParaRPr lang="en-US" dirty="0"/>
          </a:p>
        </p:txBody>
      </p:sp>
    </p:spTree>
    <p:extLst>
      <p:ext uri="{BB962C8B-B14F-4D97-AF65-F5344CB8AC3E}">
        <p14:creationId xmlns:p14="http://schemas.microsoft.com/office/powerpoint/2010/main" val="2260355731"/>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26</a:t>
            </a:fld>
            <a:endParaRPr lang="en-US" dirty="0"/>
          </a:p>
        </p:txBody>
      </p:sp>
    </p:spTree>
    <p:extLst>
      <p:ext uri="{BB962C8B-B14F-4D97-AF65-F5344CB8AC3E}">
        <p14:creationId xmlns:p14="http://schemas.microsoft.com/office/powerpoint/2010/main" val="414370659"/>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27</a:t>
            </a:fld>
            <a:endParaRPr lang="en-US" dirty="0"/>
          </a:p>
        </p:txBody>
      </p:sp>
    </p:spTree>
    <p:extLst>
      <p:ext uri="{BB962C8B-B14F-4D97-AF65-F5344CB8AC3E}">
        <p14:creationId xmlns:p14="http://schemas.microsoft.com/office/powerpoint/2010/main" val="259361860"/>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28</a:t>
            </a:fld>
            <a:endParaRPr lang="en-US" dirty="0"/>
          </a:p>
        </p:txBody>
      </p:sp>
    </p:spTree>
    <p:extLst>
      <p:ext uri="{BB962C8B-B14F-4D97-AF65-F5344CB8AC3E}">
        <p14:creationId xmlns:p14="http://schemas.microsoft.com/office/powerpoint/2010/main" val="344070721"/>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29</a:t>
            </a:fld>
            <a:endParaRPr lang="en-US" dirty="0"/>
          </a:p>
        </p:txBody>
      </p:sp>
    </p:spTree>
    <p:extLst>
      <p:ext uri="{BB962C8B-B14F-4D97-AF65-F5344CB8AC3E}">
        <p14:creationId xmlns:p14="http://schemas.microsoft.com/office/powerpoint/2010/main" val="3431899221"/>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30</a:t>
            </a:fld>
            <a:endParaRPr lang="en-US" dirty="0"/>
          </a:p>
        </p:txBody>
      </p:sp>
    </p:spTree>
    <p:extLst>
      <p:ext uri="{BB962C8B-B14F-4D97-AF65-F5344CB8AC3E}">
        <p14:creationId xmlns:p14="http://schemas.microsoft.com/office/powerpoint/2010/main" val="484775901"/>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31</a:t>
            </a:fld>
            <a:endParaRPr lang="en-US" dirty="0"/>
          </a:p>
        </p:txBody>
      </p:sp>
    </p:spTree>
    <p:extLst>
      <p:ext uri="{BB962C8B-B14F-4D97-AF65-F5344CB8AC3E}">
        <p14:creationId xmlns:p14="http://schemas.microsoft.com/office/powerpoint/2010/main" val="3287042119"/>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32</a:t>
            </a:fld>
            <a:endParaRPr lang="en-US" dirty="0"/>
          </a:p>
        </p:txBody>
      </p:sp>
    </p:spTree>
    <p:extLst>
      <p:ext uri="{BB962C8B-B14F-4D97-AF65-F5344CB8AC3E}">
        <p14:creationId xmlns:p14="http://schemas.microsoft.com/office/powerpoint/2010/main" val="1858094413"/>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33</a:t>
            </a:fld>
            <a:endParaRPr lang="en-US" dirty="0"/>
          </a:p>
        </p:txBody>
      </p:sp>
    </p:spTree>
    <p:extLst>
      <p:ext uri="{BB962C8B-B14F-4D97-AF65-F5344CB8AC3E}">
        <p14:creationId xmlns:p14="http://schemas.microsoft.com/office/powerpoint/2010/main" val="3098675432"/>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34</a:t>
            </a:fld>
            <a:endParaRPr lang="en-US" dirty="0"/>
          </a:p>
        </p:txBody>
      </p:sp>
    </p:spTree>
    <p:extLst>
      <p:ext uri="{BB962C8B-B14F-4D97-AF65-F5344CB8AC3E}">
        <p14:creationId xmlns:p14="http://schemas.microsoft.com/office/powerpoint/2010/main" val="2315735507"/>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theme1.xml><?xml version="1.0" encoding="utf-8"?>
<a:theme xmlns:a="http://schemas.openxmlformats.org/drawingml/2006/main" name="2_פיאה">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ppt/theme/theme2.xml><?xml version="1.0" encoding="utf-8"?>
<a:theme xmlns:a="http://schemas.openxmlformats.org/drawingml/2006/main" name="ערכת נושא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פיאה">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ppt/theme/theme4.xml><?xml version="1.0" encoding="utf-8"?>
<a:theme xmlns:a="http://schemas.openxmlformats.org/drawingml/2006/main" name="3_פיאה">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ppt/theme/theme5.xml><?xml version="1.0" encoding="utf-8"?>
<a:theme xmlns:a="http://schemas.openxmlformats.org/drawingml/2006/main" name="1_פיאה">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ppt/theme/theme6.xml><?xml version="1.0" encoding="utf-8"?>
<a:theme xmlns:a="http://schemas.openxmlformats.org/drawingml/2006/main" name="ערכת נושא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20583</TotalTime>
  <Words>899</Words>
  <Application>Microsoft Office PowerPoint</Application>
  <PresentationFormat>מסך רחב</PresentationFormat>
  <Paragraphs>71</Paragraphs>
  <Slides>34</Slides>
  <Notes>0</Notes>
  <HiddenSlides>0</HiddenSlides>
  <MMClips>0</MMClips>
  <ScaleCrop>false</ScaleCrop>
  <HeadingPairs>
    <vt:vector size="6" baseType="variant">
      <vt:variant>
        <vt:lpstr>גופנים בשימוש</vt:lpstr>
      </vt:variant>
      <vt:variant>
        <vt:i4>6</vt:i4>
      </vt:variant>
      <vt:variant>
        <vt:lpstr>ערכת נושא</vt:lpstr>
      </vt:variant>
      <vt:variant>
        <vt:i4>5</vt:i4>
      </vt:variant>
      <vt:variant>
        <vt:lpstr>כותרות שקופיות</vt:lpstr>
      </vt:variant>
      <vt:variant>
        <vt:i4>34</vt:i4>
      </vt:variant>
    </vt:vector>
  </HeadingPairs>
  <TitlesOfParts>
    <vt:vector size="45" baseType="lpstr">
      <vt:lpstr>Aharoni</vt:lpstr>
      <vt:lpstr>Arial</vt:lpstr>
      <vt:lpstr>Calibri</vt:lpstr>
      <vt:lpstr>Calibri Light</vt:lpstr>
      <vt:lpstr>Trebuchet MS</vt:lpstr>
      <vt:lpstr>Wingdings 3</vt:lpstr>
      <vt:lpstr>2_פיאה</vt:lpstr>
      <vt:lpstr>ערכת נושא Office</vt:lpstr>
      <vt:lpstr>פיאה</vt:lpstr>
      <vt:lpstr>3_פיאה</vt:lpstr>
      <vt:lpstr>1_פיאה</vt:lpstr>
      <vt:lpstr>האם רשב"י נפטר בל"ג בעומר</vt:lpstr>
      <vt:lpstr>המקור</vt:lpstr>
      <vt:lpstr>מצגת של PowerPoint‏</vt:lpstr>
      <vt:lpstr>פסקו מלמות</vt:lpstr>
      <vt:lpstr>מדוע שמחים?</vt:lpstr>
      <vt:lpstr>כיצד ר' עקיבא לא מתייאש</vt:lpstr>
      <vt:lpstr>האור שלאחר החשיכה</vt:lpstr>
      <vt:lpstr>מצגת של PowerPoint‏</vt:lpstr>
      <vt:lpstr>הגילוי</vt:lpstr>
      <vt:lpstr>מצגת של PowerPoint‏</vt:lpstr>
      <vt:lpstr>המקור הראשון</vt:lpstr>
      <vt:lpstr>ל"ג בעומר בחודש אייר</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מצגת של PowerPoint‏</dc:title>
  <dc:creator>יהודה טאוב</dc:creator>
  <cp:lastModifiedBy>יהודה טאוב</cp:lastModifiedBy>
  <cp:revision>15</cp:revision>
  <cp:lastPrinted>2024-02-26T05:45:50Z</cp:lastPrinted>
  <dcterms:created xsi:type="dcterms:W3CDTF">2024-02-23T09:02:47Z</dcterms:created>
  <dcterms:modified xsi:type="dcterms:W3CDTF">2024-05-29T12:10:49Z</dcterms:modified>
</cp:coreProperties>
</file>