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8" r:id="rId12"/>
    <p:sldId id="269" r:id="rId13"/>
    <p:sldId id="270" r:id="rId14"/>
    <p:sldId id="271" r:id="rId15"/>
    <p:sldId id="267" r:id="rId16"/>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FC3E65-E802-4E79-9512-951E73C6555A}" v="23" dt="2025-01-16T05:41:57.6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3" d="100"/>
          <a:sy n="83" d="100"/>
        </p:scale>
        <p:origin x="658"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73FC3E65-E802-4E79-9512-951E73C6555A}"/>
    <pc:docChg chg="undo custSel addSld modSld sldOrd">
      <pc:chgData name="יהודה טאוב" userId="80c2dbd02819b45c" providerId="LiveId" clId="{73FC3E65-E802-4E79-9512-951E73C6555A}" dt="2025-01-16T05:41:57.663" v="120"/>
      <pc:docMkLst>
        <pc:docMk/>
      </pc:docMkLst>
      <pc:sldChg chg="addSp delSp modSp mod modTransition modAnim">
        <pc:chgData name="יהודה טאוב" userId="80c2dbd02819b45c" providerId="LiveId" clId="{73FC3E65-E802-4E79-9512-951E73C6555A}" dt="2025-01-16T05:41:57.663" v="120"/>
        <pc:sldMkLst>
          <pc:docMk/>
          <pc:sldMk cId="4162199562" sldId="256"/>
        </pc:sldMkLst>
        <pc:picChg chg="mod modCrop">
          <ac:chgData name="יהודה טאוב" userId="80c2dbd02819b45c" providerId="LiveId" clId="{73FC3E65-E802-4E79-9512-951E73C6555A}" dt="2025-01-15T02:15:46.449" v="6" actId="1076"/>
          <ac:picMkLst>
            <pc:docMk/>
            <pc:sldMk cId="4162199562" sldId="256"/>
            <ac:picMk id="4" creationId="{B2F64F39-3DF1-8FFC-1220-73B63397D7C0}"/>
          </ac:picMkLst>
        </pc:picChg>
        <pc:picChg chg="add del mod">
          <ac:chgData name="יהודה טאוב" userId="80c2dbd02819b45c" providerId="LiveId" clId="{73FC3E65-E802-4E79-9512-951E73C6555A}" dt="2025-01-15T08:46:26.688" v="119"/>
          <ac:picMkLst>
            <pc:docMk/>
            <pc:sldMk cId="4162199562" sldId="256"/>
            <ac:picMk id="5" creationId="{35DE41AE-CA2C-1BF3-8D8D-D44E774C1B4F}"/>
          </ac:picMkLst>
        </pc:picChg>
        <pc:picChg chg="add del mod">
          <ac:chgData name="יהודה טאוב" userId="80c2dbd02819b45c" providerId="LiveId" clId="{73FC3E65-E802-4E79-9512-951E73C6555A}" dt="2025-01-16T05:41:57.663" v="120"/>
          <ac:picMkLst>
            <pc:docMk/>
            <pc:sldMk cId="4162199562" sldId="256"/>
            <ac:picMk id="6" creationId="{53345090-748E-6074-3C43-CFEB33C70B66}"/>
          </ac:picMkLst>
        </pc:picChg>
      </pc:sldChg>
      <pc:sldChg chg="addSp delSp modSp mod modTransition modAnim modNotesTx">
        <pc:chgData name="יהודה טאוב" userId="80c2dbd02819b45c" providerId="LiveId" clId="{73FC3E65-E802-4E79-9512-951E73C6555A}" dt="2025-01-16T05:41:57.663" v="120"/>
        <pc:sldMkLst>
          <pc:docMk/>
          <pc:sldMk cId="3584074629" sldId="257"/>
        </pc:sldMkLst>
        <pc:spChg chg="mod">
          <ac:chgData name="יהודה טאוב" userId="80c2dbd02819b45c" providerId="LiveId" clId="{73FC3E65-E802-4E79-9512-951E73C6555A}" dt="2025-01-15T02:15:56.428" v="7" actId="14100"/>
          <ac:spMkLst>
            <pc:docMk/>
            <pc:sldMk cId="3584074629" sldId="257"/>
            <ac:spMk id="2" creationId="{8C7AD02E-0A56-0302-62DC-A9A0F14FE682}"/>
          </ac:spMkLst>
        </pc:spChg>
        <pc:picChg chg="add del mod">
          <ac:chgData name="יהודה טאוב" userId="80c2dbd02819b45c" providerId="LiveId" clId="{73FC3E65-E802-4E79-9512-951E73C6555A}" dt="2025-01-15T08:46:26.688" v="119"/>
          <ac:picMkLst>
            <pc:docMk/>
            <pc:sldMk cId="3584074629" sldId="257"/>
            <ac:picMk id="5" creationId="{E0277FFC-E469-8A34-E20D-F4EBA4510477}"/>
          </ac:picMkLst>
        </pc:picChg>
        <pc:picChg chg="add del mod">
          <ac:chgData name="יהודה טאוב" userId="80c2dbd02819b45c" providerId="LiveId" clId="{73FC3E65-E802-4E79-9512-951E73C6555A}" dt="2025-01-16T05:41:57.663" v="120"/>
          <ac:picMkLst>
            <pc:docMk/>
            <pc:sldMk cId="3584074629" sldId="257"/>
            <ac:picMk id="6" creationId="{360F3024-2C76-6B78-56E3-489A1039C4D7}"/>
          </ac:picMkLst>
        </pc:picChg>
      </pc:sldChg>
      <pc:sldChg chg="addSp delSp modSp mod modTransition modAnim">
        <pc:chgData name="יהודה טאוב" userId="80c2dbd02819b45c" providerId="LiveId" clId="{73FC3E65-E802-4E79-9512-951E73C6555A}" dt="2025-01-16T05:41:57.663" v="120"/>
        <pc:sldMkLst>
          <pc:docMk/>
          <pc:sldMk cId="3518108044" sldId="258"/>
        </pc:sldMkLst>
        <pc:picChg chg="add del mod">
          <ac:chgData name="יהודה טאוב" userId="80c2dbd02819b45c" providerId="LiveId" clId="{73FC3E65-E802-4E79-9512-951E73C6555A}" dt="2025-01-15T08:46:26.688" v="119"/>
          <ac:picMkLst>
            <pc:docMk/>
            <pc:sldMk cId="3518108044" sldId="258"/>
            <ac:picMk id="5" creationId="{B1434346-F131-D3FD-746A-C32D23CD2E1F}"/>
          </ac:picMkLst>
        </pc:picChg>
        <pc:picChg chg="add del mod">
          <ac:chgData name="יהודה טאוב" userId="80c2dbd02819b45c" providerId="LiveId" clId="{73FC3E65-E802-4E79-9512-951E73C6555A}" dt="2025-01-16T05:41:57.663" v="120"/>
          <ac:picMkLst>
            <pc:docMk/>
            <pc:sldMk cId="3518108044" sldId="258"/>
            <ac:picMk id="6" creationId="{FC0304C7-4987-2E41-E43F-BD3ADE2981FC}"/>
          </ac:picMkLst>
        </pc:picChg>
      </pc:sldChg>
      <pc:sldChg chg="addSp delSp modSp mod modTransition modAnim modNotesTx">
        <pc:chgData name="יהודה טאוב" userId="80c2dbd02819b45c" providerId="LiveId" clId="{73FC3E65-E802-4E79-9512-951E73C6555A}" dt="2025-01-16T05:41:57.663" v="120"/>
        <pc:sldMkLst>
          <pc:docMk/>
          <pc:sldMk cId="2529771680" sldId="259"/>
        </pc:sldMkLst>
        <pc:picChg chg="add del mod">
          <ac:chgData name="יהודה טאוב" userId="80c2dbd02819b45c" providerId="LiveId" clId="{73FC3E65-E802-4E79-9512-951E73C6555A}" dt="2025-01-15T08:46:26.688" v="119"/>
          <ac:picMkLst>
            <pc:docMk/>
            <pc:sldMk cId="2529771680" sldId="259"/>
            <ac:picMk id="4" creationId="{886DC8D2-9389-0542-CA5B-C528AF2DEAA4}"/>
          </ac:picMkLst>
        </pc:picChg>
        <pc:picChg chg="add del mod">
          <ac:chgData name="יהודה טאוב" userId="80c2dbd02819b45c" providerId="LiveId" clId="{73FC3E65-E802-4E79-9512-951E73C6555A}" dt="2025-01-16T05:41:57.663" v="120"/>
          <ac:picMkLst>
            <pc:docMk/>
            <pc:sldMk cId="2529771680" sldId="259"/>
            <ac:picMk id="5" creationId="{446FC366-2477-0EFF-AE8A-78F8C7C94534}"/>
          </ac:picMkLst>
        </pc:picChg>
      </pc:sldChg>
      <pc:sldChg chg="addSp delSp modSp mod modTransition modAnim modNotesTx">
        <pc:chgData name="יהודה טאוב" userId="80c2dbd02819b45c" providerId="LiveId" clId="{73FC3E65-E802-4E79-9512-951E73C6555A}" dt="2025-01-16T05:41:57.663" v="120"/>
        <pc:sldMkLst>
          <pc:docMk/>
          <pc:sldMk cId="2327977405" sldId="260"/>
        </pc:sldMkLst>
        <pc:spChg chg="mod">
          <ac:chgData name="יהודה טאוב" userId="80c2dbd02819b45c" providerId="LiveId" clId="{73FC3E65-E802-4E79-9512-951E73C6555A}" dt="2025-01-15T02:17:33.023" v="10" actId="14100"/>
          <ac:spMkLst>
            <pc:docMk/>
            <pc:sldMk cId="2327977405" sldId="260"/>
            <ac:spMk id="2" creationId="{5AE8039A-7282-3F0E-46DB-CA4CAAA1EA8F}"/>
          </ac:spMkLst>
        </pc:spChg>
        <pc:picChg chg="add del mod">
          <ac:chgData name="יהודה טאוב" userId="80c2dbd02819b45c" providerId="LiveId" clId="{73FC3E65-E802-4E79-9512-951E73C6555A}" dt="2025-01-15T08:46:26.688" v="119"/>
          <ac:picMkLst>
            <pc:docMk/>
            <pc:sldMk cId="2327977405" sldId="260"/>
            <ac:picMk id="5" creationId="{AE70EB62-5036-28B8-9AC3-71DA95CDD706}"/>
          </ac:picMkLst>
        </pc:picChg>
        <pc:picChg chg="add del mod">
          <ac:chgData name="יהודה טאוב" userId="80c2dbd02819b45c" providerId="LiveId" clId="{73FC3E65-E802-4E79-9512-951E73C6555A}" dt="2025-01-16T05:41:57.663" v="120"/>
          <ac:picMkLst>
            <pc:docMk/>
            <pc:sldMk cId="2327977405" sldId="260"/>
            <ac:picMk id="6" creationId="{6A83C4BB-357D-7C2C-FA0C-C28172F4D712}"/>
          </ac:picMkLst>
        </pc:picChg>
      </pc:sldChg>
      <pc:sldChg chg="addSp delSp modSp mod modTransition modAnim">
        <pc:chgData name="יהודה טאוב" userId="80c2dbd02819b45c" providerId="LiveId" clId="{73FC3E65-E802-4E79-9512-951E73C6555A}" dt="2025-01-16T05:41:57.663" v="120"/>
        <pc:sldMkLst>
          <pc:docMk/>
          <pc:sldMk cId="3957498612" sldId="261"/>
        </pc:sldMkLst>
        <pc:picChg chg="add del mod">
          <ac:chgData name="יהודה טאוב" userId="80c2dbd02819b45c" providerId="LiveId" clId="{73FC3E65-E802-4E79-9512-951E73C6555A}" dt="2025-01-15T08:46:26.688" v="119"/>
          <ac:picMkLst>
            <pc:docMk/>
            <pc:sldMk cId="3957498612" sldId="261"/>
            <ac:picMk id="5" creationId="{073411D4-1E43-9D7B-1795-8045120A2B20}"/>
          </ac:picMkLst>
        </pc:picChg>
        <pc:picChg chg="add del mod">
          <ac:chgData name="יהודה טאוב" userId="80c2dbd02819b45c" providerId="LiveId" clId="{73FC3E65-E802-4E79-9512-951E73C6555A}" dt="2025-01-16T05:41:57.663" v="120"/>
          <ac:picMkLst>
            <pc:docMk/>
            <pc:sldMk cId="3957498612" sldId="261"/>
            <ac:picMk id="6" creationId="{0EF0EA11-289E-9CF4-0B67-09571AAE193A}"/>
          </ac:picMkLst>
        </pc:picChg>
      </pc:sldChg>
      <pc:sldChg chg="addSp delSp modSp mod modTransition modAnim modNotesTx">
        <pc:chgData name="יהודה טאוב" userId="80c2dbd02819b45c" providerId="LiveId" clId="{73FC3E65-E802-4E79-9512-951E73C6555A}" dt="2025-01-16T05:41:57.663" v="120"/>
        <pc:sldMkLst>
          <pc:docMk/>
          <pc:sldMk cId="3272994325" sldId="262"/>
        </pc:sldMkLst>
        <pc:picChg chg="add del mod">
          <ac:chgData name="יהודה טאוב" userId="80c2dbd02819b45c" providerId="LiveId" clId="{73FC3E65-E802-4E79-9512-951E73C6555A}" dt="2025-01-15T08:46:26.688" v="119"/>
          <ac:picMkLst>
            <pc:docMk/>
            <pc:sldMk cId="3272994325" sldId="262"/>
            <ac:picMk id="5" creationId="{6E5F67D2-E879-EE99-77D7-0DEE674ED0A0}"/>
          </ac:picMkLst>
        </pc:picChg>
        <pc:picChg chg="add del mod">
          <ac:chgData name="יהודה טאוב" userId="80c2dbd02819b45c" providerId="LiveId" clId="{73FC3E65-E802-4E79-9512-951E73C6555A}" dt="2025-01-16T05:41:57.663" v="120"/>
          <ac:picMkLst>
            <pc:docMk/>
            <pc:sldMk cId="3272994325" sldId="262"/>
            <ac:picMk id="6" creationId="{767CBA71-0928-E7F1-92B4-8295601B8D50}"/>
          </ac:picMkLst>
        </pc:picChg>
      </pc:sldChg>
      <pc:sldChg chg="addSp delSp modSp mod modTransition modAnim">
        <pc:chgData name="יהודה טאוב" userId="80c2dbd02819b45c" providerId="LiveId" clId="{73FC3E65-E802-4E79-9512-951E73C6555A}" dt="2025-01-16T05:41:57.663" v="120"/>
        <pc:sldMkLst>
          <pc:docMk/>
          <pc:sldMk cId="3790151199" sldId="263"/>
        </pc:sldMkLst>
        <pc:picChg chg="add del mod">
          <ac:chgData name="יהודה טאוב" userId="80c2dbd02819b45c" providerId="LiveId" clId="{73FC3E65-E802-4E79-9512-951E73C6555A}" dt="2025-01-15T08:46:26.688" v="119"/>
          <ac:picMkLst>
            <pc:docMk/>
            <pc:sldMk cId="3790151199" sldId="263"/>
            <ac:picMk id="5" creationId="{CD58EDE0-7F34-EE43-B314-5396A476700B}"/>
          </ac:picMkLst>
        </pc:picChg>
        <pc:picChg chg="add del mod">
          <ac:chgData name="יהודה טאוב" userId="80c2dbd02819b45c" providerId="LiveId" clId="{73FC3E65-E802-4E79-9512-951E73C6555A}" dt="2025-01-16T05:41:57.663" v="120"/>
          <ac:picMkLst>
            <pc:docMk/>
            <pc:sldMk cId="3790151199" sldId="263"/>
            <ac:picMk id="6" creationId="{445A6C1E-1ED4-9F7C-0AA1-22A998DCA4C8}"/>
          </ac:picMkLst>
        </pc:picChg>
      </pc:sldChg>
      <pc:sldChg chg="addSp delSp modSp mod modTransition modAnim">
        <pc:chgData name="יהודה טאוב" userId="80c2dbd02819b45c" providerId="LiveId" clId="{73FC3E65-E802-4E79-9512-951E73C6555A}" dt="2025-01-16T05:41:57.663" v="120"/>
        <pc:sldMkLst>
          <pc:docMk/>
          <pc:sldMk cId="3917973372" sldId="264"/>
        </pc:sldMkLst>
        <pc:picChg chg="add del mod">
          <ac:chgData name="יהודה טאוב" userId="80c2dbd02819b45c" providerId="LiveId" clId="{73FC3E65-E802-4E79-9512-951E73C6555A}" dt="2025-01-15T08:46:26.688" v="119"/>
          <ac:picMkLst>
            <pc:docMk/>
            <pc:sldMk cId="3917973372" sldId="264"/>
            <ac:picMk id="5" creationId="{47A1DF73-6812-9841-35D6-1E9FE456EF80}"/>
          </ac:picMkLst>
        </pc:picChg>
        <pc:picChg chg="add del mod">
          <ac:chgData name="יהודה טאוב" userId="80c2dbd02819b45c" providerId="LiveId" clId="{73FC3E65-E802-4E79-9512-951E73C6555A}" dt="2025-01-16T05:41:57.663" v="120"/>
          <ac:picMkLst>
            <pc:docMk/>
            <pc:sldMk cId="3917973372" sldId="264"/>
            <ac:picMk id="6" creationId="{1AE3BF40-D0DB-26BC-5689-5A2FBD5CE1D2}"/>
          </ac:picMkLst>
        </pc:picChg>
      </pc:sldChg>
      <pc:sldChg chg="addSp delSp modSp mod modTransition modAnim">
        <pc:chgData name="יהודה טאוב" userId="80c2dbd02819b45c" providerId="LiveId" clId="{73FC3E65-E802-4E79-9512-951E73C6555A}" dt="2025-01-16T05:41:57.663" v="120"/>
        <pc:sldMkLst>
          <pc:docMk/>
          <pc:sldMk cId="200803376" sldId="265"/>
        </pc:sldMkLst>
        <pc:picChg chg="add del mod">
          <ac:chgData name="יהודה טאוב" userId="80c2dbd02819b45c" providerId="LiveId" clId="{73FC3E65-E802-4E79-9512-951E73C6555A}" dt="2025-01-15T08:46:26.688" v="119"/>
          <ac:picMkLst>
            <pc:docMk/>
            <pc:sldMk cId="200803376" sldId="265"/>
            <ac:picMk id="5" creationId="{B261077D-D3FA-FCA8-71A6-F3492457FDF5}"/>
          </ac:picMkLst>
        </pc:picChg>
        <pc:picChg chg="add del mod">
          <ac:chgData name="יהודה טאוב" userId="80c2dbd02819b45c" providerId="LiveId" clId="{73FC3E65-E802-4E79-9512-951E73C6555A}" dt="2025-01-16T05:41:57.663" v="120"/>
          <ac:picMkLst>
            <pc:docMk/>
            <pc:sldMk cId="200803376" sldId="265"/>
            <ac:picMk id="6" creationId="{EA13C7B6-7FEF-09A5-7AFC-6E97F91B2212}"/>
          </ac:picMkLst>
        </pc:picChg>
      </pc:sldChg>
      <pc:sldChg chg="addSp delSp modSp mod ord modTransition modAnim">
        <pc:chgData name="יהודה טאוב" userId="80c2dbd02819b45c" providerId="LiveId" clId="{73FC3E65-E802-4E79-9512-951E73C6555A}" dt="2025-01-16T05:41:57.663" v="120"/>
        <pc:sldMkLst>
          <pc:docMk/>
          <pc:sldMk cId="874680118" sldId="267"/>
        </pc:sldMkLst>
        <pc:spChg chg="mod">
          <ac:chgData name="יהודה טאוב" userId="80c2dbd02819b45c" providerId="LiveId" clId="{73FC3E65-E802-4E79-9512-951E73C6555A}" dt="2025-01-15T06:17:26.485" v="26" actId="27636"/>
          <ac:spMkLst>
            <pc:docMk/>
            <pc:sldMk cId="874680118" sldId="267"/>
            <ac:spMk id="2" creationId="{BC8A8545-5FB8-86E5-D809-B158ADAE4242}"/>
          </ac:spMkLst>
        </pc:spChg>
        <pc:spChg chg="mod">
          <ac:chgData name="יהודה טאוב" userId="80c2dbd02819b45c" providerId="LiveId" clId="{73FC3E65-E802-4E79-9512-951E73C6555A}" dt="2025-01-15T06:18:47.244" v="33" actId="20577"/>
          <ac:spMkLst>
            <pc:docMk/>
            <pc:sldMk cId="874680118" sldId="267"/>
            <ac:spMk id="3" creationId="{06711406-ED80-393E-845B-648EC7A58AD4}"/>
          </ac:spMkLst>
        </pc:spChg>
        <pc:spChg chg="mod">
          <ac:chgData name="יהודה טאוב" userId="80c2dbd02819b45c" providerId="LiveId" clId="{73FC3E65-E802-4E79-9512-951E73C6555A}" dt="2025-01-15T06:20:19.892" v="50" actId="6549"/>
          <ac:spMkLst>
            <pc:docMk/>
            <pc:sldMk cId="874680118" sldId="267"/>
            <ac:spMk id="4" creationId="{FE959F3E-2B9A-FC78-4132-2C34DC3F6ACE}"/>
          </ac:spMkLst>
        </pc:spChg>
        <pc:picChg chg="add mod">
          <ac:chgData name="יהודה טאוב" userId="80c2dbd02819b45c" providerId="LiveId" clId="{73FC3E65-E802-4E79-9512-951E73C6555A}" dt="2025-01-15T06:18:00.804" v="29" actId="1076"/>
          <ac:picMkLst>
            <pc:docMk/>
            <pc:sldMk cId="874680118" sldId="267"/>
            <ac:picMk id="5" creationId="{62EB0731-39DF-0DCF-211F-E4A0775E5684}"/>
          </ac:picMkLst>
        </pc:picChg>
        <pc:picChg chg="add del mod">
          <ac:chgData name="יהודה טאוב" userId="80c2dbd02819b45c" providerId="LiveId" clId="{73FC3E65-E802-4E79-9512-951E73C6555A}" dt="2025-01-15T08:46:26.688" v="119"/>
          <ac:picMkLst>
            <pc:docMk/>
            <pc:sldMk cId="874680118" sldId="267"/>
            <ac:picMk id="6" creationId="{16699D3B-FE4C-BF87-86D3-511F5072F0FE}"/>
          </ac:picMkLst>
        </pc:picChg>
        <pc:picChg chg="add del mod">
          <ac:chgData name="יהודה טאוב" userId="80c2dbd02819b45c" providerId="LiveId" clId="{73FC3E65-E802-4E79-9512-951E73C6555A}" dt="2025-01-16T05:41:57.663" v="120"/>
          <ac:picMkLst>
            <pc:docMk/>
            <pc:sldMk cId="874680118" sldId="267"/>
            <ac:picMk id="7" creationId="{E6036ABD-EAF2-5A09-F547-C537D27D67F7}"/>
          </ac:picMkLst>
        </pc:picChg>
      </pc:sldChg>
      <pc:sldChg chg="addSp delSp modSp new mod modTransition modAnim">
        <pc:chgData name="יהודה טאוב" userId="80c2dbd02819b45c" providerId="LiveId" clId="{73FC3E65-E802-4E79-9512-951E73C6555A}" dt="2025-01-16T05:41:57.663" v="120"/>
        <pc:sldMkLst>
          <pc:docMk/>
          <pc:sldMk cId="3211494367" sldId="268"/>
        </pc:sldMkLst>
        <pc:spChg chg="mod">
          <ac:chgData name="יהודה טאוב" userId="80c2dbd02819b45c" providerId="LiveId" clId="{73FC3E65-E802-4E79-9512-951E73C6555A}" dt="2025-01-15T07:46:46.991" v="96" actId="20577"/>
          <ac:spMkLst>
            <pc:docMk/>
            <pc:sldMk cId="3211494367" sldId="268"/>
            <ac:spMk id="2" creationId="{EF12EDFE-DD5B-C4A6-4F5D-123B5CBE744B}"/>
          </ac:spMkLst>
        </pc:spChg>
        <pc:spChg chg="mod">
          <ac:chgData name="יהודה טאוב" userId="80c2dbd02819b45c" providerId="LiveId" clId="{73FC3E65-E802-4E79-9512-951E73C6555A}" dt="2025-01-15T07:46:37.682" v="59" actId="20577"/>
          <ac:spMkLst>
            <pc:docMk/>
            <pc:sldMk cId="3211494367" sldId="268"/>
            <ac:spMk id="3" creationId="{559B4EBE-1DB3-3D7B-1E9C-D6B3E6041E4C}"/>
          </ac:spMkLst>
        </pc:spChg>
        <pc:picChg chg="add del mod">
          <ac:chgData name="יהודה טאוב" userId="80c2dbd02819b45c" providerId="LiveId" clId="{73FC3E65-E802-4E79-9512-951E73C6555A}" dt="2025-01-15T08:46:26.688" v="119"/>
          <ac:picMkLst>
            <pc:docMk/>
            <pc:sldMk cId="3211494367" sldId="268"/>
            <ac:picMk id="4" creationId="{C4D488BA-C966-E8A5-C390-8BC69EFB8272}"/>
          </ac:picMkLst>
        </pc:picChg>
        <pc:picChg chg="add del mod">
          <ac:chgData name="יהודה טאוב" userId="80c2dbd02819b45c" providerId="LiveId" clId="{73FC3E65-E802-4E79-9512-951E73C6555A}" dt="2025-01-16T05:41:57.663" v="120"/>
          <ac:picMkLst>
            <pc:docMk/>
            <pc:sldMk cId="3211494367" sldId="268"/>
            <ac:picMk id="5" creationId="{8320EF2B-86AB-8A9A-EBA9-6B887ABBF07B}"/>
          </ac:picMkLst>
        </pc:picChg>
      </pc:sldChg>
      <pc:sldChg chg="addSp delSp modSp new mod modTransition modAnim">
        <pc:chgData name="יהודה טאוב" userId="80c2dbd02819b45c" providerId="LiveId" clId="{73FC3E65-E802-4E79-9512-951E73C6555A}" dt="2025-01-16T05:41:57.663" v="120"/>
        <pc:sldMkLst>
          <pc:docMk/>
          <pc:sldMk cId="2865286059" sldId="269"/>
        </pc:sldMkLst>
        <pc:spChg chg="mod">
          <ac:chgData name="יהודה טאוב" userId="80c2dbd02819b45c" providerId="LiveId" clId="{73FC3E65-E802-4E79-9512-951E73C6555A}" dt="2025-01-15T07:47:54.277" v="103" actId="27636"/>
          <ac:spMkLst>
            <pc:docMk/>
            <pc:sldMk cId="2865286059" sldId="269"/>
            <ac:spMk id="2" creationId="{75F8F2E5-3807-45B8-CC6B-CE07F8DC45D9}"/>
          </ac:spMkLst>
        </pc:spChg>
        <pc:spChg chg="mod">
          <ac:chgData name="יהודה טאוב" userId="80c2dbd02819b45c" providerId="LiveId" clId="{73FC3E65-E802-4E79-9512-951E73C6555A}" dt="2025-01-15T07:47:51.785" v="101" actId="27636"/>
          <ac:spMkLst>
            <pc:docMk/>
            <pc:sldMk cId="2865286059" sldId="269"/>
            <ac:spMk id="3" creationId="{B1D74822-D557-3FF7-AE29-02E34A223BAE}"/>
          </ac:spMkLst>
        </pc:spChg>
        <pc:picChg chg="add del mod">
          <ac:chgData name="יהודה טאוב" userId="80c2dbd02819b45c" providerId="LiveId" clId="{73FC3E65-E802-4E79-9512-951E73C6555A}" dt="2025-01-15T08:46:26.688" v="119"/>
          <ac:picMkLst>
            <pc:docMk/>
            <pc:sldMk cId="2865286059" sldId="269"/>
            <ac:picMk id="4" creationId="{26AF73CA-9A6D-D956-C066-B7722731CA7F}"/>
          </ac:picMkLst>
        </pc:picChg>
        <pc:picChg chg="add del mod">
          <ac:chgData name="יהודה טאוב" userId="80c2dbd02819b45c" providerId="LiveId" clId="{73FC3E65-E802-4E79-9512-951E73C6555A}" dt="2025-01-16T05:41:57.663" v="120"/>
          <ac:picMkLst>
            <pc:docMk/>
            <pc:sldMk cId="2865286059" sldId="269"/>
            <ac:picMk id="5" creationId="{AC2F6D26-2212-75CE-709E-93C22FA0A5BD}"/>
          </ac:picMkLst>
        </pc:picChg>
      </pc:sldChg>
      <pc:sldChg chg="addSp delSp modSp new mod modTransition modAnim">
        <pc:chgData name="יהודה טאוב" userId="80c2dbd02819b45c" providerId="LiveId" clId="{73FC3E65-E802-4E79-9512-951E73C6555A}" dt="2025-01-16T05:41:57.663" v="120"/>
        <pc:sldMkLst>
          <pc:docMk/>
          <pc:sldMk cId="2407794768" sldId="270"/>
        </pc:sldMkLst>
        <pc:spChg chg="mod">
          <ac:chgData name="יהודה טאוב" userId="80c2dbd02819b45c" providerId="LiveId" clId="{73FC3E65-E802-4E79-9512-951E73C6555A}" dt="2025-01-15T07:48:35.168" v="107" actId="20578"/>
          <ac:spMkLst>
            <pc:docMk/>
            <pc:sldMk cId="2407794768" sldId="270"/>
            <ac:spMk id="2" creationId="{F76A1D4F-3C4C-C34A-72E6-F49F1D7932D1}"/>
          </ac:spMkLst>
        </pc:spChg>
        <pc:spChg chg="mod">
          <ac:chgData name="יהודה טאוב" userId="80c2dbd02819b45c" providerId="LiveId" clId="{73FC3E65-E802-4E79-9512-951E73C6555A}" dt="2025-01-15T07:48:44.138" v="108" actId="20577"/>
          <ac:spMkLst>
            <pc:docMk/>
            <pc:sldMk cId="2407794768" sldId="270"/>
            <ac:spMk id="3" creationId="{C166D32B-BB8C-A993-3611-A59342ABB5A9}"/>
          </ac:spMkLst>
        </pc:spChg>
        <pc:picChg chg="add del mod">
          <ac:chgData name="יהודה טאוב" userId="80c2dbd02819b45c" providerId="LiveId" clId="{73FC3E65-E802-4E79-9512-951E73C6555A}" dt="2025-01-15T08:46:26.688" v="119"/>
          <ac:picMkLst>
            <pc:docMk/>
            <pc:sldMk cId="2407794768" sldId="270"/>
            <ac:picMk id="4" creationId="{C1E94E08-D94E-64DB-3248-984B03EC2E92}"/>
          </ac:picMkLst>
        </pc:picChg>
        <pc:picChg chg="add del mod">
          <ac:chgData name="יהודה טאוב" userId="80c2dbd02819b45c" providerId="LiveId" clId="{73FC3E65-E802-4E79-9512-951E73C6555A}" dt="2025-01-16T05:41:57.663" v="120"/>
          <ac:picMkLst>
            <pc:docMk/>
            <pc:sldMk cId="2407794768" sldId="270"/>
            <ac:picMk id="5" creationId="{D994A41B-A102-E401-BCC1-AE79C4959FF8}"/>
          </ac:picMkLst>
        </pc:picChg>
      </pc:sldChg>
      <pc:sldChg chg="addSp delSp modSp new mod modTransition modAnim">
        <pc:chgData name="יהודה טאוב" userId="80c2dbd02819b45c" providerId="LiveId" clId="{73FC3E65-E802-4E79-9512-951E73C6555A}" dt="2025-01-16T05:41:57.663" v="120"/>
        <pc:sldMkLst>
          <pc:docMk/>
          <pc:sldMk cId="2521600756" sldId="271"/>
        </pc:sldMkLst>
        <pc:spChg chg="mod">
          <ac:chgData name="יהודה טאוב" userId="80c2dbd02819b45c" providerId="LiveId" clId="{73FC3E65-E802-4E79-9512-951E73C6555A}" dt="2025-01-15T07:49:09.356" v="112" actId="27636"/>
          <ac:spMkLst>
            <pc:docMk/>
            <pc:sldMk cId="2521600756" sldId="271"/>
            <ac:spMk id="2" creationId="{C05EAF7F-51D8-86B9-2A3A-D62DF7DE1815}"/>
          </ac:spMkLst>
        </pc:spChg>
        <pc:spChg chg="mod">
          <ac:chgData name="יהודה טאוב" userId="80c2dbd02819b45c" providerId="LiveId" clId="{73FC3E65-E802-4E79-9512-951E73C6555A}" dt="2025-01-15T07:49:25.046" v="113" actId="20577"/>
          <ac:spMkLst>
            <pc:docMk/>
            <pc:sldMk cId="2521600756" sldId="271"/>
            <ac:spMk id="3" creationId="{1E7847E6-5C4F-9F26-5DBA-070DA3122808}"/>
          </ac:spMkLst>
        </pc:spChg>
        <pc:picChg chg="add del mod">
          <ac:chgData name="יהודה טאוב" userId="80c2dbd02819b45c" providerId="LiveId" clId="{73FC3E65-E802-4E79-9512-951E73C6555A}" dt="2025-01-15T08:46:26.688" v="119"/>
          <ac:picMkLst>
            <pc:docMk/>
            <pc:sldMk cId="2521600756" sldId="271"/>
            <ac:picMk id="4" creationId="{5A9F633F-6E33-2BC0-6BD9-FF29477016E2}"/>
          </ac:picMkLst>
        </pc:picChg>
        <pc:picChg chg="add del mod">
          <ac:chgData name="יהודה טאוב" userId="80c2dbd02819b45c" providerId="LiveId" clId="{73FC3E65-E802-4E79-9512-951E73C6555A}" dt="2025-01-16T05:41:57.663" v="120"/>
          <ac:picMkLst>
            <pc:docMk/>
            <pc:sldMk cId="2521600756" sldId="271"/>
            <ac:picMk id="5" creationId="{64796405-FDA7-397D-23D8-6AE18B15470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7C72D237-3BCE-469C-8D47-534B2D68FD76}" type="datetimeFigureOut">
              <a:rPr lang="he-IL" smtClean="0"/>
              <a:t>ט"ז/טבת/תשפ"ה</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6547BC42-591D-4AD9-A1A7-60AF7CE9170E}" type="slidenum">
              <a:rPr lang="he-IL" smtClean="0"/>
              <a:t>‹#›</a:t>
            </a:fld>
            <a:endParaRPr lang="he-IL"/>
          </a:p>
        </p:txBody>
      </p:sp>
    </p:spTree>
    <p:extLst>
      <p:ext uri="{BB962C8B-B14F-4D97-AF65-F5344CB8AC3E}">
        <p14:creationId xmlns:p14="http://schemas.microsoft.com/office/powerpoint/2010/main" val="192835570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משל הטיול וחווית הלימוד</a:t>
            </a:r>
          </a:p>
          <a:p>
            <a:pPr algn="r" rtl="1"/>
            <a:r>
              <a:rPr lang="he-IL" dirty="0">
                <a:effectLst/>
              </a:rPr>
              <a:t>בוא ניקח דוגמה: בעבר כשהיו מדברים על טיול, היו אומרים "הנה בוא תטפס על ההר, ואחרי כמה שעות יהיה לך חוויה". היום החוויה - יותר ג'יפים. ברגע שאתה נכנס לג'יפ יש לך חוויה. היום החוויות הן מהירות וקלות להשגה.</a:t>
            </a:r>
          </a:p>
          <a:p>
            <a:endParaRPr lang="he-IL" dirty="0"/>
          </a:p>
        </p:txBody>
      </p:sp>
      <p:sp>
        <p:nvSpPr>
          <p:cNvPr id="4" name="מציין מיקום של מספר שקופית 3"/>
          <p:cNvSpPr>
            <a:spLocks noGrp="1"/>
          </p:cNvSpPr>
          <p:nvPr>
            <p:ph type="sldNum" sz="quarter" idx="5"/>
          </p:nvPr>
        </p:nvSpPr>
        <p:spPr/>
        <p:txBody>
          <a:bodyPr/>
          <a:lstStyle/>
          <a:p>
            <a:fld id="{6547BC42-591D-4AD9-A1A7-60AF7CE9170E}" type="slidenum">
              <a:rPr lang="he-IL" smtClean="0"/>
              <a:t>2</a:t>
            </a:fld>
            <a:endParaRPr lang="he-IL"/>
          </a:p>
        </p:txBody>
      </p:sp>
    </p:spTree>
    <p:extLst>
      <p:ext uri="{BB962C8B-B14F-4D97-AF65-F5344CB8AC3E}">
        <p14:creationId xmlns:p14="http://schemas.microsoft.com/office/powerpoint/2010/main" val="3960429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ההבדל בין קבלה ונתינה בלימוד</a:t>
            </a:r>
          </a:p>
          <a:p>
            <a:pPr algn="r" rtl="1"/>
            <a:r>
              <a:rPr lang="he-IL" dirty="0">
                <a:effectLst/>
              </a:rPr>
              <a:t>התלמיד הזה, כשאנחנו מדברים על לימוד גמרא, השאלה היא בעצם איך אני ניגש לזה. כשאני בא לקרוא עיתון, כתוב בצורה מאוד ברורה, מאוד נעימה, ואני קורא, מקבל את מה שכתוב בעיתון.</a:t>
            </a:r>
          </a:p>
          <a:p>
            <a:pPr algn="r" rtl="1"/>
            <a:r>
              <a:rPr lang="he-IL" dirty="0">
                <a:effectLst/>
              </a:rPr>
              <a:t>לעומת זאת, כשאני ניגש לשחמט, כדורגל - אני יותר נותן, אני צריך להתאמץ, אני צריך לעשות משהו כדי שיהיה פה משהו. אם אני לא אחשוב, לא אהיה מרוכז בשחמט או בכדורגל - לא יהיה פה כלום. זאת אומרת, אני צריך לרוץ אחרי הכדור, להתמודד.</a:t>
            </a:r>
          </a:p>
          <a:p>
            <a:endParaRPr lang="he-IL" dirty="0"/>
          </a:p>
        </p:txBody>
      </p:sp>
      <p:sp>
        <p:nvSpPr>
          <p:cNvPr id="4" name="מציין מיקום של מספר שקופית 3"/>
          <p:cNvSpPr>
            <a:spLocks noGrp="1"/>
          </p:cNvSpPr>
          <p:nvPr>
            <p:ph type="sldNum" sz="quarter" idx="5"/>
          </p:nvPr>
        </p:nvSpPr>
        <p:spPr/>
        <p:txBody>
          <a:bodyPr/>
          <a:lstStyle/>
          <a:p>
            <a:fld id="{6547BC42-591D-4AD9-A1A7-60AF7CE9170E}" type="slidenum">
              <a:rPr lang="he-IL" smtClean="0"/>
              <a:t>4</a:t>
            </a:fld>
            <a:endParaRPr lang="he-IL"/>
          </a:p>
        </p:txBody>
      </p:sp>
    </p:spTree>
    <p:extLst>
      <p:ext uri="{BB962C8B-B14F-4D97-AF65-F5344CB8AC3E}">
        <p14:creationId xmlns:p14="http://schemas.microsoft.com/office/powerpoint/2010/main" val="884638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משל מורה הנהיגה ונהג המונית</a:t>
            </a:r>
          </a:p>
          <a:p>
            <a:pPr algn="r" rtl="1"/>
            <a:r>
              <a:rPr lang="he-IL" dirty="0">
                <a:effectLst/>
              </a:rPr>
              <a:t>בדרך כלל כשאני שואל אנשים "כשאתה לומד, מה התחושה שלך - מקבל או נותן?", אז אנשים אומרים "אני בא לקבל". זאת אומרת, כשאני קורא גמרא אז בעצם כלום - מי שצריך לייצר את התוכן זה אני.</a:t>
            </a:r>
          </a:p>
          <a:p>
            <a:pPr algn="r" rtl="1"/>
            <a:r>
              <a:rPr lang="he-IL" dirty="0">
                <a:effectLst/>
              </a:rPr>
              <a:t>אני אתן דוגמה: אני יכול לנסוע עם נהג מונית במשך 12 שנה ואני לא יודע לנהוג. לעומת זאת, שעה ליד ההגה תהפוך אותי יותר לנהג. זאת אומרת, שעה ליד ההגה לעומת 12 שנה ליד נהג מונית.</a:t>
            </a:r>
          </a:p>
          <a:p>
            <a:pPr algn="r" rtl="1"/>
            <a:r>
              <a:rPr lang="he-IL" dirty="0">
                <a:effectLst/>
              </a:rPr>
              <a:t>בוא נחשוב - כשאנחנו למדנו בכיתה, הרב היה יותר מה? יותר מורה נהיגה או יותר נהג מונית?</a:t>
            </a:r>
          </a:p>
          <a:p>
            <a:endParaRPr lang="he-IL" dirty="0"/>
          </a:p>
        </p:txBody>
      </p:sp>
      <p:sp>
        <p:nvSpPr>
          <p:cNvPr id="4" name="מציין מיקום של מספר שקופית 3"/>
          <p:cNvSpPr>
            <a:spLocks noGrp="1"/>
          </p:cNvSpPr>
          <p:nvPr>
            <p:ph type="sldNum" sz="quarter" idx="5"/>
          </p:nvPr>
        </p:nvSpPr>
        <p:spPr/>
        <p:txBody>
          <a:bodyPr/>
          <a:lstStyle/>
          <a:p>
            <a:fld id="{6547BC42-591D-4AD9-A1A7-60AF7CE9170E}" type="slidenum">
              <a:rPr lang="he-IL" smtClean="0"/>
              <a:t>5</a:t>
            </a:fld>
            <a:endParaRPr lang="he-IL"/>
          </a:p>
        </p:txBody>
      </p:sp>
    </p:spTree>
    <p:extLst>
      <p:ext uri="{BB962C8B-B14F-4D97-AF65-F5344CB8AC3E}">
        <p14:creationId xmlns:p14="http://schemas.microsoft.com/office/powerpoint/2010/main" val="3039203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דוגמה מהגמרא: המניח את הכד</a:t>
            </a:r>
          </a:p>
          <a:p>
            <a:pPr algn="r" rtl="1"/>
            <a:r>
              <a:rPr lang="he-IL" dirty="0">
                <a:effectLst/>
              </a:rPr>
              <a:t>אני אתן דוגמה מאוד מעניינת ויפה שאני עושה את זה הרבה פעמים בהרצאות. אני מבקש מאדם לקרוא את המשנה - זה משנה בפרק שלישי </a:t>
            </a:r>
            <a:r>
              <a:rPr lang="he-IL" dirty="0" err="1">
                <a:effectLst/>
              </a:rPr>
              <a:t>בבבא</a:t>
            </a:r>
            <a:r>
              <a:rPr lang="he-IL" dirty="0">
                <a:effectLst/>
              </a:rPr>
              <a:t> קמא: "המניח את הכד ברשות הרבים, ובא אחר נתקל בה ושברה - פטור".</a:t>
            </a:r>
          </a:p>
          <a:p>
            <a:pPr algn="r" rtl="1"/>
            <a:r>
              <a:rPr lang="he-IL" dirty="0">
                <a:effectLst/>
              </a:rPr>
              <a:t>המשנה אומרת שאם אדם מניח כד, מישהו נתקל בו ושבר, אז השובר פטור. אני שואל "מה דעתך על המשנה הזאת?" רוב האנשים אומרים "משנה בסדר, כן הוא פטור, למה אתה מניח ברחוב? למה אתה מניח כד ברחוב?"</a:t>
            </a:r>
          </a:p>
          <a:p>
            <a:pPr algn="r" rtl="1"/>
            <a:r>
              <a:rPr lang="he-IL" dirty="0">
                <a:effectLst/>
              </a:rPr>
              <a:t>אבל ברגע שאנחנו נעשה מהמשנה הזאת סיפור - מה זה הסיפור? אני מספר סיפור על עצמי. הנה, אני הלכתי ברחוב - אני מבקש כשאני מדבר בקהל, אני מבקש מבן אדם "בוא תספר על עצמך". נגיד בן אדם הלך ברחוב רבי עקיבא בבני ברק והוא החזיק אגרטל. נעשה את זה סיפור לפי 2025 - החזיק אגרטל והניח אותו על הרצפה.</a:t>
            </a:r>
          </a:p>
          <a:p>
            <a:pPr algn="r" rtl="1"/>
            <a:r>
              <a:rPr lang="he-IL" dirty="0">
                <a:effectLst/>
              </a:rPr>
              <a:t>"למה הנחת אותו על הרצפה?" "היה לי בדיוק טלפון, היה לי כבד, הנחתי אותו על הרצפה." ופתאום עבר שמה איזה בן אדם ושבר לי אותו, ובעצם הוא נשבר.</a:t>
            </a:r>
          </a:p>
          <a:p>
            <a:pPr algn="r" rtl="1"/>
            <a:r>
              <a:rPr lang="he-IL" dirty="0">
                <a:effectLst/>
              </a:rPr>
              <a:t>אני אומר לו, לאותו בן אדם: "תגיד לי, מה אתה שובר לי אותו? תגיד לי, מה אין לך אחריות? מה אתה - אין לך עיניים? אתה לא מסתכל שאתה הולך ברחוב?"</a:t>
            </a:r>
          </a:p>
          <a:p>
            <a:pPr algn="r" rtl="1"/>
            <a:r>
              <a:rPr lang="he-IL" dirty="0">
                <a:effectLst/>
              </a:rPr>
              <a:t>אז אותו בן אדם אומר "אה, כתוב במשנה שאני פטור". כן, הוא אומר לי "לא, כתוב במשנה שאני פטור". אבל מצד שני אני צועק עליו, אני אומר לו "אדוני, מה קורה פה?"</a:t>
            </a:r>
          </a:p>
          <a:p>
            <a:endParaRPr lang="he-IL" dirty="0"/>
          </a:p>
        </p:txBody>
      </p:sp>
      <p:sp>
        <p:nvSpPr>
          <p:cNvPr id="4" name="מציין מיקום של מספר שקופית 3"/>
          <p:cNvSpPr>
            <a:spLocks noGrp="1"/>
          </p:cNvSpPr>
          <p:nvPr>
            <p:ph type="sldNum" sz="quarter" idx="5"/>
          </p:nvPr>
        </p:nvSpPr>
        <p:spPr/>
        <p:txBody>
          <a:bodyPr/>
          <a:lstStyle/>
          <a:p>
            <a:fld id="{6547BC42-591D-4AD9-A1A7-60AF7CE9170E}" type="slidenum">
              <a:rPr lang="he-IL" smtClean="0"/>
              <a:t>7</a:t>
            </a:fld>
            <a:endParaRPr lang="he-IL"/>
          </a:p>
        </p:txBody>
      </p:sp>
    </p:spTree>
    <p:extLst>
      <p:ext uri="{BB962C8B-B14F-4D97-AF65-F5344CB8AC3E}">
        <p14:creationId xmlns:p14="http://schemas.microsoft.com/office/powerpoint/2010/main" val="2201396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8DD1DED-3ED9-003C-0A92-A6E25F211B39}"/>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080A2146-09C1-EE51-E0CA-17F82EB1D3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9E1CFF16-B9AE-6B94-70B1-CCB34C53ADB3}"/>
              </a:ext>
            </a:extLst>
          </p:cNvPr>
          <p:cNvSpPr>
            <a:spLocks noGrp="1"/>
          </p:cNvSpPr>
          <p:nvPr>
            <p:ph type="dt" sz="half" idx="10"/>
          </p:nvPr>
        </p:nvSpPr>
        <p:spPr/>
        <p:txBody>
          <a:bodyPr/>
          <a:lstStyle/>
          <a:p>
            <a:fld id="{617118C3-456F-4C86-A9EE-1317B27756EA}" type="datetimeFigureOut">
              <a:rPr lang="he-IL" smtClean="0"/>
              <a:t>ט"ז/טבת/תשפ"ה</a:t>
            </a:fld>
            <a:endParaRPr lang="he-IL"/>
          </a:p>
        </p:txBody>
      </p:sp>
      <p:sp>
        <p:nvSpPr>
          <p:cNvPr id="5" name="מציין מיקום של כותרת תחתונה 4">
            <a:extLst>
              <a:ext uri="{FF2B5EF4-FFF2-40B4-BE49-F238E27FC236}">
                <a16:creationId xmlns:a16="http://schemas.microsoft.com/office/drawing/2014/main" id="{3ECF21C1-946E-B7D5-0CDC-A81ABA32BD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61F5C6F-63F3-B727-FF44-83A2CE20C843}"/>
              </a:ext>
            </a:extLst>
          </p:cNvPr>
          <p:cNvSpPr>
            <a:spLocks noGrp="1"/>
          </p:cNvSpPr>
          <p:nvPr>
            <p:ph type="sldNum" sz="quarter" idx="12"/>
          </p:nvPr>
        </p:nvSpPr>
        <p:spPr/>
        <p:txBody>
          <a:bodyPr/>
          <a:lstStyle/>
          <a:p>
            <a:fld id="{82E91544-A332-40A2-A4E8-852CDB9A8C00}" type="slidenum">
              <a:rPr lang="he-IL" smtClean="0"/>
              <a:t>‹#›</a:t>
            </a:fld>
            <a:endParaRPr lang="he-IL"/>
          </a:p>
        </p:txBody>
      </p:sp>
    </p:spTree>
    <p:extLst>
      <p:ext uri="{BB962C8B-B14F-4D97-AF65-F5344CB8AC3E}">
        <p14:creationId xmlns:p14="http://schemas.microsoft.com/office/powerpoint/2010/main" val="444155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F563BEE-3ABA-C8A4-BC0A-20F1C2F0383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0B0FD9E5-7505-E345-CB2A-ACF212177290}"/>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4A1210C-1518-FBCF-75C3-C0BAE9BE64CD}"/>
              </a:ext>
            </a:extLst>
          </p:cNvPr>
          <p:cNvSpPr>
            <a:spLocks noGrp="1"/>
          </p:cNvSpPr>
          <p:nvPr>
            <p:ph type="dt" sz="half" idx="10"/>
          </p:nvPr>
        </p:nvSpPr>
        <p:spPr/>
        <p:txBody>
          <a:bodyPr/>
          <a:lstStyle/>
          <a:p>
            <a:fld id="{617118C3-456F-4C86-A9EE-1317B27756EA}" type="datetimeFigureOut">
              <a:rPr lang="he-IL" smtClean="0"/>
              <a:t>ט"ז/טבת/תשפ"ה</a:t>
            </a:fld>
            <a:endParaRPr lang="he-IL"/>
          </a:p>
        </p:txBody>
      </p:sp>
      <p:sp>
        <p:nvSpPr>
          <p:cNvPr id="5" name="מציין מיקום של כותרת תחתונה 4">
            <a:extLst>
              <a:ext uri="{FF2B5EF4-FFF2-40B4-BE49-F238E27FC236}">
                <a16:creationId xmlns:a16="http://schemas.microsoft.com/office/drawing/2014/main" id="{716E59F2-812F-BEA5-5DD0-13A7D6EA869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369B5EC-991D-0227-D32E-14E71B39B185}"/>
              </a:ext>
            </a:extLst>
          </p:cNvPr>
          <p:cNvSpPr>
            <a:spLocks noGrp="1"/>
          </p:cNvSpPr>
          <p:nvPr>
            <p:ph type="sldNum" sz="quarter" idx="12"/>
          </p:nvPr>
        </p:nvSpPr>
        <p:spPr/>
        <p:txBody>
          <a:bodyPr/>
          <a:lstStyle/>
          <a:p>
            <a:fld id="{82E91544-A332-40A2-A4E8-852CDB9A8C00}" type="slidenum">
              <a:rPr lang="he-IL" smtClean="0"/>
              <a:t>‹#›</a:t>
            </a:fld>
            <a:endParaRPr lang="he-IL"/>
          </a:p>
        </p:txBody>
      </p:sp>
    </p:spTree>
    <p:extLst>
      <p:ext uri="{BB962C8B-B14F-4D97-AF65-F5344CB8AC3E}">
        <p14:creationId xmlns:p14="http://schemas.microsoft.com/office/powerpoint/2010/main" val="1356076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2D4BEE1-F914-45FF-BDFC-5E3E90FC1574}"/>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0A019CC-A1E3-082F-155B-6010300AA49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2AC19CCE-28D4-A699-8B75-E2E1CA871FA2}"/>
              </a:ext>
            </a:extLst>
          </p:cNvPr>
          <p:cNvSpPr>
            <a:spLocks noGrp="1"/>
          </p:cNvSpPr>
          <p:nvPr>
            <p:ph type="dt" sz="half" idx="10"/>
          </p:nvPr>
        </p:nvSpPr>
        <p:spPr/>
        <p:txBody>
          <a:bodyPr/>
          <a:lstStyle/>
          <a:p>
            <a:fld id="{617118C3-456F-4C86-A9EE-1317B27756EA}" type="datetimeFigureOut">
              <a:rPr lang="he-IL" smtClean="0"/>
              <a:t>ט"ז/טבת/תשפ"ה</a:t>
            </a:fld>
            <a:endParaRPr lang="he-IL"/>
          </a:p>
        </p:txBody>
      </p:sp>
      <p:sp>
        <p:nvSpPr>
          <p:cNvPr id="5" name="מציין מיקום של כותרת תחתונה 4">
            <a:extLst>
              <a:ext uri="{FF2B5EF4-FFF2-40B4-BE49-F238E27FC236}">
                <a16:creationId xmlns:a16="http://schemas.microsoft.com/office/drawing/2014/main" id="{4659FF50-5411-55FF-0D7B-690F13E71F2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065AD71-7886-1F87-5B49-11EE4AAB90B5}"/>
              </a:ext>
            </a:extLst>
          </p:cNvPr>
          <p:cNvSpPr>
            <a:spLocks noGrp="1"/>
          </p:cNvSpPr>
          <p:nvPr>
            <p:ph type="sldNum" sz="quarter" idx="12"/>
          </p:nvPr>
        </p:nvSpPr>
        <p:spPr/>
        <p:txBody>
          <a:bodyPr/>
          <a:lstStyle/>
          <a:p>
            <a:fld id="{82E91544-A332-40A2-A4E8-852CDB9A8C00}" type="slidenum">
              <a:rPr lang="he-IL" smtClean="0"/>
              <a:t>‹#›</a:t>
            </a:fld>
            <a:endParaRPr lang="he-IL"/>
          </a:p>
        </p:txBody>
      </p:sp>
    </p:spTree>
    <p:extLst>
      <p:ext uri="{BB962C8B-B14F-4D97-AF65-F5344CB8AC3E}">
        <p14:creationId xmlns:p14="http://schemas.microsoft.com/office/powerpoint/2010/main" val="124757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ABA25BC-AFE7-47CE-C30D-6130D0F028A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9E4138C-505C-877C-049C-FF6F508C1980}"/>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0A65EC18-F554-9A43-7457-860D0AD20CF2}"/>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F5A21955-345A-0F6F-4D83-494243A2D64E}"/>
              </a:ext>
            </a:extLst>
          </p:cNvPr>
          <p:cNvSpPr>
            <a:spLocks noGrp="1"/>
          </p:cNvSpPr>
          <p:nvPr>
            <p:ph type="dt" sz="half" idx="10"/>
          </p:nvPr>
        </p:nvSpPr>
        <p:spPr/>
        <p:txBody>
          <a:bodyPr/>
          <a:lstStyle/>
          <a:p>
            <a:fld id="{617118C3-456F-4C86-A9EE-1317B27756EA}" type="datetimeFigureOut">
              <a:rPr lang="he-IL" smtClean="0"/>
              <a:t>ט"ז/טבת/תשפ"ה</a:t>
            </a:fld>
            <a:endParaRPr lang="he-IL"/>
          </a:p>
        </p:txBody>
      </p:sp>
      <p:sp>
        <p:nvSpPr>
          <p:cNvPr id="6" name="מציין מיקום של כותרת תחתונה 5">
            <a:extLst>
              <a:ext uri="{FF2B5EF4-FFF2-40B4-BE49-F238E27FC236}">
                <a16:creationId xmlns:a16="http://schemas.microsoft.com/office/drawing/2014/main" id="{69E115EE-770A-1770-740E-3545E56D4471}"/>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CF3D434-2964-D32E-8D39-7C909456EA9D}"/>
              </a:ext>
            </a:extLst>
          </p:cNvPr>
          <p:cNvSpPr>
            <a:spLocks noGrp="1"/>
          </p:cNvSpPr>
          <p:nvPr>
            <p:ph type="sldNum" sz="quarter" idx="12"/>
          </p:nvPr>
        </p:nvSpPr>
        <p:spPr/>
        <p:txBody>
          <a:bodyPr/>
          <a:lstStyle/>
          <a:p>
            <a:fld id="{82E91544-A332-40A2-A4E8-852CDB9A8C00}" type="slidenum">
              <a:rPr lang="he-IL" smtClean="0"/>
              <a:t>‹#›</a:t>
            </a:fld>
            <a:endParaRPr lang="he-IL"/>
          </a:p>
        </p:txBody>
      </p:sp>
    </p:spTree>
    <p:extLst>
      <p:ext uri="{BB962C8B-B14F-4D97-AF65-F5344CB8AC3E}">
        <p14:creationId xmlns:p14="http://schemas.microsoft.com/office/powerpoint/2010/main" val="381529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C2D8F4-8A7F-F9FC-6149-06FFDB6C4E1C}"/>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7ED3855A-BDD9-E0F8-3475-F0076EDB86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AC4CF43D-C14B-3283-A25E-92266C3B618F}"/>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A519D7D2-C34E-2D53-CEAC-08EB8A4B87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8CCF9156-8A52-E403-EDCB-7BBE82A1F90A}"/>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11C39E7C-E8F5-509A-C2E7-280DCF3FB3AB}"/>
              </a:ext>
            </a:extLst>
          </p:cNvPr>
          <p:cNvSpPr>
            <a:spLocks noGrp="1"/>
          </p:cNvSpPr>
          <p:nvPr>
            <p:ph type="dt" sz="half" idx="10"/>
          </p:nvPr>
        </p:nvSpPr>
        <p:spPr/>
        <p:txBody>
          <a:bodyPr/>
          <a:lstStyle/>
          <a:p>
            <a:fld id="{617118C3-456F-4C86-A9EE-1317B27756EA}" type="datetimeFigureOut">
              <a:rPr lang="he-IL" smtClean="0"/>
              <a:t>ט"ז/טבת/תשפ"ה</a:t>
            </a:fld>
            <a:endParaRPr lang="he-IL"/>
          </a:p>
        </p:txBody>
      </p:sp>
      <p:sp>
        <p:nvSpPr>
          <p:cNvPr id="8" name="מציין מיקום של כותרת תחתונה 7">
            <a:extLst>
              <a:ext uri="{FF2B5EF4-FFF2-40B4-BE49-F238E27FC236}">
                <a16:creationId xmlns:a16="http://schemas.microsoft.com/office/drawing/2014/main" id="{A6011A0A-63FB-834E-0852-7913BB44D6F8}"/>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C8D9B2A5-3EB3-0322-8BE9-995D448D8110}"/>
              </a:ext>
            </a:extLst>
          </p:cNvPr>
          <p:cNvSpPr>
            <a:spLocks noGrp="1"/>
          </p:cNvSpPr>
          <p:nvPr>
            <p:ph type="sldNum" sz="quarter" idx="12"/>
          </p:nvPr>
        </p:nvSpPr>
        <p:spPr/>
        <p:txBody>
          <a:bodyPr/>
          <a:lstStyle/>
          <a:p>
            <a:fld id="{82E91544-A332-40A2-A4E8-852CDB9A8C00}" type="slidenum">
              <a:rPr lang="he-IL" smtClean="0"/>
              <a:t>‹#›</a:t>
            </a:fld>
            <a:endParaRPr lang="he-IL"/>
          </a:p>
        </p:txBody>
      </p:sp>
    </p:spTree>
    <p:extLst>
      <p:ext uri="{BB962C8B-B14F-4D97-AF65-F5344CB8AC3E}">
        <p14:creationId xmlns:p14="http://schemas.microsoft.com/office/powerpoint/2010/main" val="1232741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140A575-5A53-33F8-AFDE-D3FDFBCB7DB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CFD56B74-BC98-2582-62BD-984433578BD3}"/>
              </a:ext>
            </a:extLst>
          </p:cNvPr>
          <p:cNvSpPr>
            <a:spLocks noGrp="1"/>
          </p:cNvSpPr>
          <p:nvPr>
            <p:ph type="dt" sz="half" idx="10"/>
          </p:nvPr>
        </p:nvSpPr>
        <p:spPr/>
        <p:txBody>
          <a:bodyPr/>
          <a:lstStyle/>
          <a:p>
            <a:fld id="{617118C3-456F-4C86-A9EE-1317B27756EA}" type="datetimeFigureOut">
              <a:rPr lang="he-IL" smtClean="0"/>
              <a:t>ט"ז/טבת/תשפ"ה</a:t>
            </a:fld>
            <a:endParaRPr lang="he-IL"/>
          </a:p>
        </p:txBody>
      </p:sp>
      <p:sp>
        <p:nvSpPr>
          <p:cNvPr id="4" name="מציין מיקום של כותרת תחתונה 3">
            <a:extLst>
              <a:ext uri="{FF2B5EF4-FFF2-40B4-BE49-F238E27FC236}">
                <a16:creationId xmlns:a16="http://schemas.microsoft.com/office/drawing/2014/main" id="{5F03538B-4D7B-24D5-837C-9209A1509150}"/>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9D3653E9-65B3-3A01-1B03-295229944B03}"/>
              </a:ext>
            </a:extLst>
          </p:cNvPr>
          <p:cNvSpPr>
            <a:spLocks noGrp="1"/>
          </p:cNvSpPr>
          <p:nvPr>
            <p:ph type="sldNum" sz="quarter" idx="12"/>
          </p:nvPr>
        </p:nvSpPr>
        <p:spPr/>
        <p:txBody>
          <a:bodyPr/>
          <a:lstStyle/>
          <a:p>
            <a:fld id="{82E91544-A332-40A2-A4E8-852CDB9A8C00}" type="slidenum">
              <a:rPr lang="he-IL" smtClean="0"/>
              <a:t>‹#›</a:t>
            </a:fld>
            <a:endParaRPr lang="he-IL"/>
          </a:p>
        </p:txBody>
      </p:sp>
    </p:spTree>
    <p:extLst>
      <p:ext uri="{BB962C8B-B14F-4D97-AF65-F5344CB8AC3E}">
        <p14:creationId xmlns:p14="http://schemas.microsoft.com/office/powerpoint/2010/main" val="182365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E08FA1-572D-7315-0378-B5B32C124036}"/>
              </a:ext>
            </a:extLst>
          </p:cNvPr>
          <p:cNvSpPr>
            <a:spLocks noGrp="1"/>
          </p:cNvSpPr>
          <p:nvPr>
            <p:ph type="dt" sz="half" idx="10"/>
          </p:nvPr>
        </p:nvSpPr>
        <p:spPr/>
        <p:txBody>
          <a:bodyPr/>
          <a:lstStyle/>
          <a:p>
            <a:fld id="{617118C3-456F-4C86-A9EE-1317B27756EA}" type="datetimeFigureOut">
              <a:rPr lang="he-IL" smtClean="0"/>
              <a:t>ט"ז/טבת/תשפ"ה</a:t>
            </a:fld>
            <a:endParaRPr lang="he-IL"/>
          </a:p>
        </p:txBody>
      </p:sp>
      <p:sp>
        <p:nvSpPr>
          <p:cNvPr id="3" name="מציין מיקום של כותרת תחתונה 2">
            <a:extLst>
              <a:ext uri="{FF2B5EF4-FFF2-40B4-BE49-F238E27FC236}">
                <a16:creationId xmlns:a16="http://schemas.microsoft.com/office/drawing/2014/main" id="{B60A4917-A438-CD09-8D11-6BBF4F1D3288}"/>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5FA7FC4C-63D4-0D9C-0031-C8BBE3EBE593}"/>
              </a:ext>
            </a:extLst>
          </p:cNvPr>
          <p:cNvSpPr>
            <a:spLocks noGrp="1"/>
          </p:cNvSpPr>
          <p:nvPr>
            <p:ph type="sldNum" sz="quarter" idx="12"/>
          </p:nvPr>
        </p:nvSpPr>
        <p:spPr/>
        <p:txBody>
          <a:bodyPr/>
          <a:lstStyle/>
          <a:p>
            <a:fld id="{82E91544-A332-40A2-A4E8-852CDB9A8C00}" type="slidenum">
              <a:rPr lang="he-IL" smtClean="0"/>
              <a:t>‹#›</a:t>
            </a:fld>
            <a:endParaRPr lang="he-IL"/>
          </a:p>
        </p:txBody>
      </p:sp>
    </p:spTree>
    <p:extLst>
      <p:ext uri="{BB962C8B-B14F-4D97-AF65-F5344CB8AC3E}">
        <p14:creationId xmlns:p14="http://schemas.microsoft.com/office/powerpoint/2010/main" val="3197943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DC47FF-4D48-C4A7-42F8-40964E4FCA0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63B25D8-5E2F-AE16-EFDC-56BE13BE99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B461C508-E0E5-1F59-FD87-275F5BC41C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ABB87F24-AF6C-0A45-9890-B460740BFFF6}"/>
              </a:ext>
            </a:extLst>
          </p:cNvPr>
          <p:cNvSpPr>
            <a:spLocks noGrp="1"/>
          </p:cNvSpPr>
          <p:nvPr>
            <p:ph type="dt" sz="half" idx="10"/>
          </p:nvPr>
        </p:nvSpPr>
        <p:spPr/>
        <p:txBody>
          <a:bodyPr/>
          <a:lstStyle/>
          <a:p>
            <a:fld id="{617118C3-456F-4C86-A9EE-1317B27756EA}" type="datetimeFigureOut">
              <a:rPr lang="he-IL" smtClean="0"/>
              <a:t>ט"ז/טבת/תשפ"ה</a:t>
            </a:fld>
            <a:endParaRPr lang="he-IL"/>
          </a:p>
        </p:txBody>
      </p:sp>
      <p:sp>
        <p:nvSpPr>
          <p:cNvPr id="6" name="מציין מיקום של כותרת תחתונה 5">
            <a:extLst>
              <a:ext uri="{FF2B5EF4-FFF2-40B4-BE49-F238E27FC236}">
                <a16:creationId xmlns:a16="http://schemas.microsoft.com/office/drawing/2014/main" id="{984431E7-0055-0700-CD6E-D5FEFF76F0F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C63DC498-AFE9-8002-5822-CBE3FC23AAE2}"/>
              </a:ext>
            </a:extLst>
          </p:cNvPr>
          <p:cNvSpPr>
            <a:spLocks noGrp="1"/>
          </p:cNvSpPr>
          <p:nvPr>
            <p:ph type="sldNum" sz="quarter" idx="12"/>
          </p:nvPr>
        </p:nvSpPr>
        <p:spPr/>
        <p:txBody>
          <a:bodyPr/>
          <a:lstStyle/>
          <a:p>
            <a:fld id="{82E91544-A332-40A2-A4E8-852CDB9A8C00}" type="slidenum">
              <a:rPr lang="he-IL" smtClean="0"/>
              <a:t>‹#›</a:t>
            </a:fld>
            <a:endParaRPr lang="he-IL"/>
          </a:p>
        </p:txBody>
      </p:sp>
    </p:spTree>
    <p:extLst>
      <p:ext uri="{BB962C8B-B14F-4D97-AF65-F5344CB8AC3E}">
        <p14:creationId xmlns:p14="http://schemas.microsoft.com/office/powerpoint/2010/main" val="374191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552068-31F4-A064-4D4B-C0EEA0C6E09D}"/>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F3F9A744-46E0-CBA6-847E-2C95CF761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3EDF537A-3AAB-CC43-30E3-F7711E475C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208FD1EA-9905-E54B-1F90-DC34AB21BB32}"/>
              </a:ext>
            </a:extLst>
          </p:cNvPr>
          <p:cNvSpPr>
            <a:spLocks noGrp="1"/>
          </p:cNvSpPr>
          <p:nvPr>
            <p:ph type="dt" sz="half" idx="10"/>
          </p:nvPr>
        </p:nvSpPr>
        <p:spPr/>
        <p:txBody>
          <a:bodyPr/>
          <a:lstStyle/>
          <a:p>
            <a:fld id="{617118C3-456F-4C86-A9EE-1317B27756EA}" type="datetimeFigureOut">
              <a:rPr lang="he-IL" smtClean="0"/>
              <a:t>ט"ז/טבת/תשפ"ה</a:t>
            </a:fld>
            <a:endParaRPr lang="he-IL"/>
          </a:p>
        </p:txBody>
      </p:sp>
      <p:sp>
        <p:nvSpPr>
          <p:cNvPr id="6" name="מציין מיקום של כותרת תחתונה 5">
            <a:extLst>
              <a:ext uri="{FF2B5EF4-FFF2-40B4-BE49-F238E27FC236}">
                <a16:creationId xmlns:a16="http://schemas.microsoft.com/office/drawing/2014/main" id="{B5A70001-6D53-95D9-E9C8-004AB139772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E1C7F7A-2B01-05A9-900F-F34C8C5FBCEB}"/>
              </a:ext>
            </a:extLst>
          </p:cNvPr>
          <p:cNvSpPr>
            <a:spLocks noGrp="1"/>
          </p:cNvSpPr>
          <p:nvPr>
            <p:ph type="sldNum" sz="quarter" idx="12"/>
          </p:nvPr>
        </p:nvSpPr>
        <p:spPr/>
        <p:txBody>
          <a:bodyPr/>
          <a:lstStyle/>
          <a:p>
            <a:fld id="{82E91544-A332-40A2-A4E8-852CDB9A8C00}" type="slidenum">
              <a:rPr lang="he-IL" smtClean="0"/>
              <a:t>‹#›</a:t>
            </a:fld>
            <a:endParaRPr lang="he-IL"/>
          </a:p>
        </p:txBody>
      </p:sp>
    </p:spTree>
    <p:extLst>
      <p:ext uri="{BB962C8B-B14F-4D97-AF65-F5344CB8AC3E}">
        <p14:creationId xmlns:p14="http://schemas.microsoft.com/office/powerpoint/2010/main" val="3798379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16F60D-A138-8914-B2BC-17821985BD4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B64E2B6A-00F3-BD40-A38F-3044CF521829}"/>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F294FE3-267A-33A4-CE2A-ADE974330234}"/>
              </a:ext>
            </a:extLst>
          </p:cNvPr>
          <p:cNvSpPr>
            <a:spLocks noGrp="1"/>
          </p:cNvSpPr>
          <p:nvPr>
            <p:ph type="dt" sz="half" idx="10"/>
          </p:nvPr>
        </p:nvSpPr>
        <p:spPr/>
        <p:txBody>
          <a:bodyPr/>
          <a:lstStyle/>
          <a:p>
            <a:fld id="{617118C3-456F-4C86-A9EE-1317B27756EA}" type="datetimeFigureOut">
              <a:rPr lang="he-IL" smtClean="0"/>
              <a:t>ט"ז/טבת/תשפ"ה</a:t>
            </a:fld>
            <a:endParaRPr lang="he-IL"/>
          </a:p>
        </p:txBody>
      </p:sp>
      <p:sp>
        <p:nvSpPr>
          <p:cNvPr id="5" name="מציין מיקום של כותרת תחתונה 4">
            <a:extLst>
              <a:ext uri="{FF2B5EF4-FFF2-40B4-BE49-F238E27FC236}">
                <a16:creationId xmlns:a16="http://schemas.microsoft.com/office/drawing/2014/main" id="{1B2C45DE-FFF8-BECD-319D-EE6293B3BE7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FB12EAA-B1DA-8A5E-E13D-093A505C174D}"/>
              </a:ext>
            </a:extLst>
          </p:cNvPr>
          <p:cNvSpPr>
            <a:spLocks noGrp="1"/>
          </p:cNvSpPr>
          <p:nvPr>
            <p:ph type="sldNum" sz="quarter" idx="12"/>
          </p:nvPr>
        </p:nvSpPr>
        <p:spPr/>
        <p:txBody>
          <a:bodyPr/>
          <a:lstStyle/>
          <a:p>
            <a:fld id="{82E91544-A332-40A2-A4E8-852CDB9A8C00}" type="slidenum">
              <a:rPr lang="he-IL" smtClean="0"/>
              <a:t>‹#›</a:t>
            </a:fld>
            <a:endParaRPr lang="he-IL"/>
          </a:p>
        </p:txBody>
      </p:sp>
    </p:spTree>
    <p:extLst>
      <p:ext uri="{BB962C8B-B14F-4D97-AF65-F5344CB8AC3E}">
        <p14:creationId xmlns:p14="http://schemas.microsoft.com/office/powerpoint/2010/main" val="1485367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E38026B5-48AC-4289-F8B4-EF910FEA61D5}"/>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6A71502-D73C-9EE1-C771-6E8806DED069}"/>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6EEEA0F-D57B-30AE-8FC4-B2198A3DC4CA}"/>
              </a:ext>
            </a:extLst>
          </p:cNvPr>
          <p:cNvSpPr>
            <a:spLocks noGrp="1"/>
          </p:cNvSpPr>
          <p:nvPr>
            <p:ph type="dt" sz="half" idx="10"/>
          </p:nvPr>
        </p:nvSpPr>
        <p:spPr/>
        <p:txBody>
          <a:bodyPr/>
          <a:lstStyle/>
          <a:p>
            <a:fld id="{617118C3-456F-4C86-A9EE-1317B27756EA}" type="datetimeFigureOut">
              <a:rPr lang="he-IL" smtClean="0"/>
              <a:t>ט"ז/טבת/תשפ"ה</a:t>
            </a:fld>
            <a:endParaRPr lang="he-IL"/>
          </a:p>
        </p:txBody>
      </p:sp>
      <p:sp>
        <p:nvSpPr>
          <p:cNvPr id="5" name="מציין מיקום של כותרת תחתונה 4">
            <a:extLst>
              <a:ext uri="{FF2B5EF4-FFF2-40B4-BE49-F238E27FC236}">
                <a16:creationId xmlns:a16="http://schemas.microsoft.com/office/drawing/2014/main" id="{D708562B-66D0-3102-8C2D-DD8A23D7EF6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F1F043C-F5DF-16FA-BE15-BF4E155A0AD7}"/>
              </a:ext>
            </a:extLst>
          </p:cNvPr>
          <p:cNvSpPr>
            <a:spLocks noGrp="1"/>
          </p:cNvSpPr>
          <p:nvPr>
            <p:ph type="sldNum" sz="quarter" idx="12"/>
          </p:nvPr>
        </p:nvSpPr>
        <p:spPr/>
        <p:txBody>
          <a:bodyPr/>
          <a:lstStyle/>
          <a:p>
            <a:fld id="{82E91544-A332-40A2-A4E8-852CDB9A8C00}" type="slidenum">
              <a:rPr lang="he-IL" smtClean="0"/>
              <a:t>‹#›</a:t>
            </a:fld>
            <a:endParaRPr lang="he-IL"/>
          </a:p>
        </p:txBody>
      </p:sp>
    </p:spTree>
    <p:extLst>
      <p:ext uri="{BB962C8B-B14F-4D97-AF65-F5344CB8AC3E}">
        <p14:creationId xmlns:p14="http://schemas.microsoft.com/office/powerpoint/2010/main" val="13953653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כותרת וטקסט">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6935253-90A0-DA4E-0138-5714EB98880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32259B-39DF-223A-7826-737CFAF79D03}"/>
              </a:ext>
            </a:extLst>
          </p:cNvPr>
          <p:cNvSpPr>
            <a:spLocks noGrp="1"/>
          </p:cNvSpPr>
          <p:nvPr>
            <p:ph type="body"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D4A040D-B7B3-AD03-FB27-9C121BF05F5F}"/>
              </a:ext>
            </a:extLst>
          </p:cNvPr>
          <p:cNvSpPr>
            <a:spLocks noGrp="1"/>
          </p:cNvSpPr>
          <p:nvPr>
            <p:ph type="dt" sz="half" idx="10"/>
          </p:nvPr>
        </p:nvSpPr>
        <p:spPr/>
        <p:txBody>
          <a:bodyPr/>
          <a:lstStyle/>
          <a:p>
            <a:fld id="{617118C3-456F-4C86-A9EE-1317B27756EA}" type="datetimeFigureOut">
              <a:rPr lang="he-IL" smtClean="0"/>
              <a:t>ט"ז/טבת/תשפ"ה</a:t>
            </a:fld>
            <a:endParaRPr lang="he-IL"/>
          </a:p>
        </p:txBody>
      </p:sp>
      <p:sp>
        <p:nvSpPr>
          <p:cNvPr id="5" name="מציין מיקום של כותרת תחתונה 4">
            <a:extLst>
              <a:ext uri="{FF2B5EF4-FFF2-40B4-BE49-F238E27FC236}">
                <a16:creationId xmlns:a16="http://schemas.microsoft.com/office/drawing/2014/main" id="{B9DE4697-36B2-0598-6148-D3B515EE26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9D58BE2-2247-8A93-2B1E-59F972AAFD72}"/>
              </a:ext>
            </a:extLst>
          </p:cNvPr>
          <p:cNvSpPr>
            <a:spLocks noGrp="1"/>
          </p:cNvSpPr>
          <p:nvPr>
            <p:ph type="sldNum" sz="quarter" idx="12"/>
          </p:nvPr>
        </p:nvSpPr>
        <p:spPr/>
        <p:txBody>
          <a:bodyPr/>
          <a:lstStyle/>
          <a:p>
            <a:fld id="{82E91544-A332-40A2-A4E8-852CDB9A8C00}" type="slidenum">
              <a:rPr lang="he-IL" smtClean="0"/>
              <a:t>‹#›</a:t>
            </a:fld>
            <a:endParaRPr lang="he-IL"/>
          </a:p>
        </p:txBody>
      </p:sp>
    </p:spTree>
    <p:extLst>
      <p:ext uri="{BB962C8B-B14F-4D97-AF65-F5344CB8AC3E}">
        <p14:creationId xmlns:p14="http://schemas.microsoft.com/office/powerpoint/2010/main" val="2785403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326A9906-AB38-A696-880F-9132A1D7F9E9}"/>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4ED42CC-36B9-89B6-27E1-18AFDF955CCF}"/>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152A10B-12E2-6FB3-21E6-FB0DDF583ED6}"/>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617118C3-456F-4C86-A9EE-1317B27756EA}" type="datetimeFigureOut">
              <a:rPr lang="he-IL" smtClean="0"/>
              <a:t>ט"ז/טבת/תשפ"ה</a:t>
            </a:fld>
            <a:endParaRPr lang="he-IL"/>
          </a:p>
        </p:txBody>
      </p:sp>
      <p:sp>
        <p:nvSpPr>
          <p:cNvPr id="5" name="מציין מיקום של כותרת תחתונה 4">
            <a:extLst>
              <a:ext uri="{FF2B5EF4-FFF2-40B4-BE49-F238E27FC236}">
                <a16:creationId xmlns:a16="http://schemas.microsoft.com/office/drawing/2014/main" id="{DB0F6D24-4C13-9D23-B2E0-665B79C7E2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962854B8-0606-416F-1B13-1A8C86A12A05}"/>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82E91544-A332-40A2-A4E8-852CDB9A8C00}" type="slidenum">
              <a:rPr lang="he-IL" smtClean="0"/>
              <a:t>‹#›</a:t>
            </a:fld>
            <a:endParaRPr lang="he-IL"/>
          </a:p>
        </p:txBody>
      </p:sp>
    </p:spTree>
    <p:extLst>
      <p:ext uri="{BB962C8B-B14F-4D97-AF65-F5344CB8AC3E}">
        <p14:creationId xmlns:p14="http://schemas.microsoft.com/office/powerpoint/2010/main" val="18590053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1.xml"/><Relationship Id="rId5" Type="http://schemas.openxmlformats.org/officeDocument/2006/relationships/image" Target="../media/image11.png"/><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E7B6BC1-36DD-212E-6857-715AE0E36309}"/>
              </a:ext>
            </a:extLst>
          </p:cNvPr>
          <p:cNvSpPr>
            <a:spLocks noGrp="1"/>
          </p:cNvSpPr>
          <p:nvPr>
            <p:ph type="ctrTitle"/>
          </p:nvPr>
        </p:nvSpPr>
        <p:spPr/>
        <p:txBody>
          <a:bodyPr>
            <a:normAutofit/>
          </a:bodyPr>
          <a:lstStyle/>
          <a:p>
            <a:r>
              <a:rPr lang="he-IL" sz="4400" dirty="0">
                <a:latin typeface="David" panose="020E0502060401010101" pitchFamily="34" charset="-79"/>
              </a:rPr>
              <a:t>כיצד מלמדים גמרא</a:t>
            </a:r>
          </a:p>
        </p:txBody>
      </p:sp>
      <p:sp>
        <p:nvSpPr>
          <p:cNvPr id="3" name="כותרת משנה 2">
            <a:extLst>
              <a:ext uri="{FF2B5EF4-FFF2-40B4-BE49-F238E27FC236}">
                <a16:creationId xmlns:a16="http://schemas.microsoft.com/office/drawing/2014/main" id="{42B5DFB2-CBE7-9576-2597-1142EC43E5FD}"/>
              </a:ext>
            </a:extLst>
          </p:cNvPr>
          <p:cNvSpPr>
            <a:spLocks noGrp="1"/>
          </p:cNvSpPr>
          <p:nvPr>
            <p:ph type="subTitle" idx="1"/>
          </p:nvPr>
        </p:nvSpPr>
        <p:spPr/>
        <p:txBody>
          <a:bodyPr>
            <a:normAutofit/>
          </a:bodyPr>
          <a:lstStyle/>
          <a:p>
            <a:r>
              <a:rPr lang="he-IL" sz="3200">
                <a:latin typeface="David" panose="020E0502060401010101" pitchFamily="34" charset="-79"/>
              </a:rPr>
              <a:t>הרב יודלוב</a:t>
            </a:r>
          </a:p>
          <a:p>
            <a:r>
              <a:rPr lang="he-IL" sz="3200">
                <a:latin typeface="David" panose="020E0502060401010101" pitchFamily="34" charset="-79"/>
              </a:rPr>
              <a:t>מתודולוגיה וכלים מעשיים להוראת גמרא</a:t>
            </a:r>
          </a:p>
        </p:txBody>
      </p:sp>
      <p:pic>
        <p:nvPicPr>
          <p:cNvPr id="4" name="תמונה 3">
            <a:extLst>
              <a:ext uri="{FF2B5EF4-FFF2-40B4-BE49-F238E27FC236}">
                <a16:creationId xmlns:a16="http://schemas.microsoft.com/office/drawing/2014/main" id="{B2F64F39-3DF1-8FFC-1220-73B63397D7C0}"/>
              </a:ext>
            </a:extLst>
          </p:cNvPr>
          <p:cNvPicPr>
            <a:picLocks noChangeAspect="1"/>
          </p:cNvPicPr>
          <p:nvPr/>
        </p:nvPicPr>
        <p:blipFill>
          <a:blip r:embed="rId2"/>
          <a:srcRect l="15487" t="12014" r="15095" b="9645"/>
          <a:stretch/>
        </p:blipFill>
        <p:spPr>
          <a:xfrm>
            <a:off x="101600" y="0"/>
            <a:ext cx="3048000" cy="4276437"/>
          </a:xfrm>
          <a:prstGeom prst="rect">
            <a:avLst/>
          </a:prstGeom>
        </p:spPr>
      </p:pic>
    </p:spTree>
    <p:extLst>
      <p:ext uri="{BB962C8B-B14F-4D97-AF65-F5344CB8AC3E}">
        <p14:creationId xmlns:p14="http://schemas.microsoft.com/office/powerpoint/2010/main" val="4162199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7AD02E-0A56-0302-62DC-A9A0F14FE682}"/>
              </a:ext>
            </a:extLst>
          </p:cNvPr>
          <p:cNvSpPr>
            <a:spLocks noGrp="1"/>
          </p:cNvSpPr>
          <p:nvPr>
            <p:ph type="title"/>
          </p:nvPr>
        </p:nvSpPr>
        <p:spPr>
          <a:xfrm>
            <a:off x="838199" y="365125"/>
            <a:ext cx="11122891" cy="1325563"/>
          </a:xfrm>
        </p:spPr>
        <p:txBody>
          <a:bodyPr>
            <a:normAutofit/>
          </a:bodyPr>
          <a:lstStyle/>
          <a:p>
            <a:r>
              <a:rPr lang="he-IL" sz="4000" dirty="0">
                <a:latin typeface="David" panose="020E0502060401010101" pitchFamily="34" charset="-79"/>
              </a:rPr>
              <a:t>האתגר בלימוד גמרא בימינו</a:t>
            </a:r>
          </a:p>
        </p:txBody>
      </p:sp>
      <p:sp>
        <p:nvSpPr>
          <p:cNvPr id="3" name="מציין מיקום טקסט 2">
            <a:extLst>
              <a:ext uri="{FF2B5EF4-FFF2-40B4-BE49-F238E27FC236}">
                <a16:creationId xmlns:a16="http://schemas.microsoft.com/office/drawing/2014/main" id="{C1B6CEB4-4502-8FD8-E7B3-3C6995D7E708}"/>
              </a:ext>
            </a:extLst>
          </p:cNvPr>
          <p:cNvSpPr>
            <a:spLocks noGrp="1"/>
          </p:cNvSpPr>
          <p:nvPr>
            <p:ph type="body" idx="1"/>
          </p:nvPr>
        </p:nvSpPr>
        <p:spPr>
          <a:xfrm>
            <a:off x="838199" y="1825625"/>
            <a:ext cx="11215255" cy="4351338"/>
          </a:xfrm>
        </p:spPr>
        <p:txBody>
          <a:bodyPr>
            <a:normAutofit/>
          </a:bodyPr>
          <a:lstStyle/>
          <a:p>
            <a:r>
              <a:rPr lang="he-IL" dirty="0">
                <a:latin typeface="David" panose="020E0502060401010101" pitchFamily="34" charset="-79"/>
              </a:rPr>
              <a:t>• עולם דיגיטלי ומהיר</a:t>
            </a:r>
          </a:p>
          <a:p>
            <a:r>
              <a:rPr lang="he-IL" dirty="0">
                <a:latin typeface="David" panose="020E0502060401010101" pitchFamily="34" charset="-79"/>
              </a:rPr>
              <a:t>• </a:t>
            </a:r>
            <a:r>
              <a:rPr lang="he-IL" dirty="0" err="1">
                <a:latin typeface="David" panose="020E0502060401010101" pitchFamily="34" charset="-79"/>
              </a:rPr>
              <a:t>הכל</a:t>
            </a:r>
            <a:r>
              <a:rPr lang="he-IL" dirty="0">
                <a:latin typeface="David" panose="020E0502060401010101" pitchFamily="34" charset="-79"/>
              </a:rPr>
              <a:t> זמין בלחיצת כפתור</a:t>
            </a:r>
          </a:p>
          <a:p>
            <a:r>
              <a:rPr lang="he-IL" dirty="0">
                <a:latin typeface="David" panose="020E0502060401010101" pitchFamily="34" charset="-79"/>
              </a:rPr>
              <a:t>• חוסר סבלנות לתהליכים ארוכים</a:t>
            </a:r>
          </a:p>
          <a:p>
            <a:r>
              <a:rPr lang="he-IL" sz="2400" dirty="0">
                <a:latin typeface="David" panose="020E0502060401010101" pitchFamily="34" charset="-79"/>
              </a:rPr>
              <a:t>• קושי בהתמודדות עם טקסט מסורתי</a:t>
            </a:r>
          </a:p>
        </p:txBody>
      </p:sp>
      <p:pic>
        <p:nvPicPr>
          <p:cNvPr id="4" name="תמונה 3">
            <a:extLst>
              <a:ext uri="{FF2B5EF4-FFF2-40B4-BE49-F238E27FC236}">
                <a16:creationId xmlns:a16="http://schemas.microsoft.com/office/drawing/2014/main" id="{0806471C-EDA3-EED6-6EA2-D2DC5FA79870}"/>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3584074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EE0298-0EBE-842E-EDB0-D7E9982F7656}"/>
              </a:ext>
            </a:extLst>
          </p:cNvPr>
          <p:cNvSpPr>
            <a:spLocks noGrp="1"/>
          </p:cNvSpPr>
          <p:nvPr>
            <p:ph type="title"/>
          </p:nvPr>
        </p:nvSpPr>
        <p:spPr/>
        <p:txBody>
          <a:bodyPr>
            <a:normAutofit/>
          </a:bodyPr>
          <a:lstStyle/>
          <a:p>
            <a:r>
              <a:rPr lang="he-IL" sz="4000">
                <a:latin typeface="David" panose="020E0502060401010101" pitchFamily="34" charset="-79"/>
              </a:rPr>
              <a:t>חלון הזדמנויות</a:t>
            </a:r>
          </a:p>
        </p:txBody>
      </p:sp>
      <p:sp>
        <p:nvSpPr>
          <p:cNvPr id="3" name="מציין מיקום טקסט 2">
            <a:extLst>
              <a:ext uri="{FF2B5EF4-FFF2-40B4-BE49-F238E27FC236}">
                <a16:creationId xmlns:a16="http://schemas.microsoft.com/office/drawing/2014/main" id="{3A78911A-0421-7987-D619-C3EA2A57F469}"/>
              </a:ext>
            </a:extLst>
          </p:cNvPr>
          <p:cNvSpPr>
            <a:spLocks noGrp="1"/>
          </p:cNvSpPr>
          <p:nvPr>
            <p:ph type="body" idx="1"/>
          </p:nvPr>
        </p:nvSpPr>
        <p:spPr>
          <a:xfrm>
            <a:off x="838199" y="1825625"/>
            <a:ext cx="10984345" cy="4351338"/>
          </a:xfrm>
        </p:spPr>
        <p:txBody>
          <a:bodyPr>
            <a:normAutofit/>
          </a:bodyPr>
          <a:lstStyle/>
          <a:p>
            <a:r>
              <a:rPr lang="he-IL" dirty="0">
                <a:latin typeface="David" panose="020E0502060401010101" pitchFamily="34" charset="-79"/>
              </a:rPr>
              <a:t>• התלהבות ראשונית של התלמיד</a:t>
            </a:r>
          </a:p>
          <a:p>
            <a:r>
              <a:rPr lang="he-IL" dirty="0">
                <a:latin typeface="David" panose="020E0502060401010101" pitchFamily="34" charset="-79"/>
              </a:rPr>
              <a:t>• חשיבות היום הראשון</a:t>
            </a:r>
          </a:p>
          <a:p>
            <a:r>
              <a:rPr lang="he-IL" dirty="0">
                <a:latin typeface="David" panose="020E0502060401010101" pitchFamily="34" charset="-79"/>
              </a:rPr>
              <a:t>• הזדמנות ליצירת חיבור</a:t>
            </a:r>
          </a:p>
          <a:p>
            <a:r>
              <a:rPr lang="he-IL" dirty="0">
                <a:latin typeface="David" panose="020E0502060401010101" pitchFamily="34" charset="-79"/>
              </a:rPr>
              <a:t>• מניעת נשירה סמויה</a:t>
            </a:r>
          </a:p>
        </p:txBody>
      </p:sp>
      <p:pic>
        <p:nvPicPr>
          <p:cNvPr id="4" name="תמונה 3">
            <a:extLst>
              <a:ext uri="{FF2B5EF4-FFF2-40B4-BE49-F238E27FC236}">
                <a16:creationId xmlns:a16="http://schemas.microsoft.com/office/drawing/2014/main" id="{5A132DCF-9B0B-0683-2077-75EA2A3A549C}"/>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518108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F6CE33F-073C-69B5-72C1-2FD71F2BFBDD}"/>
              </a:ext>
            </a:extLst>
          </p:cNvPr>
          <p:cNvSpPr>
            <a:spLocks noGrp="1"/>
          </p:cNvSpPr>
          <p:nvPr>
            <p:ph type="title"/>
          </p:nvPr>
        </p:nvSpPr>
        <p:spPr/>
        <p:txBody>
          <a:bodyPr>
            <a:normAutofit/>
          </a:bodyPr>
          <a:lstStyle/>
          <a:p>
            <a:r>
              <a:rPr lang="he-IL" sz="4000">
                <a:latin typeface="David" panose="020E0502060401010101" pitchFamily="34" charset="-79"/>
              </a:rPr>
              <a:t>שיטת השוטר והחוקר</a:t>
            </a:r>
          </a:p>
        </p:txBody>
      </p:sp>
      <p:sp>
        <p:nvSpPr>
          <p:cNvPr id="3" name="מציין מיקום תוכן 2">
            <a:extLst>
              <a:ext uri="{FF2B5EF4-FFF2-40B4-BE49-F238E27FC236}">
                <a16:creationId xmlns:a16="http://schemas.microsoft.com/office/drawing/2014/main" id="{1F3296FD-F9EA-2074-77B3-8CA13CE000F2}"/>
              </a:ext>
            </a:extLst>
          </p:cNvPr>
          <p:cNvSpPr>
            <a:spLocks noGrp="1"/>
          </p:cNvSpPr>
          <p:nvPr>
            <p:ph sz="half" idx="1"/>
          </p:nvPr>
        </p:nvSpPr>
        <p:spPr/>
        <p:txBody>
          <a:bodyPr>
            <a:normAutofit/>
          </a:bodyPr>
          <a:lstStyle/>
          <a:p>
            <a:r>
              <a:rPr lang="he-IL" sz="2400">
                <a:latin typeface="David" panose="020E0502060401010101" pitchFamily="34" charset="-79"/>
              </a:rPr>
              <a:t>השוטר:</a:t>
            </a:r>
          </a:p>
          <a:p>
            <a:r>
              <a:rPr lang="he-IL" sz="2400">
                <a:latin typeface="David" panose="020E0502060401010101" pitchFamily="34" charset="-79"/>
              </a:rPr>
              <a:t>• שואל שאלות טכניות</a:t>
            </a:r>
          </a:p>
          <a:p>
            <a:r>
              <a:rPr lang="he-IL" sz="2400">
                <a:latin typeface="David" panose="020E0502060401010101" pitchFamily="34" charset="-79"/>
              </a:rPr>
              <a:t>• מסתפק במידע שטחי</a:t>
            </a:r>
          </a:p>
          <a:p>
            <a:endParaRPr lang="he-IL" sz="2400">
              <a:latin typeface="David" panose="020E0502060401010101" pitchFamily="34" charset="-79"/>
            </a:endParaRPr>
          </a:p>
          <a:p>
            <a:r>
              <a:rPr lang="he-IL" sz="2400">
                <a:latin typeface="David" panose="020E0502060401010101" pitchFamily="34" charset="-79"/>
              </a:rPr>
              <a:t>החוקר:</a:t>
            </a:r>
          </a:p>
          <a:p>
            <a:r>
              <a:rPr lang="he-IL" sz="2400">
                <a:latin typeface="David" panose="020E0502060401010101" pitchFamily="34" charset="-79"/>
              </a:rPr>
              <a:t>• מעמיק בפרטים</a:t>
            </a:r>
          </a:p>
          <a:p>
            <a:r>
              <a:rPr lang="he-IL" sz="2400">
                <a:latin typeface="David" panose="020E0502060401010101" pitchFamily="34" charset="-79"/>
              </a:rPr>
              <a:t>• מחפש את ההיגיון</a:t>
            </a:r>
          </a:p>
          <a:p>
            <a:r>
              <a:rPr lang="he-IL" sz="2400">
                <a:latin typeface="David" panose="020E0502060401010101" pitchFamily="34" charset="-79"/>
              </a:rPr>
              <a:t>• מחבר פרטים לתמונה שלמה</a:t>
            </a:r>
          </a:p>
        </p:txBody>
      </p:sp>
      <p:pic>
        <p:nvPicPr>
          <p:cNvPr id="6" name="מציין מיקום תוכן 5">
            <a:extLst>
              <a:ext uri="{FF2B5EF4-FFF2-40B4-BE49-F238E27FC236}">
                <a16:creationId xmlns:a16="http://schemas.microsoft.com/office/drawing/2014/main" id="{22BEE2D6-6E03-795E-5DCC-98648A193F16}"/>
              </a:ext>
            </a:extLst>
          </p:cNvPr>
          <p:cNvPicPr>
            <a:picLocks noGrp="1" noChangeAspect="1"/>
          </p:cNvPicPr>
          <p:nvPr>
            <p:ph sz="half" idx="2"/>
          </p:nvPr>
        </p:nvPicPr>
        <p:blipFill>
          <a:blip r:embed="rId3"/>
          <a:stretch>
            <a:fillRect/>
          </a:stretch>
        </p:blipFill>
        <p:spPr>
          <a:xfrm>
            <a:off x="6587331" y="1825625"/>
            <a:ext cx="4351338" cy="4351338"/>
          </a:xfrm>
          <a:prstGeom prst="rect">
            <a:avLst/>
          </a:prstGeom>
        </p:spPr>
      </p:pic>
    </p:spTree>
    <p:extLst>
      <p:ext uri="{BB962C8B-B14F-4D97-AF65-F5344CB8AC3E}">
        <p14:creationId xmlns:p14="http://schemas.microsoft.com/office/powerpoint/2010/main" val="2529771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E8039A-7282-3F0E-46DB-CA4CAAA1EA8F}"/>
              </a:ext>
            </a:extLst>
          </p:cNvPr>
          <p:cNvSpPr>
            <a:spLocks noGrp="1"/>
          </p:cNvSpPr>
          <p:nvPr>
            <p:ph type="title"/>
          </p:nvPr>
        </p:nvSpPr>
        <p:spPr>
          <a:xfrm>
            <a:off x="838199" y="365125"/>
            <a:ext cx="11076709" cy="1325563"/>
          </a:xfrm>
        </p:spPr>
        <p:txBody>
          <a:bodyPr>
            <a:normAutofit/>
          </a:bodyPr>
          <a:lstStyle/>
          <a:p>
            <a:r>
              <a:rPr lang="he-IL" sz="4000" dirty="0">
                <a:latin typeface="David" panose="020E0502060401010101" pitchFamily="34" charset="-79"/>
              </a:rPr>
              <a:t>פיתוח יכולת עבודה עצמאית</a:t>
            </a:r>
          </a:p>
        </p:txBody>
      </p:sp>
      <p:sp>
        <p:nvSpPr>
          <p:cNvPr id="3" name="מציין מיקום טקסט 2">
            <a:extLst>
              <a:ext uri="{FF2B5EF4-FFF2-40B4-BE49-F238E27FC236}">
                <a16:creationId xmlns:a16="http://schemas.microsoft.com/office/drawing/2014/main" id="{2808B96C-517B-7B15-B37E-F7CCE0633A8A}"/>
              </a:ext>
            </a:extLst>
          </p:cNvPr>
          <p:cNvSpPr>
            <a:spLocks noGrp="1"/>
          </p:cNvSpPr>
          <p:nvPr>
            <p:ph type="body" idx="1"/>
          </p:nvPr>
        </p:nvSpPr>
        <p:spPr>
          <a:xfrm>
            <a:off x="838199" y="1825625"/>
            <a:ext cx="10984345" cy="4351338"/>
          </a:xfrm>
        </p:spPr>
        <p:txBody>
          <a:bodyPr>
            <a:normAutofit/>
          </a:bodyPr>
          <a:lstStyle/>
          <a:p>
            <a:r>
              <a:rPr lang="he-IL" dirty="0">
                <a:latin typeface="David" panose="020E0502060401010101" pitchFamily="34" charset="-79"/>
              </a:rPr>
              <a:t>• לא להסתפק בהקשבה למורה</a:t>
            </a:r>
          </a:p>
          <a:p>
            <a:r>
              <a:rPr lang="he-IL" dirty="0">
                <a:latin typeface="David" panose="020E0502060401010101" pitchFamily="34" charset="-79"/>
              </a:rPr>
              <a:t>• פיתוח כלים ללמידה עצמאית</a:t>
            </a:r>
          </a:p>
          <a:p>
            <a:r>
              <a:rPr lang="he-IL" dirty="0">
                <a:latin typeface="David" panose="020E0502060401010101" pitchFamily="34" charset="-79"/>
              </a:rPr>
              <a:t>• הבנת מבנה </a:t>
            </a:r>
            <a:r>
              <a:rPr lang="he-IL" dirty="0" err="1">
                <a:latin typeface="David" panose="020E0502060401010101" pitchFamily="34" charset="-79"/>
              </a:rPr>
              <a:t>הסוגיה</a:t>
            </a:r>
            <a:endParaRPr lang="he-IL" dirty="0">
              <a:latin typeface="David" panose="020E0502060401010101" pitchFamily="34" charset="-79"/>
            </a:endParaRPr>
          </a:p>
          <a:p>
            <a:r>
              <a:rPr lang="he-IL" dirty="0">
                <a:latin typeface="David" panose="020E0502060401010101" pitchFamily="34" charset="-79"/>
              </a:rPr>
              <a:t>• זיהוי מילות מפתח</a:t>
            </a:r>
          </a:p>
        </p:txBody>
      </p:sp>
      <p:pic>
        <p:nvPicPr>
          <p:cNvPr id="4" name="תמונה 3">
            <a:extLst>
              <a:ext uri="{FF2B5EF4-FFF2-40B4-BE49-F238E27FC236}">
                <a16:creationId xmlns:a16="http://schemas.microsoft.com/office/drawing/2014/main" id="{89A517EA-F67F-5A67-60BD-FF6B950FEDEA}"/>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2327977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F3066AD-EF80-1EB4-D456-A4C1192B78BD}"/>
              </a:ext>
            </a:extLst>
          </p:cNvPr>
          <p:cNvSpPr>
            <a:spLocks noGrp="1"/>
          </p:cNvSpPr>
          <p:nvPr>
            <p:ph type="title"/>
          </p:nvPr>
        </p:nvSpPr>
        <p:spPr/>
        <p:txBody>
          <a:bodyPr>
            <a:normAutofit/>
          </a:bodyPr>
          <a:lstStyle/>
          <a:p>
            <a:r>
              <a:rPr lang="he-IL" sz="4000">
                <a:latin typeface="David" panose="020E0502060401010101" pitchFamily="34" charset="-79"/>
              </a:rPr>
              <a:t>חשיבות לימוד הארמית</a:t>
            </a:r>
          </a:p>
        </p:txBody>
      </p:sp>
      <p:sp>
        <p:nvSpPr>
          <p:cNvPr id="3" name="מציין מיקום טקסט 2">
            <a:extLst>
              <a:ext uri="{FF2B5EF4-FFF2-40B4-BE49-F238E27FC236}">
                <a16:creationId xmlns:a16="http://schemas.microsoft.com/office/drawing/2014/main" id="{2D1D084A-78B3-28BE-C4A0-9879B23E285E}"/>
              </a:ext>
            </a:extLst>
          </p:cNvPr>
          <p:cNvSpPr>
            <a:spLocks noGrp="1"/>
          </p:cNvSpPr>
          <p:nvPr>
            <p:ph type="body" idx="1"/>
          </p:nvPr>
        </p:nvSpPr>
        <p:spPr>
          <a:xfrm>
            <a:off x="838200" y="1825625"/>
            <a:ext cx="11104418" cy="4351338"/>
          </a:xfrm>
        </p:spPr>
        <p:txBody>
          <a:bodyPr>
            <a:normAutofit/>
          </a:bodyPr>
          <a:lstStyle/>
          <a:p>
            <a:r>
              <a:rPr lang="he-IL" dirty="0">
                <a:latin typeface="David" panose="020E0502060401010101" pitchFamily="34" charset="-79"/>
              </a:rPr>
              <a:t>• התחלה עם 300 מילים בסיסיות</a:t>
            </a:r>
          </a:p>
          <a:p>
            <a:r>
              <a:rPr lang="he-IL" dirty="0">
                <a:latin typeface="David" panose="020E0502060401010101" pitchFamily="34" charset="-79"/>
              </a:rPr>
              <a:t>• לימוד שיטתי של אוצר מילים</a:t>
            </a:r>
          </a:p>
          <a:p>
            <a:r>
              <a:rPr lang="he-IL" dirty="0">
                <a:latin typeface="David" panose="020E0502060401010101" pitchFamily="34" charset="-79"/>
              </a:rPr>
              <a:t>• תרגול קבוע</a:t>
            </a:r>
          </a:p>
          <a:p>
            <a:r>
              <a:rPr lang="he-IL" dirty="0">
                <a:latin typeface="David" panose="020E0502060401010101" pitchFamily="34" charset="-79"/>
              </a:rPr>
              <a:t>• חיבור למילים בשימוש</a:t>
            </a:r>
          </a:p>
        </p:txBody>
      </p:sp>
      <p:pic>
        <p:nvPicPr>
          <p:cNvPr id="4" name="תמונה 3">
            <a:extLst>
              <a:ext uri="{FF2B5EF4-FFF2-40B4-BE49-F238E27FC236}">
                <a16:creationId xmlns:a16="http://schemas.microsoft.com/office/drawing/2014/main" id="{F8092FC7-7C9F-7B3B-37DC-C7E7F55C924D}"/>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957498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E59AA3-F734-18AE-1559-9E12032C5A38}"/>
              </a:ext>
            </a:extLst>
          </p:cNvPr>
          <p:cNvSpPr>
            <a:spLocks noGrp="1"/>
          </p:cNvSpPr>
          <p:nvPr>
            <p:ph type="title"/>
          </p:nvPr>
        </p:nvSpPr>
        <p:spPr/>
        <p:txBody>
          <a:bodyPr>
            <a:normAutofit/>
          </a:bodyPr>
          <a:lstStyle/>
          <a:p>
            <a:r>
              <a:rPr lang="he-IL" sz="4000">
                <a:latin typeface="David" panose="020E0502060401010101" pitchFamily="34" charset="-79"/>
              </a:rPr>
              <a:t>מבנה הלימוד</a:t>
            </a:r>
          </a:p>
        </p:txBody>
      </p:sp>
      <p:sp>
        <p:nvSpPr>
          <p:cNvPr id="3" name="מציין מיקום טקסט 2">
            <a:extLst>
              <a:ext uri="{FF2B5EF4-FFF2-40B4-BE49-F238E27FC236}">
                <a16:creationId xmlns:a16="http://schemas.microsoft.com/office/drawing/2014/main" id="{5C87C23F-6B7B-141F-439A-8314FBC3C48A}"/>
              </a:ext>
            </a:extLst>
          </p:cNvPr>
          <p:cNvSpPr>
            <a:spLocks noGrp="1"/>
          </p:cNvSpPr>
          <p:nvPr>
            <p:ph type="body" idx="1"/>
          </p:nvPr>
        </p:nvSpPr>
        <p:spPr/>
        <p:txBody>
          <a:bodyPr>
            <a:normAutofit/>
          </a:bodyPr>
          <a:lstStyle/>
          <a:p>
            <a:r>
              <a:rPr lang="he-IL" dirty="0">
                <a:latin typeface="David" panose="020E0502060401010101" pitchFamily="34" charset="-79"/>
              </a:rPr>
              <a:t>1. קריאה מדויקת</a:t>
            </a:r>
          </a:p>
          <a:p>
            <a:r>
              <a:rPr lang="he-IL" dirty="0">
                <a:latin typeface="David" panose="020E0502060401010101" pitchFamily="34" charset="-79"/>
              </a:rPr>
              <a:t>2. הבנת המילים</a:t>
            </a:r>
          </a:p>
          <a:p>
            <a:r>
              <a:rPr lang="he-IL" dirty="0">
                <a:latin typeface="David" panose="020E0502060401010101" pitchFamily="34" charset="-79"/>
              </a:rPr>
              <a:t>3. זיהוי מבנה </a:t>
            </a:r>
            <a:r>
              <a:rPr lang="he-IL" dirty="0" err="1">
                <a:latin typeface="David" panose="020E0502060401010101" pitchFamily="34" charset="-79"/>
              </a:rPr>
              <a:t>הסוגיה</a:t>
            </a:r>
            <a:endParaRPr lang="he-IL" dirty="0">
              <a:latin typeface="David" panose="020E0502060401010101" pitchFamily="34" charset="-79"/>
            </a:endParaRPr>
          </a:p>
          <a:p>
            <a:r>
              <a:rPr lang="he-IL" dirty="0">
                <a:latin typeface="David" panose="020E0502060401010101" pitchFamily="34" charset="-79"/>
              </a:rPr>
              <a:t>4. הבנת הרעיון הכללי</a:t>
            </a:r>
          </a:p>
          <a:p>
            <a:r>
              <a:rPr lang="he-IL" dirty="0">
                <a:latin typeface="David" panose="020E0502060401010101" pitchFamily="34" charset="-79"/>
              </a:rPr>
              <a:t>5. ירידה לפרטים</a:t>
            </a:r>
          </a:p>
        </p:txBody>
      </p:sp>
      <p:pic>
        <p:nvPicPr>
          <p:cNvPr id="4" name="תמונה 3">
            <a:extLst>
              <a:ext uri="{FF2B5EF4-FFF2-40B4-BE49-F238E27FC236}">
                <a16:creationId xmlns:a16="http://schemas.microsoft.com/office/drawing/2014/main" id="{C502438C-4E16-4EF3-5514-B323C981DA2F}"/>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3272994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3544313-3CDA-FD44-F01F-3B121D552C80}"/>
              </a:ext>
            </a:extLst>
          </p:cNvPr>
          <p:cNvSpPr>
            <a:spLocks noGrp="1"/>
          </p:cNvSpPr>
          <p:nvPr>
            <p:ph type="title"/>
          </p:nvPr>
        </p:nvSpPr>
        <p:spPr/>
        <p:txBody>
          <a:bodyPr>
            <a:normAutofit/>
          </a:bodyPr>
          <a:lstStyle/>
          <a:p>
            <a:r>
              <a:rPr lang="he-IL" sz="4000">
                <a:latin typeface="David" panose="020E0502060401010101" pitchFamily="34" charset="-79"/>
              </a:rPr>
              <a:t>דוגמה מעשית</a:t>
            </a:r>
          </a:p>
        </p:txBody>
      </p:sp>
      <p:sp>
        <p:nvSpPr>
          <p:cNvPr id="3" name="מציין מיקום טקסט 2">
            <a:extLst>
              <a:ext uri="{FF2B5EF4-FFF2-40B4-BE49-F238E27FC236}">
                <a16:creationId xmlns:a16="http://schemas.microsoft.com/office/drawing/2014/main" id="{24A31574-4591-9CC0-6B66-99581B5A797E}"/>
              </a:ext>
            </a:extLst>
          </p:cNvPr>
          <p:cNvSpPr>
            <a:spLocks noGrp="1"/>
          </p:cNvSpPr>
          <p:nvPr>
            <p:ph type="body" idx="1"/>
          </p:nvPr>
        </p:nvSpPr>
        <p:spPr/>
        <p:txBody>
          <a:bodyPr>
            <a:normAutofit/>
          </a:bodyPr>
          <a:lstStyle/>
          <a:p>
            <a:r>
              <a:rPr lang="he-IL" dirty="0">
                <a:latin typeface="David" panose="020E0502060401010101" pitchFamily="34" charset="-79"/>
              </a:rPr>
              <a:t>סוגיית "</a:t>
            </a:r>
            <a:r>
              <a:rPr lang="he-IL" dirty="0" err="1">
                <a:latin typeface="David" panose="020E0502060401010101" pitchFamily="34" charset="-79"/>
              </a:rPr>
              <a:t>הוה</a:t>
            </a:r>
            <a:r>
              <a:rPr lang="he-IL" dirty="0">
                <a:latin typeface="David" panose="020E0502060401010101" pitchFamily="34" charset="-79"/>
              </a:rPr>
              <a:t> רועה":</a:t>
            </a:r>
          </a:p>
          <a:p>
            <a:r>
              <a:rPr lang="he-IL" dirty="0">
                <a:latin typeface="David" panose="020E0502060401010101" pitchFamily="34" charset="-79"/>
              </a:rPr>
              <a:t>• קריאה ראשונית</a:t>
            </a:r>
          </a:p>
          <a:p>
            <a:r>
              <a:rPr lang="he-IL" dirty="0">
                <a:latin typeface="David" panose="020E0502060401010101" pitchFamily="34" charset="-79"/>
              </a:rPr>
              <a:t>• זיהוי המקרה הבסיסי</a:t>
            </a:r>
          </a:p>
          <a:p>
            <a:r>
              <a:rPr lang="he-IL" dirty="0">
                <a:latin typeface="David" panose="020E0502060401010101" pitchFamily="34" charset="-79"/>
              </a:rPr>
              <a:t>• הבנת הבעיה</a:t>
            </a:r>
          </a:p>
          <a:p>
            <a:r>
              <a:rPr lang="he-IL" dirty="0">
                <a:latin typeface="David" panose="020E0502060401010101" pitchFamily="34" charset="-79"/>
              </a:rPr>
              <a:t>• ניתוח הפתרון</a:t>
            </a:r>
          </a:p>
        </p:txBody>
      </p:sp>
      <p:pic>
        <p:nvPicPr>
          <p:cNvPr id="4" name="תמונה 3">
            <a:extLst>
              <a:ext uri="{FF2B5EF4-FFF2-40B4-BE49-F238E27FC236}">
                <a16:creationId xmlns:a16="http://schemas.microsoft.com/office/drawing/2014/main" id="{F933A920-509D-75BE-720A-8BF90F4BEDE6}"/>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790151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EB75F7F-CAA2-DE04-1E17-C379C56D81F5}"/>
              </a:ext>
            </a:extLst>
          </p:cNvPr>
          <p:cNvSpPr>
            <a:spLocks noGrp="1"/>
          </p:cNvSpPr>
          <p:nvPr>
            <p:ph type="title"/>
          </p:nvPr>
        </p:nvSpPr>
        <p:spPr/>
        <p:txBody>
          <a:bodyPr>
            <a:normAutofit/>
          </a:bodyPr>
          <a:lstStyle/>
          <a:p>
            <a:r>
              <a:rPr lang="he-IL" sz="4000">
                <a:latin typeface="David" panose="020E0502060401010101" pitchFamily="34" charset="-79"/>
              </a:rPr>
              <a:t>טיפים למורה</a:t>
            </a:r>
          </a:p>
        </p:txBody>
      </p:sp>
      <p:sp>
        <p:nvSpPr>
          <p:cNvPr id="3" name="מציין מיקום טקסט 2">
            <a:extLst>
              <a:ext uri="{FF2B5EF4-FFF2-40B4-BE49-F238E27FC236}">
                <a16:creationId xmlns:a16="http://schemas.microsoft.com/office/drawing/2014/main" id="{290174D4-0135-B394-C212-6EEC15F84977}"/>
              </a:ext>
            </a:extLst>
          </p:cNvPr>
          <p:cNvSpPr>
            <a:spLocks noGrp="1"/>
          </p:cNvSpPr>
          <p:nvPr>
            <p:ph type="body" idx="1"/>
          </p:nvPr>
        </p:nvSpPr>
        <p:spPr/>
        <p:txBody>
          <a:bodyPr>
            <a:normAutofit/>
          </a:bodyPr>
          <a:lstStyle/>
          <a:p>
            <a:r>
              <a:rPr lang="he-IL" dirty="0">
                <a:latin typeface="David" panose="020E0502060401010101" pitchFamily="34" charset="-79"/>
              </a:rPr>
              <a:t>• לתת לתלמיד להתנסות</a:t>
            </a:r>
          </a:p>
          <a:p>
            <a:r>
              <a:rPr lang="he-IL" dirty="0">
                <a:latin typeface="David" panose="020E0502060401010101" pitchFamily="34" charset="-79"/>
              </a:rPr>
              <a:t>• להדגיש את תהליך החשיבה</a:t>
            </a:r>
          </a:p>
          <a:p>
            <a:r>
              <a:rPr lang="he-IL" dirty="0">
                <a:latin typeface="David" panose="020E0502060401010101" pitchFamily="34" charset="-79"/>
              </a:rPr>
              <a:t>• לפתח עצמאות בלמידה</a:t>
            </a:r>
          </a:p>
          <a:p>
            <a:r>
              <a:rPr lang="he-IL" dirty="0">
                <a:latin typeface="David" panose="020E0502060401010101" pitchFamily="34" charset="-79"/>
              </a:rPr>
              <a:t>• לעודד שאילת שאלות</a:t>
            </a:r>
          </a:p>
          <a:p>
            <a:r>
              <a:rPr lang="he-IL" dirty="0">
                <a:latin typeface="David" panose="020E0502060401010101" pitchFamily="34" charset="-79"/>
              </a:rPr>
              <a:t>• לבנות ביטחון בהדרגה</a:t>
            </a:r>
          </a:p>
        </p:txBody>
      </p:sp>
      <p:pic>
        <p:nvPicPr>
          <p:cNvPr id="4" name="תמונה 3">
            <a:extLst>
              <a:ext uri="{FF2B5EF4-FFF2-40B4-BE49-F238E27FC236}">
                <a16:creationId xmlns:a16="http://schemas.microsoft.com/office/drawing/2014/main" id="{39B52AA7-6562-9F9C-3660-71575C09B588}"/>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917973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FAADE5C-C1DF-8684-1263-FC347800A044}"/>
              </a:ext>
            </a:extLst>
          </p:cNvPr>
          <p:cNvSpPr>
            <a:spLocks noGrp="1"/>
          </p:cNvSpPr>
          <p:nvPr>
            <p:ph type="title"/>
          </p:nvPr>
        </p:nvSpPr>
        <p:spPr/>
        <p:txBody>
          <a:bodyPr>
            <a:normAutofit/>
          </a:bodyPr>
          <a:lstStyle/>
          <a:p>
            <a:r>
              <a:rPr lang="he-IL" sz="4000">
                <a:latin typeface="David" panose="020E0502060401010101" pitchFamily="34" charset="-79"/>
              </a:rPr>
              <a:t>סיכום ומסקנות</a:t>
            </a:r>
          </a:p>
        </p:txBody>
      </p:sp>
      <p:sp>
        <p:nvSpPr>
          <p:cNvPr id="3" name="מציין מיקום טקסט 2">
            <a:extLst>
              <a:ext uri="{FF2B5EF4-FFF2-40B4-BE49-F238E27FC236}">
                <a16:creationId xmlns:a16="http://schemas.microsoft.com/office/drawing/2014/main" id="{001583CA-03AB-D69D-5753-DCA2B93182A7}"/>
              </a:ext>
            </a:extLst>
          </p:cNvPr>
          <p:cNvSpPr>
            <a:spLocks noGrp="1"/>
          </p:cNvSpPr>
          <p:nvPr>
            <p:ph type="body" idx="1"/>
          </p:nvPr>
        </p:nvSpPr>
        <p:spPr>
          <a:xfrm>
            <a:off x="838199" y="1825625"/>
            <a:ext cx="11289145" cy="4351338"/>
          </a:xfrm>
        </p:spPr>
        <p:txBody>
          <a:bodyPr>
            <a:normAutofit/>
          </a:bodyPr>
          <a:lstStyle/>
          <a:p>
            <a:r>
              <a:rPr lang="he-IL" dirty="0">
                <a:latin typeface="David" panose="020E0502060401010101" pitchFamily="34" charset="-79"/>
              </a:rPr>
              <a:t>• חשיבות הבניית תהליך הלמידה</a:t>
            </a:r>
          </a:p>
          <a:p>
            <a:r>
              <a:rPr lang="he-IL" sz="3200" dirty="0">
                <a:latin typeface="David" panose="020E0502060401010101" pitchFamily="34" charset="-79"/>
              </a:rPr>
              <a:t>• פיתוח כלים ללמידה עצמאית</a:t>
            </a:r>
          </a:p>
          <a:p>
            <a:r>
              <a:rPr lang="he-IL" sz="3200" dirty="0">
                <a:latin typeface="David" panose="020E0502060401010101" pitchFamily="34" charset="-79"/>
              </a:rPr>
              <a:t>• דגש על הבנה ולא זכירה</a:t>
            </a:r>
          </a:p>
          <a:p>
            <a:r>
              <a:rPr lang="he-IL" sz="3200" dirty="0">
                <a:latin typeface="David" panose="020E0502060401010101" pitchFamily="34" charset="-79"/>
              </a:rPr>
              <a:t>• בניית ביטחון הדרגתית</a:t>
            </a:r>
          </a:p>
        </p:txBody>
      </p:sp>
      <p:pic>
        <p:nvPicPr>
          <p:cNvPr id="4" name="תמונה 3">
            <a:extLst>
              <a:ext uri="{FF2B5EF4-FFF2-40B4-BE49-F238E27FC236}">
                <a16:creationId xmlns:a16="http://schemas.microsoft.com/office/drawing/2014/main" id="{8C6A68A4-3B92-06AE-1DA2-70786DC366DD}"/>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00803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F12EDFE-DD5B-C4A6-4F5D-123B5CBE744B}"/>
              </a:ext>
            </a:extLst>
          </p:cNvPr>
          <p:cNvSpPr>
            <a:spLocks noGrp="1"/>
          </p:cNvSpPr>
          <p:nvPr>
            <p:ph type="title"/>
          </p:nvPr>
        </p:nvSpPr>
        <p:spPr/>
        <p:txBody>
          <a:bodyPr/>
          <a:lstStyle/>
          <a:p>
            <a:r>
              <a:rPr lang="he-IL" dirty="0"/>
              <a:t>מפני שלושה דברים – אין נכנסים לחורבה</a:t>
            </a:r>
          </a:p>
        </p:txBody>
      </p:sp>
      <p:sp>
        <p:nvSpPr>
          <p:cNvPr id="3" name="מציין מיקום טקסט 2">
            <a:extLst>
              <a:ext uri="{FF2B5EF4-FFF2-40B4-BE49-F238E27FC236}">
                <a16:creationId xmlns:a16="http://schemas.microsoft.com/office/drawing/2014/main" id="{559B4EBE-1DB3-3D7B-1E9C-D6B3E6041E4C}"/>
              </a:ext>
            </a:extLst>
          </p:cNvPr>
          <p:cNvSpPr>
            <a:spLocks noGrp="1"/>
          </p:cNvSpPr>
          <p:nvPr>
            <p:ph type="body" idx="1"/>
          </p:nvPr>
        </p:nvSpPr>
        <p:spPr/>
        <p:txBody>
          <a:bodyPr/>
          <a:lstStyle/>
          <a:p>
            <a:r>
              <a:rPr lang="he-IL" dirty="0"/>
              <a:t>תלמוד בבלי מסכת ברכות דף ג עמוד א</a:t>
            </a:r>
          </a:p>
          <a:p>
            <a:r>
              <a:rPr lang="he-IL" dirty="0"/>
              <a:t>תנו רבנן, מפני שלשה דברים אין </a:t>
            </a:r>
            <a:r>
              <a:rPr lang="he-IL" dirty="0" err="1"/>
              <a:t>נכנסין</a:t>
            </a:r>
            <a:r>
              <a:rPr lang="he-IL" dirty="0"/>
              <a:t> לחורבה: מפני חשד, מפני המפולת ומפני </a:t>
            </a:r>
            <a:r>
              <a:rPr lang="he-IL" dirty="0" err="1"/>
              <a:t>המזיקין</a:t>
            </a:r>
            <a:r>
              <a:rPr lang="he-IL" dirty="0"/>
              <a:t>. </a:t>
            </a:r>
          </a:p>
          <a:p>
            <a:r>
              <a:rPr lang="he-IL" dirty="0"/>
              <a:t>מפני חשד - </a:t>
            </a:r>
            <a:r>
              <a:rPr lang="he-IL" dirty="0" err="1"/>
              <a:t>ותיפוק</a:t>
            </a:r>
            <a:r>
              <a:rPr lang="he-IL" dirty="0"/>
              <a:t> ליה משום מפולת! </a:t>
            </a:r>
            <a:r>
              <a:rPr lang="he-IL" dirty="0" err="1"/>
              <a:t>בחדתי</a:t>
            </a:r>
            <a:r>
              <a:rPr lang="he-IL" dirty="0"/>
              <a:t>. - </a:t>
            </a:r>
            <a:r>
              <a:rPr lang="he-IL" dirty="0" err="1"/>
              <a:t>ותיפוק</a:t>
            </a:r>
            <a:r>
              <a:rPr lang="he-IL" dirty="0"/>
              <a:t> ליה משום </a:t>
            </a:r>
            <a:r>
              <a:rPr lang="he-IL" dirty="0" err="1"/>
              <a:t>מזיקין</a:t>
            </a:r>
            <a:r>
              <a:rPr lang="he-IL" dirty="0"/>
              <a:t> - בתרי. אי בתרי - חשד נמי </a:t>
            </a:r>
            <a:r>
              <a:rPr lang="he-IL" dirty="0" err="1"/>
              <a:t>ליכא</a:t>
            </a:r>
            <a:r>
              <a:rPr lang="he-IL" dirty="0"/>
              <a:t>! - בתרי ופריצי. </a:t>
            </a:r>
          </a:p>
          <a:p>
            <a:r>
              <a:rPr lang="he-IL" dirty="0"/>
              <a:t>מפני המפולת - </a:t>
            </a:r>
            <a:r>
              <a:rPr lang="he-IL" dirty="0" err="1"/>
              <a:t>ותיפוק</a:t>
            </a:r>
            <a:r>
              <a:rPr lang="he-IL" dirty="0"/>
              <a:t> ליה משום חשד </a:t>
            </a:r>
            <a:r>
              <a:rPr lang="he-IL" dirty="0" err="1"/>
              <a:t>ומזיקין</a:t>
            </a:r>
            <a:r>
              <a:rPr lang="he-IL" dirty="0"/>
              <a:t>! - בתרי וכשרי. </a:t>
            </a:r>
          </a:p>
          <a:p>
            <a:r>
              <a:rPr lang="he-IL" dirty="0"/>
              <a:t>מפני </a:t>
            </a:r>
            <a:r>
              <a:rPr lang="he-IL" dirty="0" err="1"/>
              <a:t>המזיקין</a:t>
            </a:r>
            <a:r>
              <a:rPr lang="he-IL" dirty="0"/>
              <a:t> - </a:t>
            </a:r>
            <a:r>
              <a:rPr lang="he-IL" dirty="0" err="1"/>
              <a:t>ותיפוק</a:t>
            </a:r>
            <a:r>
              <a:rPr lang="he-IL" dirty="0"/>
              <a:t> ליה מפני חשד ומפולת! - בחורבה חדתי, ובתרי וכשרי. - אי בתרי - </a:t>
            </a:r>
            <a:r>
              <a:rPr lang="he-IL" dirty="0" err="1"/>
              <a:t>מזיקין</a:t>
            </a:r>
            <a:r>
              <a:rPr lang="he-IL" dirty="0"/>
              <a:t> נמי </a:t>
            </a:r>
            <a:r>
              <a:rPr lang="he-IL" dirty="0" err="1"/>
              <a:t>ליכא</a:t>
            </a:r>
            <a:r>
              <a:rPr lang="he-IL" dirty="0"/>
              <a:t>! - במקומן </a:t>
            </a:r>
            <a:r>
              <a:rPr lang="he-IL" dirty="0" err="1"/>
              <a:t>חיישינן</a:t>
            </a:r>
            <a:r>
              <a:rPr lang="he-IL" dirty="0"/>
              <a:t>. </a:t>
            </a:r>
          </a:p>
        </p:txBody>
      </p:sp>
    </p:spTree>
    <p:extLst>
      <p:ext uri="{BB962C8B-B14F-4D97-AF65-F5344CB8AC3E}">
        <p14:creationId xmlns:p14="http://schemas.microsoft.com/office/powerpoint/2010/main" val="3211494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5F8F2E5-3807-45B8-CC6B-CE07F8DC45D9}"/>
              </a:ext>
            </a:extLst>
          </p:cNvPr>
          <p:cNvSpPr>
            <a:spLocks noGrp="1"/>
          </p:cNvSpPr>
          <p:nvPr>
            <p:ph type="title"/>
          </p:nvPr>
        </p:nvSpPr>
        <p:spPr/>
        <p:txBody>
          <a:bodyPr>
            <a:normAutofit fontScale="90000"/>
          </a:bodyPr>
          <a:lstStyle/>
          <a:p>
            <a:r>
              <a:rPr lang="he-IL" b="1" dirty="0"/>
              <a:t>מאחורי הקירות השבורים:</a:t>
            </a:r>
            <a:br>
              <a:rPr lang="he-IL" b="1" dirty="0"/>
            </a:br>
            <a:r>
              <a:rPr lang="he-IL" b="1" dirty="0"/>
              <a:t>מבט מעמיק על חכמת חז"ל בנוגע למבנים נטושים</a:t>
            </a:r>
            <a:br>
              <a:rPr lang="he-IL" b="1" dirty="0"/>
            </a:br>
            <a:endParaRPr lang="he-IL" dirty="0"/>
          </a:p>
        </p:txBody>
      </p:sp>
      <p:sp>
        <p:nvSpPr>
          <p:cNvPr id="3" name="מציין מיקום טקסט 2">
            <a:extLst>
              <a:ext uri="{FF2B5EF4-FFF2-40B4-BE49-F238E27FC236}">
                <a16:creationId xmlns:a16="http://schemas.microsoft.com/office/drawing/2014/main" id="{B1D74822-D557-3FF7-AE29-02E34A223BAE}"/>
              </a:ext>
            </a:extLst>
          </p:cNvPr>
          <p:cNvSpPr>
            <a:spLocks noGrp="1"/>
          </p:cNvSpPr>
          <p:nvPr>
            <p:ph type="body" idx="1"/>
          </p:nvPr>
        </p:nvSpPr>
        <p:spPr/>
        <p:txBody>
          <a:bodyPr>
            <a:normAutofit fontScale="62500" lnSpcReduction="20000"/>
          </a:bodyPr>
          <a:lstStyle/>
          <a:p>
            <a:pPr algn="r" rtl="1"/>
            <a:r>
              <a:rPr lang="he-IL" dirty="0">
                <a:effectLst/>
              </a:rPr>
              <a:t>האם הבחנתם בבניין הנטוש ההוא בקצה הרחוב? אולי חלפתם על פני אותו מבנה ישן, מתקלף וחשוך, ותהיתם מה מסתתר מאחורי קירותיו? חז"ל, </a:t>
            </a:r>
            <a:r>
              <a:rPr lang="he-IL" dirty="0" err="1">
                <a:effectLst/>
              </a:rPr>
              <a:t>בחכמתם</a:t>
            </a:r>
            <a:r>
              <a:rPr lang="he-IL" dirty="0">
                <a:effectLst/>
              </a:rPr>
              <a:t> העמוקה, התייחסו לתופעה זו לפני אלפי שנים, והדברים מהדהדים באופן מפתיע גם בימינו.</a:t>
            </a:r>
          </a:p>
          <a:p>
            <a:r>
              <a:rPr lang="he-IL" b="1" dirty="0"/>
              <a:t>שלושה סיכונים, שלוש תובנות</a:t>
            </a:r>
          </a:p>
          <a:p>
            <a:r>
              <a:rPr lang="he-IL" b="1" dirty="0"/>
              <a:t>1. "מפני החשד" - </a:t>
            </a:r>
            <a:r>
              <a:rPr lang="he-IL" b="1" dirty="0" err="1"/>
              <a:t>המימד</a:t>
            </a:r>
            <a:r>
              <a:rPr lang="he-IL" b="1" dirty="0"/>
              <a:t> החברתי</a:t>
            </a:r>
          </a:p>
          <a:p>
            <a:pPr algn="r" rtl="1"/>
            <a:r>
              <a:rPr lang="he-IL" dirty="0">
                <a:effectLst/>
              </a:rPr>
              <a:t>בעולם של רשתות חברתיות </a:t>
            </a:r>
            <a:r>
              <a:rPr lang="he-IL" dirty="0" err="1">
                <a:effectLst/>
              </a:rPr>
              <a:t>ושיימינג</a:t>
            </a:r>
            <a:r>
              <a:rPr lang="he-IL" dirty="0">
                <a:effectLst/>
              </a:rPr>
              <a:t>, המושג "חשד" מקבל משמעות חדשה לגמרי. חז"ל מלמדים אותנו שלא מספיק להיות צדיק - צריך גם להיראות צדיק. כניסה למקום חשוד עלולה ליצור כותרות ויראליות תוך שניות, גם אם הכוונות היו תמימות לחלוטין.</a:t>
            </a:r>
          </a:p>
          <a:p>
            <a:r>
              <a:rPr lang="he-IL" b="1" dirty="0"/>
              <a:t>2. "מפני המפולת" - הסכנה הפיזית</a:t>
            </a:r>
          </a:p>
          <a:p>
            <a:pPr algn="r" rtl="1"/>
            <a:r>
              <a:rPr lang="he-IL" dirty="0">
                <a:effectLst/>
              </a:rPr>
              <a:t>כמה פעמים שמענו בחדשות על אסונות שקרו במבנים נטושים? מה שנראה כמו אזהרה עתיקה הופך למציאות כואבת בכל שנה. מהנדסי בניין מודרניים היו מסכימים בהחלט עם חז"ל: מבנה שאינו מתוחזק הוא סכנת נפשות של ממש.</a:t>
            </a:r>
          </a:p>
          <a:p>
            <a:r>
              <a:rPr lang="he-IL" b="1" dirty="0"/>
              <a:t>3. "מפני </a:t>
            </a:r>
            <a:r>
              <a:rPr lang="he-IL" b="1" dirty="0" err="1"/>
              <a:t>המזיקין</a:t>
            </a:r>
            <a:r>
              <a:rPr lang="he-IL" b="1" dirty="0"/>
              <a:t>" - הממד הנסתר</a:t>
            </a:r>
          </a:p>
          <a:p>
            <a:pPr algn="r" rtl="1"/>
            <a:r>
              <a:rPr lang="he-IL" dirty="0">
                <a:effectLst/>
              </a:rPr>
              <a:t>בעידן המודרני, אולי נחליף את המושג "</a:t>
            </a:r>
            <a:r>
              <a:rPr lang="he-IL" dirty="0" err="1">
                <a:effectLst/>
              </a:rPr>
              <a:t>מזיקין</a:t>
            </a:r>
            <a:r>
              <a:rPr lang="he-IL" dirty="0">
                <a:effectLst/>
              </a:rPr>
              <a:t>" במונחים עדכניים יותר: זיהום אוויר, חומרים מסוכנים, או אפילו אנשים מפוקפקים המשתמשים במבנים נטושים כמסתור. הסכנה הבלתי נראית לא פחות מוחשית היום מאשר בימי חז"ל.</a:t>
            </a:r>
          </a:p>
          <a:p>
            <a:endParaRPr lang="he-IL" dirty="0"/>
          </a:p>
        </p:txBody>
      </p:sp>
    </p:spTree>
    <p:extLst>
      <p:ext uri="{BB962C8B-B14F-4D97-AF65-F5344CB8AC3E}">
        <p14:creationId xmlns:p14="http://schemas.microsoft.com/office/powerpoint/2010/main" val="2865286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76A1D4F-3C4C-C34A-72E6-F49F1D7932D1}"/>
              </a:ext>
            </a:extLst>
          </p:cNvPr>
          <p:cNvSpPr>
            <a:spLocks noGrp="1"/>
          </p:cNvSpPr>
          <p:nvPr>
            <p:ph type="title"/>
          </p:nvPr>
        </p:nvSpPr>
        <p:spPr/>
        <p:txBody>
          <a:bodyPr/>
          <a:lstStyle/>
          <a:p>
            <a:r>
              <a:rPr lang="he-IL" b="1" dirty="0"/>
              <a:t>למה צריך את כל השלוש?</a:t>
            </a:r>
            <a:br>
              <a:rPr lang="he-IL" b="1" dirty="0"/>
            </a:br>
            <a:endParaRPr lang="he-IL" dirty="0"/>
          </a:p>
        </p:txBody>
      </p:sp>
      <p:sp>
        <p:nvSpPr>
          <p:cNvPr id="3" name="מציין מיקום טקסט 2">
            <a:extLst>
              <a:ext uri="{FF2B5EF4-FFF2-40B4-BE49-F238E27FC236}">
                <a16:creationId xmlns:a16="http://schemas.microsoft.com/office/drawing/2014/main" id="{C166D32B-BB8C-A993-3611-A59342ABB5A9}"/>
              </a:ext>
            </a:extLst>
          </p:cNvPr>
          <p:cNvSpPr>
            <a:spLocks noGrp="1"/>
          </p:cNvSpPr>
          <p:nvPr>
            <p:ph type="body" idx="1"/>
          </p:nvPr>
        </p:nvSpPr>
        <p:spPr/>
        <p:txBody>
          <a:bodyPr>
            <a:normAutofit fontScale="55000" lnSpcReduction="20000"/>
          </a:bodyPr>
          <a:lstStyle/>
          <a:p>
            <a:pPr algn="r" rtl="1"/>
            <a:r>
              <a:rPr lang="he-IL" dirty="0">
                <a:effectLst/>
              </a:rPr>
              <a:t>הגמרא שואלת שאלה מבריקה: למה צריך שלוש סיבות? לא מספיק אחת או שתיים? התשובה מדהימה בעומקה:</a:t>
            </a:r>
          </a:p>
          <a:p>
            <a:pPr rtl="1">
              <a:buFont typeface="+mj-lt"/>
              <a:buAutoNum type="arabicPeriod"/>
            </a:pPr>
            <a:r>
              <a:rPr lang="he-IL" b="1" dirty="0">
                <a:effectLst/>
              </a:rPr>
              <a:t>בחורבה חדשה</a:t>
            </a:r>
            <a:r>
              <a:rPr lang="he-IL" dirty="0">
                <a:effectLst/>
              </a:rPr>
              <a:t> - אין סכנת מפולת, אבל עדיין יש חשד </a:t>
            </a:r>
            <a:r>
              <a:rPr lang="he-IL" dirty="0" err="1">
                <a:effectLst/>
              </a:rPr>
              <a:t>ומזיקין</a:t>
            </a:r>
            <a:endParaRPr lang="he-IL" dirty="0">
              <a:effectLst/>
            </a:endParaRPr>
          </a:p>
          <a:p>
            <a:pPr rtl="1">
              <a:buFont typeface="+mj-lt"/>
              <a:buAutoNum type="arabicPeriod"/>
            </a:pPr>
            <a:r>
              <a:rPr lang="he-IL" b="1" dirty="0">
                <a:effectLst/>
              </a:rPr>
              <a:t>כשנכנסים שניים</a:t>
            </a:r>
            <a:r>
              <a:rPr lang="he-IL" dirty="0">
                <a:effectLst/>
              </a:rPr>
              <a:t> - אין חשד ואין </a:t>
            </a:r>
            <a:r>
              <a:rPr lang="he-IL" dirty="0" err="1">
                <a:effectLst/>
              </a:rPr>
              <a:t>מזיקין</a:t>
            </a:r>
            <a:r>
              <a:rPr lang="he-IL" dirty="0">
                <a:effectLst/>
              </a:rPr>
              <a:t>, אבל יש סכנת מפולת</a:t>
            </a:r>
          </a:p>
          <a:p>
            <a:pPr rtl="1">
              <a:buFont typeface="+mj-lt"/>
              <a:buAutoNum type="arabicPeriod"/>
            </a:pPr>
            <a:r>
              <a:rPr lang="he-IL" b="1" dirty="0">
                <a:effectLst/>
              </a:rPr>
              <a:t>באור יום ובמקום מאוכלס</a:t>
            </a:r>
            <a:r>
              <a:rPr lang="he-IL" dirty="0">
                <a:effectLst/>
              </a:rPr>
              <a:t> - אולי אין חשד ואין מפולת, אבל סכנת </a:t>
            </a:r>
            <a:r>
              <a:rPr lang="he-IL" dirty="0" err="1">
                <a:effectLst/>
              </a:rPr>
              <a:t>המזיקין</a:t>
            </a:r>
            <a:r>
              <a:rPr lang="he-IL" dirty="0">
                <a:effectLst/>
              </a:rPr>
              <a:t> קיימת</a:t>
            </a:r>
          </a:p>
          <a:p>
            <a:pPr rtl="1">
              <a:buFont typeface="+mj-lt"/>
              <a:buAutoNum type="arabicPeriod"/>
            </a:pPr>
            <a:endParaRPr lang="he-IL" dirty="0">
              <a:effectLst/>
            </a:endParaRPr>
          </a:p>
          <a:p>
            <a:r>
              <a:rPr lang="he-IL" b="1" dirty="0"/>
              <a:t>לקחים לימינו</a:t>
            </a:r>
          </a:p>
          <a:p>
            <a:r>
              <a:rPr lang="he-IL" b="1" dirty="0"/>
              <a:t>בטיחות רב-ממדית</a:t>
            </a:r>
          </a:p>
          <a:p>
            <a:pPr algn="r" rtl="1"/>
            <a:r>
              <a:rPr lang="he-IL" dirty="0">
                <a:effectLst/>
              </a:rPr>
              <a:t>חז"ל מלמדים אותנו לחשוב על בטיחות בשלושה </a:t>
            </a:r>
            <a:r>
              <a:rPr lang="he-IL" dirty="0" err="1">
                <a:effectLst/>
              </a:rPr>
              <a:t>מימדים</a:t>
            </a:r>
            <a:r>
              <a:rPr lang="he-IL" dirty="0">
                <a:effectLst/>
              </a:rPr>
              <a:t>:</a:t>
            </a:r>
          </a:p>
          <a:p>
            <a:pPr rtl="1">
              <a:buFont typeface="Arial" panose="020B0604020202020204" pitchFamily="34" charset="0"/>
              <a:buChar char="•"/>
            </a:pPr>
            <a:r>
              <a:rPr lang="he-IL" dirty="0">
                <a:effectLst/>
              </a:rPr>
              <a:t>הפיזי - סכנות מוחשיות</a:t>
            </a:r>
          </a:p>
          <a:p>
            <a:pPr rtl="1">
              <a:buFont typeface="Arial" panose="020B0604020202020204" pitchFamily="34" charset="0"/>
              <a:buChar char="•"/>
            </a:pPr>
            <a:r>
              <a:rPr lang="he-IL" dirty="0">
                <a:effectLst/>
              </a:rPr>
              <a:t>החברתי - השם הטוב</a:t>
            </a:r>
          </a:p>
          <a:p>
            <a:pPr rtl="1">
              <a:buFont typeface="Arial" panose="020B0604020202020204" pitchFamily="34" charset="0"/>
              <a:buChar char="•"/>
            </a:pPr>
            <a:r>
              <a:rPr lang="he-IL" dirty="0">
                <a:effectLst/>
              </a:rPr>
              <a:t>הרוחני/נפשי - סכנות בלתי נראות</a:t>
            </a:r>
          </a:p>
          <a:p>
            <a:r>
              <a:rPr lang="he-IL" b="1" dirty="0"/>
              <a:t>אחריות קהילתית</a:t>
            </a:r>
          </a:p>
          <a:p>
            <a:pPr rtl="1">
              <a:buFont typeface="Arial" panose="020B0604020202020204" pitchFamily="34" charset="0"/>
              <a:buChar char="•"/>
            </a:pPr>
            <a:r>
              <a:rPr lang="he-IL" dirty="0">
                <a:effectLst/>
              </a:rPr>
              <a:t>חובת הרשויות לטפל במבנים נטושים</a:t>
            </a:r>
          </a:p>
          <a:p>
            <a:pPr rtl="1">
              <a:buFont typeface="Arial" panose="020B0604020202020204" pitchFamily="34" charset="0"/>
              <a:buChar char="•"/>
            </a:pPr>
            <a:r>
              <a:rPr lang="he-IL" dirty="0">
                <a:effectLst/>
              </a:rPr>
              <a:t>אחריות ההורים להזהיר ילדים</a:t>
            </a:r>
          </a:p>
          <a:p>
            <a:pPr rtl="1">
              <a:buFont typeface="Arial" panose="020B0604020202020204" pitchFamily="34" charset="0"/>
              <a:buChar char="•"/>
            </a:pPr>
            <a:r>
              <a:rPr lang="he-IL" dirty="0">
                <a:effectLst/>
              </a:rPr>
              <a:t>מודעות הציבור לסכנות</a:t>
            </a:r>
          </a:p>
          <a:p>
            <a:endParaRPr lang="he-IL" dirty="0"/>
          </a:p>
        </p:txBody>
      </p:sp>
    </p:spTree>
    <p:extLst>
      <p:ext uri="{BB962C8B-B14F-4D97-AF65-F5344CB8AC3E}">
        <p14:creationId xmlns:p14="http://schemas.microsoft.com/office/powerpoint/2010/main" val="2407794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05EAF7F-51D8-86B9-2A3A-D62DF7DE1815}"/>
              </a:ext>
            </a:extLst>
          </p:cNvPr>
          <p:cNvSpPr>
            <a:spLocks noGrp="1"/>
          </p:cNvSpPr>
          <p:nvPr>
            <p:ph type="title"/>
          </p:nvPr>
        </p:nvSpPr>
        <p:spPr/>
        <p:txBody>
          <a:bodyPr>
            <a:normAutofit fontScale="90000"/>
          </a:bodyPr>
          <a:lstStyle/>
          <a:p>
            <a:r>
              <a:rPr lang="he-IL" b="1" dirty="0"/>
              <a:t>סיכום: החכמה העתיקה פוגשת את המציאות המודרנית</a:t>
            </a:r>
            <a:br>
              <a:rPr lang="he-IL" b="1" dirty="0"/>
            </a:br>
            <a:endParaRPr lang="he-IL" dirty="0"/>
          </a:p>
        </p:txBody>
      </p:sp>
      <p:sp>
        <p:nvSpPr>
          <p:cNvPr id="3" name="מציין מיקום טקסט 2">
            <a:extLst>
              <a:ext uri="{FF2B5EF4-FFF2-40B4-BE49-F238E27FC236}">
                <a16:creationId xmlns:a16="http://schemas.microsoft.com/office/drawing/2014/main" id="{1E7847E6-5C4F-9F26-5DBA-070DA3122808}"/>
              </a:ext>
            </a:extLst>
          </p:cNvPr>
          <p:cNvSpPr>
            <a:spLocks noGrp="1"/>
          </p:cNvSpPr>
          <p:nvPr>
            <p:ph type="body" idx="1"/>
          </p:nvPr>
        </p:nvSpPr>
        <p:spPr/>
        <p:txBody>
          <a:bodyPr/>
          <a:lstStyle/>
          <a:p>
            <a:pPr algn="r" rtl="1"/>
            <a:r>
              <a:rPr lang="he-IL" dirty="0">
                <a:effectLst/>
              </a:rPr>
              <a:t>חז"ל, בשלוש המילים הפשוטות "חשד, מפולת, </a:t>
            </a:r>
            <a:r>
              <a:rPr lang="he-IL" dirty="0" err="1">
                <a:effectLst/>
              </a:rPr>
              <a:t>מזיקין</a:t>
            </a:r>
            <a:r>
              <a:rPr lang="he-IL" dirty="0">
                <a:effectLst/>
              </a:rPr>
              <a:t>", תמצתו תורת בטיחות שלמה שרלוונטית היום יותר מתמיד. הם לימדו אותנו להסתכל על סכנות מכל הזוויות האפשריות, ולא להסתפק בהגנה חלקית.</a:t>
            </a:r>
          </a:p>
          <a:p>
            <a:pPr algn="r" rtl="1"/>
            <a:r>
              <a:rPr lang="he-IL" dirty="0">
                <a:effectLst/>
              </a:rPr>
              <a:t>בעולם שבו כל יום מביא </a:t>
            </a:r>
            <a:r>
              <a:rPr lang="he-IL" dirty="0" err="1">
                <a:effectLst/>
              </a:rPr>
              <a:t>איתו</a:t>
            </a:r>
            <a:r>
              <a:rPr lang="he-IL" dirty="0">
                <a:effectLst/>
              </a:rPr>
              <a:t> אתגרים חדשים, החכמה העתיקה הזו מספקת לנו מצפן מדויק להתנהלות בטוחה ואחראית. </a:t>
            </a:r>
          </a:p>
          <a:p>
            <a:pPr algn="r" rtl="1"/>
            <a:r>
              <a:rPr lang="he-IL" dirty="0">
                <a:effectLst/>
              </a:rPr>
              <a:t>אולי זה הזמן להתחיל לחשוב מחדש על אותם מבנים נטושים בסביבתנו?</a:t>
            </a:r>
          </a:p>
          <a:p>
            <a:endParaRPr lang="he-IL" dirty="0"/>
          </a:p>
        </p:txBody>
      </p:sp>
    </p:spTree>
    <p:extLst>
      <p:ext uri="{BB962C8B-B14F-4D97-AF65-F5344CB8AC3E}">
        <p14:creationId xmlns:p14="http://schemas.microsoft.com/office/powerpoint/2010/main" val="2521600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D19E1-1309-DF46-51A6-9390241240F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C8A8545-5FB8-86E5-D809-B158ADAE4242}"/>
              </a:ext>
            </a:extLst>
          </p:cNvPr>
          <p:cNvSpPr>
            <a:spLocks noGrp="1"/>
          </p:cNvSpPr>
          <p:nvPr>
            <p:ph type="title"/>
          </p:nvPr>
        </p:nvSpPr>
        <p:spPr>
          <a:xfrm>
            <a:off x="6216073" y="0"/>
            <a:ext cx="5305136" cy="646545"/>
          </a:xfrm>
        </p:spPr>
        <p:txBody>
          <a:bodyPr>
            <a:normAutofit fontScale="90000"/>
          </a:bodyPr>
          <a:lstStyle/>
          <a:p>
            <a:r>
              <a:rPr lang="he-IL" b="1" dirty="0"/>
              <a:t>אוֹר הַתַּלְמוּד</a:t>
            </a:r>
          </a:p>
        </p:txBody>
      </p:sp>
      <p:sp>
        <p:nvSpPr>
          <p:cNvPr id="3" name="מציין מיקום טקסט 2">
            <a:extLst>
              <a:ext uri="{FF2B5EF4-FFF2-40B4-BE49-F238E27FC236}">
                <a16:creationId xmlns:a16="http://schemas.microsoft.com/office/drawing/2014/main" id="{06711406-ED80-393E-845B-648EC7A58AD4}"/>
              </a:ext>
            </a:extLst>
          </p:cNvPr>
          <p:cNvSpPr>
            <a:spLocks noGrp="1"/>
          </p:cNvSpPr>
          <p:nvPr>
            <p:ph type="body" idx="1"/>
          </p:nvPr>
        </p:nvSpPr>
        <p:spPr>
          <a:xfrm>
            <a:off x="6219824" y="704850"/>
            <a:ext cx="5133975" cy="5472113"/>
          </a:xfrm>
        </p:spPr>
        <p:txBody>
          <a:bodyPr>
            <a:normAutofit fontScale="92500" lnSpcReduction="20000"/>
          </a:bodyPr>
          <a:lstStyle/>
          <a:p>
            <a:r>
              <a:rPr lang="he-IL" b="1" dirty="0"/>
              <a:t>שער ראשון: הַמְּלַמֵּד</a:t>
            </a:r>
          </a:p>
          <a:p>
            <a:pPr algn="r" rtl="1"/>
            <a:r>
              <a:rPr lang="he-IL" dirty="0">
                <a:effectLst/>
              </a:rPr>
              <a:t>כְּגַנָּן הַמַּשְׁקֶה גַּן עֵדֶן נִשְׁכָּח </a:t>
            </a:r>
          </a:p>
          <a:p>
            <a:pPr algn="r" rtl="1"/>
            <a:r>
              <a:rPr lang="he-IL" dirty="0">
                <a:effectLst/>
              </a:rPr>
              <a:t>נוֹטֵעַ בִּלְבָבוֹת זַרְעֵי הַתּוֹרָה בְּנַחַת </a:t>
            </a:r>
            <a:r>
              <a:rPr lang="he-IL" dirty="0" err="1">
                <a:effectLst/>
              </a:rPr>
              <a:t>בְּיָדַיִם</a:t>
            </a:r>
            <a:r>
              <a:rPr lang="he-IL" dirty="0">
                <a:effectLst/>
              </a:rPr>
              <a:t> רוֹעֲדוֹת, בְּלֵב הוֹמֶה </a:t>
            </a:r>
            <a:r>
              <a:rPr lang="he-IL" dirty="0" err="1">
                <a:effectLst/>
              </a:rPr>
              <a:t>וּמְיַחֵל</a:t>
            </a:r>
            <a:r>
              <a:rPr lang="he-IL" dirty="0">
                <a:effectLst/>
              </a:rPr>
              <a:t> פּוֹתֵחַ שַׁעֲרֵי חָכְמָה, מַדְלִיק נֵרוֹת בַּלֵּיל</a:t>
            </a:r>
          </a:p>
          <a:p>
            <a:r>
              <a:rPr lang="he-IL" b="1" dirty="0"/>
              <a:t>שער שני: הַתַּלְמִיד הַצָּעִיר</a:t>
            </a:r>
          </a:p>
          <a:p>
            <a:pPr algn="r" rtl="1"/>
            <a:r>
              <a:rPr lang="he-IL" dirty="0">
                <a:effectLst/>
              </a:rPr>
              <a:t>כְּצִפּוֹר קְטַנָּה עַל סַף הַמְּעוֹף </a:t>
            </a:r>
          </a:p>
          <a:p>
            <a:pPr algn="r" rtl="1"/>
            <a:r>
              <a:rPr lang="he-IL" dirty="0">
                <a:effectLst/>
              </a:rPr>
              <a:t>מְנַסֶּה לִפְרֹשׂ כְּנָפַיִם אֶל הָאוֹר הַצָּפוּן עֵינָיו בּוֹרְקוֹת, לִבּוֹ צָמֵא לְטַל חַיִּים מְבַקֵּשׁ לִטְעֹם מִדְּבַשׁ הַתַּלְמוּד הֶעָמֹק</a:t>
            </a:r>
          </a:p>
          <a:p>
            <a:r>
              <a:rPr lang="he-IL" b="1" dirty="0"/>
              <a:t>שער שלישי: רֶגַע הַחִבּוּר</a:t>
            </a:r>
          </a:p>
          <a:p>
            <a:pPr algn="r" rtl="1"/>
            <a:r>
              <a:rPr lang="he-IL" dirty="0">
                <a:effectLst/>
              </a:rPr>
              <a:t>וּבְרֶגַע אֶחָד שֶׁל הָאָרָה וְהֶאָרָה </a:t>
            </a:r>
          </a:p>
          <a:p>
            <a:pPr algn="r" rtl="1"/>
            <a:r>
              <a:rPr lang="he-IL" dirty="0">
                <a:effectLst/>
              </a:rPr>
              <a:t>נִפְגָּשִׁים הַלְּבָבוֹת בִּנְתִיב הַמָּסֹרֶת הַמְּלַמֵּד רוֹאֶה בְּעֵינֵי תַּלְמִידוֹ </a:t>
            </a:r>
          </a:p>
          <a:p>
            <a:pPr algn="r" rtl="1"/>
            <a:r>
              <a:rPr lang="he-IL" dirty="0">
                <a:effectLst/>
              </a:rPr>
              <a:t>נִיצוֹץ שֶׁל הֲבָנָה, נְבִיעַת מַעְיָן חָדָשׁ</a:t>
            </a:r>
          </a:p>
        </p:txBody>
      </p:sp>
      <p:sp>
        <p:nvSpPr>
          <p:cNvPr id="4" name="תיבת טקסט 3">
            <a:extLst>
              <a:ext uri="{FF2B5EF4-FFF2-40B4-BE49-F238E27FC236}">
                <a16:creationId xmlns:a16="http://schemas.microsoft.com/office/drawing/2014/main" id="{FE959F3E-2B9A-FC78-4132-2C34DC3F6ACE}"/>
              </a:ext>
            </a:extLst>
          </p:cNvPr>
          <p:cNvSpPr txBox="1"/>
          <p:nvPr/>
        </p:nvSpPr>
        <p:spPr>
          <a:xfrm>
            <a:off x="240145" y="101600"/>
            <a:ext cx="5763491" cy="6247864"/>
          </a:xfrm>
          <a:prstGeom prst="rect">
            <a:avLst/>
          </a:prstGeom>
          <a:noFill/>
        </p:spPr>
        <p:txBody>
          <a:bodyPr wrap="square" rtlCol="1">
            <a:spAutoFit/>
          </a:bodyPr>
          <a:lstStyle/>
          <a:p>
            <a:r>
              <a:rPr lang="he-IL" sz="2000" b="1" dirty="0"/>
              <a:t>שער רביעי: הַדֶּרֶךְ</a:t>
            </a:r>
          </a:p>
          <a:p>
            <a:pPr algn="r" rtl="1"/>
            <a:r>
              <a:rPr lang="he-IL" sz="2000" dirty="0">
                <a:effectLst/>
              </a:rPr>
              <a:t>לֹא קַלָּה הַדֶּרֶךְ, לֹא קְצָרָה </a:t>
            </a:r>
            <a:r>
              <a:rPr lang="he-IL" sz="2000" dirty="0" err="1">
                <a:effectLst/>
              </a:rPr>
              <a:t>הַמְּסִלָּה</a:t>
            </a:r>
            <a:r>
              <a:rPr lang="he-IL" sz="2000" dirty="0">
                <a:effectLst/>
              </a:rPr>
              <a:t> </a:t>
            </a:r>
          </a:p>
          <a:p>
            <a:pPr algn="r" rtl="1"/>
            <a:r>
              <a:rPr lang="he-IL" sz="2000" dirty="0">
                <a:effectLst/>
              </a:rPr>
              <a:t>אַךְ בְּכָל צַעַד קָטָן מִתְגַּלֶּה אוֹר חָדָשׁ </a:t>
            </a:r>
          </a:p>
          <a:p>
            <a:pPr algn="r" rtl="1"/>
            <a:r>
              <a:rPr lang="he-IL" sz="2000" dirty="0">
                <a:effectLst/>
              </a:rPr>
              <a:t>כְּמוֹ </a:t>
            </a:r>
            <a:r>
              <a:rPr lang="he-IL" sz="2000" dirty="0" err="1">
                <a:effectLst/>
              </a:rPr>
              <a:t>טִפּוֹת</a:t>
            </a:r>
            <a:r>
              <a:rPr lang="he-IL" sz="2000" dirty="0">
                <a:effectLst/>
              </a:rPr>
              <a:t> גֶּשֶׁם הַמְּחַיּוֹת שָׂדֶה צָחִיחַ </a:t>
            </a:r>
          </a:p>
          <a:p>
            <a:pPr algn="r" rtl="1"/>
            <a:r>
              <a:rPr lang="he-IL" sz="2000" dirty="0">
                <a:effectLst/>
              </a:rPr>
              <a:t>כָּךְ כָּל מִלָּה וּמִלָּה </a:t>
            </a:r>
            <a:r>
              <a:rPr lang="he-IL" sz="2000" dirty="0" err="1">
                <a:effectLst/>
              </a:rPr>
              <a:t>מַרְוָה</a:t>
            </a:r>
            <a:r>
              <a:rPr lang="he-IL" sz="2000" dirty="0">
                <a:effectLst/>
              </a:rPr>
              <a:t> אֶת הַנְּשָׁמָה</a:t>
            </a:r>
          </a:p>
          <a:p>
            <a:r>
              <a:rPr lang="he-IL" sz="2000" b="1" dirty="0"/>
              <a:t>שער חמישי: הַגִּלּוּי</a:t>
            </a:r>
          </a:p>
          <a:p>
            <a:pPr algn="r" rtl="1"/>
            <a:r>
              <a:rPr lang="he-IL" sz="2000" dirty="0">
                <a:effectLst/>
              </a:rPr>
              <a:t>פִּתְאוֹם מֵבִין הַתַּלְמִיד אֶת סוֹד הַקֶּסֶם </a:t>
            </a:r>
          </a:p>
          <a:p>
            <a:pPr algn="r" rtl="1"/>
            <a:r>
              <a:rPr lang="he-IL" sz="2000" dirty="0">
                <a:effectLst/>
              </a:rPr>
              <a:t>אֵיךְ כָּל אוֹת וְתָג רוֹקְמִים מַרְבַד פְּלָאִים </a:t>
            </a:r>
          </a:p>
          <a:p>
            <a:pPr algn="r" rtl="1"/>
            <a:r>
              <a:rPr lang="he-IL" sz="2000" dirty="0">
                <a:effectLst/>
              </a:rPr>
              <a:t>וְהַמְּלַמֵּד רוֹאֶה בְּעֵינָיו דְּמָעוֹת שֶׁל שִׂמְחָה </a:t>
            </a:r>
          </a:p>
          <a:p>
            <a:pPr algn="r" rtl="1"/>
            <a:r>
              <a:rPr lang="he-IL" sz="2000" dirty="0">
                <a:effectLst/>
              </a:rPr>
              <a:t>כִּי הִצְלִיחַ לְהַדְלִיק אֶת הַנֵּר הַנִּצְחִי</a:t>
            </a:r>
          </a:p>
          <a:p>
            <a:r>
              <a:rPr lang="he-IL" sz="2000" b="1" dirty="0"/>
              <a:t>שער שישי: הַמַּעְגָּל נִסְגָּר</a:t>
            </a:r>
          </a:p>
          <a:p>
            <a:pPr algn="r" rtl="1"/>
            <a:r>
              <a:rPr lang="he-IL" sz="2000" dirty="0" err="1">
                <a:effectLst/>
              </a:rPr>
              <a:t>וְעַכְשָׁו</a:t>
            </a:r>
            <a:r>
              <a:rPr lang="he-IL" sz="2000" dirty="0">
                <a:effectLst/>
              </a:rPr>
              <a:t> הַתַּלְמִיד עַצְמוֹ נַעֲשֶׂה מְלַמֵּד </a:t>
            </a:r>
          </a:p>
          <a:p>
            <a:pPr algn="r" rtl="1"/>
            <a:r>
              <a:rPr lang="he-IL" sz="2000" dirty="0">
                <a:effectLst/>
              </a:rPr>
              <a:t>מַדְלִיק נֵרוֹת חֲדָשִׁים בְּלֵב דּוֹר חָדָשׁ </a:t>
            </a:r>
          </a:p>
          <a:p>
            <a:pPr algn="r" rtl="1"/>
            <a:r>
              <a:rPr lang="he-IL" sz="2000" dirty="0">
                <a:effectLst/>
              </a:rPr>
              <a:t>מַמְשִׁיךְ אֶת שַׁרְשֶׁרֶת הַזָּהָב </a:t>
            </a:r>
          </a:p>
          <a:p>
            <a:pPr algn="r" rtl="1"/>
            <a:r>
              <a:rPr lang="he-IL" sz="2000" dirty="0">
                <a:effectLst/>
              </a:rPr>
              <a:t>הַנִּמְשֶׁכֶת מִסִּינַי וְעַד הַיּוֹם, מֵאָז וְעַד עוֹלָם</a:t>
            </a:r>
          </a:p>
          <a:p>
            <a:r>
              <a:rPr lang="he-IL" sz="2000" b="1" dirty="0"/>
              <a:t>חתימה</a:t>
            </a:r>
          </a:p>
          <a:p>
            <a:pPr algn="r" rtl="1"/>
            <a:r>
              <a:rPr lang="he-IL" sz="2000" dirty="0">
                <a:effectLst/>
              </a:rPr>
              <a:t>בָּרוּךְ אַתָּה הַנּוֹתֵן </a:t>
            </a:r>
            <a:r>
              <a:rPr lang="he-IL" sz="2000" dirty="0" err="1">
                <a:effectLst/>
              </a:rPr>
              <a:t>כֹּח</a:t>
            </a:r>
            <a:r>
              <a:rPr lang="he-IL" sz="2000" dirty="0">
                <a:effectLst/>
              </a:rPr>
              <a:t>ַ לַמְּלַמֵּד </a:t>
            </a:r>
          </a:p>
          <a:p>
            <a:pPr algn="r" rtl="1"/>
            <a:r>
              <a:rPr lang="he-IL" sz="2000" dirty="0">
                <a:effectLst/>
              </a:rPr>
              <a:t>וּמֵאִיר עֵינֵי הַתַּלְמִיד בְּאוֹר תּוֹרָתוֹ </a:t>
            </a:r>
          </a:p>
          <a:p>
            <a:pPr algn="r" rtl="1"/>
            <a:r>
              <a:rPr lang="he-IL" sz="2000" dirty="0">
                <a:effectLst/>
              </a:rPr>
              <a:t>נוֹתֵן בְּלִבֵּנוּ בִּינָה לְהָבִין וּלְהַשְׂכִּיל </a:t>
            </a:r>
          </a:p>
          <a:p>
            <a:pPr algn="r" rtl="1"/>
            <a:r>
              <a:rPr lang="he-IL" sz="2000" dirty="0">
                <a:effectLst/>
              </a:rPr>
              <a:t>לִשְׁמֹעַ, לִלְמֹד וּלְלַמֵּד, לִשְׁמֹר וְלַעֲשׂוֹת</a:t>
            </a:r>
          </a:p>
        </p:txBody>
      </p:sp>
      <p:pic>
        <p:nvPicPr>
          <p:cNvPr id="5" name="אוֹר הַתַּלְמוּד_">
            <a:hlinkClick r:id="" action="ppaction://media"/>
            <a:extLst>
              <a:ext uri="{FF2B5EF4-FFF2-40B4-BE49-F238E27FC236}">
                <a16:creationId xmlns:a16="http://schemas.microsoft.com/office/drawing/2014/main" id="{62EB0731-39DF-0DCF-211F-E4A0775E568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205634" y="5918489"/>
            <a:ext cx="487363" cy="487363"/>
          </a:xfrm>
          <a:prstGeom prst="rect">
            <a:avLst/>
          </a:prstGeom>
        </p:spPr>
      </p:pic>
    </p:spTree>
    <p:custDataLst>
      <p:tags r:id="rId1"/>
    </p:custDataLst>
    <p:extLst>
      <p:ext uri="{BB962C8B-B14F-4D97-AF65-F5344CB8AC3E}">
        <p14:creationId xmlns:p14="http://schemas.microsoft.com/office/powerpoint/2010/main" val="874680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31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7.3"/>
</p:tagLst>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160</TotalTime>
  <Words>1453</Words>
  <Application>Microsoft Office PowerPoint</Application>
  <PresentationFormat>מסך רחב</PresentationFormat>
  <Paragraphs>141</Paragraphs>
  <Slides>15</Slides>
  <Notes>4</Notes>
  <HiddenSlides>0</HiddenSlides>
  <MMClips>1</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15</vt:i4>
      </vt:variant>
    </vt:vector>
  </HeadingPairs>
  <TitlesOfParts>
    <vt:vector size="20" baseType="lpstr">
      <vt:lpstr>Aptos</vt:lpstr>
      <vt:lpstr>Aptos Display</vt:lpstr>
      <vt:lpstr>Arial</vt:lpstr>
      <vt:lpstr>David</vt:lpstr>
      <vt:lpstr>ערכת נושא Office</vt:lpstr>
      <vt:lpstr>כיצד מלמדים גמרא</vt:lpstr>
      <vt:lpstr>האתגר בלימוד גמרא בימינו</vt:lpstr>
      <vt:lpstr>חלון הזדמנויות</vt:lpstr>
      <vt:lpstr>שיטת השוטר והחוקר</vt:lpstr>
      <vt:lpstr>פיתוח יכולת עבודה עצמאית</vt:lpstr>
      <vt:lpstr>חשיבות לימוד הארמית</vt:lpstr>
      <vt:lpstr>מבנה הלימוד</vt:lpstr>
      <vt:lpstr>דוגמה מעשית</vt:lpstr>
      <vt:lpstr>טיפים למורה</vt:lpstr>
      <vt:lpstr>סיכום ומסקנות</vt:lpstr>
      <vt:lpstr>מפני שלושה דברים – אין נכנסים לחורבה</vt:lpstr>
      <vt:lpstr>מאחורי הקירות השבורים: מבט מעמיק על חכמת חז"ל בנוגע למבנים נטושים </vt:lpstr>
      <vt:lpstr>למה צריך את כל השלוש? </vt:lpstr>
      <vt:lpstr>סיכום: החכמה העתיקה פוגשת את המציאות המודרנית </vt:lpstr>
      <vt:lpstr>אוֹר הַתַּלְמוּד</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1</cp:revision>
  <dcterms:created xsi:type="dcterms:W3CDTF">2025-01-15T02:09:45Z</dcterms:created>
  <dcterms:modified xsi:type="dcterms:W3CDTF">2025-01-16T05:42:02Z</dcterms:modified>
</cp:coreProperties>
</file>