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32"/>
  </p:notesMasterIdLst>
  <p:sldIdLst>
    <p:sldId id="256" r:id="rId6"/>
    <p:sldId id="670" r:id="rId7"/>
    <p:sldId id="672" r:id="rId8"/>
    <p:sldId id="671" r:id="rId9"/>
    <p:sldId id="673" r:id="rId10"/>
    <p:sldId id="674" r:id="rId11"/>
    <p:sldId id="686" r:id="rId12"/>
    <p:sldId id="675" r:id="rId13"/>
    <p:sldId id="683" r:id="rId14"/>
    <p:sldId id="682" r:id="rId15"/>
    <p:sldId id="690" r:id="rId16"/>
    <p:sldId id="691" r:id="rId17"/>
    <p:sldId id="676" r:id="rId18"/>
    <p:sldId id="680" r:id="rId19"/>
    <p:sldId id="681" r:id="rId20"/>
    <p:sldId id="692" r:id="rId21"/>
    <p:sldId id="693" r:id="rId22"/>
    <p:sldId id="694" r:id="rId23"/>
    <p:sldId id="695" r:id="rId24"/>
    <p:sldId id="696" r:id="rId25"/>
    <p:sldId id="697" r:id="rId26"/>
    <p:sldId id="698" r:id="rId27"/>
    <p:sldId id="699" r:id="rId28"/>
    <p:sldId id="700" r:id="rId29"/>
    <p:sldId id="701" r:id="rId30"/>
    <p:sldId id="702" r:id="rId31"/>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הבוחר בירושלים" id="{931A7338-351E-466A-8252-CAE8FA900B2E}">
          <p14:sldIdLst>
            <p14:sldId id="670"/>
            <p14:sldId id="672"/>
            <p14:sldId id="671"/>
            <p14:sldId id="673"/>
            <p14:sldId id="674"/>
            <p14:sldId id="686"/>
            <p14:sldId id="675"/>
          </p14:sldIdLst>
        </p14:section>
        <p14:section name="והשבתי חיה רעה" id="{B735025D-B5A4-486B-92D5-467B84F4010E}">
          <p14:sldIdLst>
            <p14:sldId id="683"/>
            <p14:sldId id="682"/>
            <p14:sldId id="690"/>
            <p14:sldId id="691"/>
          </p14:sldIdLst>
        </p14:section>
        <p14:section name="נספכים" id="{5EE94392-8A86-47C6-AED5-89CE1C9D2184}">
          <p14:sldIdLst>
            <p14:sldId id="676"/>
            <p14:sldId id="680"/>
            <p14:sldId id="68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2" d="100"/>
          <a:sy n="92" d="100"/>
        </p:scale>
        <p:origin x="288" y="206"/>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A6CD9BB-5F57-4C2C-BC07-5593CB87B176}"/>
    <pc:docChg chg="undo custSel delSld modSld sldOrd addSection modSection">
      <pc:chgData name="יהודה טאוב" userId="80c2dbd02819b45c" providerId="LiveId" clId="{7A6CD9BB-5F57-4C2C-BC07-5593CB87B176}" dt="2024-06-04T09:02:35.856" v="382" actId="17846"/>
      <pc:docMkLst>
        <pc:docMk/>
      </pc:docMkLst>
      <pc:sldChg chg="modSp mod">
        <pc:chgData name="יהודה טאוב" userId="80c2dbd02819b45c" providerId="LiveId" clId="{7A6CD9BB-5F57-4C2C-BC07-5593CB87B176}" dt="2024-06-04T08:46:19.832" v="356" actId="20577"/>
        <pc:sldMkLst>
          <pc:docMk/>
          <pc:sldMk cId="1429896432" sldId="670"/>
        </pc:sldMkLst>
        <pc:spChg chg="mod">
          <ac:chgData name="יהודה טאוב" userId="80c2dbd02819b45c" providerId="LiveId" clId="{7A6CD9BB-5F57-4C2C-BC07-5593CB87B176}" dt="2024-06-04T08:46:19.832" v="356" actId="20577"/>
          <ac:spMkLst>
            <pc:docMk/>
            <pc:sldMk cId="1429896432" sldId="670"/>
            <ac:spMk id="2" creationId="{6E5E004A-7240-C534-9710-CC2159C6095A}"/>
          </ac:spMkLst>
        </pc:spChg>
      </pc:sldChg>
      <pc:sldChg chg="modSp modAnim">
        <pc:chgData name="יהודה טאוב" userId="80c2dbd02819b45c" providerId="LiveId" clId="{7A6CD9BB-5F57-4C2C-BC07-5593CB87B176}" dt="2024-06-04T08:47:12.333" v="361"/>
        <pc:sldMkLst>
          <pc:docMk/>
          <pc:sldMk cId="2094133984" sldId="671"/>
        </pc:sldMkLst>
        <pc:spChg chg="mod">
          <ac:chgData name="יהודה טאוב" userId="80c2dbd02819b45c" providerId="LiveId" clId="{7A6CD9BB-5F57-4C2C-BC07-5593CB87B176}" dt="2024-06-04T08:47:12.333" v="361"/>
          <ac:spMkLst>
            <pc:docMk/>
            <pc:sldMk cId="2094133984" sldId="671"/>
            <ac:spMk id="3" creationId="{CFBCB363-E023-ECFA-91B1-FC6E0E7B2F9A}"/>
          </ac:spMkLst>
        </pc:spChg>
      </pc:sldChg>
      <pc:sldChg chg="modSp mod ord">
        <pc:chgData name="יהודה טאוב" userId="80c2dbd02819b45c" providerId="LiveId" clId="{7A6CD9BB-5F57-4C2C-BC07-5593CB87B176}" dt="2024-06-04T08:47:07.957" v="359" actId="21"/>
        <pc:sldMkLst>
          <pc:docMk/>
          <pc:sldMk cId="8960287" sldId="672"/>
        </pc:sldMkLst>
        <pc:spChg chg="mod">
          <ac:chgData name="יהודה טאוב" userId="80c2dbd02819b45c" providerId="LiveId" clId="{7A6CD9BB-5F57-4C2C-BC07-5593CB87B176}" dt="2024-06-04T08:47:07.957" v="359" actId="21"/>
          <ac:spMkLst>
            <pc:docMk/>
            <pc:sldMk cId="8960287" sldId="672"/>
            <ac:spMk id="3" creationId="{CFBCB363-E023-ECFA-91B1-FC6E0E7B2F9A}"/>
          </ac:spMkLst>
        </pc:spChg>
      </pc:sldChg>
      <pc:sldChg chg="ord">
        <pc:chgData name="יהודה טאוב" userId="80c2dbd02819b45c" providerId="LiveId" clId="{7A6CD9BB-5F57-4C2C-BC07-5593CB87B176}" dt="2024-06-04T08:51:18.708" v="367"/>
        <pc:sldMkLst>
          <pc:docMk/>
          <pc:sldMk cId="1675713158" sldId="676"/>
        </pc:sldMkLst>
      </pc:sldChg>
      <pc:sldChg chg="addSp delSp modSp del mod modAnim">
        <pc:chgData name="יהודה טאוב" userId="80c2dbd02819b45c" providerId="LiveId" clId="{7A6CD9BB-5F57-4C2C-BC07-5593CB87B176}" dt="2024-06-04T08:56:53.244" v="368" actId="2696"/>
        <pc:sldMkLst>
          <pc:docMk/>
          <pc:sldMk cId="1821326160" sldId="677"/>
        </pc:sldMkLst>
        <pc:spChg chg="del">
          <ac:chgData name="יהודה טאוב" userId="80c2dbd02819b45c" providerId="LiveId" clId="{7A6CD9BB-5F57-4C2C-BC07-5593CB87B176}" dt="2024-06-03T15:05:02.526" v="0"/>
          <ac:spMkLst>
            <pc:docMk/>
            <pc:sldMk cId="1821326160" sldId="677"/>
            <ac:spMk id="3" creationId="{CFBCB363-E023-ECFA-91B1-FC6E0E7B2F9A}"/>
          </ac:spMkLst>
        </pc:spChg>
        <pc:spChg chg="add mod">
          <ac:chgData name="יהודה טאוב" userId="80c2dbd02819b45c" providerId="LiveId" clId="{7A6CD9BB-5F57-4C2C-BC07-5593CB87B176}" dt="2024-06-03T15:06:04.612" v="5" actId="21"/>
          <ac:spMkLst>
            <pc:docMk/>
            <pc:sldMk cId="1821326160" sldId="677"/>
            <ac:spMk id="6" creationId="{8F532BED-87B5-337D-0C6A-0073994037F9}"/>
          </ac:spMkLst>
        </pc:spChg>
        <pc:spChg chg="add mod">
          <ac:chgData name="יהודה טאוב" userId="80c2dbd02819b45c" providerId="LiveId" clId="{7A6CD9BB-5F57-4C2C-BC07-5593CB87B176}" dt="2024-06-03T15:07:04.623" v="16" actId="6549"/>
          <ac:spMkLst>
            <pc:docMk/>
            <pc:sldMk cId="1821326160" sldId="677"/>
            <ac:spMk id="7" creationId="{585601B9-BF81-CF66-F9A8-04B29C73BC24}"/>
          </ac:spMkLst>
        </pc:spChg>
        <pc:picChg chg="add mod">
          <ac:chgData name="יהודה טאוב" userId="80c2dbd02819b45c" providerId="LiveId" clId="{7A6CD9BB-5F57-4C2C-BC07-5593CB87B176}" dt="2024-06-03T15:06:20.618" v="7" actId="1076"/>
          <ac:picMkLst>
            <pc:docMk/>
            <pc:sldMk cId="1821326160" sldId="677"/>
            <ac:picMk id="5" creationId="{B0A20A92-3C3E-F69F-34B9-A6ED7DA91723}"/>
          </ac:picMkLst>
        </pc:picChg>
      </pc:sldChg>
      <pc:sldChg chg="addSp delSp modSp del mod delAnim modAnim">
        <pc:chgData name="יהודה טאוב" userId="80c2dbd02819b45c" providerId="LiveId" clId="{7A6CD9BB-5F57-4C2C-BC07-5593CB87B176}" dt="2024-06-04T08:56:53.244" v="368" actId="2696"/>
        <pc:sldMkLst>
          <pc:docMk/>
          <pc:sldMk cId="211713561" sldId="678"/>
        </pc:sldMkLst>
        <pc:spChg chg="mod">
          <ac:chgData name="יהודה טאוב" userId="80c2dbd02819b45c" providerId="LiveId" clId="{7A6CD9BB-5F57-4C2C-BC07-5593CB87B176}" dt="2024-06-03T15:07:32.662" v="37" actId="20577"/>
          <ac:spMkLst>
            <pc:docMk/>
            <pc:sldMk cId="211713561" sldId="678"/>
            <ac:spMk id="2" creationId="{6E5E004A-7240-C534-9710-CC2159C6095A}"/>
          </ac:spMkLst>
        </pc:spChg>
        <pc:spChg chg="del mod">
          <ac:chgData name="יהודה טאוב" userId="80c2dbd02819b45c" providerId="LiveId" clId="{7A6CD9BB-5F57-4C2C-BC07-5593CB87B176}" dt="2024-06-03T15:07:20.526" v="23" actId="22"/>
          <ac:spMkLst>
            <pc:docMk/>
            <pc:sldMk cId="211713561" sldId="678"/>
            <ac:spMk id="3" creationId="{CFBCB363-E023-ECFA-91B1-FC6E0E7B2F9A}"/>
          </ac:spMkLst>
        </pc:spChg>
        <pc:picChg chg="add mod ord">
          <ac:chgData name="יהודה טאוב" userId="80c2dbd02819b45c" providerId="LiveId" clId="{7A6CD9BB-5F57-4C2C-BC07-5593CB87B176}" dt="2024-06-03T15:07:20.526" v="23" actId="22"/>
          <ac:picMkLst>
            <pc:docMk/>
            <pc:sldMk cId="211713561" sldId="678"/>
            <ac:picMk id="6" creationId="{133CC995-DC58-E892-6A5C-DDEF83A3BD83}"/>
          </ac:picMkLst>
        </pc:picChg>
      </pc:sldChg>
      <pc:sldChg chg="modSp del modAnim">
        <pc:chgData name="יהודה טאוב" userId="80c2dbd02819b45c" providerId="LiveId" clId="{7A6CD9BB-5F57-4C2C-BC07-5593CB87B176}" dt="2024-06-04T08:58:12.045" v="369" actId="2696"/>
        <pc:sldMkLst>
          <pc:docMk/>
          <pc:sldMk cId="2861537019" sldId="679"/>
        </pc:sldMkLst>
        <pc:spChg chg="mod">
          <ac:chgData name="יהודה טאוב" userId="80c2dbd02819b45c" providerId="LiveId" clId="{7A6CD9BB-5F57-4C2C-BC07-5593CB87B176}" dt="2024-06-03T23:19:12.185" v="40" actId="20578"/>
          <ac:spMkLst>
            <pc:docMk/>
            <pc:sldMk cId="2861537019" sldId="679"/>
            <ac:spMk id="2" creationId="{6E5E004A-7240-C534-9710-CC2159C6095A}"/>
          </ac:spMkLst>
        </pc:spChg>
        <pc:spChg chg="mod">
          <ac:chgData name="יהודה טאוב" userId="80c2dbd02819b45c" providerId="LiveId" clId="{7A6CD9BB-5F57-4C2C-BC07-5593CB87B176}" dt="2024-06-03T23:20:25.127" v="54" actId="15"/>
          <ac:spMkLst>
            <pc:docMk/>
            <pc:sldMk cId="2861537019" sldId="679"/>
            <ac:spMk id="3" creationId="{CFBCB363-E023-ECFA-91B1-FC6E0E7B2F9A}"/>
          </ac:spMkLst>
        </pc:spChg>
      </pc:sldChg>
      <pc:sldChg chg="modSp ord modAnim">
        <pc:chgData name="יהודה טאוב" userId="80c2dbd02819b45c" providerId="LiveId" clId="{7A6CD9BB-5F57-4C2C-BC07-5593CB87B176}" dt="2024-06-04T08:59:15.369" v="375"/>
        <pc:sldMkLst>
          <pc:docMk/>
          <pc:sldMk cId="244618126" sldId="680"/>
        </pc:sldMkLst>
        <pc:spChg chg="mod">
          <ac:chgData name="יהודה טאוב" userId="80c2dbd02819b45c" providerId="LiveId" clId="{7A6CD9BB-5F57-4C2C-BC07-5593CB87B176}" dt="2024-06-03T23:20:55.837" v="69" actId="6549"/>
          <ac:spMkLst>
            <pc:docMk/>
            <pc:sldMk cId="244618126" sldId="680"/>
            <ac:spMk id="3" creationId="{CFBCB363-E023-ECFA-91B1-FC6E0E7B2F9A}"/>
          </ac:spMkLst>
        </pc:spChg>
      </pc:sldChg>
      <pc:sldChg chg="modSp ord modAnim">
        <pc:chgData name="יהודה טאוב" userId="80c2dbd02819b45c" providerId="LiveId" clId="{7A6CD9BB-5F57-4C2C-BC07-5593CB87B176}" dt="2024-06-04T08:58:59.251" v="371"/>
        <pc:sldMkLst>
          <pc:docMk/>
          <pc:sldMk cId="1687471079" sldId="681"/>
        </pc:sldMkLst>
        <pc:spChg chg="mod">
          <ac:chgData name="יהודה טאוב" userId="80c2dbd02819b45c" providerId="LiveId" clId="{7A6CD9BB-5F57-4C2C-BC07-5593CB87B176}" dt="2024-06-03T23:22:26.186" v="79"/>
          <ac:spMkLst>
            <pc:docMk/>
            <pc:sldMk cId="1687471079" sldId="681"/>
            <ac:spMk id="3" creationId="{CFBCB363-E023-ECFA-91B1-FC6E0E7B2F9A}"/>
          </ac:spMkLst>
        </pc:spChg>
      </pc:sldChg>
      <pc:sldChg chg="addSp modSp mod ord modAnim">
        <pc:chgData name="יהודה טאוב" userId="80c2dbd02819b45c" providerId="LiveId" clId="{7A6CD9BB-5F57-4C2C-BC07-5593CB87B176}" dt="2024-06-03T23:28:46.842" v="161" actId="6549"/>
        <pc:sldMkLst>
          <pc:docMk/>
          <pc:sldMk cId="2496468414" sldId="682"/>
        </pc:sldMkLst>
        <pc:spChg chg="mod">
          <ac:chgData name="יהודה טאוב" userId="80c2dbd02819b45c" providerId="LiveId" clId="{7A6CD9BB-5F57-4C2C-BC07-5593CB87B176}" dt="2024-06-03T23:28:21.727" v="156" actId="20577"/>
          <ac:spMkLst>
            <pc:docMk/>
            <pc:sldMk cId="2496468414" sldId="682"/>
            <ac:spMk id="2" creationId="{6E5E004A-7240-C534-9710-CC2159C6095A}"/>
          </ac:spMkLst>
        </pc:spChg>
        <pc:spChg chg="mod">
          <ac:chgData name="יהודה טאוב" userId="80c2dbd02819b45c" providerId="LiveId" clId="{7A6CD9BB-5F57-4C2C-BC07-5593CB87B176}" dt="2024-06-03T23:28:46.842" v="161" actId="6549"/>
          <ac:spMkLst>
            <pc:docMk/>
            <pc:sldMk cId="2496468414" sldId="682"/>
            <ac:spMk id="3" creationId="{CFBCB363-E023-ECFA-91B1-FC6E0E7B2F9A}"/>
          </ac:spMkLst>
        </pc:spChg>
        <pc:picChg chg="add mod">
          <ac:chgData name="יהודה טאוב" userId="80c2dbd02819b45c" providerId="LiveId" clId="{7A6CD9BB-5F57-4C2C-BC07-5593CB87B176}" dt="2024-06-03T23:26:31.602" v="106" actId="1076"/>
          <ac:picMkLst>
            <pc:docMk/>
            <pc:sldMk cId="2496468414" sldId="682"/>
            <ac:picMk id="1026" creationId="{DBE4E3AD-1242-E58D-45E3-E4CDCA68AE79}"/>
          </ac:picMkLst>
        </pc:picChg>
        <pc:picChg chg="add mod">
          <ac:chgData name="יהודה טאוב" userId="80c2dbd02819b45c" providerId="LiveId" clId="{7A6CD9BB-5F57-4C2C-BC07-5593CB87B176}" dt="2024-06-03T23:27:52.562" v="117" actId="1076"/>
          <ac:picMkLst>
            <pc:docMk/>
            <pc:sldMk cId="2496468414" sldId="682"/>
            <ac:picMk id="1028" creationId="{3CDA3239-7235-B17F-E95E-500B325ECAAE}"/>
          </ac:picMkLst>
        </pc:picChg>
      </pc:sldChg>
      <pc:sldChg chg="addSp modSp mod modAnim">
        <pc:chgData name="יהודה טאוב" userId="80c2dbd02819b45c" providerId="LiveId" clId="{7A6CD9BB-5F57-4C2C-BC07-5593CB87B176}" dt="2024-06-03T23:33:17.720" v="225" actId="6549"/>
        <pc:sldMkLst>
          <pc:docMk/>
          <pc:sldMk cId="1786864824" sldId="683"/>
        </pc:sldMkLst>
        <pc:spChg chg="mod">
          <ac:chgData name="יהודה טאוב" userId="80c2dbd02819b45c" providerId="LiveId" clId="{7A6CD9BB-5F57-4C2C-BC07-5593CB87B176}" dt="2024-06-03T23:31:04.572" v="204" actId="121"/>
          <ac:spMkLst>
            <pc:docMk/>
            <pc:sldMk cId="1786864824" sldId="683"/>
            <ac:spMk id="2" creationId="{6E5E004A-7240-C534-9710-CC2159C6095A}"/>
          </ac:spMkLst>
        </pc:spChg>
        <pc:spChg chg="mod">
          <ac:chgData name="יהודה טאוב" userId="80c2dbd02819b45c" providerId="LiveId" clId="{7A6CD9BB-5F57-4C2C-BC07-5593CB87B176}" dt="2024-06-03T23:33:17.720" v="225" actId="6549"/>
          <ac:spMkLst>
            <pc:docMk/>
            <pc:sldMk cId="1786864824" sldId="683"/>
            <ac:spMk id="3" creationId="{CFBCB363-E023-ECFA-91B1-FC6E0E7B2F9A}"/>
          </ac:spMkLst>
        </pc:spChg>
        <pc:picChg chg="add mod">
          <ac:chgData name="יהודה טאוב" userId="80c2dbd02819b45c" providerId="LiveId" clId="{7A6CD9BB-5F57-4C2C-BC07-5593CB87B176}" dt="2024-06-03T23:30:34.980" v="197" actId="14100"/>
          <ac:picMkLst>
            <pc:docMk/>
            <pc:sldMk cId="1786864824" sldId="683"/>
            <ac:picMk id="2050" creationId="{8EFCF4BC-965B-EE66-90DC-4ADF19045645}"/>
          </ac:picMkLst>
        </pc:picChg>
        <pc:picChg chg="add">
          <ac:chgData name="יהודה טאוב" userId="80c2dbd02819b45c" providerId="LiveId" clId="{7A6CD9BB-5F57-4C2C-BC07-5593CB87B176}" dt="2024-06-03T23:32:32.939" v="206"/>
          <ac:picMkLst>
            <pc:docMk/>
            <pc:sldMk cId="1786864824" sldId="683"/>
            <ac:picMk id="2052" creationId="{17B8AB7B-4A8C-0445-0D47-F2CB5CAB8A26}"/>
          </ac:picMkLst>
        </pc:picChg>
      </pc:sldChg>
      <pc:sldChg chg="modSp del mod ord modAnim">
        <pc:chgData name="יהודה טאוב" userId="80c2dbd02819b45c" providerId="LiveId" clId="{7A6CD9BB-5F57-4C2C-BC07-5593CB87B176}" dt="2024-06-04T09:00:00.993" v="378" actId="2696"/>
        <pc:sldMkLst>
          <pc:docMk/>
          <pc:sldMk cId="1336269477" sldId="684"/>
        </pc:sldMkLst>
        <pc:spChg chg="mod">
          <ac:chgData name="יהודה טאוב" userId="80c2dbd02819b45c" providerId="LiveId" clId="{7A6CD9BB-5F57-4C2C-BC07-5593CB87B176}" dt="2024-06-04T01:01:52.669" v="241" actId="20577"/>
          <ac:spMkLst>
            <pc:docMk/>
            <pc:sldMk cId="1336269477" sldId="684"/>
            <ac:spMk id="2" creationId="{6E5E004A-7240-C534-9710-CC2159C6095A}"/>
          </ac:spMkLst>
        </pc:spChg>
        <pc:spChg chg="mod">
          <ac:chgData name="יהודה טאוב" userId="80c2dbd02819b45c" providerId="LiveId" clId="{7A6CD9BB-5F57-4C2C-BC07-5593CB87B176}" dt="2024-06-04T01:03:10.798" v="252" actId="20577"/>
          <ac:spMkLst>
            <pc:docMk/>
            <pc:sldMk cId="1336269477" sldId="684"/>
            <ac:spMk id="3" creationId="{CFBCB363-E023-ECFA-91B1-FC6E0E7B2F9A}"/>
          </ac:spMkLst>
        </pc:spChg>
      </pc:sldChg>
      <pc:sldChg chg="modSp del modAnim">
        <pc:chgData name="יהודה טאוב" userId="80c2dbd02819b45c" providerId="LiveId" clId="{7A6CD9BB-5F57-4C2C-BC07-5593CB87B176}" dt="2024-06-04T09:00:00.993" v="378" actId="2696"/>
        <pc:sldMkLst>
          <pc:docMk/>
          <pc:sldMk cId="3533640322" sldId="685"/>
        </pc:sldMkLst>
        <pc:spChg chg="mod">
          <ac:chgData name="יהודה טאוב" userId="80c2dbd02819b45c" providerId="LiveId" clId="{7A6CD9BB-5F57-4C2C-BC07-5593CB87B176}" dt="2024-06-04T01:02:41.807" v="246"/>
          <ac:spMkLst>
            <pc:docMk/>
            <pc:sldMk cId="3533640322" sldId="685"/>
            <ac:spMk id="3" creationId="{CFBCB363-E023-ECFA-91B1-FC6E0E7B2F9A}"/>
          </ac:spMkLst>
        </pc:spChg>
      </pc:sldChg>
      <pc:sldChg chg="modSp mod ord modAnim">
        <pc:chgData name="יהודה טאוב" userId="80c2dbd02819b45c" providerId="LiveId" clId="{7A6CD9BB-5F57-4C2C-BC07-5593CB87B176}" dt="2024-06-04T08:47:50.079" v="363"/>
        <pc:sldMkLst>
          <pc:docMk/>
          <pc:sldMk cId="238379822" sldId="686"/>
        </pc:sldMkLst>
        <pc:spChg chg="mod">
          <ac:chgData name="יהודה טאוב" userId="80c2dbd02819b45c" providerId="LiveId" clId="{7A6CD9BB-5F57-4C2C-BC07-5593CB87B176}" dt="2024-06-04T01:10:57.216" v="273" actId="20577"/>
          <ac:spMkLst>
            <pc:docMk/>
            <pc:sldMk cId="238379822" sldId="686"/>
            <ac:spMk id="2" creationId="{6E5E004A-7240-C534-9710-CC2159C6095A}"/>
          </ac:spMkLst>
        </pc:spChg>
        <pc:spChg chg="mod">
          <ac:chgData name="יהודה טאוב" userId="80c2dbd02819b45c" providerId="LiveId" clId="{7A6CD9BB-5F57-4C2C-BC07-5593CB87B176}" dt="2024-06-04T01:11:55.142" v="286" actId="6549"/>
          <ac:spMkLst>
            <pc:docMk/>
            <pc:sldMk cId="238379822" sldId="686"/>
            <ac:spMk id="3" creationId="{CFBCB363-E023-ECFA-91B1-FC6E0E7B2F9A}"/>
          </ac:spMkLst>
        </pc:spChg>
      </pc:sldChg>
      <pc:sldChg chg="modSp del mod ord modAnim">
        <pc:chgData name="יהודה טאוב" userId="80c2dbd02819b45c" providerId="LiveId" clId="{7A6CD9BB-5F57-4C2C-BC07-5593CB87B176}" dt="2024-06-04T09:01:50.950" v="379" actId="47"/>
        <pc:sldMkLst>
          <pc:docMk/>
          <pc:sldMk cId="721038136" sldId="687"/>
        </pc:sldMkLst>
        <pc:spChg chg="mod">
          <ac:chgData name="יהודה טאוב" userId="80c2dbd02819b45c" providerId="LiveId" clId="{7A6CD9BB-5F57-4C2C-BC07-5593CB87B176}" dt="2024-06-04T01:21:22.837" v="322" actId="20577"/>
          <ac:spMkLst>
            <pc:docMk/>
            <pc:sldMk cId="721038136" sldId="687"/>
            <ac:spMk id="2" creationId="{6E5E004A-7240-C534-9710-CC2159C6095A}"/>
          </ac:spMkLst>
        </pc:spChg>
        <pc:spChg chg="mod">
          <ac:chgData name="יהודה טאוב" userId="80c2dbd02819b45c" providerId="LiveId" clId="{7A6CD9BB-5F57-4C2C-BC07-5593CB87B176}" dt="2024-06-04T01:20:50.381" v="290" actId="6549"/>
          <ac:spMkLst>
            <pc:docMk/>
            <pc:sldMk cId="721038136" sldId="687"/>
            <ac:spMk id="3" creationId="{CFBCB363-E023-ECFA-91B1-FC6E0E7B2F9A}"/>
          </ac:spMkLst>
        </pc:spChg>
      </pc:sldChg>
      <pc:sldChg chg="modSp del mod ord modAnim">
        <pc:chgData name="יהודה טאוב" userId="80c2dbd02819b45c" providerId="LiveId" clId="{7A6CD9BB-5F57-4C2C-BC07-5593CB87B176}" dt="2024-06-04T09:02:02.747" v="380" actId="2696"/>
        <pc:sldMkLst>
          <pc:docMk/>
          <pc:sldMk cId="3716279854" sldId="688"/>
        </pc:sldMkLst>
        <pc:spChg chg="mod">
          <ac:chgData name="יהודה טאוב" userId="80c2dbd02819b45c" providerId="LiveId" clId="{7A6CD9BB-5F57-4C2C-BC07-5593CB87B176}" dt="2024-06-04T01:32:26.156" v="340" actId="20577"/>
          <ac:spMkLst>
            <pc:docMk/>
            <pc:sldMk cId="3716279854" sldId="688"/>
            <ac:spMk id="2" creationId="{6E5E004A-7240-C534-9710-CC2159C6095A}"/>
          </ac:spMkLst>
        </pc:spChg>
        <pc:spChg chg="mod">
          <ac:chgData name="יהודה טאוב" userId="80c2dbd02819b45c" providerId="LiveId" clId="{7A6CD9BB-5F57-4C2C-BC07-5593CB87B176}" dt="2024-06-04T01:27:59.358" v="328" actId="20577"/>
          <ac:spMkLst>
            <pc:docMk/>
            <pc:sldMk cId="3716279854" sldId="688"/>
            <ac:spMk id="3" creationId="{CFBCB363-E023-ECFA-91B1-FC6E0E7B2F9A}"/>
          </ac:spMkLst>
        </pc:spChg>
      </pc:sldChg>
      <pc:sldChg chg="modSp del modAnim">
        <pc:chgData name="יהודה טאוב" userId="80c2dbd02819b45c" providerId="LiveId" clId="{7A6CD9BB-5F57-4C2C-BC07-5593CB87B176}" dt="2024-06-04T09:02:02.747" v="380" actId="2696"/>
        <pc:sldMkLst>
          <pc:docMk/>
          <pc:sldMk cId="737813928" sldId="689"/>
        </pc:sldMkLst>
        <pc:spChg chg="mod">
          <ac:chgData name="יהודה טאוב" userId="80c2dbd02819b45c" providerId="LiveId" clId="{7A6CD9BB-5F57-4C2C-BC07-5593CB87B176}" dt="2024-06-04T01:32:43.472" v="341" actId="20577"/>
          <ac:spMkLst>
            <pc:docMk/>
            <pc:sldMk cId="737813928" sldId="689"/>
            <ac:spMk id="3" creationId="{CFBCB363-E023-ECFA-91B1-FC6E0E7B2F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כ"ז/אייר/תשפ"ד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6/4/2024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6/4/2024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6/4/2024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6/4/2024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6/4/2024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6/4/2024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6/4/2024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6/4/2024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6/4/2024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6/4/2024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6/4/2024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6/4/2024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6/4/2024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6/4/2024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6/4/2024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6/4/2024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6/4/2024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6/4/2024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6/4/2024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6/4/2024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6/4/2024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efaria.org/Judges.19.11-12?lang=he&amp;utm_source=etzion.org.il&amp;utm_medium=sefaria_linke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sefaria.org/Joshua.15.63?lang=he&amp;utm_source=etzion.org.il&amp;utm_medium=sefaria_linker" TargetMode="External"/><Relationship Id="rId2" Type="http://schemas.openxmlformats.org/officeDocument/2006/relationships/hyperlink" Target="https://www.sefaria.org/Bava_Kamma.82b?lang=he&amp;utm_source=etzion.org.il&amp;utm_medium=sefaria_linker" TargetMode="External"/><Relationship Id="rId1" Type="http://schemas.openxmlformats.org/officeDocument/2006/relationships/slideLayout" Target="../slideLayouts/slideLayout2.xml"/><Relationship Id="rId4" Type="http://schemas.openxmlformats.org/officeDocument/2006/relationships/hyperlink" Target="https://www.sefaria.org/Judges.1.21?lang=he&amp;utm_source=etzion.org.il&amp;utm_medium=sefaria_linke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efaria.org/II_Kings.19.34?lang=he&amp;utm_source=etzion.org.il&amp;utm_medium=sefaria_linker" TargetMode="External"/><Relationship Id="rId2" Type="http://schemas.openxmlformats.org/officeDocument/2006/relationships/hyperlink" Target="https://www.sefaria.org/I_Kings.15.4?lang=he&amp;utm_source=etzion.org.il&amp;utm_medium=sefaria_linker" TargetMode="External"/><Relationship Id="rId1" Type="http://schemas.openxmlformats.org/officeDocument/2006/relationships/slideLayout" Target="../slideLayouts/slideLayout2.xml"/><Relationship Id="rId4" Type="http://schemas.openxmlformats.org/officeDocument/2006/relationships/hyperlink" Target="https://www.sefaria.org/II_Kings.20.6?lang=he&amp;utm_source=etzion.org.il&amp;utm_medium=sefaria_linker"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yeshiva.org.il/responsa/Responsa.aspx?sefer=%D7%9E%D7%93%D7%A8%D7%A9%D7%99-%D7%90%D7%92%D7%93%D7%94-%D7%91%D7%A8%D7%90%D7%A9%D7%99%D7%AA-%D7%A8%D7%91%D7%94&amp;perek=%D7%A1%D7%93&amp;pas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eshiva.org.il/responsa/Responsa.aspx?sefer=%D7%AA%D7%A0%22%D7%9A-%D7%99%D7%A9%D7%A2%D7%99%D7%94%D7%95&amp;perek=%D7%9E%D7%97&amp;pasuk=" TargetMode="External"/><Relationship Id="rId2" Type="http://schemas.openxmlformats.org/officeDocument/2006/relationships/hyperlink" Target="https://www.yeshiva.org.il/responsa/Responsa.aspx?sefer=%D7%91%D7%91%D7%9C%D7%99-%D7%9B%D7%AA%D7%95%D7%91%D7%95%D7%AA&amp;perek=%D7%94&amp;pasuk=%D7%9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כיצד נבחרה ירושלים?</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מי בחר בירושלים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דוד ידע על מעלתה של ירושלים?</a:t>
            </a:r>
          </a:p>
          <a:p>
            <a:r>
              <a:rPr lang="he-IL" dirty="0"/>
              <a:t>מדוע הוא בחר בה?</a:t>
            </a:r>
          </a:p>
          <a:p>
            <a:r>
              <a:rPr lang="he-IL" dirty="0"/>
              <a:t>מדוע אין מדינה ללא ירושלים?</a:t>
            </a:r>
          </a:p>
          <a:p>
            <a:r>
              <a:rPr lang="he-IL" dirty="0"/>
              <a:t>ומדוע יהודים כספו תמיד לירושלים?</a:t>
            </a:r>
          </a:p>
          <a:p>
            <a:r>
              <a:rPr lang="he-IL" dirty="0"/>
              <a:t>מדוע יהודים לא גרו בעבר בירושלים?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מי גילה את המקום?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בימי השופטים, בפרשת פילגש בגבעה, ירושלים היא עיר יבוס - עיר נכרית שרגל יהודי לא תדרוך בה (</a:t>
            </a:r>
            <a:r>
              <a:rPr lang="he-IL" dirty="0">
                <a:hlinkClick r:id="rId2"/>
              </a:rPr>
              <a:t>שופטים </a:t>
            </a:r>
            <a:r>
              <a:rPr lang="he-IL" dirty="0" err="1">
                <a:hlinkClick r:id="rId2"/>
              </a:rPr>
              <a:t>יט</a:t>
            </a:r>
            <a:r>
              <a:rPr lang="he-IL" dirty="0">
                <a:hlinkClick r:id="rId2"/>
              </a:rPr>
              <a:t>, יא-</a:t>
            </a:r>
            <a:r>
              <a:rPr lang="he-IL" dirty="0" err="1">
                <a:hlinkClick r:id="rId2"/>
              </a:rPr>
              <a:t>יב</a:t>
            </a:r>
            <a:r>
              <a:rPr lang="he-IL" dirty="0"/>
              <a:t>):</a:t>
            </a:r>
          </a:p>
          <a:p>
            <a:r>
              <a:rPr lang="he-IL" dirty="0"/>
              <a:t>הֵם עִם יְבוּס וְהַיּוֹם רַד מְאֹד, וַיֹּאמֶר הַנַּעַר אֶל </a:t>
            </a:r>
            <a:r>
              <a:rPr lang="he-IL" dirty="0" err="1"/>
              <a:t>אֲדֹנָיו</a:t>
            </a:r>
            <a:r>
              <a:rPr lang="he-IL" dirty="0"/>
              <a:t> - לְכָה נָּא </a:t>
            </a:r>
            <a:r>
              <a:rPr lang="he-IL" dirty="0" err="1"/>
              <a:t>וְנָסוּרָה</a:t>
            </a:r>
            <a:r>
              <a:rPr lang="he-IL" dirty="0"/>
              <a:t> אֶל עִיר הַיְבוּסִי הַזֹּאת וְנָלִין בָּהּ. וַיֹּאמֶר אֵלָיו </a:t>
            </a:r>
            <a:r>
              <a:rPr lang="he-IL" dirty="0" err="1"/>
              <a:t>אֲדֹנָיו</a:t>
            </a:r>
            <a:r>
              <a:rPr lang="he-IL" dirty="0"/>
              <a:t> - לֹא נָסוּר אֶל עִיר </a:t>
            </a:r>
            <a:r>
              <a:rPr lang="he-IL" dirty="0" err="1"/>
              <a:t>נָכְרִי</a:t>
            </a:r>
            <a:r>
              <a:rPr lang="he-IL" dirty="0"/>
              <a:t> אֲשֶׁר לֹא מִבְּנֵי יִשְׂרָאֵל הֵנָּה וְעָבַרְנוּ עַד גִּבְעָה.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עיר דוד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שמואל ב פרק ה פסוק ד - י</a:t>
            </a:r>
            <a:endParaRPr lang="en-US" dirty="0"/>
          </a:p>
          <a:p>
            <a:r>
              <a:rPr lang="he-IL" dirty="0"/>
              <a:t>בֶּן שְׁלֹשִׁים שָׁנָה דָּוִד בְּמָלְכוֹ אַרְבָּעִים שָׁנָה מָלָךְ: בְּחֶבְרוֹן מָלַךְ עַל יְהוּדָה שֶׁבַע שָׁנִים וְשִׁשָּׁה חֳדָשִׁים וּבִירוּשָׁלִַם מָלַךְ שְׁלֹשִׁים וְשָׁלֹשׁ שָׁנָה עַל כָּל יִשְׂרָאֵל וִיהוּדָה: </a:t>
            </a:r>
          </a:p>
          <a:p>
            <a:r>
              <a:rPr lang="he-IL" dirty="0"/>
              <a:t>וַיֵּלֶךְ הַמֶּלֶךְ וַאֲנָשָׁיו יְרוּשָׁלִַם אֶל </a:t>
            </a:r>
            <a:r>
              <a:rPr lang="he-IL" dirty="0" err="1"/>
              <a:t>הַיְבֻסִי</a:t>
            </a:r>
            <a:r>
              <a:rPr lang="he-IL" dirty="0"/>
              <a:t> יוֹשֵׁב הָאָרֶץ וַיֹּאמֶר לְדָוִד </a:t>
            </a:r>
            <a:r>
              <a:rPr lang="he-IL" dirty="0" err="1"/>
              <a:t>לֵאמֹר</a:t>
            </a:r>
            <a:r>
              <a:rPr lang="he-IL" dirty="0"/>
              <a:t> לֹא תָבוֹא הֵנָּה כִּי אִם הֱסִירְךָ </a:t>
            </a:r>
            <a:r>
              <a:rPr lang="he-IL" dirty="0" err="1"/>
              <a:t>הַעִוְרִים</a:t>
            </a:r>
            <a:r>
              <a:rPr lang="he-IL" dirty="0"/>
              <a:t> וְהַפִּסְחִים </a:t>
            </a:r>
            <a:r>
              <a:rPr lang="he-IL" dirty="0" err="1"/>
              <a:t>לֵאמֹר</a:t>
            </a:r>
            <a:r>
              <a:rPr lang="he-IL" dirty="0"/>
              <a:t> לֹא יָבוֹא דָוִד הֵנָּה: </a:t>
            </a:r>
          </a:p>
          <a:p>
            <a:r>
              <a:rPr lang="he-IL" dirty="0"/>
              <a:t>וַיִּלְכֹּד דָּוִד אֵת </a:t>
            </a:r>
            <a:r>
              <a:rPr lang="he-IL" dirty="0" err="1"/>
              <a:t>מְצֻדַת</a:t>
            </a:r>
            <a:r>
              <a:rPr lang="he-IL" dirty="0"/>
              <a:t> צִיּוֹן הִיא עִיר דָּוִד: וַיֹּאמֶר דָּוִד בַּיּוֹם הַהוּא כָּל מַכֵּה </a:t>
            </a:r>
            <a:r>
              <a:rPr lang="he-IL" dirty="0" err="1"/>
              <a:t>יְבֻסִי</a:t>
            </a:r>
            <a:r>
              <a:rPr lang="he-IL" dirty="0"/>
              <a:t> וְיִגַּע </a:t>
            </a:r>
            <a:r>
              <a:rPr lang="he-IL" dirty="0" err="1"/>
              <a:t>בַּצִּנּוֹר</a:t>
            </a:r>
            <a:r>
              <a:rPr lang="he-IL" dirty="0"/>
              <a:t> וְאֶת הַפִּסְחִים וְאֶת </a:t>
            </a:r>
            <a:r>
              <a:rPr lang="he-IL" dirty="0" err="1"/>
              <a:t>הַעִוְרִים</a:t>
            </a:r>
            <a:r>
              <a:rPr lang="he-IL" dirty="0"/>
              <a:t> שנאו שְׂנֻאֵי נֶפֶשׁ דָּוִד עַל כֵּן יֹאמְרוּ עִוֵּר וּפִסֵּחַ לֹא יָבוֹא אֶל הַבָּיִת: </a:t>
            </a:r>
          </a:p>
          <a:p>
            <a:r>
              <a:rPr lang="he-IL" dirty="0"/>
              <a:t>וַיֵּשֶׁב דָּוִד בַּמְּצֻדָה וַיִּקְרָא לָהּ עִיר דָּוִד </a:t>
            </a:r>
            <a:r>
              <a:rPr lang="he-IL" dirty="0" err="1"/>
              <a:t>וַיִּבֶן</a:t>
            </a:r>
            <a:r>
              <a:rPr lang="he-IL" dirty="0"/>
              <a:t> דָּוִד סָבִיב מִן הַמִּלּוֹא וָבָיְתָה: וַיֵּלֶךְ דָּוִד הָלוֹךְ וְגָדוֹל וַיהֹוָה </a:t>
            </a:r>
            <a:r>
              <a:rPr lang="he-IL" dirty="0" err="1"/>
              <a:t>אֱלֹהֵי</a:t>
            </a:r>
            <a:r>
              <a:rPr lang="he-IL" dirty="0"/>
              <a:t> צְבָאוֹת עִמּוֹ: פ</a:t>
            </a:r>
          </a:p>
          <a:p>
            <a:r>
              <a:rPr lang="he-IL" dirty="0"/>
              <a:t>וַיָּחֶל שְׁלֹמֹה לִבְנוֹת אֶת בֵּית ה' בִּירוּשָׁלִַם </a:t>
            </a:r>
            <a:r>
              <a:rPr lang="he-IL" b="1" dirty="0"/>
              <a:t>בְּהַר הַמּוֹרִיָּה אֲשֶׁר נִרְאָה לְדָוִיד אָבִיהוּ</a:t>
            </a:r>
            <a:r>
              <a:rPr lang="he-IL" dirty="0"/>
              <a:t>, אֲשֶׁר הֵכִין בִּמְקוֹם דָּוִיד בְּגֹרֶן אָרְנָן הַיְבוּסִי.</a:t>
            </a:r>
          </a:p>
          <a:p>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fontScale="90000"/>
          </a:bodyPr>
          <a:lstStyle/>
          <a:p>
            <a:r>
              <a:rPr lang="he-IL" b="1" i="0" dirty="0">
                <a:solidFill>
                  <a:srgbClr val="272828"/>
                </a:solidFill>
                <a:effectLst/>
                <a:highlight>
                  <a:srgbClr val="FFFFFF"/>
                </a:highlight>
                <a:latin typeface="Heebo" pitchFamily="2" charset="-79"/>
                <a:cs typeface="Heebo" pitchFamily="2" charset="-79"/>
              </a:rPr>
              <a:t>עיר שחוברה לה יחדיו</a:t>
            </a:r>
            <a:br>
              <a:rPr lang="he-IL" b="0" i="0" dirty="0">
                <a:solidFill>
                  <a:srgbClr val="272828"/>
                </a:solidFill>
                <a:effectLst/>
                <a:highlight>
                  <a:srgbClr val="FFFFFF"/>
                </a:highlight>
                <a:latin typeface="Heebo" pitchFamily="2" charset="-79"/>
                <a:cs typeface="Heebo" pitchFamily="2" charset="-79"/>
              </a:rPr>
            </a:br>
            <a:br>
              <a:rPr lang="he-IL"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בראשונה נבחר למלכות ישראל שאול משבט בנימין. לאחר התבוסה המחפירה לפלישתים בגלבוע ולאיבה ולמלחמת אחים לאחר מות שאול בין אבנר ובית שאול מבנימין לבין דוד בן שבט יהודה וצבאו של יואב. דוד ניצח, בית שאול הלך וכלה, וזקני יהודה המליכו את דוד בחברון בירת שבט יהודה.</a:t>
            </a:r>
          </a:p>
          <a:p>
            <a:r>
              <a:rPr lang="he-IL" dirty="0"/>
              <a:t>דוד יכול היה למלוך בחברון, כשם ששאול מלך בגבעה שבנחלת בנימין וכשם שכל השופטים משלו בישראל מעיר מולדתם או ממרכז שבטם. </a:t>
            </a:r>
          </a:p>
          <a:p>
            <a:r>
              <a:rPr lang="he-IL" dirty="0"/>
              <a:t>אך דוד מחליט לצאת מחברון ולמלוך דווקא בירושלים - העיר "שלא </a:t>
            </a:r>
            <a:r>
              <a:rPr lang="he-IL" dirty="0" err="1"/>
              <a:t>נתחלקה</a:t>
            </a:r>
            <a:r>
              <a:rPr lang="he-IL" dirty="0"/>
              <a:t> לשבטים" (</a:t>
            </a:r>
            <a:r>
              <a:rPr lang="he-IL" dirty="0" err="1">
                <a:hlinkClick r:id="rId2"/>
              </a:rPr>
              <a:t>ב"ק</a:t>
            </a:r>
            <a:r>
              <a:rPr lang="he-IL" dirty="0">
                <a:hlinkClick r:id="rId2"/>
              </a:rPr>
              <a:t> </a:t>
            </a:r>
            <a:r>
              <a:rPr lang="he-IL" dirty="0" err="1">
                <a:hlinkClick r:id="rId2"/>
              </a:rPr>
              <a:t>פב</a:t>
            </a:r>
            <a:r>
              <a:rPr lang="he-IL" dirty="0">
                <a:hlinkClick r:id="rId2"/>
              </a:rPr>
              <a:t> ע"ב</a:t>
            </a:r>
            <a:r>
              <a:rPr lang="he-IL" dirty="0"/>
              <a:t>).</a:t>
            </a:r>
          </a:p>
          <a:p>
            <a:r>
              <a:rPr lang="he-IL" dirty="0"/>
              <a:t>בפשטות, מלכתחילה ירושלים לא </a:t>
            </a:r>
            <a:r>
              <a:rPr lang="he-IL" dirty="0" err="1"/>
              <a:t>נתחלקה</a:t>
            </a:r>
            <a:r>
              <a:rPr lang="he-IL" dirty="0"/>
              <a:t> לשבטים משום שעדיין לא נכבשה בימי יהושע. המקרא מעיד ששבט יהודה לא הצליח להוריש את ירושלים (</a:t>
            </a:r>
            <a:r>
              <a:rPr lang="he-IL" dirty="0">
                <a:hlinkClick r:id="rId3"/>
              </a:rPr>
              <a:t>יהושע טו, </a:t>
            </a:r>
            <a:r>
              <a:rPr lang="he-IL" dirty="0" err="1">
                <a:hlinkClick r:id="rId3"/>
              </a:rPr>
              <a:t>סג</a:t>
            </a:r>
            <a:r>
              <a:rPr lang="he-IL" dirty="0"/>
              <a:t>) ואף שבט בנימין לא הצליח להורישה (</a:t>
            </a:r>
            <a:r>
              <a:rPr lang="he-IL" dirty="0">
                <a:hlinkClick r:id="rId4"/>
              </a:rPr>
              <a:t>שופטים א, </a:t>
            </a:r>
            <a:r>
              <a:rPr lang="he-IL" dirty="0" err="1">
                <a:hlinkClick r:id="rId4"/>
              </a:rPr>
              <a:t>כא</a:t>
            </a:r>
            <a:r>
              <a:rPr lang="he-IL" dirty="0"/>
              <a:t>). היבוסי שלט בירושלים עד כארבע-מאות שנה אחרי כניסת יהושע ארצה.</a:t>
            </a:r>
          </a:p>
          <a:p>
            <a:r>
              <a:rPr lang="he-IL" dirty="0"/>
              <a:t>המלך דוד החליט לכבוש את העיר הקשה כדי לחבר את שני השבטים העוינים וכדי לבנות את מלכות ישראל דווקא מכוח החיבור שבין שבטי רחל ולאה.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יהודה ובנימין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וַיִּתְפֹּש</a:t>
            </a:r>
            <a:r>
              <a:rPr lang="he-IL" dirty="0"/>
              <a:t>ׂ אֲחִיָּה בַּשַּׂלְמָה הַחֲדָשָׁה אֲשֶׁר עָלָיו וַיִּקְרָעֶהָ שְׁנֵים-עָשָׂר קְרָעִים. וַיֹּאמֶר לְיָרָבְעָם - קַח לְךָ עֲשָׂרָה קְרָעִים כִּי כֹה אָמַר ה' </a:t>
            </a:r>
            <a:r>
              <a:rPr lang="he-IL" dirty="0" err="1"/>
              <a:t>אֱ-לֹוהֵי</a:t>
            </a:r>
            <a:r>
              <a:rPr lang="he-IL" dirty="0"/>
              <a:t> יִשְׂרָאֵל, הִנְנִי קֹרֵעַ אֶת הַמַּמְלָכָה מִיַּד שְׁלֹמֹה וְנָתַתִּי לְךָ אֵת עֲשָׂרָה הַשְּׁבָטִים. וְהַשֵּׁבֶט הָאֶחָד יִהְיֶה לּוֹ לְמַעַן עַבְדִּי דָוִד וּלְמַעַן יְרוּשָׁלִַם הָעִיר אֲשֶׁר בָּחַרְתִּי בָהּ מִכֹּל שִׁבְטֵי יִשְׂרָאֵל.</a:t>
            </a:r>
          </a:p>
          <a:p>
            <a:r>
              <a:rPr lang="he-IL" dirty="0"/>
              <a:t>הקורא תמה מן הסתם על חשבונו השגוי כביכול של הנביא: אם השמלה נקרעה לשנים-עשר קרעים, כיצד ניתנו לירבעם עשרה שבטים ולשלמה שבט אחד? </a:t>
            </a:r>
          </a:p>
          <a:p>
            <a:r>
              <a:rPr lang="he-IL" dirty="0"/>
              <a:t>אפשר שיש לקרוא את הפסוק בדרך הבאה: "וְהַשֵּׁבֶט הָאֶחָד יִהְיֶה לּוֹ לְמַעַן עַבְדִּי דָוִד [וְהַשֵּׁבֶט הָאֶחָד יִהְיֶה לּוֹ] וּלְמַעַן יְרוּשָׁלִַם הָעִיר אֲשֶׁר בָּחַרְתִּי בָהּ מִכֹּל שִׁבְטֵי יִשְׂרָאֵל". בסך הכול יהיו לבית דוד שני שבטים: שבט יהודה למען דוד וכהמשך לו, ושבט בנימין למען ירושלים. שכן אם יצטרף שבט בנימין באופן טבעי לאחיו יוסף ולשבטי ישראל שתמכו בירבעם האפרתי, תחולק ירושלים בין שתי הממלכות ותהפוך מעיר מלכות לעיר ספר, כפי שהייתה ירושלים בימינו עד מלחמת ששת הימים.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עיר שחוברה לה יחדיו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אָמַר ר' יוֹחָנָן: </a:t>
            </a:r>
            <a:r>
              <a:rPr lang="he-IL" dirty="0"/>
              <a:t>אָמַר הַקָּדוֹשׁ בָּרוּךְ הוּא: לֹא אָבוֹא בִּירוּשָׁלַיִם שֶׁל מַעְלָה, עַד שֶׁאָבוֹא לִירוּשָׁלַיִם שֶׁל מַטָּה... </a:t>
            </a:r>
          </a:p>
          <a:p>
            <a:r>
              <a:rPr lang="he-IL" dirty="0"/>
              <a:t>וְכִי יֵשׁ יְרוּשָׁלַיִם לְמַעְלָה? </a:t>
            </a:r>
          </a:p>
          <a:p>
            <a:r>
              <a:rPr lang="he-IL" dirty="0"/>
              <a:t>כֵּן! שֶׁכָּתוּב "יְרוּשָׁלִַם הַבְּנוּיָה כְּעִיר שֶׁחֻבְּרָה לָּהּ יַחְדָּו".</a:t>
            </a:r>
          </a:p>
          <a:p>
            <a:endParaRPr lang="he-IL" dirty="0"/>
          </a:p>
          <a:p>
            <a:r>
              <a:rPr lang="he-IL" b="1" dirty="0"/>
              <a:t>2. אָמַר ר' יְהוֹשֻׁעַ בֶּן לֵוִי: </a:t>
            </a:r>
            <a:r>
              <a:rPr lang="he-IL" dirty="0"/>
              <a:t>עִיר שֶׁהִיא עוֹשָׂה כָּל יִשְׂרָאֵל חֲבֵרִים.</a:t>
            </a:r>
          </a:p>
          <a:p>
            <a:endParaRPr lang="he-IL" dirty="0"/>
          </a:p>
          <a:p>
            <a:r>
              <a:rPr lang="he-IL" b="1" dirty="0"/>
              <a:t>הפירוש הראשון</a:t>
            </a:r>
            <a:r>
              <a:rPr lang="he-IL" dirty="0"/>
              <a:t> מציע חיבור בין עולם הרוח לעולם הארצי- חומרי, ירושלים של מעלה וירושלים של מטה מתחברות "כעיר שחוברה לה יחדיו". חיבור בין הפן הדתי הקדוש של העיר שעומדת במוקד התקווה לגאולה משיחית, לבין החיים היומיומיים בה, חיי עמל, בנייה ויצירה.</a:t>
            </a:r>
          </a:p>
          <a:p>
            <a:endParaRPr lang="he-IL" dirty="0"/>
          </a:p>
          <a:p>
            <a:r>
              <a:rPr lang="he-IL" b="1" dirty="0"/>
              <a:t>הפירוש השני</a:t>
            </a:r>
            <a:r>
              <a:rPr lang="he-IL" dirty="0"/>
              <a:t> מציע חיבורים בין האנשים שבעיר.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וכסא</a:t>
            </a:r>
            <a:r>
              <a:rPr lang="he-IL" dirty="0"/>
              <a:t> דוד</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כִּי לְמַעַן דָּוִד נָתַן ה' </a:t>
            </a:r>
            <a:r>
              <a:rPr lang="he-IL" dirty="0" err="1"/>
              <a:t>אֱ-לֹוהָיו</a:t>
            </a:r>
            <a:r>
              <a:rPr lang="he-IL" dirty="0"/>
              <a:t> לוֹ נִיר בִּירוּשָׁלִָם לְהָקִים אֶת בְּנוֹ אַחֲרָיו וּלְהַעֲמִיד אֶת יְרוּשָׁלִָם. (</a:t>
            </a:r>
            <a:r>
              <a:rPr lang="he-IL" dirty="0">
                <a:hlinkClick r:id="rId2"/>
              </a:rPr>
              <a:t>מל"א טו, ד</a:t>
            </a:r>
            <a:r>
              <a:rPr lang="he-IL" dirty="0"/>
              <a:t>)</a:t>
            </a:r>
          </a:p>
          <a:p>
            <a:r>
              <a:rPr lang="he-IL" dirty="0"/>
              <a:t>וְגַנּוֹתִי אֶל הָעִיר הַזֹּאת לְהוֹשִׁיעָהּ לְמַעֲנִי וּלְמַעַן דָּוִד עַבְדִּי. (</a:t>
            </a:r>
            <a:r>
              <a:rPr lang="he-IL" dirty="0">
                <a:hlinkClick r:id="rId3"/>
              </a:rPr>
              <a:t>מל"ב </a:t>
            </a:r>
            <a:r>
              <a:rPr lang="he-IL" dirty="0" err="1">
                <a:hlinkClick r:id="rId3"/>
              </a:rPr>
              <a:t>יט</a:t>
            </a:r>
            <a:r>
              <a:rPr lang="he-IL" dirty="0">
                <a:hlinkClick r:id="rId3"/>
              </a:rPr>
              <a:t>, לד</a:t>
            </a:r>
            <a:r>
              <a:rPr lang="he-IL" dirty="0"/>
              <a:t>)</a:t>
            </a:r>
          </a:p>
          <a:p>
            <a:r>
              <a:rPr lang="he-IL" dirty="0"/>
              <a:t>וּמִכַּף מֶלֶךְ אַשּׁוּר אַצִּילְךָ וְאֵת הָעִיר הַזֹּאת וְגַנּוֹתִי עַל הָעִיר הַזֹּאת לְמַעֲנִי וּלְמַעַן דָּוִד עַבְדִּי. (</a:t>
            </a:r>
            <a:r>
              <a:rPr lang="he-IL" dirty="0">
                <a:hlinkClick r:id="rId4"/>
              </a:rPr>
              <a:t>מל"ב כ, ו</a:t>
            </a:r>
            <a:r>
              <a:rPr lang="he-IL" dirty="0"/>
              <a:t>)</a:t>
            </a:r>
          </a:p>
          <a:p>
            <a:r>
              <a:rPr lang="he-IL" dirty="0"/>
              <a:t>הקשר בין דוד לירושלים מופיע בתפילותינו פעמים רבות:</a:t>
            </a:r>
          </a:p>
          <a:p>
            <a:r>
              <a:rPr lang="he-IL" dirty="0"/>
              <a:t>וְלִירוּשָׁלַיִם עִירְךָ בְּרַחֲמִים תָּשׁוּב וְתִשְׁכֹּן בְּתוֹכָהּ כַּאֲשֶׁר דִּבַּרְתָּ וּבְנֵה אוֹתָהּ בְּקָרוֹב בְּיָמֵינוּ בִּנְיַן עוֹלָם </a:t>
            </a:r>
            <a:r>
              <a:rPr lang="he-IL" dirty="0" err="1"/>
              <a:t>וְכִסֵּא</a:t>
            </a:r>
            <a:r>
              <a:rPr lang="he-IL" dirty="0"/>
              <a:t> דָוִד עַבְדְּךָ מְהֵרָה לְתוֹכָהּ תָּכִין. (תפילת העמידה)</a:t>
            </a:r>
          </a:p>
          <a:p>
            <a:r>
              <a:rPr lang="he-IL" dirty="0"/>
              <a:t>רַחֶם נָא ה' </a:t>
            </a:r>
            <a:r>
              <a:rPr lang="he-IL" dirty="0" err="1"/>
              <a:t>אֱ-לוֹהֵינו</a:t>
            </a:r>
            <a:r>
              <a:rPr lang="he-IL" dirty="0"/>
              <a:t>ּ עַל יִשְׂרָאֵל עַמֶּךָ וְעַל יְרוּשָׁלַיִם עִירֶךָ וְעַל צִיּוֹן מִשְׁכַּן כְּבוֹדֶךָ וְעַל מַלְכוּת בֵּית דָּוִד מְשִׁיחֶךָ. (ברכת המזון)</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r"/>
            <a:r>
              <a:rPr lang="he-IL" dirty="0"/>
              <a:t>והשבתי חיה רעה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9892756" cy="5116946"/>
          </a:xfrm>
        </p:spPr>
        <p:txBody>
          <a:bodyPr>
            <a:normAutofit lnSpcReduction="10000"/>
          </a:bodyPr>
          <a:lstStyle/>
          <a:p>
            <a:r>
              <a:rPr lang="he-IL" dirty="0"/>
              <a:t>התורה מבטיחה בתחילת פרשתנו: </a:t>
            </a:r>
          </a:p>
          <a:p>
            <a:r>
              <a:rPr lang="he-IL" dirty="0"/>
              <a:t>"וְנָתַתִּי שָׁלוֹם בָּאָרֶץ </a:t>
            </a:r>
          </a:p>
          <a:p>
            <a:r>
              <a:rPr lang="he-IL" dirty="0"/>
              <a:t>וּשְׁכַבְתֶּם וְאֵין מַחֲרִיד </a:t>
            </a:r>
          </a:p>
          <a:p>
            <a:r>
              <a:rPr lang="he-IL" dirty="0"/>
              <a:t>וְהִשְׁבַּתִּי חַיָּה רָעָה מִן הָאָרֶץ </a:t>
            </a:r>
          </a:p>
          <a:p>
            <a:r>
              <a:rPr lang="he-IL" dirty="0"/>
              <a:t>וְחֶרֶב לֹא תַעֲבֹר בְּאַרְצְכֶם" (ויקרא כ"ו ו). </a:t>
            </a:r>
          </a:p>
          <a:p>
            <a:r>
              <a:rPr lang="he-IL" dirty="0"/>
              <a:t>נחלקו התנאים: </a:t>
            </a:r>
          </a:p>
          <a:p>
            <a:r>
              <a:rPr lang="he-IL" dirty="0"/>
              <a:t>"והשבתי חיה רעה מן הארץ, </a:t>
            </a:r>
          </a:p>
          <a:p>
            <a:r>
              <a:rPr lang="he-IL" dirty="0"/>
              <a:t>ר' יהודה אומר מעבירם מן העולם, </a:t>
            </a:r>
          </a:p>
          <a:p>
            <a:r>
              <a:rPr lang="he-IL" dirty="0"/>
              <a:t>ר' שמעון אומר משביתן שלא </a:t>
            </a:r>
            <a:r>
              <a:rPr lang="he-IL" dirty="0" err="1"/>
              <a:t>יזוקו</a:t>
            </a:r>
            <a:r>
              <a:rPr lang="he-IL" dirty="0"/>
              <a:t>" (ספרא </a:t>
            </a:r>
            <a:r>
              <a:rPr lang="he-IL" dirty="0" err="1"/>
              <a:t>בחוקותי</a:t>
            </a:r>
            <a:r>
              <a:rPr lang="he-IL" dirty="0"/>
              <a:t> פרשה א) </a:t>
            </a:r>
          </a:p>
          <a:p>
            <a:r>
              <a:rPr lang="he-IL" dirty="0"/>
              <a:t>בפירוש הרמב"ן נראה שגם דברי רבי  יהודה, "מעבירן מן העולם", אין הכוונה שלא יישארו בעולם חיות טורפות. אלא הרי הנושא הוא ברכת בני ישראל בארץ ישראל, כלומר הכוונה היא שכאן בארץ יעברו מן העולם, ייכחדו החיות האלו. ואין זה נס גלוי. בזמננו מתגעגעים אמנם לתקופה שהיו כאן נמרים אריות ודובים, אבל היכחדותם אינה נס.</a:t>
            </a:r>
          </a:p>
          <a:p>
            <a:r>
              <a:rPr lang="he-IL" dirty="0"/>
              <a:t>גם דברי רבי שמעון, משביתן שלא יזיקו, לא בהכרח שהכוונה לנס גלוי, כמתואר בנביאים לימות המשיח: "ושעשע יונק על חור פתן", אלא שה' משגיח שלא יזיקו את בני ישראל.</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2050" name="Picture 2">
            <a:extLst>
              <a:ext uri="{FF2B5EF4-FFF2-40B4-BE49-F238E27FC236}">
                <a16:creationId xmlns:a16="http://schemas.microsoft.com/office/drawing/2014/main" id="{8EFCF4BC-965B-EE66-90DC-4ADF19045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33381" cy="419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וגר זאב עם כבש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הנביאים ניבאו: </a:t>
            </a:r>
          </a:p>
          <a:p>
            <a:endParaRPr lang="he-IL" dirty="0"/>
          </a:p>
          <a:p>
            <a:endParaRPr lang="he-IL" dirty="0"/>
          </a:p>
          <a:p>
            <a:endParaRPr lang="he-IL" dirty="0"/>
          </a:p>
          <a:p>
            <a:r>
              <a:rPr lang="he-IL" dirty="0"/>
              <a:t>"וְגָר זְאֵב עִם כֶּבֶשׂ וְנָמֵר עִם גְּדִי </a:t>
            </a:r>
            <a:r>
              <a:rPr lang="he-IL" dirty="0" err="1"/>
              <a:t>יִרְבָּץ</a:t>
            </a:r>
            <a:r>
              <a:rPr lang="he-IL" dirty="0"/>
              <a:t> וְעֵגֶל וּכְפִיר </a:t>
            </a:r>
            <a:r>
              <a:rPr lang="he-IL" dirty="0" err="1"/>
              <a:t>וּמְרִיא</a:t>
            </a:r>
            <a:r>
              <a:rPr lang="he-IL" dirty="0"/>
              <a:t> יַחְדָּו וְנַעַר קָטֹן נֹהֵג בָּם:... וְאַרְיֵה כַּבָּקָר יֹאכַל תֶּבֶן:... לֹא יָרֵעוּ וְלֹא יַשְׁחִיתוּ בְּכָל הַר קָדְשִׁי כִּי מָלְאָה הָאָרֶץ דֵּעָה אֶת </a:t>
            </a:r>
            <a:r>
              <a:rPr lang="he-IL" dirty="0" err="1"/>
              <a:t>יְקֹוָק</a:t>
            </a:r>
            <a:r>
              <a:rPr lang="he-IL" dirty="0"/>
              <a:t> כַּמַּיִם לַיָּם מְכַסִּים" (ישעיהו י"א ו-ט) </a:t>
            </a:r>
          </a:p>
          <a:p>
            <a:r>
              <a:rPr lang="he-IL" dirty="0"/>
              <a:t>"וַאֲנִי </a:t>
            </a:r>
            <a:r>
              <a:rPr lang="he-IL" dirty="0" err="1"/>
              <a:t>יְקֹוָק</a:t>
            </a:r>
            <a:r>
              <a:rPr lang="he-IL" dirty="0"/>
              <a:t> אֶהְיֶה לָהֶם </a:t>
            </a:r>
            <a:r>
              <a:rPr lang="he-IL" dirty="0" err="1"/>
              <a:t>לֵאלֹקים</a:t>
            </a:r>
            <a:r>
              <a:rPr lang="he-IL" dirty="0"/>
              <a:t> ...וְכָרַתִּי לָהֶם בְּרִית שָׁלוֹם וְהִשְׁבַּתִּי חַיָּה רָעָה מִן הָאָרֶץ וְיָשְׁבוּ בַמִּדְבָּר לָבֶטַח וְיָשְׁנוּ </a:t>
            </a:r>
            <a:r>
              <a:rPr lang="he-IL" dirty="0" err="1"/>
              <a:t>בַּיְּעָרִים</a:t>
            </a:r>
            <a:r>
              <a:rPr lang="he-IL" dirty="0"/>
              <a:t>"  (יחזקאל ל"ד כד-כה). </a:t>
            </a:r>
          </a:p>
          <a:p>
            <a:r>
              <a:rPr lang="he-IL" dirty="0"/>
              <a:t>נחלקו הראשונים בהסבר הבטחות התורה והנביאים. </a:t>
            </a:r>
          </a:p>
          <a:p>
            <a:r>
              <a:rPr lang="he-IL" dirty="0"/>
              <a:t>הרמב"ם וסיעתו מפרשים את הפסוקים כמשל. </a:t>
            </a:r>
          </a:p>
          <a:p>
            <a:r>
              <a:rPr lang="he-IL" dirty="0" err="1"/>
              <a:t>הראב"ד</a:t>
            </a:r>
            <a:r>
              <a:rPr lang="he-IL" dirty="0"/>
              <a:t> וסיעתו מסבירים את הפסוקים כפשוטם כשינוי פלאי בטבע. </a:t>
            </a:r>
          </a:p>
          <a:p>
            <a:r>
              <a:rPr lang="he-IL" dirty="0"/>
              <a:t>הרמב"ן וסיעתו מסבירים כי הפסוקים מתארים שינוי שיחול באדם בזמן הגאולה.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1026" name="Picture 2" descr="וגר זאב עם כבש – ויקיפדיה">
            <a:extLst>
              <a:ext uri="{FF2B5EF4-FFF2-40B4-BE49-F238E27FC236}">
                <a16:creationId xmlns:a16="http://schemas.microsoft.com/office/drawing/2014/main" id="{DBE4E3AD-1242-E58D-45E3-E4CDCA68A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8283" y="-67887"/>
            <a:ext cx="4026996" cy="24592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השפעת התנך על חיי היום יום בישראל: פסוק על גלויה">
            <a:extLst>
              <a:ext uri="{FF2B5EF4-FFF2-40B4-BE49-F238E27FC236}">
                <a16:creationId xmlns:a16="http://schemas.microsoft.com/office/drawing/2014/main" id="{3CDA3239-7235-B17F-E95E-500B325EC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1438"/>
            <a:ext cx="4048125" cy="3057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לא ינום ולא ישן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שִׁיר הַמַּעֲלוֹת - זְכוֹר ה' לְדָוִד אֵת כָּל עֻנּוֹתוֹ. אֲשֶׁר נִשְׁבַּע לַה', נָדַר לַאֲבִיר יַעֲקֹב. אִם אָבֹא בְּאֹהֶל בֵּיתִי, אִם אֶעֱלֶה עַל עֶרֶשׂ יְצוּעָי. אִם אֶתֵּן שְׁנַת לְעֵינָי, לְעַפְעַפַּי תְּנוּמָה. </a:t>
            </a:r>
            <a:r>
              <a:rPr lang="he-IL"/>
              <a:t>עַד אֶמְצָא מָקוֹם לַה', מִשְׁכָּנוֹת לַאֲבִיר יַעֲקֹב.</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והנה הרמב"ם כתב בהלכות (בית הבחירה פרק א) "מצות עשה לעשות בית </a:t>
            </a:r>
            <a:r>
              <a:rPr lang="he-IL" dirty="0" err="1"/>
              <a:t>ליי</a:t>
            </a:r>
            <a:r>
              <a:rPr lang="he-IL" dirty="0"/>
              <a:t>' מוכן להיות מקריבים בו </a:t>
            </a:r>
            <a:r>
              <a:rPr lang="he-IL" dirty="0" err="1"/>
              <a:t>הקרבנות</a:t>
            </a:r>
            <a:r>
              <a:rPr lang="he-IL" dirty="0"/>
              <a:t>, </a:t>
            </a:r>
            <a:r>
              <a:rPr lang="he-IL" dirty="0" err="1"/>
              <a:t>וחוגגין</a:t>
            </a:r>
            <a:r>
              <a:rPr lang="he-IL" dirty="0"/>
              <a:t> אליו שלש פעמים בשנה שנאמר ועשו לי מקדש, וכבר נתפרש בתורה משכן שעשה משה רבינו, והיה לפי שעה שנאמר כי לא באתם עד עתה וגו'". </a:t>
            </a:r>
          </a:p>
          <a:p>
            <a:r>
              <a:rPr lang="he-IL" dirty="0"/>
              <a:t>משמע שמצווה זו נוהגת לדורות, וגם לעתיד לבוא אנו מצווים להקים מקדש.</a:t>
            </a:r>
          </a:p>
          <a:p>
            <a:r>
              <a:rPr lang="he-IL" dirty="0"/>
              <a:t>וכך מצאנו בזמן התנאים, שניסו להקים את המקדש, כפי שמובא במדרש (</a:t>
            </a:r>
            <a:r>
              <a:rPr lang="he-IL" b="1" dirty="0">
                <a:hlinkClick r:id="rId2"/>
              </a:rPr>
              <a:t>בראשית רבה (</a:t>
            </a:r>
            <a:r>
              <a:rPr lang="he-IL" b="1" dirty="0" err="1">
                <a:hlinkClick r:id="rId2"/>
              </a:rPr>
              <a:t>וילנא</a:t>
            </a:r>
            <a:r>
              <a:rPr lang="he-IL" b="1" dirty="0">
                <a:hlinkClick r:id="rId2"/>
              </a:rPr>
              <a:t>) פרשה סד</a:t>
            </a:r>
            <a:r>
              <a:rPr lang="he-IL" dirty="0"/>
              <a:t>) "בימי רבי יהושע בן חנניה גזרה מלכות הרשעה שיבנה בית המקדש, הושיבו </a:t>
            </a:r>
            <a:r>
              <a:rPr lang="he-IL" dirty="0" err="1"/>
              <a:t>פפוס</a:t>
            </a:r>
            <a:r>
              <a:rPr lang="he-IL" dirty="0"/>
              <a:t> </a:t>
            </a:r>
            <a:r>
              <a:rPr lang="he-IL" dirty="0" err="1"/>
              <a:t>ולוליאנוס</a:t>
            </a:r>
            <a:r>
              <a:rPr lang="he-IL" dirty="0"/>
              <a:t> </a:t>
            </a:r>
            <a:r>
              <a:rPr lang="he-IL" dirty="0" err="1"/>
              <a:t>טרפיזין</a:t>
            </a:r>
            <a:r>
              <a:rPr lang="he-IL" dirty="0"/>
              <a:t> מעכו עד </a:t>
            </a:r>
            <a:r>
              <a:rPr lang="he-IL" dirty="0" err="1"/>
              <a:t>אנטוכיא</a:t>
            </a:r>
            <a:r>
              <a:rPr lang="he-IL" dirty="0"/>
              <a:t> והיו </a:t>
            </a:r>
            <a:r>
              <a:rPr lang="he-IL" dirty="0" err="1"/>
              <a:t>מספקין</a:t>
            </a:r>
            <a:r>
              <a:rPr lang="he-IL" dirty="0"/>
              <a:t> לעולי גולה כסף וזהב וכל צרכם, </a:t>
            </a:r>
            <a:r>
              <a:rPr lang="he-IL" dirty="0" err="1"/>
              <a:t>וכו</a:t>
            </a:r>
            <a:r>
              <a:rPr lang="he-IL" dirty="0"/>
              <a:t>', ולבסוף לא עלתה בידם", הרי לנו שגם לאחר חורבן הבית השני, השתדלו חכמינו לבנות את בית המקדש, ולא הסתמכו על כך שיבנה משמים.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נראה להסביר כל זאת ע"פ </a:t>
            </a:r>
            <a:r>
              <a:rPr lang="he-IL" dirty="0" err="1"/>
              <a:t>הגמ</a:t>
            </a:r>
            <a:r>
              <a:rPr lang="he-IL" dirty="0"/>
              <a:t>' (</a:t>
            </a:r>
            <a:r>
              <a:rPr lang="he-IL" b="1" dirty="0">
                <a:hlinkClick r:id="rId2"/>
              </a:rPr>
              <a:t>כתובות דף ה עמוד א</a:t>
            </a:r>
            <a:r>
              <a:rPr lang="he-IL" dirty="0"/>
              <a:t>):</a:t>
            </a:r>
          </a:p>
          <a:p>
            <a:r>
              <a:rPr lang="he-IL" dirty="0"/>
              <a:t>"דרש בר </a:t>
            </a:r>
            <a:r>
              <a:rPr lang="he-IL" dirty="0" err="1"/>
              <a:t>קפרא</a:t>
            </a:r>
            <a:r>
              <a:rPr lang="he-IL" dirty="0"/>
              <a:t>: גדולים מעשה צדיקים יותר ממעשה שמים וארץ, </a:t>
            </a:r>
            <a:r>
              <a:rPr lang="he-IL" dirty="0" err="1"/>
              <a:t>דאילו</a:t>
            </a:r>
            <a:r>
              <a:rPr lang="he-IL" dirty="0"/>
              <a:t> במעשה שמים וארץ - כתיב: (</a:t>
            </a:r>
            <a:r>
              <a:rPr lang="he-IL" b="1" dirty="0">
                <a:hlinkClick r:id="rId3"/>
              </a:rPr>
              <a:t>ישעיהו מ"ח</a:t>
            </a:r>
            <a:r>
              <a:rPr lang="he-IL" dirty="0"/>
              <a:t>) אף ידי יסדה ארץ וימיני טפחה שמים, ואילו במעשה ידיהם של צדיקים - כתיב: +שמות ט"ו+ מכון לשבתך פעלת ה' מקדש אדני כוננו ידיך. </a:t>
            </a:r>
          </a:p>
          <a:p>
            <a:r>
              <a:rPr lang="he-IL" dirty="0"/>
              <a:t>לכאורה קשה, הרי משמעותו הפשוטה של הפסוק המובא כאן "מכון לשבתך פעלת ה' מקדש אדני כוננו ידיך", היא שהוא מעשה ידי שמים, וכפי שלמד מכאן רש"י בסוכה שבית המקדש ירד מן השמים, ואיך למדו מכאן חז"ל שבנין בית המקדש הוא מעשיהם של צדיקים?</a:t>
            </a:r>
          </a:p>
          <a:p>
            <a:r>
              <a:rPr lang="he-IL" dirty="0"/>
              <a:t>אלא שבית המקדש הוא חובה שלנו לעשות משכן לשכינה, וזה כל תכלית בריאת האדם לעשות לשכינה דירה בתחתונים, ואם כן ערך לכך להקב"ה יעשה זאת בשבילנו, ולכן ברור שבית המקדש הוא מעשיהם של צדיקים, אלא הם אינם יכולים לעשות זאת בלא סייעתא דשמיא, ולכן הם עושים מה שיכולים, והקב"ה משלים את מלאכתם ומשרה שכינתו בתוכם, והואיל ואנו מבינים שמאתנו נדרש הרצון אבל תוצאת המעשה תלויה בקב"ה לכן נחשב שהקב"ה עשה זאת כפי שנאמר "מקדש אדני כוננו ידיך".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23727</TotalTime>
  <Words>1544</Words>
  <Application>Microsoft Office PowerPoint</Application>
  <PresentationFormat>מסך רחב</PresentationFormat>
  <Paragraphs>102</Paragraphs>
  <Slides>26</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5</vt:i4>
      </vt:variant>
      <vt:variant>
        <vt:lpstr>כותרות שקופיות</vt:lpstr>
      </vt:variant>
      <vt:variant>
        <vt:i4>26</vt:i4>
      </vt:variant>
    </vt:vector>
  </HeadingPairs>
  <TitlesOfParts>
    <vt:vector size="38" baseType="lpstr">
      <vt:lpstr>Aharoni</vt:lpstr>
      <vt:lpstr>Arial</vt:lpstr>
      <vt:lpstr>Calibri</vt:lpstr>
      <vt:lpstr>Calibri Light</vt:lpstr>
      <vt:lpstr>Heebo</vt:lpstr>
      <vt:lpstr>Trebuchet MS</vt:lpstr>
      <vt:lpstr>Wingdings 3</vt:lpstr>
      <vt:lpstr>2_פיאה</vt:lpstr>
      <vt:lpstr>ערכת נושא Office</vt:lpstr>
      <vt:lpstr>פיאה</vt:lpstr>
      <vt:lpstr>3_פיאה</vt:lpstr>
      <vt:lpstr>1_פיאה</vt:lpstr>
      <vt:lpstr>כיצד נבחרה ירושלים?</vt:lpstr>
      <vt:lpstr>מי בחר בירושלים</vt:lpstr>
      <vt:lpstr>מי גילה את המקום?</vt:lpstr>
      <vt:lpstr>עיר דוד</vt:lpstr>
      <vt:lpstr>עיר שחוברה לה יחדיו  </vt:lpstr>
      <vt:lpstr>יהודה ובנימין</vt:lpstr>
      <vt:lpstr>עיר שחוברה לה יחדיו</vt:lpstr>
      <vt:lpstr>וכסא דוד</vt:lpstr>
      <vt:lpstr>והשבתי חיה רעה</vt:lpstr>
      <vt:lpstr>וגר זאב עם כבש</vt:lpstr>
      <vt:lpstr>מצגת של PowerPoint‏</vt:lpstr>
      <vt:lpstr>מצגת של PowerPoint‏</vt:lpstr>
      <vt:lpstr>לא ינום ולא ישן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17</cp:revision>
  <cp:lastPrinted>2024-02-26T05:45:50Z</cp:lastPrinted>
  <dcterms:created xsi:type="dcterms:W3CDTF">2024-02-23T09:02:47Z</dcterms:created>
  <dcterms:modified xsi:type="dcterms:W3CDTF">2024-06-05T03:29:32Z</dcterms:modified>
</cp:coreProperties>
</file>