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</p:sldMasterIdLst>
  <p:notesMasterIdLst>
    <p:notesMasterId r:id="rId40"/>
  </p:notesMasterIdLst>
  <p:sldIdLst>
    <p:sldId id="256" r:id="rId6"/>
    <p:sldId id="670" r:id="rId7"/>
    <p:sldId id="671" r:id="rId8"/>
    <p:sldId id="672" r:id="rId9"/>
    <p:sldId id="673" r:id="rId10"/>
    <p:sldId id="674" r:id="rId11"/>
    <p:sldId id="675" r:id="rId12"/>
    <p:sldId id="676" r:id="rId13"/>
    <p:sldId id="677" r:id="rId14"/>
    <p:sldId id="678" r:id="rId15"/>
    <p:sldId id="679" r:id="rId16"/>
    <p:sldId id="680" r:id="rId17"/>
    <p:sldId id="681" r:id="rId18"/>
    <p:sldId id="682" r:id="rId19"/>
    <p:sldId id="683" r:id="rId20"/>
    <p:sldId id="684" r:id="rId21"/>
    <p:sldId id="685" r:id="rId22"/>
    <p:sldId id="686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698" r:id="rId35"/>
    <p:sldId id="699" r:id="rId36"/>
    <p:sldId id="700" r:id="rId37"/>
    <p:sldId id="701" r:id="rId38"/>
    <p:sldId id="702" r:id="rId39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670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כ"ה/אייר/תשפ"ד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6/2/2024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6/2/2024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6/2/2024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6/2/2024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6/2/2024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6/2/2024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6/2/2024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6/2/2024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6/2/2024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6/2/2024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6/2/2024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6/2/2024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6/2/2024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כיצד </a:t>
            </a:r>
            <a:r>
              <a:rPr lang="he-IL" b="1">
                <a:solidFill>
                  <a:srgbClr val="FF66FF"/>
                </a:solidFill>
                <a:highlight>
                  <a:srgbClr val="FFFF00"/>
                </a:highlight>
              </a:rPr>
              <a:t>נבחרה ירושלים?</a:t>
            </a:r>
            <a:endParaRPr lang="he-IL" b="1" dirty="0">
              <a:solidFill>
                <a:srgbClr val="FF66FF"/>
              </a:solidFill>
              <a:highlight>
                <a:srgbClr val="FFFF00"/>
              </a:highlight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he-IL" sz="3600" dirty="0">
              <a:solidFill>
                <a:srgbClr val="FF66FF"/>
              </a:solidFill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32"/>
    </mc:Choice>
    <mc:Fallback xmlns=""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3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8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5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1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3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7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6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6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3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2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9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7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4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20256</TotalTime>
  <Words>38</Words>
  <Application>Microsoft Office PowerPoint</Application>
  <PresentationFormat>מסך רחב</PresentationFormat>
  <Paragraphs>35</Paragraphs>
  <Slides>34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34</vt:i4>
      </vt:variant>
    </vt:vector>
  </HeadingPairs>
  <TitlesOfParts>
    <vt:vector size="45" baseType="lpstr">
      <vt:lpstr>Aharoni</vt:lpstr>
      <vt:lpstr>Arial</vt:lpstr>
      <vt:lpstr>Calibri</vt:lpstr>
      <vt:lpstr>Calibri Light</vt:lpstr>
      <vt:lpstr>Trebuchet MS</vt:lpstr>
      <vt:lpstr>Wingdings 3</vt:lpstr>
      <vt:lpstr>2_פיאה</vt:lpstr>
      <vt:lpstr>ערכת נושא Office</vt:lpstr>
      <vt:lpstr>פיאה</vt:lpstr>
      <vt:lpstr>3_פיאה</vt:lpstr>
      <vt:lpstr>1_פיאה</vt:lpstr>
      <vt:lpstr>כיצד נבחרה ירושלים?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16</cp:revision>
  <cp:lastPrinted>2024-02-26T05:45:50Z</cp:lastPrinted>
  <dcterms:created xsi:type="dcterms:W3CDTF">2024-02-23T09:02:47Z</dcterms:created>
  <dcterms:modified xsi:type="dcterms:W3CDTF">2024-06-02T09:03:52Z</dcterms:modified>
</cp:coreProperties>
</file>