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8E1D72-A2EB-4069-B6A3-3566D118D35B}" v="3" dt="2024-12-05T15:58:18.2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098E1D72-A2EB-4069-B6A3-3566D118D35B}"/>
    <pc:docChg chg="undo redo custSel addSld delSld modSld sldOrd">
      <pc:chgData name="יהודה טאוב" userId="80c2dbd02819b45c" providerId="LiveId" clId="{098E1D72-A2EB-4069-B6A3-3566D118D35B}" dt="2024-12-05T15:58:19.399" v="45"/>
      <pc:docMkLst>
        <pc:docMk/>
      </pc:docMkLst>
      <pc:sldChg chg="new del">
        <pc:chgData name="יהודה טאוב" userId="80c2dbd02819b45c" providerId="LiveId" clId="{098E1D72-A2EB-4069-B6A3-3566D118D35B}" dt="2024-12-05T15:55:33.480" v="1" actId="680"/>
        <pc:sldMkLst>
          <pc:docMk/>
          <pc:sldMk cId="1588226866" sldId="262"/>
        </pc:sldMkLst>
      </pc:sldChg>
      <pc:sldChg chg="addSp modSp add mod ord">
        <pc:chgData name="יהודה טאוב" userId="80c2dbd02819b45c" providerId="LiveId" clId="{098E1D72-A2EB-4069-B6A3-3566D118D35B}" dt="2024-12-05T15:58:19.399" v="45"/>
        <pc:sldMkLst>
          <pc:docMk/>
          <pc:sldMk cId="1775237246" sldId="262"/>
        </pc:sldMkLst>
        <pc:spChg chg="mod">
          <ac:chgData name="יהודה טאוב" userId="80c2dbd02819b45c" providerId="LiveId" clId="{098E1D72-A2EB-4069-B6A3-3566D118D35B}" dt="2024-12-05T15:55:46.156" v="15" actId="20577"/>
          <ac:spMkLst>
            <pc:docMk/>
            <pc:sldMk cId="1775237246" sldId="262"/>
            <ac:spMk id="2" creationId="{D77A05AE-EF55-F106-31FE-3607BAB2C20D}"/>
          </ac:spMkLst>
        </pc:spChg>
        <pc:spChg chg="mod">
          <ac:chgData name="יהודה טאוב" userId="80c2dbd02819b45c" providerId="LiveId" clId="{098E1D72-A2EB-4069-B6A3-3566D118D35B}" dt="2024-12-05T15:55:53.318" v="17" actId="20577"/>
          <ac:spMkLst>
            <pc:docMk/>
            <pc:sldMk cId="1775237246" sldId="262"/>
            <ac:spMk id="3" creationId="{2F95C53F-E6D3-9BE3-C5D2-ABB4239E8F4E}"/>
          </ac:spMkLst>
        </pc:spChg>
        <pc:spChg chg="add mod">
          <ac:chgData name="יהודה טאוב" userId="80c2dbd02819b45c" providerId="LiveId" clId="{098E1D72-A2EB-4069-B6A3-3566D118D35B}" dt="2024-12-05T15:58:19.399" v="45"/>
          <ac:spMkLst>
            <pc:docMk/>
            <pc:sldMk cId="1775237246" sldId="262"/>
            <ac:spMk id="4" creationId="{473126F1-58D0-C934-69B4-2FA526F6BC83}"/>
          </ac:spMkLst>
        </pc:spChg>
        <pc:picChg chg="add">
          <ac:chgData name="יהודה טאוב" userId="80c2dbd02819b45c" providerId="LiveId" clId="{098E1D72-A2EB-4069-B6A3-3566D118D35B}" dt="2024-12-05T15:55:55.455" v="18"/>
          <ac:picMkLst>
            <pc:docMk/>
            <pc:sldMk cId="1775237246" sldId="262"/>
            <ac:picMk id="1026" creationId="{148BD077-327E-09F9-6660-A3305E9DFC44}"/>
          </ac:picMkLst>
        </pc:picChg>
      </pc:sldChg>
      <pc:sldChg chg="delSp modSp add mod">
        <pc:chgData name="יהודה טאוב" userId="80c2dbd02819b45c" providerId="LiveId" clId="{098E1D72-A2EB-4069-B6A3-3566D118D35B}" dt="2024-12-05T15:58:10.094" v="43" actId="21"/>
        <pc:sldMkLst>
          <pc:docMk/>
          <pc:sldMk cId="3224408597" sldId="263"/>
        </pc:sldMkLst>
        <pc:spChg chg="mod">
          <ac:chgData name="יהודה טאוב" userId="80c2dbd02819b45c" providerId="LiveId" clId="{098E1D72-A2EB-4069-B6A3-3566D118D35B}" dt="2024-12-05T15:57:51.411" v="42" actId="14100"/>
          <ac:spMkLst>
            <pc:docMk/>
            <pc:sldMk cId="3224408597" sldId="263"/>
            <ac:spMk id="2" creationId="{D905AD0F-92CF-EF4E-CEA6-1908DB093B4F}"/>
          </ac:spMkLst>
        </pc:spChg>
        <pc:spChg chg="mod">
          <ac:chgData name="יהודה טאוב" userId="80c2dbd02819b45c" providerId="LiveId" clId="{098E1D72-A2EB-4069-B6A3-3566D118D35B}" dt="2024-12-05T15:58:10.094" v="43" actId="21"/>
          <ac:spMkLst>
            <pc:docMk/>
            <pc:sldMk cId="3224408597" sldId="263"/>
            <ac:spMk id="3" creationId="{B2B4F166-9BBF-E72E-F218-E4D23FA7EA7F}"/>
          </ac:spMkLst>
        </pc:spChg>
        <pc:picChg chg="del">
          <ac:chgData name="יהודה טאוב" userId="80c2dbd02819b45c" providerId="LiveId" clId="{098E1D72-A2EB-4069-B6A3-3566D118D35B}" dt="2024-12-05T15:56:15.082" v="20" actId="478"/>
          <ac:picMkLst>
            <pc:docMk/>
            <pc:sldMk cId="3224408597" sldId="263"/>
            <ac:picMk id="1026" creationId="{52F4DABD-E5DE-17C8-DA26-A497A27DFEEB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D4A53A-06EE-4D86-BDF8-4390A9EE424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50E0E976-95FF-4A54-94EB-E862B4CBB2C3}">
      <dgm:prSet phldrT="[טקסט]" phldr="1"/>
      <dgm:spPr/>
      <dgm:t>
        <a:bodyPr/>
        <a:lstStyle/>
        <a:p>
          <a:pPr rtl="1"/>
          <a:endParaRPr lang="he-IL"/>
        </a:p>
      </dgm:t>
    </dgm:pt>
    <dgm:pt modelId="{B6F78213-8E81-4F29-9F5C-01D3D17716F9}" type="parTrans" cxnId="{0EC17EFE-C5FD-41DA-98C9-FECBD04E600D}">
      <dgm:prSet/>
      <dgm:spPr/>
      <dgm:t>
        <a:bodyPr/>
        <a:lstStyle/>
        <a:p>
          <a:pPr rtl="1"/>
          <a:endParaRPr lang="he-IL"/>
        </a:p>
      </dgm:t>
    </dgm:pt>
    <dgm:pt modelId="{66E8AA3F-F808-4201-B376-0ADA30E4196F}" type="sibTrans" cxnId="{0EC17EFE-C5FD-41DA-98C9-FECBD04E600D}">
      <dgm:prSet/>
      <dgm:spPr/>
      <dgm:t>
        <a:bodyPr/>
        <a:lstStyle/>
        <a:p>
          <a:pPr rtl="1"/>
          <a:endParaRPr lang="he-IL"/>
        </a:p>
      </dgm:t>
    </dgm:pt>
    <dgm:pt modelId="{5D4740E3-C83B-4EE8-B457-E70D2724E61F}">
      <dgm:prSet phldrT="[טקסט]" phldr="1"/>
      <dgm:spPr/>
      <dgm:t>
        <a:bodyPr/>
        <a:lstStyle/>
        <a:p>
          <a:pPr rtl="1"/>
          <a:endParaRPr lang="he-IL"/>
        </a:p>
      </dgm:t>
    </dgm:pt>
    <dgm:pt modelId="{C6EA9A66-FF67-477F-9A65-FF171A6A3CD7}" type="parTrans" cxnId="{5E165E1E-B046-4DC2-BA2F-03484F949575}">
      <dgm:prSet/>
      <dgm:spPr/>
      <dgm:t>
        <a:bodyPr/>
        <a:lstStyle/>
        <a:p>
          <a:pPr rtl="1"/>
          <a:endParaRPr lang="he-IL"/>
        </a:p>
      </dgm:t>
    </dgm:pt>
    <dgm:pt modelId="{4F7629F5-D4F2-4521-82DB-CBE182AA71B0}" type="sibTrans" cxnId="{5E165E1E-B046-4DC2-BA2F-03484F949575}">
      <dgm:prSet/>
      <dgm:spPr/>
      <dgm:t>
        <a:bodyPr/>
        <a:lstStyle/>
        <a:p>
          <a:pPr rtl="1"/>
          <a:endParaRPr lang="he-IL"/>
        </a:p>
      </dgm:t>
    </dgm:pt>
    <dgm:pt modelId="{CE46DF37-3579-4582-8766-6B5CCD699D3E}">
      <dgm:prSet phldrT="[טקסט]"/>
      <dgm:spPr/>
      <dgm:t>
        <a:bodyPr/>
        <a:lstStyle/>
        <a:p>
          <a:pPr rtl="1"/>
          <a:r>
            <a:rPr lang="he-IL" dirty="0"/>
            <a:t>מצווה מדורגת</a:t>
          </a:r>
        </a:p>
      </dgm:t>
    </dgm:pt>
    <dgm:pt modelId="{3084ED99-F8A9-48B3-984A-DFF8CD40F81C}" type="parTrans" cxnId="{894BE0EC-56FF-4719-B711-48FEF46B2245}">
      <dgm:prSet/>
      <dgm:spPr/>
      <dgm:t>
        <a:bodyPr/>
        <a:lstStyle/>
        <a:p>
          <a:pPr rtl="1"/>
          <a:endParaRPr lang="he-IL"/>
        </a:p>
      </dgm:t>
    </dgm:pt>
    <dgm:pt modelId="{3A898134-BD55-45D3-A1E9-543BA2B62B77}" type="sibTrans" cxnId="{894BE0EC-56FF-4719-B711-48FEF46B2245}">
      <dgm:prSet/>
      <dgm:spPr/>
      <dgm:t>
        <a:bodyPr/>
        <a:lstStyle/>
        <a:p>
          <a:pPr rtl="1"/>
          <a:endParaRPr lang="he-IL"/>
        </a:p>
      </dgm:t>
    </dgm:pt>
    <dgm:pt modelId="{E7417203-3A9C-4E95-B371-ADBCEA669BD3}">
      <dgm:prSet phldrT="[טקסט]" phldr="1"/>
      <dgm:spPr/>
      <dgm:t>
        <a:bodyPr/>
        <a:lstStyle/>
        <a:p>
          <a:pPr rtl="1"/>
          <a:endParaRPr lang="he-IL"/>
        </a:p>
      </dgm:t>
    </dgm:pt>
    <dgm:pt modelId="{2219186C-2103-405F-A17E-9D82B92FEDB4}" type="parTrans" cxnId="{2CDF1D50-A5C7-4337-ADA6-7426C7EFDBD8}">
      <dgm:prSet/>
      <dgm:spPr/>
      <dgm:t>
        <a:bodyPr/>
        <a:lstStyle/>
        <a:p>
          <a:pPr rtl="1"/>
          <a:endParaRPr lang="he-IL"/>
        </a:p>
      </dgm:t>
    </dgm:pt>
    <dgm:pt modelId="{51EFF0C6-220E-4504-AAD4-CA9BF92CC13C}" type="sibTrans" cxnId="{2CDF1D50-A5C7-4337-ADA6-7426C7EFDBD8}">
      <dgm:prSet/>
      <dgm:spPr/>
      <dgm:t>
        <a:bodyPr/>
        <a:lstStyle/>
        <a:p>
          <a:pPr rtl="1"/>
          <a:endParaRPr lang="he-IL"/>
        </a:p>
      </dgm:t>
    </dgm:pt>
    <dgm:pt modelId="{CA5B5625-078D-4B38-BBC6-4DCFF9A3F95E}">
      <dgm:prSet phldrT="[טקסט]" phldr="1"/>
      <dgm:spPr/>
      <dgm:t>
        <a:bodyPr/>
        <a:lstStyle/>
        <a:p>
          <a:pPr rtl="1"/>
          <a:endParaRPr lang="he-IL"/>
        </a:p>
      </dgm:t>
    </dgm:pt>
    <dgm:pt modelId="{31F6C761-85B5-426D-87CB-A74FCE8045FE}" type="parTrans" cxnId="{1BADD06D-E287-4E8D-A49C-40E33B861BF8}">
      <dgm:prSet/>
      <dgm:spPr/>
      <dgm:t>
        <a:bodyPr/>
        <a:lstStyle/>
        <a:p>
          <a:pPr rtl="1"/>
          <a:endParaRPr lang="he-IL"/>
        </a:p>
      </dgm:t>
    </dgm:pt>
    <dgm:pt modelId="{9379C7BF-6CD5-4FFC-B37D-1FCE02A2951A}" type="sibTrans" cxnId="{1BADD06D-E287-4E8D-A49C-40E33B861BF8}">
      <dgm:prSet/>
      <dgm:spPr/>
      <dgm:t>
        <a:bodyPr/>
        <a:lstStyle/>
        <a:p>
          <a:pPr rtl="1"/>
          <a:endParaRPr lang="he-IL"/>
        </a:p>
      </dgm:t>
    </dgm:pt>
    <dgm:pt modelId="{23FF4541-E957-4415-B61C-43F1A8E527BE}" type="pres">
      <dgm:prSet presAssocID="{E0D4A53A-06EE-4D86-BDF8-4390A9EE424A}" presName="diagram" presStyleCnt="0">
        <dgm:presLayoutVars>
          <dgm:dir/>
          <dgm:resizeHandles val="exact"/>
        </dgm:presLayoutVars>
      </dgm:prSet>
      <dgm:spPr/>
    </dgm:pt>
    <dgm:pt modelId="{DA698004-2CB3-4A41-AB7F-1E353249AC08}" type="pres">
      <dgm:prSet presAssocID="{50E0E976-95FF-4A54-94EB-E862B4CBB2C3}" presName="node" presStyleLbl="node1" presStyleIdx="0" presStyleCnt="5">
        <dgm:presLayoutVars>
          <dgm:bulletEnabled val="1"/>
        </dgm:presLayoutVars>
      </dgm:prSet>
      <dgm:spPr/>
    </dgm:pt>
    <dgm:pt modelId="{1B27B578-7ACD-47CA-A824-4772C3838818}" type="pres">
      <dgm:prSet presAssocID="{66E8AA3F-F808-4201-B376-0ADA30E4196F}" presName="sibTrans" presStyleCnt="0"/>
      <dgm:spPr/>
    </dgm:pt>
    <dgm:pt modelId="{8C53CB77-0BFD-483C-8A40-56C75A095054}" type="pres">
      <dgm:prSet presAssocID="{5D4740E3-C83B-4EE8-B457-E70D2724E61F}" presName="node" presStyleLbl="node1" presStyleIdx="1" presStyleCnt="5">
        <dgm:presLayoutVars>
          <dgm:bulletEnabled val="1"/>
        </dgm:presLayoutVars>
      </dgm:prSet>
      <dgm:spPr/>
    </dgm:pt>
    <dgm:pt modelId="{52E0382E-1068-489B-A4A8-AF86064D16B2}" type="pres">
      <dgm:prSet presAssocID="{4F7629F5-D4F2-4521-82DB-CBE182AA71B0}" presName="sibTrans" presStyleCnt="0"/>
      <dgm:spPr/>
    </dgm:pt>
    <dgm:pt modelId="{2455CF0A-2B2A-4123-9933-51FE797633A6}" type="pres">
      <dgm:prSet presAssocID="{CE46DF37-3579-4582-8766-6B5CCD699D3E}" presName="node" presStyleLbl="node1" presStyleIdx="2" presStyleCnt="5">
        <dgm:presLayoutVars>
          <dgm:bulletEnabled val="1"/>
        </dgm:presLayoutVars>
      </dgm:prSet>
      <dgm:spPr/>
    </dgm:pt>
    <dgm:pt modelId="{8312E8DE-AEEE-4645-963D-7F9A911B9107}" type="pres">
      <dgm:prSet presAssocID="{3A898134-BD55-45D3-A1E9-543BA2B62B77}" presName="sibTrans" presStyleCnt="0"/>
      <dgm:spPr/>
    </dgm:pt>
    <dgm:pt modelId="{9C3A091D-6F74-4FE5-9B6D-720A1C35D8D3}" type="pres">
      <dgm:prSet presAssocID="{E7417203-3A9C-4E95-B371-ADBCEA669BD3}" presName="node" presStyleLbl="node1" presStyleIdx="3" presStyleCnt="5">
        <dgm:presLayoutVars>
          <dgm:bulletEnabled val="1"/>
        </dgm:presLayoutVars>
      </dgm:prSet>
      <dgm:spPr/>
    </dgm:pt>
    <dgm:pt modelId="{840CFF1D-0EB0-4D82-AD74-2877D34C5B15}" type="pres">
      <dgm:prSet presAssocID="{51EFF0C6-220E-4504-AAD4-CA9BF92CC13C}" presName="sibTrans" presStyleCnt="0"/>
      <dgm:spPr/>
    </dgm:pt>
    <dgm:pt modelId="{215C7AFC-1174-4B33-A647-ADCBA00CED2C}" type="pres">
      <dgm:prSet presAssocID="{CA5B5625-078D-4B38-BBC6-4DCFF9A3F95E}" presName="node" presStyleLbl="node1" presStyleIdx="4" presStyleCnt="5">
        <dgm:presLayoutVars>
          <dgm:bulletEnabled val="1"/>
        </dgm:presLayoutVars>
      </dgm:prSet>
      <dgm:spPr/>
    </dgm:pt>
  </dgm:ptLst>
  <dgm:cxnLst>
    <dgm:cxn modelId="{5E165E1E-B046-4DC2-BA2F-03484F949575}" srcId="{E0D4A53A-06EE-4D86-BDF8-4390A9EE424A}" destId="{5D4740E3-C83B-4EE8-B457-E70D2724E61F}" srcOrd="1" destOrd="0" parTransId="{C6EA9A66-FF67-477F-9A65-FF171A6A3CD7}" sibTransId="{4F7629F5-D4F2-4521-82DB-CBE182AA71B0}"/>
    <dgm:cxn modelId="{4A901F5E-52D4-4D60-9F9B-85D7550AE619}" type="presOf" srcId="{E0D4A53A-06EE-4D86-BDF8-4390A9EE424A}" destId="{23FF4541-E957-4415-B61C-43F1A8E527BE}" srcOrd="0" destOrd="0" presId="urn:microsoft.com/office/officeart/2005/8/layout/default"/>
    <dgm:cxn modelId="{FC0E826A-4B26-419B-BD67-EBA303176896}" type="presOf" srcId="{5D4740E3-C83B-4EE8-B457-E70D2724E61F}" destId="{8C53CB77-0BFD-483C-8A40-56C75A095054}" srcOrd="0" destOrd="0" presId="urn:microsoft.com/office/officeart/2005/8/layout/default"/>
    <dgm:cxn modelId="{59D6674B-A383-40F7-9321-1126F798D779}" type="presOf" srcId="{CA5B5625-078D-4B38-BBC6-4DCFF9A3F95E}" destId="{215C7AFC-1174-4B33-A647-ADCBA00CED2C}" srcOrd="0" destOrd="0" presId="urn:microsoft.com/office/officeart/2005/8/layout/default"/>
    <dgm:cxn modelId="{1BADD06D-E287-4E8D-A49C-40E33B861BF8}" srcId="{E0D4A53A-06EE-4D86-BDF8-4390A9EE424A}" destId="{CA5B5625-078D-4B38-BBC6-4DCFF9A3F95E}" srcOrd="4" destOrd="0" parTransId="{31F6C761-85B5-426D-87CB-A74FCE8045FE}" sibTransId="{9379C7BF-6CD5-4FFC-B37D-1FCE02A2951A}"/>
    <dgm:cxn modelId="{2CDF1D50-A5C7-4337-ADA6-7426C7EFDBD8}" srcId="{E0D4A53A-06EE-4D86-BDF8-4390A9EE424A}" destId="{E7417203-3A9C-4E95-B371-ADBCEA669BD3}" srcOrd="3" destOrd="0" parTransId="{2219186C-2103-405F-A17E-9D82B92FEDB4}" sibTransId="{51EFF0C6-220E-4504-AAD4-CA9BF92CC13C}"/>
    <dgm:cxn modelId="{61EBE753-CDC6-46EA-A05F-6330045684FC}" type="presOf" srcId="{50E0E976-95FF-4A54-94EB-E862B4CBB2C3}" destId="{DA698004-2CB3-4A41-AB7F-1E353249AC08}" srcOrd="0" destOrd="0" presId="urn:microsoft.com/office/officeart/2005/8/layout/default"/>
    <dgm:cxn modelId="{C189B39E-204F-455F-99BB-19CB21F0ABB5}" type="presOf" srcId="{E7417203-3A9C-4E95-B371-ADBCEA669BD3}" destId="{9C3A091D-6F74-4FE5-9B6D-720A1C35D8D3}" srcOrd="0" destOrd="0" presId="urn:microsoft.com/office/officeart/2005/8/layout/default"/>
    <dgm:cxn modelId="{8A73C5D2-41C1-4C14-904A-987C8FE40F28}" type="presOf" srcId="{CE46DF37-3579-4582-8766-6B5CCD699D3E}" destId="{2455CF0A-2B2A-4123-9933-51FE797633A6}" srcOrd="0" destOrd="0" presId="urn:microsoft.com/office/officeart/2005/8/layout/default"/>
    <dgm:cxn modelId="{894BE0EC-56FF-4719-B711-48FEF46B2245}" srcId="{E0D4A53A-06EE-4D86-BDF8-4390A9EE424A}" destId="{CE46DF37-3579-4582-8766-6B5CCD699D3E}" srcOrd="2" destOrd="0" parTransId="{3084ED99-F8A9-48B3-984A-DFF8CD40F81C}" sibTransId="{3A898134-BD55-45D3-A1E9-543BA2B62B77}"/>
    <dgm:cxn modelId="{0EC17EFE-C5FD-41DA-98C9-FECBD04E600D}" srcId="{E0D4A53A-06EE-4D86-BDF8-4390A9EE424A}" destId="{50E0E976-95FF-4A54-94EB-E862B4CBB2C3}" srcOrd="0" destOrd="0" parTransId="{B6F78213-8E81-4F29-9F5C-01D3D17716F9}" sibTransId="{66E8AA3F-F808-4201-B376-0ADA30E4196F}"/>
    <dgm:cxn modelId="{9C00B909-7CA2-484E-B5FB-4155BC18F654}" type="presParOf" srcId="{23FF4541-E957-4415-B61C-43F1A8E527BE}" destId="{DA698004-2CB3-4A41-AB7F-1E353249AC08}" srcOrd="0" destOrd="0" presId="urn:microsoft.com/office/officeart/2005/8/layout/default"/>
    <dgm:cxn modelId="{AA6AB62F-5B50-4947-9A84-C71D7F5105BC}" type="presParOf" srcId="{23FF4541-E957-4415-B61C-43F1A8E527BE}" destId="{1B27B578-7ACD-47CA-A824-4772C3838818}" srcOrd="1" destOrd="0" presId="urn:microsoft.com/office/officeart/2005/8/layout/default"/>
    <dgm:cxn modelId="{F82EBAB1-A2BC-4C53-8969-E82046E8056A}" type="presParOf" srcId="{23FF4541-E957-4415-B61C-43F1A8E527BE}" destId="{8C53CB77-0BFD-483C-8A40-56C75A095054}" srcOrd="2" destOrd="0" presId="urn:microsoft.com/office/officeart/2005/8/layout/default"/>
    <dgm:cxn modelId="{7E35E854-8EFE-4EBE-A4CE-79417BC59F5F}" type="presParOf" srcId="{23FF4541-E957-4415-B61C-43F1A8E527BE}" destId="{52E0382E-1068-489B-A4A8-AF86064D16B2}" srcOrd="3" destOrd="0" presId="urn:microsoft.com/office/officeart/2005/8/layout/default"/>
    <dgm:cxn modelId="{9937DD64-8A95-4192-86C8-D6991D88A639}" type="presParOf" srcId="{23FF4541-E957-4415-B61C-43F1A8E527BE}" destId="{2455CF0A-2B2A-4123-9933-51FE797633A6}" srcOrd="4" destOrd="0" presId="urn:microsoft.com/office/officeart/2005/8/layout/default"/>
    <dgm:cxn modelId="{C9204190-7649-4CC0-AFBB-196403075CA1}" type="presParOf" srcId="{23FF4541-E957-4415-B61C-43F1A8E527BE}" destId="{8312E8DE-AEEE-4645-963D-7F9A911B9107}" srcOrd="5" destOrd="0" presId="urn:microsoft.com/office/officeart/2005/8/layout/default"/>
    <dgm:cxn modelId="{6185B3D0-EDB9-4899-BDFE-EB084A7D6A10}" type="presParOf" srcId="{23FF4541-E957-4415-B61C-43F1A8E527BE}" destId="{9C3A091D-6F74-4FE5-9B6D-720A1C35D8D3}" srcOrd="6" destOrd="0" presId="urn:microsoft.com/office/officeart/2005/8/layout/default"/>
    <dgm:cxn modelId="{ADEF1722-068C-429A-909F-2E1440D59957}" type="presParOf" srcId="{23FF4541-E957-4415-B61C-43F1A8E527BE}" destId="{840CFF1D-0EB0-4D82-AD74-2877D34C5B15}" srcOrd="7" destOrd="0" presId="urn:microsoft.com/office/officeart/2005/8/layout/default"/>
    <dgm:cxn modelId="{1A80244A-F37F-4C83-B5F1-FDD0A07E3D03}" type="presParOf" srcId="{23FF4541-E957-4415-B61C-43F1A8E527BE}" destId="{215C7AFC-1174-4B33-A647-ADCBA00CED2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98004-2CB3-4A41-AB7F-1E353249AC08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800" kern="1200"/>
        </a:p>
      </dsp:txBody>
      <dsp:txXfrm>
        <a:off x="0" y="39687"/>
        <a:ext cx="3286125" cy="1971675"/>
      </dsp:txXfrm>
    </dsp:sp>
    <dsp:sp modelId="{8C53CB77-0BFD-483C-8A40-56C75A095054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800" kern="1200"/>
        </a:p>
      </dsp:txBody>
      <dsp:txXfrm>
        <a:off x="3614737" y="39687"/>
        <a:ext cx="3286125" cy="1971675"/>
      </dsp:txXfrm>
    </dsp:sp>
    <dsp:sp modelId="{2455CF0A-2B2A-4123-9933-51FE797633A6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מצווה מדורגת</a:t>
          </a:r>
        </a:p>
      </dsp:txBody>
      <dsp:txXfrm>
        <a:off x="7229475" y="39687"/>
        <a:ext cx="3286125" cy="1971675"/>
      </dsp:txXfrm>
    </dsp:sp>
    <dsp:sp modelId="{9C3A091D-6F74-4FE5-9B6D-720A1C35D8D3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800" kern="1200"/>
        </a:p>
      </dsp:txBody>
      <dsp:txXfrm>
        <a:off x="1807368" y="2339975"/>
        <a:ext cx="3286125" cy="1971675"/>
      </dsp:txXfrm>
    </dsp:sp>
    <dsp:sp modelId="{215C7AFC-1174-4B33-A647-ADCBA00CED2C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800" kern="120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62041A-6D8B-DB24-B905-B0A8FA0AE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D76AC03-A218-252E-E7CE-E766269BC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F75E746-4280-9F6E-79DB-66EF16257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961841D-C4FA-BE66-74D5-9C3D8173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667EE90-614C-EBFE-CC17-A9B704D7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897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6F94253-09C2-5C5C-B591-7A48346A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D358D2-C941-5E6E-5280-6971819AB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6DDE57B-E087-A342-63EE-7758F55DB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7E8FBD-20B1-454C-D074-29766A916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BBEA83A-6536-F9E9-535C-9BC560FD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748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17B8CF-0C3F-A4E6-6C13-1DAA04B7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79CB79A-272D-F7C9-CFEA-6F21F1643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4718047-4C3A-48E6-0398-F5312E17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214282E-2D6C-6935-C821-81297EB38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CFEEEAD-2D7E-0B5F-CD16-62882A5A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958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09775D-2DED-6BE0-6D2E-498A2F76E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957B060-E487-9A08-874D-AE8E4172B4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6738712-384F-FF9F-461F-C60262498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1690545-9D94-51B0-ACC4-178DAFFB1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0E96F62-EC49-43C5-0812-FA0395A7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E04FDCB-03E5-9AF9-02AE-FAD45FF9F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157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33FD0A-5853-12B2-0803-1A9B23ED5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7812DAE-ED8C-02F7-5F74-F06886EFC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496772B-990E-BFE7-D030-883CE6E45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EE2E0F1B-2765-8742-45D8-80AFEE3E57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AEB94104-16D6-6570-7CD6-7621C40255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E368CAA-2FEF-7917-732A-5F0524721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FA61AB72-9D5E-4AC9-AF89-94E02148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D6F9858-9653-7313-9DF4-08D638F5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486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82B193-D70A-B3E1-BC39-B0469C17E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E4A3E62-C359-6CB9-C2B8-3E96573E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9AD227C-5985-7859-6698-D803AD7E0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2248017-5D50-BEE2-366B-8B257FD7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588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A117ACE1-5936-7605-AFC4-5F1DB01B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A5B12F8-BAE8-FD04-6C28-CDE81FC9E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1BF986D-2B9C-BF1A-9269-D86A5CDF0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41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B43947-F757-3ABD-7B44-9E47CCBD6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E784306-4B00-1BEC-C739-5A497FF56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82D65ED-EF05-AB35-1810-C88403D54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72997B-F5C3-5418-0D43-2FEDC3AA4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332364F-6F0F-8183-EB70-9A25702A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50E5D5A-705D-E015-4D51-3E904305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625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F0ABC1-6AFE-54FD-F60C-5036A058C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415470EC-BB91-A851-D3BA-1D166740DF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4D50D84-ECC8-24C0-5A68-E63E1FC0D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E8BA4ED-EB4A-6BF5-A0DA-F3645014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8BF6BD8-80D5-F18C-5CDD-5AE708E74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F3CAF2D-8841-900C-F7D2-0589D5F02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580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1E07CE-7876-81EC-7FB8-645E2FAF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3A10A53-4A6E-991C-CCF1-54D9B115D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0E14239-5C69-10B9-3B70-16205D21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F1D54E-C77C-0E95-62A5-3ACE35878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F34F7FA-8C34-55DB-29B3-CB8C9AB65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192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418312F-8028-6FCB-37AC-6EA2F1E0D1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53BCD83-08C6-A6DE-9BD9-786201670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1C6FD75-84BC-DBF3-673D-4B65B089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DA5147C-F171-4E37-6F87-61EFD00EA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E6C9A21-9AD7-AA4A-BAF4-371710116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859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576DA73-7C7A-FA25-66D2-FB14DC028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964ED72-CDDC-F13B-3574-A7B82F263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D1DD32B-00C5-6BD4-B301-2F7C334F6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F534E-7AE4-4D9F-85C9-69F88FD423F7}" type="datetimeFigureOut">
              <a:rPr lang="he-IL" smtClean="0"/>
              <a:t>ד'/כסלו/תשפ"ה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8ACA527-5A71-C26D-0642-6DA6A95A2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636ADF3-EAD6-AA40-FE97-783D3C3AD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8831C-1971-48CF-995E-B75BEB12F3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26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B77F106-4A18-F82A-0740-AD6167D01C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יסודות נפלאים באהבת השם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A19A58B-1869-DE2B-D960-F9CB2FECF5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7330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4C9D915-039E-6D95-A69D-A110F3825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12EEEB1B-E049-78B7-9836-6582725AFB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40660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22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18479A-223D-D3EF-96CD-9AA412C1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732" y="365125"/>
            <a:ext cx="9024068" cy="1325563"/>
          </a:xfrm>
        </p:spPr>
        <p:txBody>
          <a:bodyPr/>
          <a:lstStyle/>
          <a:p>
            <a:pPr algn="ctr"/>
            <a:r>
              <a:rPr lang="he-IL" dirty="0"/>
              <a:t>הטעות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5F028A79-EC46-60AF-BE07-9D3BA4C039DD}"/>
              </a:ext>
            </a:extLst>
          </p:cNvPr>
          <p:cNvSpPr txBox="1"/>
          <p:nvPr/>
        </p:nvSpPr>
        <p:spPr>
          <a:xfrm>
            <a:off x="2472856" y="2218414"/>
            <a:ext cx="8635116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הרבה טועים בדבר זה,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חושבים שמצוות אהבת השם היא כמו שאר מצוות התורה – </a:t>
            </a:r>
          </a:p>
          <a:p>
            <a:pPr algn="ctr"/>
            <a:r>
              <a:rPr lang="he-IL" b="0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בהם יש כשר/פסול טהור/טמא מותר/אסור.</a:t>
            </a:r>
          </a:p>
          <a:p>
            <a:pPr algn="ctr"/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ממילא חושבים היות ואני לא זוכה לדרגה שכתוב ברמב"ם – </a:t>
            </a:r>
          </a:p>
          <a:p>
            <a:pPr algn="ctr"/>
            <a:r>
              <a:rPr lang="he-IL" b="0" i="0" dirty="0" err="1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ויהנה</a:t>
            </a:r>
            <a:r>
              <a:rPr lang="he-IL" b="0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 בהשגתו תכלית ההנאה</a:t>
            </a:r>
            <a:r>
              <a:rPr lang="he-IL" dirty="0">
                <a:solidFill>
                  <a:srgbClr val="141414"/>
                </a:solidFill>
                <a:latin typeface="Segoe UI" panose="020B0502040204020203" pitchFamily="34" charset="0"/>
              </a:rPr>
              <a:t>.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Segoe UI" panose="020B0502040204020203" pitchFamily="34" charset="0"/>
              </a:rPr>
              <a:t>סימן שלא קיימתי מצוות אהבת השם.</a:t>
            </a:r>
          </a:p>
          <a:p>
            <a:pPr algn="ctr"/>
            <a:br>
              <a:rPr lang="he-IL" dirty="0">
                <a:solidFill>
                  <a:srgbClr val="FF0000"/>
                </a:solidFill>
              </a:rPr>
            </a:br>
            <a:r>
              <a:rPr lang="he-IL" b="0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וזה טעות יסודית.</a:t>
            </a:r>
            <a:endParaRPr lang="he-I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78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18479A-223D-D3EF-96CD-9AA412C1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732" y="365125"/>
            <a:ext cx="9024068" cy="132556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 fontScale="90000"/>
            <a:sp3d extrusionH="57150">
              <a:bevelT w="50800" h="38100" prst="riblet"/>
            </a:sp3d>
          </a:bodyPr>
          <a:lstStyle/>
          <a:p>
            <a:pPr algn="ctr"/>
            <a:r>
              <a:rPr lang="he-IL" sz="8000" b="1" i="0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  <a:t>היסוד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מצוות הלב הם סולם - שכולם יכולים לעלות עליו​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5F028A79-EC46-60AF-BE07-9D3BA4C039DD}"/>
              </a:ext>
            </a:extLst>
          </p:cNvPr>
          <p:cNvSpPr txBox="1"/>
          <p:nvPr/>
        </p:nvSpPr>
        <p:spPr>
          <a:xfrm>
            <a:off x="2472856" y="2218414"/>
            <a:ext cx="8635116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כתב בספר שערי אהבה: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"עוד יש לשים לב, שיתכן אדם מסוים שנדרש ממנו </a:t>
            </a:r>
            <a:r>
              <a:rPr lang="he-IL" b="0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רק סוג של אהבה 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בשביל קיומה המעשי של מצות אהבת ה'. </a:t>
            </a:r>
          </a:p>
          <a:p>
            <a:pPr algn="ctr"/>
            <a:endParaRPr lang="he-IL" b="0" i="0" dirty="0">
              <a:solidFill>
                <a:srgbClr val="141414"/>
              </a:solidFill>
              <a:effectLst/>
              <a:latin typeface="Segoe UI" panose="020B0502040204020203" pitchFamily="34" charset="0"/>
            </a:endParaRP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שהרי כמו שכתב הרב חיים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מוולאזין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זצ"ל בספר רוח חיים (אבות א' - י"ג),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מצוות הלב </a:t>
            </a:r>
            <a:r>
              <a:rPr lang="he-IL" b="0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אינן כמו המצוות המעשיות 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שקיומן מוגדר באופן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שוה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לכל אדם.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בהרבה ממצוות הלב </a:t>
            </a:r>
            <a:r>
              <a:rPr lang="he-IL" b="0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הדרישה הכתובה בתורה גבוהה ביותר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, </a:t>
            </a:r>
          </a:p>
          <a:p>
            <a:pPr algn="ctr"/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ואז הדרישה המעשית של התורה מהאדם היא </a:t>
            </a:r>
          </a:p>
          <a:p>
            <a:pPr algn="ctr"/>
            <a:r>
              <a:rPr lang="he-IL" b="1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Segoe UI" panose="020B0502040204020203" pitchFamily="34" charset="0"/>
              </a:rPr>
              <a:t>להתעלות לקראת הישג זה באופן תמידי כפי מדרגתו,</a:t>
            </a:r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Segoe UI" panose="020B0502040204020203" pitchFamily="34" charset="0"/>
              </a:rPr>
              <a:t> </a:t>
            </a:r>
          </a:p>
          <a:p>
            <a:pPr algn="ctr"/>
            <a:endParaRPr lang="he-IL" b="0" i="0" dirty="0">
              <a:solidFill>
                <a:srgbClr val="141414"/>
              </a:solidFill>
              <a:effectLst/>
              <a:highlight>
                <a:srgbClr val="00FFFF"/>
              </a:highlight>
              <a:latin typeface="Segoe UI" panose="020B0502040204020203" pitchFamily="34" charset="0"/>
            </a:endParaRP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וככל שהוא עובד ומתקדם לקראת השגת המטרה,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לא נדרש ממנו יותר מכך. </a:t>
            </a:r>
          </a:p>
          <a:p>
            <a:pPr algn="ctr"/>
            <a:endParaRPr lang="he-IL" b="0" i="0" dirty="0">
              <a:solidFill>
                <a:srgbClr val="141414"/>
              </a:solidFill>
              <a:effectLst/>
              <a:latin typeface="Segoe UI" panose="020B0502040204020203" pitchFamily="34" charset="0"/>
            </a:endParaRP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Segoe UI" panose="020B0502040204020203" pitchFamily="34" charset="0"/>
              </a:rPr>
              <a:t>נמצא שקיומה המעשי של </a:t>
            </a:r>
            <a:r>
              <a:rPr lang="he-IL" b="0" i="0" dirty="0" err="1">
                <a:solidFill>
                  <a:srgbClr val="141414"/>
                </a:solidFill>
                <a:effectLst/>
                <a:highlight>
                  <a:srgbClr val="00FFFF"/>
                </a:highlight>
                <a:latin typeface="Segoe UI" panose="020B0502040204020203" pitchFamily="34" charset="0"/>
              </a:rPr>
              <a:t>המצוה</a:t>
            </a:r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Segoe UI" panose="020B0502040204020203" pitchFamily="34" charset="0"/>
              </a:rPr>
              <a:t> שונה אצל כל אחד לפי מדרגתו ויכולתו".</a:t>
            </a:r>
            <a:endParaRPr lang="he-IL" dirty="0">
              <a:solidFill>
                <a:srgbClr val="FF0000"/>
              </a:solidFill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96044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18479A-223D-D3EF-96CD-9AA412C1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732" y="365125"/>
            <a:ext cx="9024068" cy="1325563"/>
          </a:xfrm>
        </p:spPr>
        <p:txBody>
          <a:bodyPr/>
          <a:lstStyle/>
          <a:p>
            <a:pPr algn="ctr"/>
            <a:r>
              <a:rPr lang="he-IL" sz="72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  <a:t>מסקנה מעשית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5F028A79-EC46-60AF-BE07-9D3BA4C039DD}"/>
              </a:ext>
            </a:extLst>
          </p:cNvPr>
          <p:cNvSpPr txBox="1"/>
          <p:nvPr/>
        </p:nvSpPr>
        <p:spPr>
          <a:xfrm>
            <a:off x="2472856" y="2218414"/>
            <a:ext cx="8635116" cy="3970318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נסביר את הדברים למעשה:</a:t>
            </a:r>
            <a:br>
              <a:rPr lang="he-IL" dirty="0"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היה אומר ר' אביגדור מילר זצ"ל</a:t>
            </a:r>
            <a:br>
              <a:rPr lang="he-IL" dirty="0"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FF0000"/>
                </a:solidFill>
                <a:effectLst/>
                <a:latin typeface="Kristen ITC" panose="03050502040202030202" pitchFamily="66" charset="0"/>
              </a:rPr>
              <a:t>גם בחור בר מצווה </a:t>
            </a:r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יכול לקיים מצוות אהבת השם.</a:t>
            </a:r>
          </a:p>
          <a:p>
            <a:pPr algn="ctr"/>
            <a:br>
              <a:rPr lang="he-IL" dirty="0"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chemeClr val="accent1">
                    <a:lumMod val="75000"/>
                  </a:schemeClr>
                </a:solidFill>
                <a:effectLst/>
                <a:latin typeface="Kristen ITC" panose="03050502040202030202" pitchFamily="66" charset="0"/>
              </a:rPr>
              <a:t>הוא ניגש למזוזה נותן נשיקה ואומר אלוקים אני אוהב אותך.</a:t>
            </a:r>
            <a:br>
              <a:rPr lang="he-IL" dirty="0"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זה מעורר טיפה את הלב,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במיוחד אם מוסיפים קצת מחשבה על דבר נפלא</a:t>
            </a:r>
            <a:br>
              <a:rPr lang="he-IL" dirty="0"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חסד ה' מיוחד שהיה לי,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מצווה שמאוד התרגשתי בקיומה, </a:t>
            </a:r>
          </a:p>
          <a:p>
            <a:pPr algn="ctr"/>
            <a:r>
              <a:rPr lang="he-IL" b="0" i="0" dirty="0">
                <a:solidFill>
                  <a:srgbClr val="141414"/>
                </a:solidFill>
                <a:effectLst/>
                <a:latin typeface="Kristen ITC" panose="03050502040202030202" pitchFamily="66" charset="0"/>
              </a:rPr>
              <a:t>שמחה שאני יהודי בן מלך.</a:t>
            </a:r>
          </a:p>
          <a:p>
            <a:pPr algn="ctr"/>
            <a:b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Kristen ITC" panose="03050502040202030202" pitchFamily="66" charset="0"/>
              </a:rPr>
              <a:t>הנה קיימת מצוות ואהבת את ה'.</a:t>
            </a:r>
            <a:b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Kristen ITC" panose="03050502040202030202" pitchFamily="66" charset="0"/>
              </a:rPr>
              <a:t>ומה שכתבה התורה בכל נפשך - הכוונה שצריך לשאוף כל החיים להתקדם...</a:t>
            </a:r>
            <a:b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</a:br>
            <a:endParaRPr lang="he-IL" dirty="0">
              <a:solidFill>
                <a:srgbClr val="FF0000"/>
              </a:solidFill>
              <a:highlight>
                <a:srgbClr val="00FFFF"/>
              </a:highlight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48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18479A-223D-D3EF-96CD-9AA412C1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732" y="365125"/>
            <a:ext cx="9024068" cy="1325563"/>
          </a:xfrm>
        </p:spPr>
        <p:txBody>
          <a:bodyPr/>
          <a:lstStyle/>
          <a:p>
            <a:pPr algn="ctr"/>
            <a:r>
              <a:rPr lang="he-IL" sz="72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  <a:t>למעשה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5F028A79-EC46-60AF-BE07-9D3BA4C039DD}"/>
              </a:ext>
            </a:extLst>
          </p:cNvPr>
          <p:cNvSpPr txBox="1"/>
          <p:nvPr/>
        </p:nvSpPr>
        <p:spPr>
          <a:xfrm>
            <a:off x="2472856" y="2218414"/>
            <a:ext cx="8635116" cy="2308324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threePt" dir="t"/>
            </a:scene3d>
            <a:sp3d extrusionH="57150" contourW="12700">
              <a:bevelT w="50800" h="38100" prst="riblet"/>
              <a:contourClr>
                <a:schemeClr val="accent2">
                  <a:lumMod val="60000"/>
                  <a:lumOff val="40000"/>
                </a:schemeClr>
              </a:contourClr>
            </a:sp3d>
          </a:bodyPr>
          <a:lstStyle/>
          <a:p>
            <a:pPr algn="ctr"/>
            <a:br>
              <a:rPr lang="he-IL" sz="3600" dirty="0">
                <a:effectLst>
                  <a:glow rad="1041400">
                    <a:schemeClr val="accent1">
                      <a:alpha val="40000"/>
                    </a:schemeClr>
                  </a:glow>
                  <a:reflection endPos="0" dist="50800" dir="5400000" sy="-100000" algn="bl" rotWithShape="0"/>
                </a:effectLst>
              </a:rPr>
            </a:br>
            <a:r>
              <a:rPr lang="he-IL" sz="3600" b="0" i="0" dirty="0">
                <a:solidFill>
                  <a:srgbClr val="141414"/>
                </a:solidFill>
                <a:effectLst>
                  <a:glow rad="1041400">
                    <a:schemeClr val="accent1">
                      <a:alpha val="40000"/>
                    </a:schemeClr>
                  </a:glow>
                  <a:reflection endPos="0" dist="50800" dir="5400000" sy="-100000" algn="bl" rotWithShape="0"/>
                </a:effectLst>
                <a:latin typeface="Segoe UI" panose="020B0502040204020203" pitchFamily="34" charset="0"/>
              </a:rPr>
              <a:t>1. כל אחד יכול לקיים מצוות ואהבת.</a:t>
            </a:r>
          </a:p>
          <a:p>
            <a:pPr algn="ctr"/>
            <a:br>
              <a:rPr lang="he-IL" sz="3600" dirty="0">
                <a:effectLst>
                  <a:glow rad="1041400">
                    <a:schemeClr val="accent1">
                      <a:alpha val="40000"/>
                    </a:schemeClr>
                  </a:glow>
                  <a:reflection endPos="0" dist="50800" dir="5400000" sy="-100000" algn="bl" rotWithShape="0"/>
                </a:effectLst>
              </a:rPr>
            </a:br>
            <a:r>
              <a:rPr lang="he-IL" sz="3600" b="0" i="0" dirty="0">
                <a:solidFill>
                  <a:srgbClr val="141414"/>
                </a:solidFill>
                <a:effectLst>
                  <a:glow rad="1041400">
                    <a:schemeClr val="accent1">
                      <a:alpha val="40000"/>
                    </a:schemeClr>
                  </a:glow>
                  <a:reflection endPos="0" dist="50800" dir="5400000" sy="-100000" algn="bl" rotWithShape="0"/>
                </a:effectLst>
                <a:latin typeface="Segoe UI" panose="020B0502040204020203" pitchFamily="34" charset="0"/>
              </a:rPr>
              <a:t>2. כל יהודי צריך להתקדם כל יום באהבת השם.</a:t>
            </a:r>
            <a:endParaRPr lang="he-IL" sz="3600" dirty="0">
              <a:solidFill>
                <a:srgbClr val="FF0000"/>
              </a:solidFill>
              <a:effectLst>
                <a:glow rad="1041400">
                  <a:schemeClr val="accent1">
                    <a:alpha val="40000"/>
                  </a:schemeClr>
                </a:glow>
                <a:reflection endPos="0" dist="508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5167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B33C-4E01-B80C-B04A-25869F750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7A05AE-EF55-F106-31FE-3607BAB2C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732" y="365125"/>
            <a:ext cx="9024068" cy="1325563"/>
          </a:xfrm>
        </p:spPr>
        <p:txBody>
          <a:bodyPr/>
          <a:lstStyle/>
          <a:p>
            <a:pPr algn="ctr"/>
            <a:r>
              <a:rPr lang="he-IL" sz="72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  <a:t>אוהבה כגופו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F95C53F-E6D3-9BE3-C5D2-ABB4239E8F4E}"/>
              </a:ext>
            </a:extLst>
          </p:cNvPr>
          <p:cNvSpPr txBox="1"/>
          <p:nvPr/>
        </p:nvSpPr>
        <p:spPr>
          <a:xfrm>
            <a:off x="2472856" y="2218414"/>
            <a:ext cx="8635116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endParaRPr lang="he-IL" dirty="0">
              <a:highlight>
                <a:srgbClr val="00FFFF"/>
              </a:highlight>
              <a:latin typeface="Kristen ITC" panose="03050502040202030202" pitchFamily="66" charset="0"/>
            </a:endParaRPr>
          </a:p>
          <a:p>
            <a:pPr algn="ctr"/>
            <a:b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Kristen ITC" panose="03050502040202030202" pitchFamily="66" charset="0"/>
              </a:rPr>
              <a:t>הנה קיימת מצוות ואהבת את ה'.</a:t>
            </a:r>
            <a:b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highlight>
                  <a:srgbClr val="00FFFF"/>
                </a:highlight>
                <a:latin typeface="Kristen ITC" panose="03050502040202030202" pitchFamily="66" charset="0"/>
              </a:rPr>
              <a:t>ומה שכתבה התורה בכל נפשך - הכוונה שצריך לשאוף כל החיים להתקדם...</a:t>
            </a:r>
            <a:b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</a:br>
            <a:endParaRPr lang="he-IL" dirty="0">
              <a:solidFill>
                <a:srgbClr val="FF0000"/>
              </a:solidFill>
              <a:highlight>
                <a:srgbClr val="00FFFF"/>
              </a:highlight>
              <a:latin typeface="Kristen ITC" panose="03050502040202030202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48BD077-327E-09F9-6660-A3305E9DF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2033588"/>
            <a:ext cx="818197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473126F1-58D0-C934-69B4-2FA526F6BC83}"/>
              </a:ext>
            </a:extLst>
          </p:cNvPr>
          <p:cNvSpPr txBox="1"/>
          <p:nvPr/>
        </p:nvSpPr>
        <p:spPr>
          <a:xfrm>
            <a:off x="2122998" y="5176299"/>
            <a:ext cx="857150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  <a:t>יש להקשות כמה קושיות על דברי הרמב"ם:</a:t>
            </a:r>
          </a:p>
          <a:p>
            <a:pPr algn="ctr"/>
            <a: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  <a:t>א. האם המצווה לאהוב את אשתו היא מדרבנן הרי זה חיוב מהתורה ואהבת לרעך כמוך?</a:t>
            </a:r>
          </a:p>
          <a:p>
            <a:pPr algn="ctr"/>
            <a:r>
              <a:rPr lang="he-IL" dirty="0">
                <a:highlight>
                  <a:srgbClr val="00FFFF"/>
                </a:highlight>
                <a:latin typeface="Kristen ITC" panose="03050502040202030202" pitchFamily="66" charset="0"/>
              </a:rPr>
              <a:t>ב. האם יש הבדל בחיוב בין אהבה שאדם מחויב לאשתו לבין החיוב לאהוב כל יהודי?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7523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E8E5E-4403-FD0D-C9FE-96D3F2B21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905AD0F-92CF-EF4E-CEA6-1908DB09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732" y="166977"/>
            <a:ext cx="9024068" cy="739473"/>
          </a:xfrm>
        </p:spPr>
        <p:txBody>
          <a:bodyPr>
            <a:normAutofit fontScale="90000"/>
          </a:bodyPr>
          <a:lstStyle/>
          <a:p>
            <a:pPr algn="ctr"/>
            <a:r>
              <a:rPr lang="he-IL" sz="7200" b="1" dirty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Segoe UI" panose="020B0502040204020203" pitchFamily="34" charset="0"/>
              </a:rPr>
              <a:t>אוהבה כגופו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2B4F166-9BBF-E72E-F218-E4D23FA7EA7F}"/>
              </a:ext>
            </a:extLst>
          </p:cNvPr>
          <p:cNvSpPr txBox="1"/>
          <p:nvPr/>
        </p:nvSpPr>
        <p:spPr>
          <a:xfrm>
            <a:off x="834887" y="948690"/>
            <a:ext cx="10265133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endParaRPr lang="he-IL" dirty="0">
              <a:highlight>
                <a:srgbClr val="00FFFF"/>
              </a:highlight>
              <a:latin typeface="Kristen ITC" panose="03050502040202030202" pitchFamily="66" charset="0"/>
            </a:endParaRPr>
          </a:p>
          <a:p>
            <a:pPr algn="ctr"/>
            <a:endParaRPr lang="he-IL" dirty="0">
              <a:solidFill>
                <a:srgbClr val="FF0000"/>
              </a:solidFill>
              <a:highlight>
                <a:srgbClr val="00FFFF"/>
              </a:highlight>
              <a:latin typeface="Kristen ITC" panose="03050502040202030202" pitchFamily="66" charset="0"/>
            </a:endParaRPr>
          </a:p>
          <a:p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הרב אביגדור מילר זצ"ל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בגליון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ויצא תשפ"ה מתרץ חידוש מעניין:</a:t>
            </a:r>
            <a:b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b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ואם תשאלו, האם חובה זו אינה נכונה כלפי כל אחד ואחד מישראל, ולא רק</a:t>
            </a:r>
            <a:b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כלפי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האשה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?! זה נכון,</a:t>
            </a:r>
            <a:b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אבל שהאדם יאהב את הזולת כפי שהוא אוהב את עצמו - זה לא באמת נראה אפשרי.</a:t>
            </a:r>
            <a:b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לאהוב באמת את השני כפי שאני אוהב את עצמי? על כרחינו צריכים אנו לומר שזהו אידיאל שאליו צריכים אנו לשאוף,</a:t>
            </a:r>
            <a:b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אבל מתי זה יקרה בפועל? זה דבר קשה ביותר.</a:t>
            </a:r>
            <a:b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אבל בכל הנוגע לאשתו של האדם, לא מדובר באידיאל - אלא כך צריך שיהיה בפועל!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אני מסביר את דבריו כפי הבנתי: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הרבה מצוות בתורה, בעיקר במצוות הלבבות אינם מצוות שצריך לקיימם עכשיו, אלא הם מצוות שצריך לשאוף אליהם.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זה יסוד שמובא בספר שערי אהבה - שם מביא מקורות לזה.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ועל כך אמרו חז"ל שכלפי אשתו לא מספיק שאיפות - צריך לדאוג שזה יהיה בפועל.</a:t>
            </a:r>
            <a:endParaRPr lang="he-IL" b="0" i="0" dirty="0">
              <a:solidFill>
                <a:srgbClr val="141414"/>
              </a:solidFill>
              <a:effectLst/>
              <a:latin typeface="Segoe UI" panose="020B0502040204020203" pitchFamily="34" charset="0"/>
            </a:endParaRPr>
          </a:p>
          <a:p>
            <a:br>
              <a:rPr lang="he-IL" dirty="0">
                <a:effectLst/>
              </a:rPr>
            </a:br>
            <a:endParaRPr lang="he-IL" dirty="0">
              <a:solidFill>
                <a:srgbClr val="FF0000"/>
              </a:solidFill>
              <a:highlight>
                <a:srgbClr val="00FFFF"/>
              </a:highlight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40859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543</Words>
  <Application>Microsoft Office PowerPoint</Application>
  <PresentationFormat>מסך רחב</PresentationFormat>
  <Paragraphs>46</Paragraphs>
  <Slides>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Kristen ITC</vt:lpstr>
      <vt:lpstr>Segoe UI</vt:lpstr>
      <vt:lpstr>ערכת נושא Office</vt:lpstr>
      <vt:lpstr>יסודות נפלאים באהבת השם</vt:lpstr>
      <vt:lpstr>מצגת של PowerPoint‏</vt:lpstr>
      <vt:lpstr>הטעות</vt:lpstr>
      <vt:lpstr>היסוד מצוות הלב הם סולם - שכולם יכולים לעלות עליו​ </vt:lpstr>
      <vt:lpstr>מסקנה מעשית</vt:lpstr>
      <vt:lpstr>למעשה</vt:lpstr>
      <vt:lpstr>אוהבה כגופו</vt:lpstr>
      <vt:lpstr>אוהבה כגופו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יסודות נפלאים באהבת השם</dc:title>
  <dc:creator>יהודה טאוב</dc:creator>
  <cp:lastModifiedBy>יהודה טאוב</cp:lastModifiedBy>
  <cp:revision>1</cp:revision>
  <dcterms:created xsi:type="dcterms:W3CDTF">2024-01-09T00:50:43Z</dcterms:created>
  <dcterms:modified xsi:type="dcterms:W3CDTF">2024-12-05T15:58:27Z</dcterms:modified>
</cp:coreProperties>
</file>