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4"/>
  </p:sldMasterIdLst>
  <p:notesMasterIdLst>
    <p:notesMasterId r:id="rId66"/>
  </p:notesMasterIdLst>
  <p:handoutMasterIdLst>
    <p:handoutMasterId r:id="rId67"/>
  </p:handoutMasterIdLst>
  <p:sldIdLst>
    <p:sldId id="256" r:id="rId5"/>
    <p:sldId id="298" r:id="rId6"/>
    <p:sldId id="304" r:id="rId7"/>
    <p:sldId id="299" r:id="rId8"/>
    <p:sldId id="281" r:id="rId9"/>
    <p:sldId id="282" r:id="rId10"/>
    <p:sldId id="345" r:id="rId11"/>
    <p:sldId id="300" r:id="rId12"/>
    <p:sldId id="301" r:id="rId13"/>
    <p:sldId id="302" r:id="rId14"/>
    <p:sldId id="303" r:id="rId15"/>
    <p:sldId id="305" r:id="rId16"/>
    <p:sldId id="306" r:id="rId17"/>
    <p:sldId id="307" r:id="rId18"/>
    <p:sldId id="308" r:id="rId19"/>
    <p:sldId id="309" r:id="rId20"/>
    <p:sldId id="310" r:id="rId21"/>
    <p:sldId id="311" r:id="rId22"/>
    <p:sldId id="312" r:id="rId23"/>
    <p:sldId id="313" r:id="rId24"/>
    <p:sldId id="314" r:id="rId25"/>
    <p:sldId id="315" r:id="rId26"/>
    <p:sldId id="316" r:id="rId27"/>
    <p:sldId id="317" r:id="rId28"/>
    <p:sldId id="318" r:id="rId29"/>
    <p:sldId id="319" r:id="rId30"/>
    <p:sldId id="320" r:id="rId31"/>
    <p:sldId id="321" r:id="rId32"/>
    <p:sldId id="322" r:id="rId33"/>
    <p:sldId id="323" r:id="rId34"/>
    <p:sldId id="324" r:id="rId35"/>
    <p:sldId id="325" r:id="rId36"/>
    <p:sldId id="326" r:id="rId37"/>
    <p:sldId id="327" r:id="rId38"/>
    <p:sldId id="328" r:id="rId39"/>
    <p:sldId id="329" r:id="rId40"/>
    <p:sldId id="330" r:id="rId41"/>
    <p:sldId id="331" r:id="rId42"/>
    <p:sldId id="332" r:id="rId43"/>
    <p:sldId id="333" r:id="rId44"/>
    <p:sldId id="334" r:id="rId45"/>
    <p:sldId id="335" r:id="rId46"/>
    <p:sldId id="336" r:id="rId47"/>
    <p:sldId id="337" r:id="rId48"/>
    <p:sldId id="338" r:id="rId49"/>
    <p:sldId id="339" r:id="rId50"/>
    <p:sldId id="340" r:id="rId51"/>
    <p:sldId id="341" r:id="rId52"/>
    <p:sldId id="342" r:id="rId53"/>
    <p:sldId id="343" r:id="rId54"/>
    <p:sldId id="344" r:id="rId55"/>
    <p:sldId id="288" r:id="rId56"/>
    <p:sldId id="289" r:id="rId57"/>
    <p:sldId id="290" r:id="rId58"/>
    <p:sldId id="291" r:id="rId59"/>
    <p:sldId id="293" r:id="rId60"/>
    <p:sldId id="292" r:id="rId61"/>
    <p:sldId id="294" r:id="rId62"/>
    <p:sldId id="295" r:id="rId63"/>
    <p:sldId id="296" r:id="rId64"/>
    <p:sldId id="297" r:id="rId65"/>
  </p:sldIdLst>
  <p:sldSz cx="12192000"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5274" autoAdjust="0"/>
  </p:normalViewPr>
  <p:slideViewPr>
    <p:cSldViewPr snapToGrid="0">
      <p:cViewPr varScale="1">
        <p:scale>
          <a:sx n="96" d="100"/>
          <a:sy n="96" d="100"/>
        </p:scale>
        <p:origin x="130" y="62"/>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1" d="100"/>
          <a:sy n="61" d="100"/>
        </p:scale>
        <p:origin x="2958" y="6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00D3376D-576D-4D23-A5E5-3BDE7D39ED55}"/>
    <pc:docChg chg="custSel addSld delSld modSld sldOrd">
      <pc:chgData name="יהודה טאוב" userId="80c2dbd02819b45c" providerId="LiveId" clId="{00D3376D-576D-4D23-A5E5-3BDE7D39ED55}" dt="2024-09-13T08:27:08.812" v="353" actId="47"/>
      <pc:docMkLst>
        <pc:docMk/>
      </pc:docMkLst>
      <pc:sldChg chg="add modTransition">
        <pc:chgData name="יהודה טאוב" userId="80c2dbd02819b45c" providerId="LiveId" clId="{00D3376D-576D-4D23-A5E5-3BDE7D39ED55}" dt="2024-09-13T07:51:54.846" v="351"/>
        <pc:sldMkLst>
          <pc:docMk/>
          <pc:sldMk cId="584581510" sldId="281"/>
        </pc:sldMkLst>
      </pc:sldChg>
      <pc:sldChg chg="add modTransition">
        <pc:chgData name="יהודה טאוב" userId="80c2dbd02819b45c" providerId="LiveId" clId="{00D3376D-576D-4D23-A5E5-3BDE7D39ED55}" dt="2024-09-13T07:51:54.846" v="351"/>
        <pc:sldMkLst>
          <pc:docMk/>
          <pc:sldMk cId="2001024122" sldId="282"/>
        </pc:sldMkLst>
      </pc:sldChg>
      <pc:sldChg chg="modSp mod modAnim">
        <pc:chgData name="יהודה טאוב" userId="80c2dbd02819b45c" providerId="LiveId" clId="{00D3376D-576D-4D23-A5E5-3BDE7D39ED55}" dt="2024-09-13T07:35:36.699" v="350" actId="20577"/>
        <pc:sldMkLst>
          <pc:docMk/>
          <pc:sldMk cId="33250737" sldId="299"/>
        </pc:sldMkLst>
        <pc:spChg chg="mod">
          <ac:chgData name="יהודה טאוב" userId="80c2dbd02819b45c" providerId="LiveId" clId="{00D3376D-576D-4D23-A5E5-3BDE7D39ED55}" dt="2024-09-13T07:35:36.699" v="350" actId="20577"/>
          <ac:spMkLst>
            <pc:docMk/>
            <pc:sldMk cId="33250737" sldId="299"/>
            <ac:spMk id="3" creationId="{B91E5DDB-E5EB-E770-B008-EB3A9D5076BD}"/>
          </ac:spMkLst>
        </pc:spChg>
      </pc:sldChg>
      <pc:sldChg chg="ord">
        <pc:chgData name="יהודה טאוב" userId="80c2dbd02819b45c" providerId="LiveId" clId="{00D3376D-576D-4D23-A5E5-3BDE7D39ED55}" dt="2024-09-13T07:25:29.455" v="305"/>
        <pc:sldMkLst>
          <pc:docMk/>
          <pc:sldMk cId="376833290" sldId="345"/>
        </pc:sldMkLst>
      </pc:sldChg>
      <pc:sldChg chg="addSp modSp new del mod">
        <pc:chgData name="יהודה טאוב" userId="80c2dbd02819b45c" providerId="LiveId" clId="{00D3376D-576D-4D23-A5E5-3BDE7D39ED55}" dt="2024-09-13T08:27:02.016" v="352" actId="2696"/>
        <pc:sldMkLst>
          <pc:docMk/>
          <pc:sldMk cId="1727139947" sldId="346"/>
        </pc:sldMkLst>
        <pc:spChg chg="mod">
          <ac:chgData name="יהודה טאוב" userId="80c2dbd02819b45c" providerId="LiveId" clId="{00D3376D-576D-4D23-A5E5-3BDE7D39ED55}" dt="2024-09-13T07:16:01.160" v="28" actId="20577"/>
          <ac:spMkLst>
            <pc:docMk/>
            <pc:sldMk cId="1727139947" sldId="346"/>
            <ac:spMk id="2" creationId="{2DE7523F-9D28-7D13-6549-66F66F2C4DF9}"/>
          </ac:spMkLst>
        </pc:spChg>
        <pc:spChg chg="mod">
          <ac:chgData name="יהודה טאוב" userId="80c2dbd02819b45c" providerId="LiveId" clId="{00D3376D-576D-4D23-A5E5-3BDE7D39ED55}" dt="2024-09-13T07:17:53.300" v="124" actId="20577"/>
          <ac:spMkLst>
            <pc:docMk/>
            <pc:sldMk cId="1727139947" sldId="346"/>
            <ac:spMk id="3" creationId="{25B2442A-2FA5-5118-9458-671359A2DA78}"/>
          </ac:spMkLst>
        </pc:spChg>
        <pc:picChg chg="add mod">
          <ac:chgData name="יהודה טאוב" userId="80c2dbd02819b45c" providerId="LiveId" clId="{00D3376D-576D-4D23-A5E5-3BDE7D39ED55}" dt="2024-09-13T07:18:01.032" v="126" actId="1076"/>
          <ac:picMkLst>
            <pc:docMk/>
            <pc:sldMk cId="1727139947" sldId="346"/>
            <ac:picMk id="5" creationId="{009D1FDC-41C0-63F3-ABFF-0DBBD2DDEB6A}"/>
          </ac:picMkLst>
        </pc:picChg>
        <pc:picChg chg="add mod">
          <ac:chgData name="יהודה טאוב" userId="80c2dbd02819b45c" providerId="LiveId" clId="{00D3376D-576D-4D23-A5E5-3BDE7D39ED55}" dt="2024-09-13T07:18:17.543" v="127"/>
          <ac:picMkLst>
            <pc:docMk/>
            <pc:sldMk cId="1727139947" sldId="346"/>
            <ac:picMk id="7" creationId="{2764C0BA-40F4-B741-6092-139407FB7F3D}"/>
          </ac:picMkLst>
        </pc:picChg>
        <pc:picChg chg="add mod">
          <ac:chgData name="יהודה טאוב" userId="80c2dbd02819b45c" providerId="LiveId" clId="{00D3376D-576D-4D23-A5E5-3BDE7D39ED55}" dt="2024-09-13T07:17:37.486" v="123" actId="14100"/>
          <ac:picMkLst>
            <pc:docMk/>
            <pc:sldMk cId="1727139947" sldId="346"/>
            <ac:picMk id="1026" creationId="{E8FF65FC-5639-24F2-3EFA-F684B82707A8}"/>
          </ac:picMkLst>
        </pc:picChg>
      </pc:sldChg>
      <pc:sldChg chg="addSp delSp modSp new del mod">
        <pc:chgData name="יהודה טאוב" userId="80c2dbd02819b45c" providerId="LiveId" clId="{00D3376D-576D-4D23-A5E5-3BDE7D39ED55}" dt="2024-09-13T08:27:02.016" v="352" actId="2696"/>
        <pc:sldMkLst>
          <pc:docMk/>
          <pc:sldMk cId="2736153038" sldId="347"/>
        </pc:sldMkLst>
        <pc:spChg chg="mod">
          <ac:chgData name="יהודה טאוב" userId="80c2dbd02819b45c" providerId="LiveId" clId="{00D3376D-576D-4D23-A5E5-3BDE7D39ED55}" dt="2024-09-13T07:19:47.628" v="160" actId="20577"/>
          <ac:spMkLst>
            <pc:docMk/>
            <pc:sldMk cId="2736153038" sldId="347"/>
            <ac:spMk id="2" creationId="{7E0144C6-5702-22D3-7261-3E8CE4A5D779}"/>
          </ac:spMkLst>
        </pc:spChg>
        <pc:spChg chg="del">
          <ac:chgData name="יהודה טאוב" userId="80c2dbd02819b45c" providerId="LiveId" clId="{00D3376D-576D-4D23-A5E5-3BDE7D39ED55}" dt="2024-09-13T07:19:04.683" v="129" actId="931"/>
          <ac:spMkLst>
            <pc:docMk/>
            <pc:sldMk cId="2736153038" sldId="347"/>
            <ac:spMk id="3" creationId="{C42A84D4-DFD4-4E94-E8FC-40770FF2F068}"/>
          </ac:spMkLst>
        </pc:spChg>
        <pc:spChg chg="add mod">
          <ac:chgData name="יהודה טאוב" userId="80c2dbd02819b45c" providerId="LiveId" clId="{00D3376D-576D-4D23-A5E5-3BDE7D39ED55}" dt="2024-09-13T07:20:53.093" v="201" actId="20577"/>
          <ac:spMkLst>
            <pc:docMk/>
            <pc:sldMk cId="2736153038" sldId="347"/>
            <ac:spMk id="10" creationId="{1EB75D11-B05F-FDED-626C-B3027F15C118}"/>
          </ac:spMkLst>
        </pc:spChg>
        <pc:spChg chg="add mod">
          <ac:chgData name="יהודה טאוב" userId="80c2dbd02819b45c" providerId="LiveId" clId="{00D3376D-576D-4D23-A5E5-3BDE7D39ED55}" dt="2024-09-13T07:21:31.299" v="233" actId="20577"/>
          <ac:spMkLst>
            <pc:docMk/>
            <pc:sldMk cId="2736153038" sldId="347"/>
            <ac:spMk id="13" creationId="{45D89A5D-B2CD-7A4C-FE72-2A34B95352F5}"/>
          </ac:spMkLst>
        </pc:spChg>
        <pc:picChg chg="add mod">
          <ac:chgData name="יהודה טאוב" userId="80c2dbd02819b45c" providerId="LiveId" clId="{00D3376D-576D-4D23-A5E5-3BDE7D39ED55}" dt="2024-09-13T07:19:56.863" v="161" actId="1076"/>
          <ac:picMkLst>
            <pc:docMk/>
            <pc:sldMk cId="2736153038" sldId="347"/>
            <ac:picMk id="5" creationId="{18EDE25C-FA73-E706-B393-1ECC339C32AE}"/>
          </ac:picMkLst>
        </pc:picChg>
        <pc:picChg chg="add mod">
          <ac:chgData name="יהודה טאוב" userId="80c2dbd02819b45c" providerId="LiveId" clId="{00D3376D-576D-4D23-A5E5-3BDE7D39ED55}" dt="2024-09-13T07:19:29.689" v="156"/>
          <ac:picMkLst>
            <pc:docMk/>
            <pc:sldMk cId="2736153038" sldId="347"/>
            <ac:picMk id="7" creationId="{39708746-6F45-1F2D-FB36-D09B54296940}"/>
          </ac:picMkLst>
        </pc:picChg>
        <pc:picChg chg="add mod">
          <ac:chgData name="יהודה טאוב" userId="80c2dbd02819b45c" providerId="LiveId" clId="{00D3376D-576D-4D23-A5E5-3BDE7D39ED55}" dt="2024-09-13T07:20:56.514" v="202" actId="1076"/>
          <ac:picMkLst>
            <pc:docMk/>
            <pc:sldMk cId="2736153038" sldId="347"/>
            <ac:picMk id="9" creationId="{22B74D97-5537-ADA6-5DA8-B0865649810E}"/>
          </ac:picMkLst>
        </pc:picChg>
        <pc:picChg chg="add mod">
          <ac:chgData name="יהודה טאוב" userId="80c2dbd02819b45c" providerId="LiveId" clId="{00D3376D-576D-4D23-A5E5-3BDE7D39ED55}" dt="2024-09-13T07:21:15.791" v="205" actId="1076"/>
          <ac:picMkLst>
            <pc:docMk/>
            <pc:sldMk cId="2736153038" sldId="347"/>
            <ac:picMk id="12" creationId="{E5C4CFAD-BC9F-224A-DBDE-DEEFE5CCB626}"/>
          </ac:picMkLst>
        </pc:picChg>
      </pc:sldChg>
      <pc:sldChg chg="addSp delSp modSp new del mod">
        <pc:chgData name="יהודה טאוב" userId="80c2dbd02819b45c" providerId="LiveId" clId="{00D3376D-576D-4D23-A5E5-3BDE7D39ED55}" dt="2024-09-13T08:27:02.016" v="352" actId="2696"/>
        <pc:sldMkLst>
          <pc:docMk/>
          <pc:sldMk cId="2372444489" sldId="348"/>
        </pc:sldMkLst>
        <pc:spChg chg="mod">
          <ac:chgData name="יהודה טאוב" userId="80c2dbd02819b45c" providerId="LiveId" clId="{00D3376D-576D-4D23-A5E5-3BDE7D39ED55}" dt="2024-09-13T07:22:38.295" v="292" actId="20577"/>
          <ac:spMkLst>
            <pc:docMk/>
            <pc:sldMk cId="2372444489" sldId="348"/>
            <ac:spMk id="2" creationId="{893EA64E-F30A-C586-1D81-73A6AED2A184}"/>
          </ac:spMkLst>
        </pc:spChg>
        <pc:spChg chg="del">
          <ac:chgData name="יהודה טאוב" userId="80c2dbd02819b45c" providerId="LiveId" clId="{00D3376D-576D-4D23-A5E5-3BDE7D39ED55}" dt="2024-09-13T07:22:12.890" v="235" actId="931"/>
          <ac:spMkLst>
            <pc:docMk/>
            <pc:sldMk cId="2372444489" sldId="348"/>
            <ac:spMk id="3" creationId="{BA903DF4-902B-AA9C-D9E0-CCBA1E355644}"/>
          </ac:spMkLst>
        </pc:spChg>
        <pc:picChg chg="add mod">
          <ac:chgData name="יהודה טאוב" userId="80c2dbd02819b45c" providerId="LiveId" clId="{00D3376D-576D-4D23-A5E5-3BDE7D39ED55}" dt="2024-09-13T07:23:29.218" v="296" actId="1076"/>
          <ac:picMkLst>
            <pc:docMk/>
            <pc:sldMk cId="2372444489" sldId="348"/>
            <ac:picMk id="5" creationId="{8ABBB5BE-E038-ED22-BF87-37BA8CD8D3A7}"/>
          </ac:picMkLst>
        </pc:picChg>
        <pc:picChg chg="add mod">
          <ac:chgData name="יהודה טאוב" userId="80c2dbd02819b45c" providerId="LiveId" clId="{00D3376D-576D-4D23-A5E5-3BDE7D39ED55}" dt="2024-09-13T07:23:31.780" v="297" actId="1076"/>
          <ac:picMkLst>
            <pc:docMk/>
            <pc:sldMk cId="2372444489" sldId="348"/>
            <ac:picMk id="7" creationId="{5C87C4ED-93CE-106B-8B9E-84A2DA274257}"/>
          </ac:picMkLst>
        </pc:picChg>
        <pc:picChg chg="add mod">
          <ac:chgData name="יהודה טאוב" userId="80c2dbd02819b45c" providerId="LiveId" clId="{00D3376D-576D-4D23-A5E5-3BDE7D39ED55}" dt="2024-09-13T07:24:31.320" v="303" actId="1076"/>
          <ac:picMkLst>
            <pc:docMk/>
            <pc:sldMk cId="2372444489" sldId="348"/>
            <ac:picMk id="9" creationId="{93792F5D-B910-4E05-643C-281C74046544}"/>
          </ac:picMkLst>
        </pc:picChg>
      </pc:sldChg>
      <pc:sldChg chg="new del">
        <pc:chgData name="יהודה טאוב" userId="80c2dbd02819b45c" providerId="LiveId" clId="{00D3376D-576D-4D23-A5E5-3BDE7D39ED55}" dt="2024-09-13T08:27:08.812" v="353" actId="47"/>
        <pc:sldMkLst>
          <pc:docMk/>
          <pc:sldMk cId="2940223772" sldId="34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סידרה 1 </c:v>
                </c:pt>
              </c:strCache>
            </c:strRef>
          </c:tx>
          <c:spPr>
            <a:solidFill>
              <a:schemeClr val="accent1"/>
            </a:solidFill>
            <a:ln>
              <a:noFill/>
            </a:ln>
            <a:effectLst/>
          </c:spPr>
          <c:invertIfNegative val="0"/>
          <c:cat>
            <c:strRef>
              <c:f>Sheet1!$A$2:$A$5</c:f>
              <c:strCache>
                <c:ptCount val="4"/>
                <c:pt idx="0">
                  <c:v>קטגוריה 1</c:v>
                </c:pt>
                <c:pt idx="1">
                  <c:v>קטגוריה 2</c:v>
                </c:pt>
                <c:pt idx="2">
                  <c:v>קטגוריה 3</c:v>
                </c:pt>
                <c:pt idx="3">
                  <c:v>קטגוריה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440-4C4A-BEA1-90E5EE6E547E}"/>
            </c:ext>
          </c:extLst>
        </c:ser>
        <c:ser>
          <c:idx val="1"/>
          <c:order val="1"/>
          <c:tx>
            <c:strRef>
              <c:f>Sheet1!$C$1</c:f>
              <c:strCache>
                <c:ptCount val="1"/>
                <c:pt idx="0">
                  <c:v>סידרה 2</c:v>
                </c:pt>
              </c:strCache>
            </c:strRef>
          </c:tx>
          <c:spPr>
            <a:solidFill>
              <a:schemeClr val="accent2"/>
            </a:solidFill>
            <a:ln>
              <a:noFill/>
            </a:ln>
            <a:effectLst/>
          </c:spPr>
          <c:invertIfNegative val="0"/>
          <c:cat>
            <c:strRef>
              <c:f>Sheet1!$A$2:$A$5</c:f>
              <c:strCache>
                <c:ptCount val="4"/>
                <c:pt idx="0">
                  <c:v>קטגוריה 1</c:v>
                </c:pt>
                <c:pt idx="1">
                  <c:v>קטגוריה 2</c:v>
                </c:pt>
                <c:pt idx="2">
                  <c:v>קטגוריה 3</c:v>
                </c:pt>
                <c:pt idx="3">
                  <c:v>קטגוריה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440-4C4A-BEA1-90E5EE6E547E}"/>
            </c:ext>
          </c:extLst>
        </c:ser>
        <c:ser>
          <c:idx val="2"/>
          <c:order val="2"/>
          <c:tx>
            <c:strRef>
              <c:f>Sheet1!$D$1</c:f>
              <c:strCache>
                <c:ptCount val="1"/>
                <c:pt idx="0">
                  <c:v>סידרה 3</c:v>
                </c:pt>
              </c:strCache>
            </c:strRef>
          </c:tx>
          <c:spPr>
            <a:solidFill>
              <a:schemeClr val="accent3"/>
            </a:solidFill>
            <a:ln>
              <a:noFill/>
            </a:ln>
            <a:effectLst/>
          </c:spPr>
          <c:invertIfNegative val="0"/>
          <c:cat>
            <c:strRef>
              <c:f>Sheet1!$A$2:$A$5</c:f>
              <c:strCache>
                <c:ptCount val="4"/>
                <c:pt idx="0">
                  <c:v>קטגוריה 1</c:v>
                </c:pt>
                <c:pt idx="1">
                  <c:v>קטגוריה 2</c:v>
                </c:pt>
                <c:pt idx="2">
                  <c:v>קטגוריה 3</c:v>
                </c:pt>
                <c:pt idx="3">
                  <c:v>קטגוריה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440-4C4A-BEA1-90E5EE6E547E}"/>
            </c:ext>
          </c:extLst>
        </c:ser>
        <c:dLbls>
          <c:showLegendKey val="0"/>
          <c:showVal val="0"/>
          <c:showCatName val="0"/>
          <c:showSerName val="0"/>
          <c:showPercent val="0"/>
          <c:showBubbleSize val="0"/>
        </c:dLbls>
        <c:gapWidth val="219"/>
        <c:axId val="944712024"/>
        <c:axId val="944711632"/>
      </c:barChart>
      <c:catAx>
        <c:axId val="944712024"/>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he-IL" sz="1197" b="0" i="0" u="none" strike="noStrike" kern="1200" baseline="0" noProof="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he-IL"/>
          </a:p>
        </c:txPr>
        <c:crossAx val="944711632"/>
        <c:crosses val="autoZero"/>
        <c:auto val="1"/>
        <c:lblAlgn val="ctr"/>
        <c:lblOffset val="100"/>
        <c:noMultiLvlLbl val="0"/>
      </c:catAx>
      <c:valAx>
        <c:axId val="944711632"/>
        <c:scaling>
          <c:orientation val="minMax"/>
        </c:scaling>
        <c:delete val="0"/>
        <c:axPos val="r"/>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he-IL" sz="1197" b="0" i="0" u="none" strike="noStrike" kern="1200" baseline="0" noProof="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he-IL"/>
          </a:p>
        </c:txPr>
        <c:crossAx val="94471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he-IL" sz="1197" b="0" i="0" u="none" strike="noStrike" kern="1200" baseline="0" noProof="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he-IL"/>
        </a:p>
      </c:txPr>
    </c:legend>
    <c:plotVisOnly val="1"/>
    <c:dispBlanksAs val="gap"/>
    <c:showDLblsOverMax val="0"/>
  </c:chart>
  <c:spPr>
    <a:noFill/>
    <a:ln>
      <a:noFill/>
    </a:ln>
    <a:effectLst/>
  </c:spPr>
  <c:txPr>
    <a:bodyPr/>
    <a:lstStyle/>
    <a:p>
      <a:pPr>
        <a:defRPr/>
      </a:pPr>
      <a:endParaRPr lang="he-I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FB8555-540F-4EF7-8D46-8ABB018A3B6F}" type="doc">
      <dgm:prSet loTypeId="urn:microsoft.com/office/officeart/2005/8/layout/process3" loCatId="process" qsTypeId="urn:microsoft.com/office/officeart/2005/8/quickstyle/simple1" qsCatId="simple" csTypeId="urn:microsoft.com/office/officeart/2005/8/colors/accent5_2" csCatId="accent5" phldr="1"/>
      <dgm:spPr/>
      <dgm:t>
        <a:bodyPr rtlCol="1"/>
        <a:lstStyle/>
        <a:p>
          <a:pPr rtl="1"/>
          <a:endParaRPr lang="en-US"/>
        </a:p>
      </dgm:t>
    </dgm:pt>
    <dgm:pt modelId="{C1C0BC68-A810-4B5F-92EF-C6470DBD2260}">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כותרת שלב 1</a:t>
          </a:r>
        </a:p>
      </dgm:t>
      <dgm:extLst>
        <a:ext uri="{E40237B7-FDA0-4F09-8148-C483321AD2D9}">
          <dgm14:cNvPr xmlns:dgm14="http://schemas.microsoft.com/office/drawing/2010/diagram" id="0" name="" title="Step 1 Title"/>
        </a:ext>
      </dgm:extLst>
    </dgm:pt>
    <dgm:pt modelId="{DCC0BBCA-D868-4FF6-B174-2CC347601C09}" type="parTrans" cxnId="{E25CC5FC-6634-43C9-B82A-600821DFEB2A}">
      <dgm:prSet/>
      <dgm:spPr/>
      <dgm:t>
        <a:bodyPr rtlCol="1"/>
        <a:lstStyle/>
        <a:p>
          <a:pPr rtl="1"/>
          <a:endParaRPr lang="en-US"/>
        </a:p>
      </dgm:t>
    </dgm:pt>
    <dgm:pt modelId="{F5287809-3C15-4CCC-8752-80339C1152A5}" type="sibTrans" cxnId="{E25CC5FC-6634-43C9-B82A-600821DFEB2A}">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extLst>
        <a:ext uri="{E40237B7-FDA0-4F09-8148-C483321AD2D9}">
          <dgm14:cNvPr xmlns:dgm14="http://schemas.microsoft.com/office/drawing/2010/diagram" id="0" name="" title="Arrow pointing right"/>
        </a:ext>
      </dgm:extLst>
    </dgm:pt>
    <dgm:pt modelId="{EC30385C-94E2-463C-9938-AC727EF3A0BD}">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extLst>
        <a:ext uri="{E40237B7-FDA0-4F09-8148-C483321AD2D9}">
          <dgm14:cNvPr xmlns:dgm14="http://schemas.microsoft.com/office/drawing/2010/diagram" id="0" name="" title="Step 1 task description"/>
        </a:ext>
      </dgm:extLst>
    </dgm:pt>
    <dgm:pt modelId="{58DF4C60-3566-42CD-B46D-A4F7342C86B5}" type="parTrans" cxnId="{4C6667EF-B515-4AD7-B1AE-F2348ABE3E9E}">
      <dgm:prSet/>
      <dgm:spPr/>
      <dgm:t>
        <a:bodyPr rtlCol="1"/>
        <a:lstStyle/>
        <a:p>
          <a:pPr rtl="1"/>
          <a:endParaRPr lang="en-US"/>
        </a:p>
      </dgm:t>
    </dgm:pt>
    <dgm:pt modelId="{08A01995-8A59-4BE3-9C91-CE9AECB335DE}" type="sibTrans" cxnId="{4C6667EF-B515-4AD7-B1AE-F2348ABE3E9E}">
      <dgm:prSet/>
      <dgm:spPr/>
      <dgm:t>
        <a:bodyPr rtlCol="1"/>
        <a:lstStyle/>
        <a:p>
          <a:pPr rtl="1"/>
          <a:endParaRPr lang="en-US"/>
        </a:p>
      </dgm:t>
    </dgm:pt>
    <dgm:pt modelId="{5D787C97-D980-4440-B210-928D6982299A}">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כותרת שלב 2</a:t>
          </a:r>
        </a:p>
      </dgm:t>
      <dgm:extLst>
        <a:ext uri="{E40237B7-FDA0-4F09-8148-C483321AD2D9}">
          <dgm14:cNvPr xmlns:dgm14="http://schemas.microsoft.com/office/drawing/2010/diagram" id="0" name="" title="Step 2 Title"/>
        </a:ext>
      </dgm:extLst>
    </dgm:pt>
    <dgm:pt modelId="{D85245B8-A960-43B4-AB37-E2A2097E6463}" type="parTrans" cxnId="{87BE6BD6-C499-4615-8EF5-B677B4CFE8C6}">
      <dgm:prSet/>
      <dgm:spPr/>
      <dgm:t>
        <a:bodyPr rtlCol="1"/>
        <a:lstStyle/>
        <a:p>
          <a:pPr rtl="1"/>
          <a:endParaRPr lang="en-US"/>
        </a:p>
      </dgm:t>
    </dgm:pt>
    <dgm:pt modelId="{C1CF9C7E-E63B-423A-9EB1-3CB2E27F093C}" type="sibTrans" cxnId="{87BE6BD6-C499-4615-8EF5-B677B4CFE8C6}">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extLst>
        <a:ext uri="{E40237B7-FDA0-4F09-8148-C483321AD2D9}">
          <dgm14:cNvPr xmlns:dgm14="http://schemas.microsoft.com/office/drawing/2010/diagram" id="0" name="" title="Arrow pointing right"/>
        </a:ext>
      </dgm:extLst>
    </dgm:pt>
    <dgm:pt modelId="{89EC74D7-8ED6-4609-997D-DDAF8AB36679}">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extLst>
        <a:ext uri="{E40237B7-FDA0-4F09-8148-C483321AD2D9}">
          <dgm14:cNvPr xmlns:dgm14="http://schemas.microsoft.com/office/drawing/2010/diagram" id="0" name="" title="Step 2 task description"/>
        </a:ext>
      </dgm:extLst>
    </dgm:pt>
    <dgm:pt modelId="{0698AAB8-4775-4A7F-A278-8DD90161C1F5}" type="parTrans" cxnId="{D735CEB7-C537-4EB1-B47E-8C0A39B59309}">
      <dgm:prSet/>
      <dgm:spPr/>
      <dgm:t>
        <a:bodyPr rtlCol="1"/>
        <a:lstStyle/>
        <a:p>
          <a:pPr rtl="1"/>
          <a:endParaRPr lang="en-US"/>
        </a:p>
      </dgm:t>
    </dgm:pt>
    <dgm:pt modelId="{17559087-0E7E-42E7-8DC5-4B772FD58A02}" type="sibTrans" cxnId="{D735CEB7-C537-4EB1-B47E-8C0A39B59309}">
      <dgm:prSet/>
      <dgm:spPr/>
      <dgm:t>
        <a:bodyPr rtlCol="1"/>
        <a:lstStyle/>
        <a:p>
          <a:pPr rtl="1"/>
          <a:endParaRPr lang="en-US"/>
        </a:p>
      </dgm:t>
    </dgm:pt>
    <dgm:pt modelId="{7E5BF415-DD7C-46CE-81EA-C533FD19D64E}">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כותרת שלב 3</a:t>
          </a:r>
        </a:p>
      </dgm:t>
      <dgm:extLst>
        <a:ext uri="{E40237B7-FDA0-4F09-8148-C483321AD2D9}">
          <dgm14:cNvPr xmlns:dgm14="http://schemas.microsoft.com/office/drawing/2010/diagram" id="0" name="" title="Step 3 Title"/>
        </a:ext>
      </dgm:extLst>
    </dgm:pt>
    <dgm:pt modelId="{3496D105-5B69-4ADE-96EF-122A5A850C05}" type="parTrans" cxnId="{4113378F-425D-41CC-A9CB-1FFF4FEF0016}">
      <dgm:prSet/>
      <dgm:spPr/>
      <dgm:t>
        <a:bodyPr rtlCol="1"/>
        <a:lstStyle/>
        <a:p>
          <a:pPr rtl="1"/>
          <a:endParaRPr lang="en-US"/>
        </a:p>
      </dgm:t>
    </dgm:pt>
    <dgm:pt modelId="{1F5FC802-6D69-4E46-BE07-5E20756FDADA}" type="sibTrans" cxnId="{4113378F-425D-41CC-A9CB-1FFF4FEF0016}">
      <dgm:prSet/>
      <dgm:spPr/>
      <dgm:t>
        <a:bodyPr rtlCol="1"/>
        <a:lstStyle/>
        <a:p>
          <a:pPr rtl="1"/>
          <a:endParaRPr lang="en-US"/>
        </a:p>
      </dgm:t>
    </dgm:pt>
    <dgm:pt modelId="{4537B24E-F32C-4F73-9C4F-EDE47D952988}">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extLst>
        <a:ext uri="{E40237B7-FDA0-4F09-8148-C483321AD2D9}">
          <dgm14:cNvPr xmlns:dgm14="http://schemas.microsoft.com/office/drawing/2010/diagram" id="0" name="" title="Step 3 task description"/>
        </a:ext>
      </dgm:extLst>
    </dgm:pt>
    <dgm:pt modelId="{26742A97-67F7-4478-B770-44761CF89C6A}" type="parTrans" cxnId="{13B7E9B1-D150-4219-A314-09B055A18888}">
      <dgm:prSet/>
      <dgm:spPr/>
      <dgm:t>
        <a:bodyPr rtlCol="1"/>
        <a:lstStyle/>
        <a:p>
          <a:pPr rtl="1"/>
          <a:endParaRPr lang="en-US"/>
        </a:p>
      </dgm:t>
    </dgm:pt>
    <dgm:pt modelId="{0CA7C5B6-FD4A-4DEC-8D86-06439C70E349}" type="sibTrans" cxnId="{13B7E9B1-D150-4219-A314-09B055A18888}">
      <dgm:prSet/>
      <dgm:spPr/>
      <dgm:t>
        <a:bodyPr rtlCol="1"/>
        <a:lstStyle/>
        <a:p>
          <a:pPr rtl="1"/>
          <a:endParaRPr lang="en-US"/>
        </a:p>
      </dgm:t>
    </dgm:pt>
    <dgm:pt modelId="{B5446597-79E7-4762-BA53-6548F31530A7}">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0233FA71-4D6D-4853-A4AA-40834F46506B}" type="parTrans" cxnId="{D7723192-5A15-4305-8B2C-938B202AB086}">
      <dgm:prSet/>
      <dgm:spPr/>
      <dgm:t>
        <a:bodyPr rtlCol="1"/>
        <a:lstStyle/>
        <a:p>
          <a:pPr rtl="1"/>
          <a:endParaRPr lang="en-US"/>
        </a:p>
      </dgm:t>
    </dgm:pt>
    <dgm:pt modelId="{8272BE74-EACE-4E0B-A81D-DF800D87569F}" type="sibTrans" cxnId="{D7723192-5A15-4305-8B2C-938B202AB086}">
      <dgm:prSet/>
      <dgm:spPr/>
      <dgm:t>
        <a:bodyPr rtlCol="1"/>
        <a:lstStyle/>
        <a:p>
          <a:pPr rtl="1"/>
          <a:endParaRPr lang="en-US"/>
        </a:p>
      </dgm:t>
    </dgm:pt>
    <dgm:pt modelId="{820BBFEE-DF64-4D92-B301-9FAA74709D1F}">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AD40B50F-BD7B-401B-83F7-C5AD73DE40E6}" type="parTrans" cxnId="{E7783933-ED52-4F4E-8A52-24F999FC86D9}">
      <dgm:prSet/>
      <dgm:spPr/>
      <dgm:t>
        <a:bodyPr rtlCol="1"/>
        <a:lstStyle/>
        <a:p>
          <a:pPr rtl="1"/>
          <a:endParaRPr lang="en-US"/>
        </a:p>
      </dgm:t>
    </dgm:pt>
    <dgm:pt modelId="{25B9A11F-2269-44FC-A134-B27579F830C0}" type="sibTrans" cxnId="{E7783933-ED52-4F4E-8A52-24F999FC86D9}">
      <dgm:prSet/>
      <dgm:spPr/>
      <dgm:t>
        <a:bodyPr rtlCol="1"/>
        <a:lstStyle/>
        <a:p>
          <a:pPr rtl="1"/>
          <a:endParaRPr lang="en-US"/>
        </a:p>
      </dgm:t>
    </dgm:pt>
    <dgm:pt modelId="{129662DD-405A-4B1A-AC34-14BCC38CDDE6}">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71029A48-7F97-4440-8DB2-0D925A37DC6C}" type="parTrans" cxnId="{18688E18-C69E-4829-B0FD-2245CE5564CD}">
      <dgm:prSet/>
      <dgm:spPr/>
      <dgm:t>
        <a:bodyPr rtlCol="1"/>
        <a:lstStyle/>
        <a:p>
          <a:pPr rtl="1"/>
          <a:endParaRPr lang="en-US"/>
        </a:p>
      </dgm:t>
    </dgm:pt>
    <dgm:pt modelId="{9045D7CC-6D04-4E1A-892A-F57A74984ABF}" type="sibTrans" cxnId="{18688E18-C69E-4829-B0FD-2245CE5564CD}">
      <dgm:prSet/>
      <dgm:spPr/>
      <dgm:t>
        <a:bodyPr rtlCol="1"/>
        <a:lstStyle/>
        <a:p>
          <a:pPr rtl="1"/>
          <a:endParaRPr lang="en-US"/>
        </a:p>
      </dgm:t>
    </dgm:pt>
    <dgm:pt modelId="{FBC3A0BC-9D8F-4C7B-B285-510A780E04E4}" type="pres">
      <dgm:prSet presAssocID="{51FB8555-540F-4EF7-8D46-8ABB018A3B6F}" presName="linearFlow" presStyleCnt="0">
        <dgm:presLayoutVars>
          <dgm:dir val="rev"/>
          <dgm:animLvl val="lvl"/>
          <dgm:resizeHandles val="exact"/>
        </dgm:presLayoutVars>
      </dgm:prSet>
      <dgm:spPr/>
    </dgm:pt>
    <dgm:pt modelId="{ED22D1AC-1FA4-4D39-85EB-648D2E2E4B05}" type="pres">
      <dgm:prSet presAssocID="{C1C0BC68-A810-4B5F-92EF-C6470DBD2260}" presName="composite" presStyleCnt="0"/>
      <dgm:spPr/>
    </dgm:pt>
    <dgm:pt modelId="{3712DD02-33A5-46B6-B0E6-E3B73C051486}" type="pres">
      <dgm:prSet presAssocID="{C1C0BC68-A810-4B5F-92EF-C6470DBD2260}" presName="parTx" presStyleLbl="node1" presStyleIdx="0" presStyleCnt="3">
        <dgm:presLayoutVars>
          <dgm:chMax val="0"/>
          <dgm:chPref val="0"/>
          <dgm:bulletEnabled val="1"/>
        </dgm:presLayoutVars>
      </dgm:prSet>
      <dgm:spPr/>
    </dgm:pt>
    <dgm:pt modelId="{DB36A994-60A6-447D-8D30-19D2F536511E}" type="pres">
      <dgm:prSet presAssocID="{C1C0BC68-A810-4B5F-92EF-C6470DBD2260}" presName="parSh" presStyleLbl="node1" presStyleIdx="0" presStyleCnt="3"/>
      <dgm:spPr/>
    </dgm:pt>
    <dgm:pt modelId="{9D677988-374B-4BBA-B73C-8BE59201B4AA}" type="pres">
      <dgm:prSet presAssocID="{C1C0BC68-A810-4B5F-92EF-C6470DBD2260}" presName="desTx" presStyleLbl="fgAcc1" presStyleIdx="0" presStyleCnt="3">
        <dgm:presLayoutVars>
          <dgm:bulletEnabled val="1"/>
        </dgm:presLayoutVars>
      </dgm:prSet>
      <dgm:spPr/>
    </dgm:pt>
    <dgm:pt modelId="{51EA4E37-9197-43C9-9502-961CC2F00719}" type="pres">
      <dgm:prSet presAssocID="{F5287809-3C15-4CCC-8752-80339C1152A5}" presName="sibTrans" presStyleLbl="sibTrans2D1" presStyleIdx="0" presStyleCnt="2"/>
      <dgm:spPr/>
    </dgm:pt>
    <dgm:pt modelId="{6D356879-97F7-4A4F-8954-7F876FCD0A2F}" type="pres">
      <dgm:prSet presAssocID="{F5287809-3C15-4CCC-8752-80339C1152A5}" presName="connTx" presStyleLbl="sibTrans2D1" presStyleIdx="0" presStyleCnt="2"/>
      <dgm:spPr/>
    </dgm:pt>
    <dgm:pt modelId="{496864C7-FE7D-4DDB-B363-166C7F967B11}" type="pres">
      <dgm:prSet presAssocID="{5D787C97-D980-4440-B210-928D6982299A}" presName="composite" presStyleCnt="0"/>
      <dgm:spPr/>
    </dgm:pt>
    <dgm:pt modelId="{EE1DFB8A-86A2-4C34-92A7-723C55E7CCDF}" type="pres">
      <dgm:prSet presAssocID="{5D787C97-D980-4440-B210-928D6982299A}" presName="parTx" presStyleLbl="node1" presStyleIdx="0" presStyleCnt="3">
        <dgm:presLayoutVars>
          <dgm:chMax val="0"/>
          <dgm:chPref val="0"/>
          <dgm:bulletEnabled val="1"/>
        </dgm:presLayoutVars>
      </dgm:prSet>
      <dgm:spPr/>
    </dgm:pt>
    <dgm:pt modelId="{6BB0ABCB-2373-47ED-9774-278F8EE9E9B2}" type="pres">
      <dgm:prSet presAssocID="{5D787C97-D980-4440-B210-928D6982299A}" presName="parSh" presStyleLbl="node1" presStyleIdx="1" presStyleCnt="3"/>
      <dgm:spPr/>
    </dgm:pt>
    <dgm:pt modelId="{93C83A52-6E6B-41FD-9424-D118FD751CED}" type="pres">
      <dgm:prSet presAssocID="{5D787C97-D980-4440-B210-928D6982299A}" presName="desTx" presStyleLbl="fgAcc1" presStyleIdx="1" presStyleCnt="3">
        <dgm:presLayoutVars>
          <dgm:bulletEnabled val="1"/>
        </dgm:presLayoutVars>
      </dgm:prSet>
      <dgm:spPr/>
    </dgm:pt>
    <dgm:pt modelId="{A66EA167-6AD2-4AA4-A421-59E2B4561DDF}" type="pres">
      <dgm:prSet presAssocID="{C1CF9C7E-E63B-423A-9EB1-3CB2E27F093C}" presName="sibTrans" presStyleLbl="sibTrans2D1" presStyleIdx="1" presStyleCnt="2"/>
      <dgm:spPr/>
    </dgm:pt>
    <dgm:pt modelId="{84AB7DF1-E716-46D2-8886-4D0AF1B8C8A8}" type="pres">
      <dgm:prSet presAssocID="{C1CF9C7E-E63B-423A-9EB1-3CB2E27F093C}" presName="connTx" presStyleLbl="sibTrans2D1" presStyleIdx="1" presStyleCnt="2"/>
      <dgm:spPr/>
    </dgm:pt>
    <dgm:pt modelId="{21E31B03-7874-4FDF-9737-EAFFCD11494C}" type="pres">
      <dgm:prSet presAssocID="{7E5BF415-DD7C-46CE-81EA-C533FD19D64E}" presName="composite" presStyleCnt="0"/>
      <dgm:spPr/>
    </dgm:pt>
    <dgm:pt modelId="{C51586F8-6FAF-4530-806B-429518E699E2}" type="pres">
      <dgm:prSet presAssocID="{7E5BF415-DD7C-46CE-81EA-C533FD19D64E}" presName="parTx" presStyleLbl="node1" presStyleIdx="1" presStyleCnt="3">
        <dgm:presLayoutVars>
          <dgm:chMax val="0"/>
          <dgm:chPref val="0"/>
          <dgm:bulletEnabled val="1"/>
        </dgm:presLayoutVars>
      </dgm:prSet>
      <dgm:spPr/>
    </dgm:pt>
    <dgm:pt modelId="{3E371716-205E-4EF6-A7ED-14278F63B034}" type="pres">
      <dgm:prSet presAssocID="{7E5BF415-DD7C-46CE-81EA-C533FD19D64E}" presName="parSh" presStyleLbl="node1" presStyleIdx="2" presStyleCnt="3"/>
      <dgm:spPr/>
    </dgm:pt>
    <dgm:pt modelId="{D91F2413-E4E3-4058-AF8C-E44208B5C14B}" type="pres">
      <dgm:prSet presAssocID="{7E5BF415-DD7C-46CE-81EA-C533FD19D64E}" presName="desTx" presStyleLbl="fgAcc1" presStyleIdx="2" presStyleCnt="3">
        <dgm:presLayoutVars>
          <dgm:bulletEnabled val="1"/>
        </dgm:presLayoutVars>
      </dgm:prSet>
      <dgm:spPr/>
    </dgm:pt>
  </dgm:ptLst>
  <dgm:cxnLst>
    <dgm:cxn modelId="{49EB6703-EA1F-4957-BF3C-43DFD780A52F}" type="presOf" srcId="{F5287809-3C15-4CCC-8752-80339C1152A5}" destId="{51EA4E37-9197-43C9-9502-961CC2F00719}" srcOrd="0" destOrd="0" presId="urn:microsoft.com/office/officeart/2005/8/layout/process3"/>
    <dgm:cxn modelId="{035D5513-6A53-4B34-885B-3690395A9C80}" type="presOf" srcId="{F5287809-3C15-4CCC-8752-80339C1152A5}" destId="{6D356879-97F7-4A4F-8954-7F876FCD0A2F}" srcOrd="1" destOrd="0" presId="urn:microsoft.com/office/officeart/2005/8/layout/process3"/>
    <dgm:cxn modelId="{18688E18-C69E-4829-B0FD-2245CE5564CD}" srcId="{7E5BF415-DD7C-46CE-81EA-C533FD19D64E}" destId="{129662DD-405A-4B1A-AC34-14BCC38CDDE6}" srcOrd="1" destOrd="0" parTransId="{71029A48-7F97-4440-8DB2-0D925A37DC6C}" sibTransId="{9045D7CC-6D04-4E1A-892A-F57A74984ABF}"/>
    <dgm:cxn modelId="{BF0E0C20-E57F-4DE8-9F65-358DE4168A87}" type="presOf" srcId="{820BBFEE-DF64-4D92-B301-9FAA74709D1F}" destId="{93C83A52-6E6B-41FD-9424-D118FD751CED}" srcOrd="0" destOrd="1" presId="urn:microsoft.com/office/officeart/2005/8/layout/process3"/>
    <dgm:cxn modelId="{D9AF0E22-7C7F-46D0-A258-9DBA8FA3DBFF}" type="presOf" srcId="{C1C0BC68-A810-4B5F-92EF-C6470DBD2260}" destId="{DB36A994-60A6-447D-8D30-19D2F536511E}" srcOrd="1" destOrd="0" presId="urn:microsoft.com/office/officeart/2005/8/layout/process3"/>
    <dgm:cxn modelId="{580D3822-696C-4737-8C4B-5CD212740025}" type="presOf" srcId="{4537B24E-F32C-4F73-9C4F-EDE47D952988}" destId="{D91F2413-E4E3-4058-AF8C-E44208B5C14B}" srcOrd="0" destOrd="0" presId="urn:microsoft.com/office/officeart/2005/8/layout/process3"/>
    <dgm:cxn modelId="{E7783933-ED52-4F4E-8A52-24F999FC86D9}" srcId="{5D787C97-D980-4440-B210-928D6982299A}" destId="{820BBFEE-DF64-4D92-B301-9FAA74709D1F}" srcOrd="1" destOrd="0" parTransId="{AD40B50F-BD7B-401B-83F7-C5AD73DE40E6}" sibTransId="{25B9A11F-2269-44FC-A134-B27579F830C0}"/>
    <dgm:cxn modelId="{2CC75938-A94B-40DD-A46E-A73EFE8FDCCD}" type="presOf" srcId="{EC30385C-94E2-463C-9938-AC727EF3A0BD}" destId="{9D677988-374B-4BBA-B73C-8BE59201B4AA}" srcOrd="0" destOrd="0" presId="urn:microsoft.com/office/officeart/2005/8/layout/process3"/>
    <dgm:cxn modelId="{EC6A1A3E-A8CB-40A3-96E9-87AC04AD0CD5}" type="presOf" srcId="{7E5BF415-DD7C-46CE-81EA-C533FD19D64E}" destId="{3E371716-205E-4EF6-A7ED-14278F63B034}" srcOrd="1" destOrd="0" presId="urn:microsoft.com/office/officeart/2005/8/layout/process3"/>
    <dgm:cxn modelId="{080FCC40-F651-44FD-8CD9-6F4FBAF02719}" type="presOf" srcId="{C1CF9C7E-E63B-423A-9EB1-3CB2E27F093C}" destId="{84AB7DF1-E716-46D2-8886-4D0AF1B8C8A8}" srcOrd="1" destOrd="0" presId="urn:microsoft.com/office/officeart/2005/8/layout/process3"/>
    <dgm:cxn modelId="{EB088E4B-0A2D-4FAE-98F7-679D9462748A}" type="presOf" srcId="{5D787C97-D980-4440-B210-928D6982299A}" destId="{6BB0ABCB-2373-47ED-9774-278F8EE9E9B2}" srcOrd="1" destOrd="0" presId="urn:microsoft.com/office/officeart/2005/8/layout/process3"/>
    <dgm:cxn modelId="{8D18106D-F89D-47B3-B392-0C5E482B65D8}" type="presOf" srcId="{129662DD-405A-4B1A-AC34-14BCC38CDDE6}" destId="{D91F2413-E4E3-4058-AF8C-E44208B5C14B}" srcOrd="0" destOrd="1" presId="urn:microsoft.com/office/officeart/2005/8/layout/process3"/>
    <dgm:cxn modelId="{F32DD857-0508-493C-8B63-6B618577A874}" type="presOf" srcId="{7E5BF415-DD7C-46CE-81EA-C533FD19D64E}" destId="{C51586F8-6FAF-4530-806B-429518E699E2}" srcOrd="0" destOrd="0" presId="urn:microsoft.com/office/officeart/2005/8/layout/process3"/>
    <dgm:cxn modelId="{E359B758-F406-4829-A72E-72DC9CEB1A9D}" type="presOf" srcId="{C1C0BC68-A810-4B5F-92EF-C6470DBD2260}" destId="{3712DD02-33A5-46B6-B0E6-E3B73C051486}" srcOrd="0" destOrd="0" presId="urn:microsoft.com/office/officeart/2005/8/layout/process3"/>
    <dgm:cxn modelId="{EC1E9F7C-E8B1-4A3B-BAC9-7A1230613869}" type="presOf" srcId="{5D787C97-D980-4440-B210-928D6982299A}" destId="{EE1DFB8A-86A2-4C34-92A7-723C55E7CCDF}" srcOrd="0" destOrd="0" presId="urn:microsoft.com/office/officeart/2005/8/layout/process3"/>
    <dgm:cxn modelId="{19D90880-372C-416D-9D26-798997B15B54}" type="presOf" srcId="{C1CF9C7E-E63B-423A-9EB1-3CB2E27F093C}" destId="{A66EA167-6AD2-4AA4-A421-59E2B4561DDF}" srcOrd="0" destOrd="0" presId="urn:microsoft.com/office/officeart/2005/8/layout/process3"/>
    <dgm:cxn modelId="{4113378F-425D-41CC-A9CB-1FFF4FEF0016}" srcId="{51FB8555-540F-4EF7-8D46-8ABB018A3B6F}" destId="{7E5BF415-DD7C-46CE-81EA-C533FD19D64E}" srcOrd="2" destOrd="0" parTransId="{3496D105-5B69-4ADE-96EF-122A5A850C05}" sibTransId="{1F5FC802-6D69-4E46-BE07-5E20756FDADA}"/>
    <dgm:cxn modelId="{D7723192-5A15-4305-8B2C-938B202AB086}" srcId="{C1C0BC68-A810-4B5F-92EF-C6470DBD2260}" destId="{B5446597-79E7-4762-BA53-6548F31530A7}" srcOrd="1" destOrd="0" parTransId="{0233FA71-4D6D-4853-A4AA-40834F46506B}" sibTransId="{8272BE74-EACE-4E0B-A81D-DF800D87569F}"/>
    <dgm:cxn modelId="{439DF1A5-7F2B-4CEA-A227-28097B19E498}" type="presOf" srcId="{89EC74D7-8ED6-4609-997D-DDAF8AB36679}" destId="{93C83A52-6E6B-41FD-9424-D118FD751CED}" srcOrd="0" destOrd="0" presId="urn:microsoft.com/office/officeart/2005/8/layout/process3"/>
    <dgm:cxn modelId="{13B7E9B1-D150-4219-A314-09B055A18888}" srcId="{7E5BF415-DD7C-46CE-81EA-C533FD19D64E}" destId="{4537B24E-F32C-4F73-9C4F-EDE47D952988}" srcOrd="0" destOrd="0" parTransId="{26742A97-67F7-4478-B770-44761CF89C6A}" sibTransId="{0CA7C5B6-FD4A-4DEC-8D86-06439C70E349}"/>
    <dgm:cxn modelId="{D735CEB7-C537-4EB1-B47E-8C0A39B59309}" srcId="{5D787C97-D980-4440-B210-928D6982299A}" destId="{89EC74D7-8ED6-4609-997D-DDAF8AB36679}" srcOrd="0" destOrd="0" parTransId="{0698AAB8-4775-4A7F-A278-8DD90161C1F5}" sibTransId="{17559087-0E7E-42E7-8DC5-4B772FD58A02}"/>
    <dgm:cxn modelId="{87BE6BD6-C499-4615-8EF5-B677B4CFE8C6}" srcId="{51FB8555-540F-4EF7-8D46-8ABB018A3B6F}" destId="{5D787C97-D980-4440-B210-928D6982299A}" srcOrd="1" destOrd="0" parTransId="{D85245B8-A960-43B4-AB37-E2A2097E6463}" sibTransId="{C1CF9C7E-E63B-423A-9EB1-3CB2E27F093C}"/>
    <dgm:cxn modelId="{5C04F2EC-D238-40FC-BC22-F6017807991D}" type="presOf" srcId="{B5446597-79E7-4762-BA53-6548F31530A7}" destId="{9D677988-374B-4BBA-B73C-8BE59201B4AA}" srcOrd="0" destOrd="1" presId="urn:microsoft.com/office/officeart/2005/8/layout/process3"/>
    <dgm:cxn modelId="{4C6667EF-B515-4AD7-B1AE-F2348ABE3E9E}" srcId="{C1C0BC68-A810-4B5F-92EF-C6470DBD2260}" destId="{EC30385C-94E2-463C-9938-AC727EF3A0BD}" srcOrd="0" destOrd="0" parTransId="{58DF4C60-3566-42CD-B46D-A4F7342C86B5}" sibTransId="{08A01995-8A59-4BE3-9C91-CE9AECB335DE}"/>
    <dgm:cxn modelId="{E25CC5FC-6634-43C9-B82A-600821DFEB2A}" srcId="{51FB8555-540F-4EF7-8D46-8ABB018A3B6F}" destId="{C1C0BC68-A810-4B5F-92EF-C6470DBD2260}" srcOrd="0" destOrd="0" parTransId="{DCC0BBCA-D868-4FF6-B174-2CC347601C09}" sibTransId="{F5287809-3C15-4CCC-8752-80339C1152A5}"/>
    <dgm:cxn modelId="{A68819FE-7568-4FE1-B581-7E5863A83153}" type="presOf" srcId="{51FB8555-540F-4EF7-8D46-8ABB018A3B6F}" destId="{FBC3A0BC-9D8F-4C7B-B285-510A780E04E4}" srcOrd="0" destOrd="0" presId="urn:microsoft.com/office/officeart/2005/8/layout/process3"/>
    <dgm:cxn modelId="{919BF25F-7D36-48E1-AB55-19CBC76C64D6}" type="presParOf" srcId="{FBC3A0BC-9D8F-4C7B-B285-510A780E04E4}" destId="{ED22D1AC-1FA4-4D39-85EB-648D2E2E4B05}" srcOrd="0" destOrd="0" presId="urn:microsoft.com/office/officeart/2005/8/layout/process3"/>
    <dgm:cxn modelId="{1242E9A2-338B-4E1D-8425-F1930C1FD1CE}" type="presParOf" srcId="{ED22D1AC-1FA4-4D39-85EB-648D2E2E4B05}" destId="{3712DD02-33A5-46B6-B0E6-E3B73C051486}" srcOrd="0" destOrd="0" presId="urn:microsoft.com/office/officeart/2005/8/layout/process3"/>
    <dgm:cxn modelId="{93951B44-DC36-4FB9-A662-D7EF95C69F59}" type="presParOf" srcId="{ED22D1AC-1FA4-4D39-85EB-648D2E2E4B05}" destId="{DB36A994-60A6-447D-8D30-19D2F536511E}" srcOrd="1" destOrd="0" presId="urn:microsoft.com/office/officeart/2005/8/layout/process3"/>
    <dgm:cxn modelId="{4B618E5C-23DA-4CC1-B370-1783E5A7DD51}" type="presParOf" srcId="{ED22D1AC-1FA4-4D39-85EB-648D2E2E4B05}" destId="{9D677988-374B-4BBA-B73C-8BE59201B4AA}" srcOrd="2" destOrd="0" presId="urn:microsoft.com/office/officeart/2005/8/layout/process3"/>
    <dgm:cxn modelId="{960A4299-C0B9-44E1-B079-ABCB36EBE928}" type="presParOf" srcId="{FBC3A0BC-9D8F-4C7B-B285-510A780E04E4}" destId="{51EA4E37-9197-43C9-9502-961CC2F00719}" srcOrd="1" destOrd="0" presId="urn:microsoft.com/office/officeart/2005/8/layout/process3"/>
    <dgm:cxn modelId="{DD17E2A9-73D4-404A-99C8-A28A1A32FAD0}" type="presParOf" srcId="{51EA4E37-9197-43C9-9502-961CC2F00719}" destId="{6D356879-97F7-4A4F-8954-7F876FCD0A2F}" srcOrd="0" destOrd="0" presId="urn:microsoft.com/office/officeart/2005/8/layout/process3"/>
    <dgm:cxn modelId="{E5500DFE-9EFD-42E8-A0A1-8D0CED7AF569}" type="presParOf" srcId="{FBC3A0BC-9D8F-4C7B-B285-510A780E04E4}" destId="{496864C7-FE7D-4DDB-B363-166C7F967B11}" srcOrd="2" destOrd="0" presId="urn:microsoft.com/office/officeart/2005/8/layout/process3"/>
    <dgm:cxn modelId="{1B5FECA6-7A80-4A02-8E68-C8BC0F66BB0F}" type="presParOf" srcId="{496864C7-FE7D-4DDB-B363-166C7F967B11}" destId="{EE1DFB8A-86A2-4C34-92A7-723C55E7CCDF}" srcOrd="0" destOrd="0" presId="urn:microsoft.com/office/officeart/2005/8/layout/process3"/>
    <dgm:cxn modelId="{F2C83D5B-620C-4D7B-A0CF-8FDD12606A45}" type="presParOf" srcId="{496864C7-FE7D-4DDB-B363-166C7F967B11}" destId="{6BB0ABCB-2373-47ED-9774-278F8EE9E9B2}" srcOrd="1" destOrd="0" presId="urn:microsoft.com/office/officeart/2005/8/layout/process3"/>
    <dgm:cxn modelId="{DA133F4C-4DCD-4AFB-95BA-A46090A1E6F9}" type="presParOf" srcId="{496864C7-FE7D-4DDB-B363-166C7F967B11}" destId="{93C83A52-6E6B-41FD-9424-D118FD751CED}" srcOrd="2" destOrd="0" presId="urn:microsoft.com/office/officeart/2005/8/layout/process3"/>
    <dgm:cxn modelId="{F9993E88-5788-4AAF-AF9E-A715C445A825}" type="presParOf" srcId="{FBC3A0BC-9D8F-4C7B-B285-510A780E04E4}" destId="{A66EA167-6AD2-4AA4-A421-59E2B4561DDF}" srcOrd="3" destOrd="0" presId="urn:microsoft.com/office/officeart/2005/8/layout/process3"/>
    <dgm:cxn modelId="{38EF3BB9-131F-4F5A-B909-1E831CD880A7}" type="presParOf" srcId="{A66EA167-6AD2-4AA4-A421-59E2B4561DDF}" destId="{84AB7DF1-E716-46D2-8886-4D0AF1B8C8A8}" srcOrd="0" destOrd="0" presId="urn:microsoft.com/office/officeart/2005/8/layout/process3"/>
    <dgm:cxn modelId="{23A95565-FCAD-4085-931D-8CCCC64769F2}" type="presParOf" srcId="{FBC3A0BC-9D8F-4C7B-B285-510A780E04E4}" destId="{21E31B03-7874-4FDF-9737-EAFFCD11494C}" srcOrd="4" destOrd="0" presId="urn:microsoft.com/office/officeart/2005/8/layout/process3"/>
    <dgm:cxn modelId="{1F7301EF-CEDB-4D34-A077-8653B55017F0}" type="presParOf" srcId="{21E31B03-7874-4FDF-9737-EAFFCD11494C}" destId="{C51586F8-6FAF-4530-806B-429518E699E2}" srcOrd="0" destOrd="0" presId="urn:microsoft.com/office/officeart/2005/8/layout/process3"/>
    <dgm:cxn modelId="{4794DEC1-F934-4EA1-BD20-5D7A309DDC8A}" type="presParOf" srcId="{21E31B03-7874-4FDF-9737-EAFFCD11494C}" destId="{3E371716-205E-4EF6-A7ED-14278F63B034}" srcOrd="1" destOrd="0" presId="urn:microsoft.com/office/officeart/2005/8/layout/process3"/>
    <dgm:cxn modelId="{9DF1CD5D-C0C4-4628-9DE8-8C82D7DA65D2}" type="presParOf" srcId="{21E31B03-7874-4FDF-9737-EAFFCD11494C}" destId="{D91F2413-E4E3-4058-AF8C-E44208B5C14B}"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36A994-60A6-447D-8D30-19D2F536511E}">
      <dsp:nvSpPr>
        <dsp:cNvPr id="0" name=""/>
        <dsp:cNvSpPr/>
      </dsp:nvSpPr>
      <dsp:spPr>
        <a:xfrm>
          <a:off x="7014462" y="908250"/>
          <a:ext cx="2065693" cy="9504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rtlCol="1" anchor="t" anchorCtr="0">
          <a:noAutofit/>
        </a:bodyPr>
        <a:lstStyle/>
        <a:p>
          <a:pPr marL="0" lvl="0" indent="0" algn="r" defTabSz="977900" rtl="1">
            <a:lnSpc>
              <a:spcPct val="90000"/>
            </a:lnSpc>
            <a:spcBef>
              <a:spcPct val="0"/>
            </a:spcBef>
            <a:spcAft>
              <a:spcPct val="35000"/>
            </a:spcAft>
            <a:buNone/>
          </a:pPr>
          <a:r>
            <a:rPr lang="he-IL" sz="2200" kern="1200" noProof="0" dirty="0">
              <a:latin typeface="Tahoma" panose="020B0604030504040204" pitchFamily="34" charset="0"/>
              <a:ea typeface="Tahoma" panose="020B0604030504040204" pitchFamily="34" charset="0"/>
              <a:cs typeface="Tahoma" panose="020B0604030504040204" pitchFamily="34" charset="0"/>
            </a:rPr>
            <a:t>כותרת שלב 1</a:t>
          </a:r>
        </a:p>
      </dsp:txBody>
      <dsp:txXfrm>
        <a:off x="7064238" y="908250"/>
        <a:ext cx="2065693" cy="633600"/>
      </dsp:txXfrm>
    </dsp:sp>
    <dsp:sp modelId="{9D677988-374B-4BBA-B73C-8BE59201B4AA}">
      <dsp:nvSpPr>
        <dsp:cNvPr id="0" name=""/>
        <dsp:cNvSpPr/>
      </dsp:nvSpPr>
      <dsp:spPr>
        <a:xfrm>
          <a:off x="6641144" y="1541849"/>
          <a:ext cx="2065693" cy="17028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rtlCol="1" anchor="t" anchorCtr="0">
          <a:noAutofit/>
        </a:bodyPr>
        <a:lstStyle/>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dsp:txBody>
      <dsp:txXfrm>
        <a:off x="6691017" y="1591722"/>
        <a:ext cx="1965947" cy="1603054"/>
      </dsp:txXfrm>
    </dsp:sp>
    <dsp:sp modelId="{51EA4E37-9197-43C9-9502-961CC2F00719}">
      <dsp:nvSpPr>
        <dsp:cNvPr id="0" name=""/>
        <dsp:cNvSpPr/>
      </dsp:nvSpPr>
      <dsp:spPr>
        <a:xfrm rot="10800000">
          <a:off x="6087204" y="967900"/>
          <a:ext cx="663881" cy="514298"/>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rtlCol="1" anchor="ctr" anchorCtr="0">
          <a:noAutofit/>
        </a:bodyPr>
        <a:lstStyle/>
        <a:p>
          <a:pPr marL="0" lvl="0" indent="0" algn="ctr" defTabSz="800100" rtl="1">
            <a:lnSpc>
              <a:spcPct val="90000"/>
            </a:lnSpc>
            <a:spcBef>
              <a:spcPct val="0"/>
            </a:spcBef>
            <a:spcAft>
              <a:spcPct val="35000"/>
            </a:spcAft>
            <a:buNone/>
          </a:pPr>
          <a:endParaRPr lang="he-IL" sz="1800" kern="1200" noProof="0" dirty="0">
            <a:latin typeface="Tahoma" panose="020B0604030504040204" pitchFamily="34" charset="0"/>
            <a:ea typeface="Tahoma" panose="020B0604030504040204" pitchFamily="34" charset="0"/>
            <a:cs typeface="Tahoma" panose="020B0604030504040204" pitchFamily="34" charset="0"/>
          </a:endParaRPr>
        </a:p>
      </dsp:txBody>
      <dsp:txXfrm rot="10800000">
        <a:off x="6241493" y="1070760"/>
        <a:ext cx="509592" cy="308578"/>
      </dsp:txXfrm>
    </dsp:sp>
    <dsp:sp modelId="{6BB0ABCB-2373-47ED-9774-278F8EE9E9B2}">
      <dsp:nvSpPr>
        <dsp:cNvPr id="0" name=""/>
        <dsp:cNvSpPr/>
      </dsp:nvSpPr>
      <dsp:spPr>
        <a:xfrm>
          <a:off x="3696161" y="908250"/>
          <a:ext cx="2065693" cy="9504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rtlCol="1" anchor="t" anchorCtr="0">
          <a:noAutofit/>
        </a:bodyPr>
        <a:lstStyle/>
        <a:p>
          <a:pPr marL="0" lvl="0" indent="0" algn="r" defTabSz="977900" rtl="1">
            <a:lnSpc>
              <a:spcPct val="90000"/>
            </a:lnSpc>
            <a:spcBef>
              <a:spcPct val="0"/>
            </a:spcBef>
            <a:spcAft>
              <a:spcPct val="35000"/>
            </a:spcAft>
            <a:buNone/>
          </a:pPr>
          <a:r>
            <a:rPr lang="he-IL" sz="2200" kern="1200" noProof="0" dirty="0">
              <a:latin typeface="Tahoma" panose="020B0604030504040204" pitchFamily="34" charset="0"/>
              <a:ea typeface="Tahoma" panose="020B0604030504040204" pitchFamily="34" charset="0"/>
              <a:cs typeface="Tahoma" panose="020B0604030504040204" pitchFamily="34" charset="0"/>
            </a:rPr>
            <a:t>כותרת שלב 2</a:t>
          </a:r>
        </a:p>
      </dsp:txBody>
      <dsp:txXfrm>
        <a:off x="3745937" y="908250"/>
        <a:ext cx="2065693" cy="633600"/>
      </dsp:txXfrm>
    </dsp:sp>
    <dsp:sp modelId="{93C83A52-6E6B-41FD-9424-D118FD751CED}">
      <dsp:nvSpPr>
        <dsp:cNvPr id="0" name=""/>
        <dsp:cNvSpPr/>
      </dsp:nvSpPr>
      <dsp:spPr>
        <a:xfrm>
          <a:off x="3322843" y="1541849"/>
          <a:ext cx="2065693" cy="17028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rtlCol="1" anchor="t" anchorCtr="0">
          <a:noAutofit/>
        </a:bodyPr>
        <a:lstStyle/>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dsp:txBody>
      <dsp:txXfrm>
        <a:off x="3372716" y="1591722"/>
        <a:ext cx="1965947" cy="1603054"/>
      </dsp:txXfrm>
    </dsp:sp>
    <dsp:sp modelId="{A66EA167-6AD2-4AA4-A421-59E2B4561DDF}">
      <dsp:nvSpPr>
        <dsp:cNvPr id="0" name=""/>
        <dsp:cNvSpPr/>
      </dsp:nvSpPr>
      <dsp:spPr>
        <a:xfrm rot="10800000">
          <a:off x="2768904" y="967900"/>
          <a:ext cx="663881" cy="514298"/>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rtlCol="1" anchor="ctr" anchorCtr="0">
          <a:noAutofit/>
        </a:bodyPr>
        <a:lstStyle/>
        <a:p>
          <a:pPr marL="0" lvl="0" indent="0" algn="ctr" defTabSz="800100" rtl="1">
            <a:lnSpc>
              <a:spcPct val="90000"/>
            </a:lnSpc>
            <a:spcBef>
              <a:spcPct val="0"/>
            </a:spcBef>
            <a:spcAft>
              <a:spcPct val="35000"/>
            </a:spcAft>
            <a:buNone/>
          </a:pPr>
          <a:endParaRPr lang="he-IL" sz="1800" kern="1200" noProof="0" dirty="0">
            <a:latin typeface="Tahoma" panose="020B0604030504040204" pitchFamily="34" charset="0"/>
            <a:ea typeface="Tahoma" panose="020B0604030504040204" pitchFamily="34" charset="0"/>
            <a:cs typeface="Tahoma" panose="020B0604030504040204" pitchFamily="34" charset="0"/>
          </a:endParaRPr>
        </a:p>
      </dsp:txBody>
      <dsp:txXfrm rot="10800000">
        <a:off x="2923193" y="1070760"/>
        <a:ext cx="509592" cy="308578"/>
      </dsp:txXfrm>
    </dsp:sp>
    <dsp:sp modelId="{3E371716-205E-4EF6-A7ED-14278F63B034}">
      <dsp:nvSpPr>
        <dsp:cNvPr id="0" name=""/>
        <dsp:cNvSpPr/>
      </dsp:nvSpPr>
      <dsp:spPr>
        <a:xfrm>
          <a:off x="377861" y="908250"/>
          <a:ext cx="2065693" cy="9504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rtlCol="1" anchor="t" anchorCtr="0">
          <a:noAutofit/>
        </a:bodyPr>
        <a:lstStyle/>
        <a:p>
          <a:pPr marL="0" lvl="0" indent="0" algn="r" defTabSz="977900" rtl="1">
            <a:lnSpc>
              <a:spcPct val="90000"/>
            </a:lnSpc>
            <a:spcBef>
              <a:spcPct val="0"/>
            </a:spcBef>
            <a:spcAft>
              <a:spcPct val="35000"/>
            </a:spcAft>
            <a:buNone/>
          </a:pPr>
          <a:r>
            <a:rPr lang="he-IL" sz="2200" kern="1200" noProof="0" dirty="0">
              <a:latin typeface="Tahoma" panose="020B0604030504040204" pitchFamily="34" charset="0"/>
              <a:ea typeface="Tahoma" panose="020B0604030504040204" pitchFamily="34" charset="0"/>
              <a:cs typeface="Tahoma" panose="020B0604030504040204" pitchFamily="34" charset="0"/>
            </a:rPr>
            <a:t>כותרת שלב 3</a:t>
          </a:r>
        </a:p>
      </dsp:txBody>
      <dsp:txXfrm>
        <a:off x="427637" y="908250"/>
        <a:ext cx="2065693" cy="633600"/>
      </dsp:txXfrm>
    </dsp:sp>
    <dsp:sp modelId="{D91F2413-E4E3-4058-AF8C-E44208B5C14B}">
      <dsp:nvSpPr>
        <dsp:cNvPr id="0" name=""/>
        <dsp:cNvSpPr/>
      </dsp:nvSpPr>
      <dsp:spPr>
        <a:xfrm>
          <a:off x="4543" y="1541849"/>
          <a:ext cx="2065693" cy="17028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rtlCol="1" anchor="t" anchorCtr="0">
          <a:noAutofit/>
        </a:bodyPr>
        <a:lstStyle/>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dsp:txBody>
      <dsp:txXfrm>
        <a:off x="54416" y="1591722"/>
        <a:ext cx="1965947" cy="1603054"/>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0898" y="0"/>
            <a:ext cx="2971800" cy="458788"/>
          </a:xfrm>
          <a:prstGeom prst="rect">
            <a:avLst/>
          </a:prstGeom>
        </p:spPr>
        <p:txBody>
          <a:bodyPr vert="horz" lIns="91440" tIns="45720" rIns="91440" bIns="45720" rtlCol="1"/>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a:off x="1336" y="0"/>
            <a:ext cx="2971800" cy="458788"/>
          </a:xfrm>
          <a:prstGeom prst="rect">
            <a:avLst/>
          </a:prstGeom>
        </p:spPr>
        <p:txBody>
          <a:bodyPr vert="horz" lIns="91440" tIns="45720" rIns="91440" bIns="45720" rtlCol="1"/>
          <a:lstStyle>
            <a:lvl1pPr algn="r" rtl="1">
              <a:defRPr sz="1200"/>
            </a:lvl1pPr>
          </a:lstStyle>
          <a:p>
            <a:pPr algn="l" rtl="1"/>
            <a:fld id="{9AB775E0-7547-43B4-A042-B778D6DEF0F0}" type="datetime1">
              <a:rPr lang="he-IL" smtClean="0">
                <a:latin typeface="Tahoma" panose="020B0604030504040204" pitchFamily="34" charset="0"/>
                <a:ea typeface="Tahoma" panose="020B0604030504040204" pitchFamily="34" charset="0"/>
                <a:cs typeface="Tahoma" panose="020B0604030504040204" pitchFamily="34" charset="0"/>
              </a:rPr>
              <a:pPr algn="l" rtl="1"/>
              <a:t>י'/אלול/תשפ"ד</a:t>
            </a:fld>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a:off x="3880898" y="8685213"/>
            <a:ext cx="2971800" cy="458787"/>
          </a:xfrm>
          <a:prstGeom prst="rect">
            <a:avLst/>
          </a:prstGeom>
        </p:spPr>
        <p:txBody>
          <a:bodyPr vert="horz" lIns="91440" tIns="45720" rIns="91440" bIns="45720" rtlCol="1" anchor="b"/>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a:off x="1336" y="8685213"/>
            <a:ext cx="2971800" cy="458787"/>
          </a:xfrm>
          <a:prstGeom prst="rect">
            <a:avLst/>
          </a:prstGeom>
        </p:spPr>
        <p:txBody>
          <a:bodyPr vert="horz" lIns="91440" tIns="45720" rIns="91440" bIns="45720" rtlCol="1" anchor="b"/>
          <a:lstStyle>
            <a:lvl1pPr algn="r" rtl="1">
              <a:defRPr sz="1200"/>
            </a:lvl1pPr>
          </a:lstStyle>
          <a:p>
            <a:pPr algn="l" rtl="1"/>
            <a:fld id="{7BAE14B8-3CC9-472D-9BC5-A84D80684DE2}" type="slidenum">
              <a:rPr lang="he-IL">
                <a:latin typeface="Tahoma" panose="020B0604030504040204" pitchFamily="34" charset="0"/>
                <a:ea typeface="Tahoma" panose="020B0604030504040204" pitchFamily="34" charset="0"/>
                <a:cs typeface="Tahoma" panose="020B0604030504040204" pitchFamily="34" charset="0"/>
              </a:rPr>
              <a:pPr algn="l" rtl="1"/>
              <a:t>‹#›</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3266"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dirty="0"/>
          </a:p>
        </p:txBody>
      </p:sp>
      <p:sp>
        <p:nvSpPr>
          <p:cNvPr id="3" name="מציין מיקום של תאריך 2"/>
          <p:cNvSpPr>
            <a:spLocks noGrp="1"/>
          </p:cNvSpPr>
          <p:nvPr>
            <p:ph type="dt" idx="1"/>
          </p:nvPr>
        </p:nvSpPr>
        <p:spPr>
          <a:xfrm>
            <a:off x="2442" y="3490"/>
            <a:ext cx="2971800" cy="458788"/>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31D00184-2C0B-46F6-ACC8-D1CF6D7D220A}" type="datetime1">
              <a:rPr lang="he-IL" noProof="0" smtClean="0"/>
              <a:pPr/>
              <a:t>י'/אלול/תשפ"ד</a:t>
            </a:fld>
            <a:endParaRPr lang="he-IL" noProof="0"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noProof="0" dirty="0"/>
          </a:p>
        </p:txBody>
      </p:sp>
      <p:sp>
        <p:nvSpPr>
          <p:cNvPr id="5" name="מציין מיקום של הערות 4"/>
          <p:cNvSpPr>
            <a:spLocks noGrp="1"/>
          </p:cNvSpPr>
          <p:nvPr>
            <p:ph type="body" sz="quarter" idx="3"/>
          </p:nvPr>
        </p:nvSpPr>
        <p:spPr>
          <a:xfrm>
            <a:off x="685800" y="4400550"/>
            <a:ext cx="5486400" cy="3086100"/>
          </a:xfrm>
          <a:prstGeom prst="rect">
            <a:avLst/>
          </a:prstGeom>
        </p:spPr>
        <p:txBody>
          <a:bodyPr vert="horz" lIns="91440" tIns="45720" rIns="91440" bIns="45720" rtlCol="1"/>
          <a:lstStyle/>
          <a:p>
            <a:pPr lvl="0" rtl="1"/>
            <a:r>
              <a:rPr lang="he-IL" noProof="0" dirty="0"/>
              <a:t>לחץ כדי לערוך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6" name="מציין מיקום של כותרת תחתונה 5"/>
          <p:cNvSpPr>
            <a:spLocks noGrp="1"/>
          </p:cNvSpPr>
          <p:nvPr>
            <p:ph type="ftr" sz="quarter" idx="4"/>
          </p:nvPr>
        </p:nvSpPr>
        <p:spPr>
          <a:xfrm>
            <a:off x="3883266"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dirty="0"/>
          </a:p>
        </p:txBody>
      </p:sp>
      <p:sp>
        <p:nvSpPr>
          <p:cNvPr id="7" name="מציין מיקום של מספר שקופית 6"/>
          <p:cNvSpPr>
            <a:spLocks noGrp="1"/>
          </p:cNvSpPr>
          <p:nvPr>
            <p:ph type="sldNum" sz="quarter" idx="5"/>
          </p:nvPr>
        </p:nvSpPr>
        <p:spPr>
          <a:xfrm>
            <a:off x="2442" y="8688703"/>
            <a:ext cx="2971800" cy="458787"/>
          </a:xfrm>
          <a:prstGeom prst="rect">
            <a:avLst/>
          </a:prstGeom>
        </p:spPr>
        <p:txBody>
          <a:bodyPr vert="horz" lIns="91440" tIns="45720" rIns="91440" bIns="45720" rtlCol="1" anchor="b"/>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7FB667E1-E601-4AAF-B95C-B25720D70A60}" type="slidenum">
              <a:rPr lang="he-IL" noProof="0" smtClean="0"/>
              <a:pPr/>
              <a:t>‹#›</a:t>
            </a:fld>
            <a:endParaRPr lang="he-IL" noProof="0" dirty="0"/>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1</a:t>
            </a:fld>
            <a:endParaRPr lang="he-IL" dirty="0"/>
          </a:p>
        </p:txBody>
      </p:sp>
    </p:spTree>
    <p:extLst>
      <p:ext uri="{BB962C8B-B14F-4D97-AF65-F5344CB8AC3E}">
        <p14:creationId xmlns:p14="http://schemas.microsoft.com/office/powerpoint/2010/main" val="4227094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52</a:t>
            </a:fld>
            <a:endParaRPr lang="he-IL" dirty="0"/>
          </a:p>
        </p:txBody>
      </p:sp>
    </p:spTree>
    <p:extLst>
      <p:ext uri="{BB962C8B-B14F-4D97-AF65-F5344CB8AC3E}">
        <p14:creationId xmlns:p14="http://schemas.microsoft.com/office/powerpoint/2010/main" val="139916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53</a:t>
            </a:fld>
            <a:endParaRPr lang="he-IL" dirty="0"/>
          </a:p>
        </p:txBody>
      </p:sp>
    </p:spTree>
    <p:extLst>
      <p:ext uri="{BB962C8B-B14F-4D97-AF65-F5344CB8AC3E}">
        <p14:creationId xmlns:p14="http://schemas.microsoft.com/office/powerpoint/2010/main" val="3294172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54</a:t>
            </a:fld>
            <a:endParaRPr lang="he-IL" dirty="0"/>
          </a:p>
        </p:txBody>
      </p:sp>
    </p:spTree>
    <p:extLst>
      <p:ext uri="{BB962C8B-B14F-4D97-AF65-F5344CB8AC3E}">
        <p14:creationId xmlns:p14="http://schemas.microsoft.com/office/powerpoint/2010/main" val="765146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55</a:t>
            </a:fld>
            <a:endParaRPr lang="he-IL" dirty="0"/>
          </a:p>
        </p:txBody>
      </p:sp>
    </p:spTree>
    <p:extLst>
      <p:ext uri="{BB962C8B-B14F-4D97-AF65-F5344CB8AC3E}">
        <p14:creationId xmlns:p14="http://schemas.microsoft.com/office/powerpoint/2010/main" val="3952810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56</a:t>
            </a:fld>
            <a:endParaRPr lang="he-IL" dirty="0"/>
          </a:p>
        </p:txBody>
      </p:sp>
    </p:spTree>
    <p:extLst>
      <p:ext uri="{BB962C8B-B14F-4D97-AF65-F5344CB8AC3E}">
        <p14:creationId xmlns:p14="http://schemas.microsoft.com/office/powerpoint/2010/main" val="3229832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57</a:t>
            </a:fld>
            <a:endParaRPr lang="he-IL" dirty="0"/>
          </a:p>
        </p:txBody>
      </p:sp>
    </p:spTree>
    <p:extLst>
      <p:ext uri="{BB962C8B-B14F-4D97-AF65-F5344CB8AC3E}">
        <p14:creationId xmlns:p14="http://schemas.microsoft.com/office/powerpoint/2010/main" val="190766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58</a:t>
            </a:fld>
            <a:endParaRPr lang="he-IL" dirty="0"/>
          </a:p>
        </p:txBody>
      </p:sp>
    </p:spTree>
    <p:extLst>
      <p:ext uri="{BB962C8B-B14F-4D97-AF65-F5344CB8AC3E}">
        <p14:creationId xmlns:p14="http://schemas.microsoft.com/office/powerpoint/2010/main" val="1168571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59</a:t>
            </a:fld>
            <a:endParaRPr lang="he-IL" dirty="0"/>
          </a:p>
        </p:txBody>
      </p:sp>
    </p:spTree>
    <p:extLst>
      <p:ext uri="{BB962C8B-B14F-4D97-AF65-F5344CB8AC3E}">
        <p14:creationId xmlns:p14="http://schemas.microsoft.com/office/powerpoint/2010/main" val="1164451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60</a:t>
            </a:fld>
            <a:endParaRPr lang="he-IL" dirty="0"/>
          </a:p>
        </p:txBody>
      </p:sp>
    </p:spTree>
    <p:extLst>
      <p:ext uri="{BB962C8B-B14F-4D97-AF65-F5344CB8AC3E}">
        <p14:creationId xmlns:p14="http://schemas.microsoft.com/office/powerpoint/2010/main" val="1966998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61</a:t>
            </a:fld>
            <a:endParaRPr lang="he-IL" dirty="0"/>
          </a:p>
        </p:txBody>
      </p:sp>
    </p:spTree>
    <p:extLst>
      <p:ext uri="{BB962C8B-B14F-4D97-AF65-F5344CB8AC3E}">
        <p14:creationId xmlns:p14="http://schemas.microsoft.com/office/powerpoint/2010/main" val="2897905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4" name="קבוצה 3"/>
          <p:cNvGrpSpPr/>
          <p:nvPr/>
        </p:nvGrpSpPr>
        <p:grpSpPr>
          <a:xfrm rot="21351533" flipH="1">
            <a:off x="7279584" y="2575407"/>
            <a:ext cx="4688853" cy="2424835"/>
            <a:chOff x="-10068" y="2615721"/>
            <a:chExt cx="5488038" cy="2838132"/>
          </a:xfrm>
        </p:grpSpPr>
        <p:sp>
          <p:nvSpPr>
            <p:cNvPr id="5" name="צורה חופשית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 name="צורה חופשית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 name="צורה חופשית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 name="צורה חופשית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 name="צורה חופשית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 name="צורה חופשית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 name="צורה חופשית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 name="צורה חופשית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 name="צורה חופשית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 name="צורה חופשית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 name="צורה חופשית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 name="צורה חופשית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0" name="קבוצה 39"/>
          <p:cNvGrpSpPr/>
          <p:nvPr/>
        </p:nvGrpSpPr>
        <p:grpSpPr>
          <a:xfrm rot="2611328" flipH="1">
            <a:off x="11606213" y="189622"/>
            <a:ext cx="517230" cy="587584"/>
            <a:chOff x="11036616" y="1071278"/>
            <a:chExt cx="1030189" cy="1170315"/>
          </a:xfrm>
        </p:grpSpPr>
        <p:sp>
          <p:nvSpPr>
            <p:cNvPr id="41" name="צורה חופשית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 name="צורה חופשית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 name="צורה חופשית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49" name="צורה חופשית 500"/>
          <p:cNvSpPr>
            <a:spLocks/>
          </p:cNvSpPr>
          <p:nvPr/>
        </p:nvSpPr>
        <p:spPr bwMode="auto">
          <a:xfrm flipH="1">
            <a:off x="4767"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50" name="קבוצה 49"/>
          <p:cNvGrpSpPr/>
          <p:nvPr/>
        </p:nvGrpSpPr>
        <p:grpSpPr>
          <a:xfrm flipH="1">
            <a:off x="78708" y="6542"/>
            <a:ext cx="679129" cy="712528"/>
            <a:chOff x="11231706" y="127529"/>
            <a:chExt cx="679129" cy="712528"/>
          </a:xfrm>
        </p:grpSpPr>
        <p:sp>
          <p:nvSpPr>
            <p:cNvPr id="51" name="צורה חופשית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2" name="צורה חופשית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3" name="צורה חופשית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59" name="צורה חופשית 413"/>
          <p:cNvSpPr>
            <a:spLocks/>
          </p:cNvSpPr>
          <p:nvPr/>
        </p:nvSpPr>
        <p:spPr bwMode="auto">
          <a:xfrm flipH="1">
            <a:off x="26413"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414"/>
          <p:cNvSpPr>
            <a:spLocks/>
          </p:cNvSpPr>
          <p:nvPr/>
        </p:nvSpPr>
        <p:spPr bwMode="auto">
          <a:xfrm flipH="1">
            <a:off x="26413"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61" name="קבוצה 5"/>
          <p:cNvGrpSpPr>
            <a:grpSpLocks noChangeAspect="1"/>
          </p:cNvGrpSpPr>
          <p:nvPr/>
        </p:nvGrpSpPr>
        <p:grpSpPr bwMode="auto">
          <a:xfrm flipH="1">
            <a:off x="10312045" y="854145"/>
            <a:ext cx="1881474" cy="2341763"/>
            <a:chOff x="3000" y="1116"/>
            <a:chExt cx="1680" cy="2091"/>
          </a:xfrm>
        </p:grpSpPr>
        <p:sp>
          <p:nvSpPr>
            <p:cNvPr id="62" name="צורה חופשית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0" name="צורה חופשית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1" name="צורה חופשית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2" name="צורה חופשית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3" name="צורה חופשית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4" name="צורה חופשית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5" name="צורה חופשית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6" name="צורה חופשית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7" name="צורה חופשית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8" name="צורה חופשית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9" name="צורה חופשית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0" name="צורה חופשית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81" name="קבוצה 33"/>
          <p:cNvGrpSpPr>
            <a:grpSpLocks noChangeAspect="1"/>
          </p:cNvGrpSpPr>
          <p:nvPr/>
        </p:nvGrpSpPr>
        <p:grpSpPr bwMode="auto">
          <a:xfrm flipH="1">
            <a:off x="8603745" y="4544219"/>
            <a:ext cx="1873268" cy="2324202"/>
            <a:chOff x="3359" y="1523"/>
            <a:chExt cx="943" cy="1170"/>
          </a:xfrm>
        </p:grpSpPr>
        <p:sp>
          <p:nvSpPr>
            <p:cNvPr id="82" name="צורה חופשית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3" name="צורה חופשית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4" name="צורה חופשית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5" name="צורה חופשית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6" name="צורה חופשית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87" name="קבוצה 43"/>
          <p:cNvGrpSpPr>
            <a:grpSpLocks noChangeAspect="1"/>
          </p:cNvGrpSpPr>
          <p:nvPr/>
        </p:nvGrpSpPr>
        <p:grpSpPr bwMode="auto">
          <a:xfrm flipH="1">
            <a:off x="9526588" y="5011046"/>
            <a:ext cx="1497013" cy="1857375"/>
            <a:chOff x="3367" y="1523"/>
            <a:chExt cx="943" cy="1170"/>
          </a:xfrm>
        </p:grpSpPr>
        <p:sp>
          <p:nvSpPr>
            <p:cNvPr id="88" name="צורה חופשית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9" name="צורה חופשית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0" name="צורה חופשית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1" name="צורה חופשית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2" name="צורה חופשית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3" name="צורה חופשית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4" name="קבוצה 93"/>
          <p:cNvGrpSpPr/>
          <p:nvPr/>
        </p:nvGrpSpPr>
        <p:grpSpPr>
          <a:xfrm flipH="1">
            <a:off x="10517188" y="4350236"/>
            <a:ext cx="1696783" cy="2518186"/>
            <a:chOff x="-3496" y="4350236"/>
            <a:chExt cx="1696783" cy="2518186"/>
          </a:xfrm>
        </p:grpSpPr>
        <p:sp>
          <p:nvSpPr>
            <p:cNvPr id="95" name="צורה חופשית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6" name="צורה חופשית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7" name="צורה חופשית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8" name="צורה חופשית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9" name="קבוצה 43"/>
          <p:cNvGrpSpPr>
            <a:grpSpLocks noChangeAspect="1"/>
          </p:cNvGrpSpPr>
          <p:nvPr/>
        </p:nvGrpSpPr>
        <p:grpSpPr bwMode="auto">
          <a:xfrm flipH="1">
            <a:off x="7430166" y="4572470"/>
            <a:ext cx="1850498" cy="2295951"/>
            <a:chOff x="3367" y="1523"/>
            <a:chExt cx="943" cy="1170"/>
          </a:xfrm>
        </p:grpSpPr>
        <p:sp>
          <p:nvSpPr>
            <p:cNvPr id="100" name="צורה חופשית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1" name="צורה חופשית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2" name="צורה חופשית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3" name="צורה חופשית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4" name="צורה חופשית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5" name="צורה חופשית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06" name="קבוצה 105"/>
          <p:cNvGrpSpPr/>
          <p:nvPr/>
        </p:nvGrpSpPr>
        <p:grpSpPr>
          <a:xfrm rot="20023646" flipH="1">
            <a:off x="36020" y="2895976"/>
            <a:ext cx="1030189" cy="1170315"/>
            <a:chOff x="11036616" y="1071278"/>
            <a:chExt cx="1030189" cy="1170315"/>
          </a:xfrm>
        </p:grpSpPr>
        <p:sp>
          <p:nvSpPr>
            <p:cNvPr id="107" name="צורה חופשית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8" name="צורה חופשית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9" name="צורה חופשית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0" name="צורה חופשית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1" name="צורה חופשית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2" name="צורה חופשית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3" name="צורה חופשית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4" name="צורה חופשית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115" name="צורה חופשית 8"/>
          <p:cNvSpPr>
            <a:spLocks/>
          </p:cNvSpPr>
          <p:nvPr/>
        </p:nvSpPr>
        <p:spPr bwMode="auto">
          <a:xfrm flipH="1">
            <a:off x="7800089"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6" name="צורה חופשית 115"/>
          <p:cNvSpPr/>
          <p:nvPr/>
        </p:nvSpPr>
        <p:spPr>
          <a:xfrm flipH="1">
            <a:off x="8078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117" name="קבוצה 116"/>
          <p:cNvGrpSpPr/>
          <p:nvPr/>
        </p:nvGrpSpPr>
        <p:grpSpPr>
          <a:xfrm rot="21401427" flipH="1">
            <a:off x="8838033" y="2684218"/>
            <a:ext cx="2154692" cy="1686565"/>
            <a:chOff x="1175948" y="2708421"/>
            <a:chExt cx="2159248" cy="1690131"/>
          </a:xfrm>
        </p:grpSpPr>
        <p:sp>
          <p:nvSpPr>
            <p:cNvPr id="118" name="צורה חופשית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9" name="צורה חופשית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0" name="צורה חופשית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1" name="צורה חופשית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2" name="צורה חופשית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3" name="צורה חופשית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4" name="צורה חופשית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5" name="צורה חופשית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6" name="צורה חופשית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7" name="צורה חופשית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8" name="צורה חופשית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9" name="צורה חופשית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0" name="צורה חופשית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1" name="צורה חופשית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2" name="צורה חופשית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3" name="צורה חופשית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4" name="צורה חופשית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5" name="צורה חופשית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6" name="צורה חופשית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7" name="צורה חופשית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8" name="צורה חופשית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9" name="צורה חופשית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0" name="צורה חופשית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1" name="צורה חופשית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2" name="צורה חופשית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3" name="צורה חופשית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4" name="צורה חופשית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5" name="צורה חופשית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46" name="קבוצה 5"/>
          <p:cNvGrpSpPr>
            <a:grpSpLocks noChangeAspect="1"/>
          </p:cNvGrpSpPr>
          <p:nvPr/>
        </p:nvGrpSpPr>
        <p:grpSpPr bwMode="auto">
          <a:xfrm flipH="1">
            <a:off x="1589" y="4138360"/>
            <a:ext cx="3023057" cy="2719639"/>
            <a:chOff x="2887" y="1286"/>
            <a:chExt cx="1903" cy="1712"/>
          </a:xfrm>
        </p:grpSpPr>
        <p:sp>
          <p:nvSpPr>
            <p:cNvPr id="147" name="צורה חופשית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8" name="צורה חופשית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9" name="צורה חופשית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0" name="צורה חופשית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1" name="צורה חופשית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2" name="צורה חופשית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3" name="צורה חופשית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4" name="צורה חופשית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5" name="צורה חופשית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6" name="צורה חופשית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7" name="צורה חופשית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8" name="צורה חופשית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9" name="צורה חופשית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0" name="צורה חופשית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1" name="צורה חופשית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2" name="צורה חופשית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3" name="צורה חופשית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4" name="צורה חופשית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5" name="צורה חופשית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6" name="צורה חופשית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7" name="צורה חופשית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8" name="צורה חופשית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9" name="צורה חופשית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0" name="צורה חופשית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71" name="קבוצה 64"/>
          <p:cNvGrpSpPr>
            <a:grpSpLocks noChangeAspect="1"/>
          </p:cNvGrpSpPr>
          <p:nvPr/>
        </p:nvGrpSpPr>
        <p:grpSpPr bwMode="auto">
          <a:xfrm rot="8772501">
            <a:off x="347831" y="2338535"/>
            <a:ext cx="483752" cy="536662"/>
            <a:chOff x="2052" y="995"/>
            <a:chExt cx="768" cy="852"/>
          </a:xfrm>
        </p:grpSpPr>
        <p:sp>
          <p:nvSpPr>
            <p:cNvPr id="172" name="צורה חופשית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3" name="צורה חופשית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4" name="צורה חופשית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5" name="צורה חופשית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6" name="צורה חופשית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7" name="צורה חופשית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8" name="צורה חופשית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9" name="צורה חופשית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כותרת 1"/>
          <p:cNvSpPr>
            <a:spLocks noGrp="1"/>
          </p:cNvSpPr>
          <p:nvPr>
            <p:ph type="ctrTitle"/>
          </p:nvPr>
        </p:nvSpPr>
        <p:spPr>
          <a:xfrm flipH="1">
            <a:off x="150294" y="165020"/>
            <a:ext cx="9360418" cy="2263258"/>
          </a:xfrm>
        </p:spPr>
        <p:txBody>
          <a:bodyPr rtlCol="1" anchor="b">
            <a:normAutofit/>
          </a:bodyPr>
          <a:lstStyle>
            <a:lvl1pPr algn="ctr" rtl="1">
              <a:defRPr sz="66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כותרת משנה 2"/>
          <p:cNvSpPr>
            <a:spLocks noGrp="1"/>
          </p:cNvSpPr>
          <p:nvPr>
            <p:ph type="subTitle" idx="1"/>
          </p:nvPr>
        </p:nvSpPr>
        <p:spPr>
          <a:xfrm flipH="1">
            <a:off x="1372335" y="2476917"/>
            <a:ext cx="6916336" cy="1771600"/>
          </a:xfrm>
        </p:spPr>
        <p:txBody>
          <a:bodyPr rtlCol="1">
            <a:normAutofit/>
          </a:bodyPr>
          <a:lstStyle>
            <a:lvl1pPr marL="0" indent="0" algn="ctr" rtl="1">
              <a:spcBef>
                <a:spcPts val="0"/>
              </a:spcBef>
              <a:buNone/>
              <a:defRPr sz="4800" cap="none" baseline="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800"/>
            </a:lvl2pPr>
            <a:lvl3pPr marL="914400" indent="0" algn="ctr" rtl="1">
              <a:buNone/>
              <a:defRPr sz="2400"/>
            </a:lvl3pPr>
            <a:lvl4pPr marL="1371600" indent="0" algn="ctr" rtl="1">
              <a:buNone/>
              <a:defRPr sz="2000"/>
            </a:lvl4pPr>
            <a:lvl5pPr marL="1828800" indent="0" algn="ctr" rtl="1">
              <a:buNone/>
              <a:defRPr sz="2000"/>
            </a:lvl5pPr>
            <a:lvl6pPr marL="2286000" indent="0" algn="ctr" rtl="1">
              <a:buNone/>
              <a:defRPr sz="2000"/>
            </a:lvl6pPr>
            <a:lvl7pPr marL="2743200" indent="0" algn="ctr" rtl="1">
              <a:buNone/>
              <a:defRPr sz="2000"/>
            </a:lvl7pPr>
            <a:lvl8pPr marL="3200400" indent="0" algn="ctr" rtl="1">
              <a:buNone/>
              <a:defRPr sz="2000"/>
            </a:lvl8pPr>
            <a:lvl9pPr marL="3657600" indent="0" algn="ctr" rtl="1">
              <a:buNone/>
              <a:defRPr sz="2000"/>
            </a:lvl9pPr>
          </a:lstStyle>
          <a:p>
            <a:pPr rtl="1"/>
            <a:r>
              <a:rPr lang="he-IL" noProof="0"/>
              <a:t>לחץ כדי לערוך סגנון כותרת משנה של תבנית בסיס</a:t>
            </a:r>
            <a:endParaRPr lang="he-IL" noProof="0" dirty="0"/>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idx="1"/>
          </p:nvPr>
        </p:nvSpPr>
        <p:spPr>
          <a:xfrm flipH="1">
            <a:off x="1528572" y="1485900"/>
            <a:ext cx="9134856" cy="4152901"/>
          </a:xfrm>
        </p:spPr>
        <p:txBody>
          <a:bodyPr rtlCol="1"/>
          <a:lstStyle>
            <a:lvl1pPr algn="r" rtl="1">
              <a:defRPr/>
            </a:lvl1pPr>
            <a:lvl2pPr algn="r" rtl="1">
              <a:defRPr/>
            </a:lvl2pPr>
            <a:lvl3pPr algn="r" rtl="1">
              <a:defRPr/>
            </a:lvl3pPr>
            <a:lvl4pPr algn="r" rtl="1">
              <a:defRPr/>
            </a:lvl4pPr>
            <a:lvl5pPr algn="r" rtl="1">
              <a:defRPr/>
            </a:lvl5pPr>
            <a:lvl6pPr algn="r" rtl="1">
              <a:defRPr/>
            </a:lvl6pPr>
            <a:lvl7pPr algn="r" rtl="1">
              <a:defRPr/>
            </a:lvl7pPr>
            <a:lvl8pPr algn="r" rtl="1">
              <a:defRPr/>
            </a:lvl8pPr>
            <a:lvl9pPr algn="r" rtl="1">
              <a:defRPr/>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23491F72-118E-4E21-B152-A03186C962F9}" type="datetime1">
              <a:rPr lang="he-IL" noProof="0" smtClean="0"/>
              <a:pPr/>
              <a:t>י'/אלול/תשפ"ד</a:t>
            </a:fld>
            <a:endParaRPr lang="he-IL" noProof="0"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noProof="0" smtClean="0"/>
              <a:pPr/>
              <a:t>‹#›</a:t>
            </a:fld>
            <a:endParaRPr lang="he-IL" noProof="0"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24000" y="1485900"/>
            <a:ext cx="9144001" cy="2933700"/>
          </a:xfrm>
        </p:spPr>
        <p:txBody>
          <a:bodyPr rtlCol="1" anchor="b">
            <a:normAutofit/>
          </a:bodyPr>
          <a:lstStyle>
            <a:lvl1pPr algn="r" rtl="1">
              <a:defRPr sz="5200" b="0"/>
            </a:lvl1pPr>
          </a:lstStyle>
          <a:p>
            <a:pPr rtl="1"/>
            <a:r>
              <a:rPr lang="he-IL" noProof="0"/>
              <a:t>לחץ כדי לערוך סגנון כותרת של תבנית בסיס</a:t>
            </a:r>
            <a:endParaRPr lang="he-IL" noProof="0" dirty="0"/>
          </a:p>
        </p:txBody>
      </p:sp>
      <p:sp>
        <p:nvSpPr>
          <p:cNvPr id="3" name="מציין מיקום טקסט 2"/>
          <p:cNvSpPr>
            <a:spLocks noGrp="1"/>
          </p:cNvSpPr>
          <p:nvPr>
            <p:ph type="body" idx="1"/>
          </p:nvPr>
        </p:nvSpPr>
        <p:spPr>
          <a:xfrm flipH="1">
            <a:off x="1525587" y="4454034"/>
            <a:ext cx="9144000" cy="1184766"/>
          </a:xfrm>
        </p:spPr>
        <p:txBody>
          <a:bodyPr rtlCol="1" anchor="t">
            <a:normAutofit/>
          </a:bodyPr>
          <a:lstStyle>
            <a:lvl1pPr marL="0" indent="0" algn="r" rtl="1">
              <a:spcBef>
                <a:spcPts val="0"/>
              </a:spcBef>
              <a:buNone/>
              <a:defRPr sz="2400" cap="none" baseline="0">
                <a:solidFill>
                  <a:schemeClr val="tx1"/>
                </a:solidFill>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a:t>לחץ כדי לערוך סגנונות טקסט של תבנית בסיס</a:t>
            </a:r>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B95DA630-A5E6-4A36-AF39-CCECCDD83BD9}" type="datetime1">
              <a:rPr lang="he-IL" smtClean="0"/>
              <a:pPr/>
              <a:t>י'/אלול/תשפ"ד</a:t>
            </a:fld>
            <a:endParaRPr lang="he-IL"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sz="half" idx="1"/>
          </p:nvPr>
        </p:nvSpPr>
        <p:spPr>
          <a:xfrm flipH="1">
            <a:off x="6182868" y="1485900"/>
            <a:ext cx="4480560" cy="4123944"/>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800"/>
            </a:lvl6pPr>
            <a:lvl7pPr algn="r" rtl="1">
              <a:defRPr sz="1800"/>
            </a:lvl7pPr>
            <a:lvl8pPr algn="r" rtl="1">
              <a:defRPr sz="1800"/>
            </a:lvl8pPr>
            <a:lvl9pPr algn="r" rtl="1">
              <a:defRPr sz="18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4" name="מציין מיקום תוכן 3"/>
          <p:cNvSpPr>
            <a:spLocks noGrp="1"/>
          </p:cNvSpPr>
          <p:nvPr>
            <p:ph sz="half" idx="2"/>
          </p:nvPr>
        </p:nvSpPr>
        <p:spPr>
          <a:xfrm flipH="1">
            <a:off x="1534271" y="1485900"/>
            <a:ext cx="4480560" cy="4123944"/>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800"/>
            </a:lvl6pPr>
            <a:lvl7pPr algn="r" rtl="1">
              <a:defRPr sz="1800"/>
            </a:lvl7pPr>
            <a:lvl8pPr algn="r" rtl="1">
              <a:defRPr sz="1800"/>
            </a:lvl8pPr>
            <a:lvl9pPr algn="r" rtl="1">
              <a:defRPr sz="18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992D9388-1B59-47A5-8771-8278ECC04254}" type="datetime1">
              <a:rPr lang="he-IL" noProof="0" smtClean="0"/>
              <a:pPr/>
              <a:t>י'/אלול/תשפ"ד</a:t>
            </a:fld>
            <a:endParaRPr lang="he-IL" noProof="0" dirty="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4FAB73BC-B049-4115-A692-8D63A059BFB8}" type="slidenum">
              <a:rPr lang="he-IL" noProof="0" smtClean="0"/>
              <a:pPr/>
              <a:t>‹#›</a:t>
            </a:fld>
            <a:endParaRPr lang="he-IL" noProof="0" dirty="0"/>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10" name="כותרת 9"/>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2"/>
          <p:cNvSpPr>
            <a:spLocks noGrp="1"/>
          </p:cNvSpPr>
          <p:nvPr>
            <p:ph type="body" idx="1"/>
          </p:nvPr>
        </p:nvSpPr>
        <p:spPr>
          <a:xfrm flipH="1">
            <a:off x="6182868" y="1376018"/>
            <a:ext cx="4480560" cy="768096"/>
          </a:xfrm>
        </p:spPr>
        <p:txBody>
          <a:bodyPr rtlCol="1" anchor="ctr">
            <a:normAutofit/>
          </a:bodyPr>
          <a:lstStyle>
            <a:lvl1pPr marL="0" indent="0" algn="r" rtl="1">
              <a:spcBef>
                <a:spcPts val="0"/>
              </a:spcBef>
              <a:buNone/>
              <a:defRPr sz="20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flipH="1">
            <a:off x="6182868" y="2144114"/>
            <a:ext cx="4480560" cy="3494686"/>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טקסט 4"/>
          <p:cNvSpPr>
            <a:spLocks noGrp="1"/>
          </p:cNvSpPr>
          <p:nvPr>
            <p:ph type="body" sz="quarter" idx="3"/>
          </p:nvPr>
        </p:nvSpPr>
        <p:spPr>
          <a:xfrm flipH="1">
            <a:off x="1534271" y="1376018"/>
            <a:ext cx="4480560" cy="768096"/>
          </a:xfrm>
        </p:spPr>
        <p:txBody>
          <a:bodyPr rtlCol="1" anchor="ctr">
            <a:normAutofit/>
          </a:bodyPr>
          <a:lstStyle>
            <a:lvl1pPr marL="0" indent="0" algn="r" rtl="1">
              <a:spcBef>
                <a:spcPts val="0"/>
              </a:spcBef>
              <a:buNone/>
              <a:defRPr sz="20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flipH="1">
            <a:off x="1534271" y="2144114"/>
            <a:ext cx="4480560" cy="3494686"/>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8" name="מציין מיקום של כותרת תחתונה 7"/>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7" name="מציין מיקום של תאריך 6"/>
          <p:cNvSpPr>
            <a:spLocks noGrp="1"/>
          </p:cNvSpPr>
          <p:nvPr>
            <p:ph type="dt" sz="half" idx="10"/>
          </p:nvPr>
        </p:nvSpPr>
        <p:spPr>
          <a:xfrm flipH="1">
            <a:off x="2253026" y="6601968"/>
            <a:ext cx="1063198" cy="193933"/>
          </a:xfrm>
        </p:spPr>
        <p:txBody>
          <a:bodyPr rtlCol="1"/>
          <a:lstStyle>
            <a:lvl1pPr algn="l" rtl="1">
              <a:defRPr/>
            </a:lvl1pPr>
          </a:lstStyle>
          <a:p>
            <a:fld id="{94BD8F97-1688-429D-AABA-AA8A91B31040}" type="datetime1">
              <a:rPr lang="he-IL" smtClean="0"/>
              <a:pPr/>
              <a:t>י'/אלול/תשפ"ד</a:t>
            </a:fld>
            <a:endParaRPr lang="he-IL" dirty="0"/>
          </a:p>
        </p:txBody>
      </p:sp>
      <p:sp>
        <p:nvSpPr>
          <p:cNvPr id="9" name="מציין מיקום של מספר שקופית 8"/>
          <p:cNvSpPr>
            <a:spLocks noGrp="1"/>
          </p:cNvSpPr>
          <p:nvPr>
            <p:ph type="sldNum" sz="quarter" idx="12"/>
          </p:nvPr>
        </p:nvSpPr>
        <p:spPr>
          <a:xfrm flipH="1">
            <a:off x="1528572" y="6601968"/>
            <a:ext cx="640080" cy="237744"/>
          </a:xfrm>
        </p:spPr>
        <p:txBody>
          <a:bodyPr rtlCol="1"/>
          <a:lstStyle>
            <a:lvl1pPr algn="l"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כותרת בלבד">
    <p:spTree>
      <p:nvGrpSpPr>
        <p:cNvPr id="1" name=""/>
        <p:cNvGrpSpPr/>
        <p:nvPr/>
      </p:nvGrpSpPr>
      <p:grpSpPr>
        <a:xfrm>
          <a:off x="0" y="0"/>
          <a:ext cx="0" cy="0"/>
          <a:chOff x="0" y="0"/>
          <a:chExt cx="0" cy="0"/>
        </a:xfrm>
      </p:grpSpPr>
      <p:sp>
        <p:nvSpPr>
          <p:cNvPr id="6" name="צורה חופשית 92"/>
          <p:cNvSpPr>
            <a:spLocks/>
          </p:cNvSpPr>
          <p:nvPr/>
        </p:nvSpPr>
        <p:spPr bwMode="auto">
          <a:xfrm flipH="1">
            <a:off x="3335475"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 name="צורה חופשית 50"/>
          <p:cNvSpPr>
            <a:spLocks/>
          </p:cNvSpPr>
          <p:nvPr/>
        </p:nvSpPr>
        <p:spPr bwMode="auto">
          <a:xfrm flipH="1">
            <a:off x="1829"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51"/>
          <p:cNvSpPr>
            <a:spLocks/>
          </p:cNvSpPr>
          <p:nvPr/>
        </p:nvSpPr>
        <p:spPr bwMode="auto">
          <a:xfrm flipH="1">
            <a:off x="776849"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9" name="קבוצה 69"/>
          <p:cNvGrpSpPr>
            <a:grpSpLocks noChangeAspect="1"/>
          </p:cNvGrpSpPr>
          <p:nvPr/>
        </p:nvGrpSpPr>
        <p:grpSpPr bwMode="auto">
          <a:xfrm>
            <a:off x="1058945" y="958654"/>
            <a:ext cx="1400819" cy="4001744"/>
            <a:chOff x="3220" y="236"/>
            <a:chExt cx="1347" cy="3848"/>
          </a:xfrm>
        </p:grpSpPr>
        <p:sp>
          <p:nvSpPr>
            <p:cNvPr id="10" name="צורה חופשית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 name="צורה חופשית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 name="צורה חופשית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 name="צורה חופשית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9"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0"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1"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2"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3"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9"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1"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2"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0"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1"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2"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3"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4"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5"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6"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7"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8"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9"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0"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1"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2"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3"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4"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5"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6"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7"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8"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9"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0"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1"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2"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3" name="קבוצה 69"/>
          <p:cNvGrpSpPr>
            <a:grpSpLocks noChangeAspect="1"/>
          </p:cNvGrpSpPr>
          <p:nvPr/>
        </p:nvGrpSpPr>
        <p:grpSpPr bwMode="auto">
          <a:xfrm flipH="1">
            <a:off x="42192" y="1248597"/>
            <a:ext cx="1254796" cy="3346122"/>
            <a:chOff x="3124" y="236"/>
            <a:chExt cx="1443" cy="3848"/>
          </a:xfrm>
        </p:grpSpPr>
        <p:sp>
          <p:nvSpPr>
            <p:cNvPr id="94" name="צורה חופשית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5" name="צורה חופשית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6" name="צורה חופשית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7" name="צורה חופשית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8"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9" name="צורה חופשית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0" name="צורה חופשית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1" name="צורה חופשית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2" name="צורה חופשית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3" name="צורה חופשית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4" name="צורה חופשית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5"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6"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7"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8"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9"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0"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1"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2"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3"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4"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5"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6" name="צורה חופשית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7" name="צורה חופשית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8"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9"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0"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1"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2"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3"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4"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5"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6"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7"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8"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9"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0"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1"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2"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3"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4"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5"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6"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7"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8"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9"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0"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1"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2"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3"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4"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5"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6"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7"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8"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9"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0"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1"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2"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3"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4"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5"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6"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7"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8"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9"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0"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1"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2"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3"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4"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5"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6"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7"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8"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9"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0"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1"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2"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3"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4"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5"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6"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77" name="קבוצה 69"/>
          <p:cNvGrpSpPr>
            <a:grpSpLocks noChangeAspect="1"/>
          </p:cNvGrpSpPr>
          <p:nvPr/>
        </p:nvGrpSpPr>
        <p:grpSpPr bwMode="auto">
          <a:xfrm flipH="1">
            <a:off x="2198340" y="2736976"/>
            <a:ext cx="906206" cy="2416549"/>
            <a:chOff x="3124" y="236"/>
            <a:chExt cx="1443" cy="3848"/>
          </a:xfrm>
        </p:grpSpPr>
        <p:sp>
          <p:nvSpPr>
            <p:cNvPr id="178" name="צורה חופשית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9" name="צורה חופשית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0" name="צורה חופשית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1" name="צורה חופשית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2"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3" name="צורה חופשית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4" name="צורה חופשית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5" name="צורה חופשית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6" name="צורה חופשית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7" name="צורה חופשית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8" name="צורה חופשית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9"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0"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1"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2"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3"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4"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5"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6"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7"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8"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9"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0" name="צורה חופשית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1"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2"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3"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4"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5"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6"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7"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8"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9"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0"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1"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2"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3"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4"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5"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6"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7"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8"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9"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0"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1"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2"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3"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4"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5"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6"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7"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8"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9"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0"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1"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2"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3"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4"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5"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6"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7"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8"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9"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0"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1"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2"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3"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4"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5"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6"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7"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8"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9"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0"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1"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2"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3"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4"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5"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6"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7"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8"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9"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60" name="קבוצה 50"/>
          <p:cNvGrpSpPr>
            <a:grpSpLocks noChangeAspect="1"/>
          </p:cNvGrpSpPr>
          <p:nvPr/>
        </p:nvGrpSpPr>
        <p:grpSpPr bwMode="auto">
          <a:xfrm flipH="1">
            <a:off x="192972" y="2438400"/>
            <a:ext cx="1485016" cy="2195929"/>
            <a:chOff x="3369" y="1563"/>
            <a:chExt cx="940" cy="1390"/>
          </a:xfrm>
        </p:grpSpPr>
        <p:sp>
          <p:nvSpPr>
            <p:cNvPr id="261" name="צורה חופשית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2" name="צורה חופשית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3" name="צורה חופשית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4" name="צורה חופשית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5" name="צורה חופשית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6" name="צורה חופשית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7" name="צורה חופשית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8" name="צורה חופשית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9" name="צורה חופשית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0" name="צורה חופשית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1" name="צורה חופשית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2" name="צורה חופשית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3" name="צורה חופשית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solidFill>
                <a:latin typeface="Tahoma" panose="020B0604030504040204" pitchFamily="34" charset="0"/>
                <a:ea typeface="Tahoma" panose="020B0604030504040204" pitchFamily="34" charset="0"/>
                <a:cs typeface="Tahoma" panose="020B0604030504040204" pitchFamily="34" charset="0"/>
              </a:endParaRPr>
            </a:p>
          </p:txBody>
        </p:sp>
        <p:sp>
          <p:nvSpPr>
            <p:cNvPr id="274" name="צורה חופשית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5" name="צורה חופשית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6" name="צורה חופשית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7" name="צורה חופשית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solidFill>
                <a:latin typeface="Tahoma" panose="020B0604030504040204" pitchFamily="34" charset="0"/>
                <a:ea typeface="Tahoma" panose="020B0604030504040204" pitchFamily="34" charset="0"/>
                <a:cs typeface="Tahoma" panose="020B0604030504040204" pitchFamily="34" charset="0"/>
              </a:endParaRPr>
            </a:p>
          </p:txBody>
        </p:sp>
        <p:sp>
          <p:nvSpPr>
            <p:cNvPr id="278" name="צורה חופשית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9" name="צורה חופשית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0" name="צורה חופשית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1" name="צורה חופשית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2" name="צורה חופשית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3" name="צורה חופשית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4" name="צורה חופשית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85" name="צורה חופשית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86" name="צורה חופשית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7" name="צורה חופשית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8" name="צורה חופשית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89" name="קבוצה 5"/>
          <p:cNvGrpSpPr>
            <a:grpSpLocks noChangeAspect="1"/>
          </p:cNvGrpSpPr>
          <p:nvPr/>
        </p:nvGrpSpPr>
        <p:grpSpPr bwMode="auto">
          <a:xfrm flipH="1">
            <a:off x="1764366" y="2988645"/>
            <a:ext cx="2439575" cy="3074765"/>
            <a:chOff x="2968" y="1107"/>
            <a:chExt cx="1736" cy="2188"/>
          </a:xfrm>
        </p:grpSpPr>
        <p:sp>
          <p:nvSpPr>
            <p:cNvPr id="290" name="צורה חופשית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1" name="אליפסה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2" name="צורה חופשית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3" name="צורה חופשית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4" name="צורה חופשית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5" name="צורה חופשית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6" name="צורה חופשית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7" name="צורה חופשית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8" name="צורה חופשית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9" name="צורה חופשית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0" name="צורה חופשית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1" name="צורה חופשית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2" name="צורה חופשית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3" name="צורה חופשית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4" name="צורה חופשית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5" name="צורה חופשית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6" name="צורה חופשית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7" name="צורה חופשית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8" name="צורה חופשית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9" name="צורה חופשית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310" name="צורה חופשית 52"/>
          <p:cNvSpPr>
            <a:spLocks/>
          </p:cNvSpPr>
          <p:nvPr/>
        </p:nvSpPr>
        <p:spPr bwMode="auto">
          <a:xfrm flipH="1">
            <a:off x="1028325"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311" name="קבוצה 29"/>
          <p:cNvGrpSpPr>
            <a:grpSpLocks noChangeAspect="1"/>
          </p:cNvGrpSpPr>
          <p:nvPr/>
        </p:nvGrpSpPr>
        <p:grpSpPr bwMode="auto">
          <a:xfrm>
            <a:off x="1588" y="4800600"/>
            <a:ext cx="2998875" cy="2083312"/>
            <a:chOff x="2481" y="1188"/>
            <a:chExt cx="2735" cy="1900"/>
          </a:xfrm>
        </p:grpSpPr>
        <p:sp>
          <p:nvSpPr>
            <p:cNvPr id="312" name="צורה חופשית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3" name="צורה חופשית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4" name="צורה חופשית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5" name="צורה חופשית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6" name="צורה חופשית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7" name="צורה חופשית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8" name="צורה חופשית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9" name="צורה חופשית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0" name="צורה חופשית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1" name="צורה חופשית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2" name="צורה חופשית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3" name="צורה חופשית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4" name="צורה חופשית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5" name="צורה חופשית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6" name="צורה חופשית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7" name="צורה חופשית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8" name="צורה חופשית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9" name="צורה חופשית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0" name="צורה חופשית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1" name="צורה חופשית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2" name="צורה חופשית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3" name="צורה חופשית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4" name="צורה חופשית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5" name="צורה חופשית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6" name="צורה חופשית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7" name="צורה חופשית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8" name="צורה חופשית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9" name="צורה חופשית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0" name="צורה חופשית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1" name="צורה חופשית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2" name="צורה חופשית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3" name="צורה חופשית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4" name="צורה חופשית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5" name="צורה חופשית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6" name="צורה חופשית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7" name="צורה חופשית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48" name="קבוצה 347"/>
          <p:cNvGrpSpPr/>
          <p:nvPr/>
        </p:nvGrpSpPr>
        <p:grpSpPr>
          <a:xfrm flipH="1">
            <a:off x="7807178" y="3799401"/>
            <a:ext cx="4386410" cy="3084511"/>
            <a:chOff x="-1588" y="4419600"/>
            <a:chExt cx="3504440" cy="2464312"/>
          </a:xfrm>
        </p:grpSpPr>
        <p:grpSp>
          <p:nvGrpSpPr>
            <p:cNvPr id="349" name="קבוצה 156"/>
            <p:cNvGrpSpPr>
              <a:grpSpLocks noChangeAspect="1"/>
            </p:cNvGrpSpPr>
            <p:nvPr/>
          </p:nvGrpSpPr>
          <p:grpSpPr bwMode="auto">
            <a:xfrm>
              <a:off x="-321" y="4419600"/>
              <a:ext cx="2827754" cy="2458133"/>
              <a:chOff x="437" y="-367"/>
              <a:chExt cx="5799" cy="5041"/>
            </a:xfrm>
          </p:grpSpPr>
          <p:sp>
            <p:nvSpPr>
              <p:cNvPr id="375" name="צורה חופשית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6" name="צורה חופשית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7" name="צורה חופשית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8" name="צורה חופשית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9" name="צורה חופשית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0" name="צורה חופשית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1" name="צורה חופשית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2" name="צורה חופשית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3" name="צורה חופשית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4" name="צורה חופשית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5" name="צורה חופשית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6" name="צורה חופשית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7" name="צורה חופשית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8" name="צורה חופשית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9" name="צורה חופשית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0" name="צורה חופשית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1" name="צורה חופשית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2" name="צורה חופשית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3" name="צורה חופשית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4" name="צורה חופשית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5" name="צורה חופשית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6" name="צורה חופשית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7" name="צורה חופשית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8" name="צורה חופשית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9" name="צורה חופשית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0" name="צורה חופשית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1" name="צורה חופשית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2" name="צורה חופשית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3" name="צורה חופשית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4" name="צורה חופשית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5" name="צורה חופשית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6" name="צורה חופשית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7" name="צורה חופשית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8" name="צורה חופשית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9" name="צורה חופשית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0" name="צורה חופשית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1" name="צורה חופשית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2" name="צורה חופשית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3" name="צורה חופשית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4" name="צורה חופשית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5" name="צורה חופשית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6" name="צורה חופשית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7" name="צורה חופשית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8" name="צורה חופשית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9" name="צורה חופשית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0" name="צורה חופשית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1" name="צורה חופשית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50" name="קבוצה 349"/>
            <p:cNvGrpSpPr/>
            <p:nvPr/>
          </p:nvGrpSpPr>
          <p:grpSpPr>
            <a:xfrm flipH="1">
              <a:off x="2055224" y="5313306"/>
              <a:ext cx="1134584" cy="955223"/>
              <a:chOff x="3900133" y="5425719"/>
              <a:chExt cx="1778554" cy="1449268"/>
            </a:xfrm>
          </p:grpSpPr>
          <p:sp>
            <p:nvSpPr>
              <p:cNvPr id="366" name="צורה חופשית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7" name="צורה חופשית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8" name="צורה חופשית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9" name="צורה חופשית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0" name="צורה חופשית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1" name="צורה חופשית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2" name="צורה חופשית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3" name="צורה חופשית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4" name="צורה חופשית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51" name="קבוצה 350"/>
            <p:cNvGrpSpPr/>
            <p:nvPr/>
          </p:nvGrpSpPr>
          <p:grpSpPr>
            <a:xfrm>
              <a:off x="-1588" y="5362669"/>
              <a:ext cx="1522208" cy="1521243"/>
              <a:chOff x="-1588" y="5362669"/>
              <a:chExt cx="1522208" cy="1521243"/>
            </a:xfrm>
          </p:grpSpPr>
          <p:sp>
            <p:nvSpPr>
              <p:cNvPr id="359" name="צורה חופשית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0" name="צורה חופשית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1" name="צורה חופשית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2" name="צורה חופשית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3" name="צורה חופשית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4" name="צורה חופשית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5" name="צורה חופשית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52" name="קבוצה 351"/>
            <p:cNvGrpSpPr/>
            <p:nvPr/>
          </p:nvGrpSpPr>
          <p:grpSpPr>
            <a:xfrm>
              <a:off x="1808901" y="5856153"/>
              <a:ext cx="1693951" cy="1019100"/>
              <a:chOff x="1623186" y="-214403"/>
              <a:chExt cx="1171187" cy="716005"/>
            </a:xfrm>
          </p:grpSpPr>
          <p:sp>
            <p:nvSpPr>
              <p:cNvPr id="353" name="צורה חופשית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4" name="צורה חופשית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5" name="צורה חופשית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6" name="צורה חופשית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7" name="צורה חופשית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8" name="צורה חופשית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grpSp>
        <p:nvGrpSpPr>
          <p:cNvPr id="422" name="קבוצה 52"/>
          <p:cNvGrpSpPr>
            <a:grpSpLocks noChangeAspect="1"/>
          </p:cNvGrpSpPr>
          <p:nvPr/>
        </p:nvGrpSpPr>
        <p:grpSpPr bwMode="auto">
          <a:xfrm rot="1651836" flipH="1">
            <a:off x="10929856" y="506291"/>
            <a:ext cx="892898" cy="1021771"/>
            <a:chOff x="4634" y="754"/>
            <a:chExt cx="1164" cy="1332"/>
          </a:xfrm>
        </p:grpSpPr>
        <p:sp>
          <p:nvSpPr>
            <p:cNvPr id="423"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4"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5"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6"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7"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8"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9"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0"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31" name="קבוצה 52"/>
          <p:cNvGrpSpPr>
            <a:grpSpLocks noChangeAspect="1"/>
          </p:cNvGrpSpPr>
          <p:nvPr/>
        </p:nvGrpSpPr>
        <p:grpSpPr bwMode="auto">
          <a:xfrm rot="15774554" flipH="1">
            <a:off x="148069" y="394369"/>
            <a:ext cx="408172" cy="467084"/>
            <a:chOff x="4634" y="754"/>
            <a:chExt cx="1164" cy="1332"/>
          </a:xfrm>
        </p:grpSpPr>
        <p:sp>
          <p:nvSpPr>
            <p:cNvPr id="432"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3"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4"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5"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6"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7"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8"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9"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40" name="קבוצה 66"/>
          <p:cNvGrpSpPr>
            <a:grpSpLocks noChangeAspect="1"/>
          </p:cNvGrpSpPr>
          <p:nvPr/>
        </p:nvGrpSpPr>
        <p:grpSpPr bwMode="auto">
          <a:xfrm flipH="1">
            <a:off x="11780389" y="3048994"/>
            <a:ext cx="388175" cy="364678"/>
            <a:chOff x="3636" y="1964"/>
            <a:chExt cx="413" cy="388"/>
          </a:xfrm>
        </p:grpSpPr>
        <p:sp>
          <p:nvSpPr>
            <p:cNvPr id="441" name="צורה חופשית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2" name="צורה חופשית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3" name="צורה חופשית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4" name="צורה חופשית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5" name="צורה חופשית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6" name="צורה חופשית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7" name="צורה חופשית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8" name="צורה חופשית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כותרת 1"/>
          <p:cNvSpPr>
            <a:spLocks noGrp="1"/>
          </p:cNvSpPr>
          <p:nvPr>
            <p:ph type="title"/>
          </p:nvPr>
        </p:nvSpPr>
        <p:spPr>
          <a:xfrm flipH="1">
            <a:off x="4098544" y="828876"/>
            <a:ext cx="6058552" cy="3507549"/>
          </a:xfrm>
        </p:spPr>
        <p:txBody>
          <a:bodyPr rtlCol="1" anchor="ctr">
            <a:normAutofit/>
          </a:bodyPr>
          <a:lstStyle>
            <a:lvl1pPr algn="ctr" rtl="1">
              <a:defRPr sz="60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4" name="מציין מיקום של כותרת תחתונה 3"/>
          <p:cNvSpPr>
            <a:spLocks noGrp="1"/>
          </p:cNvSpPr>
          <p:nvPr>
            <p:ph type="ftr" sz="quarter" idx="11"/>
          </p:nvPr>
        </p:nvSpPr>
        <p:spPr>
          <a:xfrm flipH="1">
            <a:off x="3691128" y="6601968"/>
            <a:ext cx="6978460" cy="237744"/>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r>
              <a:rPr lang="he-IL" noProof="0" dirty="0"/>
              <a:t>הוסף כותרת תחתונה</a:t>
            </a:r>
          </a:p>
        </p:txBody>
      </p:sp>
      <p:sp>
        <p:nvSpPr>
          <p:cNvPr id="3" name="מציין מיקום של תאריך 2"/>
          <p:cNvSpPr>
            <a:spLocks noGrp="1"/>
          </p:cNvSpPr>
          <p:nvPr>
            <p:ph type="dt" sz="half" idx="10"/>
          </p:nvPr>
        </p:nvSpPr>
        <p:spPr>
          <a:xfrm flipH="1">
            <a:off x="2253026" y="6601968"/>
            <a:ext cx="1063198" cy="193933"/>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0071E213-2F3B-43D1-BA49-1E073F38D27D}" type="datetime1">
              <a:rPr lang="he-IL" noProof="0" smtClean="0"/>
              <a:pPr/>
              <a:t>י'/אלול/תשפ"ד</a:t>
            </a:fld>
            <a:endParaRPr lang="he-IL" noProof="0" dirty="0"/>
          </a:p>
        </p:txBody>
      </p:sp>
      <p:sp>
        <p:nvSpPr>
          <p:cNvPr id="5" name="מציין מיקום של מספר שקופית 4"/>
          <p:cNvSpPr>
            <a:spLocks noGrp="1"/>
          </p:cNvSpPr>
          <p:nvPr>
            <p:ph type="sldNum" sz="quarter" idx="12"/>
          </p:nvPr>
        </p:nvSpPr>
        <p:spPr>
          <a:xfrm flipH="1">
            <a:off x="1528572" y="6601968"/>
            <a:ext cx="640080" cy="237744"/>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noProof="0" smtClean="0"/>
              <a:pPr/>
              <a:t>‹#›</a:t>
            </a:fld>
            <a:endParaRPr lang="he-IL" noProof="0" dirty="0"/>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3" name="מציין מיקום של כותרת תחתונה 2"/>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2" name="מציין מיקום של תאריך 1"/>
          <p:cNvSpPr>
            <a:spLocks noGrp="1"/>
          </p:cNvSpPr>
          <p:nvPr>
            <p:ph type="dt" sz="half" idx="10"/>
          </p:nvPr>
        </p:nvSpPr>
        <p:spPr>
          <a:xfrm flipH="1">
            <a:off x="2253026" y="6601968"/>
            <a:ext cx="1063198" cy="193933"/>
          </a:xfrm>
        </p:spPr>
        <p:txBody>
          <a:bodyPr rtlCol="1"/>
          <a:lstStyle>
            <a:lvl1pPr algn="l" rtl="1">
              <a:defRPr/>
            </a:lvl1pPr>
          </a:lstStyle>
          <a:p>
            <a:fld id="{3E4298DF-D86A-4DC5-84C7-85A86B33434F}" type="datetime1">
              <a:rPr lang="he-IL" smtClean="0"/>
              <a:pPr/>
              <a:t>י'/אלול/תשפ"ד</a:t>
            </a:fld>
            <a:endParaRPr lang="he-IL" dirty="0"/>
          </a:p>
        </p:txBody>
      </p:sp>
      <p:sp>
        <p:nvSpPr>
          <p:cNvPr id="4" name="מציין מיקום של מספר שקופית 3"/>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nchor="b">
            <a:normAutofit/>
          </a:bodyPr>
          <a:lstStyle>
            <a:lvl1pPr algn="r" rtl="1">
              <a:defRPr sz="3400" b="0"/>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idx="1"/>
          </p:nvPr>
        </p:nvSpPr>
        <p:spPr>
          <a:xfrm flipH="1">
            <a:off x="1036320" y="457200"/>
            <a:ext cx="6675120" cy="5943600"/>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a:lvl6pPr>
            <a:lvl7pPr algn="r" rtl="1">
              <a:defRPr sz="1400"/>
            </a:lvl7pPr>
            <a:lvl8pPr algn="r" rtl="1">
              <a:defRPr sz="1400"/>
            </a:lvl8pPr>
            <a:lvl9pPr algn="r" rtl="1">
              <a:defRPr sz="14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4" name="מציין מיקום טקסט 3"/>
          <p:cNvSpPr>
            <a:spLocks noGrp="1"/>
          </p:cNvSpPr>
          <p:nvPr>
            <p:ph type="body" sz="half" idx="2"/>
          </p:nvPr>
        </p:nvSpPr>
        <p:spPr>
          <a:xfrm flipH="1">
            <a:off x="7985760" y="3474720"/>
            <a:ext cx="3108960" cy="1371600"/>
          </a:xfrm>
        </p:spPr>
        <p:txBody>
          <a:bodyPr rtlCol="1">
            <a:normAutofit/>
          </a:bodyPr>
          <a:lstStyle>
            <a:lvl1pPr marL="0" indent="0" algn="r" rtl="1">
              <a:spcBef>
                <a:spcPts val="1200"/>
              </a:spcBef>
              <a:buNone/>
              <a:defRPr sz="16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FC61411E-577A-4CCF-8932-2137FFB45391}" type="datetime1">
              <a:rPr lang="he-IL" smtClean="0"/>
              <a:pPr/>
              <a:t>י'/אלול/תשפ"ד</a:t>
            </a:fld>
            <a:endParaRPr lang="he-IL" dirty="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nchor="b">
            <a:normAutofit/>
          </a:bodyPr>
          <a:lstStyle>
            <a:lvl1pPr algn="r" rtl="1">
              <a:defRPr sz="3400" b="0"/>
            </a:lvl1pPr>
          </a:lstStyle>
          <a:p>
            <a:pPr rtl="1"/>
            <a:r>
              <a:rPr lang="he-IL" noProof="0"/>
              <a:t>לחץ כדי לערוך סגנון כותרת של תבנית בסיס</a:t>
            </a:r>
            <a:endParaRPr lang="he-IL" noProof="0" dirty="0"/>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flipH="1">
            <a:off x="1036320" y="457200"/>
            <a:ext cx="6675120" cy="5943600"/>
          </a:xfrm>
          <a:solidFill>
            <a:schemeClr val="bg1">
              <a:lumMod val="95000"/>
            </a:schemeClr>
          </a:solidFill>
        </p:spPr>
        <p:txBody>
          <a:bodyPr rtlCol="1">
            <a:normAutofit/>
          </a:bodyPr>
          <a:lstStyle>
            <a:lvl1pPr marL="0" indent="0" algn="ctr" rtl="1">
              <a:buNone/>
              <a:defRPr sz="2000">
                <a:solidFill>
                  <a:schemeClr val="tx1"/>
                </a:solidFill>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noProof="0"/>
              <a:t>לחץ על הסמל כדי להוסיף תמונה</a:t>
            </a:r>
            <a:endParaRPr lang="he-IL" noProof="0" dirty="0"/>
          </a:p>
        </p:txBody>
      </p:sp>
      <p:sp>
        <p:nvSpPr>
          <p:cNvPr id="4" name="מציין מיקום טקסט 3"/>
          <p:cNvSpPr>
            <a:spLocks noGrp="1"/>
          </p:cNvSpPr>
          <p:nvPr>
            <p:ph type="body" sz="half" idx="2"/>
          </p:nvPr>
        </p:nvSpPr>
        <p:spPr>
          <a:xfrm flipH="1">
            <a:off x="7985760" y="3474720"/>
            <a:ext cx="3108960" cy="1371600"/>
          </a:xfrm>
        </p:spPr>
        <p:txBody>
          <a:bodyPr rtlCol="1">
            <a:normAutofit/>
          </a:bodyPr>
          <a:lstStyle>
            <a:lvl1pPr marL="0" indent="0" algn="r" rtl="1">
              <a:spcBef>
                <a:spcPts val="1200"/>
              </a:spcBef>
              <a:buNone/>
              <a:defRPr sz="16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D2323BE0-8065-4112-8451-166CE615CBFE}" type="datetime1">
              <a:rPr lang="he-IL" smtClean="0"/>
              <a:pPr/>
              <a:t>י'/אלול/תשפ"ד</a:t>
            </a:fld>
            <a:endParaRPr lang="he-IL" dirty="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1528572" y="1485900"/>
            <a:ext cx="9134856" cy="4152901"/>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C6F60CAC-13FC-49EC-9A13-7C372E9BDC9D}" type="datetime1">
              <a:rPr lang="he-IL" smtClean="0"/>
              <a:pPr/>
              <a:t>י'/אלול/תשפ"ד</a:t>
            </a:fld>
            <a:endParaRPr lang="he-IL"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flipH="1">
            <a:off x="838200" y="592666"/>
            <a:ext cx="2628900" cy="5579533"/>
          </a:xfrm>
        </p:spPr>
        <p:txBody>
          <a:bodyPr vert="vert270"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3619500" y="592666"/>
            <a:ext cx="7734300" cy="5579533"/>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F242C7CC-BBB7-49BF-8C12-15D783B18706}" type="datetime1">
              <a:rPr lang="he-IL" smtClean="0"/>
              <a:pPr/>
              <a:t>י'/אלול/תשפ"ד</a:t>
            </a:fld>
            <a:endParaRPr lang="he-IL"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צורה חופשית 50"/>
          <p:cNvSpPr>
            <a:spLocks/>
          </p:cNvSpPr>
          <p:nvPr/>
        </p:nvSpPr>
        <p:spPr bwMode="auto">
          <a:xfrm flipH="1">
            <a:off x="1829"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51"/>
          <p:cNvSpPr>
            <a:spLocks/>
          </p:cNvSpPr>
          <p:nvPr/>
        </p:nvSpPr>
        <p:spPr bwMode="auto">
          <a:xfrm flipH="1">
            <a:off x="776849"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 name="צורה חופשית 51"/>
          <p:cNvSpPr>
            <a:spLocks/>
          </p:cNvSpPr>
          <p:nvPr/>
        </p:nvSpPr>
        <p:spPr bwMode="auto">
          <a:xfrm flipH="1">
            <a:off x="790598"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10" name="קבוצה 66"/>
          <p:cNvGrpSpPr>
            <a:grpSpLocks noChangeAspect="1"/>
          </p:cNvGrpSpPr>
          <p:nvPr/>
        </p:nvGrpSpPr>
        <p:grpSpPr bwMode="auto">
          <a:xfrm flipH="1">
            <a:off x="117668" y="947576"/>
            <a:ext cx="426645" cy="400819"/>
            <a:chOff x="3636" y="1964"/>
            <a:chExt cx="413" cy="388"/>
          </a:xfrm>
        </p:grpSpPr>
        <p:sp>
          <p:nvSpPr>
            <p:cNvPr id="11" name="צורה חופשית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9" name="קבוצה 18"/>
          <p:cNvGrpSpPr/>
          <p:nvPr/>
        </p:nvGrpSpPr>
        <p:grpSpPr>
          <a:xfrm flipH="1">
            <a:off x="7603" y="6212029"/>
            <a:ext cx="875471" cy="645972"/>
            <a:chOff x="7344986" y="5566058"/>
            <a:chExt cx="1750940" cy="1291943"/>
          </a:xfrm>
        </p:grpSpPr>
        <p:sp>
          <p:nvSpPr>
            <p:cNvPr id="20" name="צורה חופשית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6" name="קבוצה 5"/>
          <p:cNvGrpSpPr>
            <a:grpSpLocks noChangeAspect="1"/>
          </p:cNvGrpSpPr>
          <p:nvPr/>
        </p:nvGrpSpPr>
        <p:grpSpPr bwMode="auto">
          <a:xfrm flipH="1">
            <a:off x="11592331" y="2873890"/>
            <a:ext cx="597228" cy="789302"/>
            <a:chOff x="2121" y="1060"/>
            <a:chExt cx="597" cy="789"/>
          </a:xfrm>
        </p:grpSpPr>
        <p:sp>
          <p:nvSpPr>
            <p:cNvPr id="27" name="צורה חופשית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4" name="קבוצה 16"/>
          <p:cNvGrpSpPr>
            <a:grpSpLocks noChangeAspect="1"/>
          </p:cNvGrpSpPr>
          <p:nvPr/>
        </p:nvGrpSpPr>
        <p:grpSpPr bwMode="auto">
          <a:xfrm flipH="1">
            <a:off x="10669588" y="-13010"/>
            <a:ext cx="1382907" cy="804244"/>
            <a:chOff x="1922" y="1129"/>
            <a:chExt cx="987" cy="574"/>
          </a:xfrm>
        </p:grpSpPr>
        <p:sp>
          <p:nvSpPr>
            <p:cNvPr id="35" name="צורה חופשית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 name="צורה חופשית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 name="צורה חופשית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3" name="קבוצה 28"/>
          <p:cNvGrpSpPr>
            <a:grpSpLocks noChangeAspect="1"/>
          </p:cNvGrpSpPr>
          <p:nvPr/>
        </p:nvGrpSpPr>
        <p:grpSpPr bwMode="auto">
          <a:xfrm flipH="1">
            <a:off x="11504147" y="5007562"/>
            <a:ext cx="687853" cy="1147722"/>
            <a:chOff x="1901" y="2020"/>
            <a:chExt cx="1059" cy="1767"/>
          </a:xfrm>
        </p:grpSpPr>
        <p:sp>
          <p:nvSpPr>
            <p:cNvPr id="44" name="צורה חופשית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9" name="צורה חופשית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0" name="צורה חופשית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1" name="צורה חופשית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52" name="קבוצה 52"/>
          <p:cNvGrpSpPr>
            <a:grpSpLocks noChangeAspect="1"/>
          </p:cNvGrpSpPr>
          <p:nvPr/>
        </p:nvGrpSpPr>
        <p:grpSpPr bwMode="auto">
          <a:xfrm rot="1651836" flipH="1">
            <a:off x="373682" y="105148"/>
            <a:ext cx="675071" cy="772505"/>
            <a:chOff x="4634" y="754"/>
            <a:chExt cx="1164" cy="1332"/>
          </a:xfrm>
        </p:grpSpPr>
        <p:sp>
          <p:nvSpPr>
            <p:cNvPr id="53"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9"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61" name="קבוצה 64"/>
          <p:cNvGrpSpPr>
            <a:grpSpLocks noChangeAspect="1"/>
          </p:cNvGrpSpPr>
          <p:nvPr/>
        </p:nvGrpSpPr>
        <p:grpSpPr bwMode="auto">
          <a:xfrm>
            <a:off x="381093" y="2958792"/>
            <a:ext cx="1028242" cy="1140705"/>
            <a:chOff x="2052" y="995"/>
            <a:chExt cx="768" cy="852"/>
          </a:xfrm>
        </p:grpSpPr>
        <p:sp>
          <p:nvSpPr>
            <p:cNvPr id="62" name="צורה חופשית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מציין מיקום של כותרת 1"/>
          <p:cNvSpPr>
            <a:spLocks noGrp="1"/>
          </p:cNvSpPr>
          <p:nvPr>
            <p:ph type="title"/>
          </p:nvPr>
        </p:nvSpPr>
        <p:spPr>
          <a:xfrm flipH="1">
            <a:off x="1534270" y="78910"/>
            <a:ext cx="9133730" cy="1233424"/>
          </a:xfrm>
          <a:prstGeom prst="rect">
            <a:avLst/>
          </a:prstGeom>
        </p:spPr>
        <p:txBody>
          <a:bodyPr vert="horz" lIns="91440" tIns="45720" rIns="91440" bIns="45720" rtlCol="1" anchor="b">
            <a:normAutofit/>
          </a:bodyPr>
          <a:lstStyle/>
          <a:p>
            <a:pPr rtl="1"/>
            <a:r>
              <a:rPr lang="he-IL" noProof="0" dirty="0"/>
              <a:t>לחץ כדי לערוך סגנון כותרת של תבנית בסיס</a:t>
            </a:r>
          </a:p>
        </p:txBody>
      </p:sp>
      <p:sp>
        <p:nvSpPr>
          <p:cNvPr id="3" name="מציין מיקום טקסט 2"/>
          <p:cNvSpPr>
            <a:spLocks noGrp="1"/>
          </p:cNvSpPr>
          <p:nvPr>
            <p:ph type="body" idx="1"/>
          </p:nvPr>
        </p:nvSpPr>
        <p:spPr>
          <a:xfrm flipH="1">
            <a:off x="1528572" y="1485900"/>
            <a:ext cx="9134856" cy="4152901"/>
          </a:xfrm>
          <a:prstGeom prst="rect">
            <a:avLst/>
          </a:prstGeom>
        </p:spPr>
        <p:txBody>
          <a:bodyPr vert="horz" lIns="91440" tIns="45720" rIns="91440" bIns="45720" rtlCol="1">
            <a:normAutofit/>
          </a:bodyPr>
          <a:lstStyle/>
          <a:p>
            <a:pPr lvl="0" rtl="1"/>
            <a:r>
              <a:rPr lang="he-IL" dirty="0"/>
              <a:t>ערוך סגנונות טקסט של תבנית בסיס</a:t>
            </a:r>
            <a:endParaRPr lang="he-IL" noProof="0" dirty="0"/>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5" name="מציין מיקום של כותרת תחתונה 4"/>
          <p:cNvSpPr>
            <a:spLocks noGrp="1"/>
          </p:cNvSpPr>
          <p:nvPr>
            <p:ph type="ftr" sz="quarter" idx="3"/>
          </p:nvPr>
        </p:nvSpPr>
        <p:spPr>
          <a:xfrm flipH="1">
            <a:off x="3691128" y="6601968"/>
            <a:ext cx="6978460" cy="237744"/>
          </a:xfrm>
          <a:prstGeom prst="rect">
            <a:avLst/>
          </a:prstGeom>
        </p:spPr>
        <p:txBody>
          <a:bodyPr vert="horz" lIns="91440" tIns="45720" rIns="91440" bIns="45720" rtlCol="1" anchor="ctr"/>
          <a:lstStyle>
            <a:lvl1pPr algn="r" rtl="1">
              <a:defRPr sz="1200" cap="none"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r>
              <a:rPr lang="he-IL" noProof="0" dirty="0"/>
              <a:t>הוסף כותרת תחתונה</a:t>
            </a:r>
          </a:p>
        </p:txBody>
      </p:sp>
      <p:sp>
        <p:nvSpPr>
          <p:cNvPr id="4" name="מציין מיקום של תאריך 3"/>
          <p:cNvSpPr>
            <a:spLocks noGrp="1"/>
          </p:cNvSpPr>
          <p:nvPr>
            <p:ph type="dt" sz="half" idx="2"/>
          </p:nvPr>
        </p:nvSpPr>
        <p:spPr>
          <a:xfrm flipH="1">
            <a:off x="2253026" y="6601968"/>
            <a:ext cx="1063198" cy="193933"/>
          </a:xfrm>
          <a:prstGeom prst="rect">
            <a:avLst/>
          </a:prstGeom>
        </p:spPr>
        <p:txBody>
          <a:bodyPr vert="horz" lIns="91440" tIns="45720" rIns="91440" bIns="45720" rtlCol="1" anchor="ctr"/>
          <a:lstStyle>
            <a:lvl1pPr algn="l" rtl="1">
              <a:defRPr sz="1200" spc="-4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0D68725A-68B4-42C7-81E6-F745E9897392}" type="datetime1">
              <a:rPr lang="he-IL" noProof="0" smtClean="0"/>
              <a:pPr/>
              <a:t>י'/אלול/תשפ"ד</a:t>
            </a:fld>
            <a:endParaRPr lang="he-IL" noProof="0" dirty="0"/>
          </a:p>
        </p:txBody>
      </p:sp>
      <p:sp>
        <p:nvSpPr>
          <p:cNvPr id="6" name="מציין מיקום של מספר שקופית 5"/>
          <p:cNvSpPr>
            <a:spLocks noGrp="1"/>
          </p:cNvSpPr>
          <p:nvPr>
            <p:ph type="sldNum" sz="quarter" idx="4"/>
          </p:nvPr>
        </p:nvSpPr>
        <p:spPr>
          <a:xfrm flipH="1">
            <a:off x="1528572" y="6601968"/>
            <a:ext cx="640080" cy="237744"/>
          </a:xfrm>
          <a:prstGeom prst="rect">
            <a:avLst/>
          </a:prstGeom>
        </p:spPr>
        <p:txBody>
          <a:bodyPr vert="horz" lIns="91440" tIns="45720" rIns="91440" bIns="45720" rtlCol="1" anchor="ctr"/>
          <a:lstStyle>
            <a:lvl1pPr algn="l" rtl="1">
              <a:defRPr sz="12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noProof="0" smtClean="0"/>
              <a:pPr/>
              <a:t>‹#›</a:t>
            </a:fld>
            <a:endParaRPr lang="he-IL" noProof="0"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r" defTabSz="914400" rtl="1" eaLnBrk="1" latinLnBrk="0" hangingPunct="1">
        <a:lnSpc>
          <a:spcPct val="90000"/>
        </a:lnSpc>
        <a:spcBef>
          <a:spcPct val="0"/>
        </a:spcBef>
        <a:buFont typeface="Arial" pitchFamily="34" charset="0"/>
        <a:buNone/>
        <a:defRPr sz="3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74320" indent="-228600" algn="r" defTabSz="914400" rtl="1"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594360" indent="-228600" algn="r" defTabSz="914400" rtl="1"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23444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55448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874520" indent="-228600" algn="r" defTabSz="914400" rtl="1"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d.docs.live.net/80c2dbd02819b45c/Videos/&#1488;&#1500;&#1489;&#1493;&#1501;%20&#1514;&#1502;&#1493;&#1504;&#1493;&#1514;/&#1512;&#1488;&#1513;%20&#1492;&#1499;&#1512;&#1502;&#1500;.pptx"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flipH="1">
            <a:off x="150294" y="165020"/>
            <a:ext cx="9360418" cy="2263258"/>
          </a:xfrm>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טיול בחיפה</a:t>
            </a:r>
          </a:p>
        </p:txBody>
      </p:sp>
      <p:sp>
        <p:nvSpPr>
          <p:cNvPr id="5" name="כותרת משנה 4"/>
          <p:cNvSpPr>
            <a:spLocks noGrp="1"/>
          </p:cNvSpPr>
          <p:nvPr>
            <p:ph type="subTitle" idx="1"/>
          </p:nvPr>
        </p:nvSpPr>
        <p:spPr>
          <a:xfrm flipH="1">
            <a:off x="1372335" y="2476917"/>
            <a:ext cx="6916336" cy="1771600"/>
          </a:xfrm>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מערת אליהו</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r>
              <a:rPr lang="he-IL" dirty="0"/>
              <a:t>חיפה מנין?</a:t>
            </a:r>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r>
              <a:rPr lang="he-IL" dirty="0"/>
              <a:t>מדוע נקרא שמה חיפה?</a:t>
            </a:r>
          </a:p>
          <a:p>
            <a:r>
              <a:rPr lang="he-IL" dirty="0"/>
              <a:t>יש אומרים על שם החוף.</a:t>
            </a:r>
          </a:p>
          <a:p>
            <a:r>
              <a:rPr lang="he-IL" dirty="0"/>
              <a:t>ויש אומרים שהחוף יפה.</a:t>
            </a:r>
          </a:p>
        </p:txBody>
      </p:sp>
    </p:spTree>
    <p:extLst>
      <p:ext uri="{BB962C8B-B14F-4D97-AF65-F5344CB8AC3E}">
        <p14:creationId xmlns:p14="http://schemas.microsoft.com/office/powerpoint/2010/main" val="376972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r>
              <a:rPr lang="he-IL" dirty="0" err="1"/>
              <a:t>תאור</a:t>
            </a:r>
            <a:r>
              <a:rPr lang="he-IL" dirty="0"/>
              <a:t> המסלול</a:t>
            </a:r>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r>
              <a:rPr lang="he-IL" dirty="0"/>
              <a:t>שביל </a:t>
            </a:r>
            <a:r>
              <a:rPr lang="he-IL" dirty="0" err="1"/>
              <a:t>סטלה</a:t>
            </a:r>
            <a:r>
              <a:rPr lang="he-IL" dirty="0"/>
              <a:t> מאריס הוא שביל הליכה יפהפה המתחיל מסטלה מאריס, מול מנזר הכרמליתים, ויורד עד שכונת בת גלים ומערת אליהו. </a:t>
            </a:r>
          </a:p>
          <a:p>
            <a:r>
              <a:rPr lang="he-IL" dirty="0"/>
              <a:t>אורך המסלול מלמעלה עד למטה כ 1.5 קילומטרים, שביל זה הוא חלק משביל חיפה ומומלץ לעשותו מלמעלה למטה . </a:t>
            </a:r>
          </a:p>
          <a:p>
            <a:r>
              <a:rPr lang="he-IL" dirty="0"/>
              <a:t>ניתן לעשות חלק מהמסלול ולהתענג על שקיעת השמש הישר אל תוך הים.</a:t>
            </a:r>
          </a:p>
          <a:p>
            <a:r>
              <a:rPr lang="he-IL" dirty="0"/>
              <a:t> ברקע של הנוף המתגלה ממש בתחילת המסלול ניתן לראות הקפלה בצבע לבן שיחד עם הים התכול משלימה תמונת נוף המזכירה מאוד את איי יוון המופלאים.</a:t>
            </a:r>
          </a:p>
          <a:p>
            <a:r>
              <a:rPr lang="he-IL" dirty="0"/>
              <a:t>ולהנות מהארץ הנפלאה שנתן לנו בורא עולם. </a:t>
            </a:r>
          </a:p>
        </p:txBody>
      </p:sp>
      <p:pic>
        <p:nvPicPr>
          <p:cNvPr id="3074" name="Picture 2" descr="רכס כוכב הים חיפה">
            <a:extLst>
              <a:ext uri="{FF2B5EF4-FFF2-40B4-BE49-F238E27FC236}">
                <a16:creationId xmlns:a16="http://schemas.microsoft.com/office/drawing/2014/main" id="{BB371400-8970-7ACA-65D8-D4CDCACB0E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763"/>
            <a:ext cx="9144000" cy="684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08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1" presetClass="exit" presetSubtype="1" fill="hold" nodeType="clickEffect">
                                  <p:stCondLst>
                                    <p:cond delay="0"/>
                                  </p:stCondLst>
                                  <p:childTnLst>
                                    <p:animEffect transition="out" filter="wheel(1)">
                                      <p:cBhvr>
                                        <p:cTn id="26" dur="2000"/>
                                        <p:tgtEl>
                                          <p:spTgt spid="3074"/>
                                        </p:tgtEl>
                                      </p:cBhvr>
                                    </p:animEffect>
                                    <p:set>
                                      <p:cBhvr>
                                        <p:cTn id="27" dur="1" fill="hold">
                                          <p:stCondLst>
                                            <p:cond delay="1999"/>
                                          </p:stCondLst>
                                        </p:cTn>
                                        <p:tgtEl>
                                          <p:spTgt spid="3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pPr algn="ctr"/>
            <a:r>
              <a:rPr lang="he-IL" cap="all" dirty="0" err="1"/>
              <a:t>סטלה</a:t>
            </a:r>
            <a:r>
              <a:rPr lang="he-IL" cap="all" dirty="0"/>
              <a:t> מאריס</a:t>
            </a:r>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normAutofit lnSpcReduction="10000"/>
          </a:bodyPr>
          <a:lstStyle/>
          <a:p>
            <a:r>
              <a:rPr lang="he-IL" cap="all" dirty="0"/>
              <a:t>בצד המערבי של חיפה ממש בשפיץ של רכס הכרמל, עובר שביל </a:t>
            </a:r>
            <a:r>
              <a:rPr lang="he-IL" cap="all" dirty="0" err="1"/>
              <a:t>סטלה</a:t>
            </a:r>
            <a:r>
              <a:rPr lang="he-IL" cap="all" dirty="0"/>
              <a:t> מאריס שפרושו “כוכב הים”. </a:t>
            </a:r>
          </a:p>
          <a:p>
            <a:r>
              <a:rPr lang="he-IL" cap="all" dirty="0"/>
              <a:t>יתכן מאוד וכאן היה מעמד קידוש השם של אליהו בהר הכרמל. </a:t>
            </a:r>
          </a:p>
          <a:p>
            <a:r>
              <a:rPr lang="he-IL" cap="all" dirty="0"/>
              <a:t>שכן בפסוק כתוב: מלכים א פרק </a:t>
            </a:r>
            <a:r>
              <a:rPr lang="he-IL" cap="all" dirty="0" err="1"/>
              <a:t>יח</a:t>
            </a:r>
            <a:r>
              <a:rPr lang="he-IL" cap="all" dirty="0"/>
              <a:t> פסוק </a:t>
            </a:r>
            <a:r>
              <a:rPr lang="he-IL" cap="all" dirty="0" err="1"/>
              <a:t>מב</a:t>
            </a:r>
            <a:r>
              <a:rPr lang="he-IL" cap="all" dirty="0"/>
              <a:t> - מו</a:t>
            </a:r>
          </a:p>
          <a:p>
            <a:r>
              <a:rPr lang="he-IL" cap="all" dirty="0"/>
              <a:t>וַיַּעֲלֶה אַחְאָב לֶאֱכֹל וְלִשְׁתּוֹת </a:t>
            </a:r>
            <a:r>
              <a:rPr lang="he-IL" b="1" cap="all" dirty="0"/>
              <a:t>וְאֵלִיָּהוּ עָלָה אֶל רֹאשׁ הַכַּרְמֶל </a:t>
            </a:r>
            <a:r>
              <a:rPr lang="he-IL" cap="all" dirty="0"/>
              <a:t>וַיִּגְהַר אַרְצָה וַיָּשֶׂם פָּנָיו בֵּין ברכו בִּרְכָּיו: וַיֹּאמֶר אֶל נַעֲרוֹ עֲלֵה נָא </a:t>
            </a:r>
            <a:r>
              <a:rPr lang="he-IL" b="1" cap="all" dirty="0"/>
              <a:t>הַבֵּט דֶּרֶךְ יָם</a:t>
            </a:r>
            <a:r>
              <a:rPr lang="he-IL" cap="all" dirty="0"/>
              <a:t> וַיַּעַל </a:t>
            </a:r>
            <a:r>
              <a:rPr lang="he-IL" cap="all" dirty="0" err="1"/>
              <a:t>וַיַּבֵּט</a:t>
            </a:r>
            <a:r>
              <a:rPr lang="he-IL" cap="all" dirty="0"/>
              <a:t> וַיֹּאמֶר אֵין מְאוּמָה וַיֹּאמֶר שֻׁב שֶׁבַע פְּעָמִים: וַיְהִי </a:t>
            </a:r>
            <a:r>
              <a:rPr lang="he-IL" cap="all" dirty="0" err="1"/>
              <a:t>בַּשְּׁבִעִית</a:t>
            </a:r>
            <a:r>
              <a:rPr lang="he-IL" cap="all" dirty="0"/>
              <a:t> וַיֹּאמֶר הִנֵּה עָב קְטַנָּה כְּכַף אִישׁ עֹלָה מִיָּם וַיֹּאמֶר עֲלֵה אֱמֹר אֶל אַחֲאָב אֱסֹר וָרֵד וְלֹא </a:t>
            </a:r>
            <a:r>
              <a:rPr lang="he-IL" cap="all" dirty="0" err="1"/>
              <a:t>יַעֲצָרְכָה</a:t>
            </a:r>
            <a:r>
              <a:rPr lang="he-IL" cap="all" dirty="0"/>
              <a:t> הַגָּשֶׁם: וַיְהִי עַד כֹּה וְעַד כֹּה וְהַשָּׁמַיִם הִתְקַדְּרוּ עָבִים וְרוּחַ וַיְהִי גֶּשֶׁם גָּדוֹל וַיִּרְכַּב אַחְאָב וַיֵּלֶךְ </a:t>
            </a:r>
            <a:r>
              <a:rPr lang="he-IL" cap="all" dirty="0" err="1"/>
              <a:t>יִזְרְעֶאלָה</a:t>
            </a:r>
            <a:r>
              <a:rPr lang="he-IL" cap="all" dirty="0"/>
              <a:t>: וְיַד יְהֹוָה </a:t>
            </a:r>
            <a:r>
              <a:rPr lang="he-IL" cap="all" dirty="0" err="1"/>
              <a:t>הָיְתָה</a:t>
            </a:r>
            <a:r>
              <a:rPr lang="he-IL" cap="all" dirty="0"/>
              <a:t> אֶל אֵלִיָּהוּ וַיְשַׁנֵּס מָתְנָיו </a:t>
            </a:r>
            <a:r>
              <a:rPr lang="he-IL" cap="all" dirty="0" err="1"/>
              <a:t>וַיָּרָץ</a:t>
            </a:r>
            <a:r>
              <a:rPr lang="he-IL" cap="all" dirty="0"/>
              <a:t> לִפְנֵי אַחְאָב עַד </a:t>
            </a:r>
            <a:r>
              <a:rPr lang="he-IL" cap="all" dirty="0" err="1"/>
              <a:t>בֹּאֲכָה</a:t>
            </a:r>
            <a:r>
              <a:rPr lang="he-IL" cap="all" dirty="0"/>
              <a:t> </a:t>
            </a:r>
            <a:r>
              <a:rPr lang="he-IL" cap="all" dirty="0" err="1"/>
              <a:t>יִזְרְעֶאלָה</a:t>
            </a:r>
            <a:r>
              <a:rPr lang="he-IL" cap="all" dirty="0"/>
              <a:t>: </a:t>
            </a:r>
          </a:p>
          <a:p>
            <a:r>
              <a:rPr lang="he-IL" cap="all" dirty="0">
                <a:hlinkClick r:id="rId2"/>
              </a:rPr>
              <a:t>נלך לטייל קצת בתצפית ראש הכרמל</a:t>
            </a:r>
            <a:r>
              <a:rPr lang="he-IL" cap="all" dirty="0"/>
              <a:t>. </a:t>
            </a:r>
            <a:endParaRPr lang="he-IL" dirty="0"/>
          </a:p>
        </p:txBody>
      </p:sp>
    </p:spTree>
    <p:extLst>
      <p:ext uri="{BB962C8B-B14F-4D97-AF65-F5344CB8AC3E}">
        <p14:creationId xmlns:p14="http://schemas.microsoft.com/office/powerpoint/2010/main" val="3325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קבוצה 4">
            <a:extLst>
              <a:ext uri="{FF2B5EF4-FFF2-40B4-BE49-F238E27FC236}">
                <a16:creationId xmlns:a16="http://schemas.microsoft.com/office/drawing/2014/main" id="{DB59BA3E-9C2F-809C-355A-4B45C3FDFFCE}"/>
              </a:ext>
            </a:extLst>
          </p:cNvPr>
          <p:cNvGrpSpPr>
            <a:grpSpLocks noGrp="1" noUngrp="1" noChangeAspect="1"/>
          </p:cNvGrpSpPr>
          <p:nvPr/>
        </p:nvGrpSpPr>
        <p:grpSpPr>
          <a:xfrm>
            <a:off x="927100" y="457200"/>
            <a:ext cx="4468813" cy="2870200"/>
            <a:chOff x="927100" y="457200"/>
            <a:chExt cx="4468813" cy="2870200"/>
          </a:xfrm>
        </p:grpSpPr>
        <p:pic>
          <p:nvPicPr>
            <p:cNvPr id="3" name="תמונה 2" descr="IMG_20240913_073713_4">
              <a:extLst>
                <a:ext uri="{FF2B5EF4-FFF2-40B4-BE49-F238E27FC236}">
                  <a16:creationId xmlns:a16="http://schemas.microsoft.com/office/drawing/2014/main" id="{FE3F8D2E-2793-2DB2-4B54-3F6E4E0C3685}"/>
                </a:ext>
              </a:extLst>
            </p:cNvPr>
            <p:cNvPicPr>
              <a:picLocks noRot="1" noChangeAspect="1" noMove="1" noResize="1"/>
            </p:cNvPicPr>
            <p:nvPr isPhoto="1"/>
          </p:nvPicPr>
          <p:blipFill>
            <a:blip r:embed="rId2">
              <a:lum/>
              <a:extLst>
                <a:ext uri="{28A0092B-C50C-407E-A947-70E740481C1C}">
                  <a14:useLocalDpi xmlns:a14="http://schemas.microsoft.com/office/drawing/2010/main" val="0"/>
                </a:ext>
              </a:extLst>
            </a:blip>
            <a:stretch>
              <a:fillRect/>
            </a:stretch>
          </p:blipFill>
          <p:spPr>
            <a:xfrm>
              <a:off x="927100" y="457200"/>
              <a:ext cx="4468813" cy="2514600"/>
            </a:xfrm>
            <a:prstGeom prst="rect">
              <a:avLst/>
            </a:prstGeom>
          </p:spPr>
        </p:pic>
        <p:sp>
          <p:nvSpPr>
            <p:cNvPr id="4" name="מלבן 3">
              <a:extLst>
                <a:ext uri="{FF2B5EF4-FFF2-40B4-BE49-F238E27FC236}">
                  <a16:creationId xmlns:a16="http://schemas.microsoft.com/office/drawing/2014/main" id="{FE89CE78-9490-40B1-576F-ED2FD468C202}"/>
                </a:ext>
              </a:extLst>
            </p:cNvPr>
            <p:cNvSpPr/>
            <p:nvPr/>
          </p:nvSpPr>
          <p:spPr>
            <a:xfrm>
              <a:off x="927100" y="2984500"/>
              <a:ext cx="4468813" cy="342900"/>
            </a:xfrm>
            <a:prstGeom prst="rect">
              <a:avLst/>
            </a:prstGeom>
            <a:noFill/>
            <a:ln>
              <a:noFill/>
            </a:ln>
          </p:spPr>
          <p:txBody>
            <a:bodyPr anchor="ctr">
              <a:normAutofit/>
            </a:bodyPr>
            <a:lstStyle/>
            <a:p>
              <a:pPr algn="ctr"/>
              <a:r>
                <a:rPr lang="he-IL" sz="1600" dirty="0"/>
                <a:t>הכניסה למצפור</a:t>
              </a:r>
            </a:p>
          </p:txBody>
        </p:sp>
      </p:grpSp>
      <p:grpSp>
        <p:nvGrpSpPr>
          <p:cNvPr id="9" name="קבוצה 8">
            <a:extLst>
              <a:ext uri="{FF2B5EF4-FFF2-40B4-BE49-F238E27FC236}">
                <a16:creationId xmlns:a16="http://schemas.microsoft.com/office/drawing/2014/main" id="{3D760278-D7B1-47D6-1477-6204143ECCC0}"/>
              </a:ext>
            </a:extLst>
          </p:cNvPr>
          <p:cNvGrpSpPr>
            <a:grpSpLocks noGrp="1" noUngrp="1" noChangeAspect="1"/>
          </p:cNvGrpSpPr>
          <p:nvPr/>
        </p:nvGrpSpPr>
        <p:grpSpPr>
          <a:xfrm>
            <a:off x="6794500" y="457200"/>
            <a:ext cx="4468813" cy="2870200"/>
            <a:chOff x="6794500" y="457200"/>
            <a:chExt cx="4468813" cy="2870200"/>
          </a:xfrm>
        </p:grpSpPr>
        <p:pic>
          <p:nvPicPr>
            <p:cNvPr id="7" name="תמונה 6" descr="IMG_20240913_073324_1">
              <a:extLst>
                <a:ext uri="{FF2B5EF4-FFF2-40B4-BE49-F238E27FC236}">
                  <a16:creationId xmlns:a16="http://schemas.microsoft.com/office/drawing/2014/main" id="{7495DE21-2382-7B5F-BDDB-B992D8E7FA13}"/>
                </a:ext>
              </a:extLst>
            </p:cNvPr>
            <p:cNvPicPr>
              <a:picLocks noRot="1" noChangeAspect="1" noMove="1" noResize="1"/>
            </p:cNvPicPr>
            <p:nvPr isPhoto="1"/>
          </p:nvPicPr>
          <p:blipFill>
            <a:blip r:embed="rId3">
              <a:lum/>
              <a:extLst>
                <a:ext uri="{28A0092B-C50C-407E-A947-70E740481C1C}">
                  <a14:useLocalDpi xmlns:a14="http://schemas.microsoft.com/office/drawing/2010/main" val="0"/>
                </a:ext>
              </a:extLst>
            </a:blip>
            <a:stretch>
              <a:fillRect/>
            </a:stretch>
          </p:blipFill>
          <p:spPr>
            <a:xfrm>
              <a:off x="6794500" y="457200"/>
              <a:ext cx="4468813" cy="2514600"/>
            </a:xfrm>
            <a:prstGeom prst="rect">
              <a:avLst/>
            </a:prstGeom>
          </p:spPr>
        </p:pic>
        <p:sp>
          <p:nvSpPr>
            <p:cNvPr id="8" name="מלבן 7">
              <a:extLst>
                <a:ext uri="{FF2B5EF4-FFF2-40B4-BE49-F238E27FC236}">
                  <a16:creationId xmlns:a16="http://schemas.microsoft.com/office/drawing/2014/main" id="{D15D7A41-AC28-E6E0-BA35-8112F37E2CB4}"/>
                </a:ext>
              </a:extLst>
            </p:cNvPr>
            <p:cNvSpPr/>
            <p:nvPr/>
          </p:nvSpPr>
          <p:spPr>
            <a:xfrm>
              <a:off x="6794500" y="2984500"/>
              <a:ext cx="4468813" cy="342900"/>
            </a:xfrm>
            <a:prstGeom prst="rect">
              <a:avLst/>
            </a:prstGeom>
            <a:noFill/>
            <a:ln>
              <a:noFill/>
            </a:ln>
          </p:spPr>
          <p:txBody>
            <a:bodyPr anchor="ctr">
              <a:normAutofit/>
            </a:bodyPr>
            <a:lstStyle/>
            <a:p>
              <a:pPr algn="ctr"/>
              <a:r>
                <a:rPr lang="he-IL" sz="1600" dirty="0"/>
                <a:t>מרפסת תצפית</a:t>
              </a:r>
            </a:p>
          </p:txBody>
        </p:sp>
      </p:grpSp>
      <p:grpSp>
        <p:nvGrpSpPr>
          <p:cNvPr id="13" name="קבוצה 12">
            <a:extLst>
              <a:ext uri="{FF2B5EF4-FFF2-40B4-BE49-F238E27FC236}">
                <a16:creationId xmlns:a16="http://schemas.microsoft.com/office/drawing/2014/main" id="{1810ABEF-6576-B319-40A8-3CF1D256D160}"/>
              </a:ext>
            </a:extLst>
          </p:cNvPr>
          <p:cNvGrpSpPr>
            <a:grpSpLocks noGrp="1" noUngrp="1" noChangeAspect="1"/>
          </p:cNvGrpSpPr>
          <p:nvPr/>
        </p:nvGrpSpPr>
        <p:grpSpPr>
          <a:xfrm>
            <a:off x="927100" y="3543300"/>
            <a:ext cx="4468813" cy="2870200"/>
            <a:chOff x="927100" y="3543300"/>
            <a:chExt cx="4468813" cy="2870200"/>
          </a:xfrm>
        </p:grpSpPr>
        <p:pic>
          <p:nvPicPr>
            <p:cNvPr id="11" name="תמונה 10" descr="IMG_20240913_073358_3">
              <a:extLst>
                <a:ext uri="{FF2B5EF4-FFF2-40B4-BE49-F238E27FC236}">
                  <a16:creationId xmlns:a16="http://schemas.microsoft.com/office/drawing/2014/main" id="{9E883F5A-7EAC-830D-FE49-96EBEB75073E}"/>
                </a:ext>
              </a:extLst>
            </p:cNvPr>
            <p:cNvPicPr>
              <a:picLocks noRot="1" noChangeAspect="1" noMove="1" noResize="1"/>
            </p:cNvPicPr>
            <p:nvPr isPhoto="1"/>
          </p:nvPicPr>
          <p:blipFill>
            <a:blip r:embed="rId4">
              <a:lum/>
              <a:extLst>
                <a:ext uri="{28A0092B-C50C-407E-A947-70E740481C1C}">
                  <a14:useLocalDpi xmlns:a14="http://schemas.microsoft.com/office/drawing/2010/main" val="0"/>
                </a:ext>
              </a:extLst>
            </a:blip>
            <a:stretch>
              <a:fillRect/>
            </a:stretch>
          </p:blipFill>
          <p:spPr>
            <a:xfrm>
              <a:off x="927100" y="3543300"/>
              <a:ext cx="4468813" cy="2514600"/>
            </a:xfrm>
            <a:prstGeom prst="rect">
              <a:avLst/>
            </a:prstGeom>
          </p:spPr>
        </p:pic>
        <p:sp>
          <p:nvSpPr>
            <p:cNvPr id="12" name="מלבן 11">
              <a:extLst>
                <a:ext uri="{FF2B5EF4-FFF2-40B4-BE49-F238E27FC236}">
                  <a16:creationId xmlns:a16="http://schemas.microsoft.com/office/drawing/2014/main" id="{BBA82BEF-588B-BF8D-DFB5-FBC3AD6C0934}"/>
                </a:ext>
              </a:extLst>
            </p:cNvPr>
            <p:cNvSpPr/>
            <p:nvPr/>
          </p:nvSpPr>
          <p:spPr>
            <a:xfrm>
              <a:off x="927100" y="6070600"/>
              <a:ext cx="4468813" cy="342900"/>
            </a:xfrm>
            <a:prstGeom prst="rect">
              <a:avLst/>
            </a:prstGeom>
            <a:noFill/>
            <a:ln>
              <a:noFill/>
            </a:ln>
          </p:spPr>
          <p:txBody>
            <a:bodyPr anchor="ctr">
              <a:normAutofit/>
            </a:bodyPr>
            <a:lstStyle/>
            <a:p>
              <a:pPr algn="ctr"/>
              <a:r>
                <a:rPr lang="he-IL" sz="1600" dirty="0"/>
                <a:t>במקום יש הסבר בעברית על מה שרואים</a:t>
              </a:r>
            </a:p>
          </p:txBody>
        </p:sp>
      </p:grpSp>
      <p:grpSp>
        <p:nvGrpSpPr>
          <p:cNvPr id="17" name="קבוצה 16">
            <a:extLst>
              <a:ext uri="{FF2B5EF4-FFF2-40B4-BE49-F238E27FC236}">
                <a16:creationId xmlns:a16="http://schemas.microsoft.com/office/drawing/2014/main" id="{41D133AB-2443-6707-4945-EAE0846481FB}"/>
              </a:ext>
            </a:extLst>
          </p:cNvPr>
          <p:cNvGrpSpPr>
            <a:grpSpLocks noGrp="1" noUngrp="1" noChangeAspect="1"/>
          </p:cNvGrpSpPr>
          <p:nvPr/>
        </p:nvGrpSpPr>
        <p:grpSpPr>
          <a:xfrm>
            <a:off x="6794500" y="3543300"/>
            <a:ext cx="4468813" cy="2870200"/>
            <a:chOff x="6794500" y="3543300"/>
            <a:chExt cx="4468813" cy="2870200"/>
          </a:xfrm>
        </p:grpSpPr>
        <p:pic>
          <p:nvPicPr>
            <p:cNvPr id="15" name="תמונה 14" descr="IMG_20240913_072520_5">
              <a:extLst>
                <a:ext uri="{FF2B5EF4-FFF2-40B4-BE49-F238E27FC236}">
                  <a16:creationId xmlns:a16="http://schemas.microsoft.com/office/drawing/2014/main" id="{6B0889CF-5685-243A-4AAC-45EF0606F495}"/>
                </a:ext>
              </a:extLst>
            </p:cNvPr>
            <p:cNvPicPr>
              <a:picLocks noRot="1" noChangeAspect="1" noMove="1" noResize="1"/>
            </p:cNvPicPr>
            <p:nvPr isPhoto="1"/>
          </p:nvPicPr>
          <p:blipFill>
            <a:blip r:embed="rId5">
              <a:lum/>
              <a:extLst>
                <a:ext uri="{28A0092B-C50C-407E-A947-70E740481C1C}">
                  <a14:useLocalDpi xmlns:a14="http://schemas.microsoft.com/office/drawing/2010/main" val="0"/>
                </a:ext>
              </a:extLst>
            </a:blip>
            <a:stretch>
              <a:fillRect/>
            </a:stretch>
          </p:blipFill>
          <p:spPr>
            <a:xfrm>
              <a:off x="6794500" y="3543300"/>
              <a:ext cx="4468813" cy="2514600"/>
            </a:xfrm>
            <a:prstGeom prst="rect">
              <a:avLst/>
            </a:prstGeom>
          </p:spPr>
        </p:pic>
        <p:sp>
          <p:nvSpPr>
            <p:cNvPr id="16" name="מלבן 15">
              <a:extLst>
                <a:ext uri="{FF2B5EF4-FFF2-40B4-BE49-F238E27FC236}">
                  <a16:creationId xmlns:a16="http://schemas.microsoft.com/office/drawing/2014/main" id="{7A5C8257-8CE3-3D93-F01D-6F39EF11ADB2}"/>
                </a:ext>
              </a:extLst>
            </p:cNvPr>
            <p:cNvSpPr/>
            <p:nvPr/>
          </p:nvSpPr>
          <p:spPr>
            <a:xfrm>
              <a:off x="6794500" y="6070600"/>
              <a:ext cx="4468813" cy="342900"/>
            </a:xfrm>
            <a:prstGeom prst="rect">
              <a:avLst/>
            </a:prstGeom>
            <a:noFill/>
            <a:ln>
              <a:noFill/>
            </a:ln>
          </p:spPr>
          <p:txBody>
            <a:bodyPr anchor="ctr">
              <a:normAutofit/>
            </a:bodyPr>
            <a:lstStyle/>
            <a:p>
              <a:pPr algn="ctr"/>
              <a:r>
                <a:rPr lang="he-IL" sz="1600" dirty="0"/>
                <a:t>חיפה מהתצפית</a:t>
              </a:r>
            </a:p>
            <a:p>
              <a:pPr algn="ctr"/>
              <a:endParaRPr lang="he-IL" sz="1600" dirty="0"/>
            </a:p>
          </p:txBody>
        </p:sp>
      </p:grpSp>
    </p:spTree>
    <p:extLst>
      <p:ext uri="{BB962C8B-B14F-4D97-AF65-F5344CB8AC3E}">
        <p14:creationId xmlns:p14="http://schemas.microsoft.com/office/powerpoint/2010/main" val="584581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קבוצה 4">
            <a:extLst>
              <a:ext uri="{FF2B5EF4-FFF2-40B4-BE49-F238E27FC236}">
                <a16:creationId xmlns:a16="http://schemas.microsoft.com/office/drawing/2014/main" id="{32E0D3CE-B8B4-AAE0-BD75-973DB6111E54}"/>
              </a:ext>
            </a:extLst>
          </p:cNvPr>
          <p:cNvGrpSpPr>
            <a:grpSpLocks noGrp="1" noUngrp="1" noChangeAspect="1"/>
          </p:cNvGrpSpPr>
          <p:nvPr/>
        </p:nvGrpSpPr>
        <p:grpSpPr>
          <a:xfrm>
            <a:off x="927100" y="457200"/>
            <a:ext cx="4468813" cy="2870200"/>
            <a:chOff x="927100" y="457200"/>
            <a:chExt cx="4468813" cy="2870200"/>
          </a:xfrm>
        </p:grpSpPr>
        <p:pic>
          <p:nvPicPr>
            <p:cNvPr id="3" name="תמונה 2" descr="IMG_20240913_072527_6">
              <a:extLst>
                <a:ext uri="{FF2B5EF4-FFF2-40B4-BE49-F238E27FC236}">
                  <a16:creationId xmlns:a16="http://schemas.microsoft.com/office/drawing/2014/main" id="{FA3ECB95-2362-9B9A-BD24-8744B57022B0}"/>
                </a:ext>
              </a:extLst>
            </p:cNvPr>
            <p:cNvPicPr>
              <a:picLocks noRot="1" noChangeAspect="1" noMove="1" noResize="1"/>
            </p:cNvPicPr>
            <p:nvPr isPhoto="1"/>
          </p:nvPicPr>
          <p:blipFill>
            <a:blip r:embed="rId2">
              <a:lum/>
              <a:extLst>
                <a:ext uri="{28A0092B-C50C-407E-A947-70E740481C1C}">
                  <a14:useLocalDpi xmlns:a14="http://schemas.microsoft.com/office/drawing/2010/main" val="0"/>
                </a:ext>
              </a:extLst>
            </a:blip>
            <a:stretch>
              <a:fillRect/>
            </a:stretch>
          </p:blipFill>
          <p:spPr>
            <a:xfrm>
              <a:off x="927100" y="457200"/>
              <a:ext cx="4468813" cy="2514600"/>
            </a:xfrm>
            <a:prstGeom prst="rect">
              <a:avLst/>
            </a:prstGeom>
          </p:spPr>
        </p:pic>
        <p:sp>
          <p:nvSpPr>
            <p:cNvPr id="4" name="מלבן 3">
              <a:extLst>
                <a:ext uri="{FF2B5EF4-FFF2-40B4-BE49-F238E27FC236}">
                  <a16:creationId xmlns:a16="http://schemas.microsoft.com/office/drawing/2014/main" id="{0538FA7E-0759-9E60-DF0F-824EE6CE9B6E}"/>
                </a:ext>
              </a:extLst>
            </p:cNvPr>
            <p:cNvSpPr/>
            <p:nvPr/>
          </p:nvSpPr>
          <p:spPr>
            <a:xfrm>
              <a:off x="927100" y="2984500"/>
              <a:ext cx="4468813" cy="342900"/>
            </a:xfrm>
            <a:prstGeom prst="rect">
              <a:avLst/>
            </a:prstGeom>
            <a:noFill/>
            <a:ln>
              <a:noFill/>
            </a:ln>
          </p:spPr>
          <p:txBody>
            <a:bodyPr anchor="ctr">
              <a:normAutofit/>
            </a:bodyPr>
            <a:lstStyle/>
            <a:p>
              <a:pPr algn="ctr"/>
              <a:r>
                <a:rPr lang="he-IL" sz="1600" dirty="0"/>
                <a:t>שעשה את הים הגדול</a:t>
              </a:r>
            </a:p>
          </p:txBody>
        </p:sp>
      </p:grpSp>
      <p:grpSp>
        <p:nvGrpSpPr>
          <p:cNvPr id="9" name="קבוצה 8">
            <a:extLst>
              <a:ext uri="{FF2B5EF4-FFF2-40B4-BE49-F238E27FC236}">
                <a16:creationId xmlns:a16="http://schemas.microsoft.com/office/drawing/2014/main" id="{5D637421-E046-485A-212B-6ACFF51BFB2F}"/>
              </a:ext>
            </a:extLst>
          </p:cNvPr>
          <p:cNvGrpSpPr>
            <a:grpSpLocks noGrp="1" noUngrp="1" noChangeAspect="1"/>
          </p:cNvGrpSpPr>
          <p:nvPr/>
        </p:nvGrpSpPr>
        <p:grpSpPr>
          <a:xfrm>
            <a:off x="6794500" y="457200"/>
            <a:ext cx="4468813" cy="2870200"/>
            <a:chOff x="6794500" y="457200"/>
            <a:chExt cx="4468813" cy="2870200"/>
          </a:xfrm>
        </p:grpSpPr>
        <p:pic>
          <p:nvPicPr>
            <p:cNvPr id="7" name="תמונה 6" descr="IMG_20240913_072539_1">
              <a:extLst>
                <a:ext uri="{FF2B5EF4-FFF2-40B4-BE49-F238E27FC236}">
                  <a16:creationId xmlns:a16="http://schemas.microsoft.com/office/drawing/2014/main" id="{F5F6C647-9ADE-B475-5652-DF2220B02F80}"/>
                </a:ext>
              </a:extLst>
            </p:cNvPr>
            <p:cNvPicPr>
              <a:picLocks noRot="1" noChangeAspect="1" noMove="1" noResize="1"/>
            </p:cNvPicPr>
            <p:nvPr isPhoto="1"/>
          </p:nvPicPr>
          <p:blipFill>
            <a:blip r:embed="rId3">
              <a:lum/>
              <a:extLst>
                <a:ext uri="{28A0092B-C50C-407E-A947-70E740481C1C}">
                  <a14:useLocalDpi xmlns:a14="http://schemas.microsoft.com/office/drawing/2010/main" val="0"/>
                </a:ext>
              </a:extLst>
            </a:blip>
            <a:stretch>
              <a:fillRect/>
            </a:stretch>
          </p:blipFill>
          <p:spPr>
            <a:xfrm>
              <a:off x="6794500" y="457200"/>
              <a:ext cx="4468813" cy="2514600"/>
            </a:xfrm>
            <a:prstGeom prst="rect">
              <a:avLst/>
            </a:prstGeom>
          </p:spPr>
        </p:pic>
        <p:sp>
          <p:nvSpPr>
            <p:cNvPr id="8" name="מלבן 7">
              <a:extLst>
                <a:ext uri="{FF2B5EF4-FFF2-40B4-BE49-F238E27FC236}">
                  <a16:creationId xmlns:a16="http://schemas.microsoft.com/office/drawing/2014/main" id="{E56F7925-2984-C8DC-7611-BB435E99CD38}"/>
                </a:ext>
              </a:extLst>
            </p:cNvPr>
            <p:cNvSpPr/>
            <p:nvPr/>
          </p:nvSpPr>
          <p:spPr>
            <a:xfrm>
              <a:off x="6794500" y="2984500"/>
              <a:ext cx="4468813" cy="342900"/>
            </a:xfrm>
            <a:prstGeom prst="rect">
              <a:avLst/>
            </a:prstGeom>
            <a:noFill/>
            <a:ln>
              <a:noFill/>
            </a:ln>
          </p:spPr>
          <p:txBody>
            <a:bodyPr anchor="ctr">
              <a:normAutofit/>
            </a:bodyPr>
            <a:lstStyle/>
            <a:p>
              <a:pPr algn="ctr"/>
              <a:r>
                <a:rPr lang="he-IL" sz="1600" dirty="0"/>
                <a:t>זה הים גדול ורחב ידים</a:t>
              </a:r>
            </a:p>
          </p:txBody>
        </p:sp>
      </p:grpSp>
      <p:grpSp>
        <p:nvGrpSpPr>
          <p:cNvPr id="13" name="קבוצה 12">
            <a:extLst>
              <a:ext uri="{FF2B5EF4-FFF2-40B4-BE49-F238E27FC236}">
                <a16:creationId xmlns:a16="http://schemas.microsoft.com/office/drawing/2014/main" id="{C7B1BF73-55A3-6FD5-C651-518B9ACF04D5}"/>
              </a:ext>
            </a:extLst>
          </p:cNvPr>
          <p:cNvGrpSpPr>
            <a:grpSpLocks noGrp="1" noUngrp="1" noChangeAspect="1"/>
          </p:cNvGrpSpPr>
          <p:nvPr/>
        </p:nvGrpSpPr>
        <p:grpSpPr>
          <a:xfrm>
            <a:off x="927100" y="3543300"/>
            <a:ext cx="4468813" cy="2870200"/>
            <a:chOff x="927100" y="3543300"/>
            <a:chExt cx="4468813" cy="2870200"/>
          </a:xfrm>
        </p:grpSpPr>
        <p:pic>
          <p:nvPicPr>
            <p:cNvPr id="11" name="תמונה 10" descr="IMG_20240913_072814_814">
              <a:extLst>
                <a:ext uri="{FF2B5EF4-FFF2-40B4-BE49-F238E27FC236}">
                  <a16:creationId xmlns:a16="http://schemas.microsoft.com/office/drawing/2014/main" id="{60C71801-D42D-0B05-5948-BC2A0296A5F7}"/>
                </a:ext>
              </a:extLst>
            </p:cNvPr>
            <p:cNvPicPr>
              <a:picLocks noRot="1" noChangeAspect="1" noMove="1" noResize="1"/>
            </p:cNvPicPr>
            <p:nvPr isPhoto="1"/>
          </p:nvPicPr>
          <p:blipFill>
            <a:blip r:embed="rId4">
              <a:lum/>
              <a:extLst>
                <a:ext uri="{28A0092B-C50C-407E-A947-70E740481C1C}">
                  <a14:useLocalDpi xmlns:a14="http://schemas.microsoft.com/office/drawing/2010/main" val="0"/>
                </a:ext>
              </a:extLst>
            </a:blip>
            <a:stretch>
              <a:fillRect/>
            </a:stretch>
          </p:blipFill>
          <p:spPr>
            <a:xfrm>
              <a:off x="927100" y="3543300"/>
              <a:ext cx="4468813" cy="2514600"/>
            </a:xfrm>
            <a:prstGeom prst="rect">
              <a:avLst/>
            </a:prstGeom>
          </p:spPr>
        </p:pic>
        <p:sp>
          <p:nvSpPr>
            <p:cNvPr id="12" name="מלבן 11">
              <a:extLst>
                <a:ext uri="{FF2B5EF4-FFF2-40B4-BE49-F238E27FC236}">
                  <a16:creationId xmlns:a16="http://schemas.microsoft.com/office/drawing/2014/main" id="{893CBD5C-B6C7-280A-83C5-EA02E68A8814}"/>
                </a:ext>
              </a:extLst>
            </p:cNvPr>
            <p:cNvSpPr/>
            <p:nvPr/>
          </p:nvSpPr>
          <p:spPr>
            <a:xfrm>
              <a:off x="927100" y="6070600"/>
              <a:ext cx="4468813" cy="342900"/>
            </a:xfrm>
            <a:prstGeom prst="rect">
              <a:avLst/>
            </a:prstGeom>
            <a:noFill/>
            <a:ln>
              <a:noFill/>
            </a:ln>
          </p:spPr>
          <p:txBody>
            <a:bodyPr anchor="ctr">
              <a:normAutofit/>
            </a:bodyPr>
            <a:lstStyle/>
            <a:p>
              <a:pPr algn="ctr"/>
              <a:r>
                <a:rPr lang="he-IL" sz="1600" dirty="0"/>
                <a:t>גינות ועצים</a:t>
              </a:r>
            </a:p>
          </p:txBody>
        </p:sp>
      </p:grpSp>
      <p:sp>
        <p:nvSpPr>
          <p:cNvPr id="14" name="מלבן 13">
            <a:extLst>
              <a:ext uri="{FF2B5EF4-FFF2-40B4-BE49-F238E27FC236}">
                <a16:creationId xmlns:a16="http://schemas.microsoft.com/office/drawing/2014/main" id="{9B8DED5B-2113-8AF1-777F-1CC49B3A6BF8}"/>
              </a:ext>
            </a:extLst>
          </p:cNvPr>
          <p:cNvSpPr/>
          <p:nvPr isPhoto="1"/>
        </p:nvSpPr>
        <p:spPr>
          <a:xfrm>
            <a:off x="6210300" y="3543300"/>
            <a:ext cx="5638800" cy="2514600"/>
          </a:xfrm>
          <a:prstGeom prst="rect">
            <a:avLst/>
          </a:prstGeom>
          <a:noFill/>
          <a:ln>
            <a:noFill/>
          </a:ln>
        </p:spPr>
        <p:txBody>
          <a:bodyPr anchor="ctr">
            <a:normAutofit/>
          </a:bodyPr>
          <a:lstStyle/>
          <a:p>
            <a:pPr algn="r"/>
            <a:r>
              <a:rPr lang="he-IL" sz="3200" dirty="0"/>
              <a:t>תיבת טקסט</a:t>
            </a:r>
          </a:p>
        </p:txBody>
      </p:sp>
    </p:spTree>
    <p:extLst>
      <p:ext uri="{BB962C8B-B14F-4D97-AF65-F5344CB8AC3E}">
        <p14:creationId xmlns:p14="http://schemas.microsoft.com/office/powerpoint/2010/main" val="2001024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r>
              <a:rPr lang="he-IL" dirty="0" err="1"/>
              <a:t>תאור</a:t>
            </a:r>
            <a:r>
              <a:rPr lang="he-IL" dirty="0"/>
              <a:t> המסלול</a:t>
            </a:r>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r>
              <a:rPr lang="he-IL" dirty="0"/>
              <a:t>שביל </a:t>
            </a:r>
            <a:r>
              <a:rPr lang="he-IL" dirty="0" err="1"/>
              <a:t>סטלה</a:t>
            </a:r>
            <a:r>
              <a:rPr lang="he-IL" dirty="0"/>
              <a:t> מאריס הוא שביל הליכה יפהפה המתחיל מסטלה מאריס, מול מנזר הכרמליתים, ויורד עד שכונת בת גלים ומערת אליהו. </a:t>
            </a:r>
          </a:p>
          <a:p>
            <a:r>
              <a:rPr lang="he-IL" dirty="0"/>
              <a:t>אורך המסלול מלמעלה עד למטה כ 1.5 קילומטרים, שביל זה הוא חלק משביל חיפה ומומלץ לעשותו מלמעלה למטה . </a:t>
            </a:r>
          </a:p>
          <a:p>
            <a:r>
              <a:rPr lang="he-IL" dirty="0"/>
              <a:t>ניתן לעשות חלק מהמסלול ולהתענג על שקיעת השמש הישר אל תוך הים.</a:t>
            </a:r>
          </a:p>
          <a:p>
            <a:r>
              <a:rPr lang="he-IL" dirty="0"/>
              <a:t> ברקע של הנוף המתגלה ממש בתחילת המסלול ניתן לראות הקפלה בצבע לבן שיחד עם הים התכול משלימה תמונת נוף המזכירה מאוד את איי יוון המופלאים.</a:t>
            </a:r>
          </a:p>
          <a:p>
            <a:r>
              <a:rPr lang="he-IL" dirty="0"/>
              <a:t>ולהנות מהארץ הנפלאה שנתן לנו בורא עולם. </a:t>
            </a:r>
          </a:p>
        </p:txBody>
      </p:sp>
      <p:pic>
        <p:nvPicPr>
          <p:cNvPr id="3074" name="Picture 2" descr="רכס כוכב הים חיפה">
            <a:extLst>
              <a:ext uri="{FF2B5EF4-FFF2-40B4-BE49-F238E27FC236}">
                <a16:creationId xmlns:a16="http://schemas.microsoft.com/office/drawing/2014/main" id="{BB371400-8970-7ACA-65D8-D4CDCACB0E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350863"/>
            <a:ext cx="3347499" cy="2507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33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1" presetClass="exit" presetSubtype="1" fill="hold" nodeType="clickEffect">
                                  <p:stCondLst>
                                    <p:cond delay="0"/>
                                  </p:stCondLst>
                                  <p:childTnLst>
                                    <p:animEffect transition="out" filter="wheel(1)">
                                      <p:cBhvr>
                                        <p:cTn id="26" dur="2000"/>
                                        <p:tgtEl>
                                          <p:spTgt spid="3074"/>
                                        </p:tgtEl>
                                      </p:cBhvr>
                                    </p:animEffect>
                                    <p:set>
                                      <p:cBhvr>
                                        <p:cTn id="27" dur="1" fill="hold">
                                          <p:stCondLst>
                                            <p:cond delay="1999"/>
                                          </p:stCondLst>
                                        </p:cTn>
                                        <p:tgtEl>
                                          <p:spTgt spid="3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pPr algn="ctr"/>
            <a:r>
              <a:rPr lang="he-IL" dirty="0"/>
              <a:t>שעשה את הים הגדול</a:t>
            </a:r>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r>
              <a:rPr lang="he-IL" cap="all" dirty="0"/>
              <a:t>מהשביל אפשר לראות נוף לכל הכיוונים: </a:t>
            </a:r>
          </a:p>
          <a:p>
            <a:r>
              <a:rPr lang="he-IL" cap="all" dirty="0"/>
              <a:t>אם נביט דרומה נוכל לראות את קו החוף כאשר בימים עם ראות טובה נראה גם את ארובות תחנת הכוח בחדרה, </a:t>
            </a:r>
          </a:p>
          <a:p>
            <a:r>
              <a:rPr lang="he-IL" cap="all" dirty="0"/>
              <a:t>אם נביט צפונה נוכל לראות את הרי הגליל מראש הנקרה ומזרחה לכיוון הר מירון, </a:t>
            </a:r>
          </a:p>
          <a:p>
            <a:r>
              <a:rPr lang="he-IL" cap="all" dirty="0"/>
              <a:t>אם נביט מערבה נוכל לראות את הים התיכון הפתוח מולנו.</a:t>
            </a:r>
            <a:endParaRPr lang="he-IL" dirty="0"/>
          </a:p>
        </p:txBody>
      </p:sp>
    </p:spTree>
    <p:extLst>
      <p:ext uri="{BB962C8B-B14F-4D97-AF65-F5344CB8AC3E}">
        <p14:creationId xmlns:p14="http://schemas.microsoft.com/office/powerpoint/2010/main" val="306297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r>
              <a:rPr lang="he-IL" cap="all" dirty="0"/>
              <a:t>ארמון הקיץ של עבדאללה </a:t>
            </a:r>
            <a:r>
              <a:rPr lang="he-IL" cap="all" dirty="0" err="1"/>
              <a:t>פאשא</a:t>
            </a:r>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r>
              <a:rPr lang="he-IL" cap="all" dirty="0"/>
              <a:t>את המסלול מתחילים מחניית </a:t>
            </a:r>
            <a:r>
              <a:rPr lang="he-IL" cap="all" dirty="0" err="1"/>
              <a:t>סטלה</a:t>
            </a:r>
            <a:r>
              <a:rPr lang="he-IL" cap="all" dirty="0"/>
              <a:t> מאריס בצמוד לרכבל </a:t>
            </a:r>
            <a:br>
              <a:rPr lang="en-US" cap="all" dirty="0"/>
            </a:br>
            <a:r>
              <a:rPr lang="he-IL" cap="all" dirty="0"/>
              <a:t>ולבסיס חיל הים. בסיס חיל הים יושב על מבנה בריטי שפעל כאן בתקופת המנדט הבריטי לפני קום המדינה. המבנה הבריטי הוקם על ארמון הקיץ של עבדאללה </a:t>
            </a:r>
            <a:r>
              <a:rPr lang="he-IL" cap="all" dirty="0" err="1"/>
              <a:t>פאשא</a:t>
            </a:r>
            <a:r>
              <a:rPr lang="he-IL" cap="all" dirty="0"/>
              <a:t> לפני כ 200 שנה שהיה המושל בתקופה העות’מאנית. </a:t>
            </a:r>
          </a:p>
          <a:p>
            <a:endParaRPr lang="he-IL" dirty="0"/>
          </a:p>
        </p:txBody>
      </p:sp>
      <p:pic>
        <p:nvPicPr>
          <p:cNvPr id="1026" name="Picture 2">
            <a:extLst>
              <a:ext uri="{FF2B5EF4-FFF2-40B4-BE49-F238E27FC236}">
                <a16:creationId xmlns:a16="http://schemas.microsoft.com/office/drawing/2014/main" id="{456BF049-A1DC-D776-1DD0-18056C94A0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0" cy="178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243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r>
              <a:rPr lang="he-IL" dirty="0"/>
              <a:t>קבר אלישע – מנזר </a:t>
            </a:r>
            <a:r>
              <a:rPr lang="he-IL" b="0" i="0" cap="all" dirty="0">
                <a:solidFill>
                  <a:srgbClr val="000000"/>
                </a:solidFill>
                <a:effectLst/>
                <a:latin typeface="Tahoma" panose="020B0604030504040204" pitchFamily="34" charset="0"/>
              </a:rPr>
              <a:t>הכרמליתים</a:t>
            </a:r>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normAutofit fontScale="92500"/>
          </a:bodyPr>
          <a:lstStyle/>
          <a:p>
            <a:r>
              <a:rPr lang="he-IL" dirty="0"/>
              <a:t>אלישע הנביא תלמידו של אליהו הנביא. </a:t>
            </a:r>
          </a:p>
          <a:p>
            <a:r>
              <a:rPr lang="he-IL" dirty="0"/>
              <a:t>אשר יצק מים על ידי אליהו. ומכאן לומדים גדולה שימושה יותר מלימודה. </a:t>
            </a:r>
          </a:p>
          <a:p>
            <a:r>
              <a:rPr lang="he-IL" dirty="0"/>
              <a:t>וביקש מאליהו שיזכה להיות עליו פי שניים ברוחו. </a:t>
            </a:r>
          </a:p>
          <a:p>
            <a:r>
              <a:rPr lang="he-IL" dirty="0"/>
              <a:t>זכה להחיות את בן האישה </a:t>
            </a:r>
            <a:r>
              <a:rPr lang="he-IL" dirty="0" err="1"/>
              <a:t>השונמית</a:t>
            </a:r>
            <a:r>
              <a:rPr lang="he-IL" dirty="0"/>
              <a:t>, שאמרה עליו שהוא איש קדוש מאוד. </a:t>
            </a:r>
          </a:p>
          <a:p>
            <a:r>
              <a:rPr lang="he-IL" dirty="0"/>
              <a:t>בספרים קדמוניים כתוב שמנוחתו בראש הר הכרמל מעל מערת אליהו – כמו בספר כפתור ופרח. </a:t>
            </a:r>
          </a:p>
          <a:p>
            <a:r>
              <a:rPr lang="he-IL" dirty="0"/>
              <a:t>לא רק בחייו פעל אלישע ישועות נס תחיית המתים התרחש גם לאחר מותו, על קברו. כמסופר בכתובים כאשר יצאו אנשים לקבור מת נתקלו בגדוד של מואב מתוך בהלה השליכו האנשים את הנפטר אל קבר אלישע והנה אך נגעה </a:t>
            </a:r>
            <a:r>
              <a:rPr lang="he-IL" dirty="0" err="1"/>
              <a:t>הגוויה</a:t>
            </a:r>
            <a:r>
              <a:rPr lang="he-IL" dirty="0"/>
              <a:t> בקבר הנביא, קם הנפטר </a:t>
            </a:r>
            <a:r>
              <a:rPr lang="he-IL" dirty="0" err="1"/>
              <a:t>לתחיה</a:t>
            </a:r>
            <a:r>
              <a:rPr lang="he-IL" dirty="0"/>
              <a:t> כי אלישע לא אבה שאין זה ינוח על ידו. </a:t>
            </a:r>
          </a:p>
          <a:p>
            <a:endParaRPr lang="he-IL" dirty="0"/>
          </a:p>
        </p:txBody>
      </p:sp>
    </p:spTree>
    <p:extLst>
      <p:ext uri="{BB962C8B-B14F-4D97-AF65-F5344CB8AC3E}">
        <p14:creationId xmlns:p14="http://schemas.microsoft.com/office/powerpoint/2010/main" val="1925757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r>
              <a:rPr lang="he-IL" dirty="0"/>
              <a:t>קפלה לבנה</a:t>
            </a:r>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r>
              <a:rPr lang="he-IL" cap="all" dirty="0"/>
              <a:t>מהחנייה מתחילים לצעוד בשביל נוח להליכה במגמת ירידה, לאחר כ 300 מטרים מגיעים אל נקודת קצה הר הכרמל, המקום בו ההר פוגש את הים ומולנו ניצבת קפלת המשפחה.</a:t>
            </a:r>
            <a:r>
              <a:rPr lang="he-IL" b="1" cap="all" dirty="0"/>
              <a:t> כיפת הקפלה הלבנה. </a:t>
            </a:r>
          </a:p>
          <a:p>
            <a:endParaRPr lang="he-IL" dirty="0"/>
          </a:p>
        </p:txBody>
      </p:sp>
      <p:pic>
        <p:nvPicPr>
          <p:cNvPr id="2050" name="Picture 2" descr="קפלת המשפחה: תחילת מסלול שביל סטלה מאריס">
            <a:extLst>
              <a:ext uri="{FF2B5EF4-FFF2-40B4-BE49-F238E27FC236}">
                <a16:creationId xmlns:a16="http://schemas.microsoft.com/office/drawing/2014/main" id="{3B39E9B7-F19C-8A33-D5BF-0B7C950B08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59" y="5002696"/>
            <a:ext cx="3710608" cy="1855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6653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r>
              <a:rPr lang="he-IL" dirty="0"/>
              <a:t>אליהו בהר הכרמל</a:t>
            </a:r>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r>
              <a:rPr lang="he-IL" dirty="0"/>
              <a:t>אחאב גר בשומרון – כיצד הגיעו כולם להר הכרמל?</a:t>
            </a:r>
          </a:p>
          <a:p>
            <a:r>
              <a:rPr lang="he-IL" dirty="0"/>
              <a:t>מלכים א פרק </a:t>
            </a:r>
            <a:r>
              <a:rPr lang="he-IL" dirty="0" err="1"/>
              <a:t>יח</a:t>
            </a:r>
            <a:r>
              <a:rPr lang="he-IL" dirty="0"/>
              <a:t> פסוק </a:t>
            </a:r>
            <a:r>
              <a:rPr lang="he-IL" dirty="0" err="1"/>
              <a:t>טז</a:t>
            </a:r>
            <a:r>
              <a:rPr lang="he-IL" dirty="0"/>
              <a:t> - </a:t>
            </a:r>
            <a:r>
              <a:rPr lang="he-IL" dirty="0" err="1"/>
              <a:t>יט</a:t>
            </a:r>
            <a:endParaRPr lang="he-IL" dirty="0"/>
          </a:p>
          <a:p>
            <a:r>
              <a:rPr lang="he-IL" dirty="0"/>
              <a:t>וַיֵּלֶךְ עֹבַדְיָהוּ לִקְרַאת אַחְאָב </a:t>
            </a:r>
            <a:r>
              <a:rPr lang="he-IL" dirty="0" err="1"/>
              <a:t>וַיַּגֶּד</a:t>
            </a:r>
            <a:r>
              <a:rPr lang="he-IL" dirty="0"/>
              <a:t> לוֹ וַיֵּלֶךְ אַחְאָב לִקְרַאת אֵלִיָּהוּ: וַיְהִי כִּרְאוֹת אַחְאָב אֶת אֵלִיָּהוּ וַיֹּאמֶר אַחְאָב אֵלָיו </a:t>
            </a:r>
            <a:r>
              <a:rPr lang="he-IL" dirty="0" err="1"/>
              <a:t>הַאַתָּה</a:t>
            </a:r>
            <a:r>
              <a:rPr lang="he-IL" dirty="0"/>
              <a:t> זֶה עֹכֵר יִשְׂרָאֵל: וַיֹּאמֶר לֹא עָכַרְתִּי אֶת יִשְׂרָאֵל כִּי אִם אַתָּה וּבֵית אָבִיךָ </a:t>
            </a:r>
            <a:r>
              <a:rPr lang="he-IL" dirty="0" err="1"/>
              <a:t>בַּעֲזָבְכֶם</a:t>
            </a:r>
            <a:r>
              <a:rPr lang="he-IL" dirty="0"/>
              <a:t> אֶת מִצְוֹת יְהֹוָה וַתֵּלֶךְ אַחֲרֵי הַבְּעָלִים: </a:t>
            </a:r>
            <a:r>
              <a:rPr lang="he-IL" b="1" dirty="0"/>
              <a:t>וְעַתָּה שְׁלַח קְבֹץ אֵלַי אֶת כָּל יִשְׂרָאֵל אֶל הַר הַכַּרְמֶל </a:t>
            </a:r>
            <a:r>
              <a:rPr lang="he-IL" dirty="0"/>
              <a:t>וְאֶת נְבִיאֵי הַבַּעַל אַרְבַּע מֵאוֹת וַחֲמִשִּׁים וּנְבִיאֵי הָאֲשֵׁרָה אַרְבַּע מֵאוֹת אֹכְלֵי שֻׁלְחַן אִיזָבֶל:</a:t>
            </a:r>
          </a:p>
        </p:txBody>
      </p:sp>
    </p:spTree>
    <p:extLst>
      <p:ext uri="{BB962C8B-B14F-4D97-AF65-F5344CB8AC3E}">
        <p14:creationId xmlns:p14="http://schemas.microsoft.com/office/powerpoint/2010/main" val="1364173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pic>
        <p:nvPicPr>
          <p:cNvPr id="12" name="אברהם פריד - אליהו הנביא  - avraham fried -  We Are Ready - eliyahu">
            <a:hlinkClick r:id="" action="ppaction://media"/>
            <a:extLst>
              <a:ext uri="{FF2B5EF4-FFF2-40B4-BE49-F238E27FC236}">
                <a16:creationId xmlns:a16="http://schemas.microsoft.com/office/drawing/2014/main" id="{F117F5F4-BB64-4B42-0B5D-FC4241D6244A}"/>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333319" y="352038"/>
            <a:ext cx="859377" cy="487363"/>
          </a:xfrm>
        </p:spPr>
      </p:pic>
      <p:pic>
        <p:nvPicPr>
          <p:cNvPr id="7" name="תמונה 6">
            <a:extLst>
              <a:ext uri="{FF2B5EF4-FFF2-40B4-BE49-F238E27FC236}">
                <a16:creationId xmlns:a16="http://schemas.microsoft.com/office/drawing/2014/main" id="{0CF6155A-A9AB-70D8-E747-4468567531AC}"/>
              </a:ext>
            </a:extLst>
          </p:cNvPr>
          <p:cNvPicPr>
            <a:picLocks noChangeAspect="1"/>
          </p:cNvPicPr>
          <p:nvPr/>
        </p:nvPicPr>
        <p:blipFill>
          <a:blip r:embed="rId5"/>
          <a:stretch>
            <a:fillRect/>
          </a:stretch>
        </p:blipFill>
        <p:spPr>
          <a:xfrm>
            <a:off x="7479700" y="-55659"/>
            <a:ext cx="4770437" cy="6858000"/>
          </a:xfrm>
          <a:prstGeom prst="rect">
            <a:avLst/>
          </a:prstGeom>
        </p:spPr>
      </p:pic>
      <p:pic>
        <p:nvPicPr>
          <p:cNvPr id="11" name="תמונה 10">
            <a:extLst>
              <a:ext uri="{FF2B5EF4-FFF2-40B4-BE49-F238E27FC236}">
                <a16:creationId xmlns:a16="http://schemas.microsoft.com/office/drawing/2014/main" id="{E10E46CF-02A1-896E-BB24-836206EA78C6}"/>
              </a:ext>
            </a:extLst>
          </p:cNvPr>
          <p:cNvPicPr>
            <a:picLocks noChangeAspect="1"/>
          </p:cNvPicPr>
          <p:nvPr/>
        </p:nvPicPr>
        <p:blipFill>
          <a:blip r:embed="rId6"/>
          <a:stretch>
            <a:fillRect/>
          </a:stretch>
        </p:blipFill>
        <p:spPr>
          <a:xfrm>
            <a:off x="1949451" y="0"/>
            <a:ext cx="5192089" cy="6858000"/>
          </a:xfrm>
          <a:prstGeom prst="rect">
            <a:avLst/>
          </a:prstGeom>
        </p:spPr>
      </p:pic>
    </p:spTree>
    <p:extLst>
      <p:ext uri="{BB962C8B-B14F-4D97-AF65-F5344CB8AC3E}">
        <p14:creationId xmlns:p14="http://schemas.microsoft.com/office/powerpoint/2010/main" val="15195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8114"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r>
              <a:rPr lang="he-IL" dirty="0"/>
              <a:t>מה הקשר בין מערה לאליהו?</a:t>
            </a:r>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normAutofit fontScale="92500" lnSpcReduction="20000"/>
          </a:bodyPr>
          <a:lstStyle/>
          <a:p>
            <a:r>
              <a:rPr lang="he-IL" dirty="0"/>
              <a:t>מלכים א פרק </a:t>
            </a:r>
            <a:r>
              <a:rPr lang="he-IL" dirty="0" err="1"/>
              <a:t>יט</a:t>
            </a:r>
            <a:r>
              <a:rPr lang="he-IL" dirty="0"/>
              <a:t> פסוק א - ט</a:t>
            </a:r>
          </a:p>
          <a:p>
            <a:pPr algn="just"/>
            <a:r>
              <a:rPr lang="he-IL" dirty="0" err="1"/>
              <a:t>וַיַּגֵּד</a:t>
            </a:r>
            <a:r>
              <a:rPr lang="he-IL" dirty="0"/>
              <a:t> אַחְאָב לְאִיזֶבֶל אֵת כָּל אֲשֶׁר עָשָׂה אֵלִיָּהוּ וְאֵת כָּל אֲשֶׁר הָרַג אֶת כָּל הַנְּבִיאִים בֶּחָרֶב: וַתִּשְׁלַח אִיזֶבֶל מַלְאָךְ אֶל אֵלִיָּהוּ </a:t>
            </a:r>
            <a:r>
              <a:rPr lang="he-IL" dirty="0" err="1"/>
              <a:t>לֵאמֹר</a:t>
            </a:r>
            <a:r>
              <a:rPr lang="he-IL" dirty="0"/>
              <a:t> כֹּה יַעֲשׂוּן </a:t>
            </a:r>
            <a:r>
              <a:rPr lang="he-IL" dirty="0" err="1"/>
              <a:t>אֱלֹהִים</a:t>
            </a:r>
            <a:r>
              <a:rPr lang="he-IL" dirty="0"/>
              <a:t> וְכֹה </a:t>
            </a:r>
            <a:r>
              <a:rPr lang="he-IL" dirty="0" err="1"/>
              <a:t>יוֹסִפוּן</a:t>
            </a:r>
            <a:r>
              <a:rPr lang="he-IL" dirty="0"/>
              <a:t> כִּי כָעֵת מָחָר אָשִׂים אֶת נַפְשְׁךָ כְּנֶפֶשׁ אַחַד מֵהֶם: </a:t>
            </a:r>
          </a:p>
          <a:p>
            <a:pPr algn="just"/>
            <a:r>
              <a:rPr lang="he-IL" dirty="0"/>
              <a:t>וַיַּרְא </a:t>
            </a:r>
            <a:r>
              <a:rPr lang="he-IL" dirty="0" err="1"/>
              <a:t>וַיָּקָם</a:t>
            </a:r>
            <a:r>
              <a:rPr lang="he-IL" dirty="0"/>
              <a:t> וַיֵּלֶךְ אֶל נַפְשׁוֹ וַיָּבֹא בְּאֵר שֶׁבַע אֲשֶׁר לִיהוּדָה </a:t>
            </a:r>
            <a:r>
              <a:rPr lang="he-IL" dirty="0" err="1"/>
              <a:t>וַיַּנַּח</a:t>
            </a:r>
            <a:r>
              <a:rPr lang="he-IL" dirty="0"/>
              <a:t> אֶת נַעֲרוֹ שָׁם: וְהוּא הָלַךְ בַּמִּדְבָּר דֶּרֶךְ יוֹם וַיָּבֹא וַיֵּשֶׁב תַּחַת רֹתֶם אחת אֶחָד וַיִּשְׁאַל אֶת נַפְשׁוֹ לָמוּת וַיֹּאמֶר רַב עַתָּה יְהֹוָה קַח נַפְשִׁי כִּי לֹא טוֹב אָנֹכִי </a:t>
            </a:r>
            <a:r>
              <a:rPr lang="he-IL" dirty="0" err="1"/>
              <a:t>מֵאֲבֹתָי</a:t>
            </a:r>
            <a:r>
              <a:rPr lang="he-IL" dirty="0"/>
              <a:t>: </a:t>
            </a:r>
          </a:p>
          <a:p>
            <a:pPr algn="just"/>
            <a:r>
              <a:rPr lang="he-IL" dirty="0"/>
              <a:t>וַיִּשְׁכַּב וַיִּישַׁן תַּחַת רֹתֶם אֶחָד וְהִנֵּה זֶה מַלְאָךְ נֹגֵעַ בּוֹ וַיֹּאמֶר לוֹ קוּם אֱכוֹל: </a:t>
            </a:r>
            <a:r>
              <a:rPr lang="he-IL" dirty="0" err="1"/>
              <a:t>וַיַּבֵּט</a:t>
            </a:r>
            <a:r>
              <a:rPr lang="he-IL" dirty="0"/>
              <a:t> וְהִנֵּה </a:t>
            </a:r>
            <a:r>
              <a:rPr lang="he-IL" dirty="0" err="1"/>
              <a:t>מְרַאֲשֹׁתָיו</a:t>
            </a:r>
            <a:r>
              <a:rPr lang="he-IL" dirty="0"/>
              <a:t> עֻגַת רְצָפִים וְצַפַּחַת מָיִם וַיֹּאכַל </a:t>
            </a:r>
            <a:r>
              <a:rPr lang="he-IL" dirty="0" err="1"/>
              <a:t>וַיֵּשְׁת</a:t>
            </a:r>
            <a:r>
              <a:rPr lang="he-IL" dirty="0"/>
              <a:t>ְּ וַיָּשָׁב וַיִּשְׁכָּב: וַיָּשָׁב מַלְאַךְ יְהֹוָה שֵׁנִית וַיִּגַּע בּוֹ וַיֹּאמֶר קוּם אֱכֹל כִּי רַב מִמְּךָ הַדָּרֶךְ: </a:t>
            </a:r>
          </a:p>
          <a:p>
            <a:pPr algn="just"/>
            <a:r>
              <a:rPr lang="he-IL" dirty="0" err="1"/>
              <a:t>וַיָּקָם</a:t>
            </a:r>
            <a:r>
              <a:rPr lang="he-IL" dirty="0"/>
              <a:t> וַיֹּאכַל וַיִּשְׁתֶּה וַיֵּלֶךְ </a:t>
            </a:r>
            <a:r>
              <a:rPr lang="he-IL" dirty="0" err="1"/>
              <a:t>בְּכֹח</a:t>
            </a:r>
            <a:r>
              <a:rPr lang="he-IL" dirty="0"/>
              <a:t>ַ הָאֲכִילָה הַהִיא אַרְבָּעִים יוֹם וְאַרְבָּעִים לַיְלָה עַד הַר </a:t>
            </a:r>
            <a:r>
              <a:rPr lang="he-IL" dirty="0" err="1"/>
              <a:t>הָאֱלֹהִים</a:t>
            </a:r>
            <a:r>
              <a:rPr lang="he-IL" dirty="0"/>
              <a:t> חֹרֵב: </a:t>
            </a:r>
            <a:r>
              <a:rPr lang="he-IL" b="1" dirty="0"/>
              <a:t>וַיָּבֹא שָׁם אֶל הַמְּעָרָה וַיָּלֶן שָׁם </a:t>
            </a:r>
            <a:r>
              <a:rPr lang="he-IL" dirty="0"/>
              <a:t>וְהִנֵּה דְבַר יְהֹוָה אֵלָיו וַיֹּאמֶר לוֹ מַה לְּךָ פֹה אֵלִיָּהוּ:</a:t>
            </a:r>
          </a:p>
        </p:txBody>
      </p:sp>
    </p:spTree>
    <p:extLst>
      <p:ext uri="{BB962C8B-B14F-4D97-AF65-F5344CB8AC3E}">
        <p14:creationId xmlns:p14="http://schemas.microsoft.com/office/powerpoint/2010/main" val="3247558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r>
              <a:rPr lang="he-IL" dirty="0"/>
              <a:t>מערת משה - ואליהו</a:t>
            </a:r>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normAutofit fontScale="92500" lnSpcReduction="10000"/>
          </a:bodyPr>
          <a:lstStyle/>
          <a:p>
            <a:r>
              <a:rPr lang="he-IL" dirty="0"/>
              <a:t>מלכים א פרק </a:t>
            </a:r>
            <a:r>
              <a:rPr lang="he-IL" dirty="0" err="1"/>
              <a:t>יט</a:t>
            </a:r>
            <a:r>
              <a:rPr lang="he-IL" dirty="0"/>
              <a:t> פסוק י - יד</a:t>
            </a:r>
          </a:p>
          <a:p>
            <a:r>
              <a:rPr lang="he-IL" dirty="0"/>
              <a:t>וַיֹּאמֶר קַנֹּא קִנֵּאתִי לַיהֹוָה </a:t>
            </a:r>
            <a:r>
              <a:rPr lang="he-IL" dirty="0" err="1"/>
              <a:t>אֱלֹהֵי</a:t>
            </a:r>
            <a:r>
              <a:rPr lang="he-IL" dirty="0"/>
              <a:t> צְבָאוֹת כִּי עָזְבוּ בְרִיתְךָ בְּנֵי יִשְׂרָאֵל אֶת </a:t>
            </a:r>
            <a:r>
              <a:rPr lang="he-IL" dirty="0" err="1"/>
              <a:t>מִזְבְּחֹתֶיך</a:t>
            </a:r>
            <a:r>
              <a:rPr lang="he-IL" dirty="0"/>
              <a:t>ָ הָרָסוּ וְאֶת נְבִיאֶיךָ הָרְגוּ בֶחָרֶב וָאִוָּתֵר אֲנִי לְבַדִּי וַיְבַקְשׁוּ אֶת נַפְשִׁי לְקַחְתָּהּ: וַיֹּאמֶר צֵא וְעָמַדְתָּ בָהָר לִפְנֵי יְהֹוָה וְהִנֵּה יְהֹוָה עֹבֵר וְרוּחַ גְּדוֹלָה וְחָזָק מְפָרֵק הָרִים וּמְשַׁבֵּר סְלָעִים לִפְנֵי יְהֹוָה לֹא בָרוּחַ יְהֹוָה וְאַחַר הָרוּחַ רַעַשׁ לֹא בָרַעַשׁ יְהֹוָה: וְאַחַר הָרַעַשׁ אֵשׁ לֹא בָאֵשׁ יְהֹוָה וְאַחַר הָאֵשׁ קוֹל דְּמָמָה דַקָּה: </a:t>
            </a:r>
          </a:p>
          <a:p>
            <a:r>
              <a:rPr lang="he-IL" dirty="0"/>
              <a:t>וַיְהִי כִּשְׁמֹעַ אֵלִיָּהוּ </a:t>
            </a:r>
            <a:r>
              <a:rPr lang="he-IL" dirty="0" err="1"/>
              <a:t>וַיָּלֶט</a:t>
            </a:r>
            <a:r>
              <a:rPr lang="he-IL" dirty="0"/>
              <a:t> פָּנָיו בְּאַדַּרְתּוֹ וַיֵּצֵא וַיַּעֲמֹד פֶּתַח הַמְּעָרָה וְהִנֵּה אֵלָיו קוֹל וַיֹּאמֶר מַה לְּךָ פֹה אֵלִיָּהוּ: וַיֹּאמֶר קַנֹּא קִנֵּאתִי לַיהֹוָה </a:t>
            </a:r>
            <a:r>
              <a:rPr lang="he-IL" dirty="0" err="1"/>
              <a:t>אֱלֹהֵי</a:t>
            </a:r>
            <a:r>
              <a:rPr lang="he-IL" dirty="0"/>
              <a:t> צְבָאוֹת כִּי עָזְבוּ בְרִיתְךָ בְּנֵי יִשְׂרָאֵל אֶת </a:t>
            </a:r>
            <a:r>
              <a:rPr lang="he-IL" dirty="0" err="1"/>
              <a:t>מִזְבְּחֹתֶיך</a:t>
            </a:r>
            <a:r>
              <a:rPr lang="he-IL" dirty="0"/>
              <a:t>ָ הָרָסוּ וְאֶת נְבִיאֶיךָ הָרְגוּ בֶחָרֶב וָאִוָּתֵר אֲנִי לְבַדִּי וַיְבַקְשׁוּ אֶת נַפְשִׁי לְקַחְתָּהּ: </a:t>
            </a:r>
          </a:p>
          <a:p>
            <a:r>
              <a:rPr lang="he-IL" dirty="0"/>
              <a:t>רש"י אל המערה - היא נקרת צור שעמד בה משה (שמות ל"ג כ"ב):</a:t>
            </a:r>
          </a:p>
          <a:p>
            <a:r>
              <a:rPr lang="he-IL" dirty="0"/>
              <a:t>לכן מסבירים שזו המערה – שבה הוא התבודד בתקופה לפני הנס בכרמל. </a:t>
            </a:r>
          </a:p>
        </p:txBody>
      </p:sp>
    </p:spTree>
    <p:extLst>
      <p:ext uri="{BB962C8B-B14F-4D97-AF65-F5344CB8AC3E}">
        <p14:creationId xmlns:p14="http://schemas.microsoft.com/office/powerpoint/2010/main" val="302050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r>
              <a:rPr lang="he-IL" dirty="0"/>
              <a:t>צדיקים במערה</a:t>
            </a:r>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pic>
        <p:nvPicPr>
          <p:cNvPr id="9" name="תמונה 8">
            <a:extLst>
              <a:ext uri="{FF2B5EF4-FFF2-40B4-BE49-F238E27FC236}">
                <a16:creationId xmlns:a16="http://schemas.microsoft.com/office/drawing/2014/main" id="{64FBD7B9-4851-3EA1-58B7-2F4F4CD09441}"/>
              </a:ext>
            </a:extLst>
          </p:cNvPr>
          <p:cNvPicPr>
            <a:picLocks noChangeAspect="1"/>
          </p:cNvPicPr>
          <p:nvPr/>
        </p:nvPicPr>
        <p:blipFill>
          <a:blip r:embed="rId2"/>
          <a:stretch>
            <a:fillRect/>
          </a:stretch>
        </p:blipFill>
        <p:spPr>
          <a:xfrm>
            <a:off x="6811081" y="1557228"/>
            <a:ext cx="5296639" cy="3934374"/>
          </a:xfrm>
          <a:prstGeom prst="rect">
            <a:avLst/>
          </a:prstGeom>
        </p:spPr>
      </p:pic>
      <p:pic>
        <p:nvPicPr>
          <p:cNvPr id="11" name="תמונה 10">
            <a:extLst>
              <a:ext uri="{FF2B5EF4-FFF2-40B4-BE49-F238E27FC236}">
                <a16:creationId xmlns:a16="http://schemas.microsoft.com/office/drawing/2014/main" id="{5BB9A561-A4FA-D6EA-24D9-77EE8778E074}"/>
              </a:ext>
            </a:extLst>
          </p:cNvPr>
          <p:cNvPicPr>
            <a:picLocks noChangeAspect="1"/>
          </p:cNvPicPr>
          <p:nvPr/>
        </p:nvPicPr>
        <p:blipFill>
          <a:blip r:embed="rId3"/>
          <a:stretch>
            <a:fillRect/>
          </a:stretch>
        </p:blipFill>
        <p:spPr>
          <a:xfrm>
            <a:off x="1599675" y="1550433"/>
            <a:ext cx="5144218" cy="3391373"/>
          </a:xfrm>
          <a:prstGeom prst="rect">
            <a:avLst/>
          </a:prstGeom>
        </p:spPr>
      </p:pic>
    </p:spTree>
    <p:extLst>
      <p:ext uri="{BB962C8B-B14F-4D97-AF65-F5344CB8AC3E}">
        <p14:creationId xmlns:p14="http://schemas.microsoft.com/office/powerpoint/2010/main" val="2375268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r>
              <a:rPr lang="he-IL" dirty="0"/>
              <a:t>הר הכרמל הוא הר גבוה ומרהיב ביופיו והפסוק שרצה לשבח את כלל ישראל אמר ראשך עליך ככרמל..</a:t>
            </a:r>
          </a:p>
          <a:p>
            <a:endParaRPr lang="he-IL" dirty="0"/>
          </a:p>
        </p:txBody>
      </p:sp>
    </p:spTree>
    <p:extLst>
      <p:ext uri="{BB962C8B-B14F-4D97-AF65-F5344CB8AC3E}">
        <p14:creationId xmlns:p14="http://schemas.microsoft.com/office/powerpoint/2010/main" val="198806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r>
              <a:rPr lang="he-IL" dirty="0"/>
              <a:t>מוצאי שבת </a:t>
            </a:r>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a:xfrm flipH="1">
            <a:off x="1496767" y="1469998"/>
            <a:ext cx="9134856" cy="4152901"/>
          </a:xfrm>
        </p:spPr>
        <p:txBody>
          <a:bodyPr/>
          <a:lstStyle/>
          <a:p>
            <a:r>
              <a:rPr lang="he-IL" dirty="0"/>
              <a:t>מדוע נוהגים לשיר אליהו הנביא במוצאי שבת?</a:t>
            </a:r>
          </a:p>
          <a:p>
            <a:r>
              <a:rPr lang="he-IL" dirty="0"/>
              <a:t>טור אורח חיים הלכות שבת סימן רצה</a:t>
            </a:r>
          </a:p>
          <a:p>
            <a:r>
              <a:rPr lang="he-IL" dirty="0" err="1"/>
              <a:t>ורגילין</a:t>
            </a:r>
            <a:r>
              <a:rPr lang="he-IL" dirty="0"/>
              <a:t> להזכיר אליהו הנביא ופירש בעל המנהיג הטעם לפי שהוא עתיד לבשר הגאולה ואיתא בעירובין (מג ב) מובטח להן לישראל שאין אליהו בא לא בערבי שבתות ולא בערבי י"ט וע"כ אנו </a:t>
            </a:r>
            <a:r>
              <a:rPr lang="he-IL" dirty="0" err="1"/>
              <a:t>מתפללין</a:t>
            </a:r>
            <a:r>
              <a:rPr lang="he-IL" dirty="0"/>
              <a:t> כיון שעבר השבת ויכול לבא שיבא ויבשרנו ונוהגים לומר פסוקים של ברכה כגון יפתח ה' לך את אוצרו הטוב כדי שיתברכו במעשה ידיהם:</a:t>
            </a:r>
          </a:p>
          <a:p>
            <a:r>
              <a:rPr lang="he-IL" dirty="0"/>
              <a:t>בנוסף שמירת השבת – סגולה היא להיגאל. </a:t>
            </a:r>
          </a:p>
          <a:p>
            <a:endParaRPr lang="he-IL" dirty="0"/>
          </a:p>
          <a:p>
            <a:endParaRPr lang="he-IL" dirty="0"/>
          </a:p>
        </p:txBody>
      </p:sp>
      <p:pic>
        <p:nvPicPr>
          <p:cNvPr id="4" name="הנה אנוכי - ליבלה העשל, יעקב אבידן ומקהלת רננו חסידים (1979)">
            <a:hlinkClick r:id="" action="ppaction://media"/>
            <a:extLst>
              <a:ext uri="{FF2B5EF4-FFF2-40B4-BE49-F238E27FC236}">
                <a16:creationId xmlns:a16="http://schemas.microsoft.com/office/drawing/2014/main" id="{45172200-379E-D2AA-4A7C-86975427F5D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7225" y="577850"/>
            <a:ext cx="487363" cy="487363"/>
          </a:xfrm>
          <a:prstGeom prst="rect">
            <a:avLst/>
          </a:prstGeom>
        </p:spPr>
      </p:pic>
    </p:spTree>
    <p:extLst>
      <p:ext uri="{BB962C8B-B14F-4D97-AF65-F5344CB8AC3E}">
        <p14:creationId xmlns:p14="http://schemas.microsoft.com/office/powerpoint/2010/main" val="275368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071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r>
              <a:rPr lang="he-IL" dirty="0"/>
              <a:t>לשבח – בהר הכרמל</a:t>
            </a:r>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r>
              <a:rPr lang="he-IL" dirty="0"/>
              <a:t>באור הלכה סימן ריח סעיף א</a:t>
            </a:r>
          </a:p>
          <a:p>
            <a:pPr algn="just"/>
            <a:r>
              <a:rPr lang="he-IL" dirty="0"/>
              <a:t>כתב בספר כפתור ופרח פ"ז וז"ל מעברות </a:t>
            </a:r>
            <a:r>
              <a:rPr lang="he-IL" dirty="0" err="1"/>
              <a:t>וכו</a:t>
            </a:r>
            <a:r>
              <a:rPr lang="he-IL" dirty="0"/>
              <a:t>': נראה בפירושו שאין המברך מברך עד שיראה בפרט מקום הנס כמו שהרואה ים סוף לא יברך אם לא ראה מקום שעברו בו וכן הרואה הירדן עד שיראה מקום שעברו והכתוב אומר והעם עברו נגד יריחו וכן נחל ארנון. </a:t>
            </a:r>
          </a:p>
          <a:p>
            <a:pPr algn="just"/>
            <a:r>
              <a:rPr lang="he-IL" dirty="0"/>
              <a:t>ומיהו בכל מקום שיראה חלק מן הים או מן הירדן ראוי לו להזכיר חסדי ה' והשגחתו עלינו ויודה וישבח כפי </a:t>
            </a:r>
            <a:r>
              <a:rPr lang="he-IL" dirty="0" err="1"/>
              <a:t>כחו</a:t>
            </a:r>
            <a:r>
              <a:rPr lang="he-IL" dirty="0"/>
              <a:t> [ר"ל שבח בעלמא בלי שם ומלכות] </a:t>
            </a:r>
          </a:p>
          <a:p>
            <a:pPr algn="just"/>
            <a:r>
              <a:rPr lang="he-IL" dirty="0"/>
              <a:t>וכן </a:t>
            </a:r>
            <a:r>
              <a:rPr lang="he-IL" dirty="0" err="1"/>
              <a:t>הענין</a:t>
            </a:r>
            <a:r>
              <a:rPr lang="he-IL" dirty="0"/>
              <a:t> בראותו מקום שהאל יתברך עשה פלא או נס </a:t>
            </a:r>
            <a:r>
              <a:rPr lang="he-IL" dirty="0" err="1"/>
              <a:t>לקצת</a:t>
            </a:r>
            <a:r>
              <a:rPr lang="he-IL" dirty="0"/>
              <a:t> נביאים כמו בראותו בהר הכרמל מקום שעשה אליהו המזבח ... ואין ספק כי ענין אליהו היה פלא ונס לו שהרי המלך היה רודפו</a:t>
            </a:r>
          </a:p>
        </p:txBody>
      </p:sp>
    </p:spTree>
    <p:extLst>
      <p:ext uri="{BB962C8B-B14F-4D97-AF65-F5344CB8AC3E}">
        <p14:creationId xmlns:p14="http://schemas.microsoft.com/office/powerpoint/2010/main" val="3549040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r>
              <a:rPr lang="he-IL" dirty="0"/>
              <a:t>ובדין השני בראיית הר הכרמל נראה </a:t>
            </a:r>
            <a:r>
              <a:rPr lang="he-IL" dirty="0" err="1"/>
              <a:t>דכונת</a:t>
            </a:r>
            <a:r>
              <a:rPr lang="he-IL" dirty="0"/>
              <a:t> כפתור ופרח הוא לשבח שבח בעלמא </a:t>
            </a:r>
            <a:r>
              <a:rPr lang="he-IL" dirty="0" err="1"/>
              <a:t>ואדלעיל</a:t>
            </a:r>
            <a:r>
              <a:rPr lang="he-IL" dirty="0"/>
              <a:t> </a:t>
            </a:r>
            <a:r>
              <a:rPr lang="he-IL" dirty="0" err="1"/>
              <a:t>קאי</a:t>
            </a:r>
            <a:r>
              <a:rPr lang="he-IL" dirty="0"/>
              <a:t> שכתב גם ברואה שאר הירדן ג"כ צריך לשבח וע"ז מסיים וכן ברואה הר הכרמל </a:t>
            </a:r>
            <a:r>
              <a:rPr lang="he-IL" dirty="0" err="1"/>
              <a:t>דהברכה</a:t>
            </a:r>
            <a:r>
              <a:rPr lang="he-IL" dirty="0"/>
              <a:t> לא נתקנה על פלאי הבורא </a:t>
            </a:r>
            <a:r>
              <a:rPr lang="he-IL" dirty="0" err="1"/>
              <a:t>דא"כ</a:t>
            </a:r>
            <a:r>
              <a:rPr lang="he-IL" dirty="0"/>
              <a:t> היה לנו לברך בראתנו הר סיני מקום שניתנה בו התורה וע"כ </a:t>
            </a:r>
            <a:r>
              <a:rPr lang="he-IL" dirty="0" err="1"/>
              <a:t>דנתקן</a:t>
            </a:r>
            <a:r>
              <a:rPr lang="he-IL" dirty="0"/>
              <a:t> רק </a:t>
            </a:r>
            <a:r>
              <a:rPr lang="he-IL" dirty="0" err="1"/>
              <a:t>אהצלת</a:t>
            </a:r>
            <a:r>
              <a:rPr lang="he-IL" dirty="0"/>
              <a:t> אדם מן המיתה בדרך נס.</a:t>
            </a:r>
          </a:p>
          <a:p>
            <a:r>
              <a:rPr lang="he-IL" dirty="0"/>
              <a:t>וא"כ גבי אליהו אף שהיה נס ופלא אעפ"כ מעשה הר הכרמל לא נעשה כדי שינצל אליהו מן המיתה שהרי אליהו היה נחבא ואח"כ הלך אליו בשליחות הש"י שאמר לו לך הראה אל אחאב ואתנה מטר ע"פ האדמה וענין עשיית הפלא בהר הכרמל היה כדי לחזק אמונת ישראל בה' אלא ע"כ </a:t>
            </a:r>
            <a:r>
              <a:rPr lang="he-IL" dirty="0" err="1"/>
              <a:t>כונת</a:t>
            </a:r>
            <a:r>
              <a:rPr lang="he-IL" dirty="0"/>
              <a:t> </a:t>
            </a:r>
            <a:r>
              <a:rPr lang="he-IL" dirty="0" err="1"/>
              <a:t>כו"פ</a:t>
            </a:r>
            <a:r>
              <a:rPr lang="he-IL" dirty="0"/>
              <a:t> הוא רק </a:t>
            </a:r>
            <a:r>
              <a:rPr lang="he-IL" dirty="0" err="1"/>
              <a:t>לענין</a:t>
            </a:r>
            <a:r>
              <a:rPr lang="he-IL" dirty="0"/>
              <a:t> שבח בעלמא</a:t>
            </a:r>
          </a:p>
        </p:txBody>
      </p:sp>
    </p:spTree>
    <p:extLst>
      <p:ext uri="{BB962C8B-B14F-4D97-AF65-F5344CB8AC3E}">
        <p14:creationId xmlns:p14="http://schemas.microsoft.com/office/powerpoint/2010/main" val="1875777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a:xfrm flipH="1">
            <a:off x="1534270" y="78910"/>
            <a:ext cx="9133730" cy="859344"/>
          </a:xfrm>
        </p:spPr>
        <p:txBody>
          <a:bodyPr/>
          <a:lstStyle/>
          <a:p>
            <a:endParaRPr lang="he-IL" dirty="0"/>
          </a:p>
        </p:txBody>
      </p:sp>
      <p:graphicFrame>
        <p:nvGraphicFramePr>
          <p:cNvPr id="5" name="מציין מיקום תוכן 4">
            <a:extLst>
              <a:ext uri="{FF2B5EF4-FFF2-40B4-BE49-F238E27FC236}">
                <a16:creationId xmlns:a16="http://schemas.microsoft.com/office/drawing/2014/main" id="{62D708F7-063A-C162-853F-9C7716EB2E87}"/>
              </a:ext>
            </a:extLst>
          </p:cNvPr>
          <p:cNvGraphicFramePr>
            <a:graphicFrameLocks noGrp="1"/>
          </p:cNvGraphicFramePr>
          <p:nvPr>
            <p:ph idx="1"/>
            <p:extLst>
              <p:ext uri="{D42A27DB-BD31-4B8C-83A1-F6EECF244321}">
                <p14:modId xmlns:p14="http://schemas.microsoft.com/office/powerpoint/2010/main" val="341655444"/>
              </p:ext>
            </p:extLst>
          </p:nvPr>
        </p:nvGraphicFramePr>
        <p:xfrm>
          <a:off x="6949440" y="1326567"/>
          <a:ext cx="3816626" cy="5446926"/>
        </p:xfrm>
        <a:graphic>
          <a:graphicData uri="http://schemas.openxmlformats.org/drawingml/2006/table">
            <a:tbl>
              <a:tblPr/>
              <a:tblGrid>
                <a:gridCol w="3816626">
                  <a:extLst>
                    <a:ext uri="{9D8B030D-6E8A-4147-A177-3AD203B41FA5}">
                      <a16:colId xmlns:a16="http://schemas.microsoft.com/office/drawing/2014/main" val="830134829"/>
                    </a:ext>
                  </a:extLst>
                </a:gridCol>
              </a:tblGrid>
              <a:tr h="4152900">
                <a:tc>
                  <a:txBody>
                    <a:bodyPr/>
                    <a:lstStyle/>
                    <a:p>
                      <a:pPr fontAlgn="t"/>
                      <a:r>
                        <a:rPr lang="he-IL" sz="1600" dirty="0">
                          <a:effectLst/>
                        </a:rPr>
                        <a:t>אֵלִיָּהוּ הַנָּבִיא</a:t>
                      </a:r>
                      <a:br>
                        <a:rPr lang="he-IL" sz="1600" dirty="0">
                          <a:effectLst/>
                        </a:rPr>
                      </a:br>
                      <a:br>
                        <a:rPr lang="he-IL" sz="1600" dirty="0">
                          <a:effectLst/>
                        </a:rPr>
                      </a:br>
                      <a:r>
                        <a:rPr lang="he-IL" sz="1600" dirty="0">
                          <a:effectLst/>
                        </a:rPr>
                        <a:t>אֵלִיָּהוּ הַנָּבִיא אֵלִיָּהוּ הַתִּשְׁבִּי אֵלִיָּהוּ הַגִּלְעָדִי</a:t>
                      </a:r>
                      <a:br>
                        <a:rPr lang="he-IL" sz="1600" dirty="0">
                          <a:effectLst/>
                        </a:rPr>
                      </a:br>
                      <a:r>
                        <a:rPr lang="he-IL" sz="1600" dirty="0">
                          <a:effectLst/>
                        </a:rPr>
                        <a:t>בִּמְהֵרָה יָבֹא אֵלֵינוּ עִם מָשִׁיחַ בֶּן דָּוִד</a:t>
                      </a:r>
                      <a:br>
                        <a:rPr lang="he-IL" sz="1600" dirty="0">
                          <a:effectLst/>
                        </a:rPr>
                      </a:br>
                      <a:br>
                        <a:rPr lang="he-IL" sz="1600" dirty="0">
                          <a:effectLst/>
                        </a:rPr>
                      </a:br>
                      <a:r>
                        <a:rPr lang="he-IL" sz="1600" dirty="0">
                          <a:effectLst/>
                        </a:rPr>
                        <a:t>אִישׁ אֲשֶׁר קִנֵּא לְשֵׁם הָאֵל</a:t>
                      </a:r>
                      <a:br>
                        <a:rPr lang="he-IL" sz="1600" dirty="0">
                          <a:effectLst/>
                        </a:rPr>
                      </a:br>
                      <a:r>
                        <a:rPr lang="he-IL" sz="1600" dirty="0">
                          <a:effectLst/>
                        </a:rPr>
                        <a:t>אִישׁ בֻּשַּׂר שָׁלוֹם עַל יַד יְקוּתִיאֵל</a:t>
                      </a:r>
                      <a:br>
                        <a:rPr lang="he-IL" sz="1600" dirty="0">
                          <a:effectLst/>
                        </a:rPr>
                      </a:br>
                      <a:r>
                        <a:rPr lang="he-IL" sz="1600" dirty="0">
                          <a:effectLst/>
                        </a:rPr>
                        <a:t>אִישׁ גָּשׁ וַיְכַפֵּר עַל בְּנֵי יִשְׂרָאֵל</a:t>
                      </a:r>
                      <a:br>
                        <a:rPr lang="he-IL" sz="1600" dirty="0">
                          <a:effectLst/>
                        </a:rPr>
                      </a:br>
                      <a:br>
                        <a:rPr lang="he-IL" sz="1600" dirty="0">
                          <a:effectLst/>
                        </a:rPr>
                      </a:br>
                      <a:r>
                        <a:rPr lang="he-IL" sz="1600" dirty="0">
                          <a:effectLst/>
                        </a:rPr>
                        <a:t>אִישׁ דּוֹרוֹת שְׁנֵים עָשָׂר רָאוּ עֵינָיו</a:t>
                      </a:r>
                      <a:br>
                        <a:rPr lang="he-IL" sz="1600" dirty="0">
                          <a:effectLst/>
                        </a:rPr>
                      </a:br>
                      <a:r>
                        <a:rPr lang="he-IL" sz="1600" dirty="0">
                          <a:effectLst/>
                        </a:rPr>
                        <a:t>אִישׁ הַנִּקְרָא בַּעַל שֵׂעָר בְּסִמָּנָיו</a:t>
                      </a:r>
                      <a:br>
                        <a:rPr lang="he-IL" sz="1600" dirty="0">
                          <a:effectLst/>
                        </a:rPr>
                      </a:br>
                      <a:r>
                        <a:rPr lang="he-IL" sz="1600" dirty="0">
                          <a:effectLst/>
                        </a:rPr>
                        <a:t>אִישׁ וְאֵזוֹר עוֹר אָזוּר בְּמָתְנָיו</a:t>
                      </a:r>
                      <a:br>
                        <a:rPr lang="he-IL" sz="1600" dirty="0">
                          <a:effectLst/>
                        </a:rPr>
                      </a:br>
                      <a:br>
                        <a:rPr lang="he-IL" sz="1600" dirty="0">
                          <a:effectLst/>
                        </a:rPr>
                      </a:br>
                      <a:r>
                        <a:rPr lang="he-IL" sz="1600" dirty="0">
                          <a:effectLst/>
                        </a:rPr>
                        <a:t>אִישׁ זָעַף עַל עוֹבְדֵי </a:t>
                      </a:r>
                      <a:r>
                        <a:rPr lang="he-IL" sz="1600" dirty="0" err="1">
                          <a:effectLst/>
                        </a:rPr>
                        <a:t>חַמָּנִים</a:t>
                      </a:r>
                      <a:br>
                        <a:rPr lang="he-IL" sz="1600" dirty="0">
                          <a:effectLst/>
                        </a:rPr>
                      </a:br>
                      <a:r>
                        <a:rPr lang="he-IL" sz="1600" dirty="0">
                          <a:effectLst/>
                        </a:rPr>
                        <a:t>אִישׁ חָשׁ וְנִשְׁבַּע מִהְיוֹת גִּשְׁמֵי מְעוֹנִים</a:t>
                      </a:r>
                      <a:br>
                        <a:rPr lang="he-IL" sz="1600" dirty="0">
                          <a:effectLst/>
                        </a:rPr>
                      </a:br>
                      <a:r>
                        <a:rPr lang="he-IL" sz="1600" dirty="0">
                          <a:effectLst/>
                        </a:rPr>
                        <a:t>אִישׁ טַל וּמָטָר עָצַר שָׁלשׁ שָׁנִים</a:t>
                      </a:r>
                      <a:br>
                        <a:rPr lang="he-IL" sz="1600" dirty="0">
                          <a:effectLst/>
                        </a:rPr>
                      </a:br>
                      <a:br>
                        <a:rPr lang="he-IL" sz="1600" dirty="0">
                          <a:effectLst/>
                        </a:rPr>
                      </a:br>
                      <a:r>
                        <a:rPr lang="he-IL" sz="1600" dirty="0">
                          <a:effectLst/>
                        </a:rPr>
                        <a:t>אִישׁ יָצָא לִמְצֹא לְנַפְשׁוֹ נַחַת</a:t>
                      </a:r>
                      <a:br>
                        <a:rPr lang="he-IL" sz="1600" dirty="0">
                          <a:effectLst/>
                        </a:rPr>
                      </a:br>
                      <a:r>
                        <a:rPr lang="he-IL" sz="1600" dirty="0">
                          <a:effectLst/>
                        </a:rPr>
                        <a:t>אִישׁ כִּלְכְּלוּהוּ הָעוֹרְבִים וְלֹא מֵת לַשַּׁחַת</a:t>
                      </a:r>
                      <a:br>
                        <a:rPr lang="he-IL" sz="1600" dirty="0">
                          <a:effectLst/>
                        </a:rPr>
                      </a:br>
                      <a:r>
                        <a:rPr lang="he-IL" sz="1600" dirty="0">
                          <a:effectLst/>
                        </a:rPr>
                        <a:t>אִישׁ לְמַעֲנוֹ </a:t>
                      </a:r>
                      <a:r>
                        <a:rPr lang="he-IL" sz="1600" dirty="0" err="1">
                          <a:effectLst/>
                        </a:rPr>
                        <a:t>נִתְבָּרְכו</a:t>
                      </a:r>
                      <a:r>
                        <a:rPr lang="he-IL" sz="1600" dirty="0">
                          <a:effectLst/>
                        </a:rPr>
                        <a:t>ּ כַּד וְצַפַּחַת</a:t>
                      </a:r>
                      <a:br>
                        <a:rPr lang="he-IL" sz="1600" dirty="0">
                          <a:effectLst/>
                        </a:rPr>
                      </a:br>
                      <a:br>
                        <a:rPr lang="he-IL" sz="1600" dirty="0">
                          <a:effectLst/>
                        </a:rPr>
                      </a:br>
                      <a:endParaRPr lang="he-IL" sz="1600" dirty="0">
                        <a:effectLst/>
                      </a:endParaRPr>
                    </a:p>
                  </a:txBody>
                  <a:tcPr marL="28267" marR="28267" marT="11778" marB="70668">
                    <a:lnL>
                      <a:noFill/>
                    </a:lnL>
                    <a:lnR>
                      <a:noFill/>
                    </a:lnR>
                    <a:lnT>
                      <a:noFill/>
                    </a:lnT>
                    <a:lnB>
                      <a:noFill/>
                    </a:lnB>
                    <a:noFill/>
                  </a:tcPr>
                </a:tc>
                <a:extLst>
                  <a:ext uri="{0D108BD9-81ED-4DB2-BD59-A6C34878D82A}">
                    <a16:rowId xmlns:a16="http://schemas.microsoft.com/office/drawing/2014/main" val="3503559504"/>
                  </a:ext>
                </a:extLst>
              </a:tr>
            </a:tbl>
          </a:graphicData>
        </a:graphic>
      </p:graphicFrame>
      <p:sp>
        <p:nvSpPr>
          <p:cNvPr id="6" name="תיבת טקסט 5">
            <a:extLst>
              <a:ext uri="{FF2B5EF4-FFF2-40B4-BE49-F238E27FC236}">
                <a16:creationId xmlns:a16="http://schemas.microsoft.com/office/drawing/2014/main" id="{E05FF49E-4825-536C-70A4-67B8BD02B7B0}"/>
              </a:ext>
            </a:extLst>
          </p:cNvPr>
          <p:cNvSpPr txBox="1"/>
          <p:nvPr/>
        </p:nvSpPr>
        <p:spPr>
          <a:xfrm>
            <a:off x="1948070" y="1558456"/>
            <a:ext cx="4675367" cy="5909310"/>
          </a:xfrm>
          <a:prstGeom prst="rect">
            <a:avLst/>
          </a:prstGeom>
          <a:noFill/>
        </p:spPr>
        <p:txBody>
          <a:bodyPr wrap="square" rtlCol="1">
            <a:spAutoFit/>
          </a:bodyPr>
          <a:lstStyle/>
          <a:p>
            <a:r>
              <a:rPr lang="he-IL" sz="1400" b="1" dirty="0">
                <a:effectLst/>
              </a:rPr>
              <a:t>אִישׁ מוּסָרָיו הִקְשִׁיבוּ כְמֵהִים</a:t>
            </a:r>
            <a:br>
              <a:rPr lang="he-IL" sz="1400" b="1" dirty="0">
                <a:effectLst/>
              </a:rPr>
            </a:br>
            <a:r>
              <a:rPr lang="he-IL" sz="1400" b="1" dirty="0">
                <a:effectLst/>
              </a:rPr>
              <a:t>אִישׁ נֶעֱנֶה בָאֵשׁ מִשְּׁמֵי גְבוֹהִים</a:t>
            </a:r>
            <a:br>
              <a:rPr lang="he-IL" sz="1400" b="1" dirty="0">
                <a:effectLst/>
              </a:rPr>
            </a:br>
            <a:r>
              <a:rPr lang="he-IL" sz="1400" b="1" dirty="0">
                <a:effectLst/>
              </a:rPr>
              <a:t>אִישׁ סָחוּ אַחֲרָיו ה' הוּא </a:t>
            </a:r>
            <a:r>
              <a:rPr lang="he-IL" sz="1400" b="1" dirty="0" err="1">
                <a:effectLst/>
              </a:rPr>
              <a:t>הָאֱלֹהִים</a:t>
            </a:r>
            <a:br>
              <a:rPr lang="he-IL" sz="1400" dirty="0">
                <a:effectLst/>
              </a:rPr>
            </a:br>
            <a:br>
              <a:rPr lang="he-IL" sz="1400" dirty="0">
                <a:effectLst/>
              </a:rPr>
            </a:br>
            <a:r>
              <a:rPr lang="he-IL" sz="1400" dirty="0">
                <a:effectLst/>
              </a:rPr>
              <a:t>אִישׁ עָתִיד לְהִשְׁתַּלֵּחַ מִשְּׁמֵי עֲרָבוֹת</a:t>
            </a:r>
            <a:br>
              <a:rPr lang="he-IL" sz="1400" dirty="0">
                <a:effectLst/>
              </a:rPr>
            </a:br>
            <a:r>
              <a:rPr lang="he-IL" sz="1400" dirty="0">
                <a:effectLst/>
              </a:rPr>
              <a:t>אִישׁ פָּקִיד עַל כָּל בְּשׂוֹרוֹת טוֹבוֹת</a:t>
            </a:r>
            <a:br>
              <a:rPr lang="he-IL" sz="1400" dirty="0">
                <a:effectLst/>
              </a:rPr>
            </a:br>
            <a:r>
              <a:rPr lang="he-IL" sz="1400" dirty="0">
                <a:effectLst/>
              </a:rPr>
              <a:t>אִישׁ צִיר נֶאֱמָן לְהָשִׁיב לֵב בָּנִים עַל אָבוֹת</a:t>
            </a:r>
            <a:br>
              <a:rPr lang="he-IL" sz="1400" dirty="0">
                <a:effectLst/>
              </a:rPr>
            </a:br>
            <a:br>
              <a:rPr lang="he-IL" sz="1400" dirty="0">
                <a:effectLst/>
              </a:rPr>
            </a:br>
            <a:r>
              <a:rPr lang="he-IL" sz="1400" dirty="0">
                <a:effectLst/>
              </a:rPr>
              <a:t>אִישׁ קָרָא קַנֹּא קִנֵּאתִי לַה' בְּתִפְאָרָה</a:t>
            </a:r>
            <a:br>
              <a:rPr lang="he-IL" sz="1400" dirty="0">
                <a:effectLst/>
              </a:rPr>
            </a:br>
            <a:r>
              <a:rPr lang="he-IL" sz="1400" dirty="0">
                <a:effectLst/>
              </a:rPr>
              <a:t>אִישׁ רָכַב עַל סוּסֵי אֵשׁ בִּסְעָרָה</a:t>
            </a:r>
            <a:br>
              <a:rPr lang="he-IL" sz="1400" dirty="0">
                <a:effectLst/>
              </a:rPr>
            </a:br>
            <a:r>
              <a:rPr lang="he-IL" sz="1400" dirty="0">
                <a:effectLst/>
              </a:rPr>
              <a:t>אִישׁ שֶׁלֹּא טָעַם </a:t>
            </a:r>
            <a:r>
              <a:rPr lang="he-IL" sz="1400" dirty="0" err="1">
                <a:effectLst/>
              </a:rPr>
              <a:t>טַעַם</a:t>
            </a:r>
            <a:r>
              <a:rPr lang="he-IL" sz="1400" dirty="0">
                <a:effectLst/>
              </a:rPr>
              <a:t> מִיתָה וּקְבוּרָה</a:t>
            </a:r>
            <a:br>
              <a:rPr lang="he-IL" sz="1400" dirty="0">
                <a:effectLst/>
              </a:rPr>
            </a:br>
            <a:br>
              <a:rPr lang="he-IL" sz="1400" dirty="0">
                <a:effectLst/>
              </a:rPr>
            </a:br>
            <a:r>
              <a:rPr lang="he-IL" sz="1400" dirty="0">
                <a:effectLst/>
              </a:rPr>
              <a:t>אִישׁ תִּשְׁבִּי עַל שְׁמוֹ נִקְרָא תַּצְלִיחֵנוּ עַל יָדוֹ בַּתּוֹרָה</a:t>
            </a:r>
            <a:br>
              <a:rPr lang="he-IL" sz="1400" dirty="0">
                <a:effectLst/>
              </a:rPr>
            </a:br>
            <a:r>
              <a:rPr lang="he-IL" sz="1400" dirty="0">
                <a:effectLst/>
              </a:rPr>
              <a:t>תַּשְׁמִיעֵנוּ מִפִּיו בְּשׂוֹרָה טוֹבָה בִּמְהֵרָה</a:t>
            </a:r>
            <a:br>
              <a:rPr lang="he-IL" sz="1400" dirty="0">
                <a:effectLst/>
              </a:rPr>
            </a:br>
            <a:r>
              <a:rPr lang="he-IL" sz="1400" dirty="0" err="1">
                <a:effectLst/>
              </a:rPr>
              <a:t>בִּמְהֵרָה</a:t>
            </a:r>
            <a:r>
              <a:rPr lang="he-IL" sz="1400" dirty="0">
                <a:effectLst/>
              </a:rPr>
              <a:t> תּוֹצִיאֵנוּ מֵאֲפֵלָה לְאוֹרָה</a:t>
            </a:r>
            <a:br>
              <a:rPr lang="he-IL" sz="1400" dirty="0">
                <a:effectLst/>
              </a:rPr>
            </a:br>
            <a:br>
              <a:rPr lang="he-IL" sz="1400" dirty="0">
                <a:effectLst/>
              </a:rPr>
            </a:br>
            <a:r>
              <a:rPr lang="he-IL" sz="1400" dirty="0">
                <a:effectLst/>
              </a:rPr>
              <a:t>אִישׁ תִּשְׁבִּי תַּצִּלֵנוּ מִפִּי אֲרָיוֹת</a:t>
            </a:r>
            <a:br>
              <a:rPr lang="he-IL" sz="1400" dirty="0">
                <a:effectLst/>
              </a:rPr>
            </a:br>
            <a:r>
              <a:rPr lang="he-IL" sz="1400" dirty="0">
                <a:effectLst/>
              </a:rPr>
              <a:t>יְבַשְׂרֵנוּ בְּשׂוֹרוֹת טוֹבוֹת</a:t>
            </a:r>
            <a:br>
              <a:rPr lang="he-IL" sz="1400" dirty="0">
                <a:effectLst/>
              </a:rPr>
            </a:br>
            <a:r>
              <a:rPr lang="he-IL" sz="1400" dirty="0">
                <a:effectLst/>
              </a:rPr>
              <a:t>יְשַׂמְחֵנוּ בָּנִים עַל אָבוֹת בְּמוֹצָאֵי שַׁבָּתוֹת</a:t>
            </a:r>
            <a:br>
              <a:rPr lang="he-IL" sz="1400" dirty="0">
                <a:effectLst/>
              </a:rPr>
            </a:br>
            <a:br>
              <a:rPr lang="he-IL" sz="1400" dirty="0">
                <a:effectLst/>
              </a:rPr>
            </a:br>
            <a:r>
              <a:rPr lang="he-IL" sz="1400" dirty="0">
                <a:effectLst/>
              </a:rPr>
              <a:t>אַשְׁרֵי מִי שֶׁרָאָה פָנָיו בַּחֲלוֹם</a:t>
            </a:r>
            <a:br>
              <a:rPr lang="he-IL" sz="1400" dirty="0">
                <a:effectLst/>
              </a:rPr>
            </a:br>
            <a:r>
              <a:rPr lang="he-IL" sz="1400" dirty="0">
                <a:effectLst/>
              </a:rPr>
              <a:t>אַשְׁרֵי מִי שֶׁנָּתַן לוֹ שָׁלוֹם וְהֶחֱזִיר לוֹ שָׁלוֹם</a:t>
            </a:r>
            <a:br>
              <a:rPr lang="he-IL" sz="1400" dirty="0">
                <a:effectLst/>
              </a:rPr>
            </a:br>
            <a:r>
              <a:rPr lang="he-IL" sz="1400" dirty="0">
                <a:effectLst/>
              </a:rPr>
              <a:t>ה' יְבָרֵךְ אֶת עַמּוֹ בַשָּׁלוֹם</a:t>
            </a:r>
            <a:br>
              <a:rPr lang="he-IL" sz="1400" dirty="0">
                <a:effectLst/>
              </a:rPr>
            </a:br>
            <a:br>
              <a:rPr lang="he-IL" sz="1400" dirty="0">
                <a:effectLst/>
              </a:rPr>
            </a:br>
            <a:r>
              <a:rPr lang="he-IL" sz="1400" dirty="0">
                <a:effectLst/>
              </a:rPr>
              <a:t>כַּכָּתוּב הִנֵּה אָנֹכִי שֹׁלֵחַ לָכֶם אֵת אֵלִיָּה הַנָּבִיא</a:t>
            </a:r>
            <a:br>
              <a:rPr lang="he-IL" sz="1400" dirty="0">
                <a:effectLst/>
              </a:rPr>
            </a:br>
            <a:r>
              <a:rPr lang="he-IL" sz="1400" dirty="0">
                <a:effectLst/>
              </a:rPr>
              <a:t>לִפְנֵי בֹּא יוֹם ה' הַגָּדוֹל וְהַנּוֹרָא</a:t>
            </a:r>
            <a:br>
              <a:rPr lang="he-IL" sz="1400" dirty="0">
                <a:effectLst/>
              </a:rPr>
            </a:br>
            <a:r>
              <a:rPr lang="he-IL" sz="1400" dirty="0">
                <a:effectLst/>
              </a:rPr>
              <a:t>וְהֵשִׁיב לֵב אָבוֹת עַל בָּנִים וְלֵב בָּנִים עַל </a:t>
            </a:r>
            <a:r>
              <a:rPr lang="he-IL" sz="1400" dirty="0" err="1">
                <a:effectLst/>
              </a:rPr>
              <a:t>אֲבוֹתָם</a:t>
            </a:r>
            <a:endParaRPr lang="he-IL" sz="4000" dirty="0"/>
          </a:p>
        </p:txBody>
      </p:sp>
    </p:spTree>
    <p:extLst>
      <p:ext uri="{BB962C8B-B14F-4D97-AF65-F5344CB8AC3E}">
        <p14:creationId xmlns:p14="http://schemas.microsoft.com/office/powerpoint/2010/main" val="1025971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pic>
        <p:nvPicPr>
          <p:cNvPr id="5" name="תמונה 4">
            <a:extLst>
              <a:ext uri="{FF2B5EF4-FFF2-40B4-BE49-F238E27FC236}">
                <a16:creationId xmlns:a16="http://schemas.microsoft.com/office/drawing/2014/main" id="{32B13759-3B50-51EC-7301-B8576AF84F0B}"/>
              </a:ext>
            </a:extLst>
          </p:cNvPr>
          <p:cNvPicPr>
            <a:picLocks noChangeAspect="1"/>
          </p:cNvPicPr>
          <p:nvPr/>
        </p:nvPicPr>
        <p:blipFill>
          <a:blip r:embed="rId2"/>
          <a:stretch>
            <a:fillRect/>
          </a:stretch>
        </p:blipFill>
        <p:spPr>
          <a:xfrm>
            <a:off x="3300334" y="0"/>
            <a:ext cx="5591332" cy="6858000"/>
          </a:xfrm>
          <a:prstGeom prst="rect">
            <a:avLst/>
          </a:prstGeom>
        </p:spPr>
      </p:pic>
    </p:spTree>
    <p:extLst>
      <p:ext uri="{BB962C8B-B14F-4D97-AF65-F5344CB8AC3E}">
        <p14:creationId xmlns:p14="http://schemas.microsoft.com/office/powerpoint/2010/main" val="267753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894743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983111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425661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64832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49048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81527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429036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525842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781299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496279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98856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426520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247274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758347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59442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589019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073805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669795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909130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647793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03601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56378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4014374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90893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830039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914518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414489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836982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FD9215-D6C6-7DCF-F35E-CEBBC8485028}"/>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91E5DDB-E5EB-E770-B008-EB3A9D5076BD}"/>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403921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כותרת 12"/>
          <p:cNvSpPr>
            <a:spLocks noGrp="1"/>
          </p:cNvSpPr>
          <p:nvPr>
            <p:ph type="title"/>
          </p:nvPr>
        </p:nvSpPr>
        <p:spPr>
          <a:xfrm flipH="1">
            <a:off x="1534270" y="78910"/>
            <a:ext cx="9133730" cy="1233424"/>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פריסת כותרת ותוכן עם רשימה</a:t>
            </a:r>
          </a:p>
        </p:txBody>
      </p:sp>
      <p:sp>
        <p:nvSpPr>
          <p:cNvPr id="14" name="מציין מיקום תוכן 13"/>
          <p:cNvSpPr>
            <a:spLocks noGrp="1"/>
          </p:cNvSpPr>
          <p:nvPr>
            <p:ph idx="1"/>
          </p:nvPr>
        </p:nvSpPr>
        <p:spPr>
          <a:xfrm flipH="1">
            <a:off x="1528572" y="1485900"/>
            <a:ext cx="9134856" cy="4152901"/>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הוסף כאן את נקודת התבליט הראשונה שלך</a:t>
            </a:r>
          </a:p>
          <a:p>
            <a:pPr algn="r" rtl="1"/>
            <a:r>
              <a:rPr lang="he-IL" dirty="0">
                <a:latin typeface="Tahoma" panose="020B0604030504040204" pitchFamily="34" charset="0"/>
                <a:ea typeface="Tahoma" panose="020B0604030504040204" pitchFamily="34" charset="0"/>
                <a:cs typeface="Tahoma" panose="020B0604030504040204" pitchFamily="34" charset="0"/>
              </a:rPr>
              <a:t>הוסף כאן את נקודת התבליט </a:t>
            </a:r>
            <a:r>
              <a:rPr lang="he-IL" dirty="0" err="1">
                <a:latin typeface="Tahoma" panose="020B0604030504040204" pitchFamily="34" charset="0"/>
                <a:ea typeface="Tahoma" panose="020B0604030504040204" pitchFamily="34" charset="0"/>
                <a:cs typeface="Tahoma" panose="020B0604030504040204" pitchFamily="34" charset="0"/>
              </a:rPr>
              <a:t>השניה</a:t>
            </a:r>
            <a:r>
              <a:rPr lang="he-IL" dirty="0">
                <a:latin typeface="Tahoma" panose="020B0604030504040204" pitchFamily="34" charset="0"/>
                <a:ea typeface="Tahoma" panose="020B0604030504040204" pitchFamily="34" charset="0"/>
                <a:cs typeface="Tahoma" panose="020B0604030504040204" pitchFamily="34" charset="0"/>
              </a:rPr>
              <a:t> שלך</a:t>
            </a:r>
          </a:p>
          <a:p>
            <a:pPr algn="r" rtl="1"/>
            <a:r>
              <a:rPr lang="he-IL" dirty="0">
                <a:latin typeface="Tahoma" panose="020B0604030504040204" pitchFamily="34" charset="0"/>
                <a:ea typeface="Tahoma" panose="020B0604030504040204" pitchFamily="34" charset="0"/>
                <a:cs typeface="Tahoma" panose="020B0604030504040204" pitchFamily="34" charset="0"/>
              </a:rPr>
              <a:t>הוסף כאן את נקודת התבליט השלישית שלך</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p>
            <a:pPr algn="r" rtl="1"/>
            <a:r>
              <a:rPr lang="he" dirty="0">
                <a:latin typeface="Tahoma" panose="020B0604030504040204" pitchFamily="34" charset="0"/>
                <a:ea typeface="Tahoma" panose="020B0604030504040204" pitchFamily="34" charset="0"/>
                <a:cs typeface="Tahoma" panose="020B0604030504040204" pitchFamily="34" charset="0"/>
              </a:rPr>
              <a:t>פריסת כותרת </a:t>
            </a:r>
            <a:r>
              <a:rPr lang="he-IL" dirty="0">
                <a:latin typeface="Tahoma" panose="020B0604030504040204" pitchFamily="34" charset="0"/>
                <a:ea typeface="Tahoma" panose="020B0604030504040204" pitchFamily="34" charset="0"/>
                <a:cs typeface="Tahoma" panose="020B0604030504040204" pitchFamily="34" charset="0"/>
              </a:rPr>
              <a:t>ותוכן</a:t>
            </a:r>
            <a:r>
              <a:rPr lang="he" dirty="0">
                <a:latin typeface="Tahoma" panose="020B0604030504040204" pitchFamily="34" charset="0"/>
                <a:ea typeface="Tahoma" panose="020B0604030504040204" pitchFamily="34" charset="0"/>
                <a:cs typeface="Tahoma" panose="020B0604030504040204" pitchFamily="34" charset="0"/>
              </a:rPr>
              <a:t> עם תרשים</a:t>
            </a:r>
          </a:p>
        </p:txBody>
      </p:sp>
      <p:graphicFrame>
        <p:nvGraphicFramePr>
          <p:cNvPr id="8" name="מציין מיקום תוכן 7" descr="תרשים טורים מקובץ באשכולות המציג את הערכים של 3 סדרות עבור 4 קטגוריות."/>
          <p:cNvGraphicFramePr>
            <a:graphicFrameLocks noGrp="1"/>
          </p:cNvGraphicFramePr>
          <p:nvPr>
            <p:ph idx="1"/>
            <p:extLst>
              <p:ext uri="{D42A27DB-BD31-4B8C-83A1-F6EECF244321}">
                <p14:modId xmlns:p14="http://schemas.microsoft.com/office/powerpoint/2010/main" val="3329776505"/>
              </p:ext>
            </p:extLst>
          </p:nvPr>
        </p:nvGraphicFramePr>
        <p:xfrm>
          <a:off x="1528762" y="1485900"/>
          <a:ext cx="9134475" cy="41529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54606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פריסת שני תכנים עם טבלה</a:t>
            </a:r>
          </a:p>
        </p:txBody>
      </p:sp>
      <p:sp>
        <p:nvSpPr>
          <p:cNvPr id="3" name="מציין מיקום תוכן 2"/>
          <p:cNvSpPr>
            <a:spLocks noGrp="1"/>
          </p:cNvSpPr>
          <p:nvPr>
            <p:ph sz="half" idx="1"/>
          </p:nvPr>
        </p:nvSpPr>
        <p:spPr>
          <a:xfrm flipH="1">
            <a:off x="6182868" y="1485900"/>
            <a:ext cx="4480560" cy="4123944"/>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נקודת התבליט הראשונה כאן</a:t>
            </a:r>
          </a:p>
          <a:p>
            <a:pPr algn="r" rtl="1"/>
            <a:r>
              <a:rPr lang="he-IL" dirty="0">
                <a:latin typeface="Tahoma" panose="020B0604030504040204" pitchFamily="34" charset="0"/>
                <a:ea typeface="Tahoma" panose="020B0604030504040204" pitchFamily="34" charset="0"/>
                <a:cs typeface="Tahoma" panose="020B0604030504040204" pitchFamily="34" charset="0"/>
              </a:rPr>
              <a:t>נקודת התבליט </a:t>
            </a:r>
            <a:r>
              <a:rPr lang="he-IL" dirty="0" err="1">
                <a:latin typeface="Tahoma" panose="020B0604030504040204" pitchFamily="34" charset="0"/>
                <a:ea typeface="Tahoma" panose="020B0604030504040204" pitchFamily="34" charset="0"/>
                <a:cs typeface="Tahoma" panose="020B0604030504040204" pitchFamily="34" charset="0"/>
              </a:rPr>
              <a:t>השניה</a:t>
            </a:r>
            <a:r>
              <a:rPr lang="he-IL" dirty="0">
                <a:latin typeface="Tahoma" panose="020B0604030504040204" pitchFamily="34" charset="0"/>
                <a:ea typeface="Tahoma" panose="020B0604030504040204" pitchFamily="34" charset="0"/>
                <a:cs typeface="Tahoma" panose="020B0604030504040204" pitchFamily="34" charset="0"/>
              </a:rPr>
              <a:t> כאן</a:t>
            </a:r>
          </a:p>
          <a:p>
            <a:pPr algn="r" rtl="1"/>
            <a:r>
              <a:rPr lang="he-IL" dirty="0">
                <a:latin typeface="Tahoma" panose="020B0604030504040204" pitchFamily="34" charset="0"/>
                <a:ea typeface="Tahoma" panose="020B0604030504040204" pitchFamily="34" charset="0"/>
                <a:cs typeface="Tahoma" panose="020B0604030504040204" pitchFamily="34" charset="0"/>
              </a:rPr>
              <a:t>נקודת התבליט השלישית כאן</a:t>
            </a:r>
          </a:p>
        </p:txBody>
      </p:sp>
      <p:graphicFrame>
        <p:nvGraphicFramePr>
          <p:cNvPr id="5" name="מציין מיקום תוכן 4"/>
          <p:cNvGraphicFramePr>
            <a:graphicFrameLocks noGrp="1"/>
          </p:cNvGraphicFramePr>
          <p:nvPr>
            <p:ph sz="half" idx="2"/>
            <p:extLst>
              <p:ext uri="{D42A27DB-BD31-4B8C-83A1-F6EECF244321}">
                <p14:modId xmlns:p14="http://schemas.microsoft.com/office/powerpoint/2010/main" val="1036242569"/>
              </p:ext>
            </p:extLst>
          </p:nvPr>
        </p:nvGraphicFramePr>
        <p:xfrm>
          <a:off x="1533526" y="1485898"/>
          <a:ext cx="4481511" cy="2417028"/>
        </p:xfrm>
        <a:graphic>
          <a:graphicData uri="http://schemas.openxmlformats.org/drawingml/2006/table">
            <a:tbl>
              <a:tblPr rtl="1" firstRow="1" bandRow="1">
                <a:tableStyleId>{16D9F66E-5EB9-4882-86FB-DCBF35E3C3E4}</a:tableStyleId>
              </a:tblPr>
              <a:tblGrid>
                <a:gridCol w="1493837">
                  <a:extLst>
                    <a:ext uri="{9D8B030D-6E8A-4147-A177-3AD203B41FA5}">
                      <a16:colId xmlns:a16="http://schemas.microsoft.com/office/drawing/2014/main" val="20000"/>
                    </a:ext>
                  </a:extLst>
                </a:gridCol>
                <a:gridCol w="1493837">
                  <a:extLst>
                    <a:ext uri="{9D8B030D-6E8A-4147-A177-3AD203B41FA5}">
                      <a16:colId xmlns:a16="http://schemas.microsoft.com/office/drawing/2014/main" val="20001"/>
                    </a:ext>
                  </a:extLst>
                </a:gridCol>
                <a:gridCol w="1493837">
                  <a:extLst>
                    <a:ext uri="{9D8B030D-6E8A-4147-A177-3AD203B41FA5}">
                      <a16:colId xmlns:a16="http://schemas.microsoft.com/office/drawing/2014/main" val="20002"/>
                    </a:ext>
                  </a:extLst>
                </a:gridCol>
              </a:tblGrid>
              <a:tr h="604257">
                <a:tc>
                  <a:txBody>
                    <a:bodyPr/>
                    <a:lstStyle/>
                    <a:p>
                      <a:pPr rtl="1"/>
                      <a:r>
                        <a:rPr lang="he-IL" noProof="0" dirty="0">
                          <a:latin typeface="Tahoma" panose="020B0604030504040204" pitchFamily="34" charset="0"/>
                          <a:ea typeface="Tahoma" panose="020B0604030504040204" pitchFamily="34" charset="0"/>
                          <a:cs typeface="Tahoma" panose="020B0604030504040204" pitchFamily="34" charset="0"/>
                        </a:rPr>
                        <a:t>שיעור</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קבוצה 1</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קבוצה 2</a:t>
                      </a:r>
                    </a:p>
                  </a:txBody>
                  <a:tcPr anchor="ctr"/>
                </a:tc>
                <a:extLst>
                  <a:ext uri="{0D108BD9-81ED-4DB2-BD59-A6C34878D82A}">
                    <a16:rowId xmlns:a16="http://schemas.microsoft.com/office/drawing/2014/main" val="10000"/>
                  </a:ext>
                </a:extLst>
              </a:tr>
              <a:tr h="604257">
                <a:tc>
                  <a:txBody>
                    <a:bodyPr/>
                    <a:lstStyle/>
                    <a:p>
                      <a:pPr rtl="1"/>
                      <a:r>
                        <a:rPr lang="he-IL" noProof="0" dirty="0">
                          <a:latin typeface="Tahoma" panose="020B0604030504040204" pitchFamily="34" charset="0"/>
                          <a:ea typeface="Tahoma" panose="020B0604030504040204" pitchFamily="34" charset="0"/>
                          <a:cs typeface="Tahoma" panose="020B0604030504040204" pitchFamily="34" charset="0"/>
                        </a:rPr>
                        <a:t>שיעור 1</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82</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95</a:t>
                      </a:r>
                    </a:p>
                  </a:txBody>
                  <a:tcPr anchor="ctr"/>
                </a:tc>
                <a:extLst>
                  <a:ext uri="{0D108BD9-81ED-4DB2-BD59-A6C34878D82A}">
                    <a16:rowId xmlns:a16="http://schemas.microsoft.com/office/drawing/2014/main" val="10001"/>
                  </a:ext>
                </a:extLst>
              </a:tr>
              <a:tr h="604257">
                <a:tc>
                  <a:txBody>
                    <a:bodyPr/>
                    <a:lstStyle/>
                    <a:p>
                      <a:pPr rtl="1"/>
                      <a:r>
                        <a:rPr lang="he-IL" noProof="0" dirty="0">
                          <a:latin typeface="Tahoma" panose="020B0604030504040204" pitchFamily="34" charset="0"/>
                          <a:ea typeface="Tahoma" panose="020B0604030504040204" pitchFamily="34" charset="0"/>
                          <a:cs typeface="Tahoma" panose="020B0604030504040204" pitchFamily="34" charset="0"/>
                        </a:rPr>
                        <a:t>שיעור 2</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76</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88</a:t>
                      </a:r>
                    </a:p>
                  </a:txBody>
                  <a:tcPr anchor="ctr"/>
                </a:tc>
                <a:extLst>
                  <a:ext uri="{0D108BD9-81ED-4DB2-BD59-A6C34878D82A}">
                    <a16:rowId xmlns:a16="http://schemas.microsoft.com/office/drawing/2014/main" val="10002"/>
                  </a:ext>
                </a:extLst>
              </a:tr>
              <a:tr h="604257">
                <a:tc>
                  <a:txBody>
                    <a:bodyPr/>
                    <a:lstStyle/>
                    <a:p>
                      <a:pPr rtl="1"/>
                      <a:r>
                        <a:rPr lang="he-IL" noProof="0" dirty="0">
                          <a:latin typeface="Tahoma" panose="020B0604030504040204" pitchFamily="34" charset="0"/>
                          <a:ea typeface="Tahoma" panose="020B0604030504040204" pitchFamily="34" charset="0"/>
                          <a:cs typeface="Tahoma" panose="020B0604030504040204" pitchFamily="34" charset="0"/>
                        </a:rPr>
                        <a:t>שיעור 3</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84</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90</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02705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פריסת כותרת ותוכן עם </a:t>
            </a:r>
            <a:r>
              <a:rPr lang="he-IL" dirty="0" err="1">
                <a:latin typeface="Tahoma" panose="020B0604030504040204" pitchFamily="34" charset="0"/>
                <a:ea typeface="Tahoma" panose="020B0604030504040204" pitchFamily="34" charset="0"/>
                <a:cs typeface="Tahoma" panose="020B0604030504040204" pitchFamily="34" charset="0"/>
              </a:rPr>
              <a:t>SmartArt</a:t>
            </a:r>
            <a:endParaRPr lang="he-IL"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מציין מיקום תוכן 3" descr="תהליך הדגשה שמציג שלוש קבוצות המסודרות מימין לשמאל עם תיאורי משימות תחת כל קבוצה"/>
          <p:cNvGraphicFramePr>
            <a:graphicFrameLocks noGrp="1"/>
          </p:cNvGraphicFramePr>
          <p:nvPr>
            <p:ph idx="1"/>
            <p:extLst>
              <p:ext uri="{D42A27DB-BD31-4B8C-83A1-F6EECF244321}">
                <p14:modId xmlns:p14="http://schemas.microsoft.com/office/powerpoint/2010/main" val="3787682399"/>
              </p:ext>
            </p:extLst>
          </p:nvPr>
        </p:nvGraphicFramePr>
        <p:xfrm>
          <a:off x="1528762" y="1485900"/>
          <a:ext cx="9134475" cy="4152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402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24000" y="1485900"/>
            <a:ext cx="9144001" cy="2933700"/>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הוסף כותרת שקופית - 1</a:t>
            </a:r>
          </a:p>
        </p:txBody>
      </p:sp>
      <p:sp>
        <p:nvSpPr>
          <p:cNvPr id="3" name="מציין מיקום טקסט 2"/>
          <p:cNvSpPr>
            <a:spLocks noGrp="1"/>
          </p:cNvSpPr>
          <p:nvPr>
            <p:ph type="body" idx="1"/>
          </p:nvPr>
        </p:nvSpPr>
        <p:spPr>
          <a:xfrm flipH="1">
            <a:off x="1525587" y="4454034"/>
            <a:ext cx="9144000" cy="1184766"/>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1129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5"/>
          <p:cNvSpPr>
            <a:spLocks noGrp="1"/>
          </p:cNvSpPr>
          <p:nvPr>
            <p:ph type="title"/>
          </p:nvPr>
        </p:nvSpPr>
        <p:spPr>
          <a:xfrm flipH="1">
            <a:off x="1534270" y="78910"/>
            <a:ext cx="9133730" cy="1233424"/>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הוסף כותרת שקופית - 2</a:t>
            </a:r>
          </a:p>
        </p:txBody>
      </p:sp>
      <p:sp>
        <p:nvSpPr>
          <p:cNvPr id="2" name="מציין מיקום טקסט 1"/>
          <p:cNvSpPr>
            <a:spLocks noGrp="1"/>
          </p:cNvSpPr>
          <p:nvPr>
            <p:ph type="body" idx="1"/>
          </p:nvPr>
        </p:nvSpPr>
        <p:spPr>
          <a:xfrm flipH="1">
            <a:off x="6182868" y="1376018"/>
            <a:ext cx="4480560" cy="768096"/>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תוכן 2"/>
          <p:cNvSpPr>
            <a:spLocks noGrp="1"/>
          </p:cNvSpPr>
          <p:nvPr>
            <p:ph sz="half" idx="2"/>
          </p:nvPr>
        </p:nvSpPr>
        <p:spPr>
          <a:xfrm flipH="1">
            <a:off x="6182868" y="2144114"/>
            <a:ext cx="4480560" cy="3494686"/>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טקסט 3"/>
          <p:cNvSpPr>
            <a:spLocks noGrp="1"/>
          </p:cNvSpPr>
          <p:nvPr>
            <p:ph type="body" sz="quarter" idx="3"/>
          </p:nvPr>
        </p:nvSpPr>
        <p:spPr>
          <a:xfrm flipH="1">
            <a:off x="1534271" y="1376018"/>
            <a:ext cx="4480560" cy="768096"/>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תוכן 4"/>
          <p:cNvSpPr>
            <a:spLocks noGrp="1"/>
          </p:cNvSpPr>
          <p:nvPr>
            <p:ph sz="quarter" idx="4"/>
          </p:nvPr>
        </p:nvSpPr>
        <p:spPr>
          <a:xfrm flipH="1">
            <a:off x="1534271" y="2144114"/>
            <a:ext cx="4480560" cy="3494686"/>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5060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4098544" y="828876"/>
            <a:ext cx="6058552" cy="3507549"/>
          </a:xfrm>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הוסף כותרת שקופית - 3</a:t>
            </a:r>
          </a:p>
        </p:txBody>
      </p:sp>
    </p:spTree>
    <p:extLst>
      <p:ext uri="{BB962C8B-B14F-4D97-AF65-F5344CB8AC3E}">
        <p14:creationId xmlns:p14="http://schemas.microsoft.com/office/powerpoint/2010/main" val="417014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45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הוסף כותרת שקופית - 4</a:t>
            </a:r>
          </a:p>
        </p:txBody>
      </p:sp>
      <p:sp>
        <p:nvSpPr>
          <p:cNvPr id="3" name="מציין מיקום תוכן 2"/>
          <p:cNvSpPr>
            <a:spLocks noGrp="1"/>
          </p:cNvSpPr>
          <p:nvPr>
            <p:ph idx="1"/>
          </p:nvPr>
        </p:nvSpPr>
        <p:spPr>
          <a:xfrm flipH="1">
            <a:off x="1036320" y="457200"/>
            <a:ext cx="6675120" cy="5943600"/>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טקסט 3"/>
          <p:cNvSpPr>
            <a:spLocks noGrp="1"/>
          </p:cNvSpPr>
          <p:nvPr>
            <p:ph type="body" sz="half" idx="2"/>
          </p:nvPr>
        </p:nvSpPr>
        <p:spPr>
          <a:xfrm flipH="1">
            <a:off x="7985760" y="3474720"/>
            <a:ext cx="3108960" cy="1371600"/>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0119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הוסף כותרת שקופית - 5</a:t>
            </a:r>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flipH="1">
            <a:off x="1036320" y="457200"/>
            <a:ext cx="6675120" cy="5943600"/>
          </a:xfrm>
        </p:spPr>
      </p:sp>
      <p:sp>
        <p:nvSpPr>
          <p:cNvPr id="4" name="מציין מיקום טקסט 3"/>
          <p:cNvSpPr>
            <a:spLocks noGrp="1"/>
          </p:cNvSpPr>
          <p:nvPr>
            <p:ph type="body" sz="half" idx="2"/>
          </p:nvPr>
        </p:nvSpPr>
        <p:spPr>
          <a:xfrm flipH="1">
            <a:off x="7985760" y="3474720"/>
            <a:ext cx="3108960" cy="1371600"/>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6272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חזרה ללימודים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4351985_TF02895269" id="{F9301ED3-1764-49E0-B7F7-66EBBCFEF7A1}" vid="{C353E8D9-ACB4-4BF2-B6CB-7871B61EC8B9}"/>
    </a:ext>
  </a:extLst>
</a:theme>
</file>

<file path=ppt/theme/theme2.xml><?xml version="1.0" encoding="utf-8"?>
<a:theme xmlns:a="http://schemas.openxmlformats.org/drawingml/2006/main" name="ערכת נושא של Offic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ערכת נושא של Offic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2.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5F5AFAE-B80F-42D3-94B4-729362BC1BCB}">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http://purl.org/dc/dcmitype/"/>
    <ds:schemaRef ds:uri="40262f94-9f35-4ac3-9a90-690165a166b7"/>
    <ds:schemaRef ds:uri="a4f35948-e619-41b3-aa29-22878b09cfd2"/>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מצגת בתחום החינוך בעיצוב סתיו מהנה (מסך רחב)</Template>
  <TotalTime>486</TotalTime>
  <Words>1773</Words>
  <Application>Microsoft Office PowerPoint</Application>
  <PresentationFormat>מסך רחב</PresentationFormat>
  <Paragraphs>127</Paragraphs>
  <Slides>61</Slides>
  <Notes>11</Notes>
  <HiddenSlides>0</HiddenSlides>
  <MMClips>2</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61</vt:i4>
      </vt:variant>
    </vt:vector>
  </HeadingPairs>
  <TitlesOfParts>
    <vt:vector size="64" baseType="lpstr">
      <vt:lpstr>Arial</vt:lpstr>
      <vt:lpstr>Tahoma</vt:lpstr>
      <vt:lpstr>חזרה ללימודים 16x9</vt:lpstr>
      <vt:lpstr>טיול בחיפה</vt:lpstr>
      <vt:lpstr>חיפה מנין?</vt:lpstr>
      <vt:lpstr>תאור המסלול</vt:lpstr>
      <vt:lpstr>סטלה מאריס</vt:lpstr>
      <vt:lpstr>מצגת של PowerPoint‏</vt:lpstr>
      <vt:lpstr>מצגת של PowerPoint‏</vt:lpstr>
      <vt:lpstr>תאור המסלול</vt:lpstr>
      <vt:lpstr>שעשה את הים הגדול</vt:lpstr>
      <vt:lpstr>ארמון הקיץ של עבדאללה פאשא</vt:lpstr>
      <vt:lpstr>קבר אלישע – מנזר הכרמליתים</vt:lpstr>
      <vt:lpstr>קפלה לבנה</vt:lpstr>
      <vt:lpstr>אליהו בהר הכרמל</vt:lpstr>
      <vt:lpstr>מצגת של PowerPoint‏</vt:lpstr>
      <vt:lpstr>מה הקשר בין מערה לאליהו?</vt:lpstr>
      <vt:lpstr>מערת משה - ואליהו</vt:lpstr>
      <vt:lpstr>צדיקים במערה</vt:lpstr>
      <vt:lpstr>מצגת של PowerPoint‏</vt:lpstr>
      <vt:lpstr>מוצאי שבת </vt:lpstr>
      <vt:lpstr>לשבח – בהר הכרמל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פריסת כותרת ותוכן עם רשימה</vt:lpstr>
      <vt:lpstr>פריסת כותרת ותוכן עם תרשים</vt:lpstr>
      <vt:lpstr>פריסת שני תכנים עם טבלה</vt:lpstr>
      <vt:lpstr>פריסת כותרת ותוכן עם SmartArt</vt:lpstr>
      <vt:lpstr>הוסף כותרת שקופית - 1</vt:lpstr>
      <vt:lpstr>הוסף כותרת שקופית - 2</vt:lpstr>
      <vt:lpstr>הוסף כותרת שקופית - 3</vt:lpstr>
      <vt:lpstr>מצגת של PowerPoint‏</vt:lpstr>
      <vt:lpstr>הוסף כותרת שקופית - 4</vt:lpstr>
      <vt:lpstr>הוסף כותרת שקופית - 5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1</cp:revision>
  <dcterms:created xsi:type="dcterms:W3CDTF">2024-08-29T07:49:24Z</dcterms:created>
  <dcterms:modified xsi:type="dcterms:W3CDTF">2024-09-13T12:49:28Z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