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96" d="100"/>
          <a:sy n="96" d="100"/>
        </p:scale>
        <p:origin x="13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39FAC5AD-F472-470D-B079-DDF04B76F814}"/>
    <pc:docChg chg="modSld">
      <pc:chgData name="יהודה טאוב" userId="80c2dbd02819b45c" providerId="LiveId" clId="{39FAC5AD-F472-470D-B079-DDF04B76F814}" dt="2024-07-04T00:22:51.893" v="6" actId="20577"/>
      <pc:docMkLst>
        <pc:docMk/>
      </pc:docMkLst>
      <pc:sldChg chg="modSp mod">
        <pc:chgData name="יהודה טאוב" userId="80c2dbd02819b45c" providerId="LiveId" clId="{39FAC5AD-F472-470D-B079-DDF04B76F814}" dt="2024-07-04T00:22:51.893" v="6" actId="20577"/>
        <pc:sldMkLst>
          <pc:docMk/>
          <pc:sldMk cId="4082707076" sldId="257"/>
        </pc:sldMkLst>
        <pc:graphicFrameChg chg="modGraphic">
          <ac:chgData name="יהודה טאוב" userId="80c2dbd02819b45c" providerId="LiveId" clId="{39FAC5AD-F472-470D-B079-DDF04B76F814}" dt="2024-07-04T00:22:51.893" v="6" actId="20577"/>
          <ac:graphicFrameMkLst>
            <pc:docMk/>
            <pc:sldMk cId="4082707076" sldId="257"/>
            <ac:graphicFrameMk id="2" creationId="{D40DFB98-8341-4A9F-B47F-E204975C70F3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BDD267A-4479-49AA-9F83-449B6F043C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E82A8978-B067-4975-BB24-76E38464A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6712B37-B262-4A4C-B2DA-E857076EA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163D8-F72F-4E0F-9257-10404C555404}" type="datetimeFigureOut">
              <a:rPr lang="he-IL" smtClean="0"/>
              <a:t>כ"ח/סיון/תשפ"ד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DF2BC56-3979-4BF4-A7E3-7A9491FDC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FC42E34-B728-47A8-B9D8-E21B3C597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B15A-0CD9-4A16-9597-1886D295EF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10390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5144614-7240-4CC4-9C8E-D976488A2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C2019F7-0014-4268-9B4A-BD6E1C070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1AAD15E-07AB-4CC2-A3D9-43D87F649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163D8-F72F-4E0F-9257-10404C555404}" type="datetimeFigureOut">
              <a:rPr lang="he-IL" smtClean="0"/>
              <a:t>כ"ח/סיון/תשפ"ד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13800C0-8541-4979-864F-D2DF7C271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21A9812-76BB-4099-A855-D0305606F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B15A-0CD9-4A16-9597-1886D295EF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61248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76BD6B5-D2DB-46D9-B82F-0B164391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8AD7ED9-F5A4-4802-B33E-241671556D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732E17C-EC92-41EE-8746-3C9AA58C5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163D8-F72F-4E0F-9257-10404C555404}" type="datetimeFigureOut">
              <a:rPr lang="he-IL" smtClean="0"/>
              <a:t>כ"ח/סיון/תשפ"ד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F4323DE-B445-48C8-A904-7EED4F3E9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30C33D8-5C4A-43EF-A96D-B2ABE5A6D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B15A-0CD9-4A16-9597-1886D295EF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47693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75556DF-5E0F-47DD-B9B3-244D9F1D1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E7322E9-C7F4-4064-B783-BE42FF6A79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63F78CF1-22E4-48B8-AF37-2F6C95346A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D1E97E5D-2D24-44E2-9717-C98963D96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163D8-F72F-4E0F-9257-10404C555404}" type="datetimeFigureOut">
              <a:rPr lang="he-IL" smtClean="0"/>
              <a:t>כ"ח/סיון/תשפ"ד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7CD3992D-26FB-4E59-B4DC-013597A87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6CF52538-EE3B-44EB-8665-EAB2530A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B15A-0CD9-4A16-9597-1886D295EF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12049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78226D4-CAD8-493B-B020-179FC697B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478C055-F124-4926-ADEF-153764160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33274202-D914-48D4-9AF4-40AD3D7E4D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1BDE7460-D76F-437C-B4A0-BB07588A8D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D36CA657-DE5E-4132-9323-0704079255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3F04875C-CDF0-4F40-A3FD-8EDB151D4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163D8-F72F-4E0F-9257-10404C555404}" type="datetimeFigureOut">
              <a:rPr lang="he-IL" smtClean="0"/>
              <a:t>כ"ח/סיון/תשפ"ד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25B76C88-BE1B-4E74-B928-738AB20D6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3441B2CC-CAB1-40FA-9CF5-066C408C1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B15A-0CD9-4A16-9597-1886D295EF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70810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61CC63E-31B6-47C7-8EC8-5546E3E0D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CDB628F9-8CBB-475A-949A-40B8757FB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163D8-F72F-4E0F-9257-10404C555404}" type="datetimeFigureOut">
              <a:rPr lang="he-IL" smtClean="0"/>
              <a:t>כ"ח/סיון/תשפ"ד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907C8DCE-6582-4DC7-B270-750BB21C1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674DB6D8-EC26-4C1E-9FB9-37B1B1B8A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B15A-0CD9-4A16-9597-1886D295EF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79531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7BC7D004-8F6C-4B21-9B3D-40F01F253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163D8-F72F-4E0F-9257-10404C555404}" type="datetimeFigureOut">
              <a:rPr lang="he-IL" smtClean="0"/>
              <a:t>כ"ח/סיון/תשפ"ד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4F9103FD-653A-42A0-A431-5AB9FF1EB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652A9ED-AA06-4BF1-BF5D-3C2F09B17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B15A-0CD9-4A16-9597-1886D295EF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68496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A658AAC-490D-4EEA-A5FD-EF2D90BAD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60237AC-D60A-4BA4-9D55-19C91396B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F3FCC18A-6822-4AE3-B249-DE9061F76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7532AF5-FC91-43DF-B81F-D732AE67F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163D8-F72F-4E0F-9257-10404C555404}" type="datetimeFigureOut">
              <a:rPr lang="he-IL" smtClean="0"/>
              <a:t>כ"ח/סיון/תשפ"ד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63BCA6BC-562B-4BD0-BFBA-E4D0EC36F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90422C1C-C203-426C-942F-F56EE5A5D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B15A-0CD9-4A16-9597-1886D295EF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69895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FF29359-7D37-407B-A026-6FB4343BE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51E92459-A6DE-40B2-918F-F9DFDBCE0E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CE9C01BE-0E9B-43FF-8346-9BFC80015E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A7366FF-A063-42C1-BEEB-4ED647C6C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163D8-F72F-4E0F-9257-10404C555404}" type="datetimeFigureOut">
              <a:rPr lang="he-IL" smtClean="0"/>
              <a:t>כ"ח/סיון/תשפ"ד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9BA4E3E-B2A6-43A4-8272-DED7B5B67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D7027EE4-E386-4FAB-BE9F-E7F1604F8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B15A-0CD9-4A16-9597-1886D295EF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01169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87485F9-9198-476F-A702-61B1D1E95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97BF8A66-EDCB-4C64-84F8-FD0D2FFFF4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6EDD96F-D976-45E0-BFD7-E89DA0353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163D8-F72F-4E0F-9257-10404C555404}" type="datetimeFigureOut">
              <a:rPr lang="he-IL" smtClean="0"/>
              <a:t>כ"ח/סיון/תשפ"ד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DCCA070-59D8-42CD-BCAA-9B0ED6074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05A8166-7360-4135-BF6B-D7502C8A3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B15A-0CD9-4A16-9597-1886D295EF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5882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0F0D7886-59BA-48E5-8EE7-85E51BA3F6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6D466CE1-8717-4F33-89E2-4678B92F76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8EDAAE6-5956-49EA-B233-285875F33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163D8-F72F-4E0F-9257-10404C555404}" type="datetimeFigureOut">
              <a:rPr lang="he-IL" smtClean="0"/>
              <a:t>כ"ח/סיון/תשפ"ד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36F6D30-14AE-44BC-9A0D-476E89A41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1C82B06-672C-4485-9988-08C31F944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B15A-0CD9-4A16-9597-1886D295EF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23622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544A2310-59CC-462F-8DB0-793DDBCB3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238166A-A64C-4A7C-9EC4-CF7F154C88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E4894A7-B60A-4D8D-97F0-1F0780E1CF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163D8-F72F-4E0F-9257-10404C555404}" type="datetimeFigureOut">
              <a:rPr lang="he-IL" smtClean="0"/>
              <a:t>כ"ח/סיון/תשפ"ד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8F59F0F-86E4-41BA-B8A1-D2E9EFE8E2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96350F9-0F56-4640-BC8A-A0A714FA46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3B15A-0CD9-4A16-9597-1886D295EFC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85648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D48CC7D-EA70-45FE-80DB-44BD9EDD1F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/>
              <a:t>חלוקת העולם לכ"ב</a:t>
            </a:r>
            <a:br>
              <a:rPr lang="he-IL" dirty="0"/>
            </a:br>
            <a:r>
              <a:rPr lang="he-IL" dirty="0"/>
              <a:t>שלוש שבע וי"ב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EF9DC5FE-09CA-4A3A-AB7E-DEA9FF9C24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97134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טבלה 2">
            <a:extLst>
              <a:ext uri="{FF2B5EF4-FFF2-40B4-BE49-F238E27FC236}">
                <a16:creationId xmlns:a16="http://schemas.microsoft.com/office/drawing/2014/main" id="{D40DFB98-8341-4A9F-B47F-E204975C70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38761"/>
              </p:ext>
            </p:extLst>
          </p:nvPr>
        </p:nvGraphicFramePr>
        <p:xfrm>
          <a:off x="2032000" y="719666"/>
          <a:ext cx="8128000" cy="43484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45868328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459442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21224098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74841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שלוש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שבע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י"ב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250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בעולם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שמים אויר ארץ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ז' כוכבי לכת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י"ב מזלות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078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שנה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שלוש עונות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שבעה ימים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י"ב חודשים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3475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נפש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ראש בטן גויה</a:t>
                      </a:r>
                    </a:p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מוח לב כבד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שבעה נקבים בראש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י"ב פרקים ביד וברגל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5223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בדורות עולם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אדם דוד משיח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שבעת הרועים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י"ב שבטים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5734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דומם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אורך רוחב עומק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ז' קצוות – ו' ובתוכו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י"ב </a:t>
                      </a:r>
                      <a:r>
                        <a:rPr lang="he-IL" dirty="0" err="1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גבולים</a:t>
                      </a:r>
                      <a:endParaRPr lang="he-IL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190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משכן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ק"ק היכל חצר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ז' נרות למנורה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י"ב חלות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0834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תפילה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ג' ברכות ק"ש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ז' ברכות בתפילה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י"ב אמצעיות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4410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כ"ב אותיות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א מ ש (אמות)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בגד </a:t>
                      </a:r>
                      <a:r>
                        <a:rPr lang="he-IL" dirty="0" err="1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כפר"ת</a:t>
                      </a:r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 - דגושות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פשוטות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9073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 err="1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האשה</a:t>
                      </a:r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 נקנית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כסף שטר ביאה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שבע ברכות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י"ב מתנות וי"ב שמחות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03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הסכמה כללית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יום חודש שנה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ימי השבוע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חודשי השנה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68548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2707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טבלה 2">
            <a:extLst>
              <a:ext uri="{FF2B5EF4-FFF2-40B4-BE49-F238E27FC236}">
                <a16:creationId xmlns:a16="http://schemas.microsoft.com/office/drawing/2014/main" id="{D40DFB98-8341-4A9F-B47F-E204975C70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271959"/>
              </p:ext>
            </p:extLst>
          </p:nvPr>
        </p:nvGraphicFramePr>
        <p:xfrm>
          <a:off x="1221967" y="719666"/>
          <a:ext cx="10723420" cy="44500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604354">
                  <a:extLst>
                    <a:ext uri="{9D8B030D-6E8A-4147-A177-3AD203B41FA5}">
                      <a16:colId xmlns:a16="http://schemas.microsoft.com/office/drawing/2014/main" val="2458683283"/>
                    </a:ext>
                  </a:extLst>
                </a:gridCol>
                <a:gridCol w="2768138">
                  <a:extLst>
                    <a:ext uri="{9D8B030D-6E8A-4147-A177-3AD203B41FA5}">
                      <a16:colId xmlns:a16="http://schemas.microsoft.com/office/drawing/2014/main" val="14594426"/>
                    </a:ext>
                  </a:extLst>
                </a:gridCol>
                <a:gridCol w="3192088">
                  <a:extLst>
                    <a:ext uri="{9D8B030D-6E8A-4147-A177-3AD203B41FA5}">
                      <a16:colId xmlns:a16="http://schemas.microsoft.com/office/drawing/2014/main" val="3212240982"/>
                    </a:ext>
                  </a:extLst>
                </a:gridCol>
                <a:gridCol w="3158840">
                  <a:extLst>
                    <a:ext uri="{9D8B030D-6E8A-4147-A177-3AD203B41FA5}">
                      <a16:colId xmlns:a16="http://schemas.microsoft.com/office/drawing/2014/main" val="3174841282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שלושת חלקי האמונה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בורא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מהווה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משגיח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25059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אלוקי אברהם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אלוקי יצחק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אלוקי יעקב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078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גדול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 err="1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גבור</a:t>
                      </a:r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ונורא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3475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גומל חסדים טובים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וקונה הכול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וזוכר חסדי אבות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5223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עוזר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ומושיע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ומגן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437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מלמד על אהבתו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אין עוד מלבדו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אין מקרה והכל לטובה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5734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דם צפרדע כינים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ערוב דבר שחין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ברד ארבה חושך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190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כי אני ה'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אני ה' בקרב הארץ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אין כמוני בכל הארץ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0834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אלוקים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תקיף – חזק מאחר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בעל היכולת – ללא הגבלה.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בעל הכוחות כולם – </a:t>
                      </a:r>
                      <a:r>
                        <a:rPr lang="he-IL" dirty="0" err="1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הכל</a:t>
                      </a:r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 בבעלותו.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4410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נצח – לנצח את התנגד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הוד – המתנגד נהפך למודה.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</a:rPr>
                        <a:t>יסוד – בעל כוחות כולם.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9073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03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68548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4541307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8755</TotalTime>
  <Words>210</Words>
  <Application>Microsoft Office PowerPoint</Application>
  <PresentationFormat>מסך רחב</PresentationFormat>
  <Paragraphs>77</Paragraphs>
  <Slides>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ערכת נושא Office</vt:lpstr>
      <vt:lpstr>חלוקת העולם לכ"ב שלוש שבע וי"ב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מרים</dc:creator>
  <cp:lastModifiedBy>יהודה טאוב</cp:lastModifiedBy>
  <cp:revision>10</cp:revision>
  <dcterms:created xsi:type="dcterms:W3CDTF">2024-04-03T23:47:12Z</dcterms:created>
  <dcterms:modified xsi:type="dcterms:W3CDTF">2024-07-07T08:40:07Z</dcterms:modified>
</cp:coreProperties>
</file>