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3" r:id="rId7"/>
    <p:sldId id="264" r:id="rId8"/>
    <p:sldId id="260" r:id="rId9"/>
    <p:sldId id="262" r:id="rId10"/>
  </p:sldIdLst>
  <p:sldSz cx="12192000" cy="6858000"/>
  <p:notesSz cx="6797675" cy="9872663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A9124A-77CD-4155-B91E-69E6F95450E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9849833D-87A3-4E70-950F-8B3E82E0E2E0}">
      <dgm:prSet phldrT="[טקסט]"/>
      <dgm:spPr/>
      <dgm:t>
        <a:bodyPr/>
        <a:lstStyle/>
        <a:p>
          <a:pPr rtl="1"/>
          <a:r>
            <a:rPr lang="he-IL" dirty="0"/>
            <a:t>אברהם אבינו מודה פעמים. </a:t>
          </a:r>
        </a:p>
        <a:p>
          <a:pPr rtl="1"/>
          <a:r>
            <a:rPr lang="he-IL" dirty="0"/>
            <a:t>אליעזר מודה פעמיים</a:t>
          </a:r>
        </a:p>
      </dgm:t>
    </dgm:pt>
    <dgm:pt modelId="{B0DBD274-B8DC-4BEA-B28F-C102D44A7ADE}" type="parTrans" cxnId="{5714521B-552B-4A1B-BF50-DADBECFC4079}">
      <dgm:prSet/>
      <dgm:spPr/>
      <dgm:t>
        <a:bodyPr/>
        <a:lstStyle/>
        <a:p>
          <a:pPr rtl="1"/>
          <a:endParaRPr lang="he-IL"/>
        </a:p>
      </dgm:t>
    </dgm:pt>
    <dgm:pt modelId="{0E5A0106-9A73-4EDE-93F0-44C02AD0F720}" type="sibTrans" cxnId="{5714521B-552B-4A1B-BF50-DADBECFC4079}">
      <dgm:prSet/>
      <dgm:spPr/>
      <dgm:t>
        <a:bodyPr/>
        <a:lstStyle/>
        <a:p>
          <a:pPr rtl="1"/>
          <a:endParaRPr lang="he-IL"/>
        </a:p>
      </dgm:t>
    </dgm:pt>
    <dgm:pt modelId="{96FE4BAB-EC7C-4BE3-A17C-872CDFAF11E6}">
      <dgm:prSet phldrT="[טקסט]"/>
      <dgm:spPr/>
      <dgm:t>
        <a:bodyPr/>
        <a:lstStyle/>
        <a:p>
          <a:pPr rtl="1"/>
          <a:r>
            <a:rPr lang="he-IL" dirty="0"/>
            <a:t>באותה פרשה קונים </a:t>
          </a:r>
          <a:r>
            <a:rPr lang="he-IL" dirty="0" err="1"/>
            <a:t>אשה</a:t>
          </a:r>
          <a:r>
            <a:rPr lang="he-IL" dirty="0"/>
            <a:t> ואר"י.</a:t>
          </a:r>
        </a:p>
        <a:p>
          <a:pPr rtl="1"/>
          <a:r>
            <a:rPr lang="he-IL" dirty="0"/>
            <a:t> בגמ' למדו </a:t>
          </a:r>
          <a:r>
            <a:rPr lang="he-IL" dirty="0" err="1"/>
            <a:t>קיחה</a:t>
          </a:r>
          <a:r>
            <a:rPr lang="he-IL" dirty="0"/>
            <a:t> </a:t>
          </a:r>
          <a:r>
            <a:rPr lang="he-IL" dirty="0" err="1"/>
            <a:t>קיחה</a:t>
          </a:r>
          <a:r>
            <a:rPr lang="he-IL" dirty="0"/>
            <a:t> משדה עפרון</a:t>
          </a:r>
        </a:p>
      </dgm:t>
    </dgm:pt>
    <dgm:pt modelId="{800E532D-51DD-4084-99BF-8DECBD3F565E}" type="parTrans" cxnId="{8EB1EDC6-B8F9-4475-BABD-6A398006F664}">
      <dgm:prSet/>
      <dgm:spPr/>
      <dgm:t>
        <a:bodyPr/>
        <a:lstStyle/>
        <a:p>
          <a:pPr rtl="1"/>
          <a:endParaRPr lang="he-IL"/>
        </a:p>
      </dgm:t>
    </dgm:pt>
    <dgm:pt modelId="{DBD87934-57F3-41CC-A5CF-A97A8AEF58F5}" type="sibTrans" cxnId="{8EB1EDC6-B8F9-4475-BABD-6A398006F664}">
      <dgm:prSet/>
      <dgm:spPr/>
      <dgm:t>
        <a:bodyPr/>
        <a:lstStyle/>
        <a:p>
          <a:pPr rtl="1"/>
          <a:endParaRPr lang="he-IL"/>
        </a:p>
      </dgm:t>
    </dgm:pt>
    <dgm:pt modelId="{EBB68EAE-021E-4F47-A15B-1DF35212D9AB}">
      <dgm:prSet phldrT="[טקסט]"/>
      <dgm:spPr/>
      <dgm:t>
        <a:bodyPr/>
        <a:lstStyle/>
        <a:p>
          <a:pPr rtl="1"/>
          <a:r>
            <a:rPr lang="he-IL" dirty="0"/>
            <a:t>הפרשה פותחת פעמיים בחיי שרה. </a:t>
          </a:r>
        </a:p>
        <a:p>
          <a:pPr rtl="1"/>
          <a:r>
            <a:rPr lang="he-IL" dirty="0"/>
            <a:t>חיים כפולים – גוף עם נפש. </a:t>
          </a:r>
        </a:p>
      </dgm:t>
    </dgm:pt>
    <dgm:pt modelId="{1C3F1173-AED0-4B65-B35D-61C778983625}" type="parTrans" cxnId="{7D93A16E-6A7E-4A5B-BE4D-DC598CE93AEB}">
      <dgm:prSet/>
      <dgm:spPr/>
      <dgm:t>
        <a:bodyPr/>
        <a:lstStyle/>
        <a:p>
          <a:pPr rtl="1"/>
          <a:endParaRPr lang="he-IL"/>
        </a:p>
      </dgm:t>
    </dgm:pt>
    <dgm:pt modelId="{A75964C1-650F-4206-A709-972D56BEB8DC}" type="sibTrans" cxnId="{7D93A16E-6A7E-4A5B-BE4D-DC598CE93AEB}">
      <dgm:prSet/>
      <dgm:spPr/>
      <dgm:t>
        <a:bodyPr/>
        <a:lstStyle/>
        <a:p>
          <a:pPr rtl="1"/>
          <a:endParaRPr lang="he-IL"/>
        </a:p>
      </dgm:t>
    </dgm:pt>
    <dgm:pt modelId="{B8B76C5B-60E6-44CB-8F1B-6E7A2611B33A}">
      <dgm:prSet/>
      <dgm:spPr/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אברהם קונה את המערה מבני חת ומעפרון</a:t>
          </a:r>
        </a:p>
        <a:p>
          <a:pPr marL="0" lvl="0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0065D3F9-0C6F-4E63-84CA-36D3FD0917DC}" type="parTrans" cxnId="{E7D0746A-6EE0-4D30-85F5-31E95ACB0916}">
      <dgm:prSet/>
      <dgm:spPr/>
      <dgm:t>
        <a:bodyPr/>
        <a:lstStyle/>
        <a:p>
          <a:pPr rtl="1"/>
          <a:endParaRPr lang="he-IL"/>
        </a:p>
      </dgm:t>
    </dgm:pt>
    <dgm:pt modelId="{0D30FDFE-5BC8-4DFD-83C5-BD870D1E44A1}" type="sibTrans" cxnId="{E7D0746A-6EE0-4D30-85F5-31E95ACB0916}">
      <dgm:prSet/>
      <dgm:spPr/>
      <dgm:t>
        <a:bodyPr/>
        <a:lstStyle/>
        <a:p>
          <a:pPr rtl="1"/>
          <a:endParaRPr lang="he-IL"/>
        </a:p>
      </dgm:t>
    </dgm:pt>
    <dgm:pt modelId="{B3324C72-9670-4FBC-A4A0-75DC12B89B31}" type="pres">
      <dgm:prSet presAssocID="{19A9124A-77CD-4155-B91E-69E6F95450EB}" presName="diagram" presStyleCnt="0">
        <dgm:presLayoutVars>
          <dgm:dir/>
          <dgm:resizeHandles val="exact"/>
        </dgm:presLayoutVars>
      </dgm:prSet>
      <dgm:spPr/>
    </dgm:pt>
    <dgm:pt modelId="{60F47EF4-2E37-4D05-BC0B-929D0F58DC8E}" type="pres">
      <dgm:prSet presAssocID="{9849833D-87A3-4E70-950F-8B3E82E0E2E0}" presName="node" presStyleLbl="node1" presStyleIdx="0" presStyleCnt="4">
        <dgm:presLayoutVars>
          <dgm:bulletEnabled val="1"/>
        </dgm:presLayoutVars>
      </dgm:prSet>
      <dgm:spPr/>
    </dgm:pt>
    <dgm:pt modelId="{44BF2127-086C-408D-8A61-1E1E0C5C8D23}" type="pres">
      <dgm:prSet presAssocID="{0E5A0106-9A73-4EDE-93F0-44C02AD0F720}" presName="sibTrans" presStyleCnt="0"/>
      <dgm:spPr/>
    </dgm:pt>
    <dgm:pt modelId="{FA648DC4-0266-4115-9F2F-F458784F4FD1}" type="pres">
      <dgm:prSet presAssocID="{B8B76C5B-60E6-44CB-8F1B-6E7A2611B33A}" presName="node" presStyleLbl="node1" presStyleIdx="1" presStyleCnt="4">
        <dgm:presLayoutVars>
          <dgm:bulletEnabled val="1"/>
        </dgm:presLayoutVars>
      </dgm:prSet>
      <dgm:spPr/>
    </dgm:pt>
    <dgm:pt modelId="{FDDAC7D1-CCC6-48C8-A03F-4A6637792A71}" type="pres">
      <dgm:prSet presAssocID="{0D30FDFE-5BC8-4DFD-83C5-BD870D1E44A1}" presName="sibTrans" presStyleCnt="0"/>
      <dgm:spPr/>
    </dgm:pt>
    <dgm:pt modelId="{4B757CF0-3A68-4CAB-AC44-AC61C2E6BCD3}" type="pres">
      <dgm:prSet presAssocID="{96FE4BAB-EC7C-4BE3-A17C-872CDFAF11E6}" presName="node" presStyleLbl="node1" presStyleIdx="2" presStyleCnt="4">
        <dgm:presLayoutVars>
          <dgm:bulletEnabled val="1"/>
        </dgm:presLayoutVars>
      </dgm:prSet>
      <dgm:spPr/>
    </dgm:pt>
    <dgm:pt modelId="{C8899909-1699-4E27-B0DC-5FE5A31B7B98}" type="pres">
      <dgm:prSet presAssocID="{DBD87934-57F3-41CC-A5CF-A97A8AEF58F5}" presName="sibTrans" presStyleCnt="0"/>
      <dgm:spPr/>
    </dgm:pt>
    <dgm:pt modelId="{97A8AC1A-7A8C-47DF-B687-B3BD10BC904B}" type="pres">
      <dgm:prSet presAssocID="{EBB68EAE-021E-4F47-A15B-1DF35212D9AB}" presName="node" presStyleLbl="node1" presStyleIdx="3" presStyleCnt="4">
        <dgm:presLayoutVars>
          <dgm:bulletEnabled val="1"/>
        </dgm:presLayoutVars>
      </dgm:prSet>
      <dgm:spPr/>
    </dgm:pt>
  </dgm:ptLst>
  <dgm:cxnLst>
    <dgm:cxn modelId="{69242910-0DBB-492B-B5E7-5DB4F5741CC5}" type="presOf" srcId="{96FE4BAB-EC7C-4BE3-A17C-872CDFAF11E6}" destId="{4B757CF0-3A68-4CAB-AC44-AC61C2E6BCD3}" srcOrd="0" destOrd="0" presId="urn:microsoft.com/office/officeart/2005/8/layout/default"/>
    <dgm:cxn modelId="{5714521B-552B-4A1B-BF50-DADBECFC4079}" srcId="{19A9124A-77CD-4155-B91E-69E6F95450EB}" destId="{9849833D-87A3-4E70-950F-8B3E82E0E2E0}" srcOrd="0" destOrd="0" parTransId="{B0DBD274-B8DC-4BEA-B28F-C102D44A7ADE}" sibTransId="{0E5A0106-9A73-4EDE-93F0-44C02AD0F720}"/>
    <dgm:cxn modelId="{BE31DB3D-E0BB-4DE4-8009-379F44AD2662}" type="presOf" srcId="{EBB68EAE-021E-4F47-A15B-1DF35212D9AB}" destId="{97A8AC1A-7A8C-47DF-B687-B3BD10BC904B}" srcOrd="0" destOrd="0" presId="urn:microsoft.com/office/officeart/2005/8/layout/default"/>
    <dgm:cxn modelId="{4ABEE949-CEF2-4F22-BD7B-7C5AB3CFB11B}" type="presOf" srcId="{B8B76C5B-60E6-44CB-8F1B-6E7A2611B33A}" destId="{FA648DC4-0266-4115-9F2F-F458784F4FD1}" srcOrd="0" destOrd="0" presId="urn:microsoft.com/office/officeart/2005/8/layout/default"/>
    <dgm:cxn modelId="{E7D0746A-6EE0-4D30-85F5-31E95ACB0916}" srcId="{19A9124A-77CD-4155-B91E-69E6F95450EB}" destId="{B8B76C5B-60E6-44CB-8F1B-6E7A2611B33A}" srcOrd="1" destOrd="0" parTransId="{0065D3F9-0C6F-4E63-84CA-36D3FD0917DC}" sibTransId="{0D30FDFE-5BC8-4DFD-83C5-BD870D1E44A1}"/>
    <dgm:cxn modelId="{7D93A16E-6A7E-4A5B-BE4D-DC598CE93AEB}" srcId="{19A9124A-77CD-4155-B91E-69E6F95450EB}" destId="{EBB68EAE-021E-4F47-A15B-1DF35212D9AB}" srcOrd="3" destOrd="0" parTransId="{1C3F1173-AED0-4B65-B35D-61C778983625}" sibTransId="{A75964C1-650F-4206-A709-972D56BEB8DC}"/>
    <dgm:cxn modelId="{99D5E6AF-061B-4141-9F30-CAAC0E716F41}" type="presOf" srcId="{19A9124A-77CD-4155-B91E-69E6F95450EB}" destId="{B3324C72-9670-4FBC-A4A0-75DC12B89B31}" srcOrd="0" destOrd="0" presId="urn:microsoft.com/office/officeart/2005/8/layout/default"/>
    <dgm:cxn modelId="{8EB1EDC6-B8F9-4475-BABD-6A398006F664}" srcId="{19A9124A-77CD-4155-B91E-69E6F95450EB}" destId="{96FE4BAB-EC7C-4BE3-A17C-872CDFAF11E6}" srcOrd="2" destOrd="0" parTransId="{800E532D-51DD-4084-99BF-8DECBD3F565E}" sibTransId="{DBD87934-57F3-41CC-A5CF-A97A8AEF58F5}"/>
    <dgm:cxn modelId="{D3F85EF4-530C-4998-9138-3758A050E3E7}" type="presOf" srcId="{9849833D-87A3-4E70-950F-8B3E82E0E2E0}" destId="{60F47EF4-2E37-4D05-BC0B-929D0F58DC8E}" srcOrd="0" destOrd="0" presId="urn:microsoft.com/office/officeart/2005/8/layout/default"/>
    <dgm:cxn modelId="{74BACFA7-08F4-4029-83BA-4F3FAF4E7B9C}" type="presParOf" srcId="{B3324C72-9670-4FBC-A4A0-75DC12B89B31}" destId="{60F47EF4-2E37-4D05-BC0B-929D0F58DC8E}" srcOrd="0" destOrd="0" presId="urn:microsoft.com/office/officeart/2005/8/layout/default"/>
    <dgm:cxn modelId="{3BADB76E-3B9B-452C-AFE1-AE4650A6E515}" type="presParOf" srcId="{B3324C72-9670-4FBC-A4A0-75DC12B89B31}" destId="{44BF2127-086C-408D-8A61-1E1E0C5C8D23}" srcOrd="1" destOrd="0" presId="urn:microsoft.com/office/officeart/2005/8/layout/default"/>
    <dgm:cxn modelId="{2133F895-233F-4A4D-9467-EC4FF97B9E79}" type="presParOf" srcId="{B3324C72-9670-4FBC-A4A0-75DC12B89B31}" destId="{FA648DC4-0266-4115-9F2F-F458784F4FD1}" srcOrd="2" destOrd="0" presId="urn:microsoft.com/office/officeart/2005/8/layout/default"/>
    <dgm:cxn modelId="{8FEE8245-DBF3-4A13-B68D-C8BC7049664B}" type="presParOf" srcId="{B3324C72-9670-4FBC-A4A0-75DC12B89B31}" destId="{FDDAC7D1-CCC6-48C8-A03F-4A6637792A71}" srcOrd="3" destOrd="0" presId="urn:microsoft.com/office/officeart/2005/8/layout/default"/>
    <dgm:cxn modelId="{0C81088C-0999-4BF2-8162-320DA56D0E9E}" type="presParOf" srcId="{B3324C72-9670-4FBC-A4A0-75DC12B89B31}" destId="{4B757CF0-3A68-4CAB-AC44-AC61C2E6BCD3}" srcOrd="4" destOrd="0" presId="urn:microsoft.com/office/officeart/2005/8/layout/default"/>
    <dgm:cxn modelId="{5C185728-0465-4B1D-AEF5-8910AEE4EBEE}" type="presParOf" srcId="{B3324C72-9670-4FBC-A4A0-75DC12B89B31}" destId="{C8899909-1699-4E27-B0DC-5FE5A31B7B98}" srcOrd="5" destOrd="0" presId="urn:microsoft.com/office/officeart/2005/8/layout/default"/>
    <dgm:cxn modelId="{0BAA5987-5943-4C62-BF1C-A7B0CF49791D}" type="presParOf" srcId="{B3324C72-9670-4FBC-A4A0-75DC12B89B31}" destId="{97A8AC1A-7A8C-47DF-B687-B3BD10BC904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8FB45E-99A5-43BE-BA61-CD43A192AD2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2560D92-191B-45E2-8309-6DE8354F9DB4}">
      <dgm:prSet phldrT="[טקסט]"/>
      <dgm:spPr/>
      <dgm:t>
        <a:bodyPr/>
        <a:lstStyle/>
        <a:p>
          <a:pPr rtl="1"/>
          <a:r>
            <a:rPr lang="he-IL" dirty="0"/>
            <a:t>קנין </a:t>
          </a:r>
          <a:r>
            <a:rPr lang="he-IL" dirty="0" err="1"/>
            <a:t>אשה</a:t>
          </a:r>
          <a:endParaRPr lang="he-IL" dirty="0"/>
        </a:p>
        <a:p>
          <a:pPr rtl="1"/>
          <a:r>
            <a:rPr lang="he-IL" dirty="0"/>
            <a:t>ניתוק מהעולם</a:t>
          </a:r>
        </a:p>
        <a:p>
          <a:pPr rtl="1"/>
          <a:r>
            <a:rPr lang="he-IL" dirty="0"/>
            <a:t>חיבור לאיש. </a:t>
          </a:r>
        </a:p>
      </dgm:t>
    </dgm:pt>
    <dgm:pt modelId="{03BE13BD-0613-4B7C-90CC-5F338B18230A}" type="parTrans" cxnId="{FE31A39D-63B1-415D-9DF4-4F8BA3841517}">
      <dgm:prSet/>
      <dgm:spPr/>
      <dgm:t>
        <a:bodyPr/>
        <a:lstStyle/>
        <a:p>
          <a:pPr rtl="1"/>
          <a:endParaRPr lang="he-IL"/>
        </a:p>
      </dgm:t>
    </dgm:pt>
    <dgm:pt modelId="{F518FE48-7665-492A-BF41-A737B6F918B6}" type="sibTrans" cxnId="{FE31A39D-63B1-415D-9DF4-4F8BA3841517}">
      <dgm:prSet/>
      <dgm:spPr/>
      <dgm:t>
        <a:bodyPr/>
        <a:lstStyle/>
        <a:p>
          <a:pPr rtl="1"/>
          <a:endParaRPr lang="he-IL"/>
        </a:p>
      </dgm:t>
    </dgm:pt>
    <dgm:pt modelId="{6334A277-850F-47E6-8070-827163BEB78B}">
      <dgm:prSet phldrT="[טקסט]"/>
      <dgm:spPr/>
      <dgm:t>
        <a:bodyPr/>
        <a:lstStyle/>
        <a:p>
          <a:pPr rtl="1"/>
          <a:r>
            <a:rPr lang="he-IL" u="sng" dirty="0"/>
            <a:t>התשלום עבור</a:t>
          </a:r>
        </a:p>
        <a:p>
          <a:pPr rtl="1"/>
          <a:r>
            <a:rPr lang="he-IL" dirty="0"/>
            <a:t>המקח – לעולם</a:t>
          </a:r>
        </a:p>
        <a:p>
          <a:pPr rtl="1"/>
          <a:r>
            <a:rPr lang="he-IL" dirty="0"/>
            <a:t>הקונה – יתחבר. </a:t>
          </a:r>
        </a:p>
      </dgm:t>
    </dgm:pt>
    <dgm:pt modelId="{2285367B-4DB4-41A0-B823-A29AD60E96AF}" type="parTrans" cxnId="{6D243522-844A-462B-98F6-FD300DDBC1B2}">
      <dgm:prSet/>
      <dgm:spPr/>
      <dgm:t>
        <a:bodyPr/>
        <a:lstStyle/>
        <a:p>
          <a:pPr rtl="1"/>
          <a:endParaRPr lang="he-IL"/>
        </a:p>
      </dgm:t>
    </dgm:pt>
    <dgm:pt modelId="{D97F6157-02D8-47D3-9382-AAED130F1E16}" type="sibTrans" cxnId="{6D243522-844A-462B-98F6-FD300DDBC1B2}">
      <dgm:prSet/>
      <dgm:spPr/>
      <dgm:t>
        <a:bodyPr/>
        <a:lstStyle/>
        <a:p>
          <a:pPr rtl="1"/>
          <a:endParaRPr lang="he-IL"/>
        </a:p>
      </dgm:t>
    </dgm:pt>
    <dgm:pt modelId="{F9071F9E-6279-4E93-80CF-7CD898A76F2A}">
      <dgm:prSet phldrT="[טקסט]"/>
      <dgm:spPr/>
      <dgm:t>
        <a:bodyPr/>
        <a:lstStyle/>
        <a:p>
          <a:pPr rtl="1"/>
          <a:r>
            <a:rPr lang="he-IL" dirty="0"/>
            <a:t>קרקע בארץ</a:t>
          </a:r>
        </a:p>
        <a:p>
          <a:pPr rtl="1"/>
          <a:r>
            <a:rPr lang="he-IL" dirty="0"/>
            <a:t>קנין בעולם הזה</a:t>
          </a:r>
        </a:p>
        <a:p>
          <a:pPr rtl="1"/>
          <a:r>
            <a:rPr lang="he-IL" dirty="0"/>
            <a:t>חלק בעולם הבא</a:t>
          </a:r>
        </a:p>
      </dgm:t>
    </dgm:pt>
    <dgm:pt modelId="{620D02F4-602B-4F67-8C8A-F4CA81D666CA}" type="parTrans" cxnId="{A404E450-8431-4D0A-B1BA-0FC4CC70674E}">
      <dgm:prSet/>
      <dgm:spPr/>
      <dgm:t>
        <a:bodyPr/>
        <a:lstStyle/>
        <a:p>
          <a:pPr rtl="1"/>
          <a:endParaRPr lang="he-IL"/>
        </a:p>
      </dgm:t>
    </dgm:pt>
    <dgm:pt modelId="{5BF66141-87A5-4B83-81BF-A39B772E248C}" type="sibTrans" cxnId="{A404E450-8431-4D0A-B1BA-0FC4CC70674E}">
      <dgm:prSet/>
      <dgm:spPr/>
      <dgm:t>
        <a:bodyPr/>
        <a:lstStyle/>
        <a:p>
          <a:pPr rtl="1"/>
          <a:endParaRPr lang="he-IL"/>
        </a:p>
      </dgm:t>
    </dgm:pt>
    <dgm:pt modelId="{D736628D-4E7E-4F09-B7ED-477577539B95}">
      <dgm:prSet phldrT="[טקסט]"/>
      <dgm:spPr/>
      <dgm:t>
        <a:bodyPr/>
        <a:lstStyle/>
        <a:p>
          <a:pPr rtl="1"/>
          <a:r>
            <a:rPr lang="he-IL" dirty="0"/>
            <a:t>ארץ ישראל</a:t>
          </a:r>
        </a:p>
        <a:p>
          <a:pPr rtl="1"/>
          <a:r>
            <a:rPr lang="he-IL" dirty="0"/>
            <a:t>חיבור פיזי – מגורים</a:t>
          </a:r>
        </a:p>
        <a:p>
          <a:pPr rtl="1"/>
          <a:r>
            <a:rPr lang="he-IL" dirty="0"/>
            <a:t>חיבור נפשי – חן וחיבה</a:t>
          </a:r>
        </a:p>
      </dgm:t>
    </dgm:pt>
    <dgm:pt modelId="{EF6BC62C-DCCD-401B-A8D9-47F1A78CA316}" type="parTrans" cxnId="{06844CE8-B2FC-4BE7-984E-9F12950EDFB5}">
      <dgm:prSet/>
      <dgm:spPr/>
      <dgm:t>
        <a:bodyPr/>
        <a:lstStyle/>
        <a:p>
          <a:pPr rtl="1"/>
          <a:endParaRPr lang="he-IL"/>
        </a:p>
      </dgm:t>
    </dgm:pt>
    <dgm:pt modelId="{B96C345A-37CB-4DF0-BC77-75170DBDBD28}" type="sibTrans" cxnId="{06844CE8-B2FC-4BE7-984E-9F12950EDFB5}">
      <dgm:prSet/>
      <dgm:spPr/>
      <dgm:t>
        <a:bodyPr/>
        <a:lstStyle/>
        <a:p>
          <a:pPr rtl="1"/>
          <a:endParaRPr lang="he-IL"/>
        </a:p>
      </dgm:t>
    </dgm:pt>
    <dgm:pt modelId="{789C0007-6B24-475B-A9E1-4A8F034264DD}" type="pres">
      <dgm:prSet presAssocID="{E58FB45E-99A5-43BE-BA61-CD43A192AD25}" presName="diagram" presStyleCnt="0">
        <dgm:presLayoutVars>
          <dgm:dir/>
          <dgm:resizeHandles val="exact"/>
        </dgm:presLayoutVars>
      </dgm:prSet>
      <dgm:spPr/>
    </dgm:pt>
    <dgm:pt modelId="{1214B403-7C92-4078-B921-88FA1261B558}" type="pres">
      <dgm:prSet presAssocID="{12560D92-191B-45E2-8309-6DE8354F9DB4}" presName="node" presStyleLbl="node1" presStyleIdx="0" presStyleCnt="4">
        <dgm:presLayoutVars>
          <dgm:bulletEnabled val="1"/>
        </dgm:presLayoutVars>
      </dgm:prSet>
      <dgm:spPr/>
    </dgm:pt>
    <dgm:pt modelId="{C3A905C4-0368-480E-BF44-135AB6BA5A31}" type="pres">
      <dgm:prSet presAssocID="{F518FE48-7665-492A-BF41-A737B6F918B6}" presName="sibTrans" presStyleCnt="0"/>
      <dgm:spPr/>
    </dgm:pt>
    <dgm:pt modelId="{1B16B7C0-4263-4183-AC63-FC910DE15F70}" type="pres">
      <dgm:prSet presAssocID="{6334A277-850F-47E6-8070-827163BEB78B}" presName="node" presStyleLbl="node1" presStyleIdx="1" presStyleCnt="4">
        <dgm:presLayoutVars>
          <dgm:bulletEnabled val="1"/>
        </dgm:presLayoutVars>
      </dgm:prSet>
      <dgm:spPr/>
    </dgm:pt>
    <dgm:pt modelId="{82F0181E-87EB-4598-AE31-45DE9BC39ABC}" type="pres">
      <dgm:prSet presAssocID="{D97F6157-02D8-47D3-9382-AAED130F1E16}" presName="sibTrans" presStyleCnt="0"/>
      <dgm:spPr/>
    </dgm:pt>
    <dgm:pt modelId="{5E8B4CCB-7785-40E3-969B-1AA2F4A03599}" type="pres">
      <dgm:prSet presAssocID="{F9071F9E-6279-4E93-80CF-7CD898A76F2A}" presName="node" presStyleLbl="node1" presStyleIdx="2" presStyleCnt="4">
        <dgm:presLayoutVars>
          <dgm:bulletEnabled val="1"/>
        </dgm:presLayoutVars>
      </dgm:prSet>
      <dgm:spPr/>
    </dgm:pt>
    <dgm:pt modelId="{BC2C3CEE-7A79-4843-A0CB-028E068B5449}" type="pres">
      <dgm:prSet presAssocID="{5BF66141-87A5-4B83-81BF-A39B772E248C}" presName="sibTrans" presStyleCnt="0"/>
      <dgm:spPr/>
    </dgm:pt>
    <dgm:pt modelId="{A9363878-B0BD-499D-96BE-19BA22170BC3}" type="pres">
      <dgm:prSet presAssocID="{D736628D-4E7E-4F09-B7ED-477577539B95}" presName="node" presStyleLbl="node1" presStyleIdx="3" presStyleCnt="4">
        <dgm:presLayoutVars>
          <dgm:bulletEnabled val="1"/>
        </dgm:presLayoutVars>
      </dgm:prSet>
      <dgm:spPr/>
    </dgm:pt>
  </dgm:ptLst>
  <dgm:cxnLst>
    <dgm:cxn modelId="{F2F4BD19-E707-4B77-B516-C93CE6D10D96}" type="presOf" srcId="{12560D92-191B-45E2-8309-6DE8354F9DB4}" destId="{1214B403-7C92-4078-B921-88FA1261B558}" srcOrd="0" destOrd="0" presId="urn:microsoft.com/office/officeart/2005/8/layout/default"/>
    <dgm:cxn modelId="{6D243522-844A-462B-98F6-FD300DDBC1B2}" srcId="{E58FB45E-99A5-43BE-BA61-CD43A192AD25}" destId="{6334A277-850F-47E6-8070-827163BEB78B}" srcOrd="1" destOrd="0" parTransId="{2285367B-4DB4-41A0-B823-A29AD60E96AF}" sibTransId="{D97F6157-02D8-47D3-9382-AAED130F1E16}"/>
    <dgm:cxn modelId="{950F206C-172C-4A62-93A6-C6D15750295F}" type="presOf" srcId="{6334A277-850F-47E6-8070-827163BEB78B}" destId="{1B16B7C0-4263-4183-AC63-FC910DE15F70}" srcOrd="0" destOrd="0" presId="urn:microsoft.com/office/officeart/2005/8/layout/default"/>
    <dgm:cxn modelId="{A404E450-8431-4D0A-B1BA-0FC4CC70674E}" srcId="{E58FB45E-99A5-43BE-BA61-CD43A192AD25}" destId="{F9071F9E-6279-4E93-80CF-7CD898A76F2A}" srcOrd="2" destOrd="0" parTransId="{620D02F4-602B-4F67-8C8A-F4CA81D666CA}" sibTransId="{5BF66141-87A5-4B83-81BF-A39B772E248C}"/>
    <dgm:cxn modelId="{ED97719C-F3A5-4C4A-8FE1-D354E3AD9E72}" type="presOf" srcId="{E58FB45E-99A5-43BE-BA61-CD43A192AD25}" destId="{789C0007-6B24-475B-A9E1-4A8F034264DD}" srcOrd="0" destOrd="0" presId="urn:microsoft.com/office/officeart/2005/8/layout/default"/>
    <dgm:cxn modelId="{FE31A39D-63B1-415D-9DF4-4F8BA3841517}" srcId="{E58FB45E-99A5-43BE-BA61-CD43A192AD25}" destId="{12560D92-191B-45E2-8309-6DE8354F9DB4}" srcOrd="0" destOrd="0" parTransId="{03BE13BD-0613-4B7C-90CC-5F338B18230A}" sibTransId="{F518FE48-7665-492A-BF41-A737B6F918B6}"/>
    <dgm:cxn modelId="{69B8E5D3-6894-49F7-9785-CF93AF82FCE8}" type="presOf" srcId="{D736628D-4E7E-4F09-B7ED-477577539B95}" destId="{A9363878-B0BD-499D-96BE-19BA22170BC3}" srcOrd="0" destOrd="0" presId="urn:microsoft.com/office/officeart/2005/8/layout/default"/>
    <dgm:cxn modelId="{06844CE8-B2FC-4BE7-984E-9F12950EDFB5}" srcId="{E58FB45E-99A5-43BE-BA61-CD43A192AD25}" destId="{D736628D-4E7E-4F09-B7ED-477577539B95}" srcOrd="3" destOrd="0" parTransId="{EF6BC62C-DCCD-401B-A8D9-47F1A78CA316}" sibTransId="{B96C345A-37CB-4DF0-BC77-75170DBDBD28}"/>
    <dgm:cxn modelId="{A00317EB-3C7E-4756-9BB2-52B26EB3BD1D}" type="presOf" srcId="{F9071F9E-6279-4E93-80CF-7CD898A76F2A}" destId="{5E8B4CCB-7785-40E3-969B-1AA2F4A03599}" srcOrd="0" destOrd="0" presId="urn:microsoft.com/office/officeart/2005/8/layout/default"/>
    <dgm:cxn modelId="{17997907-D521-4878-9A05-6A4D8594F7C0}" type="presParOf" srcId="{789C0007-6B24-475B-A9E1-4A8F034264DD}" destId="{1214B403-7C92-4078-B921-88FA1261B558}" srcOrd="0" destOrd="0" presId="urn:microsoft.com/office/officeart/2005/8/layout/default"/>
    <dgm:cxn modelId="{6E4455A9-6214-47C5-9C30-923CA0F3799E}" type="presParOf" srcId="{789C0007-6B24-475B-A9E1-4A8F034264DD}" destId="{C3A905C4-0368-480E-BF44-135AB6BA5A31}" srcOrd="1" destOrd="0" presId="urn:microsoft.com/office/officeart/2005/8/layout/default"/>
    <dgm:cxn modelId="{F324C28C-F9CB-4EA0-AED2-77EC454C75C9}" type="presParOf" srcId="{789C0007-6B24-475B-A9E1-4A8F034264DD}" destId="{1B16B7C0-4263-4183-AC63-FC910DE15F70}" srcOrd="2" destOrd="0" presId="urn:microsoft.com/office/officeart/2005/8/layout/default"/>
    <dgm:cxn modelId="{F74D242F-C70E-44DE-9C02-3EEE70F1FA49}" type="presParOf" srcId="{789C0007-6B24-475B-A9E1-4A8F034264DD}" destId="{82F0181E-87EB-4598-AE31-45DE9BC39ABC}" srcOrd="3" destOrd="0" presId="urn:microsoft.com/office/officeart/2005/8/layout/default"/>
    <dgm:cxn modelId="{B422FD28-7E47-4D33-ADC2-334262F2F2ED}" type="presParOf" srcId="{789C0007-6B24-475B-A9E1-4A8F034264DD}" destId="{5E8B4CCB-7785-40E3-969B-1AA2F4A03599}" srcOrd="4" destOrd="0" presId="urn:microsoft.com/office/officeart/2005/8/layout/default"/>
    <dgm:cxn modelId="{5B5DC31D-7A31-4D19-8830-092541993587}" type="presParOf" srcId="{789C0007-6B24-475B-A9E1-4A8F034264DD}" destId="{BC2C3CEE-7A79-4843-A0CB-028E068B5449}" srcOrd="5" destOrd="0" presId="urn:microsoft.com/office/officeart/2005/8/layout/default"/>
    <dgm:cxn modelId="{BEF8D076-01E8-4A7E-9E88-386F22893953}" type="presParOf" srcId="{789C0007-6B24-475B-A9E1-4A8F034264DD}" destId="{A9363878-B0BD-499D-96BE-19BA22170BC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891BC7-FB80-4FA3-84DE-9B5853D04789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8F3100A-40AB-49D1-A0CB-A53AEC185B08}">
      <dgm:prSet phldrT="[טקסט]"/>
      <dgm:spPr/>
      <dgm:t>
        <a:bodyPr/>
        <a:lstStyle/>
        <a:p>
          <a:pPr rtl="1"/>
          <a:r>
            <a:rPr lang="he-IL" dirty="0"/>
            <a:t>ברית מילה</a:t>
          </a:r>
        </a:p>
      </dgm:t>
    </dgm:pt>
    <dgm:pt modelId="{D05B884C-64FA-4C50-A354-0012C2E0FF53}" type="parTrans" cxnId="{1C4160CE-8140-413F-B7CC-BFF05BCE56A4}">
      <dgm:prSet/>
      <dgm:spPr/>
      <dgm:t>
        <a:bodyPr/>
        <a:lstStyle/>
        <a:p>
          <a:pPr rtl="1"/>
          <a:endParaRPr lang="he-IL"/>
        </a:p>
      </dgm:t>
    </dgm:pt>
    <dgm:pt modelId="{99C6ABAA-466F-4607-9292-A29A4EA4DA17}" type="sibTrans" cxnId="{1C4160CE-8140-413F-B7CC-BFF05BCE56A4}">
      <dgm:prSet/>
      <dgm:spPr/>
      <dgm:t>
        <a:bodyPr/>
        <a:lstStyle/>
        <a:p>
          <a:pPr rtl="1"/>
          <a:endParaRPr lang="he-IL"/>
        </a:p>
      </dgm:t>
    </dgm:pt>
    <dgm:pt modelId="{A2A20597-A0D0-4453-A004-E27DBE1AD366}">
      <dgm:prSet phldrT="[טקסט]"/>
      <dgm:spPr/>
      <dgm:t>
        <a:bodyPr/>
        <a:lstStyle/>
        <a:p>
          <a:pPr rtl="1"/>
          <a:r>
            <a:rPr lang="he-IL" dirty="0"/>
            <a:t>ברית של אהבה</a:t>
          </a:r>
        </a:p>
      </dgm:t>
    </dgm:pt>
    <dgm:pt modelId="{9589CE6D-77F5-4219-8F9C-BAFBD634E757}" type="parTrans" cxnId="{612E5C2F-3419-4523-ABB1-70F835E2C68B}">
      <dgm:prSet/>
      <dgm:spPr/>
      <dgm:t>
        <a:bodyPr/>
        <a:lstStyle/>
        <a:p>
          <a:pPr rtl="1"/>
          <a:endParaRPr lang="he-IL"/>
        </a:p>
      </dgm:t>
    </dgm:pt>
    <dgm:pt modelId="{941689D2-2E02-4425-B73F-2CC267386C16}" type="sibTrans" cxnId="{612E5C2F-3419-4523-ABB1-70F835E2C68B}">
      <dgm:prSet/>
      <dgm:spPr/>
      <dgm:t>
        <a:bodyPr/>
        <a:lstStyle/>
        <a:p>
          <a:pPr rtl="1"/>
          <a:endParaRPr lang="he-IL"/>
        </a:p>
      </dgm:t>
    </dgm:pt>
    <dgm:pt modelId="{554C2F83-842F-446A-A916-46B1490B4F0A}">
      <dgm:prSet phldrT="[טקסט]"/>
      <dgm:spPr/>
      <dgm:t>
        <a:bodyPr/>
        <a:lstStyle/>
        <a:p>
          <a:pPr rtl="1"/>
          <a:r>
            <a:rPr lang="he-IL" dirty="0"/>
            <a:t>ברית לארץ</a:t>
          </a:r>
        </a:p>
      </dgm:t>
    </dgm:pt>
    <dgm:pt modelId="{C09101F6-2BAB-4F78-AFF5-98F14961E00B}" type="parTrans" cxnId="{76535BDD-2B2D-4507-B781-0ED27E04FC5D}">
      <dgm:prSet/>
      <dgm:spPr/>
      <dgm:t>
        <a:bodyPr/>
        <a:lstStyle/>
        <a:p>
          <a:pPr rtl="1"/>
          <a:endParaRPr lang="he-IL"/>
        </a:p>
      </dgm:t>
    </dgm:pt>
    <dgm:pt modelId="{3D42657E-E7C4-499F-B84F-C01868A99C67}" type="sibTrans" cxnId="{76535BDD-2B2D-4507-B781-0ED27E04FC5D}">
      <dgm:prSet/>
      <dgm:spPr/>
      <dgm:t>
        <a:bodyPr/>
        <a:lstStyle/>
        <a:p>
          <a:pPr rtl="1"/>
          <a:endParaRPr lang="he-IL"/>
        </a:p>
      </dgm:t>
    </dgm:pt>
    <dgm:pt modelId="{F246D1F3-50FC-46E5-8B3A-86201EE213BF}">
      <dgm:prSet phldrT="[טקסט]"/>
      <dgm:spPr/>
      <dgm:t>
        <a:bodyPr/>
        <a:lstStyle/>
        <a:p>
          <a:pPr rtl="1"/>
          <a:r>
            <a:rPr lang="he-IL" dirty="0"/>
            <a:t>כי עת </a:t>
          </a:r>
          <a:r>
            <a:rPr lang="he-IL" dirty="0" err="1"/>
            <a:t>לחננה</a:t>
          </a:r>
          <a:endParaRPr lang="he-IL" dirty="0"/>
        </a:p>
      </dgm:t>
    </dgm:pt>
    <dgm:pt modelId="{D962E49D-A395-457F-AA0F-171DCB7ED095}" type="parTrans" cxnId="{7D91B400-5C7F-45F8-9134-9E41F48EBC3F}">
      <dgm:prSet/>
      <dgm:spPr/>
      <dgm:t>
        <a:bodyPr/>
        <a:lstStyle/>
        <a:p>
          <a:pPr rtl="1"/>
          <a:endParaRPr lang="he-IL"/>
        </a:p>
      </dgm:t>
    </dgm:pt>
    <dgm:pt modelId="{DB2BA131-299B-4C79-8839-44D78B020FBA}" type="sibTrans" cxnId="{7D91B400-5C7F-45F8-9134-9E41F48EBC3F}">
      <dgm:prSet/>
      <dgm:spPr/>
      <dgm:t>
        <a:bodyPr/>
        <a:lstStyle/>
        <a:p>
          <a:pPr rtl="1"/>
          <a:endParaRPr lang="he-IL"/>
        </a:p>
      </dgm:t>
    </dgm:pt>
    <dgm:pt modelId="{DD7D891C-04A5-4F28-8FF9-D5DAEC73E59A}">
      <dgm:prSet phldrT="[טקסט]"/>
      <dgm:spPr/>
      <dgm:t>
        <a:bodyPr/>
        <a:lstStyle/>
        <a:p>
          <a:pPr rtl="1"/>
          <a:r>
            <a:rPr lang="he-IL" dirty="0"/>
            <a:t>ואת עפרה יחוננו</a:t>
          </a:r>
        </a:p>
      </dgm:t>
    </dgm:pt>
    <dgm:pt modelId="{8F285356-8878-442E-A5EC-A6F4DB9FF362}" type="parTrans" cxnId="{34FF3EF1-1DC0-474B-8DB7-1D773302FFE4}">
      <dgm:prSet/>
      <dgm:spPr/>
      <dgm:t>
        <a:bodyPr/>
        <a:lstStyle/>
        <a:p>
          <a:pPr rtl="1"/>
          <a:endParaRPr lang="he-IL"/>
        </a:p>
      </dgm:t>
    </dgm:pt>
    <dgm:pt modelId="{7FBAF29E-7FAE-4DC7-99E2-744ED169B581}" type="sibTrans" cxnId="{34FF3EF1-1DC0-474B-8DB7-1D773302FFE4}">
      <dgm:prSet/>
      <dgm:spPr/>
      <dgm:t>
        <a:bodyPr/>
        <a:lstStyle/>
        <a:p>
          <a:pPr rtl="1"/>
          <a:endParaRPr lang="he-IL"/>
        </a:p>
      </dgm:t>
    </dgm:pt>
    <dgm:pt modelId="{F1C82CFB-B1E0-4ED6-89C7-E3B72EEDBEAE}">
      <dgm:prSet phldrT="[טקסט]"/>
      <dgm:spPr/>
      <dgm:t>
        <a:bodyPr/>
        <a:lstStyle/>
        <a:p>
          <a:pPr rtl="1"/>
          <a:r>
            <a:rPr lang="he-IL" dirty="0"/>
            <a:t>ישיש עליך אלוקיך</a:t>
          </a:r>
        </a:p>
      </dgm:t>
    </dgm:pt>
    <dgm:pt modelId="{F4A10B2A-CE50-4EBE-B550-A0B4830500FB}" type="parTrans" cxnId="{4F506CD2-E515-40BE-95CD-DD8AF424B5ED}">
      <dgm:prSet/>
      <dgm:spPr/>
      <dgm:t>
        <a:bodyPr/>
        <a:lstStyle/>
        <a:p>
          <a:pPr rtl="1"/>
          <a:endParaRPr lang="he-IL"/>
        </a:p>
      </dgm:t>
    </dgm:pt>
    <dgm:pt modelId="{1035A8B0-CD1B-4198-99F4-2E732F68212C}" type="sibTrans" cxnId="{4F506CD2-E515-40BE-95CD-DD8AF424B5ED}">
      <dgm:prSet/>
      <dgm:spPr/>
      <dgm:t>
        <a:bodyPr/>
        <a:lstStyle/>
        <a:p>
          <a:pPr rtl="1"/>
          <a:endParaRPr lang="he-IL"/>
        </a:p>
      </dgm:t>
    </dgm:pt>
    <dgm:pt modelId="{696FA5D8-C523-4A6F-86AA-AE0FE3979276}">
      <dgm:prSet phldrT="[טקסט]"/>
      <dgm:spPr/>
      <dgm:t>
        <a:bodyPr/>
        <a:lstStyle/>
        <a:p>
          <a:pPr rtl="1"/>
          <a:r>
            <a:rPr lang="he-IL" dirty="0"/>
            <a:t>עד </a:t>
          </a:r>
          <a:r>
            <a:rPr lang="he-IL" dirty="0" err="1"/>
            <a:t>שתחפץ</a:t>
          </a:r>
          <a:endParaRPr lang="he-IL" dirty="0"/>
        </a:p>
      </dgm:t>
    </dgm:pt>
    <dgm:pt modelId="{9C6EDDCC-861F-4C81-BF99-9344EC99ECD7}" type="parTrans" cxnId="{1B02A6D9-A152-4B52-B389-1210A5EDC71E}">
      <dgm:prSet/>
      <dgm:spPr/>
      <dgm:t>
        <a:bodyPr/>
        <a:lstStyle/>
        <a:p>
          <a:pPr rtl="1"/>
          <a:endParaRPr lang="he-IL"/>
        </a:p>
      </dgm:t>
    </dgm:pt>
    <dgm:pt modelId="{03580EB5-B59E-464E-9847-1CAC3ABE217B}" type="sibTrans" cxnId="{1B02A6D9-A152-4B52-B389-1210A5EDC71E}">
      <dgm:prSet/>
      <dgm:spPr/>
      <dgm:t>
        <a:bodyPr/>
        <a:lstStyle/>
        <a:p>
          <a:pPr rtl="1"/>
          <a:endParaRPr lang="he-IL"/>
        </a:p>
      </dgm:t>
    </dgm:pt>
    <dgm:pt modelId="{4A5FC099-203B-45AD-8A54-97CE1BA6B964}">
      <dgm:prSet phldrT="[טקסט]"/>
      <dgm:spPr/>
      <dgm:t>
        <a:bodyPr/>
        <a:lstStyle/>
        <a:p>
          <a:pPr rtl="1"/>
          <a:r>
            <a:rPr lang="he-IL" dirty="0"/>
            <a:t>שלושת השבועות</a:t>
          </a:r>
        </a:p>
      </dgm:t>
    </dgm:pt>
    <dgm:pt modelId="{26CD680F-C15F-45BA-B0A0-407A0285D52D}" type="parTrans" cxnId="{BFB6909C-924D-4B53-A721-726CDB50ECAB}">
      <dgm:prSet/>
      <dgm:spPr/>
      <dgm:t>
        <a:bodyPr/>
        <a:lstStyle/>
        <a:p>
          <a:pPr rtl="1"/>
          <a:endParaRPr lang="he-IL"/>
        </a:p>
      </dgm:t>
    </dgm:pt>
    <dgm:pt modelId="{CA80AFB7-3001-4A30-89C9-1C5B2DDCE15F}" type="sibTrans" cxnId="{BFB6909C-924D-4B53-A721-726CDB50ECAB}">
      <dgm:prSet/>
      <dgm:spPr/>
      <dgm:t>
        <a:bodyPr/>
        <a:lstStyle/>
        <a:p>
          <a:pPr rtl="1"/>
          <a:endParaRPr lang="he-IL"/>
        </a:p>
      </dgm:t>
    </dgm:pt>
    <dgm:pt modelId="{B7D3F72F-E8EE-4A7C-AFB8-79920C2567F7}">
      <dgm:prSet phldrT="[טקסט]"/>
      <dgm:spPr/>
      <dgm:t>
        <a:bodyPr/>
        <a:lstStyle/>
        <a:p>
          <a:pPr rtl="1"/>
          <a:r>
            <a:rPr lang="he-IL" dirty="0"/>
            <a:t>מעורר את אהבה</a:t>
          </a:r>
        </a:p>
      </dgm:t>
    </dgm:pt>
    <dgm:pt modelId="{D9B47E29-562A-4763-8890-C5ABFBB44523}" type="parTrans" cxnId="{911EFEAC-0399-4454-A932-BFB6204CC2D9}">
      <dgm:prSet/>
      <dgm:spPr/>
      <dgm:t>
        <a:bodyPr/>
        <a:lstStyle/>
        <a:p>
          <a:pPr rtl="1"/>
          <a:endParaRPr lang="he-IL"/>
        </a:p>
      </dgm:t>
    </dgm:pt>
    <dgm:pt modelId="{5A983F3E-AFB7-4C33-88F1-7CA90C5BE86F}" type="sibTrans" cxnId="{911EFEAC-0399-4454-A932-BFB6204CC2D9}">
      <dgm:prSet/>
      <dgm:spPr/>
      <dgm:t>
        <a:bodyPr/>
        <a:lstStyle/>
        <a:p>
          <a:pPr rtl="1"/>
          <a:endParaRPr lang="he-IL"/>
        </a:p>
      </dgm:t>
    </dgm:pt>
    <dgm:pt modelId="{E7460C8D-8F75-491B-8356-14EEFC4BA113}" type="pres">
      <dgm:prSet presAssocID="{0B891BC7-FB80-4FA3-84DE-9B5853D04789}" presName="Name0" presStyleCnt="0">
        <dgm:presLayoutVars>
          <dgm:dir/>
          <dgm:animLvl val="lvl"/>
          <dgm:resizeHandles val="exact"/>
        </dgm:presLayoutVars>
      </dgm:prSet>
      <dgm:spPr/>
    </dgm:pt>
    <dgm:pt modelId="{7C6032A3-B6C8-4D01-B8B9-5E3E6DEFE878}" type="pres">
      <dgm:prSet presAssocID="{78F3100A-40AB-49D1-A0CB-A53AEC185B08}" presName="composite" presStyleCnt="0"/>
      <dgm:spPr/>
    </dgm:pt>
    <dgm:pt modelId="{DD039557-E249-4241-87F7-85C6F22CAC42}" type="pres">
      <dgm:prSet presAssocID="{78F3100A-40AB-49D1-A0CB-A53AEC185B0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6AEBFA6-337D-4192-ABBE-2A19FC3569A0}" type="pres">
      <dgm:prSet presAssocID="{78F3100A-40AB-49D1-A0CB-A53AEC185B08}" presName="desTx" presStyleLbl="alignAccFollowNode1" presStyleIdx="0" presStyleCnt="3">
        <dgm:presLayoutVars>
          <dgm:bulletEnabled val="1"/>
        </dgm:presLayoutVars>
      </dgm:prSet>
      <dgm:spPr/>
    </dgm:pt>
    <dgm:pt modelId="{131D1677-E7CA-4E2D-B6AB-CE743D5BA79A}" type="pres">
      <dgm:prSet presAssocID="{99C6ABAA-466F-4607-9292-A29A4EA4DA17}" presName="space" presStyleCnt="0"/>
      <dgm:spPr/>
    </dgm:pt>
    <dgm:pt modelId="{AF897E07-FD2F-46AC-BAD3-AB53FE9EB954}" type="pres">
      <dgm:prSet presAssocID="{F246D1F3-50FC-46E5-8B3A-86201EE213BF}" presName="composite" presStyleCnt="0"/>
      <dgm:spPr/>
    </dgm:pt>
    <dgm:pt modelId="{C9AB15DC-76B4-4D0C-A5BC-C65F918598BB}" type="pres">
      <dgm:prSet presAssocID="{F246D1F3-50FC-46E5-8B3A-86201EE213BF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12ED6203-283D-4D93-8F5D-E16D2B11B541}" type="pres">
      <dgm:prSet presAssocID="{F246D1F3-50FC-46E5-8B3A-86201EE213BF}" presName="desTx" presStyleLbl="alignAccFollowNode1" presStyleIdx="1" presStyleCnt="3">
        <dgm:presLayoutVars>
          <dgm:bulletEnabled val="1"/>
        </dgm:presLayoutVars>
      </dgm:prSet>
      <dgm:spPr/>
    </dgm:pt>
    <dgm:pt modelId="{0CDD85AF-D26B-4B23-A262-04FA7BFE7518}" type="pres">
      <dgm:prSet presAssocID="{DB2BA131-299B-4C79-8839-44D78B020FBA}" presName="space" presStyleCnt="0"/>
      <dgm:spPr/>
    </dgm:pt>
    <dgm:pt modelId="{147ADA3E-0789-490D-84FD-C721369E6E2C}" type="pres">
      <dgm:prSet presAssocID="{696FA5D8-C523-4A6F-86AA-AE0FE3979276}" presName="composite" presStyleCnt="0"/>
      <dgm:spPr/>
    </dgm:pt>
    <dgm:pt modelId="{315C8280-644D-4CA5-B732-284CC979B96B}" type="pres">
      <dgm:prSet presAssocID="{696FA5D8-C523-4A6F-86AA-AE0FE397927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DE3616B3-17C2-431E-94E4-5AF35B6E494B}" type="pres">
      <dgm:prSet presAssocID="{696FA5D8-C523-4A6F-86AA-AE0FE3979276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7D91B400-5C7F-45F8-9134-9E41F48EBC3F}" srcId="{0B891BC7-FB80-4FA3-84DE-9B5853D04789}" destId="{F246D1F3-50FC-46E5-8B3A-86201EE213BF}" srcOrd="1" destOrd="0" parTransId="{D962E49D-A395-457F-AA0F-171DCB7ED095}" sibTransId="{DB2BA131-299B-4C79-8839-44D78B020FBA}"/>
    <dgm:cxn modelId="{77FBD109-E8AA-4762-ACC6-34711E510A0A}" type="presOf" srcId="{B7D3F72F-E8EE-4A7C-AFB8-79920C2567F7}" destId="{DE3616B3-17C2-431E-94E4-5AF35B6E494B}" srcOrd="0" destOrd="1" presId="urn:microsoft.com/office/officeart/2005/8/layout/hList1"/>
    <dgm:cxn modelId="{CF94FC09-5B14-405A-A7C4-EB324BB11496}" type="presOf" srcId="{4A5FC099-203B-45AD-8A54-97CE1BA6B964}" destId="{DE3616B3-17C2-431E-94E4-5AF35B6E494B}" srcOrd="0" destOrd="0" presId="urn:microsoft.com/office/officeart/2005/8/layout/hList1"/>
    <dgm:cxn modelId="{46BC931A-EEA6-4C1B-A60C-2DC3C06CC32B}" type="presOf" srcId="{696FA5D8-C523-4A6F-86AA-AE0FE3979276}" destId="{315C8280-644D-4CA5-B732-284CC979B96B}" srcOrd="0" destOrd="0" presId="urn:microsoft.com/office/officeart/2005/8/layout/hList1"/>
    <dgm:cxn modelId="{7E2A0528-B6CF-4855-8707-C12082F2F9AC}" type="presOf" srcId="{78F3100A-40AB-49D1-A0CB-A53AEC185B08}" destId="{DD039557-E249-4241-87F7-85C6F22CAC42}" srcOrd="0" destOrd="0" presId="urn:microsoft.com/office/officeart/2005/8/layout/hList1"/>
    <dgm:cxn modelId="{612E5C2F-3419-4523-ABB1-70F835E2C68B}" srcId="{78F3100A-40AB-49D1-A0CB-A53AEC185B08}" destId="{A2A20597-A0D0-4453-A004-E27DBE1AD366}" srcOrd="0" destOrd="0" parTransId="{9589CE6D-77F5-4219-8F9C-BAFBD634E757}" sibTransId="{941689D2-2E02-4425-B73F-2CC267386C16}"/>
    <dgm:cxn modelId="{91260E67-6E4E-4B0B-A643-195570572ACC}" type="presOf" srcId="{0B891BC7-FB80-4FA3-84DE-9B5853D04789}" destId="{E7460C8D-8F75-491B-8356-14EEFC4BA113}" srcOrd="0" destOrd="0" presId="urn:microsoft.com/office/officeart/2005/8/layout/hList1"/>
    <dgm:cxn modelId="{BFB6909C-924D-4B53-A721-726CDB50ECAB}" srcId="{696FA5D8-C523-4A6F-86AA-AE0FE3979276}" destId="{4A5FC099-203B-45AD-8A54-97CE1BA6B964}" srcOrd="0" destOrd="0" parTransId="{26CD680F-C15F-45BA-B0A0-407A0285D52D}" sibTransId="{CA80AFB7-3001-4A30-89C9-1C5B2DDCE15F}"/>
    <dgm:cxn modelId="{82FDE5A1-78D2-45AA-B313-26D686A295EE}" type="presOf" srcId="{F1C82CFB-B1E0-4ED6-89C7-E3B72EEDBEAE}" destId="{12ED6203-283D-4D93-8F5D-E16D2B11B541}" srcOrd="0" destOrd="1" presId="urn:microsoft.com/office/officeart/2005/8/layout/hList1"/>
    <dgm:cxn modelId="{C7B9D0A9-0889-4559-89A0-20B2642E9A7A}" type="presOf" srcId="{DD7D891C-04A5-4F28-8FF9-D5DAEC73E59A}" destId="{12ED6203-283D-4D93-8F5D-E16D2B11B541}" srcOrd="0" destOrd="0" presId="urn:microsoft.com/office/officeart/2005/8/layout/hList1"/>
    <dgm:cxn modelId="{911EFEAC-0399-4454-A932-BFB6204CC2D9}" srcId="{696FA5D8-C523-4A6F-86AA-AE0FE3979276}" destId="{B7D3F72F-E8EE-4A7C-AFB8-79920C2567F7}" srcOrd="1" destOrd="0" parTransId="{D9B47E29-562A-4763-8890-C5ABFBB44523}" sibTransId="{5A983F3E-AFB7-4C33-88F1-7CA90C5BE86F}"/>
    <dgm:cxn modelId="{EB3A35B7-E69B-4F2F-87EE-FC25328A2320}" type="presOf" srcId="{F246D1F3-50FC-46E5-8B3A-86201EE213BF}" destId="{C9AB15DC-76B4-4D0C-A5BC-C65F918598BB}" srcOrd="0" destOrd="0" presId="urn:microsoft.com/office/officeart/2005/8/layout/hList1"/>
    <dgm:cxn modelId="{1C4160CE-8140-413F-B7CC-BFF05BCE56A4}" srcId="{0B891BC7-FB80-4FA3-84DE-9B5853D04789}" destId="{78F3100A-40AB-49D1-A0CB-A53AEC185B08}" srcOrd="0" destOrd="0" parTransId="{D05B884C-64FA-4C50-A354-0012C2E0FF53}" sibTransId="{99C6ABAA-466F-4607-9292-A29A4EA4DA17}"/>
    <dgm:cxn modelId="{4F506CD2-E515-40BE-95CD-DD8AF424B5ED}" srcId="{F246D1F3-50FC-46E5-8B3A-86201EE213BF}" destId="{F1C82CFB-B1E0-4ED6-89C7-E3B72EEDBEAE}" srcOrd="1" destOrd="0" parTransId="{F4A10B2A-CE50-4EBE-B550-A0B4830500FB}" sibTransId="{1035A8B0-CD1B-4198-99F4-2E732F68212C}"/>
    <dgm:cxn modelId="{1B02A6D9-A152-4B52-B389-1210A5EDC71E}" srcId="{0B891BC7-FB80-4FA3-84DE-9B5853D04789}" destId="{696FA5D8-C523-4A6F-86AA-AE0FE3979276}" srcOrd="2" destOrd="0" parTransId="{9C6EDDCC-861F-4C81-BF99-9344EC99ECD7}" sibTransId="{03580EB5-B59E-464E-9847-1CAC3ABE217B}"/>
    <dgm:cxn modelId="{9FB7C6DA-D7F4-4326-84A0-9FD3CE3EBC49}" type="presOf" srcId="{A2A20597-A0D0-4453-A004-E27DBE1AD366}" destId="{E6AEBFA6-337D-4192-ABBE-2A19FC3569A0}" srcOrd="0" destOrd="0" presId="urn:microsoft.com/office/officeart/2005/8/layout/hList1"/>
    <dgm:cxn modelId="{76535BDD-2B2D-4507-B781-0ED27E04FC5D}" srcId="{78F3100A-40AB-49D1-A0CB-A53AEC185B08}" destId="{554C2F83-842F-446A-A916-46B1490B4F0A}" srcOrd="1" destOrd="0" parTransId="{C09101F6-2BAB-4F78-AFF5-98F14961E00B}" sibTransId="{3D42657E-E7C4-499F-B84F-C01868A99C67}"/>
    <dgm:cxn modelId="{71E11CED-C9D8-47FE-AB9E-4F072C1D09DE}" type="presOf" srcId="{554C2F83-842F-446A-A916-46B1490B4F0A}" destId="{E6AEBFA6-337D-4192-ABBE-2A19FC3569A0}" srcOrd="0" destOrd="1" presId="urn:microsoft.com/office/officeart/2005/8/layout/hList1"/>
    <dgm:cxn modelId="{34FF3EF1-1DC0-474B-8DB7-1D773302FFE4}" srcId="{F246D1F3-50FC-46E5-8B3A-86201EE213BF}" destId="{DD7D891C-04A5-4F28-8FF9-D5DAEC73E59A}" srcOrd="0" destOrd="0" parTransId="{8F285356-8878-442E-A5EC-A6F4DB9FF362}" sibTransId="{7FBAF29E-7FAE-4DC7-99E2-744ED169B581}"/>
    <dgm:cxn modelId="{AFFC60E3-F6BA-4D2A-A5AE-DDB2782C98E6}" type="presParOf" srcId="{E7460C8D-8F75-491B-8356-14EEFC4BA113}" destId="{7C6032A3-B6C8-4D01-B8B9-5E3E6DEFE878}" srcOrd="0" destOrd="0" presId="urn:microsoft.com/office/officeart/2005/8/layout/hList1"/>
    <dgm:cxn modelId="{7FC98E90-3202-4A7C-B37D-22F2DAFF7E8B}" type="presParOf" srcId="{7C6032A3-B6C8-4D01-B8B9-5E3E6DEFE878}" destId="{DD039557-E249-4241-87F7-85C6F22CAC42}" srcOrd="0" destOrd="0" presId="urn:microsoft.com/office/officeart/2005/8/layout/hList1"/>
    <dgm:cxn modelId="{176AE4E6-7181-4743-AB0B-C804DD295A78}" type="presParOf" srcId="{7C6032A3-B6C8-4D01-B8B9-5E3E6DEFE878}" destId="{E6AEBFA6-337D-4192-ABBE-2A19FC3569A0}" srcOrd="1" destOrd="0" presId="urn:microsoft.com/office/officeart/2005/8/layout/hList1"/>
    <dgm:cxn modelId="{F9840182-2919-4E56-A4EC-81E69771EC99}" type="presParOf" srcId="{E7460C8D-8F75-491B-8356-14EEFC4BA113}" destId="{131D1677-E7CA-4E2D-B6AB-CE743D5BA79A}" srcOrd="1" destOrd="0" presId="urn:microsoft.com/office/officeart/2005/8/layout/hList1"/>
    <dgm:cxn modelId="{43A1C9AD-13AB-4939-BCC8-38B7C3128BB4}" type="presParOf" srcId="{E7460C8D-8F75-491B-8356-14EEFC4BA113}" destId="{AF897E07-FD2F-46AC-BAD3-AB53FE9EB954}" srcOrd="2" destOrd="0" presId="urn:microsoft.com/office/officeart/2005/8/layout/hList1"/>
    <dgm:cxn modelId="{27EF6232-D3C1-4246-8BFF-B4B7FB72F022}" type="presParOf" srcId="{AF897E07-FD2F-46AC-BAD3-AB53FE9EB954}" destId="{C9AB15DC-76B4-4D0C-A5BC-C65F918598BB}" srcOrd="0" destOrd="0" presId="urn:microsoft.com/office/officeart/2005/8/layout/hList1"/>
    <dgm:cxn modelId="{DFD9BDBF-00EF-4078-AC78-9B1AEBFDBD6A}" type="presParOf" srcId="{AF897E07-FD2F-46AC-BAD3-AB53FE9EB954}" destId="{12ED6203-283D-4D93-8F5D-E16D2B11B541}" srcOrd="1" destOrd="0" presId="urn:microsoft.com/office/officeart/2005/8/layout/hList1"/>
    <dgm:cxn modelId="{562497EC-5E87-4B72-B96E-9B7EF36BFD26}" type="presParOf" srcId="{E7460C8D-8F75-491B-8356-14EEFC4BA113}" destId="{0CDD85AF-D26B-4B23-A262-04FA7BFE7518}" srcOrd="3" destOrd="0" presId="urn:microsoft.com/office/officeart/2005/8/layout/hList1"/>
    <dgm:cxn modelId="{62862FCA-DB03-446F-B0A0-9C44B6B8FCA1}" type="presParOf" srcId="{E7460C8D-8F75-491B-8356-14EEFC4BA113}" destId="{147ADA3E-0789-490D-84FD-C721369E6E2C}" srcOrd="4" destOrd="0" presId="urn:microsoft.com/office/officeart/2005/8/layout/hList1"/>
    <dgm:cxn modelId="{F68E1794-A042-4E28-8C65-941A648A6078}" type="presParOf" srcId="{147ADA3E-0789-490D-84FD-C721369E6E2C}" destId="{315C8280-644D-4CA5-B732-284CC979B96B}" srcOrd="0" destOrd="0" presId="urn:microsoft.com/office/officeart/2005/8/layout/hList1"/>
    <dgm:cxn modelId="{C779E210-8FFF-4D3E-A012-013CD05C6D23}" type="presParOf" srcId="{147ADA3E-0789-490D-84FD-C721369E6E2C}" destId="{DE3616B3-17C2-431E-94E4-5AF35B6E494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8FB45E-99A5-43BE-BA61-CD43A192AD2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2560D92-191B-45E2-8309-6DE8354F9DB4}">
      <dgm:prSet phldrT="[טקסט]"/>
      <dgm:spPr/>
      <dgm:t>
        <a:bodyPr/>
        <a:lstStyle/>
        <a:p>
          <a:pPr rtl="1"/>
          <a:r>
            <a:rPr lang="he-IL" dirty="0"/>
            <a:t>קנין בעולם הזה         שכולו       בעולם הבא</a:t>
          </a:r>
        </a:p>
      </dgm:t>
    </dgm:pt>
    <dgm:pt modelId="{03BE13BD-0613-4B7C-90CC-5F338B18230A}" type="parTrans" cxnId="{FE31A39D-63B1-415D-9DF4-4F8BA3841517}">
      <dgm:prSet/>
      <dgm:spPr/>
      <dgm:t>
        <a:bodyPr/>
        <a:lstStyle/>
        <a:p>
          <a:pPr rtl="1"/>
          <a:endParaRPr lang="he-IL"/>
        </a:p>
      </dgm:t>
    </dgm:pt>
    <dgm:pt modelId="{F518FE48-7665-492A-BF41-A737B6F918B6}" type="sibTrans" cxnId="{FE31A39D-63B1-415D-9DF4-4F8BA3841517}">
      <dgm:prSet/>
      <dgm:spPr/>
      <dgm:t>
        <a:bodyPr/>
        <a:lstStyle/>
        <a:p>
          <a:pPr rtl="1"/>
          <a:endParaRPr lang="he-IL"/>
        </a:p>
      </dgm:t>
    </dgm:pt>
    <dgm:pt modelId="{6334A277-850F-47E6-8070-827163BEB78B}">
      <dgm:prSet phldrT="[טקסט]"/>
      <dgm:spPr/>
      <dgm:t>
        <a:bodyPr/>
        <a:lstStyle/>
        <a:p>
          <a:pPr rtl="1"/>
          <a:r>
            <a:rPr lang="he-IL" dirty="0"/>
            <a:t>קנין גשמי שכולו רוחני</a:t>
          </a:r>
        </a:p>
      </dgm:t>
    </dgm:pt>
    <dgm:pt modelId="{2285367B-4DB4-41A0-B823-A29AD60E96AF}" type="parTrans" cxnId="{6D243522-844A-462B-98F6-FD300DDBC1B2}">
      <dgm:prSet/>
      <dgm:spPr/>
      <dgm:t>
        <a:bodyPr/>
        <a:lstStyle/>
        <a:p>
          <a:pPr rtl="1"/>
          <a:endParaRPr lang="he-IL"/>
        </a:p>
      </dgm:t>
    </dgm:pt>
    <dgm:pt modelId="{D97F6157-02D8-47D3-9382-AAED130F1E16}" type="sibTrans" cxnId="{6D243522-844A-462B-98F6-FD300DDBC1B2}">
      <dgm:prSet/>
      <dgm:spPr/>
      <dgm:t>
        <a:bodyPr/>
        <a:lstStyle/>
        <a:p>
          <a:pPr rtl="1"/>
          <a:endParaRPr lang="he-IL"/>
        </a:p>
      </dgm:t>
    </dgm:pt>
    <dgm:pt modelId="{F9071F9E-6279-4E93-80CF-7CD898A76F2A}">
      <dgm:prSet phldrT="[טקסט]"/>
      <dgm:spPr/>
      <dgm:t>
        <a:bodyPr/>
        <a:lstStyle/>
        <a:p>
          <a:pPr rtl="1"/>
          <a:r>
            <a:rPr lang="he-IL" dirty="0"/>
            <a:t>אהבה שמעוררת אהבה</a:t>
          </a:r>
        </a:p>
      </dgm:t>
    </dgm:pt>
    <dgm:pt modelId="{620D02F4-602B-4F67-8C8A-F4CA81D666CA}" type="parTrans" cxnId="{A404E450-8431-4D0A-B1BA-0FC4CC70674E}">
      <dgm:prSet/>
      <dgm:spPr/>
      <dgm:t>
        <a:bodyPr/>
        <a:lstStyle/>
        <a:p>
          <a:pPr rtl="1"/>
          <a:endParaRPr lang="he-IL"/>
        </a:p>
      </dgm:t>
    </dgm:pt>
    <dgm:pt modelId="{5BF66141-87A5-4B83-81BF-A39B772E248C}" type="sibTrans" cxnId="{A404E450-8431-4D0A-B1BA-0FC4CC70674E}">
      <dgm:prSet/>
      <dgm:spPr/>
      <dgm:t>
        <a:bodyPr/>
        <a:lstStyle/>
        <a:p>
          <a:pPr rtl="1"/>
          <a:endParaRPr lang="he-IL"/>
        </a:p>
      </dgm:t>
    </dgm:pt>
    <dgm:pt modelId="{D736628D-4E7E-4F09-B7ED-477577539B95}">
      <dgm:prSet phldrT="[טקסט]"/>
      <dgm:spPr/>
      <dgm:t>
        <a:bodyPr/>
        <a:lstStyle/>
        <a:p>
          <a:pPr rtl="1"/>
          <a:r>
            <a:rPr lang="he-IL" dirty="0"/>
            <a:t>קנין פיזי    </a:t>
          </a:r>
        </a:p>
        <a:p>
          <a:pPr rtl="1"/>
          <a:r>
            <a:rPr lang="he-IL" dirty="0"/>
            <a:t>וקנין נפשי</a:t>
          </a:r>
        </a:p>
      </dgm:t>
    </dgm:pt>
    <dgm:pt modelId="{EF6BC62C-DCCD-401B-A8D9-47F1A78CA316}" type="parTrans" cxnId="{06844CE8-B2FC-4BE7-984E-9F12950EDFB5}">
      <dgm:prSet/>
      <dgm:spPr/>
      <dgm:t>
        <a:bodyPr/>
        <a:lstStyle/>
        <a:p>
          <a:pPr rtl="1"/>
          <a:endParaRPr lang="he-IL"/>
        </a:p>
      </dgm:t>
    </dgm:pt>
    <dgm:pt modelId="{B96C345A-37CB-4DF0-BC77-75170DBDBD28}" type="sibTrans" cxnId="{06844CE8-B2FC-4BE7-984E-9F12950EDFB5}">
      <dgm:prSet/>
      <dgm:spPr/>
      <dgm:t>
        <a:bodyPr/>
        <a:lstStyle/>
        <a:p>
          <a:pPr rtl="1"/>
          <a:endParaRPr lang="he-IL"/>
        </a:p>
      </dgm:t>
    </dgm:pt>
    <dgm:pt modelId="{789C0007-6B24-475B-A9E1-4A8F034264DD}" type="pres">
      <dgm:prSet presAssocID="{E58FB45E-99A5-43BE-BA61-CD43A192AD25}" presName="diagram" presStyleCnt="0">
        <dgm:presLayoutVars>
          <dgm:dir/>
          <dgm:resizeHandles val="exact"/>
        </dgm:presLayoutVars>
      </dgm:prSet>
      <dgm:spPr/>
    </dgm:pt>
    <dgm:pt modelId="{1214B403-7C92-4078-B921-88FA1261B558}" type="pres">
      <dgm:prSet presAssocID="{12560D92-191B-45E2-8309-6DE8354F9DB4}" presName="node" presStyleLbl="node1" presStyleIdx="0" presStyleCnt="4">
        <dgm:presLayoutVars>
          <dgm:bulletEnabled val="1"/>
        </dgm:presLayoutVars>
      </dgm:prSet>
      <dgm:spPr/>
    </dgm:pt>
    <dgm:pt modelId="{C3A905C4-0368-480E-BF44-135AB6BA5A31}" type="pres">
      <dgm:prSet presAssocID="{F518FE48-7665-492A-BF41-A737B6F918B6}" presName="sibTrans" presStyleCnt="0"/>
      <dgm:spPr/>
    </dgm:pt>
    <dgm:pt modelId="{1B16B7C0-4263-4183-AC63-FC910DE15F70}" type="pres">
      <dgm:prSet presAssocID="{6334A277-850F-47E6-8070-827163BEB78B}" presName="node" presStyleLbl="node1" presStyleIdx="1" presStyleCnt="4" custLinFactNeighborX="837">
        <dgm:presLayoutVars>
          <dgm:bulletEnabled val="1"/>
        </dgm:presLayoutVars>
      </dgm:prSet>
      <dgm:spPr/>
    </dgm:pt>
    <dgm:pt modelId="{82F0181E-87EB-4598-AE31-45DE9BC39ABC}" type="pres">
      <dgm:prSet presAssocID="{D97F6157-02D8-47D3-9382-AAED130F1E16}" presName="sibTrans" presStyleCnt="0"/>
      <dgm:spPr/>
    </dgm:pt>
    <dgm:pt modelId="{5E8B4CCB-7785-40E3-969B-1AA2F4A03599}" type="pres">
      <dgm:prSet presAssocID="{F9071F9E-6279-4E93-80CF-7CD898A76F2A}" presName="node" presStyleLbl="node1" presStyleIdx="2" presStyleCnt="4">
        <dgm:presLayoutVars>
          <dgm:bulletEnabled val="1"/>
        </dgm:presLayoutVars>
      </dgm:prSet>
      <dgm:spPr/>
    </dgm:pt>
    <dgm:pt modelId="{BC2C3CEE-7A79-4843-A0CB-028E068B5449}" type="pres">
      <dgm:prSet presAssocID="{5BF66141-87A5-4B83-81BF-A39B772E248C}" presName="sibTrans" presStyleCnt="0"/>
      <dgm:spPr/>
    </dgm:pt>
    <dgm:pt modelId="{A9363878-B0BD-499D-96BE-19BA22170BC3}" type="pres">
      <dgm:prSet presAssocID="{D736628D-4E7E-4F09-B7ED-477577539B95}" presName="node" presStyleLbl="node1" presStyleIdx="3" presStyleCnt="4">
        <dgm:presLayoutVars>
          <dgm:bulletEnabled val="1"/>
        </dgm:presLayoutVars>
      </dgm:prSet>
      <dgm:spPr/>
    </dgm:pt>
  </dgm:ptLst>
  <dgm:cxnLst>
    <dgm:cxn modelId="{F2F4BD19-E707-4B77-B516-C93CE6D10D96}" type="presOf" srcId="{12560D92-191B-45E2-8309-6DE8354F9DB4}" destId="{1214B403-7C92-4078-B921-88FA1261B558}" srcOrd="0" destOrd="0" presId="urn:microsoft.com/office/officeart/2005/8/layout/default"/>
    <dgm:cxn modelId="{6D243522-844A-462B-98F6-FD300DDBC1B2}" srcId="{E58FB45E-99A5-43BE-BA61-CD43A192AD25}" destId="{6334A277-850F-47E6-8070-827163BEB78B}" srcOrd="1" destOrd="0" parTransId="{2285367B-4DB4-41A0-B823-A29AD60E96AF}" sibTransId="{D97F6157-02D8-47D3-9382-AAED130F1E16}"/>
    <dgm:cxn modelId="{950F206C-172C-4A62-93A6-C6D15750295F}" type="presOf" srcId="{6334A277-850F-47E6-8070-827163BEB78B}" destId="{1B16B7C0-4263-4183-AC63-FC910DE15F70}" srcOrd="0" destOrd="0" presId="urn:microsoft.com/office/officeart/2005/8/layout/default"/>
    <dgm:cxn modelId="{A404E450-8431-4D0A-B1BA-0FC4CC70674E}" srcId="{E58FB45E-99A5-43BE-BA61-CD43A192AD25}" destId="{F9071F9E-6279-4E93-80CF-7CD898A76F2A}" srcOrd="2" destOrd="0" parTransId="{620D02F4-602B-4F67-8C8A-F4CA81D666CA}" sibTransId="{5BF66141-87A5-4B83-81BF-A39B772E248C}"/>
    <dgm:cxn modelId="{ED97719C-F3A5-4C4A-8FE1-D354E3AD9E72}" type="presOf" srcId="{E58FB45E-99A5-43BE-BA61-CD43A192AD25}" destId="{789C0007-6B24-475B-A9E1-4A8F034264DD}" srcOrd="0" destOrd="0" presId="urn:microsoft.com/office/officeart/2005/8/layout/default"/>
    <dgm:cxn modelId="{FE31A39D-63B1-415D-9DF4-4F8BA3841517}" srcId="{E58FB45E-99A5-43BE-BA61-CD43A192AD25}" destId="{12560D92-191B-45E2-8309-6DE8354F9DB4}" srcOrd="0" destOrd="0" parTransId="{03BE13BD-0613-4B7C-90CC-5F338B18230A}" sibTransId="{F518FE48-7665-492A-BF41-A737B6F918B6}"/>
    <dgm:cxn modelId="{69B8E5D3-6894-49F7-9785-CF93AF82FCE8}" type="presOf" srcId="{D736628D-4E7E-4F09-B7ED-477577539B95}" destId="{A9363878-B0BD-499D-96BE-19BA22170BC3}" srcOrd="0" destOrd="0" presId="urn:microsoft.com/office/officeart/2005/8/layout/default"/>
    <dgm:cxn modelId="{06844CE8-B2FC-4BE7-984E-9F12950EDFB5}" srcId="{E58FB45E-99A5-43BE-BA61-CD43A192AD25}" destId="{D736628D-4E7E-4F09-B7ED-477577539B95}" srcOrd="3" destOrd="0" parTransId="{EF6BC62C-DCCD-401B-A8D9-47F1A78CA316}" sibTransId="{B96C345A-37CB-4DF0-BC77-75170DBDBD28}"/>
    <dgm:cxn modelId="{A00317EB-3C7E-4756-9BB2-52B26EB3BD1D}" type="presOf" srcId="{F9071F9E-6279-4E93-80CF-7CD898A76F2A}" destId="{5E8B4CCB-7785-40E3-969B-1AA2F4A03599}" srcOrd="0" destOrd="0" presId="urn:microsoft.com/office/officeart/2005/8/layout/default"/>
    <dgm:cxn modelId="{17997907-D521-4878-9A05-6A4D8594F7C0}" type="presParOf" srcId="{789C0007-6B24-475B-A9E1-4A8F034264DD}" destId="{1214B403-7C92-4078-B921-88FA1261B558}" srcOrd="0" destOrd="0" presId="urn:microsoft.com/office/officeart/2005/8/layout/default"/>
    <dgm:cxn modelId="{6E4455A9-6214-47C5-9C30-923CA0F3799E}" type="presParOf" srcId="{789C0007-6B24-475B-A9E1-4A8F034264DD}" destId="{C3A905C4-0368-480E-BF44-135AB6BA5A31}" srcOrd="1" destOrd="0" presId="urn:microsoft.com/office/officeart/2005/8/layout/default"/>
    <dgm:cxn modelId="{F324C28C-F9CB-4EA0-AED2-77EC454C75C9}" type="presParOf" srcId="{789C0007-6B24-475B-A9E1-4A8F034264DD}" destId="{1B16B7C0-4263-4183-AC63-FC910DE15F70}" srcOrd="2" destOrd="0" presId="urn:microsoft.com/office/officeart/2005/8/layout/default"/>
    <dgm:cxn modelId="{F74D242F-C70E-44DE-9C02-3EEE70F1FA49}" type="presParOf" srcId="{789C0007-6B24-475B-A9E1-4A8F034264DD}" destId="{82F0181E-87EB-4598-AE31-45DE9BC39ABC}" srcOrd="3" destOrd="0" presId="urn:microsoft.com/office/officeart/2005/8/layout/default"/>
    <dgm:cxn modelId="{B422FD28-7E47-4D33-ADC2-334262F2F2ED}" type="presParOf" srcId="{789C0007-6B24-475B-A9E1-4A8F034264DD}" destId="{5E8B4CCB-7785-40E3-969B-1AA2F4A03599}" srcOrd="4" destOrd="0" presId="urn:microsoft.com/office/officeart/2005/8/layout/default"/>
    <dgm:cxn modelId="{5B5DC31D-7A31-4D19-8830-092541993587}" type="presParOf" srcId="{789C0007-6B24-475B-A9E1-4A8F034264DD}" destId="{BC2C3CEE-7A79-4843-A0CB-028E068B5449}" srcOrd="5" destOrd="0" presId="urn:microsoft.com/office/officeart/2005/8/layout/default"/>
    <dgm:cxn modelId="{BEF8D076-01E8-4A7E-9E88-386F22893953}" type="presParOf" srcId="{789C0007-6B24-475B-A9E1-4A8F034264DD}" destId="{A9363878-B0BD-499D-96BE-19BA22170BC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48BD27D-F8D4-427D-8081-073D919B71A4}" type="doc">
      <dgm:prSet loTypeId="urn:microsoft.com/office/officeart/2008/layout/VerticalAccent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0AE6E4C4-B91B-45B8-BE8F-1A368B4D5267}">
      <dgm:prSet phldrT="[טקסט]" phldr="1"/>
      <dgm:spPr/>
      <dgm:t>
        <a:bodyPr/>
        <a:lstStyle/>
        <a:p>
          <a:pPr rtl="1"/>
          <a:endParaRPr lang="he-IL"/>
        </a:p>
      </dgm:t>
    </dgm:pt>
    <dgm:pt modelId="{073308C5-8118-460A-9BDE-E57BD862D725}" type="parTrans" cxnId="{53F8E93F-32F6-4955-AB76-2B7DC3965E50}">
      <dgm:prSet/>
      <dgm:spPr/>
      <dgm:t>
        <a:bodyPr/>
        <a:lstStyle/>
        <a:p>
          <a:pPr rtl="1"/>
          <a:endParaRPr lang="he-IL"/>
        </a:p>
      </dgm:t>
    </dgm:pt>
    <dgm:pt modelId="{46BE7726-1808-4815-9BBF-B4FE645290A8}" type="sibTrans" cxnId="{53F8E93F-32F6-4955-AB76-2B7DC3965E50}">
      <dgm:prSet/>
      <dgm:spPr/>
      <dgm:t>
        <a:bodyPr/>
        <a:lstStyle/>
        <a:p>
          <a:pPr rtl="1"/>
          <a:endParaRPr lang="he-IL"/>
        </a:p>
      </dgm:t>
    </dgm:pt>
    <dgm:pt modelId="{0F652898-9C38-4C99-9579-401984ADFEB1}">
      <dgm:prSet phldrT="[טקסט]" phldr="1"/>
      <dgm:spPr/>
      <dgm:t>
        <a:bodyPr/>
        <a:lstStyle/>
        <a:p>
          <a:pPr rtl="1"/>
          <a:endParaRPr lang="he-IL"/>
        </a:p>
      </dgm:t>
    </dgm:pt>
    <dgm:pt modelId="{74D6F41E-67D7-4D42-B12A-6FBA055D85BA}" type="parTrans" cxnId="{E7FE1AB0-5D9E-4854-A31B-F4D16B978F3C}">
      <dgm:prSet/>
      <dgm:spPr/>
      <dgm:t>
        <a:bodyPr/>
        <a:lstStyle/>
        <a:p>
          <a:pPr rtl="1"/>
          <a:endParaRPr lang="he-IL"/>
        </a:p>
      </dgm:t>
    </dgm:pt>
    <dgm:pt modelId="{4C049868-51A5-4CA0-8494-D889F395E2FC}" type="sibTrans" cxnId="{E7FE1AB0-5D9E-4854-A31B-F4D16B978F3C}">
      <dgm:prSet/>
      <dgm:spPr/>
      <dgm:t>
        <a:bodyPr/>
        <a:lstStyle/>
        <a:p>
          <a:pPr rtl="1"/>
          <a:endParaRPr lang="he-IL"/>
        </a:p>
      </dgm:t>
    </dgm:pt>
    <dgm:pt modelId="{A2ABF393-52ED-4618-9C72-873C5EC1B3A3}">
      <dgm:prSet phldrT="[טקסט]" phldr="1"/>
      <dgm:spPr/>
      <dgm:t>
        <a:bodyPr/>
        <a:lstStyle/>
        <a:p>
          <a:pPr rtl="1"/>
          <a:endParaRPr lang="he-IL"/>
        </a:p>
      </dgm:t>
    </dgm:pt>
    <dgm:pt modelId="{08048EB9-0E7A-42BB-9870-86F86BACB52A}" type="parTrans" cxnId="{7632A7ED-5DC0-4352-9145-42F8A3F08B61}">
      <dgm:prSet/>
      <dgm:spPr/>
      <dgm:t>
        <a:bodyPr/>
        <a:lstStyle/>
        <a:p>
          <a:pPr rtl="1"/>
          <a:endParaRPr lang="he-IL"/>
        </a:p>
      </dgm:t>
    </dgm:pt>
    <dgm:pt modelId="{D6C0D876-3BDA-4C16-A060-465D56D5AAD2}" type="sibTrans" cxnId="{7632A7ED-5DC0-4352-9145-42F8A3F08B61}">
      <dgm:prSet/>
      <dgm:spPr/>
      <dgm:t>
        <a:bodyPr/>
        <a:lstStyle/>
        <a:p>
          <a:pPr rtl="1"/>
          <a:endParaRPr lang="he-IL"/>
        </a:p>
      </dgm:t>
    </dgm:pt>
    <dgm:pt modelId="{149E7BB7-2E32-4755-8803-7BD1321CE8A6}">
      <dgm:prSet phldrT="[טקסט]" phldr="1"/>
      <dgm:spPr/>
      <dgm:t>
        <a:bodyPr/>
        <a:lstStyle/>
        <a:p>
          <a:pPr rtl="1"/>
          <a:endParaRPr lang="he-IL"/>
        </a:p>
      </dgm:t>
    </dgm:pt>
    <dgm:pt modelId="{102B8B07-DCDE-442E-AEDF-C68B994ED1B0}" type="parTrans" cxnId="{AA86105E-8DD0-4B68-A5F8-25D7F02BE644}">
      <dgm:prSet/>
      <dgm:spPr/>
      <dgm:t>
        <a:bodyPr/>
        <a:lstStyle/>
        <a:p>
          <a:pPr rtl="1"/>
          <a:endParaRPr lang="he-IL"/>
        </a:p>
      </dgm:t>
    </dgm:pt>
    <dgm:pt modelId="{A54CF822-96FC-49DE-9B34-FE2A599E9A9B}" type="sibTrans" cxnId="{AA86105E-8DD0-4B68-A5F8-25D7F02BE644}">
      <dgm:prSet/>
      <dgm:spPr/>
      <dgm:t>
        <a:bodyPr/>
        <a:lstStyle/>
        <a:p>
          <a:pPr rtl="1"/>
          <a:endParaRPr lang="he-IL"/>
        </a:p>
      </dgm:t>
    </dgm:pt>
    <dgm:pt modelId="{6A59F659-363F-4EC2-ABEE-4120C4EAD0FB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50707E41-543D-4EEC-9AE1-5EE027F8AFCC}" type="parTrans" cxnId="{F7323D6B-3DA6-4617-A513-914F78F9AC74}">
      <dgm:prSet/>
      <dgm:spPr/>
      <dgm:t>
        <a:bodyPr/>
        <a:lstStyle/>
        <a:p>
          <a:pPr rtl="1"/>
          <a:endParaRPr lang="he-IL"/>
        </a:p>
      </dgm:t>
    </dgm:pt>
    <dgm:pt modelId="{A48E7403-A629-4DDC-A104-5BFCB4187EA2}" type="sibTrans" cxnId="{F7323D6B-3DA6-4617-A513-914F78F9AC74}">
      <dgm:prSet/>
      <dgm:spPr/>
      <dgm:t>
        <a:bodyPr/>
        <a:lstStyle/>
        <a:p>
          <a:pPr rtl="1"/>
          <a:endParaRPr lang="he-IL"/>
        </a:p>
      </dgm:t>
    </dgm:pt>
    <dgm:pt modelId="{AFF58345-B8D4-4BD8-861A-D7E1CC553FA7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AFB75B0B-379A-47C8-82A5-BFB5EC1B259F}" type="parTrans" cxnId="{BAE88B40-26D7-4FC5-BC1D-13D3C1CBC298}">
      <dgm:prSet/>
      <dgm:spPr/>
      <dgm:t>
        <a:bodyPr/>
        <a:lstStyle/>
        <a:p>
          <a:pPr rtl="1"/>
          <a:endParaRPr lang="he-IL"/>
        </a:p>
      </dgm:t>
    </dgm:pt>
    <dgm:pt modelId="{429AB20A-E9FB-431B-8E2F-74B3B7BD6632}" type="sibTrans" cxnId="{BAE88B40-26D7-4FC5-BC1D-13D3C1CBC298}">
      <dgm:prSet/>
      <dgm:spPr/>
      <dgm:t>
        <a:bodyPr/>
        <a:lstStyle/>
        <a:p>
          <a:pPr rtl="1"/>
          <a:endParaRPr lang="he-IL"/>
        </a:p>
      </dgm:t>
    </dgm:pt>
    <dgm:pt modelId="{FDF726EC-4085-4F2E-AC38-7CB584DC459C}" type="pres">
      <dgm:prSet presAssocID="{948BD27D-F8D4-427D-8081-073D919B71A4}" presName="Name0" presStyleCnt="0">
        <dgm:presLayoutVars>
          <dgm:chMax/>
          <dgm:chPref/>
          <dgm:dir/>
        </dgm:presLayoutVars>
      </dgm:prSet>
      <dgm:spPr/>
    </dgm:pt>
    <dgm:pt modelId="{B367FBAC-CA1F-4CA7-9D5F-946378960B3D}" type="pres">
      <dgm:prSet presAssocID="{0AE6E4C4-B91B-45B8-BE8F-1A368B4D5267}" presName="parenttextcomposite" presStyleCnt="0"/>
      <dgm:spPr/>
    </dgm:pt>
    <dgm:pt modelId="{14120756-BB56-494B-AA51-4E03A8A34775}" type="pres">
      <dgm:prSet presAssocID="{0AE6E4C4-B91B-45B8-BE8F-1A368B4D5267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68A94DCF-5CB3-429A-9A8C-0680B1A00ED1}" type="pres">
      <dgm:prSet presAssocID="{0AE6E4C4-B91B-45B8-BE8F-1A368B4D5267}" presName="composite" presStyleCnt="0"/>
      <dgm:spPr/>
    </dgm:pt>
    <dgm:pt modelId="{C6C89AE8-FF29-4CF9-8259-D6BAD3C37322}" type="pres">
      <dgm:prSet presAssocID="{0AE6E4C4-B91B-45B8-BE8F-1A368B4D5267}" presName="chevron1" presStyleLbl="alignNode1" presStyleIdx="0" presStyleCnt="21"/>
      <dgm:spPr/>
    </dgm:pt>
    <dgm:pt modelId="{39E987C1-DC3B-45F8-92DD-080DCD0B206E}" type="pres">
      <dgm:prSet presAssocID="{0AE6E4C4-B91B-45B8-BE8F-1A368B4D5267}" presName="chevron2" presStyleLbl="alignNode1" presStyleIdx="1" presStyleCnt="21"/>
      <dgm:spPr/>
    </dgm:pt>
    <dgm:pt modelId="{095E30AC-D360-4265-9DA4-3548ADC8044E}" type="pres">
      <dgm:prSet presAssocID="{0AE6E4C4-B91B-45B8-BE8F-1A368B4D5267}" presName="chevron3" presStyleLbl="alignNode1" presStyleIdx="2" presStyleCnt="21"/>
      <dgm:spPr/>
    </dgm:pt>
    <dgm:pt modelId="{1ACF1D2C-CD32-416C-A648-9809BB34AD85}" type="pres">
      <dgm:prSet presAssocID="{0AE6E4C4-B91B-45B8-BE8F-1A368B4D5267}" presName="chevron4" presStyleLbl="alignNode1" presStyleIdx="3" presStyleCnt="21"/>
      <dgm:spPr/>
    </dgm:pt>
    <dgm:pt modelId="{C11184AB-6303-4140-8CF5-6AA765C6E7EA}" type="pres">
      <dgm:prSet presAssocID="{0AE6E4C4-B91B-45B8-BE8F-1A368B4D5267}" presName="chevron5" presStyleLbl="alignNode1" presStyleIdx="4" presStyleCnt="21"/>
      <dgm:spPr/>
    </dgm:pt>
    <dgm:pt modelId="{3388343C-EBF9-41B4-806F-0266D9B543DB}" type="pres">
      <dgm:prSet presAssocID="{0AE6E4C4-B91B-45B8-BE8F-1A368B4D5267}" presName="chevron6" presStyleLbl="alignNode1" presStyleIdx="5" presStyleCnt="21"/>
      <dgm:spPr/>
    </dgm:pt>
    <dgm:pt modelId="{E3012E79-27B5-4F75-856D-DDD5DB16D6A7}" type="pres">
      <dgm:prSet presAssocID="{0AE6E4C4-B91B-45B8-BE8F-1A368B4D5267}" presName="chevron7" presStyleLbl="alignNode1" presStyleIdx="6" presStyleCnt="21"/>
      <dgm:spPr/>
    </dgm:pt>
    <dgm:pt modelId="{DF3A476C-10EB-4D3C-8D3A-1AB602DB0A71}" type="pres">
      <dgm:prSet presAssocID="{0AE6E4C4-B91B-45B8-BE8F-1A368B4D5267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5B39787A-090F-4F77-9FC1-D6AB1AEAD354}" type="pres">
      <dgm:prSet presAssocID="{46BE7726-1808-4815-9BBF-B4FE645290A8}" presName="sibTrans" presStyleCnt="0"/>
      <dgm:spPr/>
    </dgm:pt>
    <dgm:pt modelId="{DE6BAEA9-42F8-42F8-9E10-F6B07273C7DB}" type="pres">
      <dgm:prSet presAssocID="{A2ABF393-52ED-4618-9C72-873C5EC1B3A3}" presName="parenttextcomposite" presStyleCnt="0"/>
      <dgm:spPr/>
    </dgm:pt>
    <dgm:pt modelId="{8A5CB4C1-5A0D-45E4-BD41-FA11FF641AA6}" type="pres">
      <dgm:prSet presAssocID="{A2ABF393-52ED-4618-9C72-873C5EC1B3A3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3455B08C-D8C4-4AAA-8194-E167D992E3E4}" type="pres">
      <dgm:prSet presAssocID="{A2ABF393-52ED-4618-9C72-873C5EC1B3A3}" presName="composite" presStyleCnt="0"/>
      <dgm:spPr/>
    </dgm:pt>
    <dgm:pt modelId="{F072D940-A92B-44C6-B46D-5ECA5F5786B7}" type="pres">
      <dgm:prSet presAssocID="{A2ABF393-52ED-4618-9C72-873C5EC1B3A3}" presName="chevron1" presStyleLbl="alignNode1" presStyleIdx="7" presStyleCnt="21"/>
      <dgm:spPr/>
    </dgm:pt>
    <dgm:pt modelId="{1E5F7458-921F-4226-91B3-4E64A3EA4350}" type="pres">
      <dgm:prSet presAssocID="{A2ABF393-52ED-4618-9C72-873C5EC1B3A3}" presName="chevron2" presStyleLbl="alignNode1" presStyleIdx="8" presStyleCnt="21"/>
      <dgm:spPr/>
    </dgm:pt>
    <dgm:pt modelId="{746EA1B2-97C6-42A5-BB51-81B8BD6DAE43}" type="pres">
      <dgm:prSet presAssocID="{A2ABF393-52ED-4618-9C72-873C5EC1B3A3}" presName="chevron3" presStyleLbl="alignNode1" presStyleIdx="9" presStyleCnt="21"/>
      <dgm:spPr/>
    </dgm:pt>
    <dgm:pt modelId="{35650BB4-1D39-4784-BD55-8792CA4C193E}" type="pres">
      <dgm:prSet presAssocID="{A2ABF393-52ED-4618-9C72-873C5EC1B3A3}" presName="chevron4" presStyleLbl="alignNode1" presStyleIdx="10" presStyleCnt="21"/>
      <dgm:spPr/>
    </dgm:pt>
    <dgm:pt modelId="{4517122C-5EDF-4CB3-BE5C-4A1DC255A040}" type="pres">
      <dgm:prSet presAssocID="{A2ABF393-52ED-4618-9C72-873C5EC1B3A3}" presName="chevron5" presStyleLbl="alignNode1" presStyleIdx="11" presStyleCnt="21"/>
      <dgm:spPr/>
    </dgm:pt>
    <dgm:pt modelId="{5B697A5A-2E0B-477D-804A-90DE06B8D8CF}" type="pres">
      <dgm:prSet presAssocID="{A2ABF393-52ED-4618-9C72-873C5EC1B3A3}" presName="chevron6" presStyleLbl="alignNode1" presStyleIdx="12" presStyleCnt="21"/>
      <dgm:spPr/>
    </dgm:pt>
    <dgm:pt modelId="{47F47E2B-A7A6-4ABC-A73F-EC1269C05B62}" type="pres">
      <dgm:prSet presAssocID="{A2ABF393-52ED-4618-9C72-873C5EC1B3A3}" presName="chevron7" presStyleLbl="alignNode1" presStyleIdx="13" presStyleCnt="21"/>
      <dgm:spPr/>
    </dgm:pt>
    <dgm:pt modelId="{656D2E69-A5EA-4A99-BA4E-22811F73A941}" type="pres">
      <dgm:prSet presAssocID="{A2ABF393-52ED-4618-9C72-873C5EC1B3A3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E3822656-B5A9-4E2A-ACD3-F1B5E077C64F}" type="pres">
      <dgm:prSet presAssocID="{D6C0D876-3BDA-4C16-A060-465D56D5AAD2}" presName="sibTrans" presStyleCnt="0"/>
      <dgm:spPr/>
    </dgm:pt>
    <dgm:pt modelId="{70F00CA3-6551-4BE9-B13D-350AD0DA8294}" type="pres">
      <dgm:prSet presAssocID="{6A59F659-363F-4EC2-ABEE-4120C4EAD0FB}" presName="parenttextcomposite" presStyleCnt="0"/>
      <dgm:spPr/>
    </dgm:pt>
    <dgm:pt modelId="{BDDED674-E9B0-4041-A380-B988850B2E64}" type="pres">
      <dgm:prSet presAssocID="{6A59F659-363F-4EC2-ABEE-4120C4EAD0FB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223F4E14-89DF-48E8-B0B1-59E9DC860A31}" type="pres">
      <dgm:prSet presAssocID="{6A59F659-363F-4EC2-ABEE-4120C4EAD0FB}" presName="composite" presStyleCnt="0"/>
      <dgm:spPr/>
    </dgm:pt>
    <dgm:pt modelId="{B22FF400-A621-4D9E-8968-D10DB8A28410}" type="pres">
      <dgm:prSet presAssocID="{6A59F659-363F-4EC2-ABEE-4120C4EAD0FB}" presName="chevron1" presStyleLbl="alignNode1" presStyleIdx="14" presStyleCnt="21"/>
      <dgm:spPr/>
    </dgm:pt>
    <dgm:pt modelId="{93268CB6-E958-4985-877B-EBC01CE65642}" type="pres">
      <dgm:prSet presAssocID="{6A59F659-363F-4EC2-ABEE-4120C4EAD0FB}" presName="chevron2" presStyleLbl="alignNode1" presStyleIdx="15" presStyleCnt="21"/>
      <dgm:spPr/>
    </dgm:pt>
    <dgm:pt modelId="{00026BCD-4010-4D17-AB87-26A435C9C912}" type="pres">
      <dgm:prSet presAssocID="{6A59F659-363F-4EC2-ABEE-4120C4EAD0FB}" presName="chevron3" presStyleLbl="alignNode1" presStyleIdx="16" presStyleCnt="21"/>
      <dgm:spPr/>
    </dgm:pt>
    <dgm:pt modelId="{7826FFF2-1C11-43CB-BD58-3F3300080847}" type="pres">
      <dgm:prSet presAssocID="{6A59F659-363F-4EC2-ABEE-4120C4EAD0FB}" presName="chevron4" presStyleLbl="alignNode1" presStyleIdx="17" presStyleCnt="21"/>
      <dgm:spPr/>
    </dgm:pt>
    <dgm:pt modelId="{73AE11C3-8EF3-43B0-ACF7-F2A137577BB2}" type="pres">
      <dgm:prSet presAssocID="{6A59F659-363F-4EC2-ABEE-4120C4EAD0FB}" presName="chevron5" presStyleLbl="alignNode1" presStyleIdx="18" presStyleCnt="21"/>
      <dgm:spPr/>
    </dgm:pt>
    <dgm:pt modelId="{364D8D78-DC1F-461B-8592-24D137BDF083}" type="pres">
      <dgm:prSet presAssocID="{6A59F659-363F-4EC2-ABEE-4120C4EAD0FB}" presName="chevron6" presStyleLbl="alignNode1" presStyleIdx="19" presStyleCnt="21"/>
      <dgm:spPr/>
    </dgm:pt>
    <dgm:pt modelId="{003C62A2-8753-45B8-8DA3-717DF4B546B9}" type="pres">
      <dgm:prSet presAssocID="{6A59F659-363F-4EC2-ABEE-4120C4EAD0FB}" presName="chevron7" presStyleLbl="alignNode1" presStyleIdx="20" presStyleCnt="21"/>
      <dgm:spPr/>
    </dgm:pt>
    <dgm:pt modelId="{7FEABA41-732E-46A3-830B-5AA5D54E9428}" type="pres">
      <dgm:prSet presAssocID="{6A59F659-363F-4EC2-ABEE-4120C4EAD0FB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BB85D30F-1A62-4876-9120-6EEC153FAFCB}" type="presOf" srcId="{6A59F659-363F-4EC2-ABEE-4120C4EAD0FB}" destId="{BDDED674-E9B0-4041-A380-B988850B2E64}" srcOrd="0" destOrd="0" presId="urn:microsoft.com/office/officeart/2008/layout/VerticalAccentList"/>
    <dgm:cxn modelId="{70D6A425-4B63-4C4A-A821-EA251CCE81EE}" type="presOf" srcId="{948BD27D-F8D4-427D-8081-073D919B71A4}" destId="{FDF726EC-4085-4F2E-AC38-7CB584DC459C}" srcOrd="0" destOrd="0" presId="urn:microsoft.com/office/officeart/2008/layout/VerticalAccentList"/>
    <dgm:cxn modelId="{53F8E93F-32F6-4955-AB76-2B7DC3965E50}" srcId="{948BD27D-F8D4-427D-8081-073D919B71A4}" destId="{0AE6E4C4-B91B-45B8-BE8F-1A368B4D5267}" srcOrd="0" destOrd="0" parTransId="{073308C5-8118-460A-9BDE-E57BD862D725}" sibTransId="{46BE7726-1808-4815-9BBF-B4FE645290A8}"/>
    <dgm:cxn modelId="{BAE88B40-26D7-4FC5-BC1D-13D3C1CBC298}" srcId="{6A59F659-363F-4EC2-ABEE-4120C4EAD0FB}" destId="{AFF58345-B8D4-4BD8-861A-D7E1CC553FA7}" srcOrd="0" destOrd="0" parTransId="{AFB75B0B-379A-47C8-82A5-BFB5EC1B259F}" sibTransId="{429AB20A-E9FB-431B-8E2F-74B3B7BD6632}"/>
    <dgm:cxn modelId="{CA5DCB40-F3E4-4AA0-AF33-D9C7B3A7658D}" type="presOf" srcId="{A2ABF393-52ED-4618-9C72-873C5EC1B3A3}" destId="{8A5CB4C1-5A0D-45E4-BD41-FA11FF641AA6}" srcOrd="0" destOrd="0" presId="urn:microsoft.com/office/officeart/2008/layout/VerticalAccentList"/>
    <dgm:cxn modelId="{AA86105E-8DD0-4B68-A5F8-25D7F02BE644}" srcId="{A2ABF393-52ED-4618-9C72-873C5EC1B3A3}" destId="{149E7BB7-2E32-4755-8803-7BD1321CE8A6}" srcOrd="0" destOrd="0" parTransId="{102B8B07-DCDE-442E-AEDF-C68B994ED1B0}" sibTransId="{A54CF822-96FC-49DE-9B34-FE2A599E9A9B}"/>
    <dgm:cxn modelId="{F7323D6B-3DA6-4617-A513-914F78F9AC74}" srcId="{948BD27D-F8D4-427D-8081-073D919B71A4}" destId="{6A59F659-363F-4EC2-ABEE-4120C4EAD0FB}" srcOrd="2" destOrd="0" parTransId="{50707E41-543D-4EEC-9AE1-5EE027F8AFCC}" sibTransId="{A48E7403-A629-4DDC-A104-5BFCB4187EA2}"/>
    <dgm:cxn modelId="{54B2C950-EB23-4AB1-9D08-D886180B6430}" type="presOf" srcId="{149E7BB7-2E32-4755-8803-7BD1321CE8A6}" destId="{656D2E69-A5EA-4A99-BA4E-22811F73A941}" srcOrd="0" destOrd="0" presId="urn:microsoft.com/office/officeart/2008/layout/VerticalAccentList"/>
    <dgm:cxn modelId="{E7FE1AB0-5D9E-4854-A31B-F4D16B978F3C}" srcId="{0AE6E4C4-B91B-45B8-BE8F-1A368B4D5267}" destId="{0F652898-9C38-4C99-9579-401984ADFEB1}" srcOrd="0" destOrd="0" parTransId="{74D6F41E-67D7-4D42-B12A-6FBA055D85BA}" sibTransId="{4C049868-51A5-4CA0-8494-D889F395E2FC}"/>
    <dgm:cxn modelId="{8CB016BA-714E-423B-A189-CC36427827D1}" type="presOf" srcId="{0F652898-9C38-4C99-9579-401984ADFEB1}" destId="{DF3A476C-10EB-4D3C-8D3A-1AB602DB0A71}" srcOrd="0" destOrd="0" presId="urn:microsoft.com/office/officeart/2008/layout/VerticalAccentList"/>
    <dgm:cxn modelId="{A6FF54E6-0D96-4ADF-B4CF-F627CE0FA885}" type="presOf" srcId="{0AE6E4C4-B91B-45B8-BE8F-1A368B4D5267}" destId="{14120756-BB56-494B-AA51-4E03A8A34775}" srcOrd="0" destOrd="0" presId="urn:microsoft.com/office/officeart/2008/layout/VerticalAccentList"/>
    <dgm:cxn modelId="{7632A7ED-5DC0-4352-9145-42F8A3F08B61}" srcId="{948BD27D-F8D4-427D-8081-073D919B71A4}" destId="{A2ABF393-52ED-4618-9C72-873C5EC1B3A3}" srcOrd="1" destOrd="0" parTransId="{08048EB9-0E7A-42BB-9870-86F86BACB52A}" sibTransId="{D6C0D876-3BDA-4C16-A060-465D56D5AAD2}"/>
    <dgm:cxn modelId="{675C66F3-55DE-4528-B505-453B0FF8CD24}" type="presOf" srcId="{AFF58345-B8D4-4BD8-861A-D7E1CC553FA7}" destId="{7FEABA41-732E-46A3-830B-5AA5D54E9428}" srcOrd="0" destOrd="0" presId="urn:microsoft.com/office/officeart/2008/layout/VerticalAccentList"/>
    <dgm:cxn modelId="{A79DDD75-8FC3-4F3E-BC38-EDB84E0170A4}" type="presParOf" srcId="{FDF726EC-4085-4F2E-AC38-7CB584DC459C}" destId="{B367FBAC-CA1F-4CA7-9D5F-946378960B3D}" srcOrd="0" destOrd="0" presId="urn:microsoft.com/office/officeart/2008/layout/VerticalAccentList"/>
    <dgm:cxn modelId="{135BEA79-0E7F-4196-8F12-49F568CCC8B7}" type="presParOf" srcId="{B367FBAC-CA1F-4CA7-9D5F-946378960B3D}" destId="{14120756-BB56-494B-AA51-4E03A8A34775}" srcOrd="0" destOrd="0" presId="urn:microsoft.com/office/officeart/2008/layout/VerticalAccentList"/>
    <dgm:cxn modelId="{1029A0ED-1E72-4112-A5EF-C7CDF6D72DFE}" type="presParOf" srcId="{FDF726EC-4085-4F2E-AC38-7CB584DC459C}" destId="{68A94DCF-5CB3-429A-9A8C-0680B1A00ED1}" srcOrd="1" destOrd="0" presId="urn:microsoft.com/office/officeart/2008/layout/VerticalAccentList"/>
    <dgm:cxn modelId="{59AB9836-C7F5-4997-9CE7-81F499256D17}" type="presParOf" srcId="{68A94DCF-5CB3-429A-9A8C-0680B1A00ED1}" destId="{C6C89AE8-FF29-4CF9-8259-D6BAD3C37322}" srcOrd="0" destOrd="0" presId="urn:microsoft.com/office/officeart/2008/layout/VerticalAccentList"/>
    <dgm:cxn modelId="{2FA1402B-0098-430F-A856-EF5CB9F70D72}" type="presParOf" srcId="{68A94DCF-5CB3-429A-9A8C-0680B1A00ED1}" destId="{39E987C1-DC3B-45F8-92DD-080DCD0B206E}" srcOrd="1" destOrd="0" presId="urn:microsoft.com/office/officeart/2008/layout/VerticalAccentList"/>
    <dgm:cxn modelId="{0D90E97D-25A3-47B1-BCE7-172560F38D2B}" type="presParOf" srcId="{68A94DCF-5CB3-429A-9A8C-0680B1A00ED1}" destId="{095E30AC-D360-4265-9DA4-3548ADC8044E}" srcOrd="2" destOrd="0" presId="urn:microsoft.com/office/officeart/2008/layout/VerticalAccentList"/>
    <dgm:cxn modelId="{EA7A0B7A-0ED4-4E25-8DF1-861AF5CBBDF7}" type="presParOf" srcId="{68A94DCF-5CB3-429A-9A8C-0680B1A00ED1}" destId="{1ACF1D2C-CD32-416C-A648-9809BB34AD85}" srcOrd="3" destOrd="0" presId="urn:microsoft.com/office/officeart/2008/layout/VerticalAccentList"/>
    <dgm:cxn modelId="{90032D41-651A-417F-9F4A-29351F36AB0C}" type="presParOf" srcId="{68A94DCF-5CB3-429A-9A8C-0680B1A00ED1}" destId="{C11184AB-6303-4140-8CF5-6AA765C6E7EA}" srcOrd="4" destOrd="0" presId="urn:microsoft.com/office/officeart/2008/layout/VerticalAccentList"/>
    <dgm:cxn modelId="{2C836090-C4D0-476D-9711-AD80085197E6}" type="presParOf" srcId="{68A94DCF-5CB3-429A-9A8C-0680B1A00ED1}" destId="{3388343C-EBF9-41B4-806F-0266D9B543DB}" srcOrd="5" destOrd="0" presId="urn:microsoft.com/office/officeart/2008/layout/VerticalAccentList"/>
    <dgm:cxn modelId="{2090A952-D99D-4939-BF15-1D4169DAE5AA}" type="presParOf" srcId="{68A94DCF-5CB3-429A-9A8C-0680B1A00ED1}" destId="{E3012E79-27B5-4F75-856D-DDD5DB16D6A7}" srcOrd="6" destOrd="0" presId="urn:microsoft.com/office/officeart/2008/layout/VerticalAccentList"/>
    <dgm:cxn modelId="{77D89C63-5990-484E-AD9A-39B878410AB9}" type="presParOf" srcId="{68A94DCF-5CB3-429A-9A8C-0680B1A00ED1}" destId="{DF3A476C-10EB-4D3C-8D3A-1AB602DB0A71}" srcOrd="7" destOrd="0" presId="urn:microsoft.com/office/officeart/2008/layout/VerticalAccentList"/>
    <dgm:cxn modelId="{ACC65BCE-5D6B-4153-BE38-4C283CD127E1}" type="presParOf" srcId="{FDF726EC-4085-4F2E-AC38-7CB584DC459C}" destId="{5B39787A-090F-4F77-9FC1-D6AB1AEAD354}" srcOrd="2" destOrd="0" presId="urn:microsoft.com/office/officeart/2008/layout/VerticalAccentList"/>
    <dgm:cxn modelId="{DA4A8770-53EC-46D7-ADF0-84CF6C1354A8}" type="presParOf" srcId="{FDF726EC-4085-4F2E-AC38-7CB584DC459C}" destId="{DE6BAEA9-42F8-42F8-9E10-F6B07273C7DB}" srcOrd="3" destOrd="0" presId="urn:microsoft.com/office/officeart/2008/layout/VerticalAccentList"/>
    <dgm:cxn modelId="{255B8513-B614-4D42-9375-152E582CE38B}" type="presParOf" srcId="{DE6BAEA9-42F8-42F8-9E10-F6B07273C7DB}" destId="{8A5CB4C1-5A0D-45E4-BD41-FA11FF641AA6}" srcOrd="0" destOrd="0" presId="urn:microsoft.com/office/officeart/2008/layout/VerticalAccentList"/>
    <dgm:cxn modelId="{0320CCCE-0D8C-4D56-9BF3-6153C3E1F9D8}" type="presParOf" srcId="{FDF726EC-4085-4F2E-AC38-7CB584DC459C}" destId="{3455B08C-D8C4-4AAA-8194-E167D992E3E4}" srcOrd="4" destOrd="0" presId="urn:microsoft.com/office/officeart/2008/layout/VerticalAccentList"/>
    <dgm:cxn modelId="{41408B57-475E-421A-9474-B5F8B8202BF2}" type="presParOf" srcId="{3455B08C-D8C4-4AAA-8194-E167D992E3E4}" destId="{F072D940-A92B-44C6-B46D-5ECA5F5786B7}" srcOrd="0" destOrd="0" presId="urn:microsoft.com/office/officeart/2008/layout/VerticalAccentList"/>
    <dgm:cxn modelId="{9AD788F5-DC5A-44C1-A1B7-C73F22A37498}" type="presParOf" srcId="{3455B08C-D8C4-4AAA-8194-E167D992E3E4}" destId="{1E5F7458-921F-4226-91B3-4E64A3EA4350}" srcOrd="1" destOrd="0" presId="urn:microsoft.com/office/officeart/2008/layout/VerticalAccentList"/>
    <dgm:cxn modelId="{A4ABF4C7-8CB0-43E6-B998-B3E277C61272}" type="presParOf" srcId="{3455B08C-D8C4-4AAA-8194-E167D992E3E4}" destId="{746EA1B2-97C6-42A5-BB51-81B8BD6DAE43}" srcOrd="2" destOrd="0" presId="urn:microsoft.com/office/officeart/2008/layout/VerticalAccentList"/>
    <dgm:cxn modelId="{A88BEFE8-0CAC-4D89-885E-7B7AECAD25F8}" type="presParOf" srcId="{3455B08C-D8C4-4AAA-8194-E167D992E3E4}" destId="{35650BB4-1D39-4784-BD55-8792CA4C193E}" srcOrd="3" destOrd="0" presId="urn:microsoft.com/office/officeart/2008/layout/VerticalAccentList"/>
    <dgm:cxn modelId="{97989D25-4664-4AB7-926F-ED82856C1174}" type="presParOf" srcId="{3455B08C-D8C4-4AAA-8194-E167D992E3E4}" destId="{4517122C-5EDF-4CB3-BE5C-4A1DC255A040}" srcOrd="4" destOrd="0" presId="urn:microsoft.com/office/officeart/2008/layout/VerticalAccentList"/>
    <dgm:cxn modelId="{41F6DF57-77CC-4168-935A-AFF23E1E2AFA}" type="presParOf" srcId="{3455B08C-D8C4-4AAA-8194-E167D992E3E4}" destId="{5B697A5A-2E0B-477D-804A-90DE06B8D8CF}" srcOrd="5" destOrd="0" presId="urn:microsoft.com/office/officeart/2008/layout/VerticalAccentList"/>
    <dgm:cxn modelId="{DCA55A0F-7472-492C-BFBA-0252D96FC3A7}" type="presParOf" srcId="{3455B08C-D8C4-4AAA-8194-E167D992E3E4}" destId="{47F47E2B-A7A6-4ABC-A73F-EC1269C05B62}" srcOrd="6" destOrd="0" presId="urn:microsoft.com/office/officeart/2008/layout/VerticalAccentList"/>
    <dgm:cxn modelId="{945525BF-2909-4B4B-94C5-DF2BADE1D02A}" type="presParOf" srcId="{3455B08C-D8C4-4AAA-8194-E167D992E3E4}" destId="{656D2E69-A5EA-4A99-BA4E-22811F73A941}" srcOrd="7" destOrd="0" presId="urn:microsoft.com/office/officeart/2008/layout/VerticalAccentList"/>
    <dgm:cxn modelId="{6557A92A-5B34-45AC-A19C-DE8CD4E97AE5}" type="presParOf" srcId="{FDF726EC-4085-4F2E-AC38-7CB584DC459C}" destId="{E3822656-B5A9-4E2A-ACD3-F1B5E077C64F}" srcOrd="5" destOrd="0" presId="urn:microsoft.com/office/officeart/2008/layout/VerticalAccentList"/>
    <dgm:cxn modelId="{0CE8D35A-96CB-4243-BE90-4CAA689A0816}" type="presParOf" srcId="{FDF726EC-4085-4F2E-AC38-7CB584DC459C}" destId="{70F00CA3-6551-4BE9-B13D-350AD0DA8294}" srcOrd="6" destOrd="0" presId="urn:microsoft.com/office/officeart/2008/layout/VerticalAccentList"/>
    <dgm:cxn modelId="{FE98E6C2-CB70-4A00-9AF2-829C60E61551}" type="presParOf" srcId="{70F00CA3-6551-4BE9-B13D-350AD0DA8294}" destId="{BDDED674-E9B0-4041-A380-B988850B2E64}" srcOrd="0" destOrd="0" presId="urn:microsoft.com/office/officeart/2008/layout/VerticalAccentList"/>
    <dgm:cxn modelId="{3EFCE1AB-C452-427C-8288-203935785EFC}" type="presParOf" srcId="{FDF726EC-4085-4F2E-AC38-7CB584DC459C}" destId="{223F4E14-89DF-48E8-B0B1-59E9DC860A31}" srcOrd="7" destOrd="0" presId="urn:microsoft.com/office/officeart/2008/layout/VerticalAccentList"/>
    <dgm:cxn modelId="{A2F11D5D-3B28-4DC9-BFBF-D9A2B874D7D3}" type="presParOf" srcId="{223F4E14-89DF-48E8-B0B1-59E9DC860A31}" destId="{B22FF400-A621-4D9E-8968-D10DB8A28410}" srcOrd="0" destOrd="0" presId="urn:microsoft.com/office/officeart/2008/layout/VerticalAccentList"/>
    <dgm:cxn modelId="{86F9A578-DEB9-4DCE-A4AF-578C31B22D8C}" type="presParOf" srcId="{223F4E14-89DF-48E8-B0B1-59E9DC860A31}" destId="{93268CB6-E958-4985-877B-EBC01CE65642}" srcOrd="1" destOrd="0" presId="urn:microsoft.com/office/officeart/2008/layout/VerticalAccentList"/>
    <dgm:cxn modelId="{F1736284-A2E5-44F1-A3FE-78894C4BDD69}" type="presParOf" srcId="{223F4E14-89DF-48E8-B0B1-59E9DC860A31}" destId="{00026BCD-4010-4D17-AB87-26A435C9C912}" srcOrd="2" destOrd="0" presId="urn:microsoft.com/office/officeart/2008/layout/VerticalAccentList"/>
    <dgm:cxn modelId="{55D8B7C8-95C9-4ABF-9C6E-7735184540F0}" type="presParOf" srcId="{223F4E14-89DF-48E8-B0B1-59E9DC860A31}" destId="{7826FFF2-1C11-43CB-BD58-3F3300080847}" srcOrd="3" destOrd="0" presId="urn:microsoft.com/office/officeart/2008/layout/VerticalAccentList"/>
    <dgm:cxn modelId="{8841A13E-CFA5-4633-9AED-6928ABD91D23}" type="presParOf" srcId="{223F4E14-89DF-48E8-B0B1-59E9DC860A31}" destId="{73AE11C3-8EF3-43B0-ACF7-F2A137577BB2}" srcOrd="4" destOrd="0" presId="urn:microsoft.com/office/officeart/2008/layout/VerticalAccentList"/>
    <dgm:cxn modelId="{389FC561-0004-46C5-9226-6487B3479A51}" type="presParOf" srcId="{223F4E14-89DF-48E8-B0B1-59E9DC860A31}" destId="{364D8D78-DC1F-461B-8592-24D137BDF083}" srcOrd="5" destOrd="0" presId="urn:microsoft.com/office/officeart/2008/layout/VerticalAccentList"/>
    <dgm:cxn modelId="{BA4631F3-CD47-49EA-A4D4-9F9BE067FABC}" type="presParOf" srcId="{223F4E14-89DF-48E8-B0B1-59E9DC860A31}" destId="{003C62A2-8753-45B8-8DA3-717DF4B546B9}" srcOrd="6" destOrd="0" presId="urn:microsoft.com/office/officeart/2008/layout/VerticalAccentList"/>
    <dgm:cxn modelId="{21CBE7CC-AE0F-414A-8A85-1128DC524E12}" type="presParOf" srcId="{223F4E14-89DF-48E8-B0B1-59E9DC860A31}" destId="{7FEABA41-732E-46A3-830B-5AA5D54E9428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8BD27D-F8D4-427D-8081-073D919B71A4}" type="doc">
      <dgm:prSet loTypeId="urn:microsoft.com/office/officeart/2008/layout/VerticalAccentLis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0AE6E4C4-B91B-45B8-BE8F-1A368B4D5267}">
      <dgm:prSet phldrT="[טקסט]" phldr="1"/>
      <dgm:spPr/>
      <dgm:t>
        <a:bodyPr/>
        <a:lstStyle/>
        <a:p>
          <a:pPr rtl="1"/>
          <a:endParaRPr lang="he-IL"/>
        </a:p>
      </dgm:t>
    </dgm:pt>
    <dgm:pt modelId="{073308C5-8118-460A-9BDE-E57BD862D725}" type="parTrans" cxnId="{53F8E93F-32F6-4955-AB76-2B7DC3965E50}">
      <dgm:prSet/>
      <dgm:spPr/>
      <dgm:t>
        <a:bodyPr/>
        <a:lstStyle/>
        <a:p>
          <a:pPr rtl="1"/>
          <a:endParaRPr lang="he-IL"/>
        </a:p>
      </dgm:t>
    </dgm:pt>
    <dgm:pt modelId="{46BE7726-1808-4815-9BBF-B4FE645290A8}" type="sibTrans" cxnId="{53F8E93F-32F6-4955-AB76-2B7DC3965E50}">
      <dgm:prSet/>
      <dgm:spPr/>
      <dgm:t>
        <a:bodyPr/>
        <a:lstStyle/>
        <a:p>
          <a:pPr rtl="1"/>
          <a:endParaRPr lang="he-IL"/>
        </a:p>
      </dgm:t>
    </dgm:pt>
    <dgm:pt modelId="{0F652898-9C38-4C99-9579-401984ADFEB1}">
      <dgm:prSet phldrT="[טקסט]"/>
      <dgm:spPr/>
      <dgm:t>
        <a:bodyPr/>
        <a:lstStyle/>
        <a:p>
          <a:pPr rtl="1"/>
          <a:r>
            <a:rPr lang="he-IL" dirty="0"/>
            <a:t>בית עם בורא עולם</a:t>
          </a:r>
        </a:p>
      </dgm:t>
    </dgm:pt>
    <dgm:pt modelId="{74D6F41E-67D7-4D42-B12A-6FBA055D85BA}" type="parTrans" cxnId="{E7FE1AB0-5D9E-4854-A31B-F4D16B978F3C}">
      <dgm:prSet/>
      <dgm:spPr/>
      <dgm:t>
        <a:bodyPr/>
        <a:lstStyle/>
        <a:p>
          <a:pPr rtl="1"/>
          <a:endParaRPr lang="he-IL"/>
        </a:p>
      </dgm:t>
    </dgm:pt>
    <dgm:pt modelId="{4C049868-51A5-4CA0-8494-D889F395E2FC}" type="sibTrans" cxnId="{E7FE1AB0-5D9E-4854-A31B-F4D16B978F3C}">
      <dgm:prSet/>
      <dgm:spPr/>
      <dgm:t>
        <a:bodyPr/>
        <a:lstStyle/>
        <a:p>
          <a:pPr rtl="1"/>
          <a:endParaRPr lang="he-IL"/>
        </a:p>
      </dgm:t>
    </dgm:pt>
    <dgm:pt modelId="{A2ABF393-52ED-4618-9C72-873C5EC1B3A3}">
      <dgm:prSet phldrT="[טקסט]" phldr="1"/>
      <dgm:spPr/>
      <dgm:t>
        <a:bodyPr/>
        <a:lstStyle/>
        <a:p>
          <a:pPr rtl="1"/>
          <a:endParaRPr lang="he-IL"/>
        </a:p>
      </dgm:t>
    </dgm:pt>
    <dgm:pt modelId="{08048EB9-0E7A-42BB-9870-86F86BACB52A}" type="parTrans" cxnId="{7632A7ED-5DC0-4352-9145-42F8A3F08B61}">
      <dgm:prSet/>
      <dgm:spPr/>
      <dgm:t>
        <a:bodyPr/>
        <a:lstStyle/>
        <a:p>
          <a:pPr rtl="1"/>
          <a:endParaRPr lang="he-IL"/>
        </a:p>
      </dgm:t>
    </dgm:pt>
    <dgm:pt modelId="{D6C0D876-3BDA-4C16-A060-465D56D5AAD2}" type="sibTrans" cxnId="{7632A7ED-5DC0-4352-9145-42F8A3F08B61}">
      <dgm:prSet/>
      <dgm:spPr/>
      <dgm:t>
        <a:bodyPr/>
        <a:lstStyle/>
        <a:p>
          <a:pPr rtl="1"/>
          <a:endParaRPr lang="he-IL"/>
        </a:p>
      </dgm:t>
    </dgm:pt>
    <dgm:pt modelId="{149E7BB7-2E32-4755-8803-7BD1321CE8A6}">
      <dgm:prSet phldrT="[טקסט]"/>
      <dgm:spPr/>
      <dgm:t>
        <a:bodyPr/>
        <a:lstStyle/>
        <a:p>
          <a:pPr rtl="1"/>
          <a:r>
            <a:rPr lang="he-IL" dirty="0"/>
            <a:t>אהבה מעוררת אהבה</a:t>
          </a:r>
        </a:p>
      </dgm:t>
    </dgm:pt>
    <dgm:pt modelId="{102B8B07-DCDE-442E-AEDF-C68B994ED1B0}" type="parTrans" cxnId="{AA86105E-8DD0-4B68-A5F8-25D7F02BE644}">
      <dgm:prSet/>
      <dgm:spPr/>
      <dgm:t>
        <a:bodyPr/>
        <a:lstStyle/>
        <a:p>
          <a:pPr rtl="1"/>
          <a:endParaRPr lang="he-IL"/>
        </a:p>
      </dgm:t>
    </dgm:pt>
    <dgm:pt modelId="{A54CF822-96FC-49DE-9B34-FE2A599E9A9B}" type="sibTrans" cxnId="{AA86105E-8DD0-4B68-A5F8-25D7F02BE644}">
      <dgm:prSet/>
      <dgm:spPr/>
      <dgm:t>
        <a:bodyPr/>
        <a:lstStyle/>
        <a:p>
          <a:pPr rtl="1"/>
          <a:endParaRPr lang="he-IL"/>
        </a:p>
      </dgm:t>
    </dgm:pt>
    <dgm:pt modelId="{6A59F659-363F-4EC2-ABEE-4120C4EAD0FB}">
      <dgm:prSet phldrT="[טקסט]" phldr="1"/>
      <dgm:spPr/>
      <dgm:t>
        <a:bodyPr/>
        <a:lstStyle/>
        <a:p>
          <a:pPr rtl="1"/>
          <a:endParaRPr lang="he-IL" dirty="0"/>
        </a:p>
      </dgm:t>
    </dgm:pt>
    <dgm:pt modelId="{50707E41-543D-4EEC-9AE1-5EE027F8AFCC}" type="parTrans" cxnId="{F7323D6B-3DA6-4617-A513-914F78F9AC74}">
      <dgm:prSet/>
      <dgm:spPr/>
      <dgm:t>
        <a:bodyPr/>
        <a:lstStyle/>
        <a:p>
          <a:pPr rtl="1"/>
          <a:endParaRPr lang="he-IL"/>
        </a:p>
      </dgm:t>
    </dgm:pt>
    <dgm:pt modelId="{A48E7403-A629-4DDC-A104-5BFCB4187EA2}" type="sibTrans" cxnId="{F7323D6B-3DA6-4617-A513-914F78F9AC74}">
      <dgm:prSet/>
      <dgm:spPr/>
      <dgm:t>
        <a:bodyPr/>
        <a:lstStyle/>
        <a:p>
          <a:pPr rtl="1"/>
          <a:endParaRPr lang="he-IL"/>
        </a:p>
      </dgm:t>
    </dgm:pt>
    <dgm:pt modelId="{AFF58345-B8D4-4BD8-861A-D7E1CC553FA7}">
      <dgm:prSet phldrT="[טקסט]"/>
      <dgm:spPr/>
      <dgm:t>
        <a:bodyPr/>
        <a:lstStyle/>
        <a:p>
          <a:pPr rtl="1"/>
          <a:r>
            <a:rPr lang="he-IL" dirty="0"/>
            <a:t>רק כאן אנחנו גדלים</a:t>
          </a:r>
        </a:p>
      </dgm:t>
    </dgm:pt>
    <dgm:pt modelId="{AFB75B0B-379A-47C8-82A5-BFB5EC1B259F}" type="parTrans" cxnId="{BAE88B40-26D7-4FC5-BC1D-13D3C1CBC298}">
      <dgm:prSet/>
      <dgm:spPr/>
      <dgm:t>
        <a:bodyPr/>
        <a:lstStyle/>
        <a:p>
          <a:pPr rtl="1"/>
          <a:endParaRPr lang="he-IL"/>
        </a:p>
      </dgm:t>
    </dgm:pt>
    <dgm:pt modelId="{429AB20A-E9FB-431B-8E2F-74B3B7BD6632}" type="sibTrans" cxnId="{BAE88B40-26D7-4FC5-BC1D-13D3C1CBC298}">
      <dgm:prSet/>
      <dgm:spPr/>
      <dgm:t>
        <a:bodyPr/>
        <a:lstStyle/>
        <a:p>
          <a:pPr rtl="1"/>
          <a:endParaRPr lang="he-IL"/>
        </a:p>
      </dgm:t>
    </dgm:pt>
    <dgm:pt modelId="{FDF726EC-4085-4F2E-AC38-7CB584DC459C}" type="pres">
      <dgm:prSet presAssocID="{948BD27D-F8D4-427D-8081-073D919B71A4}" presName="Name0" presStyleCnt="0">
        <dgm:presLayoutVars>
          <dgm:chMax/>
          <dgm:chPref/>
          <dgm:dir/>
        </dgm:presLayoutVars>
      </dgm:prSet>
      <dgm:spPr/>
    </dgm:pt>
    <dgm:pt modelId="{B367FBAC-CA1F-4CA7-9D5F-946378960B3D}" type="pres">
      <dgm:prSet presAssocID="{0AE6E4C4-B91B-45B8-BE8F-1A368B4D5267}" presName="parenttextcomposite" presStyleCnt="0"/>
      <dgm:spPr/>
    </dgm:pt>
    <dgm:pt modelId="{14120756-BB56-494B-AA51-4E03A8A34775}" type="pres">
      <dgm:prSet presAssocID="{0AE6E4C4-B91B-45B8-BE8F-1A368B4D5267}" presName="parenttext" presStyleLbl="revTx" presStyleIdx="0" presStyleCnt="3">
        <dgm:presLayoutVars>
          <dgm:chMax/>
          <dgm:chPref val="2"/>
          <dgm:bulletEnabled val="1"/>
        </dgm:presLayoutVars>
      </dgm:prSet>
      <dgm:spPr/>
    </dgm:pt>
    <dgm:pt modelId="{68A94DCF-5CB3-429A-9A8C-0680B1A00ED1}" type="pres">
      <dgm:prSet presAssocID="{0AE6E4C4-B91B-45B8-BE8F-1A368B4D5267}" presName="composite" presStyleCnt="0"/>
      <dgm:spPr/>
    </dgm:pt>
    <dgm:pt modelId="{C6C89AE8-FF29-4CF9-8259-D6BAD3C37322}" type="pres">
      <dgm:prSet presAssocID="{0AE6E4C4-B91B-45B8-BE8F-1A368B4D5267}" presName="chevron1" presStyleLbl="alignNode1" presStyleIdx="0" presStyleCnt="21"/>
      <dgm:spPr/>
    </dgm:pt>
    <dgm:pt modelId="{39E987C1-DC3B-45F8-92DD-080DCD0B206E}" type="pres">
      <dgm:prSet presAssocID="{0AE6E4C4-B91B-45B8-BE8F-1A368B4D5267}" presName="chevron2" presStyleLbl="alignNode1" presStyleIdx="1" presStyleCnt="21"/>
      <dgm:spPr/>
    </dgm:pt>
    <dgm:pt modelId="{095E30AC-D360-4265-9DA4-3548ADC8044E}" type="pres">
      <dgm:prSet presAssocID="{0AE6E4C4-B91B-45B8-BE8F-1A368B4D5267}" presName="chevron3" presStyleLbl="alignNode1" presStyleIdx="2" presStyleCnt="21"/>
      <dgm:spPr/>
    </dgm:pt>
    <dgm:pt modelId="{1ACF1D2C-CD32-416C-A648-9809BB34AD85}" type="pres">
      <dgm:prSet presAssocID="{0AE6E4C4-B91B-45B8-BE8F-1A368B4D5267}" presName="chevron4" presStyleLbl="alignNode1" presStyleIdx="3" presStyleCnt="21"/>
      <dgm:spPr/>
    </dgm:pt>
    <dgm:pt modelId="{C11184AB-6303-4140-8CF5-6AA765C6E7EA}" type="pres">
      <dgm:prSet presAssocID="{0AE6E4C4-B91B-45B8-BE8F-1A368B4D5267}" presName="chevron5" presStyleLbl="alignNode1" presStyleIdx="4" presStyleCnt="21"/>
      <dgm:spPr/>
    </dgm:pt>
    <dgm:pt modelId="{3388343C-EBF9-41B4-806F-0266D9B543DB}" type="pres">
      <dgm:prSet presAssocID="{0AE6E4C4-B91B-45B8-BE8F-1A368B4D5267}" presName="chevron6" presStyleLbl="alignNode1" presStyleIdx="5" presStyleCnt="21"/>
      <dgm:spPr/>
    </dgm:pt>
    <dgm:pt modelId="{E3012E79-27B5-4F75-856D-DDD5DB16D6A7}" type="pres">
      <dgm:prSet presAssocID="{0AE6E4C4-B91B-45B8-BE8F-1A368B4D5267}" presName="chevron7" presStyleLbl="alignNode1" presStyleIdx="6" presStyleCnt="21"/>
      <dgm:spPr/>
    </dgm:pt>
    <dgm:pt modelId="{DF3A476C-10EB-4D3C-8D3A-1AB602DB0A71}" type="pres">
      <dgm:prSet presAssocID="{0AE6E4C4-B91B-45B8-BE8F-1A368B4D5267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</dgm:pt>
    <dgm:pt modelId="{5B39787A-090F-4F77-9FC1-D6AB1AEAD354}" type="pres">
      <dgm:prSet presAssocID="{46BE7726-1808-4815-9BBF-B4FE645290A8}" presName="sibTrans" presStyleCnt="0"/>
      <dgm:spPr/>
    </dgm:pt>
    <dgm:pt modelId="{DE6BAEA9-42F8-42F8-9E10-F6B07273C7DB}" type="pres">
      <dgm:prSet presAssocID="{A2ABF393-52ED-4618-9C72-873C5EC1B3A3}" presName="parenttextcomposite" presStyleCnt="0"/>
      <dgm:spPr/>
    </dgm:pt>
    <dgm:pt modelId="{8A5CB4C1-5A0D-45E4-BD41-FA11FF641AA6}" type="pres">
      <dgm:prSet presAssocID="{A2ABF393-52ED-4618-9C72-873C5EC1B3A3}" presName="parenttext" presStyleLbl="revTx" presStyleIdx="1" presStyleCnt="3">
        <dgm:presLayoutVars>
          <dgm:chMax/>
          <dgm:chPref val="2"/>
          <dgm:bulletEnabled val="1"/>
        </dgm:presLayoutVars>
      </dgm:prSet>
      <dgm:spPr/>
    </dgm:pt>
    <dgm:pt modelId="{3455B08C-D8C4-4AAA-8194-E167D992E3E4}" type="pres">
      <dgm:prSet presAssocID="{A2ABF393-52ED-4618-9C72-873C5EC1B3A3}" presName="composite" presStyleCnt="0"/>
      <dgm:spPr/>
    </dgm:pt>
    <dgm:pt modelId="{F072D940-A92B-44C6-B46D-5ECA5F5786B7}" type="pres">
      <dgm:prSet presAssocID="{A2ABF393-52ED-4618-9C72-873C5EC1B3A3}" presName="chevron1" presStyleLbl="alignNode1" presStyleIdx="7" presStyleCnt="21"/>
      <dgm:spPr/>
    </dgm:pt>
    <dgm:pt modelId="{1E5F7458-921F-4226-91B3-4E64A3EA4350}" type="pres">
      <dgm:prSet presAssocID="{A2ABF393-52ED-4618-9C72-873C5EC1B3A3}" presName="chevron2" presStyleLbl="alignNode1" presStyleIdx="8" presStyleCnt="21"/>
      <dgm:spPr/>
    </dgm:pt>
    <dgm:pt modelId="{746EA1B2-97C6-42A5-BB51-81B8BD6DAE43}" type="pres">
      <dgm:prSet presAssocID="{A2ABF393-52ED-4618-9C72-873C5EC1B3A3}" presName="chevron3" presStyleLbl="alignNode1" presStyleIdx="9" presStyleCnt="21"/>
      <dgm:spPr/>
    </dgm:pt>
    <dgm:pt modelId="{35650BB4-1D39-4784-BD55-8792CA4C193E}" type="pres">
      <dgm:prSet presAssocID="{A2ABF393-52ED-4618-9C72-873C5EC1B3A3}" presName="chevron4" presStyleLbl="alignNode1" presStyleIdx="10" presStyleCnt="21"/>
      <dgm:spPr/>
    </dgm:pt>
    <dgm:pt modelId="{4517122C-5EDF-4CB3-BE5C-4A1DC255A040}" type="pres">
      <dgm:prSet presAssocID="{A2ABF393-52ED-4618-9C72-873C5EC1B3A3}" presName="chevron5" presStyleLbl="alignNode1" presStyleIdx="11" presStyleCnt="21"/>
      <dgm:spPr/>
    </dgm:pt>
    <dgm:pt modelId="{5B697A5A-2E0B-477D-804A-90DE06B8D8CF}" type="pres">
      <dgm:prSet presAssocID="{A2ABF393-52ED-4618-9C72-873C5EC1B3A3}" presName="chevron6" presStyleLbl="alignNode1" presStyleIdx="12" presStyleCnt="21"/>
      <dgm:spPr/>
    </dgm:pt>
    <dgm:pt modelId="{47F47E2B-A7A6-4ABC-A73F-EC1269C05B62}" type="pres">
      <dgm:prSet presAssocID="{A2ABF393-52ED-4618-9C72-873C5EC1B3A3}" presName="chevron7" presStyleLbl="alignNode1" presStyleIdx="13" presStyleCnt="21"/>
      <dgm:spPr/>
    </dgm:pt>
    <dgm:pt modelId="{656D2E69-A5EA-4A99-BA4E-22811F73A941}" type="pres">
      <dgm:prSet presAssocID="{A2ABF393-52ED-4618-9C72-873C5EC1B3A3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</dgm:pt>
    <dgm:pt modelId="{E3822656-B5A9-4E2A-ACD3-F1B5E077C64F}" type="pres">
      <dgm:prSet presAssocID="{D6C0D876-3BDA-4C16-A060-465D56D5AAD2}" presName="sibTrans" presStyleCnt="0"/>
      <dgm:spPr/>
    </dgm:pt>
    <dgm:pt modelId="{70F00CA3-6551-4BE9-B13D-350AD0DA8294}" type="pres">
      <dgm:prSet presAssocID="{6A59F659-363F-4EC2-ABEE-4120C4EAD0FB}" presName="parenttextcomposite" presStyleCnt="0"/>
      <dgm:spPr/>
    </dgm:pt>
    <dgm:pt modelId="{BDDED674-E9B0-4041-A380-B988850B2E64}" type="pres">
      <dgm:prSet presAssocID="{6A59F659-363F-4EC2-ABEE-4120C4EAD0FB}" presName="parenttext" presStyleLbl="revTx" presStyleIdx="2" presStyleCnt="3">
        <dgm:presLayoutVars>
          <dgm:chMax/>
          <dgm:chPref val="2"/>
          <dgm:bulletEnabled val="1"/>
        </dgm:presLayoutVars>
      </dgm:prSet>
      <dgm:spPr/>
    </dgm:pt>
    <dgm:pt modelId="{223F4E14-89DF-48E8-B0B1-59E9DC860A31}" type="pres">
      <dgm:prSet presAssocID="{6A59F659-363F-4EC2-ABEE-4120C4EAD0FB}" presName="composite" presStyleCnt="0"/>
      <dgm:spPr/>
    </dgm:pt>
    <dgm:pt modelId="{B22FF400-A621-4D9E-8968-D10DB8A28410}" type="pres">
      <dgm:prSet presAssocID="{6A59F659-363F-4EC2-ABEE-4120C4EAD0FB}" presName="chevron1" presStyleLbl="alignNode1" presStyleIdx="14" presStyleCnt="21"/>
      <dgm:spPr/>
    </dgm:pt>
    <dgm:pt modelId="{93268CB6-E958-4985-877B-EBC01CE65642}" type="pres">
      <dgm:prSet presAssocID="{6A59F659-363F-4EC2-ABEE-4120C4EAD0FB}" presName="chevron2" presStyleLbl="alignNode1" presStyleIdx="15" presStyleCnt="21"/>
      <dgm:spPr/>
    </dgm:pt>
    <dgm:pt modelId="{00026BCD-4010-4D17-AB87-26A435C9C912}" type="pres">
      <dgm:prSet presAssocID="{6A59F659-363F-4EC2-ABEE-4120C4EAD0FB}" presName="chevron3" presStyleLbl="alignNode1" presStyleIdx="16" presStyleCnt="21"/>
      <dgm:spPr/>
    </dgm:pt>
    <dgm:pt modelId="{7826FFF2-1C11-43CB-BD58-3F3300080847}" type="pres">
      <dgm:prSet presAssocID="{6A59F659-363F-4EC2-ABEE-4120C4EAD0FB}" presName="chevron4" presStyleLbl="alignNode1" presStyleIdx="17" presStyleCnt="21"/>
      <dgm:spPr/>
    </dgm:pt>
    <dgm:pt modelId="{73AE11C3-8EF3-43B0-ACF7-F2A137577BB2}" type="pres">
      <dgm:prSet presAssocID="{6A59F659-363F-4EC2-ABEE-4120C4EAD0FB}" presName="chevron5" presStyleLbl="alignNode1" presStyleIdx="18" presStyleCnt="21"/>
      <dgm:spPr/>
    </dgm:pt>
    <dgm:pt modelId="{364D8D78-DC1F-461B-8592-24D137BDF083}" type="pres">
      <dgm:prSet presAssocID="{6A59F659-363F-4EC2-ABEE-4120C4EAD0FB}" presName="chevron6" presStyleLbl="alignNode1" presStyleIdx="19" presStyleCnt="21"/>
      <dgm:spPr/>
    </dgm:pt>
    <dgm:pt modelId="{003C62A2-8753-45B8-8DA3-717DF4B546B9}" type="pres">
      <dgm:prSet presAssocID="{6A59F659-363F-4EC2-ABEE-4120C4EAD0FB}" presName="chevron7" presStyleLbl="alignNode1" presStyleIdx="20" presStyleCnt="21"/>
      <dgm:spPr/>
    </dgm:pt>
    <dgm:pt modelId="{7FEABA41-732E-46A3-830B-5AA5D54E9428}" type="pres">
      <dgm:prSet presAssocID="{6A59F659-363F-4EC2-ABEE-4120C4EAD0FB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</dgm:pt>
  </dgm:ptLst>
  <dgm:cxnLst>
    <dgm:cxn modelId="{BB85D30F-1A62-4876-9120-6EEC153FAFCB}" type="presOf" srcId="{6A59F659-363F-4EC2-ABEE-4120C4EAD0FB}" destId="{BDDED674-E9B0-4041-A380-B988850B2E64}" srcOrd="0" destOrd="0" presId="urn:microsoft.com/office/officeart/2008/layout/VerticalAccentList"/>
    <dgm:cxn modelId="{70D6A425-4B63-4C4A-A821-EA251CCE81EE}" type="presOf" srcId="{948BD27D-F8D4-427D-8081-073D919B71A4}" destId="{FDF726EC-4085-4F2E-AC38-7CB584DC459C}" srcOrd="0" destOrd="0" presId="urn:microsoft.com/office/officeart/2008/layout/VerticalAccentList"/>
    <dgm:cxn modelId="{53F8E93F-32F6-4955-AB76-2B7DC3965E50}" srcId="{948BD27D-F8D4-427D-8081-073D919B71A4}" destId="{0AE6E4C4-B91B-45B8-BE8F-1A368B4D5267}" srcOrd="0" destOrd="0" parTransId="{073308C5-8118-460A-9BDE-E57BD862D725}" sibTransId="{46BE7726-1808-4815-9BBF-B4FE645290A8}"/>
    <dgm:cxn modelId="{BAE88B40-26D7-4FC5-BC1D-13D3C1CBC298}" srcId="{6A59F659-363F-4EC2-ABEE-4120C4EAD0FB}" destId="{AFF58345-B8D4-4BD8-861A-D7E1CC553FA7}" srcOrd="0" destOrd="0" parTransId="{AFB75B0B-379A-47C8-82A5-BFB5EC1B259F}" sibTransId="{429AB20A-E9FB-431B-8E2F-74B3B7BD6632}"/>
    <dgm:cxn modelId="{CA5DCB40-F3E4-4AA0-AF33-D9C7B3A7658D}" type="presOf" srcId="{A2ABF393-52ED-4618-9C72-873C5EC1B3A3}" destId="{8A5CB4C1-5A0D-45E4-BD41-FA11FF641AA6}" srcOrd="0" destOrd="0" presId="urn:microsoft.com/office/officeart/2008/layout/VerticalAccentList"/>
    <dgm:cxn modelId="{AA86105E-8DD0-4B68-A5F8-25D7F02BE644}" srcId="{A2ABF393-52ED-4618-9C72-873C5EC1B3A3}" destId="{149E7BB7-2E32-4755-8803-7BD1321CE8A6}" srcOrd="0" destOrd="0" parTransId="{102B8B07-DCDE-442E-AEDF-C68B994ED1B0}" sibTransId="{A54CF822-96FC-49DE-9B34-FE2A599E9A9B}"/>
    <dgm:cxn modelId="{F7323D6B-3DA6-4617-A513-914F78F9AC74}" srcId="{948BD27D-F8D4-427D-8081-073D919B71A4}" destId="{6A59F659-363F-4EC2-ABEE-4120C4EAD0FB}" srcOrd="2" destOrd="0" parTransId="{50707E41-543D-4EEC-9AE1-5EE027F8AFCC}" sibTransId="{A48E7403-A629-4DDC-A104-5BFCB4187EA2}"/>
    <dgm:cxn modelId="{54B2C950-EB23-4AB1-9D08-D886180B6430}" type="presOf" srcId="{149E7BB7-2E32-4755-8803-7BD1321CE8A6}" destId="{656D2E69-A5EA-4A99-BA4E-22811F73A941}" srcOrd="0" destOrd="0" presId="urn:microsoft.com/office/officeart/2008/layout/VerticalAccentList"/>
    <dgm:cxn modelId="{E7FE1AB0-5D9E-4854-A31B-F4D16B978F3C}" srcId="{0AE6E4C4-B91B-45B8-BE8F-1A368B4D5267}" destId="{0F652898-9C38-4C99-9579-401984ADFEB1}" srcOrd="0" destOrd="0" parTransId="{74D6F41E-67D7-4D42-B12A-6FBA055D85BA}" sibTransId="{4C049868-51A5-4CA0-8494-D889F395E2FC}"/>
    <dgm:cxn modelId="{8CB016BA-714E-423B-A189-CC36427827D1}" type="presOf" srcId="{0F652898-9C38-4C99-9579-401984ADFEB1}" destId="{DF3A476C-10EB-4D3C-8D3A-1AB602DB0A71}" srcOrd="0" destOrd="0" presId="urn:microsoft.com/office/officeart/2008/layout/VerticalAccentList"/>
    <dgm:cxn modelId="{A6FF54E6-0D96-4ADF-B4CF-F627CE0FA885}" type="presOf" srcId="{0AE6E4C4-B91B-45B8-BE8F-1A368B4D5267}" destId="{14120756-BB56-494B-AA51-4E03A8A34775}" srcOrd="0" destOrd="0" presId="urn:microsoft.com/office/officeart/2008/layout/VerticalAccentList"/>
    <dgm:cxn modelId="{7632A7ED-5DC0-4352-9145-42F8A3F08B61}" srcId="{948BD27D-F8D4-427D-8081-073D919B71A4}" destId="{A2ABF393-52ED-4618-9C72-873C5EC1B3A3}" srcOrd="1" destOrd="0" parTransId="{08048EB9-0E7A-42BB-9870-86F86BACB52A}" sibTransId="{D6C0D876-3BDA-4C16-A060-465D56D5AAD2}"/>
    <dgm:cxn modelId="{675C66F3-55DE-4528-B505-453B0FF8CD24}" type="presOf" srcId="{AFF58345-B8D4-4BD8-861A-D7E1CC553FA7}" destId="{7FEABA41-732E-46A3-830B-5AA5D54E9428}" srcOrd="0" destOrd="0" presId="urn:microsoft.com/office/officeart/2008/layout/VerticalAccentList"/>
    <dgm:cxn modelId="{A79DDD75-8FC3-4F3E-BC38-EDB84E0170A4}" type="presParOf" srcId="{FDF726EC-4085-4F2E-AC38-7CB584DC459C}" destId="{B367FBAC-CA1F-4CA7-9D5F-946378960B3D}" srcOrd="0" destOrd="0" presId="urn:microsoft.com/office/officeart/2008/layout/VerticalAccentList"/>
    <dgm:cxn modelId="{135BEA79-0E7F-4196-8F12-49F568CCC8B7}" type="presParOf" srcId="{B367FBAC-CA1F-4CA7-9D5F-946378960B3D}" destId="{14120756-BB56-494B-AA51-4E03A8A34775}" srcOrd="0" destOrd="0" presId="urn:microsoft.com/office/officeart/2008/layout/VerticalAccentList"/>
    <dgm:cxn modelId="{1029A0ED-1E72-4112-A5EF-C7CDF6D72DFE}" type="presParOf" srcId="{FDF726EC-4085-4F2E-AC38-7CB584DC459C}" destId="{68A94DCF-5CB3-429A-9A8C-0680B1A00ED1}" srcOrd="1" destOrd="0" presId="urn:microsoft.com/office/officeart/2008/layout/VerticalAccentList"/>
    <dgm:cxn modelId="{59AB9836-C7F5-4997-9CE7-81F499256D17}" type="presParOf" srcId="{68A94DCF-5CB3-429A-9A8C-0680B1A00ED1}" destId="{C6C89AE8-FF29-4CF9-8259-D6BAD3C37322}" srcOrd="0" destOrd="0" presId="urn:microsoft.com/office/officeart/2008/layout/VerticalAccentList"/>
    <dgm:cxn modelId="{2FA1402B-0098-430F-A856-EF5CB9F70D72}" type="presParOf" srcId="{68A94DCF-5CB3-429A-9A8C-0680B1A00ED1}" destId="{39E987C1-DC3B-45F8-92DD-080DCD0B206E}" srcOrd="1" destOrd="0" presId="urn:microsoft.com/office/officeart/2008/layout/VerticalAccentList"/>
    <dgm:cxn modelId="{0D90E97D-25A3-47B1-BCE7-172560F38D2B}" type="presParOf" srcId="{68A94DCF-5CB3-429A-9A8C-0680B1A00ED1}" destId="{095E30AC-D360-4265-9DA4-3548ADC8044E}" srcOrd="2" destOrd="0" presId="urn:microsoft.com/office/officeart/2008/layout/VerticalAccentList"/>
    <dgm:cxn modelId="{EA7A0B7A-0ED4-4E25-8DF1-861AF5CBBDF7}" type="presParOf" srcId="{68A94DCF-5CB3-429A-9A8C-0680B1A00ED1}" destId="{1ACF1D2C-CD32-416C-A648-9809BB34AD85}" srcOrd="3" destOrd="0" presId="urn:microsoft.com/office/officeart/2008/layout/VerticalAccentList"/>
    <dgm:cxn modelId="{90032D41-651A-417F-9F4A-29351F36AB0C}" type="presParOf" srcId="{68A94DCF-5CB3-429A-9A8C-0680B1A00ED1}" destId="{C11184AB-6303-4140-8CF5-6AA765C6E7EA}" srcOrd="4" destOrd="0" presId="urn:microsoft.com/office/officeart/2008/layout/VerticalAccentList"/>
    <dgm:cxn modelId="{2C836090-C4D0-476D-9711-AD80085197E6}" type="presParOf" srcId="{68A94DCF-5CB3-429A-9A8C-0680B1A00ED1}" destId="{3388343C-EBF9-41B4-806F-0266D9B543DB}" srcOrd="5" destOrd="0" presId="urn:microsoft.com/office/officeart/2008/layout/VerticalAccentList"/>
    <dgm:cxn modelId="{2090A952-D99D-4939-BF15-1D4169DAE5AA}" type="presParOf" srcId="{68A94DCF-5CB3-429A-9A8C-0680B1A00ED1}" destId="{E3012E79-27B5-4F75-856D-DDD5DB16D6A7}" srcOrd="6" destOrd="0" presId="urn:microsoft.com/office/officeart/2008/layout/VerticalAccentList"/>
    <dgm:cxn modelId="{77D89C63-5990-484E-AD9A-39B878410AB9}" type="presParOf" srcId="{68A94DCF-5CB3-429A-9A8C-0680B1A00ED1}" destId="{DF3A476C-10EB-4D3C-8D3A-1AB602DB0A71}" srcOrd="7" destOrd="0" presId="urn:microsoft.com/office/officeart/2008/layout/VerticalAccentList"/>
    <dgm:cxn modelId="{ACC65BCE-5D6B-4153-BE38-4C283CD127E1}" type="presParOf" srcId="{FDF726EC-4085-4F2E-AC38-7CB584DC459C}" destId="{5B39787A-090F-4F77-9FC1-D6AB1AEAD354}" srcOrd="2" destOrd="0" presId="urn:microsoft.com/office/officeart/2008/layout/VerticalAccentList"/>
    <dgm:cxn modelId="{DA4A8770-53EC-46D7-ADF0-84CF6C1354A8}" type="presParOf" srcId="{FDF726EC-4085-4F2E-AC38-7CB584DC459C}" destId="{DE6BAEA9-42F8-42F8-9E10-F6B07273C7DB}" srcOrd="3" destOrd="0" presId="urn:microsoft.com/office/officeart/2008/layout/VerticalAccentList"/>
    <dgm:cxn modelId="{255B8513-B614-4D42-9375-152E582CE38B}" type="presParOf" srcId="{DE6BAEA9-42F8-42F8-9E10-F6B07273C7DB}" destId="{8A5CB4C1-5A0D-45E4-BD41-FA11FF641AA6}" srcOrd="0" destOrd="0" presId="urn:microsoft.com/office/officeart/2008/layout/VerticalAccentList"/>
    <dgm:cxn modelId="{0320CCCE-0D8C-4D56-9BF3-6153C3E1F9D8}" type="presParOf" srcId="{FDF726EC-4085-4F2E-AC38-7CB584DC459C}" destId="{3455B08C-D8C4-4AAA-8194-E167D992E3E4}" srcOrd="4" destOrd="0" presId="urn:microsoft.com/office/officeart/2008/layout/VerticalAccentList"/>
    <dgm:cxn modelId="{41408B57-475E-421A-9474-B5F8B8202BF2}" type="presParOf" srcId="{3455B08C-D8C4-4AAA-8194-E167D992E3E4}" destId="{F072D940-A92B-44C6-B46D-5ECA5F5786B7}" srcOrd="0" destOrd="0" presId="urn:microsoft.com/office/officeart/2008/layout/VerticalAccentList"/>
    <dgm:cxn modelId="{9AD788F5-DC5A-44C1-A1B7-C73F22A37498}" type="presParOf" srcId="{3455B08C-D8C4-4AAA-8194-E167D992E3E4}" destId="{1E5F7458-921F-4226-91B3-4E64A3EA4350}" srcOrd="1" destOrd="0" presId="urn:microsoft.com/office/officeart/2008/layout/VerticalAccentList"/>
    <dgm:cxn modelId="{A4ABF4C7-8CB0-43E6-B998-B3E277C61272}" type="presParOf" srcId="{3455B08C-D8C4-4AAA-8194-E167D992E3E4}" destId="{746EA1B2-97C6-42A5-BB51-81B8BD6DAE43}" srcOrd="2" destOrd="0" presId="urn:microsoft.com/office/officeart/2008/layout/VerticalAccentList"/>
    <dgm:cxn modelId="{A88BEFE8-0CAC-4D89-885E-7B7AECAD25F8}" type="presParOf" srcId="{3455B08C-D8C4-4AAA-8194-E167D992E3E4}" destId="{35650BB4-1D39-4784-BD55-8792CA4C193E}" srcOrd="3" destOrd="0" presId="urn:microsoft.com/office/officeart/2008/layout/VerticalAccentList"/>
    <dgm:cxn modelId="{97989D25-4664-4AB7-926F-ED82856C1174}" type="presParOf" srcId="{3455B08C-D8C4-4AAA-8194-E167D992E3E4}" destId="{4517122C-5EDF-4CB3-BE5C-4A1DC255A040}" srcOrd="4" destOrd="0" presId="urn:microsoft.com/office/officeart/2008/layout/VerticalAccentList"/>
    <dgm:cxn modelId="{41F6DF57-77CC-4168-935A-AFF23E1E2AFA}" type="presParOf" srcId="{3455B08C-D8C4-4AAA-8194-E167D992E3E4}" destId="{5B697A5A-2E0B-477D-804A-90DE06B8D8CF}" srcOrd="5" destOrd="0" presId="urn:microsoft.com/office/officeart/2008/layout/VerticalAccentList"/>
    <dgm:cxn modelId="{DCA55A0F-7472-492C-BFBA-0252D96FC3A7}" type="presParOf" srcId="{3455B08C-D8C4-4AAA-8194-E167D992E3E4}" destId="{47F47E2B-A7A6-4ABC-A73F-EC1269C05B62}" srcOrd="6" destOrd="0" presId="urn:microsoft.com/office/officeart/2008/layout/VerticalAccentList"/>
    <dgm:cxn modelId="{945525BF-2909-4B4B-94C5-DF2BADE1D02A}" type="presParOf" srcId="{3455B08C-D8C4-4AAA-8194-E167D992E3E4}" destId="{656D2E69-A5EA-4A99-BA4E-22811F73A941}" srcOrd="7" destOrd="0" presId="urn:microsoft.com/office/officeart/2008/layout/VerticalAccentList"/>
    <dgm:cxn modelId="{6557A92A-5B34-45AC-A19C-DE8CD4E97AE5}" type="presParOf" srcId="{FDF726EC-4085-4F2E-AC38-7CB584DC459C}" destId="{E3822656-B5A9-4E2A-ACD3-F1B5E077C64F}" srcOrd="5" destOrd="0" presId="urn:microsoft.com/office/officeart/2008/layout/VerticalAccentList"/>
    <dgm:cxn modelId="{0CE8D35A-96CB-4243-BE90-4CAA689A0816}" type="presParOf" srcId="{FDF726EC-4085-4F2E-AC38-7CB584DC459C}" destId="{70F00CA3-6551-4BE9-B13D-350AD0DA8294}" srcOrd="6" destOrd="0" presId="urn:microsoft.com/office/officeart/2008/layout/VerticalAccentList"/>
    <dgm:cxn modelId="{FE98E6C2-CB70-4A00-9AF2-829C60E61551}" type="presParOf" srcId="{70F00CA3-6551-4BE9-B13D-350AD0DA8294}" destId="{BDDED674-E9B0-4041-A380-B988850B2E64}" srcOrd="0" destOrd="0" presId="urn:microsoft.com/office/officeart/2008/layout/VerticalAccentList"/>
    <dgm:cxn modelId="{3EFCE1AB-C452-427C-8288-203935785EFC}" type="presParOf" srcId="{FDF726EC-4085-4F2E-AC38-7CB584DC459C}" destId="{223F4E14-89DF-48E8-B0B1-59E9DC860A31}" srcOrd="7" destOrd="0" presId="urn:microsoft.com/office/officeart/2008/layout/VerticalAccentList"/>
    <dgm:cxn modelId="{A2F11D5D-3B28-4DC9-BFBF-D9A2B874D7D3}" type="presParOf" srcId="{223F4E14-89DF-48E8-B0B1-59E9DC860A31}" destId="{B22FF400-A621-4D9E-8968-D10DB8A28410}" srcOrd="0" destOrd="0" presId="urn:microsoft.com/office/officeart/2008/layout/VerticalAccentList"/>
    <dgm:cxn modelId="{86F9A578-DEB9-4DCE-A4AF-578C31B22D8C}" type="presParOf" srcId="{223F4E14-89DF-48E8-B0B1-59E9DC860A31}" destId="{93268CB6-E958-4985-877B-EBC01CE65642}" srcOrd="1" destOrd="0" presId="urn:microsoft.com/office/officeart/2008/layout/VerticalAccentList"/>
    <dgm:cxn modelId="{F1736284-A2E5-44F1-A3FE-78894C4BDD69}" type="presParOf" srcId="{223F4E14-89DF-48E8-B0B1-59E9DC860A31}" destId="{00026BCD-4010-4D17-AB87-26A435C9C912}" srcOrd="2" destOrd="0" presId="urn:microsoft.com/office/officeart/2008/layout/VerticalAccentList"/>
    <dgm:cxn modelId="{55D8B7C8-95C9-4ABF-9C6E-7735184540F0}" type="presParOf" srcId="{223F4E14-89DF-48E8-B0B1-59E9DC860A31}" destId="{7826FFF2-1C11-43CB-BD58-3F3300080847}" srcOrd="3" destOrd="0" presId="urn:microsoft.com/office/officeart/2008/layout/VerticalAccentList"/>
    <dgm:cxn modelId="{8841A13E-CFA5-4633-9AED-6928ABD91D23}" type="presParOf" srcId="{223F4E14-89DF-48E8-B0B1-59E9DC860A31}" destId="{73AE11C3-8EF3-43B0-ACF7-F2A137577BB2}" srcOrd="4" destOrd="0" presId="urn:microsoft.com/office/officeart/2008/layout/VerticalAccentList"/>
    <dgm:cxn modelId="{389FC561-0004-46C5-9226-6487B3479A51}" type="presParOf" srcId="{223F4E14-89DF-48E8-B0B1-59E9DC860A31}" destId="{364D8D78-DC1F-461B-8592-24D137BDF083}" srcOrd="5" destOrd="0" presId="urn:microsoft.com/office/officeart/2008/layout/VerticalAccentList"/>
    <dgm:cxn modelId="{BA4631F3-CD47-49EA-A4D4-9F9BE067FABC}" type="presParOf" srcId="{223F4E14-89DF-48E8-B0B1-59E9DC860A31}" destId="{003C62A2-8753-45B8-8DA3-717DF4B546B9}" srcOrd="6" destOrd="0" presId="urn:microsoft.com/office/officeart/2008/layout/VerticalAccentList"/>
    <dgm:cxn modelId="{21CBE7CC-AE0F-414A-8A85-1128DC524E12}" type="presParOf" srcId="{223F4E14-89DF-48E8-B0B1-59E9DC860A31}" destId="{7FEABA41-732E-46A3-830B-5AA5D54E9428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58FB45E-99A5-43BE-BA61-CD43A192AD2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12560D92-191B-45E2-8309-6DE8354F9DB4}">
      <dgm:prSet phldrT="[טקסט]"/>
      <dgm:spPr/>
      <dgm:t>
        <a:bodyPr/>
        <a:lstStyle/>
        <a:p>
          <a:pPr rtl="1"/>
          <a:r>
            <a:rPr lang="he-IL" dirty="0"/>
            <a:t>גלות מצרים הדרך לארץ ישראל </a:t>
          </a:r>
        </a:p>
      </dgm:t>
    </dgm:pt>
    <dgm:pt modelId="{03BE13BD-0613-4B7C-90CC-5F338B18230A}" type="parTrans" cxnId="{FE31A39D-63B1-415D-9DF4-4F8BA3841517}">
      <dgm:prSet/>
      <dgm:spPr/>
      <dgm:t>
        <a:bodyPr/>
        <a:lstStyle/>
        <a:p>
          <a:pPr rtl="1"/>
          <a:endParaRPr lang="he-IL"/>
        </a:p>
      </dgm:t>
    </dgm:pt>
    <dgm:pt modelId="{F518FE48-7665-492A-BF41-A737B6F918B6}" type="sibTrans" cxnId="{FE31A39D-63B1-415D-9DF4-4F8BA3841517}">
      <dgm:prSet/>
      <dgm:spPr/>
      <dgm:t>
        <a:bodyPr/>
        <a:lstStyle/>
        <a:p>
          <a:pPr rtl="1"/>
          <a:endParaRPr lang="he-IL"/>
        </a:p>
      </dgm:t>
    </dgm:pt>
    <dgm:pt modelId="{6334A277-850F-47E6-8070-827163BEB78B}">
      <dgm:prSet phldrT="[טקסט]"/>
      <dgm:spPr/>
      <dgm:t>
        <a:bodyPr/>
        <a:lstStyle/>
        <a:p>
          <a:pPr rtl="1"/>
          <a:r>
            <a:rPr lang="he-IL" dirty="0"/>
            <a:t>אברהם קונה את המערה </a:t>
          </a:r>
        </a:p>
      </dgm:t>
    </dgm:pt>
    <dgm:pt modelId="{2285367B-4DB4-41A0-B823-A29AD60E96AF}" type="parTrans" cxnId="{6D243522-844A-462B-98F6-FD300DDBC1B2}">
      <dgm:prSet/>
      <dgm:spPr/>
      <dgm:t>
        <a:bodyPr/>
        <a:lstStyle/>
        <a:p>
          <a:pPr rtl="1"/>
          <a:endParaRPr lang="he-IL"/>
        </a:p>
      </dgm:t>
    </dgm:pt>
    <dgm:pt modelId="{D97F6157-02D8-47D3-9382-AAED130F1E16}" type="sibTrans" cxnId="{6D243522-844A-462B-98F6-FD300DDBC1B2}">
      <dgm:prSet/>
      <dgm:spPr/>
      <dgm:t>
        <a:bodyPr/>
        <a:lstStyle/>
        <a:p>
          <a:pPr rtl="1"/>
          <a:endParaRPr lang="he-IL"/>
        </a:p>
      </dgm:t>
    </dgm:pt>
    <dgm:pt modelId="{F9071F9E-6279-4E93-80CF-7CD898A76F2A}">
      <dgm:prSet phldrT="[טקסט]"/>
      <dgm:spPr/>
      <dgm:t>
        <a:bodyPr/>
        <a:lstStyle/>
        <a:p>
          <a:pPr rtl="1"/>
          <a:r>
            <a:rPr lang="he-IL" dirty="0"/>
            <a:t>עפרן בגמ' 400</a:t>
          </a:r>
        </a:p>
      </dgm:t>
    </dgm:pt>
    <dgm:pt modelId="{620D02F4-602B-4F67-8C8A-F4CA81D666CA}" type="parTrans" cxnId="{A404E450-8431-4D0A-B1BA-0FC4CC70674E}">
      <dgm:prSet/>
      <dgm:spPr/>
      <dgm:t>
        <a:bodyPr/>
        <a:lstStyle/>
        <a:p>
          <a:pPr rtl="1"/>
          <a:endParaRPr lang="he-IL"/>
        </a:p>
      </dgm:t>
    </dgm:pt>
    <dgm:pt modelId="{5BF66141-87A5-4B83-81BF-A39B772E248C}" type="sibTrans" cxnId="{A404E450-8431-4D0A-B1BA-0FC4CC70674E}">
      <dgm:prSet/>
      <dgm:spPr/>
      <dgm:t>
        <a:bodyPr/>
        <a:lstStyle/>
        <a:p>
          <a:pPr rtl="1"/>
          <a:endParaRPr lang="he-IL"/>
        </a:p>
      </dgm:t>
    </dgm:pt>
    <dgm:pt modelId="{D736628D-4E7E-4F09-B7ED-477577539B95}">
      <dgm:prSet phldrT="[טקסט]"/>
      <dgm:spPr/>
      <dgm:t>
        <a:bodyPr/>
        <a:lstStyle/>
        <a:p>
          <a:pPr rtl="1"/>
          <a:r>
            <a:rPr lang="he-IL" dirty="0"/>
            <a:t>עשיו בא למנוע מיעקב את ארץ ישראל</a:t>
          </a:r>
        </a:p>
      </dgm:t>
    </dgm:pt>
    <dgm:pt modelId="{EF6BC62C-DCCD-401B-A8D9-47F1A78CA316}" type="parTrans" cxnId="{06844CE8-B2FC-4BE7-984E-9F12950EDFB5}">
      <dgm:prSet/>
      <dgm:spPr/>
      <dgm:t>
        <a:bodyPr/>
        <a:lstStyle/>
        <a:p>
          <a:pPr rtl="1"/>
          <a:endParaRPr lang="he-IL"/>
        </a:p>
      </dgm:t>
    </dgm:pt>
    <dgm:pt modelId="{B96C345A-37CB-4DF0-BC77-75170DBDBD28}" type="sibTrans" cxnId="{06844CE8-B2FC-4BE7-984E-9F12950EDFB5}">
      <dgm:prSet/>
      <dgm:spPr/>
      <dgm:t>
        <a:bodyPr/>
        <a:lstStyle/>
        <a:p>
          <a:pPr rtl="1"/>
          <a:endParaRPr lang="he-IL"/>
        </a:p>
      </dgm:t>
    </dgm:pt>
    <dgm:pt modelId="{789C0007-6B24-475B-A9E1-4A8F034264DD}" type="pres">
      <dgm:prSet presAssocID="{E58FB45E-99A5-43BE-BA61-CD43A192AD25}" presName="diagram" presStyleCnt="0">
        <dgm:presLayoutVars>
          <dgm:dir/>
          <dgm:resizeHandles val="exact"/>
        </dgm:presLayoutVars>
      </dgm:prSet>
      <dgm:spPr/>
    </dgm:pt>
    <dgm:pt modelId="{1214B403-7C92-4078-B921-88FA1261B558}" type="pres">
      <dgm:prSet presAssocID="{12560D92-191B-45E2-8309-6DE8354F9DB4}" presName="node" presStyleLbl="node1" presStyleIdx="0" presStyleCnt="4">
        <dgm:presLayoutVars>
          <dgm:bulletEnabled val="1"/>
        </dgm:presLayoutVars>
      </dgm:prSet>
      <dgm:spPr/>
    </dgm:pt>
    <dgm:pt modelId="{C3A905C4-0368-480E-BF44-135AB6BA5A31}" type="pres">
      <dgm:prSet presAssocID="{F518FE48-7665-492A-BF41-A737B6F918B6}" presName="sibTrans" presStyleCnt="0"/>
      <dgm:spPr/>
    </dgm:pt>
    <dgm:pt modelId="{1B16B7C0-4263-4183-AC63-FC910DE15F70}" type="pres">
      <dgm:prSet presAssocID="{6334A277-850F-47E6-8070-827163BEB78B}" presName="node" presStyleLbl="node1" presStyleIdx="1" presStyleCnt="4">
        <dgm:presLayoutVars>
          <dgm:bulletEnabled val="1"/>
        </dgm:presLayoutVars>
      </dgm:prSet>
      <dgm:spPr/>
    </dgm:pt>
    <dgm:pt modelId="{82F0181E-87EB-4598-AE31-45DE9BC39ABC}" type="pres">
      <dgm:prSet presAssocID="{D97F6157-02D8-47D3-9382-AAED130F1E16}" presName="sibTrans" presStyleCnt="0"/>
      <dgm:spPr/>
    </dgm:pt>
    <dgm:pt modelId="{5E8B4CCB-7785-40E3-969B-1AA2F4A03599}" type="pres">
      <dgm:prSet presAssocID="{F9071F9E-6279-4E93-80CF-7CD898A76F2A}" presName="node" presStyleLbl="node1" presStyleIdx="2" presStyleCnt="4">
        <dgm:presLayoutVars>
          <dgm:bulletEnabled val="1"/>
        </dgm:presLayoutVars>
      </dgm:prSet>
      <dgm:spPr/>
    </dgm:pt>
    <dgm:pt modelId="{BC2C3CEE-7A79-4843-A0CB-028E068B5449}" type="pres">
      <dgm:prSet presAssocID="{5BF66141-87A5-4B83-81BF-A39B772E248C}" presName="sibTrans" presStyleCnt="0"/>
      <dgm:spPr/>
    </dgm:pt>
    <dgm:pt modelId="{A9363878-B0BD-499D-96BE-19BA22170BC3}" type="pres">
      <dgm:prSet presAssocID="{D736628D-4E7E-4F09-B7ED-477577539B95}" presName="node" presStyleLbl="node1" presStyleIdx="3" presStyleCnt="4">
        <dgm:presLayoutVars>
          <dgm:bulletEnabled val="1"/>
        </dgm:presLayoutVars>
      </dgm:prSet>
      <dgm:spPr/>
    </dgm:pt>
  </dgm:ptLst>
  <dgm:cxnLst>
    <dgm:cxn modelId="{F2F4BD19-E707-4B77-B516-C93CE6D10D96}" type="presOf" srcId="{12560D92-191B-45E2-8309-6DE8354F9DB4}" destId="{1214B403-7C92-4078-B921-88FA1261B558}" srcOrd="0" destOrd="0" presId="urn:microsoft.com/office/officeart/2005/8/layout/default"/>
    <dgm:cxn modelId="{6D243522-844A-462B-98F6-FD300DDBC1B2}" srcId="{E58FB45E-99A5-43BE-BA61-CD43A192AD25}" destId="{6334A277-850F-47E6-8070-827163BEB78B}" srcOrd="1" destOrd="0" parTransId="{2285367B-4DB4-41A0-B823-A29AD60E96AF}" sibTransId="{D97F6157-02D8-47D3-9382-AAED130F1E16}"/>
    <dgm:cxn modelId="{950F206C-172C-4A62-93A6-C6D15750295F}" type="presOf" srcId="{6334A277-850F-47E6-8070-827163BEB78B}" destId="{1B16B7C0-4263-4183-AC63-FC910DE15F70}" srcOrd="0" destOrd="0" presId="urn:microsoft.com/office/officeart/2005/8/layout/default"/>
    <dgm:cxn modelId="{A404E450-8431-4D0A-B1BA-0FC4CC70674E}" srcId="{E58FB45E-99A5-43BE-BA61-CD43A192AD25}" destId="{F9071F9E-6279-4E93-80CF-7CD898A76F2A}" srcOrd="2" destOrd="0" parTransId="{620D02F4-602B-4F67-8C8A-F4CA81D666CA}" sibTransId="{5BF66141-87A5-4B83-81BF-A39B772E248C}"/>
    <dgm:cxn modelId="{ED97719C-F3A5-4C4A-8FE1-D354E3AD9E72}" type="presOf" srcId="{E58FB45E-99A5-43BE-BA61-CD43A192AD25}" destId="{789C0007-6B24-475B-A9E1-4A8F034264DD}" srcOrd="0" destOrd="0" presId="urn:microsoft.com/office/officeart/2005/8/layout/default"/>
    <dgm:cxn modelId="{FE31A39D-63B1-415D-9DF4-4F8BA3841517}" srcId="{E58FB45E-99A5-43BE-BA61-CD43A192AD25}" destId="{12560D92-191B-45E2-8309-6DE8354F9DB4}" srcOrd="0" destOrd="0" parTransId="{03BE13BD-0613-4B7C-90CC-5F338B18230A}" sibTransId="{F518FE48-7665-492A-BF41-A737B6F918B6}"/>
    <dgm:cxn modelId="{69B8E5D3-6894-49F7-9785-CF93AF82FCE8}" type="presOf" srcId="{D736628D-4E7E-4F09-B7ED-477577539B95}" destId="{A9363878-B0BD-499D-96BE-19BA22170BC3}" srcOrd="0" destOrd="0" presId="urn:microsoft.com/office/officeart/2005/8/layout/default"/>
    <dgm:cxn modelId="{06844CE8-B2FC-4BE7-984E-9F12950EDFB5}" srcId="{E58FB45E-99A5-43BE-BA61-CD43A192AD25}" destId="{D736628D-4E7E-4F09-B7ED-477577539B95}" srcOrd="3" destOrd="0" parTransId="{EF6BC62C-DCCD-401B-A8D9-47F1A78CA316}" sibTransId="{B96C345A-37CB-4DF0-BC77-75170DBDBD28}"/>
    <dgm:cxn modelId="{A00317EB-3C7E-4756-9BB2-52B26EB3BD1D}" type="presOf" srcId="{F9071F9E-6279-4E93-80CF-7CD898A76F2A}" destId="{5E8B4CCB-7785-40E3-969B-1AA2F4A03599}" srcOrd="0" destOrd="0" presId="urn:microsoft.com/office/officeart/2005/8/layout/default"/>
    <dgm:cxn modelId="{17997907-D521-4878-9A05-6A4D8594F7C0}" type="presParOf" srcId="{789C0007-6B24-475B-A9E1-4A8F034264DD}" destId="{1214B403-7C92-4078-B921-88FA1261B558}" srcOrd="0" destOrd="0" presId="urn:microsoft.com/office/officeart/2005/8/layout/default"/>
    <dgm:cxn modelId="{6E4455A9-6214-47C5-9C30-923CA0F3799E}" type="presParOf" srcId="{789C0007-6B24-475B-A9E1-4A8F034264DD}" destId="{C3A905C4-0368-480E-BF44-135AB6BA5A31}" srcOrd="1" destOrd="0" presId="urn:microsoft.com/office/officeart/2005/8/layout/default"/>
    <dgm:cxn modelId="{F324C28C-F9CB-4EA0-AED2-77EC454C75C9}" type="presParOf" srcId="{789C0007-6B24-475B-A9E1-4A8F034264DD}" destId="{1B16B7C0-4263-4183-AC63-FC910DE15F70}" srcOrd="2" destOrd="0" presId="urn:microsoft.com/office/officeart/2005/8/layout/default"/>
    <dgm:cxn modelId="{F74D242F-C70E-44DE-9C02-3EEE70F1FA49}" type="presParOf" srcId="{789C0007-6B24-475B-A9E1-4A8F034264DD}" destId="{82F0181E-87EB-4598-AE31-45DE9BC39ABC}" srcOrd="3" destOrd="0" presId="urn:microsoft.com/office/officeart/2005/8/layout/default"/>
    <dgm:cxn modelId="{B422FD28-7E47-4D33-ADC2-334262F2F2ED}" type="presParOf" srcId="{789C0007-6B24-475B-A9E1-4A8F034264DD}" destId="{5E8B4CCB-7785-40E3-969B-1AA2F4A03599}" srcOrd="4" destOrd="0" presId="urn:microsoft.com/office/officeart/2005/8/layout/default"/>
    <dgm:cxn modelId="{5B5DC31D-7A31-4D19-8830-092541993587}" type="presParOf" srcId="{789C0007-6B24-475B-A9E1-4A8F034264DD}" destId="{BC2C3CEE-7A79-4843-A0CB-028E068B5449}" srcOrd="5" destOrd="0" presId="urn:microsoft.com/office/officeart/2005/8/layout/default"/>
    <dgm:cxn modelId="{BEF8D076-01E8-4A7E-9E88-386F22893953}" type="presParOf" srcId="{789C0007-6B24-475B-A9E1-4A8F034264DD}" destId="{A9363878-B0BD-499D-96BE-19BA22170BC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58FB45E-99A5-43BE-BA61-CD43A192AD25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pPr rtl="1"/>
          <a:endParaRPr lang="he-IL"/>
        </a:p>
      </dgm:t>
    </dgm:pt>
    <dgm:pt modelId="{12560D92-191B-45E2-8309-6DE8354F9DB4}">
      <dgm:prSet phldrT="[טקסט]" phldr="1"/>
      <dgm:spPr/>
      <dgm:t>
        <a:bodyPr/>
        <a:lstStyle/>
        <a:p>
          <a:pPr rtl="1"/>
          <a:endParaRPr lang="he-IL"/>
        </a:p>
      </dgm:t>
    </dgm:pt>
    <dgm:pt modelId="{03BE13BD-0613-4B7C-90CC-5F338B18230A}" type="parTrans" cxnId="{FE31A39D-63B1-415D-9DF4-4F8BA3841517}">
      <dgm:prSet/>
      <dgm:spPr/>
      <dgm:t>
        <a:bodyPr/>
        <a:lstStyle/>
        <a:p>
          <a:pPr rtl="1"/>
          <a:endParaRPr lang="he-IL"/>
        </a:p>
      </dgm:t>
    </dgm:pt>
    <dgm:pt modelId="{F518FE48-7665-492A-BF41-A737B6F918B6}" type="sibTrans" cxnId="{FE31A39D-63B1-415D-9DF4-4F8BA3841517}">
      <dgm:prSet/>
      <dgm:spPr/>
      <dgm:t>
        <a:bodyPr/>
        <a:lstStyle/>
        <a:p>
          <a:pPr rtl="1"/>
          <a:endParaRPr lang="he-IL"/>
        </a:p>
      </dgm:t>
    </dgm:pt>
    <dgm:pt modelId="{6334A277-850F-47E6-8070-827163BEB78B}">
      <dgm:prSet phldrT="[טקסט]" phldr="1"/>
      <dgm:spPr/>
      <dgm:t>
        <a:bodyPr/>
        <a:lstStyle/>
        <a:p>
          <a:pPr rtl="1"/>
          <a:endParaRPr lang="he-IL"/>
        </a:p>
      </dgm:t>
    </dgm:pt>
    <dgm:pt modelId="{2285367B-4DB4-41A0-B823-A29AD60E96AF}" type="parTrans" cxnId="{6D243522-844A-462B-98F6-FD300DDBC1B2}">
      <dgm:prSet/>
      <dgm:spPr/>
      <dgm:t>
        <a:bodyPr/>
        <a:lstStyle/>
        <a:p>
          <a:pPr rtl="1"/>
          <a:endParaRPr lang="he-IL"/>
        </a:p>
      </dgm:t>
    </dgm:pt>
    <dgm:pt modelId="{D97F6157-02D8-47D3-9382-AAED130F1E16}" type="sibTrans" cxnId="{6D243522-844A-462B-98F6-FD300DDBC1B2}">
      <dgm:prSet/>
      <dgm:spPr/>
      <dgm:t>
        <a:bodyPr/>
        <a:lstStyle/>
        <a:p>
          <a:pPr rtl="1"/>
          <a:endParaRPr lang="he-IL"/>
        </a:p>
      </dgm:t>
    </dgm:pt>
    <dgm:pt modelId="{F9071F9E-6279-4E93-80CF-7CD898A76F2A}">
      <dgm:prSet phldrT="[טקסט]" phldr="1"/>
      <dgm:spPr/>
      <dgm:t>
        <a:bodyPr/>
        <a:lstStyle/>
        <a:p>
          <a:pPr rtl="1"/>
          <a:endParaRPr lang="he-IL"/>
        </a:p>
      </dgm:t>
    </dgm:pt>
    <dgm:pt modelId="{620D02F4-602B-4F67-8C8A-F4CA81D666CA}" type="parTrans" cxnId="{A404E450-8431-4D0A-B1BA-0FC4CC70674E}">
      <dgm:prSet/>
      <dgm:spPr/>
      <dgm:t>
        <a:bodyPr/>
        <a:lstStyle/>
        <a:p>
          <a:pPr rtl="1"/>
          <a:endParaRPr lang="he-IL"/>
        </a:p>
      </dgm:t>
    </dgm:pt>
    <dgm:pt modelId="{5BF66141-87A5-4B83-81BF-A39B772E248C}" type="sibTrans" cxnId="{A404E450-8431-4D0A-B1BA-0FC4CC70674E}">
      <dgm:prSet/>
      <dgm:spPr/>
      <dgm:t>
        <a:bodyPr/>
        <a:lstStyle/>
        <a:p>
          <a:pPr rtl="1"/>
          <a:endParaRPr lang="he-IL"/>
        </a:p>
      </dgm:t>
    </dgm:pt>
    <dgm:pt modelId="{D736628D-4E7E-4F09-B7ED-477577539B95}">
      <dgm:prSet phldrT="[טקסט]" phldr="1"/>
      <dgm:spPr/>
      <dgm:t>
        <a:bodyPr/>
        <a:lstStyle/>
        <a:p>
          <a:pPr rtl="1"/>
          <a:endParaRPr lang="he-IL"/>
        </a:p>
      </dgm:t>
    </dgm:pt>
    <dgm:pt modelId="{EF6BC62C-DCCD-401B-A8D9-47F1A78CA316}" type="parTrans" cxnId="{06844CE8-B2FC-4BE7-984E-9F12950EDFB5}">
      <dgm:prSet/>
      <dgm:spPr/>
      <dgm:t>
        <a:bodyPr/>
        <a:lstStyle/>
        <a:p>
          <a:pPr rtl="1"/>
          <a:endParaRPr lang="he-IL"/>
        </a:p>
      </dgm:t>
    </dgm:pt>
    <dgm:pt modelId="{B96C345A-37CB-4DF0-BC77-75170DBDBD28}" type="sibTrans" cxnId="{06844CE8-B2FC-4BE7-984E-9F12950EDFB5}">
      <dgm:prSet/>
      <dgm:spPr/>
      <dgm:t>
        <a:bodyPr/>
        <a:lstStyle/>
        <a:p>
          <a:pPr rtl="1"/>
          <a:endParaRPr lang="he-IL"/>
        </a:p>
      </dgm:t>
    </dgm:pt>
    <dgm:pt modelId="{789C0007-6B24-475B-A9E1-4A8F034264DD}" type="pres">
      <dgm:prSet presAssocID="{E58FB45E-99A5-43BE-BA61-CD43A192AD25}" presName="diagram" presStyleCnt="0">
        <dgm:presLayoutVars>
          <dgm:dir/>
          <dgm:resizeHandles val="exact"/>
        </dgm:presLayoutVars>
      </dgm:prSet>
      <dgm:spPr/>
    </dgm:pt>
    <dgm:pt modelId="{1214B403-7C92-4078-B921-88FA1261B558}" type="pres">
      <dgm:prSet presAssocID="{12560D92-191B-45E2-8309-6DE8354F9DB4}" presName="node" presStyleLbl="node1" presStyleIdx="0" presStyleCnt="4">
        <dgm:presLayoutVars>
          <dgm:bulletEnabled val="1"/>
        </dgm:presLayoutVars>
      </dgm:prSet>
      <dgm:spPr/>
    </dgm:pt>
    <dgm:pt modelId="{C3A905C4-0368-480E-BF44-135AB6BA5A31}" type="pres">
      <dgm:prSet presAssocID="{F518FE48-7665-492A-BF41-A737B6F918B6}" presName="sibTrans" presStyleCnt="0"/>
      <dgm:spPr/>
    </dgm:pt>
    <dgm:pt modelId="{1B16B7C0-4263-4183-AC63-FC910DE15F70}" type="pres">
      <dgm:prSet presAssocID="{6334A277-850F-47E6-8070-827163BEB78B}" presName="node" presStyleLbl="node1" presStyleIdx="1" presStyleCnt="4">
        <dgm:presLayoutVars>
          <dgm:bulletEnabled val="1"/>
        </dgm:presLayoutVars>
      </dgm:prSet>
      <dgm:spPr/>
    </dgm:pt>
    <dgm:pt modelId="{82F0181E-87EB-4598-AE31-45DE9BC39ABC}" type="pres">
      <dgm:prSet presAssocID="{D97F6157-02D8-47D3-9382-AAED130F1E16}" presName="sibTrans" presStyleCnt="0"/>
      <dgm:spPr/>
    </dgm:pt>
    <dgm:pt modelId="{5E8B4CCB-7785-40E3-969B-1AA2F4A03599}" type="pres">
      <dgm:prSet presAssocID="{F9071F9E-6279-4E93-80CF-7CD898A76F2A}" presName="node" presStyleLbl="node1" presStyleIdx="2" presStyleCnt="4">
        <dgm:presLayoutVars>
          <dgm:bulletEnabled val="1"/>
        </dgm:presLayoutVars>
      </dgm:prSet>
      <dgm:spPr/>
    </dgm:pt>
    <dgm:pt modelId="{BC2C3CEE-7A79-4843-A0CB-028E068B5449}" type="pres">
      <dgm:prSet presAssocID="{5BF66141-87A5-4B83-81BF-A39B772E248C}" presName="sibTrans" presStyleCnt="0"/>
      <dgm:spPr/>
    </dgm:pt>
    <dgm:pt modelId="{A9363878-B0BD-499D-96BE-19BA22170BC3}" type="pres">
      <dgm:prSet presAssocID="{D736628D-4E7E-4F09-B7ED-477577539B95}" presName="node" presStyleLbl="node1" presStyleIdx="3" presStyleCnt="4">
        <dgm:presLayoutVars>
          <dgm:bulletEnabled val="1"/>
        </dgm:presLayoutVars>
      </dgm:prSet>
      <dgm:spPr/>
    </dgm:pt>
  </dgm:ptLst>
  <dgm:cxnLst>
    <dgm:cxn modelId="{F2F4BD19-E707-4B77-B516-C93CE6D10D96}" type="presOf" srcId="{12560D92-191B-45E2-8309-6DE8354F9DB4}" destId="{1214B403-7C92-4078-B921-88FA1261B558}" srcOrd="0" destOrd="0" presId="urn:microsoft.com/office/officeart/2005/8/layout/default"/>
    <dgm:cxn modelId="{6D243522-844A-462B-98F6-FD300DDBC1B2}" srcId="{E58FB45E-99A5-43BE-BA61-CD43A192AD25}" destId="{6334A277-850F-47E6-8070-827163BEB78B}" srcOrd="1" destOrd="0" parTransId="{2285367B-4DB4-41A0-B823-A29AD60E96AF}" sibTransId="{D97F6157-02D8-47D3-9382-AAED130F1E16}"/>
    <dgm:cxn modelId="{950F206C-172C-4A62-93A6-C6D15750295F}" type="presOf" srcId="{6334A277-850F-47E6-8070-827163BEB78B}" destId="{1B16B7C0-4263-4183-AC63-FC910DE15F70}" srcOrd="0" destOrd="0" presId="urn:microsoft.com/office/officeart/2005/8/layout/default"/>
    <dgm:cxn modelId="{A404E450-8431-4D0A-B1BA-0FC4CC70674E}" srcId="{E58FB45E-99A5-43BE-BA61-CD43A192AD25}" destId="{F9071F9E-6279-4E93-80CF-7CD898A76F2A}" srcOrd="2" destOrd="0" parTransId="{620D02F4-602B-4F67-8C8A-F4CA81D666CA}" sibTransId="{5BF66141-87A5-4B83-81BF-A39B772E248C}"/>
    <dgm:cxn modelId="{ED97719C-F3A5-4C4A-8FE1-D354E3AD9E72}" type="presOf" srcId="{E58FB45E-99A5-43BE-BA61-CD43A192AD25}" destId="{789C0007-6B24-475B-A9E1-4A8F034264DD}" srcOrd="0" destOrd="0" presId="urn:microsoft.com/office/officeart/2005/8/layout/default"/>
    <dgm:cxn modelId="{FE31A39D-63B1-415D-9DF4-4F8BA3841517}" srcId="{E58FB45E-99A5-43BE-BA61-CD43A192AD25}" destId="{12560D92-191B-45E2-8309-6DE8354F9DB4}" srcOrd="0" destOrd="0" parTransId="{03BE13BD-0613-4B7C-90CC-5F338B18230A}" sibTransId="{F518FE48-7665-492A-BF41-A737B6F918B6}"/>
    <dgm:cxn modelId="{69B8E5D3-6894-49F7-9785-CF93AF82FCE8}" type="presOf" srcId="{D736628D-4E7E-4F09-B7ED-477577539B95}" destId="{A9363878-B0BD-499D-96BE-19BA22170BC3}" srcOrd="0" destOrd="0" presId="urn:microsoft.com/office/officeart/2005/8/layout/default"/>
    <dgm:cxn modelId="{06844CE8-B2FC-4BE7-984E-9F12950EDFB5}" srcId="{E58FB45E-99A5-43BE-BA61-CD43A192AD25}" destId="{D736628D-4E7E-4F09-B7ED-477577539B95}" srcOrd="3" destOrd="0" parTransId="{EF6BC62C-DCCD-401B-A8D9-47F1A78CA316}" sibTransId="{B96C345A-37CB-4DF0-BC77-75170DBDBD28}"/>
    <dgm:cxn modelId="{A00317EB-3C7E-4756-9BB2-52B26EB3BD1D}" type="presOf" srcId="{F9071F9E-6279-4E93-80CF-7CD898A76F2A}" destId="{5E8B4CCB-7785-40E3-969B-1AA2F4A03599}" srcOrd="0" destOrd="0" presId="urn:microsoft.com/office/officeart/2005/8/layout/default"/>
    <dgm:cxn modelId="{17997907-D521-4878-9A05-6A4D8594F7C0}" type="presParOf" srcId="{789C0007-6B24-475B-A9E1-4A8F034264DD}" destId="{1214B403-7C92-4078-B921-88FA1261B558}" srcOrd="0" destOrd="0" presId="urn:microsoft.com/office/officeart/2005/8/layout/default"/>
    <dgm:cxn modelId="{6E4455A9-6214-47C5-9C30-923CA0F3799E}" type="presParOf" srcId="{789C0007-6B24-475B-A9E1-4A8F034264DD}" destId="{C3A905C4-0368-480E-BF44-135AB6BA5A31}" srcOrd="1" destOrd="0" presId="urn:microsoft.com/office/officeart/2005/8/layout/default"/>
    <dgm:cxn modelId="{F324C28C-F9CB-4EA0-AED2-77EC454C75C9}" type="presParOf" srcId="{789C0007-6B24-475B-A9E1-4A8F034264DD}" destId="{1B16B7C0-4263-4183-AC63-FC910DE15F70}" srcOrd="2" destOrd="0" presId="urn:microsoft.com/office/officeart/2005/8/layout/default"/>
    <dgm:cxn modelId="{F74D242F-C70E-44DE-9C02-3EEE70F1FA49}" type="presParOf" srcId="{789C0007-6B24-475B-A9E1-4A8F034264DD}" destId="{82F0181E-87EB-4598-AE31-45DE9BC39ABC}" srcOrd="3" destOrd="0" presId="urn:microsoft.com/office/officeart/2005/8/layout/default"/>
    <dgm:cxn modelId="{B422FD28-7E47-4D33-ADC2-334262F2F2ED}" type="presParOf" srcId="{789C0007-6B24-475B-A9E1-4A8F034264DD}" destId="{5E8B4CCB-7785-40E3-969B-1AA2F4A03599}" srcOrd="4" destOrd="0" presId="urn:microsoft.com/office/officeart/2005/8/layout/default"/>
    <dgm:cxn modelId="{5B5DC31D-7A31-4D19-8830-092541993587}" type="presParOf" srcId="{789C0007-6B24-475B-A9E1-4A8F034264DD}" destId="{BC2C3CEE-7A79-4843-A0CB-028E068B5449}" srcOrd="5" destOrd="0" presId="urn:microsoft.com/office/officeart/2005/8/layout/default"/>
    <dgm:cxn modelId="{BEF8D076-01E8-4A7E-9E88-386F22893953}" type="presParOf" srcId="{789C0007-6B24-475B-A9E1-4A8F034264DD}" destId="{A9363878-B0BD-499D-96BE-19BA22170BC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F47EF4-2E37-4D05-BC0B-929D0F58DC8E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אברהם אבינו מודה פעמים. </a:t>
          </a:r>
        </a:p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אליעזר מודה פעמיים</a:t>
          </a:r>
        </a:p>
      </dsp:txBody>
      <dsp:txXfrm>
        <a:off x="1748064" y="2975"/>
        <a:ext cx="3342605" cy="2005563"/>
      </dsp:txXfrm>
    </dsp:sp>
    <dsp:sp modelId="{FA648DC4-0266-4115-9F2F-F458784F4FD1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3000" kern="1200" dirty="0"/>
            <a:t>אברהם קונה את המערה מבני חת ומעפרון</a:t>
          </a:r>
        </a:p>
        <a:p>
          <a:pPr marL="0" lvl="0" algn="ctr" defTabSz="1289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000" kern="1200" dirty="0"/>
        </a:p>
      </dsp:txBody>
      <dsp:txXfrm>
        <a:off x="5424930" y="2975"/>
        <a:ext cx="3342605" cy="2005563"/>
      </dsp:txXfrm>
    </dsp:sp>
    <dsp:sp modelId="{4B757CF0-3A68-4CAB-AC44-AC61C2E6BCD3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באותה פרשה קונים </a:t>
          </a:r>
          <a:r>
            <a:rPr lang="he-IL" sz="3000" kern="1200" dirty="0" err="1"/>
            <a:t>אשה</a:t>
          </a:r>
          <a:r>
            <a:rPr lang="he-IL" sz="3000" kern="1200" dirty="0"/>
            <a:t> ואר"י.</a:t>
          </a:r>
        </a:p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 בגמ' למדו </a:t>
          </a:r>
          <a:r>
            <a:rPr lang="he-IL" sz="3000" kern="1200" dirty="0" err="1"/>
            <a:t>קיחה</a:t>
          </a:r>
          <a:r>
            <a:rPr lang="he-IL" sz="3000" kern="1200" dirty="0"/>
            <a:t> </a:t>
          </a:r>
          <a:r>
            <a:rPr lang="he-IL" sz="3000" kern="1200" dirty="0" err="1"/>
            <a:t>קיחה</a:t>
          </a:r>
          <a:r>
            <a:rPr lang="he-IL" sz="3000" kern="1200" dirty="0"/>
            <a:t> משדה עפרון</a:t>
          </a:r>
        </a:p>
      </dsp:txBody>
      <dsp:txXfrm>
        <a:off x="1748064" y="2342799"/>
        <a:ext cx="3342605" cy="2005563"/>
      </dsp:txXfrm>
    </dsp:sp>
    <dsp:sp modelId="{97A8AC1A-7A8C-47DF-B687-B3BD10BC904B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הפרשה פותחת פעמיים בחיי שרה. </a:t>
          </a:r>
        </a:p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חיים כפולים – גוף עם נפש. </a:t>
          </a:r>
        </a:p>
      </dsp:txBody>
      <dsp:txXfrm>
        <a:off x="5424930" y="2342799"/>
        <a:ext cx="3342605" cy="20055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4B403-7C92-4078-B921-88FA1261B558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קנין </a:t>
          </a:r>
          <a:r>
            <a:rPr lang="he-IL" sz="2800" kern="1200" dirty="0" err="1"/>
            <a:t>אשה</a:t>
          </a:r>
          <a:endParaRPr lang="he-IL" sz="2800" kern="1200" dirty="0"/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ניתוק מהעולם</a:t>
          </a:r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חיבור לאיש. </a:t>
          </a:r>
        </a:p>
      </dsp:txBody>
      <dsp:txXfrm>
        <a:off x="1748064" y="2975"/>
        <a:ext cx="3342605" cy="2005563"/>
      </dsp:txXfrm>
    </dsp:sp>
    <dsp:sp modelId="{1B16B7C0-4263-4183-AC63-FC910DE15F70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u="sng" kern="1200" dirty="0"/>
            <a:t>התשלום עבור</a:t>
          </a:r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המקח – לעולם</a:t>
          </a:r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הקונה – יתחבר. </a:t>
          </a:r>
        </a:p>
      </dsp:txBody>
      <dsp:txXfrm>
        <a:off x="5424930" y="2975"/>
        <a:ext cx="3342605" cy="2005563"/>
      </dsp:txXfrm>
    </dsp:sp>
    <dsp:sp modelId="{5E8B4CCB-7785-40E3-969B-1AA2F4A03599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קרקע בארץ</a:t>
          </a:r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קנין בעולם הזה</a:t>
          </a:r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חלק בעולם הבא</a:t>
          </a:r>
        </a:p>
      </dsp:txBody>
      <dsp:txXfrm>
        <a:off x="1748064" y="2342799"/>
        <a:ext cx="3342605" cy="2005563"/>
      </dsp:txXfrm>
    </dsp:sp>
    <dsp:sp modelId="{A9363878-B0BD-499D-96BE-19BA22170BC3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ארץ ישראל</a:t>
          </a:r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חיבור פיזי – מגורים</a:t>
          </a:r>
        </a:p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800" kern="1200" dirty="0"/>
            <a:t>חיבור נפשי – חן וחיבה</a:t>
          </a:r>
        </a:p>
      </dsp:txBody>
      <dsp:txXfrm>
        <a:off x="5424930" y="2342799"/>
        <a:ext cx="3342605" cy="20055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039557-E249-4241-87F7-85C6F22CAC42}">
      <dsp:nvSpPr>
        <dsp:cNvPr id="0" name=""/>
        <dsp:cNvSpPr/>
      </dsp:nvSpPr>
      <dsp:spPr>
        <a:xfrm>
          <a:off x="3286" y="130644"/>
          <a:ext cx="3203971" cy="120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170688" rIns="298704" bIns="170688" numCol="1" spcCol="1270" anchor="ctr" anchorCtr="0">
          <a:noAutofit/>
        </a:bodyPr>
        <a:lstStyle/>
        <a:p>
          <a:pPr marL="0" lvl="0" indent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200" kern="1200" dirty="0"/>
            <a:t>ברית מילה</a:t>
          </a:r>
        </a:p>
      </dsp:txBody>
      <dsp:txXfrm>
        <a:off x="3286" y="130644"/>
        <a:ext cx="3203971" cy="1209600"/>
      </dsp:txXfrm>
    </dsp:sp>
    <dsp:sp modelId="{E6AEBFA6-337D-4192-ABBE-2A19FC3569A0}">
      <dsp:nvSpPr>
        <dsp:cNvPr id="0" name=""/>
        <dsp:cNvSpPr/>
      </dsp:nvSpPr>
      <dsp:spPr>
        <a:xfrm>
          <a:off x="3286" y="1340244"/>
          <a:ext cx="3203971" cy="28804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028" tIns="224028" rIns="298704" bIns="336042" numCol="1" spcCol="1270" anchor="t" anchorCtr="0">
          <a:noAutofit/>
        </a:bodyPr>
        <a:lstStyle/>
        <a:p>
          <a:pPr marL="285750" lvl="1" indent="-285750" algn="r" defTabSz="1866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4200" kern="1200" dirty="0"/>
            <a:t>ברית של אהבה</a:t>
          </a:r>
        </a:p>
        <a:p>
          <a:pPr marL="285750" lvl="1" indent="-285750" algn="r" defTabSz="1866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4200" kern="1200" dirty="0"/>
            <a:t>ברית לארץ</a:t>
          </a:r>
        </a:p>
      </dsp:txBody>
      <dsp:txXfrm>
        <a:off x="3286" y="1340244"/>
        <a:ext cx="3203971" cy="2880448"/>
      </dsp:txXfrm>
    </dsp:sp>
    <dsp:sp modelId="{C9AB15DC-76B4-4D0C-A5BC-C65F918598BB}">
      <dsp:nvSpPr>
        <dsp:cNvPr id="0" name=""/>
        <dsp:cNvSpPr/>
      </dsp:nvSpPr>
      <dsp:spPr>
        <a:xfrm>
          <a:off x="3655814" y="130644"/>
          <a:ext cx="3203971" cy="120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170688" rIns="298704" bIns="170688" numCol="1" spcCol="1270" anchor="ctr" anchorCtr="0">
          <a:noAutofit/>
        </a:bodyPr>
        <a:lstStyle/>
        <a:p>
          <a:pPr marL="0" lvl="0" indent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200" kern="1200" dirty="0"/>
            <a:t>כי עת </a:t>
          </a:r>
          <a:r>
            <a:rPr lang="he-IL" sz="4200" kern="1200" dirty="0" err="1"/>
            <a:t>לחננה</a:t>
          </a:r>
          <a:endParaRPr lang="he-IL" sz="4200" kern="1200" dirty="0"/>
        </a:p>
      </dsp:txBody>
      <dsp:txXfrm>
        <a:off x="3655814" y="130644"/>
        <a:ext cx="3203971" cy="1209600"/>
      </dsp:txXfrm>
    </dsp:sp>
    <dsp:sp modelId="{12ED6203-283D-4D93-8F5D-E16D2B11B541}">
      <dsp:nvSpPr>
        <dsp:cNvPr id="0" name=""/>
        <dsp:cNvSpPr/>
      </dsp:nvSpPr>
      <dsp:spPr>
        <a:xfrm>
          <a:off x="3655814" y="1340244"/>
          <a:ext cx="3203971" cy="28804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028" tIns="224028" rIns="298704" bIns="336042" numCol="1" spcCol="1270" anchor="t" anchorCtr="0">
          <a:noAutofit/>
        </a:bodyPr>
        <a:lstStyle/>
        <a:p>
          <a:pPr marL="285750" lvl="1" indent="-285750" algn="r" defTabSz="1866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4200" kern="1200" dirty="0"/>
            <a:t>ואת עפרה יחוננו</a:t>
          </a:r>
        </a:p>
        <a:p>
          <a:pPr marL="285750" lvl="1" indent="-285750" algn="r" defTabSz="1866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4200" kern="1200" dirty="0"/>
            <a:t>ישיש עליך אלוקיך</a:t>
          </a:r>
        </a:p>
      </dsp:txBody>
      <dsp:txXfrm>
        <a:off x="3655814" y="1340244"/>
        <a:ext cx="3203971" cy="2880448"/>
      </dsp:txXfrm>
    </dsp:sp>
    <dsp:sp modelId="{315C8280-644D-4CA5-B732-284CC979B96B}">
      <dsp:nvSpPr>
        <dsp:cNvPr id="0" name=""/>
        <dsp:cNvSpPr/>
      </dsp:nvSpPr>
      <dsp:spPr>
        <a:xfrm>
          <a:off x="7308342" y="130644"/>
          <a:ext cx="3203971" cy="1209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704" tIns="170688" rIns="298704" bIns="170688" numCol="1" spcCol="1270" anchor="ctr" anchorCtr="0">
          <a:noAutofit/>
        </a:bodyPr>
        <a:lstStyle/>
        <a:p>
          <a:pPr marL="0" lvl="0" indent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200" kern="1200" dirty="0"/>
            <a:t>עד </a:t>
          </a:r>
          <a:r>
            <a:rPr lang="he-IL" sz="4200" kern="1200" dirty="0" err="1"/>
            <a:t>שתחפץ</a:t>
          </a:r>
          <a:endParaRPr lang="he-IL" sz="4200" kern="1200" dirty="0"/>
        </a:p>
      </dsp:txBody>
      <dsp:txXfrm>
        <a:off x="7308342" y="130644"/>
        <a:ext cx="3203971" cy="1209600"/>
      </dsp:txXfrm>
    </dsp:sp>
    <dsp:sp modelId="{DE3616B3-17C2-431E-94E4-5AF35B6E494B}">
      <dsp:nvSpPr>
        <dsp:cNvPr id="0" name=""/>
        <dsp:cNvSpPr/>
      </dsp:nvSpPr>
      <dsp:spPr>
        <a:xfrm>
          <a:off x="7308342" y="1340244"/>
          <a:ext cx="3203971" cy="288044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4028" tIns="224028" rIns="298704" bIns="336042" numCol="1" spcCol="1270" anchor="t" anchorCtr="0">
          <a:noAutofit/>
        </a:bodyPr>
        <a:lstStyle/>
        <a:p>
          <a:pPr marL="285750" lvl="1" indent="-285750" algn="r" defTabSz="1866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4200" kern="1200" dirty="0"/>
            <a:t>שלושת השבועות</a:t>
          </a:r>
        </a:p>
        <a:p>
          <a:pPr marL="285750" lvl="1" indent="-285750" algn="r" defTabSz="18669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4200" kern="1200" dirty="0"/>
            <a:t>מעורר את אהבה</a:t>
          </a:r>
        </a:p>
      </dsp:txBody>
      <dsp:txXfrm>
        <a:off x="7308342" y="1340244"/>
        <a:ext cx="3203971" cy="288044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4B403-7C92-4078-B921-88FA1261B558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000" kern="1200" dirty="0"/>
            <a:t>קנין בעולם הזה         שכולו       בעולם הבא</a:t>
          </a:r>
        </a:p>
      </dsp:txBody>
      <dsp:txXfrm>
        <a:off x="1748064" y="2975"/>
        <a:ext cx="3342605" cy="2005563"/>
      </dsp:txXfrm>
    </dsp:sp>
    <dsp:sp modelId="{1B16B7C0-4263-4183-AC63-FC910DE15F70}">
      <dsp:nvSpPr>
        <dsp:cNvPr id="0" name=""/>
        <dsp:cNvSpPr/>
      </dsp:nvSpPr>
      <dsp:spPr>
        <a:xfrm>
          <a:off x="5452907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000" kern="1200" dirty="0"/>
            <a:t>קנין גשמי שכולו רוחני</a:t>
          </a:r>
        </a:p>
      </dsp:txBody>
      <dsp:txXfrm>
        <a:off x="5452907" y="2975"/>
        <a:ext cx="3342605" cy="2005563"/>
      </dsp:txXfrm>
    </dsp:sp>
    <dsp:sp modelId="{5E8B4CCB-7785-40E3-969B-1AA2F4A03599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000" kern="1200" dirty="0"/>
            <a:t>אהבה שמעוררת אהבה</a:t>
          </a:r>
        </a:p>
      </dsp:txBody>
      <dsp:txXfrm>
        <a:off x="1748064" y="2342799"/>
        <a:ext cx="3342605" cy="2005563"/>
      </dsp:txXfrm>
    </dsp:sp>
    <dsp:sp modelId="{A9363878-B0BD-499D-96BE-19BA22170BC3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000" kern="1200" dirty="0"/>
            <a:t>קנין פיזי    </a:t>
          </a:r>
        </a:p>
        <a:p>
          <a:pPr marL="0" lvl="0" indent="0" algn="ctr" defTabSz="1778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000" kern="1200" dirty="0"/>
            <a:t>וקנין נפשי</a:t>
          </a:r>
        </a:p>
      </dsp:txBody>
      <dsp:txXfrm>
        <a:off x="5424930" y="2342799"/>
        <a:ext cx="3342605" cy="20055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120756-BB56-494B-AA51-4E03A8A34775}">
      <dsp:nvSpPr>
        <dsp:cNvPr id="0" name=""/>
        <dsp:cNvSpPr/>
      </dsp:nvSpPr>
      <dsp:spPr>
        <a:xfrm>
          <a:off x="2488909" y="276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/>
        </a:p>
      </dsp:txBody>
      <dsp:txXfrm>
        <a:off x="2488909" y="276"/>
        <a:ext cx="5138677" cy="467152"/>
      </dsp:txXfrm>
    </dsp:sp>
    <dsp:sp modelId="{C6C89AE8-FF29-4CF9-8259-D6BAD3C37322}">
      <dsp:nvSpPr>
        <dsp:cNvPr id="0" name=""/>
        <dsp:cNvSpPr/>
      </dsp:nvSpPr>
      <dsp:spPr>
        <a:xfrm>
          <a:off x="248890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9E987C1-DC3B-45F8-92DD-080DCD0B206E}">
      <dsp:nvSpPr>
        <dsp:cNvPr id="0" name=""/>
        <dsp:cNvSpPr/>
      </dsp:nvSpPr>
      <dsp:spPr>
        <a:xfrm>
          <a:off x="3211178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5E30AC-D360-4265-9DA4-3548ADC8044E}">
      <dsp:nvSpPr>
        <dsp:cNvPr id="0" name=""/>
        <dsp:cNvSpPr/>
      </dsp:nvSpPr>
      <dsp:spPr>
        <a:xfrm>
          <a:off x="393401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ACF1D2C-CD32-416C-A648-9809BB34AD85}">
      <dsp:nvSpPr>
        <dsp:cNvPr id="0" name=""/>
        <dsp:cNvSpPr/>
      </dsp:nvSpPr>
      <dsp:spPr>
        <a:xfrm>
          <a:off x="465628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11184AB-6303-4140-8CF5-6AA765C6E7EA}">
      <dsp:nvSpPr>
        <dsp:cNvPr id="0" name=""/>
        <dsp:cNvSpPr/>
      </dsp:nvSpPr>
      <dsp:spPr>
        <a:xfrm>
          <a:off x="537912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388343C-EBF9-41B4-806F-0266D9B543DB}">
      <dsp:nvSpPr>
        <dsp:cNvPr id="0" name=""/>
        <dsp:cNvSpPr/>
      </dsp:nvSpPr>
      <dsp:spPr>
        <a:xfrm>
          <a:off x="610139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3012E79-27B5-4F75-856D-DDD5DB16D6A7}">
      <dsp:nvSpPr>
        <dsp:cNvPr id="0" name=""/>
        <dsp:cNvSpPr/>
      </dsp:nvSpPr>
      <dsp:spPr>
        <a:xfrm>
          <a:off x="6824240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3A476C-10EB-4D3C-8D3A-1AB602DB0A71}">
      <dsp:nvSpPr>
        <dsp:cNvPr id="0" name=""/>
        <dsp:cNvSpPr/>
      </dsp:nvSpPr>
      <dsp:spPr>
        <a:xfrm>
          <a:off x="2488909" y="562590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600" kern="1200"/>
        </a:p>
      </dsp:txBody>
      <dsp:txXfrm>
        <a:off x="2488909" y="562590"/>
        <a:ext cx="5205480" cy="761285"/>
      </dsp:txXfrm>
    </dsp:sp>
    <dsp:sp modelId="{8A5CB4C1-5A0D-45E4-BD41-FA11FF641AA6}">
      <dsp:nvSpPr>
        <dsp:cNvPr id="0" name=""/>
        <dsp:cNvSpPr/>
      </dsp:nvSpPr>
      <dsp:spPr>
        <a:xfrm>
          <a:off x="2488909" y="1466289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/>
        </a:p>
      </dsp:txBody>
      <dsp:txXfrm>
        <a:off x="2488909" y="1466289"/>
        <a:ext cx="5138677" cy="467152"/>
      </dsp:txXfrm>
    </dsp:sp>
    <dsp:sp modelId="{F072D940-A92B-44C6-B46D-5ECA5F5786B7}">
      <dsp:nvSpPr>
        <dsp:cNvPr id="0" name=""/>
        <dsp:cNvSpPr/>
      </dsp:nvSpPr>
      <dsp:spPr>
        <a:xfrm>
          <a:off x="248890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5F7458-921F-4226-91B3-4E64A3EA4350}">
      <dsp:nvSpPr>
        <dsp:cNvPr id="0" name=""/>
        <dsp:cNvSpPr/>
      </dsp:nvSpPr>
      <dsp:spPr>
        <a:xfrm>
          <a:off x="3211178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6EA1B2-97C6-42A5-BB51-81B8BD6DAE43}">
      <dsp:nvSpPr>
        <dsp:cNvPr id="0" name=""/>
        <dsp:cNvSpPr/>
      </dsp:nvSpPr>
      <dsp:spPr>
        <a:xfrm>
          <a:off x="393401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5650BB4-1D39-4784-BD55-8792CA4C193E}">
      <dsp:nvSpPr>
        <dsp:cNvPr id="0" name=""/>
        <dsp:cNvSpPr/>
      </dsp:nvSpPr>
      <dsp:spPr>
        <a:xfrm>
          <a:off x="465628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517122C-5EDF-4CB3-BE5C-4A1DC255A040}">
      <dsp:nvSpPr>
        <dsp:cNvPr id="0" name=""/>
        <dsp:cNvSpPr/>
      </dsp:nvSpPr>
      <dsp:spPr>
        <a:xfrm>
          <a:off x="537912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B697A5A-2E0B-477D-804A-90DE06B8D8CF}">
      <dsp:nvSpPr>
        <dsp:cNvPr id="0" name=""/>
        <dsp:cNvSpPr/>
      </dsp:nvSpPr>
      <dsp:spPr>
        <a:xfrm>
          <a:off x="610139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7F47E2B-A7A6-4ABC-A73F-EC1269C05B62}">
      <dsp:nvSpPr>
        <dsp:cNvPr id="0" name=""/>
        <dsp:cNvSpPr/>
      </dsp:nvSpPr>
      <dsp:spPr>
        <a:xfrm>
          <a:off x="6824240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56D2E69-A5EA-4A99-BA4E-22811F73A941}">
      <dsp:nvSpPr>
        <dsp:cNvPr id="0" name=""/>
        <dsp:cNvSpPr/>
      </dsp:nvSpPr>
      <dsp:spPr>
        <a:xfrm>
          <a:off x="2488909" y="2028602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600" kern="1200"/>
        </a:p>
      </dsp:txBody>
      <dsp:txXfrm>
        <a:off x="2488909" y="2028602"/>
        <a:ext cx="5205480" cy="761285"/>
      </dsp:txXfrm>
    </dsp:sp>
    <dsp:sp modelId="{BDDED674-E9B0-4041-A380-B988850B2E64}">
      <dsp:nvSpPr>
        <dsp:cNvPr id="0" name=""/>
        <dsp:cNvSpPr/>
      </dsp:nvSpPr>
      <dsp:spPr>
        <a:xfrm>
          <a:off x="2488909" y="2932301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 dirty="0"/>
        </a:p>
      </dsp:txBody>
      <dsp:txXfrm>
        <a:off x="2488909" y="2932301"/>
        <a:ext cx="5138677" cy="467152"/>
      </dsp:txXfrm>
    </dsp:sp>
    <dsp:sp modelId="{B22FF400-A621-4D9E-8968-D10DB8A28410}">
      <dsp:nvSpPr>
        <dsp:cNvPr id="0" name=""/>
        <dsp:cNvSpPr/>
      </dsp:nvSpPr>
      <dsp:spPr>
        <a:xfrm>
          <a:off x="248890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3268CB6-E958-4985-877B-EBC01CE65642}">
      <dsp:nvSpPr>
        <dsp:cNvPr id="0" name=""/>
        <dsp:cNvSpPr/>
      </dsp:nvSpPr>
      <dsp:spPr>
        <a:xfrm>
          <a:off x="3211178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0026BCD-4010-4D17-AB87-26A435C9C912}">
      <dsp:nvSpPr>
        <dsp:cNvPr id="0" name=""/>
        <dsp:cNvSpPr/>
      </dsp:nvSpPr>
      <dsp:spPr>
        <a:xfrm>
          <a:off x="393401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826FFF2-1C11-43CB-BD58-3F3300080847}">
      <dsp:nvSpPr>
        <dsp:cNvPr id="0" name=""/>
        <dsp:cNvSpPr/>
      </dsp:nvSpPr>
      <dsp:spPr>
        <a:xfrm>
          <a:off x="465628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3AE11C3-8EF3-43B0-ACF7-F2A137577BB2}">
      <dsp:nvSpPr>
        <dsp:cNvPr id="0" name=""/>
        <dsp:cNvSpPr/>
      </dsp:nvSpPr>
      <dsp:spPr>
        <a:xfrm>
          <a:off x="537912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64D8D78-DC1F-461B-8592-24D137BDF083}">
      <dsp:nvSpPr>
        <dsp:cNvPr id="0" name=""/>
        <dsp:cNvSpPr/>
      </dsp:nvSpPr>
      <dsp:spPr>
        <a:xfrm>
          <a:off x="610139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03C62A2-8753-45B8-8DA3-717DF4B546B9}">
      <dsp:nvSpPr>
        <dsp:cNvPr id="0" name=""/>
        <dsp:cNvSpPr/>
      </dsp:nvSpPr>
      <dsp:spPr>
        <a:xfrm>
          <a:off x="6824240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FEABA41-732E-46A3-830B-5AA5D54E9428}">
      <dsp:nvSpPr>
        <dsp:cNvPr id="0" name=""/>
        <dsp:cNvSpPr/>
      </dsp:nvSpPr>
      <dsp:spPr>
        <a:xfrm>
          <a:off x="2488909" y="3494614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600" kern="1200" dirty="0"/>
        </a:p>
      </dsp:txBody>
      <dsp:txXfrm>
        <a:off x="2488909" y="3494614"/>
        <a:ext cx="5205480" cy="76128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120756-BB56-494B-AA51-4E03A8A34775}">
      <dsp:nvSpPr>
        <dsp:cNvPr id="0" name=""/>
        <dsp:cNvSpPr/>
      </dsp:nvSpPr>
      <dsp:spPr>
        <a:xfrm>
          <a:off x="2488909" y="276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/>
        </a:p>
      </dsp:txBody>
      <dsp:txXfrm>
        <a:off x="2488909" y="276"/>
        <a:ext cx="5138677" cy="467152"/>
      </dsp:txXfrm>
    </dsp:sp>
    <dsp:sp modelId="{C6C89AE8-FF29-4CF9-8259-D6BAD3C37322}">
      <dsp:nvSpPr>
        <dsp:cNvPr id="0" name=""/>
        <dsp:cNvSpPr/>
      </dsp:nvSpPr>
      <dsp:spPr>
        <a:xfrm>
          <a:off x="248890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9E987C1-DC3B-45F8-92DD-080DCD0B206E}">
      <dsp:nvSpPr>
        <dsp:cNvPr id="0" name=""/>
        <dsp:cNvSpPr/>
      </dsp:nvSpPr>
      <dsp:spPr>
        <a:xfrm>
          <a:off x="3211178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95E30AC-D360-4265-9DA4-3548ADC8044E}">
      <dsp:nvSpPr>
        <dsp:cNvPr id="0" name=""/>
        <dsp:cNvSpPr/>
      </dsp:nvSpPr>
      <dsp:spPr>
        <a:xfrm>
          <a:off x="393401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ACF1D2C-CD32-416C-A648-9809BB34AD85}">
      <dsp:nvSpPr>
        <dsp:cNvPr id="0" name=""/>
        <dsp:cNvSpPr/>
      </dsp:nvSpPr>
      <dsp:spPr>
        <a:xfrm>
          <a:off x="465628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11184AB-6303-4140-8CF5-6AA765C6E7EA}">
      <dsp:nvSpPr>
        <dsp:cNvPr id="0" name=""/>
        <dsp:cNvSpPr/>
      </dsp:nvSpPr>
      <dsp:spPr>
        <a:xfrm>
          <a:off x="537912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388343C-EBF9-41B4-806F-0266D9B543DB}">
      <dsp:nvSpPr>
        <dsp:cNvPr id="0" name=""/>
        <dsp:cNvSpPr/>
      </dsp:nvSpPr>
      <dsp:spPr>
        <a:xfrm>
          <a:off x="6101399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3012E79-27B5-4F75-856D-DDD5DB16D6A7}">
      <dsp:nvSpPr>
        <dsp:cNvPr id="0" name=""/>
        <dsp:cNvSpPr/>
      </dsp:nvSpPr>
      <dsp:spPr>
        <a:xfrm>
          <a:off x="6824240" y="467429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F3A476C-10EB-4D3C-8D3A-1AB602DB0A71}">
      <dsp:nvSpPr>
        <dsp:cNvPr id="0" name=""/>
        <dsp:cNvSpPr/>
      </dsp:nvSpPr>
      <dsp:spPr>
        <a:xfrm>
          <a:off x="2488909" y="562590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בית עם בורא עולם</a:t>
          </a:r>
        </a:p>
      </dsp:txBody>
      <dsp:txXfrm>
        <a:off x="2488909" y="562590"/>
        <a:ext cx="5205480" cy="761285"/>
      </dsp:txXfrm>
    </dsp:sp>
    <dsp:sp modelId="{8A5CB4C1-5A0D-45E4-BD41-FA11FF641AA6}">
      <dsp:nvSpPr>
        <dsp:cNvPr id="0" name=""/>
        <dsp:cNvSpPr/>
      </dsp:nvSpPr>
      <dsp:spPr>
        <a:xfrm>
          <a:off x="2488909" y="1466289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/>
        </a:p>
      </dsp:txBody>
      <dsp:txXfrm>
        <a:off x="2488909" y="1466289"/>
        <a:ext cx="5138677" cy="467152"/>
      </dsp:txXfrm>
    </dsp:sp>
    <dsp:sp modelId="{F072D940-A92B-44C6-B46D-5ECA5F5786B7}">
      <dsp:nvSpPr>
        <dsp:cNvPr id="0" name=""/>
        <dsp:cNvSpPr/>
      </dsp:nvSpPr>
      <dsp:spPr>
        <a:xfrm>
          <a:off x="248890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5F7458-921F-4226-91B3-4E64A3EA4350}">
      <dsp:nvSpPr>
        <dsp:cNvPr id="0" name=""/>
        <dsp:cNvSpPr/>
      </dsp:nvSpPr>
      <dsp:spPr>
        <a:xfrm>
          <a:off x="3211178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46EA1B2-97C6-42A5-BB51-81B8BD6DAE43}">
      <dsp:nvSpPr>
        <dsp:cNvPr id="0" name=""/>
        <dsp:cNvSpPr/>
      </dsp:nvSpPr>
      <dsp:spPr>
        <a:xfrm>
          <a:off x="393401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5650BB4-1D39-4784-BD55-8792CA4C193E}">
      <dsp:nvSpPr>
        <dsp:cNvPr id="0" name=""/>
        <dsp:cNvSpPr/>
      </dsp:nvSpPr>
      <dsp:spPr>
        <a:xfrm>
          <a:off x="465628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517122C-5EDF-4CB3-BE5C-4A1DC255A040}">
      <dsp:nvSpPr>
        <dsp:cNvPr id="0" name=""/>
        <dsp:cNvSpPr/>
      </dsp:nvSpPr>
      <dsp:spPr>
        <a:xfrm>
          <a:off x="537912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B697A5A-2E0B-477D-804A-90DE06B8D8CF}">
      <dsp:nvSpPr>
        <dsp:cNvPr id="0" name=""/>
        <dsp:cNvSpPr/>
      </dsp:nvSpPr>
      <dsp:spPr>
        <a:xfrm>
          <a:off x="6101399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7F47E2B-A7A6-4ABC-A73F-EC1269C05B62}">
      <dsp:nvSpPr>
        <dsp:cNvPr id="0" name=""/>
        <dsp:cNvSpPr/>
      </dsp:nvSpPr>
      <dsp:spPr>
        <a:xfrm>
          <a:off x="6824240" y="1933441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56D2E69-A5EA-4A99-BA4E-22811F73A941}">
      <dsp:nvSpPr>
        <dsp:cNvPr id="0" name=""/>
        <dsp:cNvSpPr/>
      </dsp:nvSpPr>
      <dsp:spPr>
        <a:xfrm>
          <a:off x="2488909" y="2028602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אהבה מעוררת אהבה</a:t>
          </a:r>
        </a:p>
      </dsp:txBody>
      <dsp:txXfrm>
        <a:off x="2488909" y="2028602"/>
        <a:ext cx="5205480" cy="761285"/>
      </dsp:txXfrm>
    </dsp:sp>
    <dsp:sp modelId="{BDDED674-E9B0-4041-A380-B988850B2E64}">
      <dsp:nvSpPr>
        <dsp:cNvPr id="0" name=""/>
        <dsp:cNvSpPr/>
      </dsp:nvSpPr>
      <dsp:spPr>
        <a:xfrm>
          <a:off x="2488909" y="2932301"/>
          <a:ext cx="5138677" cy="467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b" anchorCtr="0">
          <a:noAutofit/>
        </a:bodyPr>
        <a:lstStyle/>
        <a:p>
          <a:pPr marL="0" lvl="0" indent="0" algn="ctr" defTabSz="977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200" kern="1200" dirty="0"/>
        </a:p>
      </dsp:txBody>
      <dsp:txXfrm>
        <a:off x="2488909" y="2932301"/>
        <a:ext cx="5138677" cy="467152"/>
      </dsp:txXfrm>
    </dsp:sp>
    <dsp:sp modelId="{B22FF400-A621-4D9E-8968-D10DB8A28410}">
      <dsp:nvSpPr>
        <dsp:cNvPr id="0" name=""/>
        <dsp:cNvSpPr/>
      </dsp:nvSpPr>
      <dsp:spPr>
        <a:xfrm>
          <a:off x="248890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3268CB6-E958-4985-877B-EBC01CE65642}">
      <dsp:nvSpPr>
        <dsp:cNvPr id="0" name=""/>
        <dsp:cNvSpPr/>
      </dsp:nvSpPr>
      <dsp:spPr>
        <a:xfrm>
          <a:off x="3211178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0026BCD-4010-4D17-AB87-26A435C9C912}">
      <dsp:nvSpPr>
        <dsp:cNvPr id="0" name=""/>
        <dsp:cNvSpPr/>
      </dsp:nvSpPr>
      <dsp:spPr>
        <a:xfrm>
          <a:off x="393401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826FFF2-1C11-43CB-BD58-3F3300080847}">
      <dsp:nvSpPr>
        <dsp:cNvPr id="0" name=""/>
        <dsp:cNvSpPr/>
      </dsp:nvSpPr>
      <dsp:spPr>
        <a:xfrm>
          <a:off x="465628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3AE11C3-8EF3-43B0-ACF7-F2A137577BB2}">
      <dsp:nvSpPr>
        <dsp:cNvPr id="0" name=""/>
        <dsp:cNvSpPr/>
      </dsp:nvSpPr>
      <dsp:spPr>
        <a:xfrm>
          <a:off x="537912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64D8D78-DC1F-461B-8592-24D137BDF083}">
      <dsp:nvSpPr>
        <dsp:cNvPr id="0" name=""/>
        <dsp:cNvSpPr/>
      </dsp:nvSpPr>
      <dsp:spPr>
        <a:xfrm>
          <a:off x="6101399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03C62A2-8753-45B8-8DA3-717DF4B546B9}">
      <dsp:nvSpPr>
        <dsp:cNvPr id="0" name=""/>
        <dsp:cNvSpPr/>
      </dsp:nvSpPr>
      <dsp:spPr>
        <a:xfrm>
          <a:off x="6824240" y="3399454"/>
          <a:ext cx="1202450" cy="951607"/>
        </a:xfrm>
        <a:prstGeom prst="chevron">
          <a:avLst>
            <a:gd name="adj" fmla="val 706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FEABA41-732E-46A3-830B-5AA5D54E9428}">
      <dsp:nvSpPr>
        <dsp:cNvPr id="0" name=""/>
        <dsp:cNvSpPr/>
      </dsp:nvSpPr>
      <dsp:spPr>
        <a:xfrm>
          <a:off x="2488909" y="3494614"/>
          <a:ext cx="5205480" cy="76128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600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600" kern="1200" dirty="0"/>
            <a:t>רק כאן אנחנו גדלים</a:t>
          </a:r>
        </a:p>
      </dsp:txBody>
      <dsp:txXfrm>
        <a:off x="2488909" y="3494614"/>
        <a:ext cx="5205480" cy="76128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4B403-7C92-4078-B921-88FA1261B558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200" kern="1200" dirty="0"/>
            <a:t>גלות מצרים הדרך לארץ ישראל </a:t>
          </a:r>
        </a:p>
      </dsp:txBody>
      <dsp:txXfrm>
        <a:off x="1748064" y="2975"/>
        <a:ext cx="3342605" cy="2005563"/>
      </dsp:txXfrm>
    </dsp:sp>
    <dsp:sp modelId="{1B16B7C0-4263-4183-AC63-FC910DE15F70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200" kern="1200" dirty="0"/>
            <a:t>אברהם קונה את המערה </a:t>
          </a:r>
        </a:p>
      </dsp:txBody>
      <dsp:txXfrm>
        <a:off x="5424930" y="2975"/>
        <a:ext cx="3342605" cy="2005563"/>
      </dsp:txXfrm>
    </dsp:sp>
    <dsp:sp modelId="{5E8B4CCB-7785-40E3-969B-1AA2F4A03599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200" kern="1200" dirty="0"/>
            <a:t>עפרן בגמ' 400</a:t>
          </a:r>
        </a:p>
      </dsp:txBody>
      <dsp:txXfrm>
        <a:off x="1748064" y="2342799"/>
        <a:ext cx="3342605" cy="2005563"/>
      </dsp:txXfrm>
    </dsp:sp>
    <dsp:sp modelId="{A9363878-B0BD-499D-96BE-19BA22170BC3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ctr" defTabSz="18669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200" kern="1200" dirty="0"/>
            <a:t>עשיו בא למנוע מיעקב את ארץ ישראל</a:t>
          </a:r>
        </a:p>
      </dsp:txBody>
      <dsp:txXfrm>
        <a:off x="5424930" y="2342799"/>
        <a:ext cx="3342605" cy="200556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14B403-7C92-4078-B921-88FA1261B558}">
      <dsp:nvSpPr>
        <dsp:cNvPr id="0" name=""/>
        <dsp:cNvSpPr/>
      </dsp:nvSpPr>
      <dsp:spPr>
        <a:xfrm>
          <a:off x="1748064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6500" kern="1200"/>
        </a:p>
      </dsp:txBody>
      <dsp:txXfrm>
        <a:off x="1748064" y="2975"/>
        <a:ext cx="3342605" cy="2005563"/>
      </dsp:txXfrm>
    </dsp:sp>
    <dsp:sp modelId="{1B16B7C0-4263-4183-AC63-FC910DE15F70}">
      <dsp:nvSpPr>
        <dsp:cNvPr id="0" name=""/>
        <dsp:cNvSpPr/>
      </dsp:nvSpPr>
      <dsp:spPr>
        <a:xfrm>
          <a:off x="5424930" y="2975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6500" kern="1200"/>
        </a:p>
      </dsp:txBody>
      <dsp:txXfrm>
        <a:off x="5424930" y="2975"/>
        <a:ext cx="3342605" cy="2005563"/>
      </dsp:txXfrm>
    </dsp:sp>
    <dsp:sp modelId="{5E8B4CCB-7785-40E3-969B-1AA2F4A03599}">
      <dsp:nvSpPr>
        <dsp:cNvPr id="0" name=""/>
        <dsp:cNvSpPr/>
      </dsp:nvSpPr>
      <dsp:spPr>
        <a:xfrm>
          <a:off x="1748064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6500" kern="1200"/>
        </a:p>
      </dsp:txBody>
      <dsp:txXfrm>
        <a:off x="1748064" y="2342799"/>
        <a:ext cx="3342605" cy="2005563"/>
      </dsp:txXfrm>
    </dsp:sp>
    <dsp:sp modelId="{A9363878-B0BD-499D-96BE-19BA22170BC3}">
      <dsp:nvSpPr>
        <dsp:cNvPr id="0" name=""/>
        <dsp:cNvSpPr/>
      </dsp:nvSpPr>
      <dsp:spPr>
        <a:xfrm>
          <a:off x="5424930" y="2342799"/>
          <a:ext cx="3342605" cy="200556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6500" kern="1200"/>
        </a:p>
      </dsp:txBody>
      <dsp:txXfrm>
        <a:off x="5424930" y="2342799"/>
        <a:ext cx="3342605" cy="2005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566FD40-8953-277B-14D7-9F9F7CF693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75AA6B6-55A9-5382-B651-5CF226E28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35FC819-FE94-28B5-485F-431040496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DA43-997B-49B2-BFA7-1F0B0945F0FD}" type="datetimeFigureOut">
              <a:rPr lang="he-IL" smtClean="0"/>
              <a:t>י"ז/טבת/תשפ"ד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798349D-FD3F-5581-1DE0-277D4EE31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9E847DE-F557-1125-0DFD-13E200F8C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B58D-7BAA-4AE2-AA81-AD16551DD3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1184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F14B2F8-C79F-9CE9-132C-05C8728EF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61859AA-BC21-6D78-3D6B-77AFA9C29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391104B-89D4-37FB-195A-47D3189F6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DA43-997B-49B2-BFA7-1F0B0945F0FD}" type="datetimeFigureOut">
              <a:rPr lang="he-IL" smtClean="0"/>
              <a:t>י"ז/טבת/תשפ"ד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E89254A-D009-F96C-FD89-4FDC31D4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F9D64A5-5FFA-72C8-FD7A-AE1B8270B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B58D-7BAA-4AE2-AA81-AD16551DD3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6764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6DAC7F0-DCC4-6EA5-5C17-2363EF589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DDEA561-D7C2-7D62-56D2-A0485C582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B3DE740-1422-D913-6A36-39B650000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DA43-997B-49B2-BFA7-1F0B0945F0FD}" type="datetimeFigureOut">
              <a:rPr lang="he-IL" smtClean="0"/>
              <a:t>י"ז/טבת/תשפ"ד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4CC6D43-4285-1812-B9EA-AF806E649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9907A8C-4B24-BF9F-2332-DD9217282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B58D-7BAA-4AE2-AA81-AD16551DD3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0756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0517FF3-9C98-D2B0-1495-3E7BA403E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5A44886-075C-DCDC-EF0B-2955C34C5B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FF8D440E-36F6-F29A-BDFB-A467E5B13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7EFB750-FA15-D090-3B73-30D2B3EE7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DA43-997B-49B2-BFA7-1F0B0945F0FD}" type="datetimeFigureOut">
              <a:rPr lang="he-IL" smtClean="0"/>
              <a:t>י"ז/טבת/תשפ"ד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78EBF96-A7B0-5398-6AA2-B20954457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15DB96B9-3E11-3A4F-384F-E6291109E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B58D-7BAA-4AE2-AA81-AD16551DD3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693818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B94D73B-D28C-48D0-2B3A-DD1B311A5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F1FF1F4-DD40-4CC5-3606-3BEF3F860C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7074790-4D4B-1532-ABA9-A385CBD98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462C91C-B014-A2C8-9A3E-D4043B8DE2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8CD72614-2B7B-924C-04F1-4A01808731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2ACBD889-96E4-9C2C-566B-7626950FE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DA43-997B-49B2-BFA7-1F0B0945F0FD}" type="datetimeFigureOut">
              <a:rPr lang="he-IL" smtClean="0"/>
              <a:t>י"ז/טבת/תשפ"ד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8DEC497D-64D6-3E76-DE0A-D221485AA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4B51110-E104-95A1-7EBF-DD14F9F96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B58D-7BAA-4AE2-AA81-AD16551DD3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7706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1731C6E-1E91-C829-60BF-4AF3E9AC1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2FF3C795-692C-4AD7-ACCC-A63B4E742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DA43-997B-49B2-BFA7-1F0B0945F0FD}" type="datetimeFigureOut">
              <a:rPr lang="he-IL" smtClean="0"/>
              <a:t>י"ז/טבת/תשפ"ד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8A7A25EF-FA2F-0722-AF05-CE9E21D79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17BF6417-900D-B668-19F8-4B55A7282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B58D-7BAA-4AE2-AA81-AD16551DD3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5237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7225E0C3-6C07-9676-425E-E66228600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DA43-997B-49B2-BFA7-1F0B0945F0FD}" type="datetimeFigureOut">
              <a:rPr lang="he-IL" smtClean="0"/>
              <a:t>י"ז/טבת/תשפ"ד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7B518A86-62BC-4479-9253-00017A0FB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42870DF-C7EE-CD0A-8137-A5CEB9F2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B58D-7BAA-4AE2-AA81-AD16551DD3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2241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99F8981-585A-C8CF-27E5-94402CA2F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A8BE2D2-EE55-05B7-D4D8-D1952154C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F6A98AB-40E4-F73E-599F-941688E255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3B14B8BF-C766-AEFF-8CED-EEEE77AB9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DA43-997B-49B2-BFA7-1F0B0945F0FD}" type="datetimeFigureOut">
              <a:rPr lang="he-IL" smtClean="0"/>
              <a:t>י"ז/טבת/תשפ"ד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AB56A12-540D-03E8-E686-80521EF00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FFEE4AE-5780-1543-6C5C-9374C25E3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B58D-7BAA-4AE2-AA81-AD16551DD3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3824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3E0BACE-9BEE-1B0E-16F4-7E381D46C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014F06E7-42E8-D1A1-2A53-416A6769CD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5FEDBFDD-02E0-15C0-C2E1-532A8E9BBF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1BDF683-3763-85AD-D412-77EF0CE06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DA43-997B-49B2-BFA7-1F0B0945F0FD}" type="datetimeFigureOut">
              <a:rPr lang="he-IL" smtClean="0"/>
              <a:t>י"ז/טבת/תשפ"ד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FA6AAA3-565F-024B-1BDE-393577984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B3720DB-D4A1-4252-7D35-69F8827A6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B58D-7BAA-4AE2-AA81-AD16551DD3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4559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9B20F75-2CAE-FE41-8D91-B6412FD0E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0F0E12E9-8E97-995A-73D6-97323D23D1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7520517-DD5B-5CAD-FAEC-AD9CAEA76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DA43-997B-49B2-BFA7-1F0B0945F0FD}" type="datetimeFigureOut">
              <a:rPr lang="he-IL" smtClean="0"/>
              <a:t>י"ז/טבת/תשפ"ד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A48BA4E-FA55-F3C5-2C06-88571111F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090DD29-CEE7-5D50-FF54-DA7FF56BD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B58D-7BAA-4AE2-AA81-AD16551DD3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71704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AEA8DBD1-3927-618C-379D-36C302FA7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3F272B71-700B-3888-2606-304E80AE8B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0702203-FC97-95BB-1F26-948D3DDD2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6DA43-997B-49B2-BFA7-1F0B0945F0FD}" type="datetimeFigureOut">
              <a:rPr lang="he-IL" smtClean="0"/>
              <a:t>י"ז/טבת/תשפ"ד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DA9C49E-D3B6-2239-CA55-B7F55D6AA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B158DA7-67E1-5BD8-1265-CE0E076C0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5B58D-7BAA-4AE2-AA81-AD16551DD3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11921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FBFEB56B-5B4E-894B-7E1A-40258FA31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B27BB45-932D-0091-06F6-F57C542F7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75915B-A942-1697-3CD5-BF3C1FA7E1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6DA43-997B-49B2-BFA7-1F0B0945F0FD}" type="datetimeFigureOut">
              <a:rPr lang="he-IL" smtClean="0"/>
              <a:t>י"ז/טבת/תשפ"ד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47DAEEB-6B66-EFEE-84FB-F0F4CA5232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7C2FC3F-8199-3AB9-900F-3E83432B7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5B58D-7BAA-4AE2-AA81-AD16551DD38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4395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לב 3">
            <a:extLst>
              <a:ext uri="{FF2B5EF4-FFF2-40B4-BE49-F238E27FC236}">
                <a16:creationId xmlns:a16="http://schemas.microsoft.com/office/drawing/2014/main" id="{70C5F031-5967-601D-BD0E-DFAE6C9C3D54}"/>
              </a:ext>
            </a:extLst>
          </p:cNvPr>
          <p:cNvSpPr/>
          <p:nvPr/>
        </p:nvSpPr>
        <p:spPr>
          <a:xfrm>
            <a:off x="2164702" y="247261"/>
            <a:ext cx="8229600" cy="6685384"/>
          </a:xfrm>
          <a:prstGeom prst="hear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9984443A-E5BF-1896-8F01-354F47E233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מערת המכפלה 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B12EEDB-50A5-25C3-6A75-6380ABB0F2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/>
              <a:t>קנין כפול</a:t>
            </a:r>
          </a:p>
          <a:p>
            <a:r>
              <a:rPr lang="he-IL" dirty="0"/>
              <a:t>חיבור כפול</a:t>
            </a:r>
          </a:p>
          <a:p>
            <a:r>
              <a:rPr lang="he-IL" dirty="0"/>
              <a:t>עוה"ז עם עוה"ב</a:t>
            </a:r>
          </a:p>
        </p:txBody>
      </p:sp>
    </p:spTree>
    <p:extLst>
      <p:ext uri="{BB962C8B-B14F-4D97-AF65-F5344CB8AC3E}">
        <p14:creationId xmlns:p14="http://schemas.microsoft.com/office/powerpoint/2010/main" val="67052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מציין מיקום תוכן 1">
            <a:extLst>
              <a:ext uri="{FF2B5EF4-FFF2-40B4-BE49-F238E27FC236}">
                <a16:creationId xmlns:a16="http://schemas.microsoft.com/office/drawing/2014/main" id="{FDFA78F1-32F8-782D-3903-52712F964B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81047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כותרת 1">
            <a:extLst>
              <a:ext uri="{FF2B5EF4-FFF2-40B4-BE49-F238E27FC236}">
                <a16:creationId xmlns:a16="http://schemas.microsoft.com/office/drawing/2014/main" id="{9C0A88A8-C33F-01B0-4B96-50F0AD2841E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he-IL" dirty="0"/>
              <a:t>קנין כפול</a:t>
            </a:r>
          </a:p>
        </p:txBody>
      </p:sp>
    </p:spTree>
    <p:extLst>
      <p:ext uri="{BB962C8B-B14F-4D97-AF65-F5344CB8AC3E}">
        <p14:creationId xmlns:p14="http://schemas.microsoft.com/office/powerpoint/2010/main" val="2412481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0083FD8-2197-EF7C-8CF2-95D8A48BB0D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he-IL" dirty="0"/>
              <a:t>חברון - חיבור כפול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73E92B28-6A4A-FC5A-D89F-2CBE52EB91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944755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119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076E859-91CF-2639-0F7E-F7E8C916A679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pPr algn="ctr"/>
            <a:r>
              <a:rPr lang="he-IL" dirty="0"/>
              <a:t>לעורר את אהבה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90D29AF3-8514-791F-198A-464951F816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82676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2769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0083FD8-2197-EF7C-8CF2-95D8A48BB0D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60000"/>
              <a:lumOff val="40000"/>
            </a:schemeClr>
          </a:solidFill>
          <a:ln w="76200">
            <a:solidFill>
              <a:srgbClr val="FFFF00"/>
            </a:solidFill>
          </a:ln>
        </p:spPr>
        <p:txBody>
          <a:bodyPr/>
          <a:lstStyle/>
          <a:p>
            <a:pPr algn="ctr"/>
            <a:r>
              <a:rPr lang="he-IL" dirty="0"/>
              <a:t>סיכום - מערת המכפלה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73E92B28-6A4A-FC5A-D89F-2CBE52EB91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987786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4461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3C28A58-C342-5EC6-C169-ECD45D448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למה אנחנו אוהבים את הארץ?</a:t>
            </a:r>
          </a:p>
        </p:txBody>
      </p:sp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0CC0D021-B173-C07A-07EB-B83D0ADC1F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73850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4850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3C28A58-C342-5EC6-C169-ECD45D448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למה אנחנו אוהבים את הארץ?</a:t>
            </a:r>
          </a:p>
        </p:txBody>
      </p:sp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0CC0D021-B173-C07A-07EB-B83D0ADC1F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1088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5108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0083FD8-2197-EF7C-8CF2-95D8A48BB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/>
              <a:t>400 שקל כסף – בקרית ארבע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73E92B28-6A4A-FC5A-D89F-2CBE52EB91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569523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4136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0083FD8-2197-EF7C-8CF2-95D8A48BB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73E92B28-6A4A-FC5A-D89F-2CBE52EB91C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228477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</TotalTime>
  <Words>188</Words>
  <Application>Microsoft Office PowerPoint</Application>
  <PresentationFormat>מסך רחב</PresentationFormat>
  <Paragraphs>51</Paragraphs>
  <Slides>9</Slides>
  <Notes>0</Notes>
  <HiddenSlides>1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ערכת נושא Office</vt:lpstr>
      <vt:lpstr>מערת המכפלה </vt:lpstr>
      <vt:lpstr>קנין כפול</vt:lpstr>
      <vt:lpstr>חברון - חיבור כפול</vt:lpstr>
      <vt:lpstr>לעורר את אהבה</vt:lpstr>
      <vt:lpstr>סיכום - מערת המכפלה</vt:lpstr>
      <vt:lpstr>למה אנחנו אוהבים את הארץ?</vt:lpstr>
      <vt:lpstr>למה אנחנו אוהבים את הארץ?</vt:lpstr>
      <vt:lpstr>400 שקל כסף – בקרית ארבע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מערת המכפלה </dc:title>
  <dc:creator>יהודה טאוב</dc:creator>
  <cp:lastModifiedBy>יהודה טאוב</cp:lastModifiedBy>
  <cp:revision>2</cp:revision>
  <cp:lastPrinted>2023-12-29T06:21:30Z</cp:lastPrinted>
  <dcterms:created xsi:type="dcterms:W3CDTF">2023-12-29T01:02:32Z</dcterms:created>
  <dcterms:modified xsi:type="dcterms:W3CDTF">2023-12-29T07:54:29Z</dcterms:modified>
</cp:coreProperties>
</file>