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embedTrueTypeFonts="1" saveSubsetFonts="1" autoCompressPictures="0">
  <p:sldMasterIdLst>
    <p:sldMasterId id="2147483659" r:id="rId1"/>
  </p:sldMasterIdLst>
  <p:notesMasterIdLst>
    <p:notesMasterId r:id="rId24"/>
  </p:notesMasterIdLst>
  <p:sldIdLst>
    <p:sldId id="256" r:id="rId2"/>
    <p:sldId id="257" r:id="rId3"/>
    <p:sldId id="267" r:id="rId4"/>
    <p:sldId id="268" r:id="rId5"/>
    <p:sldId id="269" r:id="rId6"/>
    <p:sldId id="455" r:id="rId7"/>
    <p:sldId id="270" r:id="rId8"/>
    <p:sldId id="461" r:id="rId9"/>
    <p:sldId id="456" r:id="rId10"/>
    <p:sldId id="457" r:id="rId11"/>
    <p:sldId id="458" r:id="rId12"/>
    <p:sldId id="460" r:id="rId13"/>
    <p:sldId id="459" r:id="rId14"/>
    <p:sldId id="258" r:id="rId15"/>
    <p:sldId id="259" r:id="rId16"/>
    <p:sldId id="260" r:id="rId17"/>
    <p:sldId id="261" r:id="rId18"/>
    <p:sldId id="262" r:id="rId19"/>
    <p:sldId id="263" r:id="rId20"/>
    <p:sldId id="264" r:id="rId21"/>
    <p:sldId id="265" r:id="rId22"/>
    <p:sldId id="266" r:id="rId23"/>
  </p:sldIdLst>
  <p:sldSz cx="12192000" cy="6858000"/>
  <p:notesSz cx="6858000" cy="9144000"/>
  <p:embeddedFontLst>
    <p:embeddedFont>
      <p:font typeface="Cambria" panose="02040503050406030204" pitchFamily="18" charset="0"/>
      <p:regular r:id="rId25"/>
      <p:bold r:id="rId26"/>
      <p:italic r:id="rId27"/>
      <p:boldItalic r:id="rId28"/>
    </p:embeddedFont>
    <p:embeddedFont>
      <p:font typeface="Tahoma" panose="020B0604030504040204" pitchFamily="34" charset="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91" d="100"/>
          <a:sy n="91" d="100"/>
        </p:scale>
        <p:origin x="341"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lstStyle>
            <a:lvl1pPr marL="457200" marR="0" lvl="0" indent="-228600" algn="r" rtl="1">
              <a:spcBef>
                <a:spcPts val="0"/>
              </a:spcBef>
              <a:spcAft>
                <a:spcPts val="0"/>
              </a:spcAft>
              <a:buSzPts val="1400"/>
              <a:buNone/>
              <a:defRPr sz="1200" b="0" i="0" u="none" strike="noStrike" cap="none">
                <a:solidFill>
                  <a:schemeClr val="dk1"/>
                </a:solidFill>
                <a:latin typeface="Tahoma"/>
                <a:ea typeface="Tahoma"/>
                <a:cs typeface="Tahoma"/>
                <a:sym typeface="Tahoma"/>
              </a:defRPr>
            </a:lvl1pPr>
            <a:lvl2pPr marL="914400" marR="0" lvl="1" indent="-228600" algn="r" rtl="1">
              <a:spcBef>
                <a:spcPts val="0"/>
              </a:spcBef>
              <a:spcAft>
                <a:spcPts val="0"/>
              </a:spcAft>
              <a:buSzPts val="1400"/>
              <a:buNone/>
              <a:defRPr sz="1200" b="0" i="0" u="none" strike="noStrike" cap="none">
                <a:solidFill>
                  <a:schemeClr val="dk1"/>
                </a:solidFill>
                <a:latin typeface="Tahoma"/>
                <a:ea typeface="Tahoma"/>
                <a:cs typeface="Tahoma"/>
                <a:sym typeface="Tahoma"/>
              </a:defRPr>
            </a:lvl2pPr>
            <a:lvl3pPr marL="1371600" marR="0" lvl="2" indent="-228600" algn="r" rtl="1">
              <a:spcBef>
                <a:spcPts val="0"/>
              </a:spcBef>
              <a:spcAft>
                <a:spcPts val="0"/>
              </a:spcAft>
              <a:buSzPts val="1400"/>
              <a:buNone/>
              <a:defRPr sz="1200" b="0" i="0" u="none" strike="noStrike" cap="none">
                <a:solidFill>
                  <a:schemeClr val="dk1"/>
                </a:solidFill>
                <a:latin typeface="Tahoma"/>
                <a:ea typeface="Tahoma"/>
                <a:cs typeface="Tahoma"/>
                <a:sym typeface="Tahoma"/>
              </a:defRPr>
            </a:lvl3pPr>
            <a:lvl4pPr marL="1828800" marR="0" lvl="3" indent="-228600" algn="r" rtl="1">
              <a:spcBef>
                <a:spcPts val="0"/>
              </a:spcBef>
              <a:spcAft>
                <a:spcPts val="0"/>
              </a:spcAft>
              <a:buSzPts val="1400"/>
              <a:buNone/>
              <a:defRPr sz="1200" b="0" i="0" u="none" strike="noStrike" cap="none">
                <a:solidFill>
                  <a:schemeClr val="dk1"/>
                </a:solidFill>
                <a:latin typeface="Tahoma"/>
                <a:ea typeface="Tahoma"/>
                <a:cs typeface="Tahoma"/>
                <a:sym typeface="Tahoma"/>
              </a:defRPr>
            </a:lvl4pPr>
            <a:lvl5pPr marL="2286000" marR="0" lvl="4" indent="-228600" algn="r" rtl="1">
              <a:spcBef>
                <a:spcPts val="0"/>
              </a:spcBef>
              <a:spcAft>
                <a:spcPts val="0"/>
              </a:spcAft>
              <a:buSzPts val="1400"/>
              <a:buNone/>
              <a:defRPr sz="1200" b="0" i="0" u="none" strike="noStrike" cap="none">
                <a:solidFill>
                  <a:schemeClr val="dk1"/>
                </a:solidFill>
                <a:latin typeface="Tahoma"/>
                <a:ea typeface="Tahoma"/>
                <a:cs typeface="Tahoma"/>
                <a:sym typeface="Tahoma"/>
              </a:defRPr>
            </a:lvl5pPr>
            <a:lvl6pPr marL="2743200" marR="0" lvl="5" indent="-228600" algn="r" rtl="1">
              <a:spcBef>
                <a:spcPts val="0"/>
              </a:spcBef>
              <a:spcAft>
                <a:spcPts val="0"/>
              </a:spcAft>
              <a:buSzPts val="1400"/>
              <a:buNone/>
              <a:defRPr sz="1200" b="0" i="0" u="none" strike="noStrike" cap="none">
                <a:solidFill>
                  <a:schemeClr val="dk1"/>
                </a:solidFill>
                <a:latin typeface="Cambria"/>
                <a:ea typeface="Cambria"/>
                <a:cs typeface="Cambria"/>
                <a:sym typeface="Cambria"/>
              </a:defRPr>
            </a:lvl6pPr>
            <a:lvl7pPr marL="3200400" marR="0" lvl="6" indent="-228600" algn="r" rtl="1">
              <a:spcBef>
                <a:spcPts val="0"/>
              </a:spcBef>
              <a:spcAft>
                <a:spcPts val="0"/>
              </a:spcAft>
              <a:buSzPts val="1400"/>
              <a:buNone/>
              <a:defRPr sz="1200" b="0" i="0" u="none" strike="noStrike" cap="none">
                <a:solidFill>
                  <a:schemeClr val="dk1"/>
                </a:solidFill>
                <a:latin typeface="Cambria"/>
                <a:ea typeface="Cambria"/>
                <a:cs typeface="Cambria"/>
                <a:sym typeface="Cambria"/>
              </a:defRPr>
            </a:lvl7pPr>
            <a:lvl8pPr marL="3657600" marR="0" lvl="7" indent="-228600" algn="r" rtl="1">
              <a:spcBef>
                <a:spcPts val="0"/>
              </a:spcBef>
              <a:spcAft>
                <a:spcPts val="0"/>
              </a:spcAft>
              <a:buSzPts val="1400"/>
              <a:buNone/>
              <a:defRPr sz="1200" b="0" i="0" u="none" strike="noStrike" cap="none">
                <a:solidFill>
                  <a:schemeClr val="dk1"/>
                </a:solidFill>
                <a:latin typeface="Cambria"/>
                <a:ea typeface="Cambria"/>
                <a:cs typeface="Cambria"/>
                <a:sym typeface="Cambria"/>
              </a:defRPr>
            </a:lvl8pPr>
            <a:lvl9pPr marL="4114800" marR="0" lvl="8" indent="-228600" algn="r" rtl="1">
              <a:spcBef>
                <a:spcPts val="0"/>
              </a:spcBef>
              <a:spcAft>
                <a:spcPts val="0"/>
              </a:spcAft>
              <a:buSzPts val="1400"/>
              <a:buNone/>
              <a:defRPr sz="1200" b="0" i="0" u="none" strike="noStrike" cap="none">
                <a:solidFill>
                  <a:schemeClr val="dk1"/>
                </a:solidFill>
                <a:latin typeface="Cambria"/>
                <a:ea typeface="Cambria"/>
                <a:cs typeface="Cambria"/>
                <a:sym typeface="Cambria"/>
              </a:defRPr>
            </a:lvl9pPr>
          </a:lstStyle>
          <a:p>
            <a:endParaRPr/>
          </a:p>
        </p:txBody>
      </p:sp>
      <p:sp>
        <p:nvSpPr>
          <p:cNvPr id="5" name="Google Shape;5;n"/>
          <p:cNvSpPr txBox="1">
            <a:spLocks noGrp="1"/>
          </p:cNvSpPr>
          <p:nvPr>
            <p:ph type="hdr" idx="3"/>
          </p:nvPr>
        </p:nvSpPr>
        <p:spPr>
          <a:xfrm>
            <a:off x="3875311" y="0"/>
            <a:ext cx="2971800" cy="458788"/>
          </a:xfrm>
          <a:prstGeom prst="rect">
            <a:avLst/>
          </a:prstGeom>
          <a:noFill/>
          <a:ln>
            <a:noFill/>
          </a:ln>
        </p:spPr>
        <p:txBody>
          <a:bodyPr spcFirstLastPara="1" wrap="square" lIns="91425" tIns="45700" rIns="91425" bIns="45700" anchor="t" anchorCtr="0"/>
          <a:lstStyle>
            <a:lvl1pPr marR="0" lvl="0" algn="r" rtl="1">
              <a:spcBef>
                <a:spcPts val="0"/>
              </a:spcBef>
              <a:spcAft>
                <a:spcPts val="0"/>
              </a:spcAft>
              <a:buSzPts val="1400"/>
              <a:buNone/>
              <a:defRPr sz="1200" b="0" i="0" u="none" strike="noStrike" cap="none">
                <a:solidFill>
                  <a:schemeClr val="dk1"/>
                </a:solidFill>
                <a:latin typeface="Cambria"/>
                <a:ea typeface="Cambria"/>
                <a:cs typeface="Cambria"/>
                <a:sym typeface="Cambria"/>
              </a:defRPr>
            </a:lvl1pPr>
            <a:lvl2pPr marR="0" lvl="1"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6" name="Google Shape;6;n"/>
          <p:cNvSpPr txBox="1">
            <a:spLocks noGrp="1"/>
          </p:cNvSpPr>
          <p:nvPr>
            <p:ph type="dt" idx="10"/>
          </p:nvPr>
        </p:nvSpPr>
        <p:spPr>
          <a:xfrm>
            <a:off x="9297" y="0"/>
            <a:ext cx="2971800" cy="458788"/>
          </a:xfrm>
          <a:prstGeom prst="rect">
            <a:avLst/>
          </a:prstGeom>
          <a:noFill/>
          <a:ln>
            <a:noFill/>
          </a:ln>
        </p:spPr>
        <p:txBody>
          <a:bodyPr spcFirstLastPara="1" wrap="square" lIns="91425" tIns="45700" rIns="91425" bIns="45700" anchor="t" anchorCtr="0"/>
          <a:lstStyle>
            <a:lvl1pPr marR="0" lvl="0" algn="r" rtl="1">
              <a:spcBef>
                <a:spcPts val="0"/>
              </a:spcBef>
              <a:spcAft>
                <a:spcPts val="0"/>
              </a:spcAft>
              <a:buSzPts val="1400"/>
              <a:buNone/>
              <a:defRPr sz="1200" b="0" i="0" u="none" strike="noStrike" cap="none">
                <a:solidFill>
                  <a:schemeClr val="dk1"/>
                </a:solidFill>
                <a:latin typeface="Cambria"/>
                <a:ea typeface="Cambria"/>
                <a:cs typeface="Cambria"/>
                <a:sym typeface="Cambria"/>
              </a:defRPr>
            </a:lvl1pPr>
            <a:lvl2pPr marR="0" lvl="1"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7" name="Google Shape;7;n"/>
          <p:cNvSpPr txBox="1">
            <a:spLocks noGrp="1"/>
          </p:cNvSpPr>
          <p:nvPr>
            <p:ph type="ftr" idx="11"/>
          </p:nvPr>
        </p:nvSpPr>
        <p:spPr>
          <a:xfrm>
            <a:off x="3875312" y="8685213"/>
            <a:ext cx="2971800" cy="458787"/>
          </a:xfrm>
          <a:prstGeom prst="rect">
            <a:avLst/>
          </a:prstGeom>
          <a:noFill/>
          <a:ln>
            <a:noFill/>
          </a:ln>
        </p:spPr>
        <p:txBody>
          <a:bodyPr spcFirstLastPara="1" wrap="square" lIns="91425" tIns="45700" rIns="91425" bIns="45700" anchor="b" anchorCtr="0"/>
          <a:lstStyle>
            <a:lvl1pPr marR="0" lvl="0" algn="r" rtl="1">
              <a:spcBef>
                <a:spcPts val="0"/>
              </a:spcBef>
              <a:spcAft>
                <a:spcPts val="0"/>
              </a:spcAft>
              <a:buSzPts val="1400"/>
              <a:buNone/>
              <a:defRPr sz="1200" b="0" i="0" u="none" strike="noStrike" cap="none">
                <a:solidFill>
                  <a:schemeClr val="dk1"/>
                </a:solidFill>
                <a:latin typeface="Cambria"/>
                <a:ea typeface="Cambria"/>
                <a:cs typeface="Cambria"/>
                <a:sym typeface="Cambria"/>
              </a:defRPr>
            </a:lvl1pPr>
            <a:lvl2pPr marR="0" lvl="1"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8" name="Google Shape;8;n"/>
          <p:cNvSpPr txBox="1">
            <a:spLocks noGrp="1"/>
          </p:cNvSpPr>
          <p:nvPr>
            <p:ph type="sldNum" idx="12"/>
          </p:nvPr>
        </p:nvSpPr>
        <p:spPr>
          <a:xfrm>
            <a:off x="-1584"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1">
              <a:spcBef>
                <a:spcPts val="0"/>
              </a:spcBef>
              <a:spcAft>
                <a:spcPts val="0"/>
              </a:spcAft>
              <a:buNone/>
            </a:pPr>
            <a:fld id="{00000000-1234-1234-1234-123412341234}" type="slidenum">
              <a:rPr lang="x-none" sz="1200" b="0" i="0" u="none" strike="noStrike" cap="none">
                <a:solidFill>
                  <a:schemeClr val="dk1"/>
                </a:solidFill>
                <a:latin typeface="Tahoma"/>
                <a:ea typeface="Tahoma"/>
                <a:cs typeface="Tahoma"/>
                <a:sym typeface="Tahoma"/>
              </a:rPr>
              <a:t>‹#›</a:t>
            </a:fld>
            <a:endParaRPr sz="12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73427420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1: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78" name="Google Shape;78;p1:notes"/>
          <p:cNvSpPr txBox="1">
            <a:spLocks noGrp="1"/>
          </p:cNvSpPr>
          <p:nvPr>
            <p:ph type="sldNum" idx="12"/>
          </p:nvPr>
        </p:nvSpPr>
        <p:spPr>
          <a:xfrm>
            <a:off x="-1584" y="8685213"/>
            <a:ext cx="2971800" cy="458787"/>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x-none">
                <a:latin typeface="Tahoma"/>
                <a:ea typeface="Tahoma"/>
                <a:cs typeface="Tahoma"/>
                <a:sym typeface="Tahoma"/>
              </a:rPr>
              <a:t>1</a:t>
            </a:fld>
            <a:endParaRPr>
              <a:latin typeface="Tahoma"/>
              <a:ea typeface="Tahoma"/>
              <a:cs typeface="Tahoma"/>
              <a:sym typeface="Tahom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2: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85" name="Google Shape;85;p2:notes"/>
          <p:cNvSpPr txBox="1">
            <a:spLocks noGrp="1"/>
          </p:cNvSpPr>
          <p:nvPr>
            <p:ph type="sldNum" idx="12"/>
          </p:nvPr>
        </p:nvSpPr>
        <p:spPr>
          <a:xfrm>
            <a:off x="-1584" y="8685213"/>
            <a:ext cx="2971800" cy="458787"/>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x-none">
                <a:latin typeface="Tahoma"/>
                <a:ea typeface="Tahoma"/>
                <a:cs typeface="Tahoma"/>
                <a:sym typeface="Tahoma"/>
              </a:rPr>
              <a:t>2</a:t>
            </a:fld>
            <a:endParaRPr>
              <a:latin typeface="Tahoma"/>
              <a:ea typeface="Tahoma"/>
              <a:cs typeface="Tahoma"/>
              <a:sym typeface="Tahom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400550"/>
            <a:ext cx="54864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4:notes"/>
          <p:cNvSpPr txBox="1">
            <a:spLocks noGrp="1"/>
          </p:cNvSpPr>
          <p:nvPr>
            <p:ph type="body" idx="1"/>
          </p:nvPr>
        </p:nvSpPr>
        <p:spPr>
          <a:xfrm>
            <a:off x="685800" y="4400550"/>
            <a:ext cx="54864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400550"/>
            <a:ext cx="54864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6:notes"/>
          <p:cNvSpPr txBox="1">
            <a:spLocks noGrp="1"/>
          </p:cNvSpPr>
          <p:nvPr>
            <p:ph type="body" idx="1"/>
          </p:nvPr>
        </p:nvSpPr>
        <p:spPr>
          <a:xfrm>
            <a:off x="685800" y="4400550"/>
            <a:ext cx="54864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7:notes"/>
          <p:cNvSpPr txBox="1">
            <a:spLocks noGrp="1"/>
          </p:cNvSpPr>
          <p:nvPr>
            <p:ph type="body" idx="1"/>
          </p:nvPr>
        </p:nvSpPr>
        <p:spPr>
          <a:xfrm>
            <a:off x="685800" y="4400550"/>
            <a:ext cx="54864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8:notes"/>
          <p:cNvSpPr txBox="1">
            <a:spLocks noGrp="1"/>
          </p:cNvSpPr>
          <p:nvPr>
            <p:ph type="body" idx="1"/>
          </p:nvPr>
        </p:nvSpPr>
        <p:spPr>
          <a:xfrm>
            <a:off x="685800" y="4400550"/>
            <a:ext cx="54864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9:notes"/>
          <p:cNvSpPr txBox="1">
            <a:spLocks noGrp="1"/>
          </p:cNvSpPr>
          <p:nvPr>
            <p:ph type="body" idx="1"/>
          </p:nvPr>
        </p:nvSpPr>
        <p:spPr>
          <a:xfrm>
            <a:off x="685800" y="4400550"/>
            <a:ext cx="54864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0:notes"/>
          <p:cNvSpPr txBox="1">
            <a:spLocks noGrp="1"/>
          </p:cNvSpPr>
          <p:nvPr>
            <p:ph type="body" idx="1"/>
          </p:nvPr>
        </p:nvSpPr>
        <p:spPr>
          <a:xfrm>
            <a:off x="685800" y="4400550"/>
            <a:ext cx="54864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1:notes"/>
          <p:cNvSpPr txBox="1">
            <a:spLocks noGrp="1"/>
          </p:cNvSpPr>
          <p:nvPr>
            <p:ph type="body" idx="1"/>
          </p:nvPr>
        </p:nvSpPr>
        <p:spPr>
          <a:xfrm>
            <a:off x="685800" y="4400550"/>
            <a:ext cx="54864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שקופית כותרת" type="title">
  <p:cSld name="TITL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2422043" y="4245434"/>
            <a:ext cx="8686800" cy="1464906"/>
          </a:xfrm>
          <a:prstGeom prst="rect">
            <a:avLst/>
          </a:prstGeom>
          <a:noFill/>
          <a:ln>
            <a:noFill/>
          </a:ln>
        </p:spPr>
        <p:txBody>
          <a:bodyPr spcFirstLastPara="1" wrap="square" lIns="91425" tIns="45700" rIns="91425" bIns="45700" anchor="b" anchorCtr="0"/>
          <a:lstStyle>
            <a:lvl1pPr lvl="0" algn="r" rtl="1">
              <a:lnSpc>
                <a:spcPct val="80000"/>
              </a:lnSpc>
              <a:spcBef>
                <a:spcPts val="0"/>
              </a:spcBef>
              <a:spcAft>
                <a:spcPts val="0"/>
              </a:spcAft>
              <a:buClr>
                <a:schemeClr val="lt1"/>
              </a:buClr>
              <a:buSzPts val="4800"/>
              <a:buFont typeface="Tahoma"/>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2422043" y="5731795"/>
            <a:ext cx="8686800" cy="440405"/>
          </a:xfrm>
          <a:prstGeom prst="rect">
            <a:avLst/>
          </a:prstGeom>
          <a:noFill/>
          <a:ln>
            <a:noFill/>
          </a:ln>
        </p:spPr>
        <p:txBody>
          <a:bodyPr spcFirstLastPara="1" wrap="square" lIns="91425" tIns="45700" rIns="91425" bIns="45700" anchor="t" anchorCtr="0"/>
          <a:lstStyle>
            <a:lvl1pPr lvl="0" algn="r" rtl="1">
              <a:lnSpc>
                <a:spcPct val="90000"/>
              </a:lnSpc>
              <a:spcBef>
                <a:spcPts val="0"/>
              </a:spcBef>
              <a:spcAft>
                <a:spcPts val="0"/>
              </a:spcAft>
              <a:buSzPts val="2160"/>
              <a:buNone/>
              <a:defRPr sz="2400">
                <a:solidFill>
                  <a:schemeClr val="lt1"/>
                </a:solidFill>
              </a:defRPr>
            </a:lvl1pPr>
            <a:lvl2pPr lvl="1" algn="ctr" rtl="1">
              <a:lnSpc>
                <a:spcPct val="90000"/>
              </a:lnSpc>
              <a:spcBef>
                <a:spcPts val="1200"/>
              </a:spcBef>
              <a:spcAft>
                <a:spcPts val="0"/>
              </a:spcAft>
              <a:buSzPts val="1800"/>
              <a:buNone/>
              <a:defRPr sz="2000"/>
            </a:lvl2pPr>
            <a:lvl3pPr lvl="2" algn="ctr" rtl="1">
              <a:lnSpc>
                <a:spcPct val="90000"/>
              </a:lnSpc>
              <a:spcBef>
                <a:spcPts val="800"/>
              </a:spcBef>
              <a:spcAft>
                <a:spcPts val="0"/>
              </a:spcAft>
              <a:buSzPts val="1620"/>
              <a:buNone/>
              <a:defRPr sz="1800"/>
            </a:lvl3pPr>
            <a:lvl4pPr lvl="3" algn="ctr" rtl="1">
              <a:lnSpc>
                <a:spcPct val="90000"/>
              </a:lnSpc>
              <a:spcBef>
                <a:spcPts val="800"/>
              </a:spcBef>
              <a:spcAft>
                <a:spcPts val="0"/>
              </a:spcAft>
              <a:buSzPts val="1440"/>
              <a:buNone/>
              <a:defRPr sz="1600"/>
            </a:lvl4pPr>
            <a:lvl5pPr lvl="4" algn="ctr" rtl="1">
              <a:lnSpc>
                <a:spcPct val="90000"/>
              </a:lnSpc>
              <a:spcBef>
                <a:spcPts val="600"/>
              </a:spcBef>
              <a:spcAft>
                <a:spcPts val="0"/>
              </a:spcAft>
              <a:buSzPts val="1440"/>
              <a:buNone/>
              <a:defRPr sz="1600"/>
            </a:lvl5pPr>
            <a:lvl6pPr lvl="5" algn="ctr" rtl="1">
              <a:lnSpc>
                <a:spcPct val="90000"/>
              </a:lnSpc>
              <a:spcBef>
                <a:spcPts val="600"/>
              </a:spcBef>
              <a:spcAft>
                <a:spcPts val="0"/>
              </a:spcAft>
              <a:buSzPts val="1440"/>
              <a:buNone/>
              <a:defRPr sz="1600"/>
            </a:lvl6pPr>
            <a:lvl7pPr lvl="6" algn="ctr" rtl="1">
              <a:lnSpc>
                <a:spcPct val="90000"/>
              </a:lnSpc>
              <a:spcBef>
                <a:spcPts val="600"/>
              </a:spcBef>
              <a:spcAft>
                <a:spcPts val="0"/>
              </a:spcAft>
              <a:buSzPts val="1440"/>
              <a:buNone/>
              <a:defRPr sz="1600"/>
            </a:lvl7pPr>
            <a:lvl8pPr lvl="7" algn="ctr" rtl="1">
              <a:lnSpc>
                <a:spcPct val="90000"/>
              </a:lnSpc>
              <a:spcBef>
                <a:spcPts val="600"/>
              </a:spcBef>
              <a:spcAft>
                <a:spcPts val="0"/>
              </a:spcAft>
              <a:buSzPts val="1440"/>
              <a:buNone/>
              <a:defRPr sz="1600"/>
            </a:lvl8pPr>
            <a:lvl9pPr lvl="8" algn="ctr" rtl="1">
              <a:lnSpc>
                <a:spcPct val="90000"/>
              </a:lnSpc>
              <a:spcBef>
                <a:spcPts val="600"/>
              </a:spcBef>
              <a:spcAft>
                <a:spcPts val="0"/>
              </a:spcAft>
              <a:buSzPts val="1440"/>
              <a:buNone/>
              <a:defRPr sz="16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כותרת ותוכן" type="obj">
  <p:cSld name="OBJECT">
    <p:spTree>
      <p:nvGrpSpPr>
        <p:cNvPr id="1" name="Shape 18"/>
        <p:cNvGrpSpPr/>
        <p:nvPr/>
      </p:nvGrpSpPr>
      <p:grpSpPr>
        <a:xfrm>
          <a:off x="0" y="0"/>
          <a:ext cx="0" cy="0"/>
          <a:chOff x="0" y="0"/>
          <a:chExt cx="0" cy="0"/>
        </a:xfrm>
      </p:grpSpPr>
      <p:sp>
        <p:nvSpPr>
          <p:cNvPr id="19" name="Google Shape;19;p3"/>
          <p:cNvSpPr txBox="1">
            <a:spLocks noGrp="1"/>
          </p:cNvSpPr>
          <p:nvPr>
            <p:ph type="title"/>
          </p:nvPr>
        </p:nvSpPr>
        <p:spPr>
          <a:xfrm>
            <a:off x="1066800" y="457518"/>
            <a:ext cx="10058400" cy="1188720"/>
          </a:xfrm>
          <a:prstGeom prst="rect">
            <a:avLst/>
          </a:prstGeom>
          <a:noFill/>
          <a:ln>
            <a:noFill/>
          </a:ln>
        </p:spPr>
        <p:txBody>
          <a:bodyPr spcFirstLastPara="1" wrap="square" lIns="91425" tIns="45700" rIns="91425" bIns="45700" anchor="b" anchorCtr="0"/>
          <a:lstStyle>
            <a:lvl1pPr lvl="0" algn="r" rtl="1">
              <a:lnSpc>
                <a:spcPct val="90000"/>
              </a:lnSpc>
              <a:spcBef>
                <a:spcPts val="0"/>
              </a:spcBef>
              <a:spcAft>
                <a:spcPts val="0"/>
              </a:spcAft>
              <a:buClr>
                <a:srgbClr val="962F5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
          <p:cNvSpPr txBox="1">
            <a:spLocks noGrp="1"/>
          </p:cNvSpPr>
          <p:nvPr>
            <p:ph type="body" idx="1"/>
          </p:nvPr>
        </p:nvSpPr>
        <p:spPr>
          <a:xfrm>
            <a:off x="1066800" y="1905001"/>
            <a:ext cx="10058400" cy="4267200"/>
          </a:xfrm>
          <a:prstGeom prst="rect">
            <a:avLst/>
          </a:prstGeom>
          <a:noFill/>
          <a:ln>
            <a:noFill/>
          </a:ln>
        </p:spPr>
        <p:txBody>
          <a:bodyPr spcFirstLastPara="1" wrap="square" lIns="91425" tIns="45700" rIns="91425" bIns="45700" anchor="t" anchorCtr="0"/>
          <a:lstStyle>
            <a:lvl1pPr marL="457200" lvl="0" indent="-331470" algn="r" rtl="1">
              <a:lnSpc>
                <a:spcPct val="90000"/>
              </a:lnSpc>
              <a:spcBef>
                <a:spcPts val="1800"/>
              </a:spcBef>
              <a:spcAft>
                <a:spcPts val="0"/>
              </a:spcAft>
              <a:buSzPts val="1620"/>
              <a:buChar char="•"/>
              <a:defRPr/>
            </a:lvl1pPr>
            <a:lvl2pPr marL="914400" lvl="1" indent="-331469" algn="r" rtl="1">
              <a:lnSpc>
                <a:spcPct val="90000"/>
              </a:lnSpc>
              <a:spcBef>
                <a:spcPts val="1200"/>
              </a:spcBef>
              <a:spcAft>
                <a:spcPts val="0"/>
              </a:spcAft>
              <a:buSzPts val="1620"/>
              <a:buChar char="•"/>
              <a:defRPr/>
            </a:lvl2pPr>
            <a:lvl3pPr marL="1371600" lvl="2" indent="-331469" algn="r" rtl="1">
              <a:lnSpc>
                <a:spcPct val="90000"/>
              </a:lnSpc>
              <a:spcBef>
                <a:spcPts val="800"/>
              </a:spcBef>
              <a:spcAft>
                <a:spcPts val="0"/>
              </a:spcAft>
              <a:buSzPts val="1620"/>
              <a:buChar char="•"/>
              <a:defRPr/>
            </a:lvl3pPr>
            <a:lvl4pPr marL="1828800" lvl="3" indent="-331469" algn="r" rtl="1">
              <a:lnSpc>
                <a:spcPct val="90000"/>
              </a:lnSpc>
              <a:spcBef>
                <a:spcPts val="800"/>
              </a:spcBef>
              <a:spcAft>
                <a:spcPts val="0"/>
              </a:spcAft>
              <a:buSzPts val="1620"/>
              <a:buChar char="•"/>
              <a:defRPr/>
            </a:lvl4pPr>
            <a:lvl5pPr marL="2286000" lvl="4" indent="-331470" algn="r" rtl="1">
              <a:lnSpc>
                <a:spcPct val="90000"/>
              </a:lnSpc>
              <a:spcBef>
                <a:spcPts val="600"/>
              </a:spcBef>
              <a:spcAft>
                <a:spcPts val="0"/>
              </a:spcAft>
              <a:buSzPts val="1620"/>
              <a:buChar char="•"/>
              <a:defRPr/>
            </a:lvl5pPr>
            <a:lvl6pPr marL="2743200" lvl="5" indent="-331470" algn="r" rtl="1">
              <a:lnSpc>
                <a:spcPct val="90000"/>
              </a:lnSpc>
              <a:spcBef>
                <a:spcPts val="600"/>
              </a:spcBef>
              <a:spcAft>
                <a:spcPts val="0"/>
              </a:spcAft>
              <a:buSzPts val="1620"/>
              <a:buChar char="•"/>
              <a:defRPr/>
            </a:lvl6pPr>
            <a:lvl7pPr marL="3200400" lvl="6" indent="-331470" algn="r" rtl="1">
              <a:lnSpc>
                <a:spcPct val="90000"/>
              </a:lnSpc>
              <a:spcBef>
                <a:spcPts val="600"/>
              </a:spcBef>
              <a:spcAft>
                <a:spcPts val="0"/>
              </a:spcAft>
              <a:buSzPts val="1620"/>
              <a:buChar char="•"/>
              <a:defRPr/>
            </a:lvl7pPr>
            <a:lvl8pPr marL="3657600" lvl="7" indent="-331470" algn="r" rtl="1">
              <a:lnSpc>
                <a:spcPct val="90000"/>
              </a:lnSpc>
              <a:spcBef>
                <a:spcPts val="600"/>
              </a:spcBef>
              <a:spcAft>
                <a:spcPts val="0"/>
              </a:spcAft>
              <a:buSzPts val="1620"/>
              <a:buChar char="•"/>
              <a:defRPr/>
            </a:lvl8pPr>
            <a:lvl9pPr marL="4114800" lvl="8" indent="-331470" algn="r" rtl="1">
              <a:lnSpc>
                <a:spcPct val="90000"/>
              </a:lnSpc>
              <a:spcBef>
                <a:spcPts val="600"/>
              </a:spcBef>
              <a:spcAft>
                <a:spcPts val="0"/>
              </a:spcAft>
              <a:buSzPts val="1620"/>
              <a:buChar char="•"/>
              <a:defRPr/>
            </a:lvl9pPr>
          </a:lstStyle>
          <a:p>
            <a:endParaRPr/>
          </a:p>
        </p:txBody>
      </p:sp>
      <p:sp>
        <p:nvSpPr>
          <p:cNvPr id="21" name="Google Shape;21;p3"/>
          <p:cNvSpPr txBox="1">
            <a:spLocks noGrp="1"/>
          </p:cNvSpPr>
          <p:nvPr>
            <p:ph type="dt" idx="10"/>
          </p:nvPr>
        </p:nvSpPr>
        <p:spPr>
          <a:xfrm>
            <a:off x="10029548" y="6400800"/>
            <a:ext cx="1097280" cy="228600"/>
          </a:xfrm>
          <a:prstGeom prst="rect">
            <a:avLst/>
          </a:prstGeom>
          <a:noFill/>
          <a:ln>
            <a:noFill/>
          </a:ln>
        </p:spPr>
        <p:txBody>
          <a:bodyPr spcFirstLastPara="1" wrap="square" lIns="91425" tIns="45700" rIns="91425" bIns="45700" anchor="ctr" anchorCtr="0"/>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2422849" y="6400800"/>
            <a:ext cx="7315200" cy="228600"/>
          </a:xfrm>
          <a:prstGeom prst="rect">
            <a:avLst/>
          </a:prstGeom>
          <a:noFill/>
          <a:ln>
            <a:noFill/>
          </a:ln>
        </p:spPr>
        <p:txBody>
          <a:bodyPr spcFirstLastPara="1" wrap="square" lIns="91425" tIns="45700" rIns="91425" bIns="45700" anchor="ctr" anchorCtr="0"/>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1065190" y="6400800"/>
            <a:ext cx="1097280" cy="228600"/>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שני תכנים" type="twoObj">
  <p:cSld name="TWO_OBJECTS">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1066800" y="457518"/>
            <a:ext cx="10058400" cy="1188720"/>
          </a:xfrm>
          <a:prstGeom prst="rect">
            <a:avLst/>
          </a:prstGeom>
          <a:noFill/>
          <a:ln>
            <a:noFill/>
          </a:ln>
        </p:spPr>
        <p:txBody>
          <a:bodyPr spcFirstLastPara="1" wrap="square" lIns="91425" tIns="45700" rIns="91425" bIns="45700" anchor="b" anchorCtr="0"/>
          <a:lstStyle>
            <a:lvl1pPr lvl="0" algn="r" rtl="1">
              <a:lnSpc>
                <a:spcPct val="90000"/>
              </a:lnSpc>
              <a:spcBef>
                <a:spcPts val="0"/>
              </a:spcBef>
              <a:spcAft>
                <a:spcPts val="0"/>
              </a:spcAft>
              <a:buClr>
                <a:srgbClr val="962F5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1066800" y="1904999"/>
            <a:ext cx="4800600" cy="4271963"/>
          </a:xfrm>
          <a:prstGeom prst="rect">
            <a:avLst/>
          </a:prstGeom>
          <a:noFill/>
          <a:ln>
            <a:noFill/>
          </a:ln>
        </p:spPr>
        <p:txBody>
          <a:bodyPr spcFirstLastPara="1" wrap="square" lIns="91425" tIns="45700" rIns="91425" bIns="45700" anchor="t" anchorCtr="0"/>
          <a:lstStyle>
            <a:lvl1pPr marL="457200" lvl="0" indent="-365760" algn="r" rtl="1">
              <a:lnSpc>
                <a:spcPct val="90000"/>
              </a:lnSpc>
              <a:spcBef>
                <a:spcPts val="1800"/>
              </a:spcBef>
              <a:spcAft>
                <a:spcPts val="0"/>
              </a:spcAft>
              <a:buSzPts val="2160"/>
              <a:buChar char="•"/>
              <a:defRPr sz="2400"/>
            </a:lvl1pPr>
            <a:lvl2pPr marL="914400" lvl="1" indent="-342900" algn="r" rtl="1">
              <a:lnSpc>
                <a:spcPct val="90000"/>
              </a:lnSpc>
              <a:spcBef>
                <a:spcPts val="1200"/>
              </a:spcBef>
              <a:spcAft>
                <a:spcPts val="0"/>
              </a:spcAft>
              <a:buSzPts val="1800"/>
              <a:buChar char="•"/>
              <a:defRPr sz="2000"/>
            </a:lvl2pPr>
            <a:lvl3pPr marL="1371600" lvl="2" indent="-331469" algn="r" rtl="1">
              <a:lnSpc>
                <a:spcPct val="90000"/>
              </a:lnSpc>
              <a:spcBef>
                <a:spcPts val="800"/>
              </a:spcBef>
              <a:spcAft>
                <a:spcPts val="0"/>
              </a:spcAft>
              <a:buSzPts val="1620"/>
              <a:buChar char="•"/>
              <a:defRPr sz="1800"/>
            </a:lvl3pPr>
            <a:lvl4pPr marL="1828800" lvl="3" indent="-320039" algn="r" rtl="1">
              <a:lnSpc>
                <a:spcPct val="90000"/>
              </a:lnSpc>
              <a:spcBef>
                <a:spcPts val="800"/>
              </a:spcBef>
              <a:spcAft>
                <a:spcPts val="0"/>
              </a:spcAft>
              <a:buSzPts val="1440"/>
              <a:buChar char="•"/>
              <a:defRPr sz="1600"/>
            </a:lvl4pPr>
            <a:lvl5pPr marL="2286000" lvl="4" indent="-320039" algn="r" rtl="1">
              <a:lnSpc>
                <a:spcPct val="90000"/>
              </a:lnSpc>
              <a:spcBef>
                <a:spcPts val="600"/>
              </a:spcBef>
              <a:spcAft>
                <a:spcPts val="0"/>
              </a:spcAft>
              <a:buSzPts val="1440"/>
              <a:buChar char="•"/>
              <a:defRPr sz="1600"/>
            </a:lvl5pPr>
            <a:lvl6pPr marL="2743200" lvl="5" indent="-331470" algn="r" rtl="1">
              <a:lnSpc>
                <a:spcPct val="90000"/>
              </a:lnSpc>
              <a:spcBef>
                <a:spcPts val="600"/>
              </a:spcBef>
              <a:spcAft>
                <a:spcPts val="0"/>
              </a:spcAft>
              <a:buSzPts val="1620"/>
              <a:buChar char="•"/>
              <a:defRPr sz="1800"/>
            </a:lvl6pPr>
            <a:lvl7pPr marL="3200400" lvl="6" indent="-331470" algn="r" rtl="1">
              <a:lnSpc>
                <a:spcPct val="90000"/>
              </a:lnSpc>
              <a:spcBef>
                <a:spcPts val="600"/>
              </a:spcBef>
              <a:spcAft>
                <a:spcPts val="0"/>
              </a:spcAft>
              <a:buSzPts val="1620"/>
              <a:buChar char="•"/>
              <a:defRPr sz="1800"/>
            </a:lvl7pPr>
            <a:lvl8pPr marL="3657600" lvl="7" indent="-331470" algn="r" rtl="1">
              <a:lnSpc>
                <a:spcPct val="90000"/>
              </a:lnSpc>
              <a:spcBef>
                <a:spcPts val="600"/>
              </a:spcBef>
              <a:spcAft>
                <a:spcPts val="0"/>
              </a:spcAft>
              <a:buSzPts val="1620"/>
              <a:buChar char="•"/>
              <a:defRPr sz="1800"/>
            </a:lvl8pPr>
            <a:lvl9pPr marL="4114800" lvl="8" indent="-331470" algn="r" rtl="1">
              <a:lnSpc>
                <a:spcPct val="90000"/>
              </a:lnSpc>
              <a:spcBef>
                <a:spcPts val="600"/>
              </a:spcBef>
              <a:spcAft>
                <a:spcPts val="0"/>
              </a:spcAft>
              <a:buSzPts val="1620"/>
              <a:buChar char="•"/>
              <a:defRPr sz="1800"/>
            </a:lvl9pPr>
          </a:lstStyle>
          <a:p>
            <a:endParaRPr/>
          </a:p>
        </p:txBody>
      </p:sp>
      <p:sp>
        <p:nvSpPr>
          <p:cNvPr id="27" name="Google Shape;27;p4"/>
          <p:cNvSpPr txBox="1">
            <a:spLocks noGrp="1"/>
          </p:cNvSpPr>
          <p:nvPr>
            <p:ph type="body" idx="2"/>
          </p:nvPr>
        </p:nvSpPr>
        <p:spPr>
          <a:xfrm>
            <a:off x="6324600" y="1904999"/>
            <a:ext cx="4800600" cy="4271963"/>
          </a:xfrm>
          <a:prstGeom prst="rect">
            <a:avLst/>
          </a:prstGeom>
          <a:noFill/>
          <a:ln>
            <a:noFill/>
          </a:ln>
        </p:spPr>
        <p:txBody>
          <a:bodyPr spcFirstLastPara="1" wrap="square" lIns="91425" tIns="45700" rIns="91425" bIns="45700" anchor="t" anchorCtr="0"/>
          <a:lstStyle>
            <a:lvl1pPr marL="457200" lvl="0" indent="-365760" algn="r" rtl="1">
              <a:lnSpc>
                <a:spcPct val="90000"/>
              </a:lnSpc>
              <a:spcBef>
                <a:spcPts val="1800"/>
              </a:spcBef>
              <a:spcAft>
                <a:spcPts val="0"/>
              </a:spcAft>
              <a:buSzPts val="2160"/>
              <a:buChar char="•"/>
              <a:defRPr sz="2400"/>
            </a:lvl1pPr>
            <a:lvl2pPr marL="914400" lvl="1" indent="-342900" algn="r" rtl="1">
              <a:lnSpc>
                <a:spcPct val="90000"/>
              </a:lnSpc>
              <a:spcBef>
                <a:spcPts val="1200"/>
              </a:spcBef>
              <a:spcAft>
                <a:spcPts val="0"/>
              </a:spcAft>
              <a:buSzPts val="1800"/>
              <a:buChar char="•"/>
              <a:defRPr sz="2000"/>
            </a:lvl2pPr>
            <a:lvl3pPr marL="1371600" lvl="2" indent="-331469" algn="r" rtl="1">
              <a:lnSpc>
                <a:spcPct val="90000"/>
              </a:lnSpc>
              <a:spcBef>
                <a:spcPts val="800"/>
              </a:spcBef>
              <a:spcAft>
                <a:spcPts val="0"/>
              </a:spcAft>
              <a:buSzPts val="1620"/>
              <a:buChar char="•"/>
              <a:defRPr sz="1800"/>
            </a:lvl3pPr>
            <a:lvl4pPr marL="1828800" lvl="3" indent="-320039" algn="r" rtl="1">
              <a:lnSpc>
                <a:spcPct val="90000"/>
              </a:lnSpc>
              <a:spcBef>
                <a:spcPts val="800"/>
              </a:spcBef>
              <a:spcAft>
                <a:spcPts val="0"/>
              </a:spcAft>
              <a:buSzPts val="1440"/>
              <a:buChar char="•"/>
              <a:defRPr sz="1600"/>
            </a:lvl4pPr>
            <a:lvl5pPr marL="2286000" lvl="4" indent="-320039" algn="r" rtl="1">
              <a:lnSpc>
                <a:spcPct val="90000"/>
              </a:lnSpc>
              <a:spcBef>
                <a:spcPts val="600"/>
              </a:spcBef>
              <a:spcAft>
                <a:spcPts val="0"/>
              </a:spcAft>
              <a:buSzPts val="1440"/>
              <a:buChar char="•"/>
              <a:defRPr sz="1600"/>
            </a:lvl5pPr>
            <a:lvl6pPr marL="2743200" lvl="5" indent="-331470" algn="r" rtl="1">
              <a:lnSpc>
                <a:spcPct val="90000"/>
              </a:lnSpc>
              <a:spcBef>
                <a:spcPts val="600"/>
              </a:spcBef>
              <a:spcAft>
                <a:spcPts val="0"/>
              </a:spcAft>
              <a:buSzPts val="1620"/>
              <a:buChar char="•"/>
              <a:defRPr sz="1800"/>
            </a:lvl6pPr>
            <a:lvl7pPr marL="3200400" lvl="6" indent="-331470" algn="r" rtl="1">
              <a:lnSpc>
                <a:spcPct val="90000"/>
              </a:lnSpc>
              <a:spcBef>
                <a:spcPts val="600"/>
              </a:spcBef>
              <a:spcAft>
                <a:spcPts val="0"/>
              </a:spcAft>
              <a:buSzPts val="1620"/>
              <a:buChar char="•"/>
              <a:defRPr sz="1800"/>
            </a:lvl7pPr>
            <a:lvl8pPr marL="3657600" lvl="7" indent="-331470" algn="r" rtl="1">
              <a:lnSpc>
                <a:spcPct val="90000"/>
              </a:lnSpc>
              <a:spcBef>
                <a:spcPts val="600"/>
              </a:spcBef>
              <a:spcAft>
                <a:spcPts val="0"/>
              </a:spcAft>
              <a:buSzPts val="1620"/>
              <a:buChar char="•"/>
              <a:defRPr sz="1800"/>
            </a:lvl8pPr>
            <a:lvl9pPr marL="4114800" lvl="8" indent="-331470" algn="r" rtl="1">
              <a:lnSpc>
                <a:spcPct val="90000"/>
              </a:lnSpc>
              <a:spcBef>
                <a:spcPts val="600"/>
              </a:spcBef>
              <a:spcAft>
                <a:spcPts val="0"/>
              </a:spcAft>
              <a:buSzPts val="1620"/>
              <a:buChar char="•"/>
              <a:defRPr sz="1800"/>
            </a:lvl9pPr>
          </a:lstStyle>
          <a:p>
            <a:endParaRPr/>
          </a:p>
        </p:txBody>
      </p:sp>
      <p:sp>
        <p:nvSpPr>
          <p:cNvPr id="28" name="Google Shape;28;p4"/>
          <p:cNvSpPr txBox="1">
            <a:spLocks noGrp="1"/>
          </p:cNvSpPr>
          <p:nvPr>
            <p:ph type="dt" idx="10"/>
          </p:nvPr>
        </p:nvSpPr>
        <p:spPr>
          <a:xfrm>
            <a:off x="10029548" y="6400800"/>
            <a:ext cx="1097280" cy="228600"/>
          </a:xfrm>
          <a:prstGeom prst="rect">
            <a:avLst/>
          </a:prstGeom>
          <a:noFill/>
          <a:ln>
            <a:noFill/>
          </a:ln>
        </p:spPr>
        <p:txBody>
          <a:bodyPr spcFirstLastPara="1" wrap="square" lIns="91425" tIns="45700" rIns="91425" bIns="45700" anchor="ctr" anchorCtr="0"/>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2422849" y="6400800"/>
            <a:ext cx="7315200" cy="228600"/>
          </a:xfrm>
          <a:prstGeom prst="rect">
            <a:avLst/>
          </a:prstGeom>
          <a:noFill/>
          <a:ln>
            <a:noFill/>
          </a:ln>
        </p:spPr>
        <p:txBody>
          <a:bodyPr spcFirstLastPara="1" wrap="square" lIns="91425" tIns="45700" rIns="91425" bIns="45700" anchor="ctr" anchorCtr="0"/>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1065190" y="6400800"/>
            <a:ext cx="1097280" cy="228600"/>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כותרת מקטע עליונה" type="secHead">
  <p:cSld name="SECTION_HEADER">
    <p:bg>
      <p:bgPr>
        <a:blipFill>
          <a:blip r:embed="rId2">
            <a:alphaModFix/>
          </a:blip>
          <a:stretch>
            <a:fillRect/>
          </a:stretch>
        </a:blipFill>
        <a:effectLst/>
      </p:bgPr>
    </p:bg>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2412621" y="4242816"/>
            <a:ext cx="8686800" cy="1463040"/>
          </a:xfrm>
          <a:prstGeom prst="rect">
            <a:avLst/>
          </a:prstGeom>
          <a:noFill/>
          <a:ln>
            <a:noFill/>
          </a:ln>
        </p:spPr>
        <p:txBody>
          <a:bodyPr spcFirstLastPara="1" wrap="square" lIns="91425" tIns="45700" rIns="91425" bIns="45700" anchor="b" anchorCtr="0"/>
          <a:lstStyle>
            <a:lvl1pPr lvl="0" algn="r" rtl="1">
              <a:lnSpc>
                <a:spcPct val="90000"/>
              </a:lnSpc>
              <a:spcBef>
                <a:spcPts val="0"/>
              </a:spcBef>
              <a:spcAft>
                <a:spcPts val="0"/>
              </a:spcAft>
              <a:buClr>
                <a:srgbClr val="962F56"/>
              </a:buClr>
              <a:buSzPts val="4800"/>
              <a:buFont typeface="Tahoma"/>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2409572" y="5733288"/>
            <a:ext cx="8686800" cy="438912"/>
          </a:xfrm>
          <a:prstGeom prst="rect">
            <a:avLst/>
          </a:prstGeom>
          <a:noFill/>
          <a:ln>
            <a:noFill/>
          </a:ln>
        </p:spPr>
        <p:txBody>
          <a:bodyPr spcFirstLastPara="1" wrap="square" lIns="91425" tIns="45700" rIns="91425" bIns="45700" anchor="t" anchorCtr="0"/>
          <a:lstStyle>
            <a:lvl1pPr marL="457200" lvl="0" indent="-228600" algn="r" rtl="1">
              <a:lnSpc>
                <a:spcPct val="90000"/>
              </a:lnSpc>
              <a:spcBef>
                <a:spcPts val="0"/>
              </a:spcBef>
              <a:spcAft>
                <a:spcPts val="0"/>
              </a:spcAft>
              <a:buSzPts val="2160"/>
              <a:buNone/>
              <a:defRPr sz="2400"/>
            </a:lvl1pPr>
            <a:lvl2pPr marL="914400" lvl="1" indent="-228600" algn="r" rtl="1">
              <a:lnSpc>
                <a:spcPct val="90000"/>
              </a:lnSpc>
              <a:spcBef>
                <a:spcPts val="1200"/>
              </a:spcBef>
              <a:spcAft>
                <a:spcPts val="0"/>
              </a:spcAft>
              <a:buSzPts val="1800"/>
              <a:buNone/>
              <a:defRPr sz="2000"/>
            </a:lvl2pPr>
            <a:lvl3pPr marL="1371600" lvl="2" indent="-228600" algn="r" rtl="1">
              <a:lnSpc>
                <a:spcPct val="90000"/>
              </a:lnSpc>
              <a:spcBef>
                <a:spcPts val="800"/>
              </a:spcBef>
              <a:spcAft>
                <a:spcPts val="0"/>
              </a:spcAft>
              <a:buSzPts val="1620"/>
              <a:buNone/>
              <a:defRPr sz="1800"/>
            </a:lvl3pPr>
            <a:lvl4pPr marL="1828800" lvl="3" indent="-228600" algn="r" rtl="1">
              <a:lnSpc>
                <a:spcPct val="90000"/>
              </a:lnSpc>
              <a:spcBef>
                <a:spcPts val="800"/>
              </a:spcBef>
              <a:spcAft>
                <a:spcPts val="0"/>
              </a:spcAft>
              <a:buSzPts val="1440"/>
              <a:buNone/>
              <a:defRPr sz="1600"/>
            </a:lvl4pPr>
            <a:lvl5pPr marL="2286000" lvl="4" indent="-228600" algn="r" rtl="1">
              <a:lnSpc>
                <a:spcPct val="90000"/>
              </a:lnSpc>
              <a:spcBef>
                <a:spcPts val="600"/>
              </a:spcBef>
              <a:spcAft>
                <a:spcPts val="0"/>
              </a:spcAft>
              <a:buSzPts val="1440"/>
              <a:buNone/>
              <a:defRPr sz="1600"/>
            </a:lvl5pPr>
            <a:lvl6pPr marL="2743200" lvl="5" indent="-228600" algn="r" rtl="1">
              <a:lnSpc>
                <a:spcPct val="90000"/>
              </a:lnSpc>
              <a:spcBef>
                <a:spcPts val="600"/>
              </a:spcBef>
              <a:spcAft>
                <a:spcPts val="0"/>
              </a:spcAft>
              <a:buSzPts val="1440"/>
              <a:buNone/>
              <a:defRPr sz="1600"/>
            </a:lvl6pPr>
            <a:lvl7pPr marL="3200400" lvl="6" indent="-228600" algn="r" rtl="1">
              <a:lnSpc>
                <a:spcPct val="90000"/>
              </a:lnSpc>
              <a:spcBef>
                <a:spcPts val="600"/>
              </a:spcBef>
              <a:spcAft>
                <a:spcPts val="0"/>
              </a:spcAft>
              <a:buSzPts val="1440"/>
              <a:buNone/>
              <a:defRPr sz="1600"/>
            </a:lvl7pPr>
            <a:lvl8pPr marL="3657600" lvl="7" indent="-228600" algn="r" rtl="1">
              <a:lnSpc>
                <a:spcPct val="90000"/>
              </a:lnSpc>
              <a:spcBef>
                <a:spcPts val="600"/>
              </a:spcBef>
              <a:spcAft>
                <a:spcPts val="0"/>
              </a:spcAft>
              <a:buSzPts val="1440"/>
              <a:buNone/>
              <a:defRPr sz="1600"/>
            </a:lvl8pPr>
            <a:lvl9pPr marL="4114800" lvl="8" indent="-228600" algn="r" rtl="1">
              <a:lnSpc>
                <a:spcPct val="90000"/>
              </a:lnSpc>
              <a:spcBef>
                <a:spcPts val="600"/>
              </a:spcBef>
              <a:spcAft>
                <a:spcPts val="0"/>
              </a:spcAft>
              <a:buSzPts val="1440"/>
              <a:buNone/>
              <a:defRPr sz="16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השוואה" type="twoTxTwoObj">
  <p:cSld name="TWO_OBJECTS_WITH_TEXT">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1066800" y="457518"/>
            <a:ext cx="10058400" cy="1188720"/>
          </a:xfrm>
          <a:prstGeom prst="rect">
            <a:avLst/>
          </a:prstGeom>
          <a:noFill/>
          <a:ln>
            <a:noFill/>
          </a:ln>
        </p:spPr>
        <p:txBody>
          <a:bodyPr spcFirstLastPara="1" wrap="square" lIns="91425" tIns="45700" rIns="91425" bIns="45700" anchor="b" anchorCtr="0"/>
          <a:lstStyle>
            <a:lvl1pPr lvl="0" algn="r" rtl="1">
              <a:lnSpc>
                <a:spcPct val="90000"/>
              </a:lnSpc>
              <a:spcBef>
                <a:spcPts val="0"/>
              </a:spcBef>
              <a:spcAft>
                <a:spcPts val="0"/>
              </a:spcAft>
              <a:buClr>
                <a:srgbClr val="962F5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
          <p:cNvSpPr txBox="1">
            <a:spLocks noGrp="1"/>
          </p:cNvSpPr>
          <p:nvPr>
            <p:ph type="body" idx="1"/>
          </p:nvPr>
        </p:nvSpPr>
        <p:spPr>
          <a:xfrm>
            <a:off x="1066800" y="1772815"/>
            <a:ext cx="4800600" cy="737121"/>
          </a:xfrm>
          <a:prstGeom prst="rect">
            <a:avLst/>
          </a:prstGeom>
          <a:noFill/>
          <a:ln>
            <a:noFill/>
          </a:ln>
        </p:spPr>
        <p:txBody>
          <a:bodyPr spcFirstLastPara="1" wrap="square" lIns="91425" tIns="45700" rIns="91425" bIns="45700" anchor="ctr" anchorCtr="0"/>
          <a:lstStyle>
            <a:lvl1pPr marL="457200" lvl="0" indent="-228600" algn="r" rtl="1">
              <a:lnSpc>
                <a:spcPct val="90000"/>
              </a:lnSpc>
              <a:spcBef>
                <a:spcPts val="0"/>
              </a:spcBef>
              <a:spcAft>
                <a:spcPts val="0"/>
              </a:spcAft>
              <a:buSzPts val="2160"/>
              <a:buNone/>
              <a:defRPr sz="2400" b="0">
                <a:solidFill>
                  <a:schemeClr val="accent1"/>
                </a:solidFill>
              </a:defRPr>
            </a:lvl1pPr>
            <a:lvl2pPr marL="914400" lvl="1" indent="-228600" algn="r" rtl="1">
              <a:lnSpc>
                <a:spcPct val="90000"/>
              </a:lnSpc>
              <a:spcBef>
                <a:spcPts val="1200"/>
              </a:spcBef>
              <a:spcAft>
                <a:spcPts val="0"/>
              </a:spcAft>
              <a:buSzPts val="1800"/>
              <a:buNone/>
              <a:defRPr sz="2000" b="1"/>
            </a:lvl2pPr>
            <a:lvl3pPr marL="1371600" lvl="2" indent="-228600" algn="r" rtl="1">
              <a:lnSpc>
                <a:spcPct val="90000"/>
              </a:lnSpc>
              <a:spcBef>
                <a:spcPts val="800"/>
              </a:spcBef>
              <a:spcAft>
                <a:spcPts val="0"/>
              </a:spcAft>
              <a:buSzPts val="1620"/>
              <a:buNone/>
              <a:defRPr sz="1800" b="1"/>
            </a:lvl3pPr>
            <a:lvl4pPr marL="1828800" lvl="3" indent="-228600" algn="r" rtl="1">
              <a:lnSpc>
                <a:spcPct val="90000"/>
              </a:lnSpc>
              <a:spcBef>
                <a:spcPts val="800"/>
              </a:spcBef>
              <a:spcAft>
                <a:spcPts val="0"/>
              </a:spcAft>
              <a:buSzPts val="1440"/>
              <a:buNone/>
              <a:defRPr sz="1600" b="1"/>
            </a:lvl4pPr>
            <a:lvl5pPr marL="2286000" lvl="4" indent="-228600" algn="r" rtl="1">
              <a:lnSpc>
                <a:spcPct val="90000"/>
              </a:lnSpc>
              <a:spcBef>
                <a:spcPts val="600"/>
              </a:spcBef>
              <a:spcAft>
                <a:spcPts val="0"/>
              </a:spcAft>
              <a:buSzPts val="1440"/>
              <a:buNone/>
              <a:defRPr sz="1600" b="1"/>
            </a:lvl5pPr>
            <a:lvl6pPr marL="2743200" lvl="5" indent="-228600" algn="r" rtl="1">
              <a:lnSpc>
                <a:spcPct val="90000"/>
              </a:lnSpc>
              <a:spcBef>
                <a:spcPts val="600"/>
              </a:spcBef>
              <a:spcAft>
                <a:spcPts val="0"/>
              </a:spcAft>
              <a:buSzPts val="1440"/>
              <a:buNone/>
              <a:defRPr sz="1600" b="1"/>
            </a:lvl6pPr>
            <a:lvl7pPr marL="3200400" lvl="6" indent="-228600" algn="r" rtl="1">
              <a:lnSpc>
                <a:spcPct val="90000"/>
              </a:lnSpc>
              <a:spcBef>
                <a:spcPts val="600"/>
              </a:spcBef>
              <a:spcAft>
                <a:spcPts val="0"/>
              </a:spcAft>
              <a:buSzPts val="1440"/>
              <a:buNone/>
              <a:defRPr sz="1600" b="1"/>
            </a:lvl7pPr>
            <a:lvl8pPr marL="3657600" lvl="7" indent="-228600" algn="r" rtl="1">
              <a:lnSpc>
                <a:spcPct val="90000"/>
              </a:lnSpc>
              <a:spcBef>
                <a:spcPts val="600"/>
              </a:spcBef>
              <a:spcAft>
                <a:spcPts val="0"/>
              </a:spcAft>
              <a:buSzPts val="1440"/>
              <a:buNone/>
              <a:defRPr sz="1600" b="1"/>
            </a:lvl8pPr>
            <a:lvl9pPr marL="4114800" lvl="8" indent="-228600" algn="r" rtl="1">
              <a:lnSpc>
                <a:spcPct val="90000"/>
              </a:lnSpc>
              <a:spcBef>
                <a:spcPts val="600"/>
              </a:spcBef>
              <a:spcAft>
                <a:spcPts val="0"/>
              </a:spcAft>
              <a:buSzPts val="1440"/>
              <a:buNone/>
              <a:defRPr sz="1600" b="1"/>
            </a:lvl9pPr>
          </a:lstStyle>
          <a:p>
            <a:endParaRPr/>
          </a:p>
        </p:txBody>
      </p:sp>
      <p:sp>
        <p:nvSpPr>
          <p:cNvPr id="37" name="Google Shape;37;p6"/>
          <p:cNvSpPr txBox="1">
            <a:spLocks noGrp="1"/>
          </p:cNvSpPr>
          <p:nvPr>
            <p:ph type="body" idx="2"/>
          </p:nvPr>
        </p:nvSpPr>
        <p:spPr>
          <a:xfrm>
            <a:off x="1066800" y="2509937"/>
            <a:ext cx="4800600" cy="3662263"/>
          </a:xfrm>
          <a:prstGeom prst="rect">
            <a:avLst/>
          </a:prstGeom>
          <a:noFill/>
          <a:ln>
            <a:noFill/>
          </a:ln>
        </p:spPr>
        <p:txBody>
          <a:bodyPr spcFirstLastPara="1" wrap="square" lIns="91425" tIns="45700" rIns="91425" bIns="45700" anchor="t" anchorCtr="0"/>
          <a:lstStyle>
            <a:lvl1pPr marL="457200" lvl="0" indent="-365760" algn="r" rtl="1">
              <a:lnSpc>
                <a:spcPct val="90000"/>
              </a:lnSpc>
              <a:spcBef>
                <a:spcPts val="1800"/>
              </a:spcBef>
              <a:spcAft>
                <a:spcPts val="0"/>
              </a:spcAft>
              <a:buSzPts val="2160"/>
              <a:buChar char="•"/>
              <a:defRPr sz="2400"/>
            </a:lvl1pPr>
            <a:lvl2pPr marL="914400" lvl="1" indent="-342900" algn="r" rtl="1">
              <a:lnSpc>
                <a:spcPct val="90000"/>
              </a:lnSpc>
              <a:spcBef>
                <a:spcPts val="1200"/>
              </a:spcBef>
              <a:spcAft>
                <a:spcPts val="0"/>
              </a:spcAft>
              <a:buSzPts val="1800"/>
              <a:buChar char="•"/>
              <a:defRPr sz="2000"/>
            </a:lvl2pPr>
            <a:lvl3pPr marL="1371600" lvl="2" indent="-331469" algn="r" rtl="1">
              <a:lnSpc>
                <a:spcPct val="90000"/>
              </a:lnSpc>
              <a:spcBef>
                <a:spcPts val="800"/>
              </a:spcBef>
              <a:spcAft>
                <a:spcPts val="0"/>
              </a:spcAft>
              <a:buSzPts val="1620"/>
              <a:buChar char="•"/>
              <a:defRPr sz="1800"/>
            </a:lvl3pPr>
            <a:lvl4pPr marL="1828800" lvl="3" indent="-320039" algn="r" rtl="1">
              <a:lnSpc>
                <a:spcPct val="90000"/>
              </a:lnSpc>
              <a:spcBef>
                <a:spcPts val="800"/>
              </a:spcBef>
              <a:spcAft>
                <a:spcPts val="0"/>
              </a:spcAft>
              <a:buSzPts val="1440"/>
              <a:buChar char="•"/>
              <a:defRPr sz="1600"/>
            </a:lvl4pPr>
            <a:lvl5pPr marL="2286000" lvl="4" indent="-320039" algn="r" rtl="1">
              <a:lnSpc>
                <a:spcPct val="90000"/>
              </a:lnSpc>
              <a:spcBef>
                <a:spcPts val="600"/>
              </a:spcBef>
              <a:spcAft>
                <a:spcPts val="0"/>
              </a:spcAft>
              <a:buSzPts val="1440"/>
              <a:buChar char="•"/>
              <a:defRPr sz="1600"/>
            </a:lvl5pPr>
            <a:lvl6pPr marL="2743200" lvl="5" indent="-320039" algn="r" rtl="1">
              <a:lnSpc>
                <a:spcPct val="90000"/>
              </a:lnSpc>
              <a:spcBef>
                <a:spcPts val="600"/>
              </a:spcBef>
              <a:spcAft>
                <a:spcPts val="0"/>
              </a:spcAft>
              <a:buSzPts val="1440"/>
              <a:buChar char="•"/>
              <a:defRPr sz="1600"/>
            </a:lvl6pPr>
            <a:lvl7pPr marL="3200400" lvl="6" indent="-320039" algn="r" rtl="1">
              <a:lnSpc>
                <a:spcPct val="90000"/>
              </a:lnSpc>
              <a:spcBef>
                <a:spcPts val="600"/>
              </a:spcBef>
              <a:spcAft>
                <a:spcPts val="0"/>
              </a:spcAft>
              <a:buSzPts val="1440"/>
              <a:buChar char="•"/>
              <a:defRPr sz="1600"/>
            </a:lvl7pPr>
            <a:lvl8pPr marL="3657600" lvl="7" indent="-320040" algn="r" rtl="1">
              <a:lnSpc>
                <a:spcPct val="90000"/>
              </a:lnSpc>
              <a:spcBef>
                <a:spcPts val="600"/>
              </a:spcBef>
              <a:spcAft>
                <a:spcPts val="0"/>
              </a:spcAft>
              <a:buSzPts val="1440"/>
              <a:buChar char="•"/>
              <a:defRPr sz="1600"/>
            </a:lvl8pPr>
            <a:lvl9pPr marL="4114800" lvl="8" indent="-320040" algn="r" rtl="1">
              <a:lnSpc>
                <a:spcPct val="90000"/>
              </a:lnSpc>
              <a:spcBef>
                <a:spcPts val="600"/>
              </a:spcBef>
              <a:spcAft>
                <a:spcPts val="0"/>
              </a:spcAft>
              <a:buSzPts val="1440"/>
              <a:buChar char="•"/>
              <a:defRPr sz="1600"/>
            </a:lvl9pPr>
          </a:lstStyle>
          <a:p>
            <a:endParaRPr/>
          </a:p>
        </p:txBody>
      </p:sp>
      <p:sp>
        <p:nvSpPr>
          <p:cNvPr id="38" name="Google Shape;38;p6"/>
          <p:cNvSpPr txBox="1">
            <a:spLocks noGrp="1"/>
          </p:cNvSpPr>
          <p:nvPr>
            <p:ph type="body" idx="3"/>
          </p:nvPr>
        </p:nvSpPr>
        <p:spPr>
          <a:xfrm>
            <a:off x="6324600" y="1772815"/>
            <a:ext cx="4800600" cy="737121"/>
          </a:xfrm>
          <a:prstGeom prst="rect">
            <a:avLst/>
          </a:prstGeom>
          <a:noFill/>
          <a:ln>
            <a:noFill/>
          </a:ln>
        </p:spPr>
        <p:txBody>
          <a:bodyPr spcFirstLastPara="1" wrap="square" lIns="91425" tIns="45700" rIns="91425" bIns="45700" anchor="ctr" anchorCtr="0"/>
          <a:lstStyle>
            <a:lvl1pPr marL="457200" lvl="0" indent="-228600" algn="r" rtl="1">
              <a:lnSpc>
                <a:spcPct val="90000"/>
              </a:lnSpc>
              <a:spcBef>
                <a:spcPts val="0"/>
              </a:spcBef>
              <a:spcAft>
                <a:spcPts val="0"/>
              </a:spcAft>
              <a:buSzPts val="2160"/>
              <a:buNone/>
              <a:defRPr sz="2400" b="0">
                <a:solidFill>
                  <a:schemeClr val="accent1"/>
                </a:solidFill>
              </a:defRPr>
            </a:lvl1pPr>
            <a:lvl2pPr marL="914400" lvl="1" indent="-228600" algn="r" rtl="1">
              <a:lnSpc>
                <a:spcPct val="90000"/>
              </a:lnSpc>
              <a:spcBef>
                <a:spcPts val="1200"/>
              </a:spcBef>
              <a:spcAft>
                <a:spcPts val="0"/>
              </a:spcAft>
              <a:buSzPts val="1800"/>
              <a:buNone/>
              <a:defRPr sz="2000" b="1"/>
            </a:lvl2pPr>
            <a:lvl3pPr marL="1371600" lvl="2" indent="-228600" algn="r" rtl="1">
              <a:lnSpc>
                <a:spcPct val="90000"/>
              </a:lnSpc>
              <a:spcBef>
                <a:spcPts val="800"/>
              </a:spcBef>
              <a:spcAft>
                <a:spcPts val="0"/>
              </a:spcAft>
              <a:buSzPts val="1620"/>
              <a:buNone/>
              <a:defRPr sz="1800" b="1"/>
            </a:lvl3pPr>
            <a:lvl4pPr marL="1828800" lvl="3" indent="-228600" algn="r" rtl="1">
              <a:lnSpc>
                <a:spcPct val="90000"/>
              </a:lnSpc>
              <a:spcBef>
                <a:spcPts val="800"/>
              </a:spcBef>
              <a:spcAft>
                <a:spcPts val="0"/>
              </a:spcAft>
              <a:buSzPts val="1440"/>
              <a:buNone/>
              <a:defRPr sz="1600" b="1"/>
            </a:lvl4pPr>
            <a:lvl5pPr marL="2286000" lvl="4" indent="-228600" algn="r" rtl="1">
              <a:lnSpc>
                <a:spcPct val="90000"/>
              </a:lnSpc>
              <a:spcBef>
                <a:spcPts val="600"/>
              </a:spcBef>
              <a:spcAft>
                <a:spcPts val="0"/>
              </a:spcAft>
              <a:buSzPts val="1440"/>
              <a:buNone/>
              <a:defRPr sz="1600" b="1"/>
            </a:lvl5pPr>
            <a:lvl6pPr marL="2743200" lvl="5" indent="-228600" algn="r" rtl="1">
              <a:lnSpc>
                <a:spcPct val="90000"/>
              </a:lnSpc>
              <a:spcBef>
                <a:spcPts val="600"/>
              </a:spcBef>
              <a:spcAft>
                <a:spcPts val="0"/>
              </a:spcAft>
              <a:buSzPts val="1440"/>
              <a:buNone/>
              <a:defRPr sz="1600" b="1"/>
            </a:lvl6pPr>
            <a:lvl7pPr marL="3200400" lvl="6" indent="-228600" algn="r" rtl="1">
              <a:lnSpc>
                <a:spcPct val="90000"/>
              </a:lnSpc>
              <a:spcBef>
                <a:spcPts val="600"/>
              </a:spcBef>
              <a:spcAft>
                <a:spcPts val="0"/>
              </a:spcAft>
              <a:buSzPts val="1440"/>
              <a:buNone/>
              <a:defRPr sz="1600" b="1"/>
            </a:lvl7pPr>
            <a:lvl8pPr marL="3657600" lvl="7" indent="-228600" algn="r" rtl="1">
              <a:lnSpc>
                <a:spcPct val="90000"/>
              </a:lnSpc>
              <a:spcBef>
                <a:spcPts val="600"/>
              </a:spcBef>
              <a:spcAft>
                <a:spcPts val="0"/>
              </a:spcAft>
              <a:buSzPts val="1440"/>
              <a:buNone/>
              <a:defRPr sz="1600" b="1"/>
            </a:lvl8pPr>
            <a:lvl9pPr marL="4114800" lvl="8" indent="-228600" algn="r" rtl="1">
              <a:lnSpc>
                <a:spcPct val="90000"/>
              </a:lnSpc>
              <a:spcBef>
                <a:spcPts val="600"/>
              </a:spcBef>
              <a:spcAft>
                <a:spcPts val="0"/>
              </a:spcAft>
              <a:buSzPts val="1440"/>
              <a:buNone/>
              <a:defRPr sz="1600" b="1"/>
            </a:lvl9pPr>
          </a:lstStyle>
          <a:p>
            <a:endParaRPr/>
          </a:p>
        </p:txBody>
      </p:sp>
      <p:sp>
        <p:nvSpPr>
          <p:cNvPr id="39" name="Google Shape;39;p6"/>
          <p:cNvSpPr txBox="1">
            <a:spLocks noGrp="1"/>
          </p:cNvSpPr>
          <p:nvPr>
            <p:ph type="body" idx="4"/>
          </p:nvPr>
        </p:nvSpPr>
        <p:spPr>
          <a:xfrm>
            <a:off x="6324600" y="2509937"/>
            <a:ext cx="4800600" cy="3662263"/>
          </a:xfrm>
          <a:prstGeom prst="rect">
            <a:avLst/>
          </a:prstGeom>
          <a:noFill/>
          <a:ln>
            <a:noFill/>
          </a:ln>
        </p:spPr>
        <p:txBody>
          <a:bodyPr spcFirstLastPara="1" wrap="square" lIns="91425" tIns="45700" rIns="91425" bIns="45700" anchor="t" anchorCtr="0"/>
          <a:lstStyle>
            <a:lvl1pPr marL="457200" lvl="0" indent="-365760" algn="r" rtl="1">
              <a:lnSpc>
                <a:spcPct val="90000"/>
              </a:lnSpc>
              <a:spcBef>
                <a:spcPts val="1800"/>
              </a:spcBef>
              <a:spcAft>
                <a:spcPts val="0"/>
              </a:spcAft>
              <a:buSzPts val="2160"/>
              <a:buChar char="•"/>
              <a:defRPr sz="2400"/>
            </a:lvl1pPr>
            <a:lvl2pPr marL="914400" lvl="1" indent="-342900" algn="r" rtl="1">
              <a:lnSpc>
                <a:spcPct val="90000"/>
              </a:lnSpc>
              <a:spcBef>
                <a:spcPts val="1200"/>
              </a:spcBef>
              <a:spcAft>
                <a:spcPts val="0"/>
              </a:spcAft>
              <a:buSzPts val="1800"/>
              <a:buChar char="•"/>
              <a:defRPr sz="2000"/>
            </a:lvl2pPr>
            <a:lvl3pPr marL="1371600" lvl="2" indent="-331469" algn="r" rtl="1">
              <a:lnSpc>
                <a:spcPct val="90000"/>
              </a:lnSpc>
              <a:spcBef>
                <a:spcPts val="800"/>
              </a:spcBef>
              <a:spcAft>
                <a:spcPts val="0"/>
              </a:spcAft>
              <a:buSzPts val="1620"/>
              <a:buChar char="•"/>
              <a:defRPr sz="1800"/>
            </a:lvl3pPr>
            <a:lvl4pPr marL="1828800" lvl="3" indent="-320039" algn="r" rtl="1">
              <a:lnSpc>
                <a:spcPct val="90000"/>
              </a:lnSpc>
              <a:spcBef>
                <a:spcPts val="800"/>
              </a:spcBef>
              <a:spcAft>
                <a:spcPts val="0"/>
              </a:spcAft>
              <a:buSzPts val="1440"/>
              <a:buChar char="•"/>
              <a:defRPr sz="1600"/>
            </a:lvl4pPr>
            <a:lvl5pPr marL="2286000" lvl="4" indent="-320039" algn="r" rtl="1">
              <a:lnSpc>
                <a:spcPct val="90000"/>
              </a:lnSpc>
              <a:spcBef>
                <a:spcPts val="600"/>
              </a:spcBef>
              <a:spcAft>
                <a:spcPts val="0"/>
              </a:spcAft>
              <a:buSzPts val="1440"/>
              <a:buChar char="•"/>
              <a:defRPr sz="1600"/>
            </a:lvl5pPr>
            <a:lvl6pPr marL="2743200" lvl="5" indent="-320039" algn="r" rtl="1">
              <a:lnSpc>
                <a:spcPct val="90000"/>
              </a:lnSpc>
              <a:spcBef>
                <a:spcPts val="600"/>
              </a:spcBef>
              <a:spcAft>
                <a:spcPts val="0"/>
              </a:spcAft>
              <a:buSzPts val="1440"/>
              <a:buChar char="•"/>
              <a:defRPr sz="1600"/>
            </a:lvl6pPr>
            <a:lvl7pPr marL="3200400" lvl="6" indent="-320039" algn="r" rtl="1">
              <a:lnSpc>
                <a:spcPct val="90000"/>
              </a:lnSpc>
              <a:spcBef>
                <a:spcPts val="600"/>
              </a:spcBef>
              <a:spcAft>
                <a:spcPts val="0"/>
              </a:spcAft>
              <a:buSzPts val="1440"/>
              <a:buChar char="•"/>
              <a:defRPr sz="1600"/>
            </a:lvl7pPr>
            <a:lvl8pPr marL="3657600" lvl="7" indent="-320040" algn="r" rtl="1">
              <a:lnSpc>
                <a:spcPct val="90000"/>
              </a:lnSpc>
              <a:spcBef>
                <a:spcPts val="600"/>
              </a:spcBef>
              <a:spcAft>
                <a:spcPts val="0"/>
              </a:spcAft>
              <a:buSzPts val="1440"/>
              <a:buChar char="•"/>
              <a:defRPr sz="1600"/>
            </a:lvl8pPr>
            <a:lvl9pPr marL="4114800" lvl="8" indent="-320040" algn="r" rtl="1">
              <a:lnSpc>
                <a:spcPct val="90000"/>
              </a:lnSpc>
              <a:spcBef>
                <a:spcPts val="600"/>
              </a:spcBef>
              <a:spcAft>
                <a:spcPts val="0"/>
              </a:spcAft>
              <a:buSzPts val="1440"/>
              <a:buChar char="•"/>
              <a:defRPr sz="1600"/>
            </a:lvl9pPr>
          </a:lstStyle>
          <a:p>
            <a:endParaRPr/>
          </a:p>
        </p:txBody>
      </p:sp>
      <p:sp>
        <p:nvSpPr>
          <p:cNvPr id="40" name="Google Shape;40;p6"/>
          <p:cNvSpPr txBox="1">
            <a:spLocks noGrp="1"/>
          </p:cNvSpPr>
          <p:nvPr>
            <p:ph type="dt" idx="10"/>
          </p:nvPr>
        </p:nvSpPr>
        <p:spPr>
          <a:xfrm>
            <a:off x="10029548" y="6400800"/>
            <a:ext cx="1097280" cy="228600"/>
          </a:xfrm>
          <a:prstGeom prst="rect">
            <a:avLst/>
          </a:prstGeom>
          <a:noFill/>
          <a:ln>
            <a:noFill/>
          </a:ln>
        </p:spPr>
        <p:txBody>
          <a:bodyPr spcFirstLastPara="1" wrap="square" lIns="91425" tIns="45700" rIns="91425" bIns="45700" anchor="ctr" anchorCtr="0"/>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2422849" y="6400800"/>
            <a:ext cx="7315200" cy="228600"/>
          </a:xfrm>
          <a:prstGeom prst="rect">
            <a:avLst/>
          </a:prstGeom>
          <a:noFill/>
          <a:ln>
            <a:noFill/>
          </a:ln>
        </p:spPr>
        <p:txBody>
          <a:bodyPr spcFirstLastPara="1" wrap="square" lIns="91425" tIns="45700" rIns="91425" bIns="45700" anchor="ctr" anchorCtr="0"/>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1065190" y="6400800"/>
            <a:ext cx="1097280" cy="228600"/>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כותרת בלבד" type="titleOnly">
  <p:cSld name="TITLE_ONLY">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1066800" y="457518"/>
            <a:ext cx="10058400" cy="1188720"/>
          </a:xfrm>
          <a:prstGeom prst="rect">
            <a:avLst/>
          </a:prstGeom>
          <a:noFill/>
          <a:ln>
            <a:noFill/>
          </a:ln>
        </p:spPr>
        <p:txBody>
          <a:bodyPr spcFirstLastPara="1" wrap="square" lIns="91425" tIns="45700" rIns="91425" bIns="45700" anchor="b" anchorCtr="0"/>
          <a:lstStyle>
            <a:lvl1pPr lvl="0" algn="r" rtl="1">
              <a:lnSpc>
                <a:spcPct val="90000"/>
              </a:lnSpc>
              <a:spcBef>
                <a:spcPts val="0"/>
              </a:spcBef>
              <a:spcAft>
                <a:spcPts val="0"/>
              </a:spcAft>
              <a:buClr>
                <a:srgbClr val="962F5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
          <p:cNvSpPr txBox="1">
            <a:spLocks noGrp="1"/>
          </p:cNvSpPr>
          <p:nvPr>
            <p:ph type="dt" idx="10"/>
          </p:nvPr>
        </p:nvSpPr>
        <p:spPr>
          <a:xfrm>
            <a:off x="10029548" y="6400800"/>
            <a:ext cx="1097280" cy="228600"/>
          </a:xfrm>
          <a:prstGeom prst="rect">
            <a:avLst/>
          </a:prstGeom>
          <a:noFill/>
          <a:ln>
            <a:noFill/>
          </a:ln>
        </p:spPr>
        <p:txBody>
          <a:bodyPr spcFirstLastPara="1" wrap="square" lIns="91425" tIns="45700" rIns="91425" bIns="45700" anchor="ctr" anchorCtr="0"/>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46" name="Google Shape;46;p7"/>
          <p:cNvSpPr txBox="1">
            <a:spLocks noGrp="1"/>
          </p:cNvSpPr>
          <p:nvPr>
            <p:ph type="ftr" idx="11"/>
          </p:nvPr>
        </p:nvSpPr>
        <p:spPr>
          <a:xfrm>
            <a:off x="2422849" y="6400800"/>
            <a:ext cx="7315200" cy="228600"/>
          </a:xfrm>
          <a:prstGeom prst="rect">
            <a:avLst/>
          </a:prstGeom>
          <a:noFill/>
          <a:ln>
            <a:noFill/>
          </a:ln>
        </p:spPr>
        <p:txBody>
          <a:bodyPr spcFirstLastPara="1" wrap="square" lIns="91425" tIns="45700" rIns="91425" bIns="45700" anchor="ctr" anchorCtr="0"/>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47" name="Google Shape;47;p7"/>
          <p:cNvSpPr txBox="1">
            <a:spLocks noGrp="1"/>
          </p:cNvSpPr>
          <p:nvPr>
            <p:ph type="sldNum" idx="12"/>
          </p:nvPr>
        </p:nvSpPr>
        <p:spPr>
          <a:xfrm>
            <a:off x="1065190" y="6400800"/>
            <a:ext cx="1097280" cy="228600"/>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ריק" type="blank">
  <p:cSld name="BLANK">
    <p:spTree>
      <p:nvGrpSpPr>
        <p:cNvPr id="1" name="Shape 48"/>
        <p:cNvGrpSpPr/>
        <p:nvPr/>
      </p:nvGrpSpPr>
      <p:grpSpPr>
        <a:xfrm>
          <a:off x="0" y="0"/>
          <a:ext cx="0" cy="0"/>
          <a:chOff x="0" y="0"/>
          <a:chExt cx="0" cy="0"/>
        </a:xfrm>
      </p:grpSpPr>
      <p:sp>
        <p:nvSpPr>
          <p:cNvPr id="49" name="Google Shape;49;p8"/>
          <p:cNvSpPr txBox="1">
            <a:spLocks noGrp="1"/>
          </p:cNvSpPr>
          <p:nvPr>
            <p:ph type="dt" idx="10"/>
          </p:nvPr>
        </p:nvSpPr>
        <p:spPr>
          <a:xfrm>
            <a:off x="10029548" y="6400800"/>
            <a:ext cx="1097280" cy="228600"/>
          </a:xfrm>
          <a:prstGeom prst="rect">
            <a:avLst/>
          </a:prstGeom>
          <a:noFill/>
          <a:ln>
            <a:noFill/>
          </a:ln>
        </p:spPr>
        <p:txBody>
          <a:bodyPr spcFirstLastPara="1" wrap="square" lIns="91425" tIns="45700" rIns="91425" bIns="45700" anchor="ctr" anchorCtr="0"/>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50" name="Google Shape;50;p8"/>
          <p:cNvSpPr txBox="1">
            <a:spLocks noGrp="1"/>
          </p:cNvSpPr>
          <p:nvPr>
            <p:ph type="ftr" idx="11"/>
          </p:nvPr>
        </p:nvSpPr>
        <p:spPr>
          <a:xfrm>
            <a:off x="2422849" y="6400800"/>
            <a:ext cx="7315200" cy="228600"/>
          </a:xfrm>
          <a:prstGeom prst="rect">
            <a:avLst/>
          </a:prstGeom>
          <a:noFill/>
          <a:ln>
            <a:noFill/>
          </a:ln>
        </p:spPr>
        <p:txBody>
          <a:bodyPr spcFirstLastPara="1" wrap="square" lIns="91425" tIns="45700" rIns="91425" bIns="45700" anchor="ctr" anchorCtr="0"/>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51" name="Google Shape;51;p8"/>
          <p:cNvSpPr txBox="1">
            <a:spLocks noGrp="1"/>
          </p:cNvSpPr>
          <p:nvPr>
            <p:ph type="sldNum" idx="12"/>
          </p:nvPr>
        </p:nvSpPr>
        <p:spPr>
          <a:xfrm>
            <a:off x="1065190" y="6400800"/>
            <a:ext cx="1097280" cy="228600"/>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תוכן עם כיתוב" type="objTx">
  <p:cSld name="OBJECT_WITH_CAPTION_TEXT">
    <p:spTree>
      <p:nvGrpSpPr>
        <p:cNvPr id="1" name="Shape 52"/>
        <p:cNvGrpSpPr/>
        <p:nvPr/>
      </p:nvGrpSpPr>
      <p:grpSpPr>
        <a:xfrm>
          <a:off x="0" y="0"/>
          <a:ext cx="0" cy="0"/>
          <a:chOff x="0" y="0"/>
          <a:chExt cx="0" cy="0"/>
        </a:xfrm>
      </p:grpSpPr>
      <p:sp>
        <p:nvSpPr>
          <p:cNvPr id="53" name="Google Shape;53;p9"/>
          <p:cNvSpPr txBox="1">
            <a:spLocks noGrp="1"/>
          </p:cNvSpPr>
          <p:nvPr>
            <p:ph type="title"/>
          </p:nvPr>
        </p:nvSpPr>
        <p:spPr>
          <a:xfrm>
            <a:off x="689108" y="3090672"/>
            <a:ext cx="4663440" cy="1828800"/>
          </a:xfrm>
          <a:prstGeom prst="rect">
            <a:avLst/>
          </a:prstGeom>
          <a:noFill/>
          <a:ln>
            <a:noFill/>
          </a:ln>
        </p:spPr>
        <p:txBody>
          <a:bodyPr spcFirstLastPara="1" wrap="square" lIns="91425" tIns="45700" rIns="91425" bIns="45700" anchor="b" anchorCtr="0"/>
          <a:lstStyle>
            <a:lvl1pPr lvl="0" algn="r" rtl="1">
              <a:lnSpc>
                <a:spcPct val="90000"/>
              </a:lnSpc>
              <a:spcBef>
                <a:spcPts val="0"/>
              </a:spcBef>
              <a:spcAft>
                <a:spcPts val="0"/>
              </a:spcAft>
              <a:buClr>
                <a:srgbClr val="962F56"/>
              </a:buClr>
              <a:buSzPts val="3600"/>
              <a:buFont typeface="Tahoma"/>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9"/>
          <p:cNvSpPr txBox="1">
            <a:spLocks noGrp="1"/>
          </p:cNvSpPr>
          <p:nvPr>
            <p:ph type="body" idx="1"/>
          </p:nvPr>
        </p:nvSpPr>
        <p:spPr>
          <a:xfrm>
            <a:off x="6089803" y="457200"/>
            <a:ext cx="5410201" cy="5715000"/>
          </a:xfrm>
          <a:prstGeom prst="rect">
            <a:avLst/>
          </a:prstGeom>
          <a:noFill/>
          <a:ln>
            <a:noFill/>
          </a:ln>
        </p:spPr>
        <p:txBody>
          <a:bodyPr spcFirstLastPara="1" wrap="square" lIns="91425" tIns="45700" rIns="91425" bIns="45700" anchor="t" anchorCtr="0"/>
          <a:lstStyle>
            <a:lvl1pPr marL="457200" lvl="0" indent="-365760" algn="r" rtl="1">
              <a:lnSpc>
                <a:spcPct val="90000"/>
              </a:lnSpc>
              <a:spcBef>
                <a:spcPts val="1800"/>
              </a:spcBef>
              <a:spcAft>
                <a:spcPts val="0"/>
              </a:spcAft>
              <a:buSzPts val="2160"/>
              <a:buChar char="•"/>
              <a:defRPr sz="2400"/>
            </a:lvl1pPr>
            <a:lvl2pPr marL="914400" lvl="1" indent="-342900" algn="r" rtl="1">
              <a:lnSpc>
                <a:spcPct val="90000"/>
              </a:lnSpc>
              <a:spcBef>
                <a:spcPts val="1200"/>
              </a:spcBef>
              <a:spcAft>
                <a:spcPts val="0"/>
              </a:spcAft>
              <a:buSzPts val="1800"/>
              <a:buChar char="•"/>
              <a:defRPr sz="2000"/>
            </a:lvl2pPr>
            <a:lvl3pPr marL="1371600" lvl="2" indent="-331469" algn="r" rtl="1">
              <a:lnSpc>
                <a:spcPct val="90000"/>
              </a:lnSpc>
              <a:spcBef>
                <a:spcPts val="800"/>
              </a:spcBef>
              <a:spcAft>
                <a:spcPts val="0"/>
              </a:spcAft>
              <a:buSzPts val="1620"/>
              <a:buChar char="•"/>
              <a:defRPr sz="1800"/>
            </a:lvl3pPr>
            <a:lvl4pPr marL="1828800" lvl="3" indent="-320039" algn="r" rtl="1">
              <a:lnSpc>
                <a:spcPct val="90000"/>
              </a:lnSpc>
              <a:spcBef>
                <a:spcPts val="800"/>
              </a:spcBef>
              <a:spcAft>
                <a:spcPts val="0"/>
              </a:spcAft>
              <a:buSzPts val="1440"/>
              <a:buChar char="•"/>
              <a:defRPr sz="1600"/>
            </a:lvl4pPr>
            <a:lvl5pPr marL="2286000" lvl="4" indent="-320039" algn="r" rtl="1">
              <a:lnSpc>
                <a:spcPct val="90000"/>
              </a:lnSpc>
              <a:spcBef>
                <a:spcPts val="600"/>
              </a:spcBef>
              <a:spcAft>
                <a:spcPts val="0"/>
              </a:spcAft>
              <a:buSzPts val="1440"/>
              <a:buChar char="•"/>
              <a:defRPr sz="1600"/>
            </a:lvl5pPr>
            <a:lvl6pPr marL="2743200" lvl="5" indent="-342900" algn="r" rtl="1">
              <a:lnSpc>
                <a:spcPct val="90000"/>
              </a:lnSpc>
              <a:spcBef>
                <a:spcPts val="600"/>
              </a:spcBef>
              <a:spcAft>
                <a:spcPts val="0"/>
              </a:spcAft>
              <a:buSzPts val="1800"/>
              <a:buChar char="•"/>
              <a:defRPr sz="2000"/>
            </a:lvl6pPr>
            <a:lvl7pPr marL="3200400" lvl="6" indent="-342900" algn="r" rtl="1">
              <a:lnSpc>
                <a:spcPct val="90000"/>
              </a:lnSpc>
              <a:spcBef>
                <a:spcPts val="600"/>
              </a:spcBef>
              <a:spcAft>
                <a:spcPts val="0"/>
              </a:spcAft>
              <a:buSzPts val="1800"/>
              <a:buChar char="•"/>
              <a:defRPr sz="2000"/>
            </a:lvl7pPr>
            <a:lvl8pPr marL="3657600" lvl="7" indent="-342900" algn="r" rtl="1">
              <a:lnSpc>
                <a:spcPct val="90000"/>
              </a:lnSpc>
              <a:spcBef>
                <a:spcPts val="600"/>
              </a:spcBef>
              <a:spcAft>
                <a:spcPts val="0"/>
              </a:spcAft>
              <a:buSzPts val="1800"/>
              <a:buChar char="•"/>
              <a:defRPr sz="2000"/>
            </a:lvl8pPr>
            <a:lvl9pPr marL="4114800" lvl="8" indent="-342900" algn="r" rtl="1">
              <a:lnSpc>
                <a:spcPct val="90000"/>
              </a:lnSpc>
              <a:spcBef>
                <a:spcPts val="600"/>
              </a:spcBef>
              <a:spcAft>
                <a:spcPts val="0"/>
              </a:spcAft>
              <a:buSzPts val="1800"/>
              <a:buChar char="•"/>
              <a:defRPr sz="2000"/>
            </a:lvl9pPr>
          </a:lstStyle>
          <a:p>
            <a:endParaRPr/>
          </a:p>
        </p:txBody>
      </p:sp>
      <p:sp>
        <p:nvSpPr>
          <p:cNvPr id="55" name="Google Shape;55;p9"/>
          <p:cNvSpPr txBox="1">
            <a:spLocks noGrp="1"/>
          </p:cNvSpPr>
          <p:nvPr>
            <p:ph type="body" idx="2"/>
          </p:nvPr>
        </p:nvSpPr>
        <p:spPr>
          <a:xfrm>
            <a:off x="689108" y="4983480"/>
            <a:ext cx="4663440" cy="1188720"/>
          </a:xfrm>
          <a:prstGeom prst="rect">
            <a:avLst/>
          </a:prstGeom>
          <a:noFill/>
          <a:ln>
            <a:noFill/>
          </a:ln>
        </p:spPr>
        <p:txBody>
          <a:bodyPr spcFirstLastPara="1" wrap="square" lIns="91425" tIns="45700" rIns="91425" bIns="45700" anchor="t" anchorCtr="0"/>
          <a:lstStyle>
            <a:lvl1pPr marL="457200" lvl="0" indent="-228600" algn="r" rtl="1">
              <a:lnSpc>
                <a:spcPct val="90000"/>
              </a:lnSpc>
              <a:spcBef>
                <a:spcPts val="1200"/>
              </a:spcBef>
              <a:spcAft>
                <a:spcPts val="0"/>
              </a:spcAft>
              <a:buSzPts val="1620"/>
              <a:buNone/>
              <a:defRPr sz="1800"/>
            </a:lvl1pPr>
            <a:lvl2pPr marL="914400" lvl="1" indent="-228600" algn="r" rtl="1">
              <a:lnSpc>
                <a:spcPct val="90000"/>
              </a:lnSpc>
              <a:spcBef>
                <a:spcPts val="1200"/>
              </a:spcBef>
              <a:spcAft>
                <a:spcPts val="0"/>
              </a:spcAft>
              <a:buSzPts val="1260"/>
              <a:buNone/>
              <a:defRPr sz="1400"/>
            </a:lvl2pPr>
            <a:lvl3pPr marL="1371600" lvl="2" indent="-228600" algn="r" rtl="1">
              <a:lnSpc>
                <a:spcPct val="90000"/>
              </a:lnSpc>
              <a:spcBef>
                <a:spcPts val="800"/>
              </a:spcBef>
              <a:spcAft>
                <a:spcPts val="0"/>
              </a:spcAft>
              <a:buSzPts val="1080"/>
              <a:buNone/>
              <a:defRPr sz="1200"/>
            </a:lvl3pPr>
            <a:lvl4pPr marL="1828800" lvl="3" indent="-228600" algn="r" rtl="1">
              <a:lnSpc>
                <a:spcPct val="90000"/>
              </a:lnSpc>
              <a:spcBef>
                <a:spcPts val="800"/>
              </a:spcBef>
              <a:spcAft>
                <a:spcPts val="0"/>
              </a:spcAft>
              <a:buSzPts val="900"/>
              <a:buNone/>
              <a:defRPr sz="1000"/>
            </a:lvl4pPr>
            <a:lvl5pPr marL="2286000" lvl="4" indent="-228600" algn="r" rtl="1">
              <a:lnSpc>
                <a:spcPct val="90000"/>
              </a:lnSpc>
              <a:spcBef>
                <a:spcPts val="600"/>
              </a:spcBef>
              <a:spcAft>
                <a:spcPts val="0"/>
              </a:spcAft>
              <a:buSzPts val="900"/>
              <a:buNone/>
              <a:defRPr sz="1000"/>
            </a:lvl5pPr>
            <a:lvl6pPr marL="2743200" lvl="5" indent="-228600" algn="r" rtl="1">
              <a:lnSpc>
                <a:spcPct val="90000"/>
              </a:lnSpc>
              <a:spcBef>
                <a:spcPts val="600"/>
              </a:spcBef>
              <a:spcAft>
                <a:spcPts val="0"/>
              </a:spcAft>
              <a:buSzPts val="900"/>
              <a:buNone/>
              <a:defRPr sz="1000"/>
            </a:lvl6pPr>
            <a:lvl7pPr marL="3200400" lvl="6" indent="-228600" algn="r" rtl="1">
              <a:lnSpc>
                <a:spcPct val="90000"/>
              </a:lnSpc>
              <a:spcBef>
                <a:spcPts val="600"/>
              </a:spcBef>
              <a:spcAft>
                <a:spcPts val="0"/>
              </a:spcAft>
              <a:buSzPts val="900"/>
              <a:buNone/>
              <a:defRPr sz="1000"/>
            </a:lvl7pPr>
            <a:lvl8pPr marL="3657600" lvl="7" indent="-228600" algn="r" rtl="1">
              <a:lnSpc>
                <a:spcPct val="90000"/>
              </a:lnSpc>
              <a:spcBef>
                <a:spcPts val="600"/>
              </a:spcBef>
              <a:spcAft>
                <a:spcPts val="0"/>
              </a:spcAft>
              <a:buSzPts val="900"/>
              <a:buNone/>
              <a:defRPr sz="1000"/>
            </a:lvl8pPr>
            <a:lvl9pPr marL="4114800" lvl="8" indent="-228600" algn="r" rtl="1">
              <a:lnSpc>
                <a:spcPct val="90000"/>
              </a:lnSpc>
              <a:spcBef>
                <a:spcPts val="600"/>
              </a:spcBef>
              <a:spcAft>
                <a:spcPts val="0"/>
              </a:spcAft>
              <a:buSzPts val="900"/>
              <a:buNone/>
              <a:defRPr sz="1000"/>
            </a:lvl9pPr>
          </a:lstStyle>
          <a:p>
            <a:endParaRPr/>
          </a:p>
        </p:txBody>
      </p:sp>
      <p:sp>
        <p:nvSpPr>
          <p:cNvPr id="56" name="Google Shape;56;p9"/>
          <p:cNvSpPr txBox="1">
            <a:spLocks noGrp="1"/>
          </p:cNvSpPr>
          <p:nvPr>
            <p:ph type="dt" idx="10"/>
          </p:nvPr>
        </p:nvSpPr>
        <p:spPr>
          <a:xfrm>
            <a:off x="10029548" y="6400800"/>
            <a:ext cx="1097280" cy="228600"/>
          </a:xfrm>
          <a:prstGeom prst="rect">
            <a:avLst/>
          </a:prstGeom>
          <a:noFill/>
          <a:ln>
            <a:noFill/>
          </a:ln>
        </p:spPr>
        <p:txBody>
          <a:bodyPr spcFirstLastPara="1" wrap="square" lIns="91425" tIns="45700" rIns="91425" bIns="45700" anchor="ctr" anchorCtr="0"/>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57" name="Google Shape;57;p9"/>
          <p:cNvSpPr txBox="1">
            <a:spLocks noGrp="1"/>
          </p:cNvSpPr>
          <p:nvPr>
            <p:ph type="ftr" idx="11"/>
          </p:nvPr>
        </p:nvSpPr>
        <p:spPr>
          <a:xfrm>
            <a:off x="2422849" y="6400800"/>
            <a:ext cx="7315200" cy="228600"/>
          </a:xfrm>
          <a:prstGeom prst="rect">
            <a:avLst/>
          </a:prstGeom>
          <a:noFill/>
          <a:ln>
            <a:noFill/>
          </a:ln>
        </p:spPr>
        <p:txBody>
          <a:bodyPr spcFirstLastPara="1" wrap="square" lIns="91425" tIns="45700" rIns="91425" bIns="45700" anchor="ctr" anchorCtr="0"/>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58" name="Google Shape;58;p9"/>
          <p:cNvSpPr txBox="1">
            <a:spLocks noGrp="1"/>
          </p:cNvSpPr>
          <p:nvPr>
            <p:ph type="sldNum" idx="12"/>
          </p:nvPr>
        </p:nvSpPr>
        <p:spPr>
          <a:xfrm>
            <a:off x="1065190" y="6400800"/>
            <a:ext cx="1097280" cy="228600"/>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תמונה עם כיתוב">
  <p:cSld name="תמונה עם כיתוב">
    <p:spTree>
      <p:nvGrpSpPr>
        <p:cNvPr id="1" name="Shape 59"/>
        <p:cNvGrpSpPr/>
        <p:nvPr/>
      </p:nvGrpSpPr>
      <p:grpSpPr>
        <a:xfrm>
          <a:off x="0" y="0"/>
          <a:ext cx="0" cy="0"/>
          <a:chOff x="0" y="0"/>
          <a:chExt cx="0" cy="0"/>
        </a:xfrm>
      </p:grpSpPr>
      <p:sp>
        <p:nvSpPr>
          <p:cNvPr id="60" name="Google Shape;60;p10" descr="מציין מיקום ריק להוספת תמונה. לחץ על מציין המיקום ובחר את התמונה שברצונך להוסיף."/>
          <p:cNvSpPr>
            <a:spLocks noGrp="1"/>
          </p:cNvSpPr>
          <p:nvPr>
            <p:ph type="pic" idx="2"/>
          </p:nvPr>
        </p:nvSpPr>
        <p:spPr>
          <a:xfrm>
            <a:off x="6087748" y="0"/>
            <a:ext cx="6096000" cy="6858000"/>
          </a:xfrm>
          <a:prstGeom prst="rect">
            <a:avLst/>
          </a:prstGeom>
          <a:noFill/>
          <a:ln>
            <a:noFill/>
          </a:ln>
        </p:spPr>
        <p:txBody>
          <a:bodyPr spcFirstLastPara="1" wrap="square" lIns="91425" tIns="457200" rIns="91425" bIns="45700" anchor="t" anchorCtr="0"/>
          <a:lstStyle>
            <a:lvl1pPr marR="0" lvl="0" algn="ctr" rtl="1">
              <a:lnSpc>
                <a:spcPct val="90000"/>
              </a:lnSpc>
              <a:spcBef>
                <a:spcPts val="1800"/>
              </a:spcBef>
              <a:spcAft>
                <a:spcPts val="0"/>
              </a:spcAft>
              <a:buClr>
                <a:schemeClr val="accent5"/>
              </a:buClr>
              <a:buSzPts val="2160"/>
              <a:buFont typeface="Arial"/>
              <a:buNone/>
              <a:defRPr sz="2400" b="0" i="0" u="none" strike="noStrike" cap="none">
                <a:solidFill>
                  <a:schemeClr val="dk1"/>
                </a:solidFill>
                <a:latin typeface="Tahoma"/>
                <a:ea typeface="Tahoma"/>
                <a:cs typeface="Tahoma"/>
                <a:sym typeface="Tahoma"/>
              </a:defRPr>
            </a:lvl1pPr>
            <a:lvl2pPr marR="0" lvl="1" algn="r" rtl="1">
              <a:lnSpc>
                <a:spcPct val="90000"/>
              </a:lnSpc>
              <a:spcBef>
                <a:spcPts val="1200"/>
              </a:spcBef>
              <a:spcAft>
                <a:spcPts val="0"/>
              </a:spcAft>
              <a:buClr>
                <a:schemeClr val="accent5"/>
              </a:buClr>
              <a:buSzPts val="2520"/>
              <a:buFont typeface="Arial"/>
              <a:buNone/>
              <a:defRPr sz="2800" b="0" i="0" u="none" strike="noStrike" cap="none">
                <a:solidFill>
                  <a:schemeClr val="dk1"/>
                </a:solidFill>
                <a:latin typeface="Tahoma"/>
                <a:ea typeface="Tahoma"/>
                <a:cs typeface="Tahoma"/>
                <a:sym typeface="Tahoma"/>
              </a:defRPr>
            </a:lvl2pPr>
            <a:lvl3pPr marR="0" lvl="2" algn="r" rtl="1">
              <a:lnSpc>
                <a:spcPct val="90000"/>
              </a:lnSpc>
              <a:spcBef>
                <a:spcPts val="800"/>
              </a:spcBef>
              <a:spcAft>
                <a:spcPts val="0"/>
              </a:spcAft>
              <a:buClr>
                <a:schemeClr val="accent5"/>
              </a:buClr>
              <a:buSzPts val="2160"/>
              <a:buFont typeface="Arial"/>
              <a:buNone/>
              <a:defRPr sz="2400" b="0" i="0" u="none" strike="noStrike" cap="none">
                <a:solidFill>
                  <a:schemeClr val="dk1"/>
                </a:solidFill>
                <a:latin typeface="Tahoma"/>
                <a:ea typeface="Tahoma"/>
                <a:cs typeface="Tahoma"/>
                <a:sym typeface="Tahoma"/>
              </a:defRPr>
            </a:lvl3pPr>
            <a:lvl4pPr marR="0" lvl="3" algn="r" rtl="1">
              <a:lnSpc>
                <a:spcPct val="90000"/>
              </a:lnSpc>
              <a:spcBef>
                <a:spcPts val="800"/>
              </a:spcBef>
              <a:spcAft>
                <a:spcPts val="0"/>
              </a:spcAft>
              <a:buClr>
                <a:schemeClr val="accent5"/>
              </a:buClr>
              <a:buSzPts val="1800"/>
              <a:buFont typeface="Arial"/>
              <a:buNone/>
              <a:defRPr sz="2000" b="0" i="0" u="none" strike="noStrike" cap="none">
                <a:solidFill>
                  <a:schemeClr val="dk1"/>
                </a:solidFill>
                <a:latin typeface="Tahoma"/>
                <a:ea typeface="Tahoma"/>
                <a:cs typeface="Tahoma"/>
                <a:sym typeface="Tahoma"/>
              </a:defRPr>
            </a:lvl4pPr>
            <a:lvl5pPr marR="0" lvl="4" algn="r" rtl="1">
              <a:lnSpc>
                <a:spcPct val="90000"/>
              </a:lnSpc>
              <a:spcBef>
                <a:spcPts val="600"/>
              </a:spcBef>
              <a:spcAft>
                <a:spcPts val="0"/>
              </a:spcAft>
              <a:buClr>
                <a:schemeClr val="accent5"/>
              </a:buClr>
              <a:buSzPts val="1800"/>
              <a:buFont typeface="Arial"/>
              <a:buNone/>
              <a:defRPr sz="2000" b="0" i="0" u="none" strike="noStrike" cap="none">
                <a:solidFill>
                  <a:schemeClr val="dk1"/>
                </a:solidFill>
                <a:latin typeface="Tahoma"/>
                <a:ea typeface="Tahoma"/>
                <a:cs typeface="Tahoma"/>
                <a:sym typeface="Tahoma"/>
              </a:defRPr>
            </a:lvl5pPr>
            <a:lvl6pPr marR="0" lvl="5" algn="r" rtl="1">
              <a:lnSpc>
                <a:spcPct val="90000"/>
              </a:lnSpc>
              <a:spcBef>
                <a:spcPts val="600"/>
              </a:spcBef>
              <a:spcAft>
                <a:spcPts val="0"/>
              </a:spcAft>
              <a:buClr>
                <a:schemeClr val="accent5"/>
              </a:buClr>
              <a:buSzPts val="1800"/>
              <a:buFont typeface="Arial"/>
              <a:buNone/>
              <a:defRPr sz="2000" b="0" i="0" u="none" strike="noStrike" cap="none">
                <a:solidFill>
                  <a:schemeClr val="dk1"/>
                </a:solidFill>
                <a:latin typeface="Cambria"/>
                <a:ea typeface="Cambria"/>
                <a:cs typeface="Cambria"/>
                <a:sym typeface="Cambria"/>
              </a:defRPr>
            </a:lvl6pPr>
            <a:lvl7pPr marR="0" lvl="6" algn="r" rtl="1">
              <a:lnSpc>
                <a:spcPct val="90000"/>
              </a:lnSpc>
              <a:spcBef>
                <a:spcPts val="600"/>
              </a:spcBef>
              <a:spcAft>
                <a:spcPts val="0"/>
              </a:spcAft>
              <a:buClr>
                <a:schemeClr val="accent5"/>
              </a:buClr>
              <a:buSzPts val="1800"/>
              <a:buFont typeface="Arial"/>
              <a:buNone/>
              <a:defRPr sz="2000" b="0" i="0" u="none" strike="noStrike" cap="none">
                <a:solidFill>
                  <a:schemeClr val="dk1"/>
                </a:solidFill>
                <a:latin typeface="Cambria"/>
                <a:ea typeface="Cambria"/>
                <a:cs typeface="Cambria"/>
                <a:sym typeface="Cambria"/>
              </a:defRPr>
            </a:lvl7pPr>
            <a:lvl8pPr marR="0" lvl="7" algn="r" rtl="1">
              <a:lnSpc>
                <a:spcPct val="90000"/>
              </a:lnSpc>
              <a:spcBef>
                <a:spcPts val="600"/>
              </a:spcBef>
              <a:spcAft>
                <a:spcPts val="0"/>
              </a:spcAft>
              <a:buClr>
                <a:schemeClr val="accent5"/>
              </a:buClr>
              <a:buSzPts val="1800"/>
              <a:buFont typeface="Arial"/>
              <a:buNone/>
              <a:defRPr sz="2000" b="0" i="0" u="none" strike="noStrike" cap="none">
                <a:solidFill>
                  <a:schemeClr val="dk1"/>
                </a:solidFill>
                <a:latin typeface="Cambria"/>
                <a:ea typeface="Cambria"/>
                <a:cs typeface="Cambria"/>
                <a:sym typeface="Cambria"/>
              </a:defRPr>
            </a:lvl8pPr>
            <a:lvl9pPr marR="0" lvl="8" algn="r" rtl="1">
              <a:lnSpc>
                <a:spcPct val="90000"/>
              </a:lnSpc>
              <a:spcBef>
                <a:spcPts val="600"/>
              </a:spcBef>
              <a:spcAft>
                <a:spcPts val="0"/>
              </a:spcAft>
              <a:buClr>
                <a:schemeClr val="accent5"/>
              </a:buClr>
              <a:buSzPts val="1800"/>
              <a:buFont typeface="Arial"/>
              <a:buNone/>
              <a:defRPr sz="2000" b="0" i="0" u="none" strike="noStrike" cap="none">
                <a:solidFill>
                  <a:schemeClr val="dk1"/>
                </a:solidFill>
                <a:latin typeface="Cambria"/>
                <a:ea typeface="Cambria"/>
                <a:cs typeface="Cambria"/>
                <a:sym typeface="Cambria"/>
              </a:defRPr>
            </a:lvl9pPr>
          </a:lstStyle>
          <a:p>
            <a:endParaRPr/>
          </a:p>
        </p:txBody>
      </p:sp>
      <p:sp>
        <p:nvSpPr>
          <p:cNvPr id="61" name="Google Shape;61;p10"/>
          <p:cNvSpPr txBox="1">
            <a:spLocks noGrp="1"/>
          </p:cNvSpPr>
          <p:nvPr>
            <p:ph type="title"/>
          </p:nvPr>
        </p:nvSpPr>
        <p:spPr>
          <a:xfrm>
            <a:off x="689108" y="3090672"/>
            <a:ext cx="4663440" cy="1828800"/>
          </a:xfrm>
          <a:prstGeom prst="rect">
            <a:avLst/>
          </a:prstGeom>
          <a:noFill/>
          <a:ln>
            <a:noFill/>
          </a:ln>
        </p:spPr>
        <p:txBody>
          <a:bodyPr spcFirstLastPara="1" wrap="square" lIns="91425" tIns="45700" rIns="91425" bIns="45700" anchor="b" anchorCtr="0"/>
          <a:lstStyle>
            <a:lvl1pPr lvl="0" algn="r" rtl="1">
              <a:lnSpc>
                <a:spcPct val="90000"/>
              </a:lnSpc>
              <a:spcBef>
                <a:spcPts val="0"/>
              </a:spcBef>
              <a:spcAft>
                <a:spcPts val="0"/>
              </a:spcAft>
              <a:buClr>
                <a:srgbClr val="962F56"/>
              </a:buClr>
              <a:buSzPts val="3600"/>
              <a:buFont typeface="Tahoma"/>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10"/>
          <p:cNvSpPr txBox="1">
            <a:spLocks noGrp="1"/>
          </p:cNvSpPr>
          <p:nvPr>
            <p:ph type="body" idx="1"/>
          </p:nvPr>
        </p:nvSpPr>
        <p:spPr>
          <a:xfrm>
            <a:off x="689108" y="4983480"/>
            <a:ext cx="4663440" cy="1188720"/>
          </a:xfrm>
          <a:prstGeom prst="rect">
            <a:avLst/>
          </a:prstGeom>
          <a:noFill/>
          <a:ln>
            <a:noFill/>
          </a:ln>
        </p:spPr>
        <p:txBody>
          <a:bodyPr spcFirstLastPara="1" wrap="square" lIns="91425" tIns="45700" rIns="91425" bIns="45700" anchor="t" anchorCtr="0"/>
          <a:lstStyle>
            <a:lvl1pPr marL="457200" lvl="0" indent="-228600" algn="r" rtl="1">
              <a:lnSpc>
                <a:spcPct val="90000"/>
              </a:lnSpc>
              <a:spcBef>
                <a:spcPts val="1200"/>
              </a:spcBef>
              <a:spcAft>
                <a:spcPts val="0"/>
              </a:spcAft>
              <a:buSzPts val="1620"/>
              <a:buNone/>
              <a:defRPr sz="1800"/>
            </a:lvl1pPr>
            <a:lvl2pPr marL="914400" lvl="1" indent="-228600" algn="r" rtl="1">
              <a:lnSpc>
                <a:spcPct val="90000"/>
              </a:lnSpc>
              <a:spcBef>
                <a:spcPts val="1200"/>
              </a:spcBef>
              <a:spcAft>
                <a:spcPts val="0"/>
              </a:spcAft>
              <a:buSzPts val="1260"/>
              <a:buNone/>
              <a:defRPr sz="1400"/>
            </a:lvl2pPr>
            <a:lvl3pPr marL="1371600" lvl="2" indent="-228600" algn="r" rtl="1">
              <a:lnSpc>
                <a:spcPct val="90000"/>
              </a:lnSpc>
              <a:spcBef>
                <a:spcPts val="800"/>
              </a:spcBef>
              <a:spcAft>
                <a:spcPts val="0"/>
              </a:spcAft>
              <a:buSzPts val="1080"/>
              <a:buNone/>
              <a:defRPr sz="1200"/>
            </a:lvl3pPr>
            <a:lvl4pPr marL="1828800" lvl="3" indent="-228600" algn="r" rtl="1">
              <a:lnSpc>
                <a:spcPct val="90000"/>
              </a:lnSpc>
              <a:spcBef>
                <a:spcPts val="800"/>
              </a:spcBef>
              <a:spcAft>
                <a:spcPts val="0"/>
              </a:spcAft>
              <a:buSzPts val="900"/>
              <a:buNone/>
              <a:defRPr sz="1000"/>
            </a:lvl4pPr>
            <a:lvl5pPr marL="2286000" lvl="4" indent="-228600" algn="r" rtl="1">
              <a:lnSpc>
                <a:spcPct val="90000"/>
              </a:lnSpc>
              <a:spcBef>
                <a:spcPts val="600"/>
              </a:spcBef>
              <a:spcAft>
                <a:spcPts val="0"/>
              </a:spcAft>
              <a:buSzPts val="900"/>
              <a:buNone/>
              <a:defRPr sz="1000"/>
            </a:lvl5pPr>
            <a:lvl6pPr marL="2743200" lvl="5" indent="-228600" algn="r" rtl="1">
              <a:lnSpc>
                <a:spcPct val="90000"/>
              </a:lnSpc>
              <a:spcBef>
                <a:spcPts val="600"/>
              </a:spcBef>
              <a:spcAft>
                <a:spcPts val="0"/>
              </a:spcAft>
              <a:buSzPts val="900"/>
              <a:buNone/>
              <a:defRPr sz="1000"/>
            </a:lvl6pPr>
            <a:lvl7pPr marL="3200400" lvl="6" indent="-228600" algn="r" rtl="1">
              <a:lnSpc>
                <a:spcPct val="90000"/>
              </a:lnSpc>
              <a:spcBef>
                <a:spcPts val="600"/>
              </a:spcBef>
              <a:spcAft>
                <a:spcPts val="0"/>
              </a:spcAft>
              <a:buSzPts val="900"/>
              <a:buNone/>
              <a:defRPr sz="1000"/>
            </a:lvl7pPr>
            <a:lvl8pPr marL="3657600" lvl="7" indent="-228600" algn="r" rtl="1">
              <a:lnSpc>
                <a:spcPct val="90000"/>
              </a:lnSpc>
              <a:spcBef>
                <a:spcPts val="600"/>
              </a:spcBef>
              <a:spcAft>
                <a:spcPts val="0"/>
              </a:spcAft>
              <a:buSzPts val="900"/>
              <a:buNone/>
              <a:defRPr sz="1000"/>
            </a:lvl8pPr>
            <a:lvl9pPr marL="4114800" lvl="8" indent="-228600" algn="r" rtl="1">
              <a:lnSpc>
                <a:spcPct val="90000"/>
              </a:lnSpc>
              <a:spcBef>
                <a:spcPts val="600"/>
              </a:spcBef>
              <a:spcAft>
                <a:spcPts val="0"/>
              </a:spcAft>
              <a:buSzPts val="900"/>
              <a:buNone/>
              <a:defRPr sz="10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כותרת וטקסט אנכי" type="vertTx">
  <p:cSld name="VERTICAL_TEXT">
    <p:spTree>
      <p:nvGrpSpPr>
        <p:cNvPr id="1" name="Shape 63"/>
        <p:cNvGrpSpPr/>
        <p:nvPr/>
      </p:nvGrpSpPr>
      <p:grpSpPr>
        <a:xfrm>
          <a:off x="0" y="0"/>
          <a:ext cx="0" cy="0"/>
          <a:chOff x="0" y="0"/>
          <a:chExt cx="0" cy="0"/>
        </a:xfrm>
      </p:grpSpPr>
      <p:sp>
        <p:nvSpPr>
          <p:cNvPr id="64" name="Google Shape;64;p11"/>
          <p:cNvSpPr txBox="1">
            <a:spLocks noGrp="1"/>
          </p:cNvSpPr>
          <p:nvPr>
            <p:ph type="title"/>
          </p:nvPr>
        </p:nvSpPr>
        <p:spPr>
          <a:xfrm>
            <a:off x="1066800" y="457518"/>
            <a:ext cx="10058400" cy="1188720"/>
          </a:xfrm>
          <a:prstGeom prst="rect">
            <a:avLst/>
          </a:prstGeom>
          <a:noFill/>
          <a:ln>
            <a:noFill/>
          </a:ln>
        </p:spPr>
        <p:txBody>
          <a:bodyPr spcFirstLastPara="1" wrap="square" lIns="91425" tIns="45700" rIns="91425" bIns="45700" anchor="b" anchorCtr="0"/>
          <a:lstStyle>
            <a:lvl1pPr lvl="0" algn="r" rtl="1">
              <a:lnSpc>
                <a:spcPct val="90000"/>
              </a:lnSpc>
              <a:spcBef>
                <a:spcPts val="0"/>
              </a:spcBef>
              <a:spcAft>
                <a:spcPts val="0"/>
              </a:spcAft>
              <a:buClr>
                <a:srgbClr val="962F5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1"/>
          <p:cNvSpPr txBox="1">
            <a:spLocks noGrp="1"/>
          </p:cNvSpPr>
          <p:nvPr>
            <p:ph type="body" idx="1"/>
          </p:nvPr>
        </p:nvSpPr>
        <p:spPr>
          <a:xfrm rot="-5400000">
            <a:off x="3962400" y="-990599"/>
            <a:ext cx="4267200" cy="10058400"/>
          </a:xfrm>
          <a:prstGeom prst="rect">
            <a:avLst/>
          </a:prstGeom>
          <a:noFill/>
          <a:ln>
            <a:noFill/>
          </a:ln>
        </p:spPr>
        <p:txBody>
          <a:bodyPr spcFirstLastPara="1" wrap="square" lIns="91425" tIns="45700" rIns="91425" bIns="45700" anchor="t" anchorCtr="0"/>
          <a:lstStyle>
            <a:lvl1pPr marL="457200" lvl="0" indent="-331470" algn="r" rtl="1">
              <a:lnSpc>
                <a:spcPct val="90000"/>
              </a:lnSpc>
              <a:spcBef>
                <a:spcPts val="1800"/>
              </a:spcBef>
              <a:spcAft>
                <a:spcPts val="0"/>
              </a:spcAft>
              <a:buSzPts val="1620"/>
              <a:buChar char="•"/>
              <a:defRPr/>
            </a:lvl1pPr>
            <a:lvl2pPr marL="914400" lvl="1" indent="-331469" algn="r" rtl="1">
              <a:lnSpc>
                <a:spcPct val="90000"/>
              </a:lnSpc>
              <a:spcBef>
                <a:spcPts val="1200"/>
              </a:spcBef>
              <a:spcAft>
                <a:spcPts val="0"/>
              </a:spcAft>
              <a:buSzPts val="1620"/>
              <a:buChar char="•"/>
              <a:defRPr/>
            </a:lvl2pPr>
            <a:lvl3pPr marL="1371600" lvl="2" indent="-331469" algn="r" rtl="1">
              <a:lnSpc>
                <a:spcPct val="90000"/>
              </a:lnSpc>
              <a:spcBef>
                <a:spcPts val="800"/>
              </a:spcBef>
              <a:spcAft>
                <a:spcPts val="0"/>
              </a:spcAft>
              <a:buSzPts val="1620"/>
              <a:buChar char="•"/>
              <a:defRPr/>
            </a:lvl3pPr>
            <a:lvl4pPr marL="1828800" lvl="3" indent="-331469" algn="r" rtl="1">
              <a:lnSpc>
                <a:spcPct val="90000"/>
              </a:lnSpc>
              <a:spcBef>
                <a:spcPts val="800"/>
              </a:spcBef>
              <a:spcAft>
                <a:spcPts val="0"/>
              </a:spcAft>
              <a:buSzPts val="1620"/>
              <a:buChar char="•"/>
              <a:defRPr/>
            </a:lvl4pPr>
            <a:lvl5pPr marL="2286000" lvl="4" indent="-331470" algn="r" rtl="1">
              <a:lnSpc>
                <a:spcPct val="90000"/>
              </a:lnSpc>
              <a:spcBef>
                <a:spcPts val="600"/>
              </a:spcBef>
              <a:spcAft>
                <a:spcPts val="0"/>
              </a:spcAft>
              <a:buSzPts val="1620"/>
              <a:buChar char="•"/>
              <a:defRPr/>
            </a:lvl5pPr>
            <a:lvl6pPr marL="2743200" lvl="5" indent="-331470" algn="r" rtl="1">
              <a:lnSpc>
                <a:spcPct val="90000"/>
              </a:lnSpc>
              <a:spcBef>
                <a:spcPts val="600"/>
              </a:spcBef>
              <a:spcAft>
                <a:spcPts val="0"/>
              </a:spcAft>
              <a:buSzPts val="1620"/>
              <a:buChar char="•"/>
              <a:defRPr/>
            </a:lvl6pPr>
            <a:lvl7pPr marL="3200400" lvl="6" indent="-331470" algn="r" rtl="1">
              <a:lnSpc>
                <a:spcPct val="90000"/>
              </a:lnSpc>
              <a:spcBef>
                <a:spcPts val="600"/>
              </a:spcBef>
              <a:spcAft>
                <a:spcPts val="0"/>
              </a:spcAft>
              <a:buSzPts val="1620"/>
              <a:buChar char="•"/>
              <a:defRPr/>
            </a:lvl7pPr>
            <a:lvl8pPr marL="3657600" lvl="7" indent="-331470" algn="r" rtl="1">
              <a:lnSpc>
                <a:spcPct val="90000"/>
              </a:lnSpc>
              <a:spcBef>
                <a:spcPts val="600"/>
              </a:spcBef>
              <a:spcAft>
                <a:spcPts val="0"/>
              </a:spcAft>
              <a:buSzPts val="1620"/>
              <a:buChar char="•"/>
              <a:defRPr/>
            </a:lvl8pPr>
            <a:lvl9pPr marL="4114800" lvl="8" indent="-331470" algn="r" rtl="1">
              <a:lnSpc>
                <a:spcPct val="90000"/>
              </a:lnSpc>
              <a:spcBef>
                <a:spcPts val="600"/>
              </a:spcBef>
              <a:spcAft>
                <a:spcPts val="0"/>
              </a:spcAft>
              <a:buSzPts val="1620"/>
              <a:buChar char="•"/>
              <a:defRPr/>
            </a:lvl9pPr>
          </a:lstStyle>
          <a:p>
            <a:endParaRPr/>
          </a:p>
        </p:txBody>
      </p:sp>
      <p:sp>
        <p:nvSpPr>
          <p:cNvPr id="66" name="Google Shape;66;p11"/>
          <p:cNvSpPr txBox="1">
            <a:spLocks noGrp="1"/>
          </p:cNvSpPr>
          <p:nvPr>
            <p:ph type="dt" idx="10"/>
          </p:nvPr>
        </p:nvSpPr>
        <p:spPr>
          <a:xfrm>
            <a:off x="10029548" y="6400800"/>
            <a:ext cx="1097280" cy="228600"/>
          </a:xfrm>
          <a:prstGeom prst="rect">
            <a:avLst/>
          </a:prstGeom>
          <a:noFill/>
          <a:ln>
            <a:noFill/>
          </a:ln>
        </p:spPr>
        <p:txBody>
          <a:bodyPr spcFirstLastPara="1" wrap="square" lIns="91425" tIns="45700" rIns="91425" bIns="45700" anchor="ctr" anchorCtr="0"/>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67" name="Google Shape;67;p11"/>
          <p:cNvSpPr txBox="1">
            <a:spLocks noGrp="1"/>
          </p:cNvSpPr>
          <p:nvPr>
            <p:ph type="ftr" idx="11"/>
          </p:nvPr>
        </p:nvSpPr>
        <p:spPr>
          <a:xfrm>
            <a:off x="2422849" y="6400800"/>
            <a:ext cx="7315200" cy="228600"/>
          </a:xfrm>
          <a:prstGeom prst="rect">
            <a:avLst/>
          </a:prstGeom>
          <a:noFill/>
          <a:ln>
            <a:noFill/>
          </a:ln>
        </p:spPr>
        <p:txBody>
          <a:bodyPr spcFirstLastPara="1" wrap="square" lIns="91425" tIns="45700" rIns="91425" bIns="45700" anchor="ctr" anchorCtr="0"/>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68" name="Google Shape;68;p11"/>
          <p:cNvSpPr txBox="1">
            <a:spLocks noGrp="1"/>
          </p:cNvSpPr>
          <p:nvPr>
            <p:ph type="sldNum" idx="12"/>
          </p:nvPr>
        </p:nvSpPr>
        <p:spPr>
          <a:xfrm>
            <a:off x="1065190" y="6400800"/>
            <a:ext cx="1097280" cy="228600"/>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כותרת אנכית וטקסט" type="vertTitleAndTx">
  <p:cSld name="VERTICAL_TITLE_AND_VERTICAL_TEXT">
    <p:spTree>
      <p:nvGrpSpPr>
        <p:cNvPr id="1" name="Shape 69"/>
        <p:cNvGrpSpPr/>
        <p:nvPr/>
      </p:nvGrpSpPr>
      <p:grpSpPr>
        <a:xfrm>
          <a:off x="0" y="0"/>
          <a:ext cx="0" cy="0"/>
          <a:chOff x="0" y="0"/>
          <a:chExt cx="0" cy="0"/>
        </a:xfrm>
      </p:grpSpPr>
      <p:sp>
        <p:nvSpPr>
          <p:cNvPr id="70" name="Google Shape;70;p12"/>
          <p:cNvSpPr txBox="1">
            <a:spLocks noGrp="1"/>
          </p:cNvSpPr>
          <p:nvPr>
            <p:ph type="title"/>
          </p:nvPr>
        </p:nvSpPr>
        <p:spPr>
          <a:xfrm rot="-5400000">
            <a:off x="-878655" y="2402681"/>
            <a:ext cx="5719762" cy="1828800"/>
          </a:xfrm>
          <a:prstGeom prst="rect">
            <a:avLst/>
          </a:prstGeom>
          <a:noFill/>
          <a:ln>
            <a:noFill/>
          </a:ln>
        </p:spPr>
        <p:txBody>
          <a:bodyPr spcFirstLastPara="1" wrap="square" lIns="91425" tIns="45700" rIns="91425" bIns="45700" anchor="b" anchorCtr="0"/>
          <a:lstStyle>
            <a:lvl1pPr lvl="0" algn="r" rtl="1">
              <a:lnSpc>
                <a:spcPct val="90000"/>
              </a:lnSpc>
              <a:spcBef>
                <a:spcPts val="0"/>
              </a:spcBef>
              <a:spcAft>
                <a:spcPts val="0"/>
              </a:spcAft>
              <a:buClr>
                <a:srgbClr val="962F5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2"/>
          <p:cNvSpPr txBox="1">
            <a:spLocks noGrp="1"/>
          </p:cNvSpPr>
          <p:nvPr>
            <p:ph type="body" idx="1"/>
          </p:nvPr>
        </p:nvSpPr>
        <p:spPr>
          <a:xfrm rot="-5400000">
            <a:off x="4285209" y="-660559"/>
            <a:ext cx="5719762" cy="7955280"/>
          </a:xfrm>
          <a:prstGeom prst="rect">
            <a:avLst/>
          </a:prstGeom>
          <a:noFill/>
          <a:ln>
            <a:noFill/>
          </a:ln>
        </p:spPr>
        <p:txBody>
          <a:bodyPr spcFirstLastPara="1" wrap="square" lIns="91425" tIns="45700" rIns="91425" bIns="45700" anchor="t" anchorCtr="0"/>
          <a:lstStyle>
            <a:lvl1pPr marL="457200" lvl="0" indent="-331470" algn="r" rtl="1">
              <a:lnSpc>
                <a:spcPct val="90000"/>
              </a:lnSpc>
              <a:spcBef>
                <a:spcPts val="1800"/>
              </a:spcBef>
              <a:spcAft>
                <a:spcPts val="0"/>
              </a:spcAft>
              <a:buSzPts val="1620"/>
              <a:buChar char="•"/>
              <a:defRPr/>
            </a:lvl1pPr>
            <a:lvl2pPr marL="914400" lvl="1" indent="-331469" algn="r" rtl="1">
              <a:lnSpc>
                <a:spcPct val="90000"/>
              </a:lnSpc>
              <a:spcBef>
                <a:spcPts val="1200"/>
              </a:spcBef>
              <a:spcAft>
                <a:spcPts val="0"/>
              </a:spcAft>
              <a:buSzPts val="1620"/>
              <a:buChar char="•"/>
              <a:defRPr/>
            </a:lvl2pPr>
            <a:lvl3pPr marL="1371600" lvl="2" indent="-331469" algn="r" rtl="1">
              <a:lnSpc>
                <a:spcPct val="90000"/>
              </a:lnSpc>
              <a:spcBef>
                <a:spcPts val="800"/>
              </a:spcBef>
              <a:spcAft>
                <a:spcPts val="0"/>
              </a:spcAft>
              <a:buSzPts val="1620"/>
              <a:buChar char="•"/>
              <a:defRPr/>
            </a:lvl3pPr>
            <a:lvl4pPr marL="1828800" lvl="3" indent="-331469" algn="r" rtl="1">
              <a:lnSpc>
                <a:spcPct val="90000"/>
              </a:lnSpc>
              <a:spcBef>
                <a:spcPts val="800"/>
              </a:spcBef>
              <a:spcAft>
                <a:spcPts val="0"/>
              </a:spcAft>
              <a:buSzPts val="1620"/>
              <a:buChar char="•"/>
              <a:defRPr/>
            </a:lvl4pPr>
            <a:lvl5pPr marL="2286000" lvl="4" indent="-331470" algn="r" rtl="1">
              <a:lnSpc>
                <a:spcPct val="90000"/>
              </a:lnSpc>
              <a:spcBef>
                <a:spcPts val="600"/>
              </a:spcBef>
              <a:spcAft>
                <a:spcPts val="0"/>
              </a:spcAft>
              <a:buSzPts val="1620"/>
              <a:buChar char="•"/>
              <a:defRPr/>
            </a:lvl5pPr>
            <a:lvl6pPr marL="2743200" lvl="5" indent="-331470" algn="r" rtl="1">
              <a:lnSpc>
                <a:spcPct val="90000"/>
              </a:lnSpc>
              <a:spcBef>
                <a:spcPts val="600"/>
              </a:spcBef>
              <a:spcAft>
                <a:spcPts val="0"/>
              </a:spcAft>
              <a:buSzPts val="1620"/>
              <a:buChar char="•"/>
              <a:defRPr/>
            </a:lvl6pPr>
            <a:lvl7pPr marL="3200400" lvl="6" indent="-331470" algn="r" rtl="1">
              <a:lnSpc>
                <a:spcPct val="90000"/>
              </a:lnSpc>
              <a:spcBef>
                <a:spcPts val="600"/>
              </a:spcBef>
              <a:spcAft>
                <a:spcPts val="0"/>
              </a:spcAft>
              <a:buSzPts val="1620"/>
              <a:buChar char="•"/>
              <a:defRPr/>
            </a:lvl7pPr>
            <a:lvl8pPr marL="3657600" lvl="7" indent="-331470" algn="r" rtl="1">
              <a:lnSpc>
                <a:spcPct val="90000"/>
              </a:lnSpc>
              <a:spcBef>
                <a:spcPts val="600"/>
              </a:spcBef>
              <a:spcAft>
                <a:spcPts val="0"/>
              </a:spcAft>
              <a:buSzPts val="1620"/>
              <a:buChar char="•"/>
              <a:defRPr/>
            </a:lvl8pPr>
            <a:lvl9pPr marL="4114800" lvl="8" indent="-331470" algn="r" rtl="1">
              <a:lnSpc>
                <a:spcPct val="90000"/>
              </a:lnSpc>
              <a:spcBef>
                <a:spcPts val="600"/>
              </a:spcBef>
              <a:spcAft>
                <a:spcPts val="0"/>
              </a:spcAft>
              <a:buSzPts val="1620"/>
              <a:buChar char="•"/>
              <a:defRPr/>
            </a:lvl9pPr>
          </a:lstStyle>
          <a:p>
            <a:endParaRPr/>
          </a:p>
        </p:txBody>
      </p:sp>
      <p:sp>
        <p:nvSpPr>
          <p:cNvPr id="72" name="Google Shape;72;p12"/>
          <p:cNvSpPr txBox="1">
            <a:spLocks noGrp="1"/>
          </p:cNvSpPr>
          <p:nvPr>
            <p:ph type="dt" idx="10"/>
          </p:nvPr>
        </p:nvSpPr>
        <p:spPr>
          <a:xfrm>
            <a:off x="10029548" y="6400800"/>
            <a:ext cx="1097280" cy="228600"/>
          </a:xfrm>
          <a:prstGeom prst="rect">
            <a:avLst/>
          </a:prstGeom>
          <a:noFill/>
          <a:ln>
            <a:noFill/>
          </a:ln>
        </p:spPr>
        <p:txBody>
          <a:bodyPr spcFirstLastPara="1" wrap="square" lIns="91425" tIns="45700" rIns="91425" bIns="45700" anchor="ctr" anchorCtr="0"/>
          <a:lstStyle>
            <a:lvl1pPr lvl="0" algn="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73" name="Google Shape;73;p12"/>
          <p:cNvSpPr txBox="1">
            <a:spLocks noGrp="1"/>
          </p:cNvSpPr>
          <p:nvPr>
            <p:ph type="ftr" idx="11"/>
          </p:nvPr>
        </p:nvSpPr>
        <p:spPr>
          <a:xfrm>
            <a:off x="2422849" y="6400800"/>
            <a:ext cx="7315200" cy="228600"/>
          </a:xfrm>
          <a:prstGeom prst="rect">
            <a:avLst/>
          </a:prstGeom>
          <a:noFill/>
          <a:ln>
            <a:noFill/>
          </a:ln>
        </p:spPr>
        <p:txBody>
          <a:bodyPr spcFirstLastPara="1" wrap="square" lIns="91425" tIns="45700" rIns="91425" bIns="45700" anchor="ctr" anchorCtr="0"/>
          <a:lstStyle>
            <a:lvl1pPr lvl="0" algn="ctr"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74" name="Google Shape;74;p12"/>
          <p:cNvSpPr txBox="1">
            <a:spLocks noGrp="1"/>
          </p:cNvSpPr>
          <p:nvPr>
            <p:ph type="sldNum" idx="12"/>
          </p:nvPr>
        </p:nvSpPr>
        <p:spPr>
          <a:xfrm>
            <a:off x="1065190" y="6400800"/>
            <a:ext cx="1097280" cy="228600"/>
          </a:xfrm>
          <a:prstGeom prst="rect">
            <a:avLst/>
          </a:prstGeom>
          <a:noFill/>
          <a:ln>
            <a:noFill/>
          </a:ln>
        </p:spPr>
        <p:txBody>
          <a:bodyPr spcFirstLastPara="1" wrap="square" lIns="91425" tIns="45700" rIns="91425" bIns="45700"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x-none"/>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66800" y="457518"/>
            <a:ext cx="10058400" cy="1188720"/>
          </a:xfrm>
          <a:prstGeom prst="rect">
            <a:avLst/>
          </a:prstGeom>
          <a:noFill/>
          <a:ln>
            <a:noFill/>
          </a:ln>
        </p:spPr>
        <p:txBody>
          <a:bodyPr spcFirstLastPara="1" wrap="square" lIns="91425" tIns="45700" rIns="91425" bIns="45700" anchor="b" anchorCtr="0"/>
          <a:lstStyle>
            <a:lvl1pPr marR="0" lvl="0" algn="r" rtl="1">
              <a:lnSpc>
                <a:spcPct val="90000"/>
              </a:lnSpc>
              <a:spcBef>
                <a:spcPts val="0"/>
              </a:spcBef>
              <a:spcAft>
                <a:spcPts val="0"/>
              </a:spcAft>
              <a:buClr>
                <a:srgbClr val="962F56"/>
              </a:buClr>
              <a:buSzPts val="3600"/>
              <a:buFont typeface="Tahoma"/>
              <a:buNone/>
              <a:defRPr sz="3600" b="0" i="0" u="none" strike="noStrike" cap="none">
                <a:solidFill>
                  <a:srgbClr val="962F56"/>
                </a:solidFill>
                <a:latin typeface="Tahoma"/>
                <a:ea typeface="Tahoma"/>
                <a:cs typeface="Tahoma"/>
                <a:sym typeface="Tahom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1066800" y="1905001"/>
            <a:ext cx="10058400" cy="4267200"/>
          </a:xfrm>
          <a:prstGeom prst="rect">
            <a:avLst/>
          </a:prstGeom>
          <a:noFill/>
          <a:ln>
            <a:noFill/>
          </a:ln>
        </p:spPr>
        <p:txBody>
          <a:bodyPr spcFirstLastPara="1" wrap="square" lIns="91425" tIns="45700" rIns="91425" bIns="45700" anchor="t" anchorCtr="0"/>
          <a:lstStyle>
            <a:lvl1pPr marL="457200" marR="0" lvl="0" indent="-365760" algn="r" rtl="1">
              <a:lnSpc>
                <a:spcPct val="90000"/>
              </a:lnSpc>
              <a:spcBef>
                <a:spcPts val="1800"/>
              </a:spcBef>
              <a:spcAft>
                <a:spcPts val="0"/>
              </a:spcAft>
              <a:buClr>
                <a:schemeClr val="accent5"/>
              </a:buClr>
              <a:buSzPts val="2160"/>
              <a:buFont typeface="Arial"/>
              <a:buChar char="•"/>
              <a:defRPr sz="2400" b="0" i="0" u="none" strike="noStrike" cap="none">
                <a:solidFill>
                  <a:schemeClr val="dk1"/>
                </a:solidFill>
                <a:latin typeface="Tahoma"/>
                <a:ea typeface="Tahoma"/>
                <a:cs typeface="Tahoma"/>
                <a:sym typeface="Tahoma"/>
              </a:defRPr>
            </a:lvl1pPr>
            <a:lvl2pPr marL="914400" marR="0" lvl="1" indent="-342900" algn="r" rtl="1">
              <a:lnSpc>
                <a:spcPct val="90000"/>
              </a:lnSpc>
              <a:spcBef>
                <a:spcPts val="1200"/>
              </a:spcBef>
              <a:spcAft>
                <a:spcPts val="0"/>
              </a:spcAft>
              <a:buClr>
                <a:schemeClr val="accent5"/>
              </a:buClr>
              <a:buSzPts val="1800"/>
              <a:buFont typeface="Arial"/>
              <a:buChar char="•"/>
              <a:defRPr sz="2000" b="0" i="0" u="none" strike="noStrike" cap="none">
                <a:solidFill>
                  <a:schemeClr val="dk1"/>
                </a:solidFill>
                <a:latin typeface="Tahoma"/>
                <a:ea typeface="Tahoma"/>
                <a:cs typeface="Tahoma"/>
                <a:sym typeface="Tahoma"/>
              </a:defRPr>
            </a:lvl2pPr>
            <a:lvl3pPr marL="1371600" marR="0" lvl="2" indent="-331469" algn="r" rtl="1">
              <a:lnSpc>
                <a:spcPct val="90000"/>
              </a:lnSpc>
              <a:spcBef>
                <a:spcPts val="800"/>
              </a:spcBef>
              <a:spcAft>
                <a:spcPts val="0"/>
              </a:spcAft>
              <a:buClr>
                <a:schemeClr val="accent5"/>
              </a:buClr>
              <a:buSzPts val="1620"/>
              <a:buFont typeface="Arial"/>
              <a:buChar char="•"/>
              <a:defRPr sz="1800" b="0" i="0" u="none" strike="noStrike" cap="none">
                <a:solidFill>
                  <a:schemeClr val="dk1"/>
                </a:solidFill>
                <a:latin typeface="Tahoma"/>
                <a:ea typeface="Tahoma"/>
                <a:cs typeface="Tahoma"/>
                <a:sym typeface="Tahoma"/>
              </a:defRPr>
            </a:lvl3pPr>
            <a:lvl4pPr marL="1828800" marR="0" lvl="3" indent="-320039" algn="r" rtl="1">
              <a:lnSpc>
                <a:spcPct val="90000"/>
              </a:lnSpc>
              <a:spcBef>
                <a:spcPts val="800"/>
              </a:spcBef>
              <a:spcAft>
                <a:spcPts val="0"/>
              </a:spcAft>
              <a:buClr>
                <a:schemeClr val="accent5"/>
              </a:buClr>
              <a:buSzPts val="1440"/>
              <a:buFont typeface="Arial"/>
              <a:buChar char="•"/>
              <a:defRPr sz="1600" b="0" i="0" u="none" strike="noStrike" cap="none">
                <a:solidFill>
                  <a:schemeClr val="dk1"/>
                </a:solidFill>
                <a:latin typeface="Tahoma"/>
                <a:ea typeface="Tahoma"/>
                <a:cs typeface="Tahoma"/>
                <a:sym typeface="Tahoma"/>
              </a:defRPr>
            </a:lvl4pPr>
            <a:lvl5pPr marL="2286000" marR="0" lvl="4" indent="-308610" algn="r" rtl="1">
              <a:lnSpc>
                <a:spcPct val="90000"/>
              </a:lnSpc>
              <a:spcBef>
                <a:spcPts val="600"/>
              </a:spcBef>
              <a:spcAft>
                <a:spcPts val="0"/>
              </a:spcAft>
              <a:buClr>
                <a:schemeClr val="accent5"/>
              </a:buClr>
              <a:buSzPts val="1260"/>
              <a:buFont typeface="Arial"/>
              <a:buChar char="•"/>
              <a:defRPr sz="1400" b="0" i="0" u="none" strike="noStrike" cap="none">
                <a:solidFill>
                  <a:schemeClr val="dk1"/>
                </a:solidFill>
                <a:latin typeface="Tahoma"/>
                <a:ea typeface="Tahoma"/>
                <a:cs typeface="Tahoma"/>
                <a:sym typeface="Tahoma"/>
              </a:defRPr>
            </a:lvl5pPr>
            <a:lvl6pPr marL="2743200" marR="0" lvl="5" indent="-308610" algn="r" rtl="1">
              <a:lnSpc>
                <a:spcPct val="90000"/>
              </a:lnSpc>
              <a:spcBef>
                <a:spcPts val="600"/>
              </a:spcBef>
              <a:spcAft>
                <a:spcPts val="0"/>
              </a:spcAft>
              <a:buClr>
                <a:schemeClr val="accent5"/>
              </a:buClr>
              <a:buSzPts val="1260"/>
              <a:buFont typeface="Arial"/>
              <a:buChar char="•"/>
              <a:defRPr sz="1400" b="0" i="0" u="none" strike="noStrike" cap="none">
                <a:solidFill>
                  <a:schemeClr val="dk1"/>
                </a:solidFill>
                <a:latin typeface="Cambria"/>
                <a:ea typeface="Cambria"/>
                <a:cs typeface="Cambria"/>
                <a:sym typeface="Cambria"/>
              </a:defRPr>
            </a:lvl6pPr>
            <a:lvl7pPr marL="3200400" marR="0" lvl="6" indent="-308610" algn="r" rtl="1">
              <a:lnSpc>
                <a:spcPct val="90000"/>
              </a:lnSpc>
              <a:spcBef>
                <a:spcPts val="600"/>
              </a:spcBef>
              <a:spcAft>
                <a:spcPts val="0"/>
              </a:spcAft>
              <a:buClr>
                <a:schemeClr val="accent5"/>
              </a:buClr>
              <a:buSzPts val="1260"/>
              <a:buFont typeface="Arial"/>
              <a:buChar char="•"/>
              <a:defRPr sz="1400" b="0" i="0" u="none" strike="noStrike" cap="none">
                <a:solidFill>
                  <a:schemeClr val="dk1"/>
                </a:solidFill>
                <a:latin typeface="Cambria"/>
                <a:ea typeface="Cambria"/>
                <a:cs typeface="Cambria"/>
                <a:sym typeface="Cambria"/>
              </a:defRPr>
            </a:lvl7pPr>
            <a:lvl8pPr marL="3657600" marR="0" lvl="7" indent="-308609" algn="r" rtl="1">
              <a:lnSpc>
                <a:spcPct val="90000"/>
              </a:lnSpc>
              <a:spcBef>
                <a:spcPts val="600"/>
              </a:spcBef>
              <a:spcAft>
                <a:spcPts val="0"/>
              </a:spcAft>
              <a:buClr>
                <a:schemeClr val="accent5"/>
              </a:buClr>
              <a:buSzPts val="1260"/>
              <a:buFont typeface="Arial"/>
              <a:buChar char="•"/>
              <a:defRPr sz="1400" b="0" i="0" u="none" strike="noStrike" cap="none">
                <a:solidFill>
                  <a:schemeClr val="dk1"/>
                </a:solidFill>
                <a:latin typeface="Cambria"/>
                <a:ea typeface="Cambria"/>
                <a:cs typeface="Cambria"/>
                <a:sym typeface="Cambria"/>
              </a:defRPr>
            </a:lvl8pPr>
            <a:lvl9pPr marL="4114800" marR="0" lvl="8" indent="-308609" algn="r" rtl="1">
              <a:lnSpc>
                <a:spcPct val="90000"/>
              </a:lnSpc>
              <a:spcBef>
                <a:spcPts val="600"/>
              </a:spcBef>
              <a:spcAft>
                <a:spcPts val="0"/>
              </a:spcAft>
              <a:buClr>
                <a:schemeClr val="accent5"/>
              </a:buClr>
              <a:buSzPts val="1260"/>
              <a:buFont typeface="Arial"/>
              <a:buChar char="•"/>
              <a:defRPr sz="1400" b="0" i="0" u="none" strike="noStrike" cap="none">
                <a:solidFill>
                  <a:schemeClr val="dk1"/>
                </a:solidFill>
                <a:latin typeface="Cambria"/>
                <a:ea typeface="Cambria"/>
                <a:cs typeface="Cambria"/>
                <a:sym typeface="Cambria"/>
              </a:defRPr>
            </a:lvl9pPr>
          </a:lstStyle>
          <a:p>
            <a:endParaRPr/>
          </a:p>
        </p:txBody>
      </p:sp>
      <p:sp>
        <p:nvSpPr>
          <p:cNvPr id="12" name="Google Shape;12;p1"/>
          <p:cNvSpPr txBox="1">
            <a:spLocks noGrp="1"/>
          </p:cNvSpPr>
          <p:nvPr>
            <p:ph type="dt" idx="10"/>
          </p:nvPr>
        </p:nvSpPr>
        <p:spPr>
          <a:xfrm>
            <a:off x="10029548" y="6400800"/>
            <a:ext cx="1097280" cy="228600"/>
          </a:xfrm>
          <a:prstGeom prst="rect">
            <a:avLst/>
          </a:prstGeom>
          <a:noFill/>
          <a:ln>
            <a:noFill/>
          </a:ln>
        </p:spPr>
        <p:txBody>
          <a:bodyPr spcFirstLastPara="1" wrap="square" lIns="91425" tIns="45700" rIns="91425" bIns="45700" anchor="ctr" anchorCtr="0"/>
          <a:lstStyle>
            <a:lvl1pPr marR="0" lvl="0" algn="r" rtl="1">
              <a:spcBef>
                <a:spcPts val="0"/>
              </a:spcBef>
              <a:spcAft>
                <a:spcPts val="0"/>
              </a:spcAft>
              <a:buSzPts val="1400"/>
              <a:buNone/>
              <a:defRPr sz="1100" b="0" i="0" u="none" strike="noStrike" cap="none">
                <a:solidFill>
                  <a:schemeClr val="dk1"/>
                </a:solidFill>
                <a:latin typeface="Tahoma"/>
                <a:ea typeface="Tahoma"/>
                <a:cs typeface="Tahoma"/>
                <a:sym typeface="Tahoma"/>
              </a:defRPr>
            </a:lvl1pPr>
            <a:lvl2pPr marR="0" lvl="1"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13" name="Google Shape;13;p1"/>
          <p:cNvSpPr txBox="1">
            <a:spLocks noGrp="1"/>
          </p:cNvSpPr>
          <p:nvPr>
            <p:ph type="ftr" idx="11"/>
          </p:nvPr>
        </p:nvSpPr>
        <p:spPr>
          <a:xfrm>
            <a:off x="2422849" y="6400800"/>
            <a:ext cx="7315200" cy="228600"/>
          </a:xfrm>
          <a:prstGeom prst="rect">
            <a:avLst/>
          </a:prstGeom>
          <a:noFill/>
          <a:ln>
            <a:noFill/>
          </a:ln>
        </p:spPr>
        <p:txBody>
          <a:bodyPr spcFirstLastPara="1" wrap="square" lIns="91425" tIns="45700" rIns="91425" bIns="45700" anchor="ctr" anchorCtr="0"/>
          <a:lstStyle>
            <a:lvl1pPr marR="0" lvl="0" algn="ctr" rtl="1">
              <a:spcBef>
                <a:spcPts val="0"/>
              </a:spcBef>
              <a:spcAft>
                <a:spcPts val="0"/>
              </a:spcAft>
              <a:buSzPts val="1400"/>
              <a:buNone/>
              <a:defRPr sz="1100" b="0" i="0" u="none" strike="noStrike" cap="none">
                <a:solidFill>
                  <a:schemeClr val="dk1"/>
                </a:solidFill>
                <a:latin typeface="Tahoma"/>
                <a:ea typeface="Tahoma"/>
                <a:cs typeface="Tahoma"/>
                <a:sym typeface="Tahoma"/>
              </a:defRPr>
            </a:lvl1pPr>
            <a:lvl2pPr marR="0" lvl="1"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r" rtl="1">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14" name="Google Shape;14;p1"/>
          <p:cNvSpPr txBox="1">
            <a:spLocks noGrp="1"/>
          </p:cNvSpPr>
          <p:nvPr>
            <p:ph type="sldNum" idx="12"/>
          </p:nvPr>
        </p:nvSpPr>
        <p:spPr>
          <a:xfrm>
            <a:off x="1065190" y="6400800"/>
            <a:ext cx="1097280" cy="228600"/>
          </a:xfrm>
          <a:prstGeom prst="rect">
            <a:avLst/>
          </a:prstGeom>
          <a:noFill/>
          <a:ln>
            <a:noFill/>
          </a:ln>
        </p:spPr>
        <p:txBody>
          <a:bodyPr spcFirstLastPara="1" wrap="square" lIns="91425" tIns="45700" rIns="91425" bIns="45700" anchor="ctr" anchorCtr="0">
            <a:noAutofit/>
          </a:bodyPr>
          <a:lstStyle>
            <a:lvl1pPr marL="0" marR="0" lvl="0" indent="0" algn="l" rtl="1">
              <a:spcBef>
                <a:spcPts val="0"/>
              </a:spcBef>
              <a:buNone/>
              <a:defRPr sz="1100" b="0" i="0" u="none" strike="noStrike" cap="none">
                <a:solidFill>
                  <a:schemeClr val="dk1"/>
                </a:solidFill>
                <a:latin typeface="Tahoma"/>
                <a:ea typeface="Tahoma"/>
                <a:cs typeface="Tahoma"/>
                <a:sym typeface="Tahoma"/>
              </a:defRPr>
            </a:lvl1pPr>
            <a:lvl2pPr marL="0" marR="0" lvl="1" indent="0" algn="l" rtl="1">
              <a:spcBef>
                <a:spcPts val="0"/>
              </a:spcBef>
              <a:buNone/>
              <a:defRPr sz="1100" b="0" i="0" u="none" strike="noStrike" cap="none">
                <a:solidFill>
                  <a:schemeClr val="dk1"/>
                </a:solidFill>
                <a:latin typeface="Tahoma"/>
                <a:ea typeface="Tahoma"/>
                <a:cs typeface="Tahoma"/>
                <a:sym typeface="Tahoma"/>
              </a:defRPr>
            </a:lvl2pPr>
            <a:lvl3pPr marL="0" marR="0" lvl="2" indent="0" algn="l" rtl="1">
              <a:spcBef>
                <a:spcPts val="0"/>
              </a:spcBef>
              <a:buNone/>
              <a:defRPr sz="1100" b="0" i="0" u="none" strike="noStrike" cap="none">
                <a:solidFill>
                  <a:schemeClr val="dk1"/>
                </a:solidFill>
                <a:latin typeface="Tahoma"/>
                <a:ea typeface="Tahoma"/>
                <a:cs typeface="Tahoma"/>
                <a:sym typeface="Tahoma"/>
              </a:defRPr>
            </a:lvl3pPr>
            <a:lvl4pPr marL="0" marR="0" lvl="3" indent="0" algn="l" rtl="1">
              <a:spcBef>
                <a:spcPts val="0"/>
              </a:spcBef>
              <a:buNone/>
              <a:defRPr sz="1100" b="0" i="0" u="none" strike="noStrike" cap="none">
                <a:solidFill>
                  <a:schemeClr val="dk1"/>
                </a:solidFill>
                <a:latin typeface="Tahoma"/>
                <a:ea typeface="Tahoma"/>
                <a:cs typeface="Tahoma"/>
                <a:sym typeface="Tahoma"/>
              </a:defRPr>
            </a:lvl4pPr>
            <a:lvl5pPr marL="0" marR="0" lvl="4" indent="0" algn="l" rtl="1">
              <a:spcBef>
                <a:spcPts val="0"/>
              </a:spcBef>
              <a:buNone/>
              <a:defRPr sz="1100" b="0" i="0" u="none" strike="noStrike" cap="none">
                <a:solidFill>
                  <a:schemeClr val="dk1"/>
                </a:solidFill>
                <a:latin typeface="Tahoma"/>
                <a:ea typeface="Tahoma"/>
                <a:cs typeface="Tahoma"/>
                <a:sym typeface="Tahoma"/>
              </a:defRPr>
            </a:lvl5pPr>
            <a:lvl6pPr marL="0" marR="0" lvl="5" indent="0" algn="l" rtl="1">
              <a:spcBef>
                <a:spcPts val="0"/>
              </a:spcBef>
              <a:buNone/>
              <a:defRPr sz="1100" b="0" i="0" u="none" strike="noStrike" cap="none">
                <a:solidFill>
                  <a:schemeClr val="dk1"/>
                </a:solidFill>
                <a:latin typeface="Tahoma"/>
                <a:ea typeface="Tahoma"/>
                <a:cs typeface="Tahoma"/>
                <a:sym typeface="Tahoma"/>
              </a:defRPr>
            </a:lvl6pPr>
            <a:lvl7pPr marL="0" marR="0" lvl="6" indent="0" algn="l" rtl="1">
              <a:spcBef>
                <a:spcPts val="0"/>
              </a:spcBef>
              <a:buNone/>
              <a:defRPr sz="1100" b="0" i="0" u="none" strike="noStrike" cap="none">
                <a:solidFill>
                  <a:schemeClr val="dk1"/>
                </a:solidFill>
                <a:latin typeface="Tahoma"/>
                <a:ea typeface="Tahoma"/>
                <a:cs typeface="Tahoma"/>
                <a:sym typeface="Tahoma"/>
              </a:defRPr>
            </a:lvl7pPr>
            <a:lvl8pPr marL="0" marR="0" lvl="7" indent="0" algn="l" rtl="1">
              <a:spcBef>
                <a:spcPts val="0"/>
              </a:spcBef>
              <a:buNone/>
              <a:defRPr sz="1100" b="0" i="0" u="none" strike="noStrike" cap="none">
                <a:solidFill>
                  <a:schemeClr val="dk1"/>
                </a:solidFill>
                <a:latin typeface="Tahoma"/>
                <a:ea typeface="Tahoma"/>
                <a:cs typeface="Tahoma"/>
                <a:sym typeface="Tahoma"/>
              </a:defRPr>
            </a:lvl8pPr>
            <a:lvl9pPr marL="0" marR="0" lvl="8" indent="0" algn="l" rtl="1">
              <a:spcBef>
                <a:spcPts val="0"/>
              </a:spcBef>
              <a:buNone/>
              <a:defRPr sz="1100" b="0" i="0" u="none" strike="noStrike" cap="none">
                <a:solidFill>
                  <a:schemeClr val="dk1"/>
                </a:solidFill>
                <a:latin typeface="Tahoma"/>
                <a:ea typeface="Tahoma"/>
                <a:cs typeface="Tahoma"/>
                <a:sym typeface="Tahoma"/>
              </a:defRPr>
            </a:lvl9pPr>
          </a:lstStyle>
          <a:p>
            <a:pPr marL="0" lvl="0" indent="0" algn="l" rtl="1">
              <a:spcBef>
                <a:spcPts val="0"/>
              </a:spcBef>
              <a:spcAft>
                <a:spcPts val="0"/>
              </a:spcAft>
              <a:buNone/>
            </a:pPr>
            <a:fld id="{00000000-1234-1234-1234-123412341234}" type="slidenum">
              <a:rPr lang="x-none"/>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3"/>
          <p:cNvSpPr txBox="1">
            <a:spLocks noGrp="1"/>
          </p:cNvSpPr>
          <p:nvPr>
            <p:ph type="ctrTitle"/>
          </p:nvPr>
        </p:nvSpPr>
        <p:spPr>
          <a:xfrm>
            <a:off x="2422043" y="939114"/>
            <a:ext cx="7883492" cy="4771226"/>
          </a:xfrm>
          <a:prstGeom prst="rect">
            <a:avLst/>
          </a:prstGeom>
          <a:noFill/>
          <a:ln>
            <a:noFill/>
          </a:ln>
        </p:spPr>
        <p:txBody>
          <a:bodyPr spcFirstLastPara="1" wrap="square" lIns="91425" tIns="45700" rIns="91425" bIns="45700" anchor="b" anchorCtr="0">
            <a:noAutofit/>
          </a:bodyPr>
          <a:lstStyle/>
          <a:p>
            <a:pPr marL="0" lvl="0" indent="0" algn="r" rtl="1">
              <a:lnSpc>
                <a:spcPct val="80000"/>
              </a:lnSpc>
              <a:spcBef>
                <a:spcPts val="0"/>
              </a:spcBef>
              <a:spcAft>
                <a:spcPts val="0"/>
              </a:spcAft>
              <a:buClr>
                <a:schemeClr val="lt1"/>
              </a:buClr>
              <a:buSzPts val="4800"/>
              <a:buFont typeface="Tahoma"/>
              <a:buNone/>
            </a:pPr>
            <a:r>
              <a:rPr lang="he-IL" dirty="0"/>
              <a:t>כבוד הזקן – והדרת פני זקן</a:t>
            </a:r>
            <a:endParaRPr dirty="0"/>
          </a:p>
        </p:txBody>
      </p:sp>
      <p:sp>
        <p:nvSpPr>
          <p:cNvPr id="81" name="Google Shape;81;p13"/>
          <p:cNvSpPr txBox="1">
            <a:spLocks noGrp="1"/>
          </p:cNvSpPr>
          <p:nvPr>
            <p:ph type="subTitle" idx="1"/>
          </p:nvPr>
        </p:nvSpPr>
        <p:spPr>
          <a:xfrm>
            <a:off x="2422043" y="5731795"/>
            <a:ext cx="8686800" cy="440405"/>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SzPts val="2160"/>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2000"/>
                                        <p:tgtEl>
                                          <p:spTgt spid="80"/>
                                        </p:tgtEl>
                                      </p:cBhvr>
                                    </p:animEffect>
                                  </p:childTnLst>
                                </p:cTn>
                              </p:par>
                            </p:childTnLst>
                          </p:cTn>
                        </p:par>
                        <p:par>
                          <p:cTn id="8" fill="hold">
                            <p:stCondLst>
                              <p:cond delay="2000"/>
                            </p:stCondLst>
                            <p:childTnLst>
                              <p:par>
                                <p:cTn id="9" presetID="10" presetClass="entr" presetSubtype="0" fill="hold" nodeType="afterEffect" nodePh="1">
                                  <p:stCondLst>
                                    <p:cond delay="0"/>
                                  </p:stCondLst>
                                  <p:endCondLst>
                                    <p:cond evt="begin" delay="0">
                                      <p:tn val="9"/>
                                    </p:cond>
                                  </p:endCondLst>
                                  <p:childTnLst>
                                    <p:set>
                                      <p:cBhvr>
                                        <p:cTn id="10" dur="1" fill="hold">
                                          <p:stCondLst>
                                            <p:cond delay="0"/>
                                          </p:stCondLst>
                                        </p:cTn>
                                        <p:tgtEl>
                                          <p:spTgt spid="81">
                                            <p:txEl>
                                              <p:pRg st="0" end="0"/>
                                            </p:txEl>
                                          </p:spTgt>
                                        </p:tgtEl>
                                        <p:attrNameLst>
                                          <p:attrName>style.visibility</p:attrName>
                                        </p:attrNameLst>
                                      </p:cBhvr>
                                      <p:to>
                                        <p:strVal val="visible"/>
                                      </p:to>
                                    </p:set>
                                    <p:animEffect transition="in" filter="fade">
                                      <p:cBhvr>
                                        <p:cTn id="11" dur="1000"/>
                                        <p:tgtEl>
                                          <p:spTgt spid="8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5436972" y="291706"/>
            <a:ext cx="5688227" cy="1269466"/>
          </a:xfrm>
          <a:prstGeom prst="rect">
            <a:avLst/>
          </a:prstGeom>
          <a:noFill/>
          <a:ln>
            <a:noFill/>
          </a:ln>
        </p:spPr>
        <p:txBody>
          <a:bodyPr spcFirstLastPara="1" wrap="square" lIns="91425" tIns="45700" rIns="91425" bIns="45700" anchor="b" anchorCtr="0">
            <a:noAutofit/>
          </a:bodyPr>
          <a:lstStyle/>
          <a:p>
            <a:pPr marL="0" lvl="0" indent="0" algn="r" rtl="1">
              <a:lnSpc>
                <a:spcPct val="90000"/>
              </a:lnSpc>
              <a:spcBef>
                <a:spcPts val="0"/>
              </a:spcBef>
              <a:spcAft>
                <a:spcPts val="0"/>
              </a:spcAft>
              <a:buClr>
                <a:srgbClr val="962F56"/>
              </a:buClr>
              <a:buSzPts val="3600"/>
              <a:buFont typeface="Tahoma"/>
              <a:buNone/>
            </a:pPr>
            <a:endParaRPr dirty="0"/>
          </a:p>
        </p:txBody>
      </p:sp>
      <p:sp>
        <p:nvSpPr>
          <p:cNvPr id="88" name="Google Shape;88;p14"/>
          <p:cNvSpPr txBox="1">
            <a:spLocks noGrp="1"/>
          </p:cNvSpPr>
          <p:nvPr>
            <p:ph type="body" idx="1"/>
          </p:nvPr>
        </p:nvSpPr>
        <p:spPr>
          <a:xfrm>
            <a:off x="6846848" y="1905001"/>
            <a:ext cx="4278351" cy="4267200"/>
          </a:xfrm>
          <a:prstGeom prst="rect">
            <a:avLst/>
          </a:prstGeom>
          <a:noFill/>
          <a:ln>
            <a:noFill/>
          </a:ln>
        </p:spPr>
        <p:txBody>
          <a:bodyPr spcFirstLastPara="1" wrap="square" lIns="91425" tIns="45700" rIns="91425" bIns="45700" anchor="t" anchorCtr="0">
            <a:noAutofit/>
          </a:bodyPr>
          <a:lstStyle/>
          <a:p>
            <a:pPr marL="228600" lvl="0" indent="-228600" algn="just" rtl="1">
              <a:lnSpc>
                <a:spcPct val="90000"/>
              </a:lnSpc>
              <a:spcBef>
                <a:spcPts val="0"/>
              </a:spcBef>
              <a:spcAft>
                <a:spcPts val="0"/>
              </a:spcAft>
              <a:buSzPts val="2160"/>
              <a:buChar char="•"/>
            </a:pPr>
            <a:endParaRPr dirty="0"/>
          </a:p>
        </p:txBody>
      </p:sp>
      <p:pic>
        <p:nvPicPr>
          <p:cNvPr id="89" name="Google Shape;89;p14"/>
          <p:cNvPicPr preferRelativeResize="0"/>
          <p:nvPr/>
        </p:nvPicPr>
        <p:blipFill rotWithShape="1">
          <a:blip r:embed="rId3">
            <a:alphaModFix/>
          </a:blip>
          <a:srcRect/>
          <a:stretch/>
        </p:blipFill>
        <p:spPr>
          <a:xfrm>
            <a:off x="243054" y="291705"/>
            <a:ext cx="4436579" cy="627459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DFEAF9-CA0A-6E1D-8BD0-1A4EBC5027DB}"/>
              </a:ext>
            </a:extLst>
          </p:cNvPr>
          <p:cNvSpPr>
            <a:spLocks noGrp="1"/>
          </p:cNvSpPr>
          <p:nvPr>
            <p:ph type="title"/>
          </p:nvPr>
        </p:nvSpPr>
        <p:spPr/>
        <p:txBody>
          <a:bodyPr/>
          <a:lstStyle/>
          <a:p>
            <a:pPr algn="ctr"/>
            <a:r>
              <a:rPr lang="he-IL" dirty="0"/>
              <a:t>עצה מן הזקנים</a:t>
            </a:r>
          </a:p>
        </p:txBody>
      </p:sp>
      <p:sp>
        <p:nvSpPr>
          <p:cNvPr id="3" name="מציין מיקום טקסט 2">
            <a:extLst>
              <a:ext uri="{FF2B5EF4-FFF2-40B4-BE49-F238E27FC236}">
                <a16:creationId xmlns:a16="http://schemas.microsoft.com/office/drawing/2014/main" id="{29E66AAC-D00D-903E-5409-487F67D303E5}"/>
              </a:ext>
            </a:extLst>
          </p:cNvPr>
          <p:cNvSpPr>
            <a:spLocks noGrp="1"/>
          </p:cNvSpPr>
          <p:nvPr>
            <p:ph type="body" idx="1"/>
          </p:nvPr>
        </p:nvSpPr>
        <p:spPr/>
        <p:txBody>
          <a:bodyPr/>
          <a:lstStyle/>
          <a:p>
            <a:pPr marL="228600" lvl="0" indent="-228600" algn="just" rtl="1">
              <a:lnSpc>
                <a:spcPct val="90000"/>
              </a:lnSpc>
              <a:spcBef>
                <a:spcPts val="0"/>
              </a:spcBef>
              <a:spcAft>
                <a:spcPts val="0"/>
              </a:spcAft>
              <a:buSzPts val="2160"/>
              <a:buChar char="•"/>
            </a:pPr>
            <a:r>
              <a:rPr lang="he-IL" sz="500" dirty="0"/>
              <a:t>חפץ חיים - תורת הבית הערות פרק ו</a:t>
            </a:r>
          </a:p>
          <a:p>
            <a:pPr marL="342900" lvl="0" indent="-342900" algn="just" rtl="1">
              <a:lnSpc>
                <a:spcPct val="90000"/>
              </a:lnSpc>
              <a:spcBef>
                <a:spcPts val="0"/>
              </a:spcBef>
              <a:spcAft>
                <a:spcPts val="0"/>
              </a:spcAft>
              <a:buSzPts val="2160"/>
              <a:buFont typeface="Wingdings" panose="05000000000000000000" pitchFamily="2" charset="2"/>
              <a:buChar char="Ø"/>
            </a:pPr>
            <a:r>
              <a:rPr lang="he-IL" dirty="0"/>
              <a:t>בן ארבעים לבינה </a:t>
            </a:r>
            <a:r>
              <a:rPr lang="he-IL" sz="2600" b="1" kern="1200" dirty="0">
                <a:solidFill>
                  <a:schemeClr val="accent2">
                    <a:lumMod val="75000"/>
                  </a:schemeClr>
                </a:solidFill>
                <a:latin typeface="+mn-lt"/>
                <a:ea typeface="+mn-ea"/>
                <a:cs typeface="+mn-cs"/>
              </a:rPr>
              <a:t>בן </a:t>
            </a:r>
            <a:r>
              <a:rPr lang="he-IL" sz="2600" b="1" kern="1200" dirty="0" err="1">
                <a:solidFill>
                  <a:schemeClr val="accent2">
                    <a:lumMod val="75000"/>
                  </a:schemeClr>
                </a:solidFill>
                <a:latin typeface="+mn-lt"/>
                <a:ea typeface="+mn-ea"/>
                <a:cs typeface="+mn-cs"/>
              </a:rPr>
              <a:t>חמשים</a:t>
            </a:r>
            <a:r>
              <a:rPr lang="he-IL" sz="2600" b="1" kern="1200" dirty="0">
                <a:solidFill>
                  <a:schemeClr val="accent2">
                    <a:lumMod val="75000"/>
                  </a:schemeClr>
                </a:solidFill>
                <a:latin typeface="+mn-lt"/>
                <a:ea typeface="+mn-ea"/>
                <a:cs typeface="+mn-cs"/>
              </a:rPr>
              <a:t> לעצה </a:t>
            </a:r>
            <a:r>
              <a:rPr lang="he-IL" dirty="0"/>
              <a:t>ופירש </a:t>
            </a:r>
            <a:r>
              <a:rPr lang="he-IL" dirty="0" err="1"/>
              <a:t>הרע"ב</a:t>
            </a:r>
            <a:r>
              <a:rPr lang="he-IL" dirty="0"/>
              <a:t> שיוכל ליתן עצה.</a:t>
            </a:r>
          </a:p>
          <a:p>
            <a:pPr marL="342900" lvl="0" indent="-342900" algn="just" rtl="1">
              <a:lnSpc>
                <a:spcPct val="90000"/>
              </a:lnSpc>
              <a:spcBef>
                <a:spcPts val="0"/>
              </a:spcBef>
              <a:spcAft>
                <a:spcPts val="0"/>
              </a:spcAft>
              <a:buSzPts val="2160"/>
              <a:buFont typeface="Wingdings" panose="05000000000000000000" pitchFamily="2" charset="2"/>
              <a:buChar char="Ø"/>
            </a:pPr>
            <a:r>
              <a:rPr lang="he-IL" dirty="0"/>
              <a:t>ואיתא מקודם באבות מרבה עצה מרבה תבונה </a:t>
            </a:r>
            <a:r>
              <a:rPr lang="he-IL" dirty="0" err="1"/>
              <a:t>וקאמר</a:t>
            </a:r>
            <a:r>
              <a:rPr lang="he-IL" dirty="0"/>
              <a:t> לנו התנא בן ארבעים לבינה וכשבא אח"כ לימי </a:t>
            </a:r>
            <a:r>
              <a:rPr lang="he-IL" dirty="0" err="1"/>
              <a:t>החמשים</a:t>
            </a:r>
            <a:r>
              <a:rPr lang="he-IL" dirty="0"/>
              <a:t> אז </a:t>
            </a:r>
            <a:r>
              <a:rPr lang="he-IL" sz="2600" b="1" kern="1200" dirty="0">
                <a:solidFill>
                  <a:schemeClr val="accent2">
                    <a:lumMod val="75000"/>
                  </a:schemeClr>
                </a:solidFill>
                <a:latin typeface="+mn-lt"/>
                <a:ea typeface="+mn-ea"/>
                <a:cs typeface="+mn-cs"/>
              </a:rPr>
              <a:t>ניתוסף</a:t>
            </a:r>
            <a:r>
              <a:rPr lang="he-IL" dirty="0"/>
              <a:t> בו בינה עד שבאין ב"א לשאול עצתו.</a:t>
            </a:r>
          </a:p>
          <a:p>
            <a:pPr marL="228600" lvl="0" indent="-228600" algn="just" rtl="1">
              <a:lnSpc>
                <a:spcPct val="90000"/>
              </a:lnSpc>
              <a:spcBef>
                <a:spcPts val="0"/>
              </a:spcBef>
              <a:spcAft>
                <a:spcPts val="0"/>
              </a:spcAft>
              <a:buSzPts val="2160"/>
              <a:buChar char="•"/>
            </a:pPr>
            <a:r>
              <a:rPr lang="he-IL" sz="2600" b="1" kern="1200" dirty="0">
                <a:solidFill>
                  <a:schemeClr val="accent2">
                    <a:lumMod val="75000"/>
                  </a:schemeClr>
                </a:solidFill>
                <a:latin typeface="+mn-lt"/>
                <a:ea typeface="+mn-ea"/>
                <a:cs typeface="+mn-cs"/>
              </a:rPr>
              <a:t>רש"י: </a:t>
            </a:r>
            <a:r>
              <a:rPr lang="he-IL" dirty="0"/>
              <a:t>בן </a:t>
            </a:r>
            <a:r>
              <a:rPr lang="he-IL" dirty="0" err="1"/>
              <a:t>חמשים</a:t>
            </a:r>
            <a:r>
              <a:rPr lang="he-IL" dirty="0"/>
              <a:t> לעצה. שנא' ומבן </a:t>
            </a:r>
            <a:r>
              <a:rPr lang="he-IL" dirty="0" err="1"/>
              <a:t>חמשים</a:t>
            </a:r>
            <a:r>
              <a:rPr lang="he-IL" dirty="0"/>
              <a:t> שנה ישוב מצבא העבודה ולא יעבוד עוד ושרת את אחיו באהל מועד שמייעץ אותם ומלמדן לשמור משמרתן. </a:t>
            </a:r>
          </a:p>
          <a:p>
            <a:pPr marL="228600" lvl="0" indent="-228600" algn="just" rtl="1">
              <a:lnSpc>
                <a:spcPct val="90000"/>
              </a:lnSpc>
              <a:spcBef>
                <a:spcPts val="0"/>
              </a:spcBef>
              <a:spcAft>
                <a:spcPts val="0"/>
              </a:spcAft>
              <a:buSzPts val="2160"/>
              <a:buChar char="•"/>
            </a:pPr>
            <a:r>
              <a:rPr lang="he-IL" sz="2600" b="1" kern="1200" dirty="0">
                <a:solidFill>
                  <a:schemeClr val="accent2">
                    <a:lumMod val="75000"/>
                  </a:schemeClr>
                </a:solidFill>
                <a:latin typeface="+mn-lt"/>
                <a:ea typeface="+mn-ea"/>
                <a:cs typeface="+mn-cs"/>
              </a:rPr>
              <a:t>נ"א</a:t>
            </a:r>
            <a:r>
              <a:rPr lang="he-IL" dirty="0"/>
              <a:t> </a:t>
            </a:r>
            <a:r>
              <a:rPr lang="he-IL" dirty="0" err="1"/>
              <a:t>לישא</a:t>
            </a:r>
            <a:r>
              <a:rPr lang="he-IL" dirty="0"/>
              <a:t> וליתן בעומק עצה מתוך שרבו עליו מעשיו.</a:t>
            </a:r>
          </a:p>
          <a:p>
            <a:pPr marL="228600" lvl="0" indent="-228600" algn="just" rtl="1">
              <a:lnSpc>
                <a:spcPct val="90000"/>
              </a:lnSpc>
              <a:spcBef>
                <a:spcPts val="0"/>
              </a:spcBef>
              <a:spcAft>
                <a:spcPts val="0"/>
              </a:spcAft>
              <a:buSzPts val="2160"/>
              <a:buChar char="•"/>
            </a:pPr>
            <a:r>
              <a:rPr lang="he-IL" sz="2600" b="1" kern="1200" dirty="0">
                <a:solidFill>
                  <a:schemeClr val="accent2">
                    <a:lumMod val="75000"/>
                  </a:schemeClr>
                </a:solidFill>
                <a:latin typeface="+mn-lt"/>
                <a:ea typeface="+mn-ea"/>
                <a:cs typeface="+mn-cs"/>
              </a:rPr>
              <a:t>בית הבחירה למאירי</a:t>
            </a:r>
            <a:r>
              <a:rPr lang="he-IL" dirty="0"/>
              <a:t>: בן </a:t>
            </a:r>
            <a:r>
              <a:rPr lang="he-IL" dirty="0" err="1"/>
              <a:t>חמשים</a:t>
            </a:r>
            <a:r>
              <a:rPr lang="he-IL" dirty="0"/>
              <a:t> לעצה כלומר שעצתו ראויה כי העצה אמנם צריכה שני דברים אחד מצד שכל האדם ואחד מצד שראה </a:t>
            </a:r>
            <a:r>
              <a:rPr lang="he-IL" dirty="0" err="1"/>
              <a:t>מנסיונות</a:t>
            </a:r>
            <a:r>
              <a:rPr lang="he-IL" dirty="0"/>
              <a:t> הזמן כמ"ש חכמי המוסר הימים יזוקקו חכמות. </a:t>
            </a:r>
          </a:p>
          <a:p>
            <a:pPr marL="228600" lvl="0" indent="-228600" algn="just" rtl="1">
              <a:lnSpc>
                <a:spcPct val="90000"/>
              </a:lnSpc>
              <a:spcBef>
                <a:spcPts val="0"/>
              </a:spcBef>
              <a:spcAft>
                <a:spcPts val="0"/>
              </a:spcAft>
              <a:buSzPts val="2160"/>
              <a:buChar char="•"/>
            </a:pPr>
            <a:r>
              <a:rPr lang="he-IL" dirty="0"/>
              <a:t>וכשהגיע </a:t>
            </a:r>
            <a:r>
              <a:rPr lang="he-IL" dirty="0" err="1"/>
              <a:t>לחמשים</a:t>
            </a:r>
            <a:r>
              <a:rPr lang="he-IL" dirty="0"/>
              <a:t> כבר ראה מן </a:t>
            </a:r>
            <a:r>
              <a:rPr lang="he-IL" dirty="0" err="1"/>
              <a:t>הנסיונות</a:t>
            </a:r>
            <a:r>
              <a:rPr lang="he-IL" dirty="0"/>
              <a:t> הרבה ועדיין הוא בתוקף שכלו כלומר שלא נטה עדיין שכלו לערוב ונמצאת עצתו מזוקקת מצד ב' הדברים הצריכים לה. </a:t>
            </a:r>
          </a:p>
          <a:p>
            <a:endParaRPr lang="he-IL" dirty="0"/>
          </a:p>
        </p:txBody>
      </p:sp>
    </p:spTree>
    <p:extLst>
      <p:ext uri="{BB962C8B-B14F-4D97-AF65-F5344CB8AC3E}">
        <p14:creationId xmlns:p14="http://schemas.microsoft.com/office/powerpoint/2010/main" val="2235333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0FDE2-DBCD-7FD2-1CE6-F76F32BC25E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C82DFD4-5C12-9331-821B-A3AF3EE8FF19}"/>
              </a:ext>
            </a:extLst>
          </p:cNvPr>
          <p:cNvSpPr>
            <a:spLocks noGrp="1"/>
          </p:cNvSpPr>
          <p:nvPr>
            <p:ph type="title"/>
          </p:nvPr>
        </p:nvSpPr>
        <p:spPr/>
        <p:txBody>
          <a:bodyPr/>
          <a:lstStyle/>
          <a:p>
            <a:pPr algn="ctr"/>
            <a:r>
              <a:rPr lang="he-IL" dirty="0"/>
              <a:t>תפארת ישראל – בישישים חכמה</a:t>
            </a:r>
          </a:p>
        </p:txBody>
      </p:sp>
      <p:sp>
        <p:nvSpPr>
          <p:cNvPr id="3" name="מציין מיקום טקסט 2">
            <a:extLst>
              <a:ext uri="{FF2B5EF4-FFF2-40B4-BE49-F238E27FC236}">
                <a16:creationId xmlns:a16="http://schemas.microsoft.com/office/drawing/2014/main" id="{5A9F041D-54CC-C8DB-6B5F-17300E88939F}"/>
              </a:ext>
            </a:extLst>
          </p:cNvPr>
          <p:cNvSpPr>
            <a:spLocks noGrp="1"/>
          </p:cNvSpPr>
          <p:nvPr>
            <p:ph type="body" idx="1"/>
          </p:nvPr>
        </p:nvSpPr>
        <p:spPr>
          <a:xfrm>
            <a:off x="0" y="1761688"/>
            <a:ext cx="12192000" cy="5096311"/>
          </a:xfrm>
        </p:spPr>
        <p:txBody>
          <a:bodyPr/>
          <a:lstStyle/>
          <a:p>
            <a:pPr marL="228600" lvl="0" indent="-228600" algn="just" rtl="1">
              <a:lnSpc>
                <a:spcPct val="150000"/>
              </a:lnSpc>
              <a:spcBef>
                <a:spcPts val="0"/>
              </a:spcBef>
              <a:spcAft>
                <a:spcPts val="0"/>
              </a:spcAft>
              <a:buSzPts val="2160"/>
              <a:buChar char="•"/>
            </a:pPr>
            <a:r>
              <a:rPr lang="he-IL" sz="1600" dirty="0" err="1"/>
              <a:t>קסו</a:t>
            </a:r>
            <a:r>
              <a:rPr lang="he-IL" sz="1600" dirty="0"/>
              <a:t>) בן ארבעים לבינה. כבר נתבשל </a:t>
            </a:r>
            <a:r>
              <a:rPr lang="he-IL" sz="1600" dirty="0" err="1"/>
              <a:t>כח</a:t>
            </a:r>
            <a:r>
              <a:rPr lang="he-IL" sz="1600" dirty="0"/>
              <a:t> שכלו להבין דבר מתוך דבר:</a:t>
            </a:r>
          </a:p>
          <a:p>
            <a:pPr marL="228600" lvl="0" indent="-228600" algn="just" rtl="1">
              <a:lnSpc>
                <a:spcPct val="150000"/>
              </a:lnSpc>
              <a:spcBef>
                <a:spcPts val="0"/>
              </a:spcBef>
              <a:spcAft>
                <a:spcPts val="0"/>
              </a:spcAft>
              <a:buSzPts val="2160"/>
              <a:buChar char="•"/>
            </a:pPr>
            <a:r>
              <a:rPr lang="he-IL" sz="1400" dirty="0"/>
              <a:t>בן </a:t>
            </a:r>
            <a:r>
              <a:rPr lang="he-IL" sz="1400" dirty="0" err="1"/>
              <a:t>חמשים</a:t>
            </a:r>
            <a:r>
              <a:rPr lang="he-IL" sz="1400" dirty="0"/>
              <a:t> לעצה. בכל עצה יש ב' דרכים. </a:t>
            </a:r>
            <a:r>
              <a:rPr lang="he-IL" sz="2000" b="1" kern="1200" dirty="0">
                <a:solidFill>
                  <a:schemeClr val="accent2">
                    <a:lumMod val="75000"/>
                  </a:schemeClr>
                </a:solidFill>
                <a:latin typeface="+mn-lt"/>
                <a:ea typeface="+mn-ea"/>
                <a:cs typeface="+mn-cs"/>
              </a:rPr>
              <a:t>ובן נ' כבר יוכל לשקול המובחר מב' הדרכים:</a:t>
            </a:r>
          </a:p>
          <a:p>
            <a:pPr marL="228600" lvl="0" indent="-228600" algn="just" rtl="1">
              <a:lnSpc>
                <a:spcPct val="150000"/>
              </a:lnSpc>
              <a:spcBef>
                <a:spcPts val="0"/>
              </a:spcBef>
              <a:spcAft>
                <a:spcPts val="0"/>
              </a:spcAft>
              <a:buSzPts val="2160"/>
              <a:buChar char="•"/>
            </a:pPr>
            <a:r>
              <a:rPr lang="he-IL" sz="1600" dirty="0" err="1"/>
              <a:t>קסח</a:t>
            </a:r>
            <a:r>
              <a:rPr lang="he-IL" sz="1600" dirty="0"/>
              <a:t>) בן ששים לזקנה. </a:t>
            </a:r>
            <a:r>
              <a:rPr lang="he-IL" b="1" kern="1200" dirty="0">
                <a:solidFill>
                  <a:schemeClr val="accent2">
                    <a:lumMod val="75000"/>
                  </a:schemeClr>
                </a:solidFill>
                <a:latin typeface="+mn-lt"/>
                <a:ea typeface="+mn-ea"/>
                <a:cs typeface="+mn-cs"/>
              </a:rPr>
              <a:t>ובישישים חכמה, </a:t>
            </a:r>
            <a:r>
              <a:rPr lang="he-IL" sz="1600" dirty="0"/>
              <a:t>שכבר יודע להטעים </a:t>
            </a:r>
            <a:r>
              <a:rPr lang="he-IL" sz="1600" dirty="0" err="1"/>
              <a:t>חכמתו</a:t>
            </a:r>
            <a:r>
              <a:rPr lang="he-IL" sz="1600" dirty="0"/>
              <a:t> בדברי טעם ושכל טוב, ומתוקים לכל טועמם כאוכל ענבים בשולות ושותה יין ישן:</a:t>
            </a:r>
          </a:p>
          <a:p>
            <a:pPr marL="228600" lvl="0" indent="-228600" algn="just" rtl="1">
              <a:lnSpc>
                <a:spcPct val="150000"/>
              </a:lnSpc>
              <a:spcBef>
                <a:spcPts val="0"/>
              </a:spcBef>
              <a:spcAft>
                <a:spcPts val="0"/>
              </a:spcAft>
              <a:buSzPts val="2160"/>
              <a:buChar char="•"/>
            </a:pPr>
            <a:r>
              <a:rPr lang="he-IL" sz="1600" dirty="0"/>
              <a:t>קסט) בן שבעים לשיבה. שחייב לקום בפניו:</a:t>
            </a:r>
          </a:p>
          <a:p>
            <a:pPr marL="228600" lvl="0" indent="-228600" algn="just" rtl="1">
              <a:lnSpc>
                <a:spcPct val="150000"/>
              </a:lnSpc>
              <a:spcBef>
                <a:spcPts val="0"/>
              </a:spcBef>
              <a:spcAft>
                <a:spcPts val="0"/>
              </a:spcAft>
              <a:buSzPts val="2160"/>
              <a:buChar char="•"/>
            </a:pPr>
            <a:r>
              <a:rPr lang="he-IL" sz="1600" dirty="0" err="1"/>
              <a:t>קע</a:t>
            </a:r>
            <a:r>
              <a:rPr lang="he-IL" sz="1600" dirty="0"/>
              <a:t>) בן שמונים לגבורה. </a:t>
            </a:r>
            <a:r>
              <a:rPr lang="he-IL" b="1" kern="1200" dirty="0" err="1">
                <a:solidFill>
                  <a:schemeClr val="accent2">
                    <a:lumMod val="75000"/>
                  </a:schemeClr>
                </a:solidFill>
                <a:latin typeface="+mn-lt"/>
                <a:ea typeface="+mn-ea"/>
                <a:cs typeface="+mn-cs"/>
              </a:rPr>
              <a:t>דכבר</a:t>
            </a:r>
            <a:r>
              <a:rPr lang="he-IL" b="1" kern="1200" dirty="0">
                <a:solidFill>
                  <a:schemeClr val="accent2">
                    <a:lumMod val="75000"/>
                  </a:schemeClr>
                </a:solidFill>
                <a:latin typeface="+mn-lt"/>
                <a:ea typeface="+mn-ea"/>
                <a:cs typeface="+mn-cs"/>
              </a:rPr>
              <a:t> התגברו בו כחות הנפש על הגוף ותאוותיו שנחלשו, ונקל לו מאד לקיים התורה ומצותיה:</a:t>
            </a:r>
          </a:p>
          <a:p>
            <a:pPr marL="228600" lvl="0" indent="-228600" algn="just" rtl="1">
              <a:lnSpc>
                <a:spcPct val="150000"/>
              </a:lnSpc>
              <a:spcBef>
                <a:spcPts val="0"/>
              </a:spcBef>
              <a:spcAft>
                <a:spcPts val="0"/>
              </a:spcAft>
              <a:buSzPts val="2160"/>
              <a:buChar char="•"/>
            </a:pPr>
            <a:r>
              <a:rPr lang="he-IL" sz="1600" dirty="0" err="1"/>
              <a:t>קעא</a:t>
            </a:r>
            <a:r>
              <a:rPr lang="he-IL" sz="1600" dirty="0"/>
              <a:t>) בן תשעים </a:t>
            </a:r>
            <a:r>
              <a:rPr lang="he-IL" sz="1600" dirty="0" err="1"/>
              <a:t>לשוח</a:t>
            </a:r>
            <a:r>
              <a:rPr lang="he-IL" sz="1600" dirty="0"/>
              <a:t>. גופו שחוח. וי"ג בסין, </a:t>
            </a:r>
            <a:r>
              <a:rPr lang="he-IL" sz="1600" dirty="0" err="1"/>
              <a:t>ור"ל</a:t>
            </a:r>
            <a:r>
              <a:rPr lang="he-IL" sz="1600" dirty="0"/>
              <a:t> שאין </a:t>
            </a:r>
            <a:r>
              <a:rPr lang="he-IL" sz="1600" dirty="0" err="1"/>
              <a:t>כחו</a:t>
            </a:r>
            <a:r>
              <a:rPr lang="he-IL" sz="1600" dirty="0"/>
              <a:t> רק בשיחה לדבר בתורה ובתפלה, </a:t>
            </a:r>
            <a:r>
              <a:rPr lang="he-IL" sz="1600" dirty="0" err="1"/>
              <a:t>דכבר</a:t>
            </a:r>
            <a:r>
              <a:rPr lang="he-IL" sz="1600" dirty="0"/>
              <a:t> הוחלש </a:t>
            </a:r>
            <a:r>
              <a:rPr lang="he-IL" sz="1600" dirty="0" err="1"/>
              <a:t>כח</a:t>
            </a:r>
            <a:r>
              <a:rPr lang="he-IL" sz="1600" dirty="0"/>
              <a:t> המעשה שבו:</a:t>
            </a:r>
          </a:p>
          <a:p>
            <a:pPr marL="228600" lvl="0" indent="-228600" algn="just" rtl="1">
              <a:lnSpc>
                <a:spcPct val="150000"/>
              </a:lnSpc>
              <a:spcBef>
                <a:spcPts val="0"/>
              </a:spcBef>
              <a:spcAft>
                <a:spcPts val="0"/>
              </a:spcAft>
              <a:buSzPts val="2160"/>
              <a:buChar char="•"/>
            </a:pPr>
            <a:r>
              <a:rPr lang="he-IL" sz="1600" dirty="0" err="1"/>
              <a:t>קעב</a:t>
            </a:r>
            <a:r>
              <a:rPr lang="he-IL" sz="1600" dirty="0"/>
              <a:t>) ובטל מן העולם. </a:t>
            </a:r>
            <a:r>
              <a:rPr lang="he-IL" b="1" kern="1200" dirty="0">
                <a:solidFill>
                  <a:schemeClr val="accent2">
                    <a:lumMod val="75000"/>
                  </a:schemeClr>
                </a:solidFill>
                <a:latin typeface="+mn-lt"/>
                <a:ea typeface="+mn-ea"/>
                <a:cs typeface="+mn-cs"/>
              </a:rPr>
              <a:t>כשזכה לכך נדבקה נפשו בעליונים, ונתבטל ממנו העולם </a:t>
            </a:r>
            <a:r>
              <a:rPr lang="he-IL" b="1" kern="1200" dirty="0" err="1">
                <a:solidFill>
                  <a:schemeClr val="accent2">
                    <a:lumMod val="75000"/>
                  </a:schemeClr>
                </a:solidFill>
                <a:latin typeface="+mn-lt"/>
                <a:ea typeface="+mn-ea"/>
                <a:cs typeface="+mn-cs"/>
              </a:rPr>
              <a:t>ותאותיו</a:t>
            </a:r>
            <a:r>
              <a:rPr lang="he-IL" b="1" kern="1200" dirty="0">
                <a:solidFill>
                  <a:schemeClr val="accent2">
                    <a:lumMod val="75000"/>
                  </a:schemeClr>
                </a:solidFill>
                <a:latin typeface="+mn-lt"/>
                <a:ea typeface="+mn-ea"/>
                <a:cs typeface="+mn-cs"/>
              </a:rPr>
              <a:t>, </a:t>
            </a:r>
            <a:r>
              <a:rPr lang="he-IL" sz="1600" dirty="0"/>
              <a:t>כאילו כבר עבר ממנו:</a:t>
            </a:r>
          </a:p>
        </p:txBody>
      </p:sp>
    </p:spTree>
    <p:extLst>
      <p:ext uri="{BB962C8B-B14F-4D97-AF65-F5344CB8AC3E}">
        <p14:creationId xmlns:p14="http://schemas.microsoft.com/office/powerpoint/2010/main" val="461530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6DF84B-6BE9-D035-4B80-99125C1CDE3C}"/>
              </a:ext>
            </a:extLst>
          </p:cNvPr>
          <p:cNvSpPr>
            <a:spLocks noGrp="1"/>
          </p:cNvSpPr>
          <p:nvPr>
            <p:ph type="title"/>
          </p:nvPr>
        </p:nvSpPr>
        <p:spPr>
          <a:xfrm>
            <a:off x="1066800" y="117446"/>
            <a:ext cx="10058400" cy="973123"/>
          </a:xfrm>
        </p:spPr>
        <p:txBody>
          <a:bodyPr/>
          <a:lstStyle/>
          <a:p>
            <a:pPr algn="ctr"/>
            <a:r>
              <a:rPr lang="he-IL" dirty="0">
                <a:solidFill>
                  <a:schemeClr val="accent2">
                    <a:lumMod val="75000"/>
                  </a:schemeClr>
                </a:solidFill>
              </a:rPr>
              <a:t>מי שנוטל עצה מן הזקנים אינו נכשל</a:t>
            </a:r>
            <a:endParaRPr lang="he-IL" dirty="0"/>
          </a:p>
        </p:txBody>
      </p:sp>
      <p:sp>
        <p:nvSpPr>
          <p:cNvPr id="3" name="מציין מיקום טקסט 2">
            <a:extLst>
              <a:ext uri="{FF2B5EF4-FFF2-40B4-BE49-F238E27FC236}">
                <a16:creationId xmlns:a16="http://schemas.microsoft.com/office/drawing/2014/main" id="{C4F375FA-9D53-CE2F-2920-D420A327EB07}"/>
              </a:ext>
            </a:extLst>
          </p:cNvPr>
          <p:cNvSpPr>
            <a:spLocks noGrp="1"/>
          </p:cNvSpPr>
          <p:nvPr>
            <p:ph type="body" idx="1"/>
          </p:nvPr>
        </p:nvSpPr>
        <p:spPr>
          <a:xfrm>
            <a:off x="453006" y="1216404"/>
            <a:ext cx="10672194" cy="4955797"/>
          </a:xfrm>
        </p:spPr>
        <p:txBody>
          <a:bodyPr/>
          <a:lstStyle/>
          <a:p>
            <a:pPr algn="just"/>
            <a:r>
              <a:rPr lang="he-IL" dirty="0"/>
              <a:t>שמות רבה: לך ואספת את זקני ישראל, לעולם זקנים מעמידים את ישראל, וכה"א (יהושע ח) וכל ישראל וזקניו ושוטריו ושופטיו עומדים מזה ומזה לארון, אימתי ישראל עומדים כשיש להם זקנים למה כשהיה בית המקדש קיים היו שואלים בזקנים </a:t>
            </a:r>
          </a:p>
          <a:p>
            <a:pPr algn="just"/>
            <a:r>
              <a:rPr lang="he-IL" dirty="0"/>
              <a:t>שנאמר (דברים לב) שאל אביך </a:t>
            </a:r>
            <a:r>
              <a:rPr lang="he-IL" dirty="0" err="1"/>
              <a:t>ויגדך</a:t>
            </a:r>
            <a:r>
              <a:rPr lang="he-IL" dirty="0"/>
              <a:t> זקניך ויאמרו לך, </a:t>
            </a:r>
            <a:r>
              <a:rPr lang="he-IL" dirty="0">
                <a:solidFill>
                  <a:schemeClr val="accent2">
                    <a:lumMod val="75000"/>
                  </a:schemeClr>
                </a:solidFill>
              </a:rPr>
              <a:t>שכל מי שנוטל עצה מן הזקנים אינו נכשל.</a:t>
            </a:r>
            <a:endParaRPr lang="he-IL" dirty="0"/>
          </a:p>
          <a:p>
            <a:r>
              <a:rPr lang="he-IL" sz="1600" dirty="0"/>
              <a:t>תדע לך כששלח בן הדד אל מלך ישראל שנאמר (מלכים א כ) כה אמר בן הדד כספך וזהבך לי הוא שלח לו מלך ישראל כדברך אדוני המלך לך אני וכל אשר לי, פעם שנייה שלח לו (שם /מלכים א' כ'/) כי אם כעת מחר אשלח את עבדי אליך וחפשו את בתיך ואת בתי עבדיך והיה כל מחמד עיניך ישימו בידם ולקחו, וכי כל מה שתבע בראשונה אינו חמדה, בקש כסף וזהב והם חמדה שנאמר (חגי ב) ובאו חמדת כל </a:t>
            </a:r>
            <a:r>
              <a:rPr lang="he-IL" sz="1600" dirty="0" err="1"/>
              <a:t>הגוים</a:t>
            </a:r>
            <a:r>
              <a:rPr lang="he-IL" sz="1600" dirty="0"/>
              <a:t>, בקש נשים והם חמדה שנאמר (יחזקאל כד) בן אדם הנני לוקח ממך את מחמד עיניך וגו', בקש בנים והם חמדה שנאמר (הושע ט) והמתי מחמדי בטנם, הוי אומר כל מה שתבע בראשונה חמדה, ומהו כל מחמד עיניך דבר שהיא חמדה מתוך חמדה, זו התורה שנאמר (תהלים </a:t>
            </a:r>
            <a:r>
              <a:rPr lang="he-IL" sz="1600" dirty="0" err="1"/>
              <a:t>יט</a:t>
            </a:r>
            <a:r>
              <a:rPr lang="he-IL" sz="1600" dirty="0"/>
              <a:t>) הנחמדים מזהב ומפז רב, </a:t>
            </a:r>
          </a:p>
          <a:p>
            <a:r>
              <a:rPr lang="he-IL" sz="1600" dirty="0"/>
              <a:t>כיון ששמע מלך ישראל זה אמר אין זו שלי אלא של זקנים היא, מיד (מלכים א כ) ויקרא מלך ישראל לכל זקני ישראל וגו' ויאמרו אליו כל הזקנים וכל העם אל תשמע ולא תאבה, </a:t>
            </a:r>
          </a:p>
          <a:p>
            <a:r>
              <a:rPr lang="he-IL" sz="1600" dirty="0"/>
              <a:t>כיון ששמע לעצת הזקנים מיד (שם /מלכים א' כ'/) ויצא מלך ישראל, </a:t>
            </a:r>
            <a:r>
              <a:rPr lang="he-IL" sz="1600" dirty="0" err="1"/>
              <a:t>ויך</a:t>
            </a:r>
            <a:r>
              <a:rPr lang="he-IL" sz="1600" dirty="0"/>
              <a:t> את הסוס ואת הרכב וגו', הוי ישראל נמלכים בזקנים. </a:t>
            </a:r>
          </a:p>
        </p:txBody>
      </p:sp>
    </p:spTree>
    <p:extLst>
      <p:ext uri="{BB962C8B-B14F-4D97-AF65-F5344CB8AC3E}">
        <p14:creationId xmlns:p14="http://schemas.microsoft.com/office/powerpoint/2010/main" val="4186430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8CFD0-2625-AAAA-4ADD-3FC53CACB895}"/>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92990602-CA6F-F7F1-E7AF-8E851F93E4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36" y="3848100"/>
            <a:ext cx="2381250" cy="300990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5508CDA5-BA82-1D13-4018-31F74A088577}"/>
              </a:ext>
            </a:extLst>
          </p:cNvPr>
          <p:cNvSpPr>
            <a:spLocks noGrp="1"/>
          </p:cNvSpPr>
          <p:nvPr>
            <p:ph type="title"/>
          </p:nvPr>
        </p:nvSpPr>
        <p:spPr>
          <a:xfrm>
            <a:off x="1745673" y="624110"/>
            <a:ext cx="9758939" cy="1027269"/>
          </a:xfrm>
        </p:spPr>
        <p:txBody>
          <a:bodyPr/>
          <a:lstStyle/>
          <a:p>
            <a:pPr algn="ctr"/>
            <a:r>
              <a:rPr lang="he-IL" b="1" dirty="0"/>
              <a:t>דעת זקנים</a:t>
            </a:r>
          </a:p>
        </p:txBody>
      </p:sp>
      <p:sp>
        <p:nvSpPr>
          <p:cNvPr id="3" name="מציין מיקום תוכן 2">
            <a:extLst>
              <a:ext uri="{FF2B5EF4-FFF2-40B4-BE49-F238E27FC236}">
                <a16:creationId xmlns:a16="http://schemas.microsoft.com/office/drawing/2014/main" id="{A6EBCE4B-9348-EBF1-3F71-35EBD385EFB7}"/>
              </a:ext>
            </a:extLst>
          </p:cNvPr>
          <p:cNvSpPr>
            <a:spLocks noGrp="1"/>
          </p:cNvSpPr>
          <p:nvPr>
            <p:ph idx="1"/>
          </p:nvPr>
        </p:nvSpPr>
        <p:spPr>
          <a:xfrm>
            <a:off x="1624084" y="1651378"/>
            <a:ext cx="9880528" cy="5206622"/>
          </a:xfrm>
        </p:spPr>
        <p:txBody>
          <a:bodyPr>
            <a:normAutofit/>
          </a:bodyPr>
          <a:lstStyle/>
          <a:p>
            <a:pPr algn="just"/>
            <a:r>
              <a:rPr lang="he-IL" sz="2000" b="0" i="0" dirty="0">
                <a:solidFill>
                  <a:srgbClr val="1B4965"/>
                </a:solidFill>
                <a:effectLst/>
                <a:latin typeface="almoni-dl"/>
              </a:rPr>
              <a:t>במסכת אבות הפליגו חז"ל אודות ההבדל בין חכמת הזקנים </a:t>
            </a:r>
            <a:r>
              <a:rPr lang="he-IL" sz="2000" b="0" i="0" dirty="0" err="1">
                <a:solidFill>
                  <a:srgbClr val="1B4965"/>
                </a:solidFill>
                <a:effectLst/>
                <a:latin typeface="almoni-dl"/>
              </a:rPr>
              <a:t>לחכמת</a:t>
            </a:r>
            <a:r>
              <a:rPr lang="he-IL" sz="2000" b="0" i="0" dirty="0">
                <a:solidFill>
                  <a:srgbClr val="1B4965"/>
                </a:solidFill>
                <a:effectLst/>
                <a:latin typeface="almoni-dl"/>
              </a:rPr>
              <a:t> הצעירים: "הלומד מן הקטנים למה הוא דומה, לאוכל ענבים קהות ושותה יין </a:t>
            </a:r>
            <a:r>
              <a:rPr lang="he-IL" sz="2000" b="0" i="0" dirty="0" err="1">
                <a:solidFill>
                  <a:srgbClr val="1B4965"/>
                </a:solidFill>
                <a:effectLst/>
                <a:latin typeface="almoni-dl"/>
              </a:rPr>
              <a:t>מגתו</a:t>
            </a:r>
            <a:r>
              <a:rPr lang="he-IL" sz="2000" b="0" i="0" dirty="0">
                <a:solidFill>
                  <a:srgbClr val="1B4965"/>
                </a:solidFill>
                <a:effectLst/>
                <a:latin typeface="almoni-dl"/>
              </a:rPr>
              <a:t>. והלומד מן הזקנים למה הוא דומה, לאוכל ענבים בשולות ושותה יין".</a:t>
            </a:r>
          </a:p>
          <a:p>
            <a:pPr algn="just"/>
            <a:r>
              <a:rPr lang="he-IL" sz="2000" b="0" i="0" dirty="0">
                <a:solidFill>
                  <a:srgbClr val="1B4965"/>
                </a:solidFill>
                <a:effectLst/>
                <a:latin typeface="almoni-dl"/>
              </a:rPr>
              <a:t>וכעין זה אמרו במסכת נדרים "תניא רבי שמעון בן אלעזר אומר, אם יאמרו לך ילדים בנה וזקנים סתור, שמע לזקנים ואל תשמע לילדים, שבנין ילדים סתירה וסתירת זקנים בנין, וסימן לדבר רחבעם בן שלמה", שנאמר עליו (מלכים ב </a:t>
            </a:r>
            <a:r>
              <a:rPr lang="he-IL" sz="2000" b="0" i="0" dirty="0" err="1">
                <a:solidFill>
                  <a:srgbClr val="1B4965"/>
                </a:solidFill>
                <a:effectLst/>
                <a:latin typeface="almoni-dl"/>
              </a:rPr>
              <a:t>יב</a:t>
            </a:r>
            <a:r>
              <a:rPr lang="he-IL" sz="2000" b="0" i="0" dirty="0">
                <a:solidFill>
                  <a:srgbClr val="1B4965"/>
                </a:solidFill>
                <a:effectLst/>
                <a:latin typeface="almoni-dl"/>
              </a:rPr>
              <a:t>, ח) </a:t>
            </a:r>
            <a:r>
              <a:rPr lang="he-IL" sz="2000" b="0" i="0" dirty="0" err="1">
                <a:solidFill>
                  <a:srgbClr val="1B4965"/>
                </a:solidFill>
                <a:effectLst/>
                <a:latin typeface="almoni-dl"/>
              </a:rPr>
              <a:t>וַיַּעֲזֹב</a:t>
            </a:r>
            <a:r>
              <a:rPr lang="he-IL" sz="2000" b="0" i="0" dirty="0">
                <a:solidFill>
                  <a:srgbClr val="1B4965"/>
                </a:solidFill>
                <a:effectLst/>
                <a:latin typeface="almoni-dl"/>
              </a:rPr>
              <a:t> אֶת עֲצַת הַזְּקֵנִים אֲשֶׁר יְעָצֻהוּ וַיִּוָּעַץ אֶת הַיְלָדִים אֲשֶׁר גָּדְלוּ אִתּוֹ אֲשֶׁר </a:t>
            </a:r>
            <a:r>
              <a:rPr lang="he-IL" sz="2000" b="0" i="0" dirty="0" err="1">
                <a:solidFill>
                  <a:srgbClr val="1B4965"/>
                </a:solidFill>
                <a:effectLst/>
                <a:latin typeface="almoni-dl"/>
              </a:rPr>
              <a:t>הָעֹמְדִים</a:t>
            </a:r>
            <a:r>
              <a:rPr lang="he-IL" sz="2000" b="0" i="0" dirty="0">
                <a:solidFill>
                  <a:srgbClr val="1B4965"/>
                </a:solidFill>
                <a:effectLst/>
                <a:latin typeface="almoni-dl"/>
              </a:rPr>
              <a:t> לְפָנָיו", ונחרב בית המקדש על אותה עצה (רש"י נדרים שם).</a:t>
            </a:r>
          </a:p>
          <a:p>
            <a:pPr algn="just"/>
            <a:r>
              <a:rPr lang="he-IL" sz="2000" dirty="0">
                <a:solidFill>
                  <a:srgbClr val="1B4965"/>
                </a:solidFill>
                <a:latin typeface="almoni-dl"/>
              </a:rPr>
              <a:t>פירוש דעת זקנים על התורה - </a:t>
            </a:r>
            <a:r>
              <a:rPr lang="he-IL" sz="2000" b="0" i="0" dirty="0">
                <a:solidFill>
                  <a:srgbClr val="202122"/>
                </a:solidFill>
                <a:effectLst/>
                <a:latin typeface="Arial" panose="020B0604020202020204" pitchFamily="34" charset="0"/>
              </a:rPr>
              <a:t>מבנה הספר הוא כעין חיבורם של בעלי התוספות על הגמרא - התוספות הן ביסודן הערות לדברי רש"י, לצד פירוש רש"י העוסק בפשט חיברו בעלי התוספות כעין "תוספות" על פירושו. </a:t>
            </a:r>
            <a:endParaRPr lang="he-IL" sz="2000" b="0" i="0" dirty="0">
              <a:solidFill>
                <a:srgbClr val="1B4965"/>
              </a:solidFill>
              <a:effectLst/>
              <a:latin typeface="almoni-dl"/>
            </a:endParaRPr>
          </a:p>
        </p:txBody>
      </p:sp>
    </p:spTree>
    <p:extLst>
      <p:ext uri="{BB962C8B-B14F-4D97-AF65-F5344CB8AC3E}">
        <p14:creationId xmlns:p14="http://schemas.microsoft.com/office/powerpoint/2010/main" val="1891025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15FB2-A24A-7C8B-CCB0-C9AEF2DB251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6253657-84E3-12CD-91BA-882F529B66D7}"/>
              </a:ext>
            </a:extLst>
          </p:cNvPr>
          <p:cNvSpPr>
            <a:spLocks noGrp="1"/>
          </p:cNvSpPr>
          <p:nvPr>
            <p:ph type="title"/>
          </p:nvPr>
        </p:nvSpPr>
        <p:spPr>
          <a:xfrm>
            <a:off x="1066800" y="117446"/>
            <a:ext cx="10058400" cy="973123"/>
          </a:xfrm>
        </p:spPr>
        <p:txBody>
          <a:bodyPr/>
          <a:lstStyle/>
          <a:p>
            <a:pPr algn="ctr"/>
            <a:r>
              <a:rPr lang="he-IL" dirty="0"/>
              <a:t>לשמח זקן לרגע אחד</a:t>
            </a:r>
          </a:p>
        </p:txBody>
      </p:sp>
      <p:sp>
        <p:nvSpPr>
          <p:cNvPr id="3" name="מציין מיקום טקסט 2">
            <a:extLst>
              <a:ext uri="{FF2B5EF4-FFF2-40B4-BE49-F238E27FC236}">
                <a16:creationId xmlns:a16="http://schemas.microsoft.com/office/drawing/2014/main" id="{922C511B-87A1-7F9D-80EF-A4BB5E18F004}"/>
              </a:ext>
            </a:extLst>
          </p:cNvPr>
          <p:cNvSpPr>
            <a:spLocks noGrp="1"/>
          </p:cNvSpPr>
          <p:nvPr>
            <p:ph type="body" idx="1"/>
          </p:nvPr>
        </p:nvSpPr>
        <p:spPr>
          <a:xfrm>
            <a:off x="453006" y="1216404"/>
            <a:ext cx="10672194" cy="4955797"/>
          </a:xfrm>
        </p:spPr>
        <p:txBody>
          <a:bodyPr/>
          <a:lstStyle/>
          <a:p>
            <a:endParaRPr lang="he-IL" dirty="0"/>
          </a:p>
        </p:txBody>
      </p:sp>
      <p:pic>
        <p:nvPicPr>
          <p:cNvPr id="5" name="תמונה 4">
            <a:extLst>
              <a:ext uri="{FF2B5EF4-FFF2-40B4-BE49-F238E27FC236}">
                <a16:creationId xmlns:a16="http://schemas.microsoft.com/office/drawing/2014/main" id="{6B751638-4719-C8F5-4956-9C34BB65F8D2}"/>
              </a:ext>
            </a:extLst>
          </p:cNvPr>
          <p:cNvPicPr>
            <a:picLocks noChangeAspect="1"/>
          </p:cNvPicPr>
          <p:nvPr/>
        </p:nvPicPr>
        <p:blipFill>
          <a:blip r:embed="rId2"/>
          <a:stretch>
            <a:fillRect/>
          </a:stretch>
        </p:blipFill>
        <p:spPr>
          <a:xfrm>
            <a:off x="0" y="1229485"/>
            <a:ext cx="12192000" cy="4600365"/>
          </a:xfrm>
          <a:prstGeom prst="rect">
            <a:avLst/>
          </a:prstGeom>
        </p:spPr>
      </p:pic>
    </p:spTree>
    <p:extLst>
      <p:ext uri="{BB962C8B-B14F-4D97-AF65-F5344CB8AC3E}">
        <p14:creationId xmlns:p14="http://schemas.microsoft.com/office/powerpoint/2010/main" val="335541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68BDBC-152B-EC3F-E85E-DC4A6D73CBFF}"/>
              </a:ext>
            </a:extLst>
          </p:cNvPr>
          <p:cNvSpPr>
            <a:spLocks noGrp="1"/>
          </p:cNvSpPr>
          <p:nvPr>
            <p:ph type="title"/>
          </p:nvPr>
        </p:nvSpPr>
        <p:spPr/>
        <p:txBody>
          <a:bodyPr/>
          <a:lstStyle/>
          <a:p>
            <a:r>
              <a:rPr lang="he-IL" dirty="0"/>
              <a:t>סיפורים</a:t>
            </a:r>
          </a:p>
        </p:txBody>
      </p:sp>
      <p:sp>
        <p:nvSpPr>
          <p:cNvPr id="3" name="מציין מיקום טקסט 2">
            <a:extLst>
              <a:ext uri="{FF2B5EF4-FFF2-40B4-BE49-F238E27FC236}">
                <a16:creationId xmlns:a16="http://schemas.microsoft.com/office/drawing/2014/main" id="{247B7976-2AE2-8E6D-031C-211EAA78F980}"/>
              </a:ext>
            </a:extLst>
          </p:cNvPr>
          <p:cNvSpPr>
            <a:spLocks noGrp="1"/>
          </p:cNvSpPr>
          <p:nvPr>
            <p:ph type="body" idx="1"/>
          </p:nvPr>
        </p:nvSpPr>
        <p:spPr/>
        <p:txBody>
          <a:bodyPr/>
          <a:lstStyle/>
          <a:p>
            <a:r>
              <a:rPr lang="he-IL" b="0" i="0" dirty="0">
                <a:solidFill>
                  <a:srgbClr val="333333"/>
                </a:solidFill>
                <a:effectLst/>
                <a:latin typeface="Almoni neue aaa"/>
              </a:rPr>
              <a:t>בהקשר לחג הסוכות, ראוי להזכיר את הסיפור אודות </a:t>
            </a:r>
            <a:r>
              <a:rPr lang="he-IL" b="1" i="0" dirty="0">
                <a:solidFill>
                  <a:srgbClr val="333333"/>
                </a:solidFill>
                <a:effectLst/>
                <a:latin typeface="Almoni neue aaa"/>
              </a:rPr>
              <a:t>ר' אריה לוין זצ"ל</a:t>
            </a:r>
            <a:r>
              <a:rPr lang="he-IL" b="0" i="0" dirty="0">
                <a:solidFill>
                  <a:srgbClr val="333333"/>
                </a:solidFill>
                <a:effectLst/>
                <a:latin typeface="Almoni neue aaa"/>
              </a:rPr>
              <a:t>, ששאלו אותו מדוע הוא קונה את 4 המינים במהירות וללא הידור ודקדקנות. תשובתו הייתה, שיש בתורה שתי מצוות</a:t>
            </a:r>
            <a:r>
              <a:rPr lang="he-IL" b="1" i="0" dirty="0">
                <a:solidFill>
                  <a:srgbClr val="333333"/>
                </a:solidFill>
                <a:effectLst/>
                <a:latin typeface="Almoni neue aaa"/>
              </a:rPr>
              <a:t> הידור</a:t>
            </a:r>
            <a:r>
              <a:rPr lang="he-IL" b="0" i="0" dirty="0">
                <a:solidFill>
                  <a:srgbClr val="333333"/>
                </a:solidFill>
                <a:effectLst/>
                <a:latin typeface="Almoni neue aaa"/>
              </a:rPr>
              <a:t>. האחת, הידור בארבעת המינים והשנייה, בהידור של "והדרת פני זקן". </a:t>
            </a:r>
            <a:r>
              <a:rPr lang="he-IL" b="1" i="0">
                <a:solidFill>
                  <a:srgbClr val="333333"/>
                </a:solidFill>
                <a:effectLst/>
                <a:latin typeface="Almoni neue aaa"/>
              </a:rPr>
              <a:t>ר' אריה לוין ענה שהוא מעדיף לדקדק , להחמיר ולהדר במצווה של "והדרת פני זקן".</a:t>
            </a:r>
            <a:endParaRPr lang="he-IL"/>
          </a:p>
        </p:txBody>
      </p:sp>
    </p:spTree>
    <p:extLst>
      <p:ext uri="{BB962C8B-B14F-4D97-AF65-F5344CB8AC3E}">
        <p14:creationId xmlns:p14="http://schemas.microsoft.com/office/powerpoint/2010/main" val="385916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B2DFF-17AD-3445-F826-FC96662B061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D9C1B5E-F472-F986-94C7-90B2DBDC397E}"/>
              </a:ext>
            </a:extLst>
          </p:cNvPr>
          <p:cNvSpPr>
            <a:spLocks noGrp="1"/>
          </p:cNvSpPr>
          <p:nvPr>
            <p:ph type="title"/>
          </p:nvPr>
        </p:nvSpPr>
        <p:spPr>
          <a:xfrm>
            <a:off x="1066800" y="117446"/>
            <a:ext cx="10058400" cy="973123"/>
          </a:xfrm>
        </p:spPr>
        <p:txBody>
          <a:bodyPr/>
          <a:lstStyle/>
          <a:p>
            <a:endParaRPr lang="he-IL" dirty="0"/>
          </a:p>
        </p:txBody>
      </p:sp>
      <p:sp>
        <p:nvSpPr>
          <p:cNvPr id="3" name="מציין מיקום טקסט 2">
            <a:extLst>
              <a:ext uri="{FF2B5EF4-FFF2-40B4-BE49-F238E27FC236}">
                <a16:creationId xmlns:a16="http://schemas.microsoft.com/office/drawing/2014/main" id="{2545BFCC-BE58-8455-32B2-AB181CD2BE2F}"/>
              </a:ext>
            </a:extLst>
          </p:cNvPr>
          <p:cNvSpPr>
            <a:spLocks noGrp="1"/>
          </p:cNvSpPr>
          <p:nvPr>
            <p:ph type="body" idx="1"/>
          </p:nvPr>
        </p:nvSpPr>
        <p:spPr>
          <a:xfrm>
            <a:off x="453006" y="1216404"/>
            <a:ext cx="10672194" cy="4955797"/>
          </a:xfrm>
        </p:spPr>
        <p:txBody>
          <a:bodyPr/>
          <a:lstStyle/>
          <a:p>
            <a:r>
              <a:rPr lang="he-IL" dirty="0"/>
              <a:t> האם הבעיה של הקשישים כיום היא בעיה כלכלית? – הרי יש מי שדואג להם למזון ולקורת גג. </a:t>
            </a:r>
          </a:p>
          <a:p>
            <a:r>
              <a:rPr lang="he-IL" dirty="0"/>
              <a:t>הבעיה היא בעיקר חברתית – הקשישים נמצאים מחוץ למעגל החברתי, לא מקבלים את היחס והכבוד הראויים. </a:t>
            </a:r>
          </a:p>
          <a:p>
            <a:r>
              <a:rPr lang="he-IL" dirty="0"/>
              <a:t>בשלב זה כדאי לבדוק עם המשתתפים מה הם יכולים לעשות כדי להחזיר את הקשישים למעגל החברתי </a:t>
            </a:r>
          </a:p>
          <a:p>
            <a:r>
              <a:rPr lang="he-IL" dirty="0"/>
              <a:t>להזמין אותם לביקור בבית ספר, </a:t>
            </a:r>
          </a:p>
          <a:p>
            <a:r>
              <a:rPr lang="he-IL" dirty="0"/>
              <a:t>לעשות פעילויות משותפות של קשישים ותלמידים, </a:t>
            </a:r>
          </a:p>
          <a:p>
            <a:r>
              <a:rPr lang="he-IL" dirty="0"/>
              <a:t>לבקש מהקשישים להרצות בפני התלמידים על נושא </a:t>
            </a:r>
            <a:r>
              <a:rPr lang="he-IL" dirty="0" err="1"/>
              <a:t>מסויים</a:t>
            </a:r>
            <a:r>
              <a:rPr lang="he-IL" dirty="0"/>
              <a:t> שהם בקיאים בו, וכך לשבור את היחסים החד צדדיים של נותן ומקבל, ועוד.</a:t>
            </a:r>
          </a:p>
        </p:txBody>
      </p:sp>
    </p:spTree>
    <p:extLst>
      <p:ext uri="{BB962C8B-B14F-4D97-AF65-F5344CB8AC3E}">
        <p14:creationId xmlns:p14="http://schemas.microsoft.com/office/powerpoint/2010/main" val="772981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ED895-B5C5-124D-0A22-28E7E7E06A5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CE2226E-9BD8-22D4-0A18-45781AD82BBA}"/>
              </a:ext>
            </a:extLst>
          </p:cNvPr>
          <p:cNvSpPr>
            <a:spLocks noGrp="1"/>
          </p:cNvSpPr>
          <p:nvPr>
            <p:ph type="title"/>
          </p:nvPr>
        </p:nvSpPr>
        <p:spPr>
          <a:xfrm>
            <a:off x="1066800" y="117446"/>
            <a:ext cx="10058400" cy="973123"/>
          </a:xfrm>
        </p:spPr>
        <p:txBody>
          <a:bodyPr/>
          <a:lstStyle/>
          <a:p>
            <a:pPr algn="ctr"/>
            <a:r>
              <a:rPr lang="he-IL" dirty="0"/>
              <a:t>זקן השבט</a:t>
            </a:r>
          </a:p>
        </p:txBody>
      </p:sp>
      <p:sp>
        <p:nvSpPr>
          <p:cNvPr id="3" name="מציין מיקום טקסט 2">
            <a:extLst>
              <a:ext uri="{FF2B5EF4-FFF2-40B4-BE49-F238E27FC236}">
                <a16:creationId xmlns:a16="http://schemas.microsoft.com/office/drawing/2014/main" id="{4B4B335C-BB71-2E65-5571-4B92E12CBB96}"/>
              </a:ext>
            </a:extLst>
          </p:cNvPr>
          <p:cNvSpPr>
            <a:spLocks noGrp="1"/>
          </p:cNvSpPr>
          <p:nvPr>
            <p:ph type="body" idx="1"/>
          </p:nvPr>
        </p:nvSpPr>
        <p:spPr>
          <a:xfrm>
            <a:off x="453006" y="1216404"/>
            <a:ext cx="10672194" cy="4955797"/>
          </a:xfrm>
        </p:spPr>
        <p:txBody>
          <a:bodyPr/>
          <a:lstStyle/>
          <a:p>
            <a:r>
              <a:rPr lang="he-IL" b="0" i="1" dirty="0">
                <a:solidFill>
                  <a:srgbClr val="444444"/>
                </a:solidFill>
                <a:effectLst/>
                <a:latin typeface="Open Sans Hebrew"/>
              </a:rPr>
              <a:t> בחברות מסורתיות עמד הזקן בראש הסולם החברתי, וניתן לו מעמד של כבוד.</a:t>
            </a:r>
          </a:p>
          <a:p>
            <a:r>
              <a:rPr lang="he-IL" b="0" i="1" dirty="0">
                <a:solidFill>
                  <a:srgbClr val="444444"/>
                </a:solidFill>
                <a:effectLst/>
                <a:latin typeface="Open Sans Hebrew"/>
              </a:rPr>
              <a:t> "זקן השבט" היה כינוי לאדם במעמד חשוב. </a:t>
            </a:r>
          </a:p>
          <a:p>
            <a:r>
              <a:rPr lang="he-IL" b="0" i="1" dirty="0">
                <a:solidFill>
                  <a:srgbClr val="444444"/>
                </a:solidFill>
                <a:effectLst/>
                <a:latin typeface="Open Sans Hebrew"/>
              </a:rPr>
              <a:t>לעומת זאת בחברה המודרנית הזקן מוצא את עצמו לרוב מחוץ למעגל העבודה, נדחק לשוליים החברתיים, ועיתים אף נתפס כחסר תועלת ואפילו נטל. </a:t>
            </a:r>
          </a:p>
          <a:p>
            <a:r>
              <a:rPr lang="he-IL" b="0" i="1" dirty="0">
                <a:solidFill>
                  <a:srgbClr val="444444"/>
                </a:solidFill>
                <a:effectLst/>
                <a:latin typeface="Open Sans Hebrew"/>
              </a:rPr>
              <a:t>המוטו בחברה המודרנית הוא ש"העולם שייך לצעירים".</a:t>
            </a:r>
          </a:p>
          <a:p>
            <a:r>
              <a:rPr lang="he-IL" dirty="0"/>
              <a:t>"הקשב לקשישים, הם יספרו לך אודות חיים ומוות, הם ילמדוך כיצד להיות אמיץ, אוהב ומעודד. הם סיימו פקולטה מפוארת בלי חדרי לימוד </a:t>
            </a:r>
            <a:r>
              <a:rPr lang="he-IL" dirty="0" err="1"/>
              <a:t>פורמלים</a:t>
            </a:r>
            <a:r>
              <a:rPr lang="he-IL" dirty="0"/>
              <a:t>, הם מלמדים לא מספרים, אלא </a:t>
            </a:r>
            <a:r>
              <a:rPr lang="he-IL" dirty="0" err="1"/>
              <a:t>מנסיון</a:t>
            </a:r>
            <a:r>
              <a:rPr lang="he-IL" dirty="0"/>
              <a:t> חיים ארוך" (עפ"י </a:t>
            </a:r>
            <a:r>
              <a:rPr lang="he-IL" dirty="0" err="1"/>
              <a:t>מורטלסון</a:t>
            </a:r>
            <a:r>
              <a:rPr lang="he-IL" dirty="0"/>
              <a:t>)</a:t>
            </a:r>
          </a:p>
          <a:p>
            <a:endParaRPr lang="he-IL" dirty="0"/>
          </a:p>
        </p:txBody>
      </p:sp>
    </p:spTree>
    <p:extLst>
      <p:ext uri="{BB962C8B-B14F-4D97-AF65-F5344CB8AC3E}">
        <p14:creationId xmlns:p14="http://schemas.microsoft.com/office/powerpoint/2010/main" val="9139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E5F5E-4A95-5311-7FE9-1C19DBEDA0C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84FC9AF-EF27-BD20-5C8E-5543F3DB5055}"/>
              </a:ext>
            </a:extLst>
          </p:cNvPr>
          <p:cNvSpPr>
            <a:spLocks noGrp="1"/>
          </p:cNvSpPr>
          <p:nvPr>
            <p:ph type="title"/>
          </p:nvPr>
        </p:nvSpPr>
        <p:spPr>
          <a:xfrm>
            <a:off x="1066800" y="117446"/>
            <a:ext cx="10058400" cy="973123"/>
          </a:xfrm>
        </p:spPr>
        <p:txBody>
          <a:bodyPr/>
          <a:lstStyle/>
          <a:p>
            <a:pPr algn="ctr"/>
            <a:br>
              <a:rPr lang="he-IL" dirty="0"/>
            </a:br>
            <a:r>
              <a:rPr lang="he-IL" sz="2800" dirty="0"/>
              <a:t>'חכמת חיים' – הצעה לשילוב הגיל השלישי בבית הספר</a:t>
            </a:r>
            <a:endParaRPr lang="he-IL" dirty="0"/>
          </a:p>
        </p:txBody>
      </p:sp>
      <p:sp>
        <p:nvSpPr>
          <p:cNvPr id="3" name="מציין מיקום טקסט 2">
            <a:extLst>
              <a:ext uri="{FF2B5EF4-FFF2-40B4-BE49-F238E27FC236}">
                <a16:creationId xmlns:a16="http://schemas.microsoft.com/office/drawing/2014/main" id="{6E72CDF1-4335-77D3-466E-2F793EEFA7EE}"/>
              </a:ext>
            </a:extLst>
          </p:cNvPr>
          <p:cNvSpPr>
            <a:spLocks noGrp="1"/>
          </p:cNvSpPr>
          <p:nvPr>
            <p:ph type="body" idx="1"/>
          </p:nvPr>
        </p:nvSpPr>
        <p:spPr>
          <a:xfrm>
            <a:off x="453006" y="1216404"/>
            <a:ext cx="10672194" cy="4955797"/>
          </a:xfrm>
        </p:spPr>
        <p:txBody>
          <a:bodyPr/>
          <a:lstStyle/>
          <a:p>
            <a:pPr algn="just" fontAlgn="base"/>
            <a:r>
              <a:rPr lang="he-IL" sz="1400" b="0" i="0" dirty="0">
                <a:solidFill>
                  <a:srgbClr val="2C2C2C"/>
                </a:solidFill>
                <a:effectLst/>
                <a:latin typeface="Open Sans Hebrew"/>
              </a:rPr>
              <a:t>יש לנו רעיון להתחדשות משמעותית בבתי ספר בארץ, בשילוב עם פרויקט לאומי של 'חינוך מבוגרים': ליצור חדרי 'חכמת חיים' בתוך בית הספר, מקומות שיגיעו אליהם גמלאים (בשמותיהם המגוונים: זקנים, ותיקים, מבוגרים, פנסיונרים, הגיל השלישי). זאת קבוצת גיל שהולכת וגדלה בהתמדה, בישראל ובכל העולם, שתוחלת חייה מתארכת לשמחתנו, אבל אין מספיק מחשבה איך לשלב את האוצר האנושי הזה, עם הניסיון וחכמת החיים, הפנאי והרצון הטוב באופן שיתרום גם להם וגם לחברה כולה. לפי דעתנו זה בזבוז משווע של איכויות אנושיות מופלאות. אפשר לחשוב על </a:t>
            </a:r>
            <a:r>
              <a:rPr lang="he-IL" sz="1400" b="0" i="0" dirty="0" err="1">
                <a:solidFill>
                  <a:srgbClr val="2C2C2C"/>
                </a:solidFill>
                <a:effectLst/>
                <a:latin typeface="Open Sans Hebrew"/>
              </a:rPr>
              <a:t>פיתרון</a:t>
            </a:r>
            <a:r>
              <a:rPr lang="he-IL" sz="1400" b="0" i="0" dirty="0">
                <a:solidFill>
                  <a:srgbClr val="2C2C2C"/>
                </a:solidFill>
                <a:effectLst/>
                <a:latin typeface="Open Sans Hebrew"/>
              </a:rPr>
              <a:t> בדמות 'מועדון חכמת חיים' בבית הספר (שם אחר: </a:t>
            </a:r>
            <a:r>
              <a:rPr lang="he-IL" sz="1400" b="0" i="0" dirty="0" err="1">
                <a:solidFill>
                  <a:srgbClr val="2C2C2C"/>
                </a:solidFill>
                <a:effectLst/>
                <a:latin typeface="Open Sans Hebrew"/>
              </a:rPr>
              <a:t>עייצעס</a:t>
            </a:r>
            <a:r>
              <a:rPr lang="he-IL" sz="1400" b="0" i="0" dirty="0">
                <a:solidFill>
                  <a:srgbClr val="2C2C2C"/>
                </a:solidFill>
                <a:effectLst/>
                <a:latin typeface="Open Sans Hebrew"/>
              </a:rPr>
              <a:t>, סיפורי סבתא, סב-טקסט, קורות, רקורד, שיבה, זהב) מועדון למפגש ולימוד, שתורם איכויות של דיאלוג והשכלה לטובתם של הזקנים עצמם, וגם לטובת הילדים והמורים בבית הספר:</a:t>
            </a:r>
          </a:p>
          <a:p>
            <a:pPr algn="just" fontAlgn="base"/>
            <a:r>
              <a:rPr lang="he-IL" sz="1400" b="0" i="0" dirty="0">
                <a:solidFill>
                  <a:srgbClr val="2C2C2C"/>
                </a:solidFill>
                <a:effectLst/>
                <a:latin typeface="Open Sans Hebrew"/>
              </a:rPr>
              <a:t> 1) ראשית, לטובת הזקנים: </a:t>
            </a:r>
          </a:p>
          <a:p>
            <a:pPr algn="just" fontAlgn="base"/>
            <a:r>
              <a:rPr lang="he-IL" sz="1400" b="0" i="0" dirty="0">
                <a:solidFill>
                  <a:srgbClr val="2C2C2C"/>
                </a:solidFill>
                <a:effectLst/>
                <a:latin typeface="Open Sans Hebrew"/>
              </a:rPr>
              <a:t>יפתחו מועדוני תרבות ומפגש חברי, עם סרטים והרצאות, חוגים ותמיכה לאותה קבוצה של פנסיונרים מהישוב והשכונות הקרובות לביה"ס, ממש כפי שזה קיים היום ממילא בבתי אבות ומועדונים לגיל הזה, רק הפעם – בתוך תחום בית הספר. מה נרוויח בכך? הילדים והנערים וצוות המורים יתרמו מיכולותיהם, שיחותיהם, שמחתם ויוזמתם לאותם זקנים, בכל מיני צורות. למשל, ילמדו אותם שימושי מחשב, יחברו אותם לרשת החברתית ולכל מיני סוגי תמיכה שאפשר להציע דרכה, יעשו סרטי ביוגרפיה על חייהם, ראיונות מפורטים על ניסיונם וחכמת חייהם, יחגגו איתם ימי הולדת וחגים, יגיעו לעיתים לבתיהם לעזרה טכנית או להפגת בדידות, יזמינו אותם להשתתף בטיולים ובשעורי בית הספר שיעניינו אותם כחלק מהכיתות הרגילות, כתלמידים מן המניין בכיתה רב-גילאית. במועדוני 'חכמת חיים' יתקיימו בתי מדרש משותפים ליהדות וספרות ודיונים על שאלות החיים, כולל תוך קריאה משותפת של ספרים ועיתונים, ודיון מתמשך על הכתבות והידיעות בעיתונות. המורים שכבר ממילא בסביבה יעבירו שעורים וחוגים לזקנים בתחומי קולנוע, אמנות, ספרות, היסטוריה, משפט, פילוסופיה, כלכלה, מדע…), וכדומה. אפשר יהיה לפתוח חוג לשיחת-עיתונות יומית, מין בית מדרש או 'קפה-סוקרטס' ופרלמנט אקטואליה והחלפת דעות בין-דורית על ערכים סביב חדשות וכתבות בעיתון. אפשר יהיה להכין יחד מאכלים מסורתיים ומתכונים אהובים בחוגי בישול ואפיה, והכנת ארוחות משותפות, לעשות יחד עם הילדים גינה ועציצים, חוג תפירת בגדים, חוג אמנות והיסטוריה של האמנות, חוג ציור פיסול או נגרות, חוג צפייה בסרטים ושיחה עליהם, חוג האזנה למוסיקה, חוג שיחת נפש- פסיכותרפיה, תרפיה קבוצתית, זרמים בפסיכולוגיה וגישות רוחניות להתפתחות אישית, שיעורי 'ימימה' וסדנת ביוגרפיה, שיעור יוגה ויחסי גוף-נפש, שיעורי כלכלה, מציאת עבודה ופרנסת הבית, שיעורי זוגיות ומיניות ואתגריה ובניית יחסים במשפחה, עם סיפורים אישיים של הזקנים על ניסיון חייהם, אפשר ללמוד גיאוגרפיה של ארצות שונות עם אותם זקנים שמכירים וחיו שם בעצמם, ועוד </a:t>
            </a:r>
            <a:r>
              <a:rPr lang="he-IL" sz="1400" b="0" i="0" dirty="0" err="1">
                <a:solidFill>
                  <a:srgbClr val="2C2C2C"/>
                </a:solidFill>
                <a:effectLst/>
                <a:latin typeface="Open Sans Hebrew"/>
              </a:rPr>
              <a:t>ועוד</a:t>
            </a:r>
            <a:r>
              <a:rPr lang="he-IL" sz="1400" b="0" i="0" dirty="0">
                <a:solidFill>
                  <a:srgbClr val="2C2C2C"/>
                </a:solidFill>
                <a:effectLst/>
                <a:latin typeface="Open Sans Hebrew"/>
              </a:rPr>
              <a:t> כיד הדמיון. </a:t>
            </a:r>
          </a:p>
          <a:p>
            <a:pPr algn="just" fontAlgn="base"/>
            <a:r>
              <a:rPr lang="he-IL" sz="1400" b="0" i="0" dirty="0">
                <a:solidFill>
                  <a:srgbClr val="2C2C2C"/>
                </a:solidFill>
                <a:effectLst/>
                <a:latin typeface="Open Sans Hebrew"/>
              </a:rPr>
              <a:t>כדאי לציין שגיל הילדים יכול להיות של כיתות בית ספר יסודי או נערים בתיכון, כל גיל ואפשרויותיו. המפגש עם הזקנים יקבל אופי שונה אמנם בהתאם לגיל, והוא פותח כיווני תקשורת, יצירה ופעילות מותאמים, שישמחו את שני הצדדים. הפלטפורמה תהיה זמינה ונגישה למערכת יחסים בין-דורית ענפה, ומכאן והלאה הכול בהתאם ליוזמות היצירתיות בבית הספר. הזקנים לא יהיו במקום מבודד אלא בסביבה צעירה ודינאמית, 'בחזרה בבית הספר', מוקפים בפעילות ושמחת הצעירים, מוקפים באהבה והזדמנויות לקשרים אנושיים עם הנערים והילדים ועם המורים. </a:t>
            </a:r>
          </a:p>
          <a:p>
            <a:pPr algn="just" fontAlgn="base"/>
            <a:r>
              <a:rPr lang="he-IL" sz="1400" b="0" i="0" dirty="0">
                <a:solidFill>
                  <a:srgbClr val="2C2C2C"/>
                </a:solidFill>
                <a:effectLst/>
                <a:latin typeface="Open Sans Hebrew"/>
              </a:rPr>
              <a:t>2) התרומה לילדים ולמורים: הזקנים יוכלו לתרום המון לבית הספר, לצוות המורים ובייחוד לילדים עצמם. הם ימחישו בחזרתם לבית הספר את חשיבות הקשר הבין דורי וחשיבות הספר וההשכלה בכל הגילאים. הם יביאו לבית הספר את ישוב הדעת, הנינוחות והייחודיות של הגילאים המבוגרים, כל אותן איכויות מופלאות של סבים וסבתות. הזקנים יוכלו לשמש כתומכים רגשיים ומלווים, 'שירותי סבאות' (על משקל כבאות) לילדים שזקוקים ליותר שעות חום ותשומת לב שאין למורים העמוסים זמן להקדיש להם. הם יהיו לילדים בבית הספר מה שסבא וסבתא יכולים להיות בבית המשפחה, גורם רך יותר, מפנק, עם ניחוח וקצב שונה, עם זמן הקשבה ועצות כעזר למורים העמוסים וליועצים החינוכיים, עם סיפורים היסטוריים מ'פעם' מניסיון אישי. הם יוכלו לפנות זמן למשחקי שולחן, לעזרה בשיעורי בית וקריאה של ספרים לילדים הקטנים, 'שעות ליטוף' ושיחות על קשיים בבית ועם ההורים ולשוחח על דרכי החיים וערכי חיים מתוך ניסיונם העשיר. הם יהיו 'מספרי הסיפורים' של השבט  (זה מאפשר לתת פירוש נחמד למשפט הקשה "חוסך שבטו-שונא בנו": שבטו, הכוונה 'סיפורי השבט', מי שמונע וחוסך את סיפורי השבט שלו מהדור הבא, כלומר סיפורי המשפחה וניסיון החיים של 'השבט' והעם בדורות קודמים… ).</a:t>
            </a:r>
          </a:p>
          <a:p>
            <a:pPr algn="just" fontAlgn="base"/>
            <a:r>
              <a:rPr lang="he-IL" sz="1400" b="0" i="0" dirty="0">
                <a:solidFill>
                  <a:srgbClr val="2C2C2C"/>
                </a:solidFill>
                <a:effectLst/>
                <a:latin typeface="Open Sans Hebrew"/>
              </a:rPr>
              <a:t>אנו מציעים כאן מבנה גילאי משולש (ילדים, מורים, סבים), מבנה קהילתי-משפחתי בריא ואורגני הרבה יותר מהמבנה הנוכחי בבית הספר, שכרגע מתפקד יותר מדי פונקציונאלי, משימתי ומתוח ביחסים בין הילדים ובין המורים. האינטראקציה הבין-דורית היא יקרה מפז, ואנו יודעים את חשיבותה ממשפחות עם נוכחות סבים, וכן מהספרות ומהקולנוע, אלא שבשל תנאי החיים והתפרדות המשפחה והחמולה של פעם, לא לכל הילדים יש כיום הזדמנות לחוות סבאות קרובה כזאת. אנו רואים בעיני דמיוננו איך מגמה כזאת משנה את פני בתי הספר בארץ, תומכת ומעצימה את כל המעורבים בה (אפשר להזמין לפעילויות המשותפות של 'חכמת חיים' גם הורי-תלמידים פנויים שיש להם זמן פנוי ומעוניינים בבתי מדרש רב </a:t>
            </a:r>
            <a:r>
              <a:rPr lang="he-IL" sz="1400" b="0" i="0" dirty="0" err="1">
                <a:solidFill>
                  <a:srgbClr val="2C2C2C"/>
                </a:solidFill>
                <a:effectLst/>
                <a:latin typeface="Open Sans Hebrew"/>
              </a:rPr>
              <a:t>גילאיים</a:t>
            </a:r>
            <a:r>
              <a:rPr lang="he-IL" sz="1400" b="0" i="0" dirty="0">
                <a:solidFill>
                  <a:srgbClr val="2C2C2C"/>
                </a:solidFill>
                <a:effectLst/>
                <a:latin typeface="Open Sans Hebrew"/>
              </a:rPr>
              <a:t> כאלה). אולי צריך יהיה לתגמל באופן כלשהו פנסיונרים שיגיעו לכך בשנים הראשונות, עד שכולם ירגישו שזה מתגמל בפני עצמו ללא צורך בעידוד נוסף, וגם בוודאי לתגמל במשכורת מורים שייטלו חלק בהוראה לזקנים, כתוספת שעות הוראה. אבל על כל מיני סוגיות מעשיות ממין זה, בהמשך. </a:t>
            </a:r>
          </a:p>
          <a:p>
            <a:pPr algn="just" fontAlgn="base"/>
            <a:r>
              <a:rPr lang="he-IL" sz="1400" b="0" i="0" dirty="0">
                <a:solidFill>
                  <a:srgbClr val="2C2C2C"/>
                </a:solidFill>
                <a:effectLst/>
                <a:latin typeface="Open Sans Hebrew"/>
              </a:rPr>
              <a:t>כל טוב, צוות אלול, ירושלים</a:t>
            </a:r>
          </a:p>
          <a:p>
            <a:endParaRPr lang="he-IL" sz="1400" dirty="0"/>
          </a:p>
        </p:txBody>
      </p:sp>
    </p:spTree>
    <p:extLst>
      <p:ext uri="{BB962C8B-B14F-4D97-AF65-F5344CB8AC3E}">
        <p14:creationId xmlns:p14="http://schemas.microsoft.com/office/powerpoint/2010/main" val="360055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3ECB4C8-83AD-BDBE-11ED-372D35BD3C79}"/>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27A59117-FC82-C813-996A-82120C340C42}"/>
              </a:ext>
            </a:extLst>
          </p:cNvPr>
          <p:cNvSpPr>
            <a:spLocks noGrp="1"/>
          </p:cNvSpPr>
          <p:nvPr>
            <p:ph type="body" idx="1"/>
          </p:nvPr>
        </p:nvSpPr>
        <p:spPr/>
        <p:txBody>
          <a:bodyPr/>
          <a:lstStyle/>
          <a:p>
            <a:r>
              <a:rPr lang="he-IL" dirty="0"/>
              <a:t>ספר טעמי המצות - פרשת קדושים </a:t>
            </a:r>
          </a:p>
          <a:p>
            <a:r>
              <a:rPr lang="he-IL" dirty="0"/>
              <a:t>מצות קימה והידור לקום מפני שיבה כי הוא גורם מאוד חכמה התורה אם </a:t>
            </a:r>
            <a:r>
              <a:rPr lang="he-IL" dirty="0" err="1"/>
              <a:t>יכוין</a:t>
            </a:r>
            <a:r>
              <a:rPr lang="he-IL" dirty="0"/>
              <a:t> במה שכתבנו. </a:t>
            </a:r>
            <a:r>
              <a:rPr lang="he-IL" dirty="0" err="1"/>
              <a:t>בענין</a:t>
            </a:r>
            <a:r>
              <a:rPr lang="he-IL" dirty="0"/>
              <a:t> קימה והידור ראיתי למורי ז"ל הי' מהלך בדרך אחר מי שהיה מתכבד בלכתו לפניו ואמר אחר שהוא נהנה במה שמוליכני לאחריו א"כ מחויב אני לחלוק לו כבוד שהוא רוצה ותמיד היו דבריו </a:t>
            </a:r>
            <a:r>
              <a:rPr lang="he-IL" dirty="0" err="1"/>
              <a:t>בענוה</a:t>
            </a:r>
            <a:r>
              <a:rPr lang="he-IL" dirty="0"/>
              <a:t> גדולה:</a:t>
            </a:r>
          </a:p>
          <a:p>
            <a:r>
              <a:rPr lang="he-IL" dirty="0"/>
              <a:t> מפני שיבה תקום הם ג' תיקונים </a:t>
            </a:r>
            <a:r>
              <a:rPr lang="he-IL" dirty="0" err="1"/>
              <a:t>דא"א</a:t>
            </a:r>
            <a:r>
              <a:rPr lang="he-IL" dirty="0"/>
              <a:t> </a:t>
            </a:r>
            <a:r>
              <a:rPr lang="he-IL" dirty="0" err="1"/>
              <a:t>ודז"א</a:t>
            </a:r>
            <a:r>
              <a:rPr lang="he-IL" dirty="0"/>
              <a:t> ונוק' וכנגד הא' אמר מפני שיבה תקום שהוא </a:t>
            </a:r>
            <a:r>
              <a:rPr lang="he-IL" dirty="0" err="1"/>
              <a:t>דיקנא</a:t>
            </a:r>
            <a:r>
              <a:rPr lang="he-IL" dirty="0"/>
              <a:t> </a:t>
            </a:r>
            <a:r>
              <a:rPr lang="he-IL" dirty="0" err="1"/>
              <a:t>דא"א</a:t>
            </a:r>
            <a:r>
              <a:rPr lang="he-IL" dirty="0"/>
              <a:t> וכנגד </a:t>
            </a:r>
            <a:r>
              <a:rPr lang="he-IL" dirty="0" err="1"/>
              <a:t>דיקנא</a:t>
            </a:r>
            <a:r>
              <a:rPr lang="he-IL" dirty="0"/>
              <a:t> </a:t>
            </a:r>
            <a:r>
              <a:rPr lang="he-IL" dirty="0" err="1"/>
              <a:t>דז"א</a:t>
            </a:r>
            <a:r>
              <a:rPr lang="he-IL" dirty="0"/>
              <a:t> אמר והדרת פני זקן זה שקנה חכמה וכנגד נוק' שאין בה זקן אמר ויראת </a:t>
            </a:r>
            <a:r>
              <a:rPr lang="he-IL" dirty="0" err="1"/>
              <a:t>מאלהיך</a:t>
            </a:r>
            <a:r>
              <a:rPr lang="he-IL" dirty="0"/>
              <a:t> שהוא סוד היראה ואמנם ז"א נק' זקן זה שקנה חכמה כי לא היה לו </a:t>
            </a:r>
            <a:r>
              <a:rPr lang="he-IL" dirty="0" err="1"/>
              <a:t>חכמ</a:t>
            </a:r>
            <a:r>
              <a:rPr lang="he-IL" dirty="0"/>
              <a:t> העד שעיטר לו אבא בהאי </a:t>
            </a:r>
            <a:r>
              <a:rPr lang="he-IL" dirty="0" err="1"/>
              <a:t>עיטרא</a:t>
            </a:r>
            <a:r>
              <a:rPr lang="he-IL" dirty="0"/>
              <a:t> כנודע ועייל בו מוחא סוד חכמה </a:t>
            </a:r>
            <a:r>
              <a:rPr lang="he-IL" dirty="0" err="1"/>
              <a:t>עילאה</a:t>
            </a:r>
            <a:r>
              <a:rPr lang="he-IL" dirty="0"/>
              <a:t> וזה קנה כי קנה מחדש גם ידעת כי הוא נקרא זה ואמנם מי שהוא זקן מס' ואילך ראוי לקום מפניו אפי' אינו ת"ח אך מי שהוא פחות מס' א"צ לקום מפניו אא"כ הוא חכם שקנה חכמה ולכן ר"ת 'מפני 'שיבה 'תקום </a:t>
            </a:r>
            <a:r>
              <a:rPr lang="he-IL" dirty="0" err="1"/>
              <a:t>מש"ת</a:t>
            </a:r>
            <a:r>
              <a:rPr lang="he-IL" dirty="0"/>
              <a:t> פי' משתין שנין ואילך אמנם כפי גדרם כן ראוי לכבדם כי בשיבה הנרמז </a:t>
            </a:r>
            <a:r>
              <a:rPr lang="he-IL" dirty="0" err="1"/>
              <a:t>בא"א</a:t>
            </a:r>
            <a:r>
              <a:rPr lang="he-IL" dirty="0"/>
              <a:t> נאמר בו </a:t>
            </a:r>
            <a:r>
              <a:rPr lang="he-IL" dirty="0" err="1"/>
              <a:t>קימ</a:t>
            </a:r>
            <a:r>
              <a:rPr lang="he-IL" dirty="0"/>
              <a:t> </a:t>
            </a:r>
            <a:r>
              <a:rPr lang="he-IL" dirty="0" err="1"/>
              <a:t>הובז"א</a:t>
            </a:r>
            <a:r>
              <a:rPr lang="he-IL" dirty="0"/>
              <a:t> נא' בו הידוע לבד אך בנוק' נא' ויראת לבד לא בקימה ולא בהידור וטעם שיתין שנין הוא סוד כי למעלה בשית תיקונים ראשונים אין בהם שום גילוי כלל.</a:t>
            </a:r>
          </a:p>
        </p:txBody>
      </p:sp>
    </p:spTree>
    <p:extLst>
      <p:ext uri="{BB962C8B-B14F-4D97-AF65-F5344CB8AC3E}">
        <p14:creationId xmlns:p14="http://schemas.microsoft.com/office/powerpoint/2010/main" val="346641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1AD31-BF74-C17C-10C8-A7B2A15F030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EC0E67D-7534-E006-2452-7A7983C1E4DA}"/>
              </a:ext>
            </a:extLst>
          </p:cNvPr>
          <p:cNvSpPr>
            <a:spLocks noGrp="1"/>
          </p:cNvSpPr>
          <p:nvPr>
            <p:ph type="title"/>
          </p:nvPr>
        </p:nvSpPr>
        <p:spPr>
          <a:xfrm>
            <a:off x="1066800" y="117446"/>
            <a:ext cx="10058400" cy="973123"/>
          </a:xfrm>
        </p:spPr>
        <p:txBody>
          <a:bodyPr/>
          <a:lstStyle/>
          <a:p>
            <a:endParaRPr lang="he-IL" dirty="0"/>
          </a:p>
        </p:txBody>
      </p:sp>
      <p:sp>
        <p:nvSpPr>
          <p:cNvPr id="3" name="מציין מיקום טקסט 2">
            <a:extLst>
              <a:ext uri="{FF2B5EF4-FFF2-40B4-BE49-F238E27FC236}">
                <a16:creationId xmlns:a16="http://schemas.microsoft.com/office/drawing/2014/main" id="{0986B5D8-DF0C-BFB8-CAF2-742299E833D0}"/>
              </a:ext>
            </a:extLst>
          </p:cNvPr>
          <p:cNvSpPr>
            <a:spLocks noGrp="1"/>
          </p:cNvSpPr>
          <p:nvPr>
            <p:ph type="body" idx="1"/>
          </p:nvPr>
        </p:nvSpPr>
        <p:spPr>
          <a:xfrm>
            <a:off x="453006" y="1216404"/>
            <a:ext cx="10672194" cy="4955797"/>
          </a:xfrm>
        </p:spPr>
        <p:txBody>
          <a:bodyPr/>
          <a:lstStyle/>
          <a:p>
            <a:r>
              <a:rPr lang="he-IL" dirty="0"/>
              <a:t>"הנעורים מאושרים משום שטמונה בהם היכולת לראות יופי. כל אדם השומר על יכולת לראות יופי, לעולם לא יזקן…" (פרנץ קפקא)</a:t>
            </a:r>
          </a:p>
          <a:p>
            <a:r>
              <a:rPr lang="he-IL" dirty="0"/>
              <a:t>"</a:t>
            </a:r>
          </a:p>
        </p:txBody>
      </p:sp>
    </p:spTree>
    <p:extLst>
      <p:ext uri="{BB962C8B-B14F-4D97-AF65-F5344CB8AC3E}">
        <p14:creationId xmlns:p14="http://schemas.microsoft.com/office/powerpoint/2010/main" val="134353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1066800" y="457518"/>
            <a:ext cx="10058400" cy="1188720"/>
          </a:xfrm>
          <a:prstGeom prst="rect">
            <a:avLst/>
          </a:prstGeom>
          <a:noFill/>
          <a:ln>
            <a:noFill/>
          </a:ln>
        </p:spPr>
        <p:txBody>
          <a:bodyPr spcFirstLastPara="1" wrap="square" lIns="91425" tIns="45700" rIns="91425" bIns="45700" anchor="b" anchorCtr="0">
            <a:noAutofit/>
          </a:bodyPr>
          <a:lstStyle/>
          <a:p>
            <a:pPr marL="0" lvl="0" indent="0" algn="r" rtl="1">
              <a:lnSpc>
                <a:spcPct val="90000"/>
              </a:lnSpc>
              <a:spcBef>
                <a:spcPts val="0"/>
              </a:spcBef>
              <a:spcAft>
                <a:spcPts val="0"/>
              </a:spcAft>
              <a:buClr>
                <a:srgbClr val="0070C0"/>
              </a:buClr>
              <a:buSzPts val="3240"/>
              <a:buFont typeface="Tahoma"/>
              <a:buNone/>
            </a:pPr>
            <a:r>
              <a:rPr lang="x-none" sz="3240">
                <a:solidFill>
                  <a:srgbClr val="0070C0"/>
                </a:solidFill>
              </a:rPr>
              <a:t>הורמון הFSH </a:t>
            </a:r>
            <a:r>
              <a:rPr lang="x-none" sz="3240"/>
              <a:t>מופרש מבלוטת ההיפופיזה שבמוח, דרך זרם הדם מגיע לשחלות.</a:t>
            </a:r>
            <a:br>
              <a:rPr lang="x-none" sz="3240"/>
            </a:br>
            <a:r>
              <a:rPr lang="x-none" sz="3240">
                <a:solidFill>
                  <a:srgbClr val="FF0000"/>
                </a:solidFill>
              </a:rPr>
              <a:t>שלב פוליקולרי.</a:t>
            </a:r>
            <a:endParaRPr/>
          </a:p>
        </p:txBody>
      </p:sp>
      <p:sp>
        <p:nvSpPr>
          <p:cNvPr id="95" name="Google Shape;95;p15"/>
          <p:cNvSpPr txBox="1">
            <a:spLocks noGrp="1"/>
          </p:cNvSpPr>
          <p:nvPr>
            <p:ph type="body" idx="2"/>
          </p:nvPr>
        </p:nvSpPr>
        <p:spPr>
          <a:xfrm>
            <a:off x="6324600" y="1904999"/>
            <a:ext cx="4800600" cy="4271963"/>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SzPts val="2160"/>
              <a:buChar char="•"/>
            </a:pPr>
            <a:r>
              <a:rPr lang="x-none" b="1"/>
              <a:t>תפקיד ההורמון:</a:t>
            </a:r>
            <a:endParaRPr/>
          </a:p>
          <a:p>
            <a:pPr marL="228600" lvl="0" indent="-228600" algn="r" rtl="1">
              <a:lnSpc>
                <a:spcPct val="90000"/>
              </a:lnSpc>
              <a:spcBef>
                <a:spcPts val="1800"/>
              </a:spcBef>
              <a:spcAft>
                <a:spcPts val="0"/>
              </a:spcAft>
              <a:buSzPts val="2160"/>
              <a:buChar char="•"/>
            </a:pPr>
            <a:r>
              <a:rPr lang="x-none"/>
              <a:t>גורם להתחלת הבשלה של זקיקים בשחלה.</a:t>
            </a:r>
            <a:endParaRPr/>
          </a:p>
        </p:txBody>
      </p:sp>
      <p:pic>
        <p:nvPicPr>
          <p:cNvPr id="96" name="Google Shape;96;p15" descr="×ª××¦××ª ×ª××× × ×¢×××¨ ×××××¨ ××××©×"/>
          <p:cNvPicPr preferRelativeResize="0">
            <a:picLocks noGrp="1"/>
          </p:cNvPicPr>
          <p:nvPr>
            <p:ph type="body" idx="1"/>
          </p:nvPr>
        </p:nvPicPr>
        <p:blipFill rotWithShape="1">
          <a:blip r:embed="rId3">
            <a:alphaModFix/>
          </a:blip>
          <a:srcRect/>
          <a:stretch/>
        </p:blipFill>
        <p:spPr>
          <a:xfrm>
            <a:off x="1326319" y="1905000"/>
            <a:ext cx="4281562" cy="427196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6"/>
          <p:cNvSpPr txBox="1">
            <a:spLocks noGrp="1"/>
          </p:cNvSpPr>
          <p:nvPr>
            <p:ph type="title"/>
          </p:nvPr>
        </p:nvSpPr>
        <p:spPr>
          <a:xfrm>
            <a:off x="1066800" y="457518"/>
            <a:ext cx="10058400" cy="1188720"/>
          </a:xfrm>
          <a:prstGeom prst="rect">
            <a:avLst/>
          </a:prstGeom>
          <a:noFill/>
          <a:ln>
            <a:noFill/>
          </a:ln>
        </p:spPr>
        <p:txBody>
          <a:bodyPr spcFirstLastPara="1" wrap="square" lIns="91425" tIns="45700" rIns="91425" bIns="45700" anchor="b" anchorCtr="0">
            <a:noAutofit/>
          </a:bodyPr>
          <a:lstStyle/>
          <a:p>
            <a:pPr marL="0" lvl="0" indent="0" algn="r" rtl="1">
              <a:lnSpc>
                <a:spcPct val="90000"/>
              </a:lnSpc>
              <a:spcBef>
                <a:spcPts val="0"/>
              </a:spcBef>
              <a:spcAft>
                <a:spcPts val="0"/>
              </a:spcAft>
              <a:buClr>
                <a:srgbClr val="0070C0"/>
              </a:buClr>
              <a:buSzPts val="3240"/>
              <a:buFont typeface="Tahoma"/>
              <a:buNone/>
            </a:pPr>
            <a:r>
              <a:rPr lang="x-none" sz="3240">
                <a:solidFill>
                  <a:srgbClr val="0070C0"/>
                </a:solidFill>
              </a:rPr>
              <a:t>אסטרוגן</a:t>
            </a:r>
            <a:r>
              <a:rPr lang="x-none" sz="3240"/>
              <a:t> : מופרש ע"י אותם זקיקים שמבשילים בשחלה.</a:t>
            </a:r>
            <a:br>
              <a:rPr lang="x-none" sz="3240">
                <a:solidFill>
                  <a:srgbClr val="FF0000"/>
                </a:solidFill>
              </a:rPr>
            </a:br>
            <a:r>
              <a:rPr lang="x-none" sz="3240">
                <a:solidFill>
                  <a:srgbClr val="FF0000"/>
                </a:solidFill>
              </a:rPr>
              <a:t>עדיין שלב פוליקולרי</a:t>
            </a:r>
            <a:endParaRPr sz="3240">
              <a:solidFill>
                <a:srgbClr val="FF0000"/>
              </a:solidFill>
            </a:endParaRPr>
          </a:p>
        </p:txBody>
      </p:sp>
      <p:sp>
        <p:nvSpPr>
          <p:cNvPr id="102" name="Google Shape;102;p16"/>
          <p:cNvSpPr txBox="1">
            <a:spLocks noGrp="1"/>
          </p:cNvSpPr>
          <p:nvPr>
            <p:ph type="body" idx="1"/>
          </p:nvPr>
        </p:nvSpPr>
        <p:spPr>
          <a:xfrm>
            <a:off x="1066800" y="1904999"/>
            <a:ext cx="4800600" cy="4271963"/>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SzPts val="2160"/>
              <a:buChar char="•"/>
            </a:pPr>
            <a:r>
              <a:rPr lang="x-none" b="1"/>
              <a:t>מצב נפשי:</a:t>
            </a:r>
            <a:endParaRPr/>
          </a:p>
          <a:p>
            <a:pPr marL="228600" lvl="0" indent="-228600" algn="r" rtl="1">
              <a:lnSpc>
                <a:spcPct val="90000"/>
              </a:lnSpc>
              <a:spcBef>
                <a:spcPts val="1800"/>
              </a:spcBef>
              <a:spcAft>
                <a:spcPts val="0"/>
              </a:spcAft>
              <a:buSzPts val="2160"/>
              <a:buChar char="•"/>
            </a:pPr>
            <a:r>
              <a:rPr lang="x-none"/>
              <a:t>ימיי "מלכות האסטרוגן".</a:t>
            </a:r>
            <a:endParaRPr/>
          </a:p>
          <a:p>
            <a:pPr marL="0" lvl="0" indent="0" algn="r" rtl="1">
              <a:lnSpc>
                <a:spcPct val="90000"/>
              </a:lnSpc>
              <a:spcBef>
                <a:spcPts val="1800"/>
              </a:spcBef>
              <a:spcAft>
                <a:spcPts val="0"/>
              </a:spcAft>
              <a:buSzPts val="2160"/>
              <a:buNone/>
            </a:pPr>
            <a:r>
              <a:rPr lang="x-none"/>
              <a:t>מאופיינים ב:</a:t>
            </a:r>
            <a:endParaRPr/>
          </a:p>
          <a:p>
            <a:pPr marL="228600" lvl="0" indent="-228600" algn="r" rtl="1">
              <a:lnSpc>
                <a:spcPct val="90000"/>
              </a:lnSpc>
              <a:spcBef>
                <a:spcPts val="1800"/>
              </a:spcBef>
              <a:spcAft>
                <a:spcPts val="0"/>
              </a:spcAft>
              <a:buSzPts val="2160"/>
              <a:buChar char="•"/>
            </a:pPr>
            <a:r>
              <a:rPr lang="x-none"/>
              <a:t>חשיבה חיובית.</a:t>
            </a:r>
            <a:endParaRPr/>
          </a:p>
          <a:p>
            <a:pPr marL="228600" lvl="0" indent="-228600" algn="r" rtl="1">
              <a:lnSpc>
                <a:spcPct val="90000"/>
              </a:lnSpc>
              <a:spcBef>
                <a:spcPts val="1800"/>
              </a:spcBef>
              <a:spcAft>
                <a:spcPts val="0"/>
              </a:spcAft>
              <a:buSzPts val="2160"/>
              <a:buChar char="•"/>
            </a:pPr>
            <a:r>
              <a:rPr lang="x-none"/>
              <a:t>אנרגיה חיובית.</a:t>
            </a:r>
            <a:endParaRPr/>
          </a:p>
          <a:p>
            <a:pPr marL="228600" lvl="0" indent="-228600" algn="r" rtl="1">
              <a:lnSpc>
                <a:spcPct val="90000"/>
              </a:lnSpc>
              <a:spcBef>
                <a:spcPts val="1800"/>
              </a:spcBef>
              <a:spcAft>
                <a:spcPts val="0"/>
              </a:spcAft>
              <a:buSzPts val="2160"/>
              <a:buChar char="•"/>
            </a:pPr>
            <a:r>
              <a:rPr lang="x-none"/>
              <a:t>תחושת חיוניות.</a:t>
            </a:r>
            <a:endParaRPr/>
          </a:p>
        </p:txBody>
      </p:sp>
      <p:sp>
        <p:nvSpPr>
          <p:cNvPr id="103" name="Google Shape;103;p16"/>
          <p:cNvSpPr txBox="1">
            <a:spLocks noGrp="1"/>
          </p:cNvSpPr>
          <p:nvPr>
            <p:ph type="body" idx="2"/>
          </p:nvPr>
        </p:nvSpPr>
        <p:spPr>
          <a:xfrm>
            <a:off x="6324600" y="1904999"/>
            <a:ext cx="4800600" cy="4271963"/>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SzPts val="2160"/>
              <a:buChar char="•"/>
            </a:pPr>
            <a:r>
              <a:rPr lang="x-none" b="1"/>
              <a:t>תפקיד האסטרוגן :</a:t>
            </a:r>
            <a:endParaRPr/>
          </a:p>
          <a:p>
            <a:pPr marL="228600" lvl="0" indent="-228600" algn="r" rtl="1">
              <a:lnSpc>
                <a:spcPct val="90000"/>
              </a:lnSpc>
              <a:spcBef>
                <a:spcPts val="1800"/>
              </a:spcBef>
              <a:spcAft>
                <a:spcPts val="0"/>
              </a:spcAft>
              <a:buSzPts val="2160"/>
              <a:buChar char="•"/>
            </a:pPr>
            <a:r>
              <a:rPr lang="x-none"/>
              <a:t>חלוקה מהירה של תאים ברירית הרחם .</a:t>
            </a:r>
            <a:endParaRPr/>
          </a:p>
          <a:p>
            <a:pPr marL="228600" lvl="0" indent="-228600" algn="r" rtl="1">
              <a:lnSpc>
                <a:spcPct val="90000"/>
              </a:lnSpc>
              <a:spcBef>
                <a:spcPts val="1800"/>
              </a:spcBef>
              <a:spcAft>
                <a:spcPts val="0"/>
              </a:spcAft>
              <a:buSzPts val="2160"/>
              <a:buChar char="•"/>
            </a:pPr>
            <a:r>
              <a:rPr lang="x-none"/>
              <a:t>משל ליסודות של בניין.</a:t>
            </a:r>
            <a:endParaRPr/>
          </a:p>
        </p:txBody>
      </p:sp>
      <p:pic>
        <p:nvPicPr>
          <p:cNvPr id="104" name="Google Shape;104;p16" descr="×ª××¦××ª ×ª××× × ×¢×××¨ ×××××¨ ××××©×"/>
          <p:cNvPicPr preferRelativeResize="0"/>
          <p:nvPr/>
        </p:nvPicPr>
        <p:blipFill rotWithShape="1">
          <a:blip r:embed="rId3">
            <a:alphaModFix/>
          </a:blip>
          <a:srcRect/>
          <a:stretch/>
        </p:blipFill>
        <p:spPr>
          <a:xfrm>
            <a:off x="8188657" y="3822511"/>
            <a:ext cx="2743200" cy="273704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25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1066800" y="232012"/>
            <a:ext cx="10058400" cy="1414226"/>
          </a:xfrm>
          <a:prstGeom prst="rect">
            <a:avLst/>
          </a:prstGeom>
          <a:noFill/>
          <a:ln>
            <a:noFill/>
          </a:ln>
        </p:spPr>
        <p:txBody>
          <a:bodyPr spcFirstLastPara="1" wrap="square" lIns="91425" tIns="45700" rIns="91425" bIns="45700" anchor="b" anchorCtr="0">
            <a:noAutofit/>
          </a:bodyPr>
          <a:lstStyle/>
          <a:p>
            <a:pPr marL="0" lvl="0" indent="0" algn="r" rtl="1">
              <a:lnSpc>
                <a:spcPct val="90000"/>
              </a:lnSpc>
              <a:spcBef>
                <a:spcPts val="0"/>
              </a:spcBef>
              <a:spcAft>
                <a:spcPts val="0"/>
              </a:spcAft>
              <a:buClr>
                <a:srgbClr val="0070C0"/>
              </a:buClr>
              <a:buSzPts val="3240"/>
              <a:buFont typeface="Tahoma"/>
              <a:buNone/>
            </a:pPr>
            <a:r>
              <a:rPr lang="x-none" sz="3240">
                <a:solidFill>
                  <a:srgbClr val="0070C0"/>
                </a:solidFill>
              </a:rPr>
              <a:t>הורמון LH</a:t>
            </a:r>
            <a:r>
              <a:rPr lang="x-none" sz="3240"/>
              <a:t>: מופרש מההיפופיזה שבמח.</a:t>
            </a:r>
            <a:br>
              <a:rPr lang="x-none" sz="3240"/>
            </a:br>
            <a:r>
              <a:rPr lang="x-none" sz="3240">
                <a:solidFill>
                  <a:srgbClr val="FF0000"/>
                </a:solidFill>
              </a:rPr>
              <a:t>שלב הביוץ.</a:t>
            </a:r>
            <a:br>
              <a:rPr lang="x-none" sz="3240">
                <a:solidFill>
                  <a:srgbClr val="FF0000"/>
                </a:solidFill>
              </a:rPr>
            </a:br>
            <a:r>
              <a:rPr lang="x-none" sz="3240">
                <a:solidFill>
                  <a:srgbClr val="FF0000"/>
                </a:solidFill>
              </a:rPr>
              <a:t>( 14-16 יום לפני המחזור הבא.)</a:t>
            </a:r>
            <a:endParaRPr/>
          </a:p>
        </p:txBody>
      </p:sp>
      <p:sp>
        <p:nvSpPr>
          <p:cNvPr id="110" name="Google Shape;110;p17"/>
          <p:cNvSpPr txBox="1">
            <a:spLocks noGrp="1"/>
          </p:cNvSpPr>
          <p:nvPr>
            <p:ph type="body" idx="1"/>
          </p:nvPr>
        </p:nvSpPr>
        <p:spPr>
          <a:xfrm>
            <a:off x="862083" y="2055124"/>
            <a:ext cx="4800600" cy="4271963"/>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SzPts val="2160"/>
              <a:buChar char="•"/>
            </a:pPr>
            <a:r>
              <a:rPr lang="x-none" b="1"/>
              <a:t>מצב נפשי:</a:t>
            </a:r>
            <a:endParaRPr/>
          </a:p>
          <a:p>
            <a:pPr marL="228600" lvl="0" indent="-228600" algn="r" rtl="1">
              <a:lnSpc>
                <a:spcPct val="90000"/>
              </a:lnSpc>
              <a:spcBef>
                <a:spcPts val="1800"/>
              </a:spcBef>
              <a:spcAft>
                <a:spcPts val="0"/>
              </a:spcAft>
              <a:buSzPts val="2160"/>
              <a:buChar char="•"/>
            </a:pPr>
            <a:r>
              <a:rPr lang="x-none"/>
              <a:t>אישה זוהרת ומושכת</a:t>
            </a:r>
            <a:endParaRPr/>
          </a:p>
          <a:p>
            <a:pPr marL="228600" lvl="0" indent="-228600" algn="r" rtl="1">
              <a:lnSpc>
                <a:spcPct val="90000"/>
              </a:lnSpc>
              <a:spcBef>
                <a:spcPts val="1800"/>
              </a:spcBef>
              <a:spcAft>
                <a:spcPts val="0"/>
              </a:spcAft>
              <a:buSzPts val="2160"/>
              <a:buChar char="•"/>
            </a:pPr>
            <a:r>
              <a:rPr lang="x-none"/>
              <a:t>חשק מיני מוגבר.</a:t>
            </a:r>
            <a:endParaRPr/>
          </a:p>
          <a:p>
            <a:pPr marL="228600" lvl="0" indent="-228600" algn="r" rtl="1">
              <a:lnSpc>
                <a:spcPct val="90000"/>
              </a:lnSpc>
              <a:spcBef>
                <a:spcPts val="1800"/>
              </a:spcBef>
              <a:spcAft>
                <a:spcPts val="0"/>
              </a:spcAft>
              <a:buSzPts val="2160"/>
              <a:buChar char="•"/>
            </a:pPr>
            <a:r>
              <a:rPr lang="x-none"/>
              <a:t>יכולת קוגנטיבית ומילולית טובה</a:t>
            </a:r>
            <a:endParaRPr/>
          </a:p>
          <a:p>
            <a:pPr marL="228600" lvl="0" indent="-228600" algn="r" rtl="1">
              <a:lnSpc>
                <a:spcPct val="90000"/>
              </a:lnSpc>
              <a:spcBef>
                <a:spcPts val="1800"/>
              </a:spcBef>
              <a:spcAft>
                <a:spcPts val="0"/>
              </a:spcAft>
              <a:buSzPts val="2160"/>
              <a:buChar char="•"/>
            </a:pPr>
            <a:r>
              <a:rPr lang="x-none"/>
              <a:t>מצבי רוח משתנים  (אופטימיות ומרץ / עייפות )</a:t>
            </a:r>
            <a:endParaRPr/>
          </a:p>
        </p:txBody>
      </p:sp>
      <p:sp>
        <p:nvSpPr>
          <p:cNvPr id="111" name="Google Shape;111;p17"/>
          <p:cNvSpPr txBox="1">
            <a:spLocks noGrp="1"/>
          </p:cNvSpPr>
          <p:nvPr>
            <p:ph type="body" idx="2"/>
          </p:nvPr>
        </p:nvSpPr>
        <p:spPr>
          <a:xfrm>
            <a:off x="6324600" y="1904999"/>
            <a:ext cx="4800600" cy="4271963"/>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SzPts val="2160"/>
              <a:buChar char="•"/>
            </a:pPr>
            <a:r>
              <a:rPr lang="x-none" b="1"/>
              <a:t>תפקיד ה-LH:</a:t>
            </a:r>
            <a:endParaRPr/>
          </a:p>
          <a:p>
            <a:pPr marL="228600" lvl="0" indent="-228600" algn="r" rtl="1">
              <a:lnSpc>
                <a:spcPct val="90000"/>
              </a:lnSpc>
              <a:spcBef>
                <a:spcPts val="1800"/>
              </a:spcBef>
              <a:spcAft>
                <a:spcPts val="0"/>
              </a:spcAft>
              <a:buSzPts val="2160"/>
              <a:buChar char="•"/>
            </a:pPr>
            <a:r>
              <a:rPr lang="x-none"/>
              <a:t>"דוחף" את הזקיק  הבוגר שהבשיל בשחלה , להוציא את הבייצית מהשחלה.</a:t>
            </a:r>
            <a:endParaRPr/>
          </a:p>
          <a:p>
            <a:pPr marL="228600" lvl="0" indent="-228600" algn="r" rtl="1">
              <a:lnSpc>
                <a:spcPct val="90000"/>
              </a:lnSpc>
              <a:spcBef>
                <a:spcPts val="1800"/>
              </a:spcBef>
              <a:spcAft>
                <a:spcPts val="0"/>
              </a:spcAft>
              <a:buSzPts val="2160"/>
              <a:buChar char="•"/>
            </a:pPr>
            <a:r>
              <a:rPr lang="x-none"/>
              <a:t>ה"מברשת" של החצוצרה אוספת אותו אליה.</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8"/>
          <p:cNvSpPr txBox="1">
            <a:spLocks noGrp="1"/>
          </p:cNvSpPr>
          <p:nvPr>
            <p:ph type="title"/>
          </p:nvPr>
        </p:nvSpPr>
        <p:spPr>
          <a:xfrm>
            <a:off x="1066800" y="457518"/>
            <a:ext cx="10058400" cy="1188720"/>
          </a:xfrm>
          <a:prstGeom prst="rect">
            <a:avLst/>
          </a:prstGeom>
          <a:noFill/>
          <a:ln>
            <a:noFill/>
          </a:ln>
        </p:spPr>
        <p:txBody>
          <a:bodyPr spcFirstLastPara="1" wrap="square" lIns="91425" tIns="45700" rIns="91425" bIns="45700" anchor="b" anchorCtr="0">
            <a:noAutofit/>
          </a:bodyPr>
          <a:lstStyle/>
          <a:p>
            <a:pPr marL="0" lvl="0" indent="0" algn="r" rtl="1">
              <a:lnSpc>
                <a:spcPct val="90000"/>
              </a:lnSpc>
              <a:spcBef>
                <a:spcPts val="0"/>
              </a:spcBef>
              <a:spcAft>
                <a:spcPts val="0"/>
              </a:spcAft>
              <a:buClr>
                <a:srgbClr val="962F56"/>
              </a:buClr>
              <a:buSzPts val="3600"/>
              <a:buFont typeface="Tahoma"/>
              <a:buNone/>
            </a:pPr>
            <a:r>
              <a:rPr lang="x-none"/>
              <a:t>ולהמחשה...תמונה שווה אלף מילים:</a:t>
            </a:r>
            <a:endParaRPr/>
          </a:p>
        </p:txBody>
      </p:sp>
      <p:pic>
        <p:nvPicPr>
          <p:cNvPr id="117" name="Google Shape;117;p18" descr="https://upload.wikimedia.org/wikipedia/commons/thumb/f/f1/Order_of_changes_in_ovary.svg/270px-Order_of_changes_in_ovary.svg.png"/>
          <p:cNvPicPr preferRelativeResize="0">
            <a:picLocks noGrp="1"/>
          </p:cNvPicPr>
          <p:nvPr>
            <p:ph type="body" idx="1"/>
          </p:nvPr>
        </p:nvPicPr>
        <p:blipFill rotWithShape="1">
          <a:blip r:embed="rId3">
            <a:alphaModFix/>
          </a:blip>
          <a:srcRect/>
          <a:stretch/>
        </p:blipFill>
        <p:spPr>
          <a:xfrm>
            <a:off x="4687146" y="1869743"/>
            <a:ext cx="6954393" cy="4988258"/>
          </a:xfrm>
          <a:prstGeom prst="rect">
            <a:avLst/>
          </a:prstGeom>
          <a:noFill/>
          <a:ln>
            <a:noFill/>
          </a:ln>
        </p:spPr>
      </p:pic>
      <p:pic>
        <p:nvPicPr>
          <p:cNvPr id="118" name="Google Shape;118;p18" descr="×ª××¦××ª ×ª××× × ×¢×××¨ ×××××¨ ××××©×"/>
          <p:cNvPicPr preferRelativeResize="0"/>
          <p:nvPr/>
        </p:nvPicPr>
        <p:blipFill rotWithShape="1">
          <a:blip r:embed="rId4">
            <a:alphaModFix/>
          </a:blip>
          <a:srcRect/>
          <a:stretch/>
        </p:blipFill>
        <p:spPr>
          <a:xfrm>
            <a:off x="218790" y="2244559"/>
            <a:ext cx="4248150" cy="42386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9"/>
          <p:cNvSpPr txBox="1">
            <a:spLocks noGrp="1"/>
          </p:cNvSpPr>
          <p:nvPr>
            <p:ph type="title"/>
          </p:nvPr>
        </p:nvSpPr>
        <p:spPr>
          <a:xfrm>
            <a:off x="1066800" y="286603"/>
            <a:ext cx="10058400" cy="1978925"/>
          </a:xfrm>
          <a:prstGeom prst="rect">
            <a:avLst/>
          </a:prstGeom>
          <a:noFill/>
          <a:ln>
            <a:noFill/>
          </a:ln>
        </p:spPr>
        <p:txBody>
          <a:bodyPr spcFirstLastPara="1" wrap="square" lIns="91425" tIns="45700" rIns="91425" bIns="45700" anchor="b" anchorCtr="0">
            <a:noAutofit/>
          </a:bodyPr>
          <a:lstStyle/>
          <a:p>
            <a:pPr marL="0" lvl="0" indent="0" algn="r" rtl="1">
              <a:lnSpc>
                <a:spcPct val="90000"/>
              </a:lnSpc>
              <a:spcBef>
                <a:spcPts val="0"/>
              </a:spcBef>
              <a:spcAft>
                <a:spcPts val="0"/>
              </a:spcAft>
              <a:buClr>
                <a:srgbClr val="962F56"/>
              </a:buClr>
              <a:buSzPts val="3240"/>
              <a:buFont typeface="Tahoma"/>
              <a:buNone/>
            </a:pPr>
            <a:br>
              <a:rPr lang="x-none" sz="3240"/>
            </a:br>
            <a:br>
              <a:rPr lang="x-none" sz="3240">
                <a:solidFill>
                  <a:srgbClr val="0070C0"/>
                </a:solidFill>
              </a:rPr>
            </a:br>
            <a:r>
              <a:rPr lang="x-none" sz="3240">
                <a:solidFill>
                  <a:srgbClr val="0070C0"/>
                </a:solidFill>
              </a:rPr>
              <a:t>הורמון הפרוגסטרון</a:t>
            </a:r>
            <a:r>
              <a:rPr lang="x-none" sz="3240"/>
              <a:t>. מופרש ע"י הזקיק , ממנו יצאה הבייצית. (הזקיק ייקרא כעת "הגופיף הצהוב", והוא ממשיך לדאוג לבייצית...)</a:t>
            </a:r>
            <a:br>
              <a:rPr lang="x-none" sz="3240"/>
            </a:br>
            <a:r>
              <a:rPr lang="x-none" sz="3240">
                <a:solidFill>
                  <a:srgbClr val="FF0000"/>
                </a:solidFill>
              </a:rPr>
              <a:t>שלב לוטאלי.</a:t>
            </a:r>
            <a:endParaRPr sz="3240"/>
          </a:p>
        </p:txBody>
      </p:sp>
      <p:sp>
        <p:nvSpPr>
          <p:cNvPr id="124" name="Google Shape;124;p19"/>
          <p:cNvSpPr txBox="1">
            <a:spLocks noGrp="1"/>
          </p:cNvSpPr>
          <p:nvPr>
            <p:ph type="body" idx="1"/>
          </p:nvPr>
        </p:nvSpPr>
        <p:spPr>
          <a:xfrm>
            <a:off x="63475" y="2697089"/>
            <a:ext cx="4617300" cy="3408900"/>
          </a:xfrm>
          <a:prstGeom prst="rect">
            <a:avLst/>
          </a:prstGeom>
          <a:noFill/>
          <a:ln>
            <a:noFill/>
          </a:ln>
        </p:spPr>
        <p:txBody>
          <a:bodyPr spcFirstLastPara="1" wrap="square" lIns="91425" tIns="45700" rIns="91425" bIns="45700" anchor="t" anchorCtr="0">
            <a:noAutofit/>
          </a:bodyPr>
          <a:lstStyle/>
          <a:p>
            <a:pPr marL="228600" lvl="0" indent="-228600" algn="r" rtl="1">
              <a:lnSpc>
                <a:spcPct val="80000"/>
              </a:lnSpc>
              <a:spcBef>
                <a:spcPts val="0"/>
              </a:spcBef>
              <a:spcAft>
                <a:spcPts val="0"/>
              </a:spcAft>
              <a:buSzPts val="2160"/>
              <a:buChar char="•"/>
            </a:pPr>
            <a:r>
              <a:rPr lang="x-none" b="1"/>
              <a:t>מצב גוף-נפש :</a:t>
            </a:r>
            <a:endParaRPr/>
          </a:p>
          <a:p>
            <a:pPr marL="228600" lvl="0" indent="-228600" algn="r" rtl="1">
              <a:lnSpc>
                <a:spcPct val="80000"/>
              </a:lnSpc>
              <a:spcBef>
                <a:spcPts val="1800"/>
              </a:spcBef>
              <a:spcAft>
                <a:spcPts val="0"/>
              </a:spcAft>
              <a:buSzPts val="2160"/>
              <a:buChar char="•"/>
            </a:pPr>
            <a:r>
              <a:rPr lang="x-none"/>
              <a:t>תסמונת קדם וסתית.</a:t>
            </a:r>
            <a:endParaRPr/>
          </a:p>
          <a:p>
            <a:pPr marL="228600" lvl="0" indent="-228600" algn="r" rtl="1">
              <a:lnSpc>
                <a:spcPct val="80000"/>
              </a:lnSpc>
              <a:spcBef>
                <a:spcPts val="1800"/>
              </a:spcBef>
              <a:spcAft>
                <a:spcPts val="0"/>
              </a:spcAft>
              <a:buSzPts val="2160"/>
              <a:buChar char="•"/>
            </a:pPr>
            <a:r>
              <a:rPr lang="x-none"/>
              <a:t>פיזית: כאבי בטן, ראש גב.</a:t>
            </a:r>
            <a:endParaRPr/>
          </a:p>
          <a:p>
            <a:pPr marL="228600" lvl="0" indent="-228600" algn="r" rtl="1">
              <a:lnSpc>
                <a:spcPct val="80000"/>
              </a:lnSpc>
              <a:spcBef>
                <a:spcPts val="1800"/>
              </a:spcBef>
              <a:spcAft>
                <a:spcPts val="0"/>
              </a:spcAft>
              <a:buSzPts val="2160"/>
              <a:buChar char="•"/>
            </a:pPr>
            <a:r>
              <a:rPr lang="x-none"/>
              <a:t>החמרת מחלות קיימות.</a:t>
            </a:r>
            <a:endParaRPr/>
          </a:p>
          <a:p>
            <a:pPr marL="228600" lvl="0" indent="-228600" algn="r" rtl="1">
              <a:lnSpc>
                <a:spcPct val="80000"/>
              </a:lnSpc>
              <a:spcBef>
                <a:spcPts val="1800"/>
              </a:spcBef>
              <a:spcAft>
                <a:spcPts val="0"/>
              </a:spcAft>
              <a:buSzPts val="2160"/>
              <a:buChar char="•"/>
            </a:pPr>
            <a:r>
              <a:rPr lang="x-none"/>
              <a:t>מצבי רוח משתנים .(תיאבון מוגבר/ חוסר תיאבון.</a:t>
            </a:r>
            <a:endParaRPr/>
          </a:p>
          <a:p>
            <a:pPr marL="0" lvl="0" indent="0" algn="r" rtl="1">
              <a:lnSpc>
                <a:spcPct val="80000"/>
              </a:lnSpc>
              <a:spcBef>
                <a:spcPts val="1800"/>
              </a:spcBef>
              <a:spcAft>
                <a:spcPts val="0"/>
              </a:spcAft>
              <a:buSzPts val="2160"/>
              <a:buNone/>
            </a:pPr>
            <a:r>
              <a:rPr lang="x-none"/>
              <a:t>חולשה, עייפות, דכאון חרדה.</a:t>
            </a:r>
            <a:endParaRPr/>
          </a:p>
          <a:p>
            <a:pPr marL="228600" lvl="0" indent="-91440" algn="r" rtl="1">
              <a:lnSpc>
                <a:spcPct val="80000"/>
              </a:lnSpc>
              <a:spcBef>
                <a:spcPts val="1800"/>
              </a:spcBef>
              <a:spcAft>
                <a:spcPts val="0"/>
              </a:spcAft>
              <a:buSzPts val="2160"/>
              <a:buNone/>
            </a:pPr>
            <a:endParaRPr/>
          </a:p>
        </p:txBody>
      </p:sp>
      <p:sp>
        <p:nvSpPr>
          <p:cNvPr id="125" name="Google Shape;125;p19"/>
          <p:cNvSpPr txBox="1">
            <a:spLocks noGrp="1"/>
          </p:cNvSpPr>
          <p:nvPr>
            <p:ph type="body" idx="2"/>
          </p:nvPr>
        </p:nvSpPr>
        <p:spPr>
          <a:xfrm>
            <a:off x="6324600" y="2767914"/>
            <a:ext cx="4800600" cy="3409048"/>
          </a:xfrm>
          <a:prstGeom prst="rect">
            <a:avLst/>
          </a:prstGeom>
          <a:noFill/>
          <a:ln>
            <a:noFill/>
          </a:ln>
        </p:spPr>
        <p:txBody>
          <a:bodyPr spcFirstLastPara="1" wrap="square" lIns="91425" tIns="45700" rIns="91425" bIns="45700" anchor="t" anchorCtr="0">
            <a:noAutofit/>
          </a:bodyPr>
          <a:lstStyle/>
          <a:p>
            <a:pPr marL="228600" lvl="0" indent="-228600" algn="r" rtl="1">
              <a:lnSpc>
                <a:spcPct val="80000"/>
              </a:lnSpc>
              <a:spcBef>
                <a:spcPts val="0"/>
              </a:spcBef>
              <a:spcAft>
                <a:spcPts val="0"/>
              </a:spcAft>
              <a:buSzPts val="2160"/>
              <a:buChar char="•"/>
            </a:pPr>
            <a:r>
              <a:rPr lang="x-none" b="1"/>
              <a:t>תפקיד הפרוגסטרון :</a:t>
            </a:r>
            <a:endParaRPr/>
          </a:p>
          <a:p>
            <a:pPr marL="228600" lvl="0" indent="-228600" algn="r" rtl="1">
              <a:lnSpc>
                <a:spcPct val="80000"/>
              </a:lnSpc>
              <a:spcBef>
                <a:spcPts val="1800"/>
              </a:spcBef>
              <a:spcAft>
                <a:spcPts val="0"/>
              </a:spcAft>
              <a:buSzPts val="2160"/>
              <a:buChar char="•"/>
            </a:pPr>
            <a:r>
              <a:rPr lang="x-none"/>
              <a:t>עיבוי רירית הרחם.</a:t>
            </a:r>
            <a:endParaRPr/>
          </a:p>
          <a:p>
            <a:pPr marL="228600" lvl="0" indent="-228600" algn="r" rtl="1">
              <a:lnSpc>
                <a:spcPct val="80000"/>
              </a:lnSpc>
              <a:spcBef>
                <a:spcPts val="1800"/>
              </a:spcBef>
              <a:spcAft>
                <a:spcPts val="0"/>
              </a:spcAft>
              <a:buSzPts val="2160"/>
              <a:buChar char="•"/>
            </a:pPr>
            <a:r>
              <a:rPr lang="x-none"/>
              <a:t>משל לבניין עצמו, לעומת היסודות של האסטרוגן)</a:t>
            </a:r>
            <a:endParaRPr/>
          </a:p>
        </p:txBody>
      </p:sp>
      <p:pic>
        <p:nvPicPr>
          <p:cNvPr id="126" name="Google Shape;126;p19" descr="×ª××¦××ª ×ª××× × ×¢×××¨ ×××××¨ ××××©×"/>
          <p:cNvPicPr preferRelativeResize="0"/>
          <p:nvPr/>
        </p:nvPicPr>
        <p:blipFill rotWithShape="1">
          <a:blip r:embed="rId3">
            <a:alphaModFix/>
          </a:blip>
          <a:srcRect/>
          <a:stretch/>
        </p:blipFill>
        <p:spPr>
          <a:xfrm>
            <a:off x="8142170" y="4743225"/>
            <a:ext cx="2119525" cy="211477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p:tgtEl>
                                          <p:spTgt spid="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0"/>
          <p:cNvSpPr txBox="1">
            <a:spLocks noGrp="1"/>
          </p:cNvSpPr>
          <p:nvPr>
            <p:ph type="title"/>
          </p:nvPr>
        </p:nvSpPr>
        <p:spPr>
          <a:xfrm>
            <a:off x="1066800" y="242888"/>
            <a:ext cx="10058400" cy="1403350"/>
          </a:xfrm>
          <a:prstGeom prst="rect">
            <a:avLst/>
          </a:prstGeom>
          <a:noFill/>
          <a:ln>
            <a:noFill/>
          </a:ln>
        </p:spPr>
        <p:txBody>
          <a:bodyPr spcFirstLastPara="1" wrap="square" lIns="91425" tIns="45700" rIns="91425" bIns="45700" anchor="b" anchorCtr="0">
            <a:noAutofit/>
          </a:bodyPr>
          <a:lstStyle/>
          <a:p>
            <a:pPr marL="0" lvl="0" indent="0" algn="r" rtl="1">
              <a:lnSpc>
                <a:spcPct val="90000"/>
              </a:lnSpc>
              <a:spcBef>
                <a:spcPts val="0"/>
              </a:spcBef>
              <a:spcAft>
                <a:spcPts val="0"/>
              </a:spcAft>
              <a:buClr>
                <a:srgbClr val="FF0000"/>
              </a:buClr>
              <a:buSzPts val="3600"/>
              <a:buFont typeface="Tahoma"/>
              <a:buNone/>
            </a:pPr>
            <a:r>
              <a:rPr lang="x-none">
                <a:solidFill>
                  <a:srgbClr val="FF0000"/>
                </a:solidFill>
              </a:rPr>
              <a:t>הפרוגסטרון פעיל כשבועיים וכשהוא מפסיק את פעולתו ("נגמרה לו הבטריה"), מגיע שלב הוסת:</a:t>
            </a:r>
            <a:endParaRPr/>
          </a:p>
        </p:txBody>
      </p:sp>
      <p:sp>
        <p:nvSpPr>
          <p:cNvPr id="132" name="Google Shape;132;p20"/>
          <p:cNvSpPr txBox="1">
            <a:spLocks noGrp="1"/>
          </p:cNvSpPr>
          <p:nvPr>
            <p:ph type="body" idx="1"/>
          </p:nvPr>
        </p:nvSpPr>
        <p:spPr>
          <a:xfrm>
            <a:off x="1066800" y="1904999"/>
            <a:ext cx="4800600" cy="4271963"/>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SzPts val="2160"/>
              <a:buChar char="•"/>
            </a:pPr>
            <a:r>
              <a:rPr lang="x-none" b="1"/>
              <a:t>מצב נפשי:</a:t>
            </a:r>
            <a:endParaRPr/>
          </a:p>
          <a:p>
            <a:pPr marL="228600" lvl="0" indent="-228600" algn="r" rtl="1">
              <a:lnSpc>
                <a:spcPct val="90000"/>
              </a:lnSpc>
              <a:spcBef>
                <a:spcPts val="1800"/>
              </a:spcBef>
              <a:spcAft>
                <a:spcPts val="0"/>
              </a:spcAft>
              <a:buSzPts val="2160"/>
              <a:buChar char="•"/>
            </a:pPr>
            <a:r>
              <a:rPr lang="x-none"/>
              <a:t>עצבנות, דכדוך, </a:t>
            </a:r>
            <a:endParaRPr/>
          </a:p>
          <a:p>
            <a:pPr marL="228600" lvl="0" indent="-228600" algn="r" rtl="1">
              <a:lnSpc>
                <a:spcPct val="90000"/>
              </a:lnSpc>
              <a:spcBef>
                <a:spcPts val="1800"/>
              </a:spcBef>
              <a:spcAft>
                <a:spcPts val="0"/>
              </a:spcAft>
              <a:buSzPts val="2160"/>
              <a:buChar char="•"/>
            </a:pPr>
            <a:r>
              <a:rPr lang="x-none"/>
              <a:t>התכנסות פנימה, </a:t>
            </a:r>
            <a:endParaRPr/>
          </a:p>
          <a:p>
            <a:pPr marL="228600" lvl="0" indent="-228600" algn="r" rtl="1">
              <a:lnSpc>
                <a:spcPct val="90000"/>
              </a:lnSpc>
              <a:spcBef>
                <a:spcPts val="1800"/>
              </a:spcBef>
              <a:spcAft>
                <a:spcPts val="0"/>
              </a:spcAft>
              <a:buSzPts val="2160"/>
              <a:buChar char="•"/>
            </a:pPr>
            <a:r>
              <a:rPr lang="x-none"/>
              <a:t>חוסר באנרגיה, </a:t>
            </a:r>
            <a:endParaRPr/>
          </a:p>
          <a:p>
            <a:pPr marL="228600" lvl="0" indent="-228600" algn="r" rtl="1">
              <a:lnSpc>
                <a:spcPct val="90000"/>
              </a:lnSpc>
              <a:spcBef>
                <a:spcPts val="1800"/>
              </a:spcBef>
              <a:spcAft>
                <a:spcPts val="0"/>
              </a:spcAft>
              <a:buSzPts val="2160"/>
              <a:buChar char="•"/>
            </a:pPr>
            <a:r>
              <a:rPr lang="x-none"/>
              <a:t>ראייה פסימית למציאות.</a:t>
            </a:r>
            <a:endParaRPr/>
          </a:p>
        </p:txBody>
      </p:sp>
      <p:sp>
        <p:nvSpPr>
          <p:cNvPr id="133" name="Google Shape;133;p20"/>
          <p:cNvSpPr txBox="1">
            <a:spLocks noGrp="1"/>
          </p:cNvSpPr>
          <p:nvPr>
            <p:ph type="body" idx="2"/>
          </p:nvPr>
        </p:nvSpPr>
        <p:spPr>
          <a:xfrm>
            <a:off x="6324600" y="1904999"/>
            <a:ext cx="4800600" cy="4271963"/>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SzPts val="2160"/>
              <a:buChar char="•"/>
            </a:pPr>
            <a:r>
              <a:rPr lang="x-none"/>
              <a:t>התפרקות רירית הרחם ונשירתה החוצה, עקב הפסקת פעולת הפרוגסטרון.</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10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1"/>
          <p:cNvSpPr txBox="1">
            <a:spLocks noGrp="1"/>
          </p:cNvSpPr>
          <p:nvPr>
            <p:ph type="title"/>
          </p:nvPr>
        </p:nvSpPr>
        <p:spPr>
          <a:xfrm>
            <a:off x="1066800" y="457518"/>
            <a:ext cx="10058400" cy="1188720"/>
          </a:xfrm>
          <a:prstGeom prst="rect">
            <a:avLst/>
          </a:prstGeom>
          <a:noFill/>
          <a:ln>
            <a:noFill/>
          </a:ln>
        </p:spPr>
        <p:txBody>
          <a:bodyPr spcFirstLastPara="1" wrap="square" lIns="91425" tIns="45700" rIns="91425" bIns="45700" anchor="b" anchorCtr="0">
            <a:noAutofit/>
          </a:bodyPr>
          <a:lstStyle/>
          <a:p>
            <a:pPr marL="0" lvl="0" indent="0" algn="r" rtl="1">
              <a:lnSpc>
                <a:spcPct val="90000"/>
              </a:lnSpc>
              <a:spcBef>
                <a:spcPts val="0"/>
              </a:spcBef>
              <a:spcAft>
                <a:spcPts val="0"/>
              </a:spcAft>
              <a:buClr>
                <a:srgbClr val="962F56"/>
              </a:buClr>
              <a:buSzPts val="3600"/>
              <a:buFont typeface="Tahoma"/>
              <a:buNone/>
            </a:pPr>
            <a:r>
              <a:rPr lang="x-none"/>
              <a:t>לסיכום:</a:t>
            </a:r>
            <a:endParaRPr/>
          </a:p>
        </p:txBody>
      </p:sp>
      <p:sp>
        <p:nvSpPr>
          <p:cNvPr id="139" name="Google Shape;139;p21"/>
          <p:cNvSpPr txBox="1">
            <a:spLocks noGrp="1"/>
          </p:cNvSpPr>
          <p:nvPr>
            <p:ph type="body" idx="2"/>
          </p:nvPr>
        </p:nvSpPr>
        <p:spPr>
          <a:xfrm>
            <a:off x="6324600" y="1904999"/>
            <a:ext cx="4800600" cy="4271963"/>
          </a:xfrm>
          <a:prstGeom prst="rect">
            <a:avLst/>
          </a:prstGeom>
          <a:noFill/>
          <a:ln>
            <a:noFill/>
          </a:ln>
        </p:spPr>
        <p:txBody>
          <a:bodyPr spcFirstLastPara="1" wrap="square" lIns="91425" tIns="45700" rIns="91425" bIns="45700" anchor="t" anchorCtr="0">
            <a:noAutofit/>
          </a:bodyPr>
          <a:lstStyle/>
          <a:p>
            <a:pPr marL="228600" lvl="0" indent="-228600" algn="r" rtl="1">
              <a:lnSpc>
                <a:spcPct val="90000"/>
              </a:lnSpc>
              <a:spcBef>
                <a:spcPts val="0"/>
              </a:spcBef>
              <a:spcAft>
                <a:spcPts val="0"/>
              </a:spcAft>
              <a:buSzPts val="2160"/>
              <a:buChar char="•"/>
            </a:pPr>
            <a:r>
              <a:rPr lang="x-none"/>
              <a:t>השלב בו רירית הרחם נושרת ואישה רואה דם נקרא "ווסת".</a:t>
            </a:r>
            <a:endParaRPr/>
          </a:p>
          <a:p>
            <a:pPr marL="228600" lvl="0" indent="-228600" algn="r" rtl="1">
              <a:lnSpc>
                <a:spcPct val="90000"/>
              </a:lnSpc>
              <a:spcBef>
                <a:spcPts val="1800"/>
              </a:spcBef>
              <a:spcAft>
                <a:spcPts val="0"/>
              </a:spcAft>
              <a:buSzPts val="2160"/>
              <a:buChar char="•"/>
            </a:pPr>
            <a:r>
              <a:rPr lang="x-none"/>
              <a:t>כל התהליך החדשי עצמו שראינו כרגע נקרא "מחזור".</a:t>
            </a:r>
            <a:endParaRPr/>
          </a:p>
          <a:p>
            <a:pPr marL="228600" lvl="0" indent="-228600" algn="r" rtl="1">
              <a:lnSpc>
                <a:spcPct val="90000"/>
              </a:lnSpc>
              <a:spcBef>
                <a:spcPts val="1800"/>
              </a:spcBef>
              <a:spcAft>
                <a:spcPts val="0"/>
              </a:spcAft>
              <a:buSzPts val="2160"/>
              <a:buChar char="•"/>
            </a:pPr>
            <a:r>
              <a:rPr lang="x-none"/>
              <a:t>והנה לפנינו פריסה חודשית.</a:t>
            </a:r>
            <a:endParaRPr/>
          </a:p>
        </p:txBody>
      </p:sp>
      <p:pic>
        <p:nvPicPr>
          <p:cNvPr id="140" name="Google Shape;140;p21" descr="×ª××¦××ª ×ª××× × ×¢×××¨ ×××××¨ ××××©×"/>
          <p:cNvPicPr preferRelativeResize="0">
            <a:picLocks noGrp="1"/>
          </p:cNvPicPr>
          <p:nvPr>
            <p:ph type="body" idx="1"/>
          </p:nvPr>
        </p:nvPicPr>
        <p:blipFill rotWithShape="1">
          <a:blip r:embed="rId3">
            <a:alphaModFix/>
          </a:blip>
          <a:srcRect/>
          <a:stretch/>
        </p:blipFill>
        <p:spPr>
          <a:xfrm>
            <a:off x="1166011" y="655690"/>
            <a:ext cx="5030489" cy="500813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2"/>
          <p:cNvSpPr txBox="1">
            <a:spLocks noGrp="1"/>
          </p:cNvSpPr>
          <p:nvPr>
            <p:ph type="title"/>
          </p:nvPr>
        </p:nvSpPr>
        <p:spPr>
          <a:xfrm>
            <a:off x="1066800" y="457518"/>
            <a:ext cx="10058400" cy="1188720"/>
          </a:xfrm>
          <a:prstGeom prst="rect">
            <a:avLst/>
          </a:prstGeom>
          <a:noFill/>
          <a:ln>
            <a:noFill/>
          </a:ln>
        </p:spPr>
        <p:txBody>
          <a:bodyPr spcFirstLastPara="1" wrap="square" lIns="91425" tIns="45700" rIns="91425" bIns="45700" anchor="b" anchorCtr="0">
            <a:noAutofit/>
          </a:bodyPr>
          <a:lstStyle/>
          <a:p>
            <a:pPr marL="0" lvl="0" indent="0" algn="r" rtl="1">
              <a:lnSpc>
                <a:spcPct val="90000"/>
              </a:lnSpc>
              <a:spcBef>
                <a:spcPts val="0"/>
              </a:spcBef>
              <a:spcAft>
                <a:spcPts val="0"/>
              </a:spcAft>
              <a:buClr>
                <a:srgbClr val="962F56"/>
              </a:buClr>
              <a:buSzPts val="3600"/>
              <a:buFont typeface="Tahoma"/>
              <a:buNone/>
            </a:pPr>
            <a:r>
              <a:rPr lang="x-none"/>
              <a:t>ובהקשר ההלכתי...</a:t>
            </a:r>
            <a:endParaRPr/>
          </a:p>
        </p:txBody>
      </p:sp>
      <p:pic>
        <p:nvPicPr>
          <p:cNvPr id="146" name="Google Shape;146;p22"/>
          <p:cNvPicPr preferRelativeResize="0">
            <a:picLocks noGrp="1"/>
          </p:cNvPicPr>
          <p:nvPr>
            <p:ph type="body" idx="1"/>
          </p:nvPr>
        </p:nvPicPr>
        <p:blipFill rotWithShape="1">
          <a:blip r:embed="rId3">
            <a:alphaModFix/>
          </a:blip>
          <a:srcRect/>
          <a:stretch/>
        </p:blipFill>
        <p:spPr>
          <a:xfrm>
            <a:off x="975637" y="1905000"/>
            <a:ext cx="8995232" cy="4953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3"/>
          <p:cNvSpPr txBox="1">
            <a:spLocks noGrp="1"/>
          </p:cNvSpPr>
          <p:nvPr>
            <p:ph type="ctrTitle"/>
          </p:nvPr>
        </p:nvSpPr>
        <p:spPr>
          <a:xfrm>
            <a:off x="2422043" y="4245434"/>
            <a:ext cx="8686800" cy="1464906"/>
          </a:xfrm>
          <a:prstGeom prst="rect">
            <a:avLst/>
          </a:prstGeom>
          <a:noFill/>
          <a:ln>
            <a:noFill/>
          </a:ln>
        </p:spPr>
        <p:txBody>
          <a:bodyPr spcFirstLastPara="1" wrap="square" lIns="91425" tIns="45700" rIns="91425" bIns="45700" anchor="b" anchorCtr="0">
            <a:noAutofit/>
          </a:bodyPr>
          <a:lstStyle/>
          <a:p>
            <a:pPr marL="0" lvl="0" indent="0" algn="r" rtl="1">
              <a:lnSpc>
                <a:spcPct val="80000"/>
              </a:lnSpc>
              <a:spcBef>
                <a:spcPts val="0"/>
              </a:spcBef>
              <a:spcAft>
                <a:spcPts val="0"/>
              </a:spcAft>
              <a:buClr>
                <a:schemeClr val="lt1"/>
              </a:buClr>
              <a:buSzPts val="4320"/>
              <a:buFont typeface="Tahoma"/>
              <a:buNone/>
            </a:pPr>
            <a:r>
              <a:rPr lang="x-none" sz="4320"/>
              <a:t>יהי רצון שנזכה לחיות נשיות בריאה בגוף, בנפש וברוח</a:t>
            </a:r>
            <a:br>
              <a:rPr lang="x-none" sz="4320"/>
            </a:br>
            <a:r>
              <a:rPr lang="x-none" sz="4320"/>
              <a:t>ונזכה לגאולה שלימה.</a:t>
            </a:r>
            <a:endParaRPr/>
          </a:p>
        </p:txBody>
      </p:sp>
      <p:sp>
        <p:nvSpPr>
          <p:cNvPr id="152" name="Google Shape;152;p23"/>
          <p:cNvSpPr txBox="1">
            <a:spLocks noGrp="1"/>
          </p:cNvSpPr>
          <p:nvPr>
            <p:ph type="subTitle" idx="1"/>
          </p:nvPr>
        </p:nvSpPr>
        <p:spPr>
          <a:xfrm>
            <a:off x="2422043" y="5731795"/>
            <a:ext cx="8686800" cy="440405"/>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SzPts val="2160"/>
              <a:buNone/>
            </a:pPr>
            <a:r>
              <a:rPr lang="x-none"/>
              <a:t>אמן</a:t>
            </a:r>
            <a:endParaRPr/>
          </a:p>
          <a:p>
            <a:pPr marL="0" lvl="0" indent="0" algn="r" rtl="1">
              <a:lnSpc>
                <a:spcPct val="90000"/>
              </a:lnSpc>
              <a:spcBef>
                <a:spcPts val="0"/>
              </a:spcBef>
              <a:spcAft>
                <a:spcPts val="0"/>
              </a:spcAft>
              <a:buSzPts val="2160"/>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1000"/>
                                        <p:tgtEl>
                                          <p:spTgt spid="1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2">
                                            <p:txEl>
                                              <p:pRg st="0" end="0"/>
                                            </p:txEl>
                                          </p:spTgt>
                                        </p:tgtEl>
                                        <p:attrNameLst>
                                          <p:attrName>style.visibility</p:attrName>
                                        </p:attrNameLst>
                                      </p:cBhvr>
                                      <p:to>
                                        <p:strVal val="visible"/>
                                      </p:to>
                                    </p:set>
                                    <p:animEffect transition="in" filter="fade">
                                      <p:cBhvr>
                                        <p:cTn id="12" dur="1000"/>
                                        <p:tgtEl>
                                          <p:spTgt spid="15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2">
                                            <p:txEl>
                                              <p:pRg st="1" end="1"/>
                                            </p:txEl>
                                          </p:spTgt>
                                        </p:tgtEl>
                                        <p:attrNameLst>
                                          <p:attrName>style.visibility</p:attrName>
                                        </p:attrNameLst>
                                      </p:cBhvr>
                                      <p:to>
                                        <p:strVal val="visible"/>
                                      </p:to>
                                    </p:set>
                                    <p:animEffect transition="in" filter="fade">
                                      <p:cBhvr>
                                        <p:cTn id="17" dur="1000"/>
                                        <p:tgtEl>
                                          <p:spTgt spid="15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פריחת הדובדבן 16x9">
  <a:themeElements>
    <a:clrScheme name="CherryBlossom">
      <a:dk1>
        <a:srgbClr val="595959"/>
      </a:dk1>
      <a:lt1>
        <a:srgbClr val="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של Office">
  <a:themeElements>
    <a:clrScheme name="CherryBlossom">
      <a:dk1>
        <a:srgbClr val="595959"/>
      </a:dk1>
      <a:lt1>
        <a:srgbClr val="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1709</TotalTime>
  <Words>2581</Words>
  <Application>Microsoft Office PowerPoint</Application>
  <PresentationFormat>מסך רחב</PresentationFormat>
  <Paragraphs>104</Paragraphs>
  <Slides>22</Slides>
  <Notes>11</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22</vt:i4>
      </vt:variant>
    </vt:vector>
  </HeadingPairs>
  <TitlesOfParts>
    <vt:vector size="30" baseType="lpstr">
      <vt:lpstr>Arial</vt:lpstr>
      <vt:lpstr>Cambria</vt:lpstr>
      <vt:lpstr>Tahoma</vt:lpstr>
      <vt:lpstr>almoni-dl</vt:lpstr>
      <vt:lpstr>Wingdings</vt:lpstr>
      <vt:lpstr>Almoni neue aaa</vt:lpstr>
      <vt:lpstr>Open Sans Hebrew</vt:lpstr>
      <vt:lpstr>פריחת הדובדבן 16x9</vt:lpstr>
      <vt:lpstr>כבוד הזקן – והדרת פני זקן</vt:lpstr>
      <vt:lpstr>מצגת של PowerPoint‏</vt:lpstr>
      <vt:lpstr>עצה מן הזקנים</vt:lpstr>
      <vt:lpstr>תפארת ישראל – בישישים חכמה</vt:lpstr>
      <vt:lpstr>מי שנוטל עצה מן הזקנים אינו נכשל</vt:lpstr>
      <vt:lpstr>דעת זקנים</vt:lpstr>
      <vt:lpstr>לשמח זקן לרגע אחד</vt:lpstr>
      <vt:lpstr>סיפורים</vt:lpstr>
      <vt:lpstr>מצגת של PowerPoint‏</vt:lpstr>
      <vt:lpstr>זקן השבט</vt:lpstr>
      <vt:lpstr> 'חכמת חיים' – הצעה לשילוב הגיל השלישי בבית הספר</vt:lpstr>
      <vt:lpstr>מצגת של PowerPoint‏</vt:lpstr>
      <vt:lpstr>מצגת של PowerPoint‏</vt:lpstr>
      <vt:lpstr>הורמון הFSH מופרש מבלוטת ההיפופיזה שבמוח, דרך זרם הדם מגיע לשחלות. שלב פוליקולרי.</vt:lpstr>
      <vt:lpstr>אסטרוגן : מופרש ע"י אותם זקיקים שמבשילים בשחלה. עדיין שלב פוליקולרי</vt:lpstr>
      <vt:lpstr>הורמון LH: מופרש מההיפופיזה שבמח. שלב הביוץ. ( 14-16 יום לפני המחזור הבא.)</vt:lpstr>
      <vt:lpstr>ולהמחשה...תמונה שווה אלף מילים:</vt:lpstr>
      <vt:lpstr>  הורמון הפרוגסטרון. מופרש ע"י הזקיק , ממנו יצאה הבייצית. (הזקיק ייקרא כעת "הגופיף הצהוב", והוא ממשיך לדאוג לבייצית...) שלב לוטאלי.</vt:lpstr>
      <vt:lpstr>הפרוגסטרון פעיל כשבועיים וכשהוא מפסיק את פעולתו ("נגמרה לו הבטריה"), מגיע שלב הוסת:</vt:lpstr>
      <vt:lpstr>לסיכום:</vt:lpstr>
      <vt:lpstr>ובהקשר ההלכתי...</vt:lpstr>
      <vt:lpstr>יהי רצון שנזכה לחיות נשיות בריאה בגוף, בנפש וברוח ונזכה לגאולה שלימה.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מה חווה גוף האישה במהלך המחזור החודשי ?</dc:title>
  <dc:creator>pr3</dc:creator>
  <cp:lastModifiedBy>יהודה טאוב</cp:lastModifiedBy>
  <cp:revision>5</cp:revision>
  <dcterms:modified xsi:type="dcterms:W3CDTF">2024-02-21T05:18:52Z</dcterms:modified>
</cp:coreProperties>
</file>