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1"/>
  </p:sldMasterIdLst>
  <p:notesMasterIdLst>
    <p:notesMasterId r:id="rId19"/>
  </p:notesMasterIdLst>
  <p:sldIdLst>
    <p:sldId id="268" r:id="rId2"/>
    <p:sldId id="269" r:id="rId3"/>
    <p:sldId id="270" r:id="rId4"/>
    <p:sldId id="271" r:id="rId5"/>
    <p:sldId id="272" r:id="rId6"/>
    <p:sldId id="274" r:id="rId7"/>
    <p:sldId id="275" r:id="rId8"/>
    <p:sldId id="276" r:id="rId9"/>
    <p:sldId id="277" r:id="rId10"/>
    <p:sldId id="278" r:id="rId11"/>
    <p:sldId id="279" r:id="rId12"/>
    <p:sldId id="280" r:id="rId13"/>
    <p:sldId id="293" r:id="rId14"/>
    <p:sldId id="294" r:id="rId15"/>
    <p:sldId id="671" r:id="rId16"/>
    <p:sldId id="672" r:id="rId17"/>
    <p:sldId id="673" r:id="rId18"/>
  </p:sldIdLst>
  <p:sldSz cx="9144000" cy="6858000" type="screen4x3"/>
  <p:notesSz cx="6858000" cy="9144000"/>
  <p:defaultTextStyle>
    <a:defPPr>
      <a:defRPr lang="he-IL"/>
    </a:defPPr>
    <a:lvl1pPr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r" defTabSz="914400" rtl="1"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099FF"/>
    <a:srgbClr val="00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501" autoAdjust="0"/>
    <p:restoredTop sz="94700" autoAdjust="0"/>
  </p:normalViewPr>
  <p:slideViewPr>
    <p:cSldViewPr>
      <p:cViewPr varScale="1">
        <p:scale>
          <a:sx n="91" d="100"/>
          <a:sy n="91" d="100"/>
        </p:scale>
        <p:origin x="1171"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1BB970DE-4996-432A-8FBF-A613BBB196D1}"/>
    <pc:docChg chg="modSld">
      <pc:chgData name="יהודה טאוב" userId="80c2dbd02819b45c" providerId="LiveId" clId="{1BB970DE-4996-432A-8FBF-A613BBB196D1}" dt="2024-06-05T06:47:18.106" v="1"/>
      <pc:docMkLst>
        <pc:docMk/>
      </pc:docMkLst>
      <pc:sldChg chg="modSp">
        <pc:chgData name="יהודה טאוב" userId="80c2dbd02819b45c" providerId="LiveId" clId="{1BB970DE-4996-432A-8FBF-A613BBB196D1}" dt="2024-06-05T06:46:26.058" v="0" actId="6549"/>
        <pc:sldMkLst>
          <pc:docMk/>
          <pc:sldMk cId="0" sldId="270"/>
        </pc:sldMkLst>
        <pc:spChg chg="mod">
          <ac:chgData name="יהודה טאוב" userId="80c2dbd02819b45c" providerId="LiveId" clId="{1BB970DE-4996-432A-8FBF-A613BBB196D1}" dt="2024-06-05T06:46:26.058" v="0" actId="6549"/>
          <ac:spMkLst>
            <pc:docMk/>
            <pc:sldMk cId="0" sldId="270"/>
            <ac:spMk id="19459" creationId="{AC0481EB-6684-0399-2F2F-4296426F23AA}"/>
          </ac:spMkLst>
        </pc:spChg>
      </pc:sldChg>
      <pc:sldChg chg="modAnim">
        <pc:chgData name="יהודה טאוב" userId="80c2dbd02819b45c" providerId="LiveId" clId="{1BB970DE-4996-432A-8FBF-A613BBB196D1}" dt="2024-06-05T06:47:18.106" v="1"/>
        <pc:sldMkLst>
          <pc:docMk/>
          <pc:sldMk cId="3464725042" sldId="6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8DA884AD-D024-DBAF-3ABA-625234290C08}"/>
              </a:ext>
            </a:extLst>
          </p:cNvPr>
          <p:cNvSpPr>
            <a:spLocks noGrp="1" noChangeArrowheads="1"/>
          </p:cNvSpPr>
          <p:nvPr>
            <p:ph type="hdr" sz="quarte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US" altLang="he-IL"/>
          </a:p>
        </p:txBody>
      </p:sp>
      <p:sp>
        <p:nvSpPr>
          <p:cNvPr id="52227" name="Rectangle 3">
            <a:extLst>
              <a:ext uri="{FF2B5EF4-FFF2-40B4-BE49-F238E27FC236}">
                <a16:creationId xmlns:a16="http://schemas.microsoft.com/office/drawing/2014/main" id="{BD0D106A-754A-EDAE-F576-18A07D615E5F}"/>
              </a:ext>
            </a:extLst>
          </p:cNvPr>
          <p:cNvSpPr>
            <a:spLocks noGrp="1" noChangeArrowheads="1"/>
          </p:cNvSpPr>
          <p:nvPr>
            <p:ph type="dt" idx="1"/>
          </p:nvPr>
        </p:nvSpPr>
        <p:spPr bwMode="auto">
          <a:xfrm>
            <a:off x="1588"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Times New Roman" panose="02020603050405020304" pitchFamily="18" charset="0"/>
              </a:defRPr>
            </a:lvl1pPr>
          </a:lstStyle>
          <a:p>
            <a:endParaRPr lang="en-US" altLang="he-IL"/>
          </a:p>
        </p:txBody>
      </p:sp>
      <p:sp>
        <p:nvSpPr>
          <p:cNvPr id="52228" name="Rectangle 4">
            <a:extLst>
              <a:ext uri="{FF2B5EF4-FFF2-40B4-BE49-F238E27FC236}">
                <a16:creationId xmlns:a16="http://schemas.microsoft.com/office/drawing/2014/main" id="{CB87F149-5C2C-8677-717D-3880C081129F}"/>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229" name="Rectangle 5">
            <a:extLst>
              <a:ext uri="{FF2B5EF4-FFF2-40B4-BE49-F238E27FC236}">
                <a16:creationId xmlns:a16="http://schemas.microsoft.com/office/drawing/2014/main" id="{79F04863-1650-3944-D8DA-A94888B7E08F}"/>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he-IL"/>
              <a:t>Haga clic para modificar el estilo de texto del patrón</a:t>
            </a:r>
          </a:p>
          <a:p>
            <a:pPr lvl="1"/>
            <a:r>
              <a:rPr lang="en-US" altLang="he-IL"/>
              <a:t>Segundo nivel</a:t>
            </a:r>
          </a:p>
          <a:p>
            <a:pPr lvl="2"/>
            <a:r>
              <a:rPr lang="en-US" altLang="he-IL"/>
              <a:t>Tercer nivel</a:t>
            </a:r>
          </a:p>
          <a:p>
            <a:pPr lvl="3"/>
            <a:r>
              <a:rPr lang="en-US" altLang="he-IL"/>
              <a:t>Cuarto nivel</a:t>
            </a:r>
          </a:p>
          <a:p>
            <a:pPr lvl="4"/>
            <a:r>
              <a:rPr lang="en-US" altLang="he-IL"/>
              <a:t>Quinto nivel</a:t>
            </a:r>
          </a:p>
        </p:txBody>
      </p:sp>
      <p:sp>
        <p:nvSpPr>
          <p:cNvPr id="52230" name="Rectangle 6">
            <a:extLst>
              <a:ext uri="{FF2B5EF4-FFF2-40B4-BE49-F238E27FC236}">
                <a16:creationId xmlns:a16="http://schemas.microsoft.com/office/drawing/2014/main" id="{6F38AA2D-8E39-7D82-01A1-7D1B6132D31F}"/>
              </a:ext>
            </a:extLst>
          </p:cNvPr>
          <p:cNvSpPr>
            <a:spLocks noGrp="1" noChangeArrowheads="1"/>
          </p:cNvSpPr>
          <p:nvPr>
            <p:ph type="ftr" sz="quarter" idx="4"/>
          </p:nvPr>
        </p:nvSpPr>
        <p:spPr bwMode="auto">
          <a:xfrm>
            <a:off x="388620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US" altLang="he-IL"/>
          </a:p>
        </p:txBody>
      </p:sp>
      <p:sp>
        <p:nvSpPr>
          <p:cNvPr id="52231" name="Rectangle 7">
            <a:extLst>
              <a:ext uri="{FF2B5EF4-FFF2-40B4-BE49-F238E27FC236}">
                <a16:creationId xmlns:a16="http://schemas.microsoft.com/office/drawing/2014/main" id="{BA19BC02-CC6B-79FD-AB82-7793C65B4388}"/>
              </a:ext>
            </a:extLst>
          </p:cNvPr>
          <p:cNvSpPr>
            <a:spLocks noGrp="1" noChangeArrowheads="1"/>
          </p:cNvSpPr>
          <p:nvPr>
            <p:ph type="sldNum" sz="quarter" idx="5"/>
          </p:nvPr>
        </p:nvSpPr>
        <p:spPr bwMode="auto">
          <a:xfrm>
            <a:off x="1588"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Times New Roman" panose="02020603050405020304" pitchFamily="18" charset="0"/>
              </a:defRPr>
            </a:lvl1pPr>
          </a:lstStyle>
          <a:p>
            <a:fld id="{B8B3B12A-C4FC-4E8D-8BE9-78E6804C8527}" type="slidenum">
              <a:rPr lang="en-US" altLang="he-IL"/>
              <a:pPr/>
              <a:t>‹#›</a:t>
            </a:fld>
            <a:endParaRPr lang="en-US" altLang="he-IL"/>
          </a:p>
        </p:txBody>
      </p:sp>
    </p:spTree>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1pPr>
    <a:lvl2pPr marL="457200" algn="r" rtl="1"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2pPr>
    <a:lvl3pPr marL="914400" algn="r" rtl="1"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3pPr>
    <a:lvl4pPr marL="1371600" algn="r" rtl="1"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4pPr>
    <a:lvl5pPr marL="1828800" algn="r" rtl="1" fontAlgn="base">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68104F0-704B-AC04-34AC-9B4E8745950A}"/>
              </a:ext>
            </a:extLst>
          </p:cNvPr>
          <p:cNvSpPr>
            <a:spLocks noGrp="1" noChangeArrowheads="1"/>
          </p:cNvSpPr>
          <p:nvPr>
            <p:ph type="sldNum" sz="quarter" idx="5"/>
          </p:nvPr>
        </p:nvSpPr>
        <p:spPr>
          <a:ln/>
        </p:spPr>
        <p:txBody>
          <a:bodyPr/>
          <a:lstStyle/>
          <a:p>
            <a:fld id="{E4BB9F1C-12F7-4685-AB83-559DE2DEB8FF}" type="slidenum">
              <a:rPr lang="en-US" altLang="he-IL"/>
              <a:pPr/>
              <a:t>1</a:t>
            </a:fld>
            <a:endParaRPr lang="en-US" altLang="he-IL"/>
          </a:p>
        </p:txBody>
      </p:sp>
      <p:sp>
        <p:nvSpPr>
          <p:cNvPr id="53250" name="Rectangle 2">
            <a:extLst>
              <a:ext uri="{FF2B5EF4-FFF2-40B4-BE49-F238E27FC236}">
                <a16:creationId xmlns:a16="http://schemas.microsoft.com/office/drawing/2014/main" id="{B541E7C9-3497-CB14-3C70-39AC4F423C76}"/>
              </a:ext>
            </a:extLst>
          </p:cNvPr>
          <p:cNvSpPr>
            <a:spLocks noRot="1" noChangeArrowheads="1" noTextEdit="1"/>
          </p:cNvSpPr>
          <p:nvPr>
            <p:ph type="sldImg"/>
          </p:nvPr>
        </p:nvSpPr>
        <p:spPr>
          <a:ln/>
        </p:spPr>
      </p:sp>
      <p:sp>
        <p:nvSpPr>
          <p:cNvPr id="53251" name="Rectangle 3">
            <a:extLst>
              <a:ext uri="{FF2B5EF4-FFF2-40B4-BE49-F238E27FC236}">
                <a16:creationId xmlns:a16="http://schemas.microsoft.com/office/drawing/2014/main" id="{B85CAACD-DEB0-CEBD-1652-0EE71F37B7B3}"/>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DD5CE7D-4A9D-9970-C37C-0D5A7C4A4EB3}"/>
              </a:ext>
            </a:extLst>
          </p:cNvPr>
          <p:cNvSpPr>
            <a:spLocks noGrp="1" noChangeArrowheads="1"/>
          </p:cNvSpPr>
          <p:nvPr>
            <p:ph type="sldNum" sz="quarter" idx="5"/>
          </p:nvPr>
        </p:nvSpPr>
        <p:spPr>
          <a:ln/>
        </p:spPr>
        <p:txBody>
          <a:bodyPr/>
          <a:lstStyle/>
          <a:p>
            <a:fld id="{4914779C-8125-4390-8521-656F4F0A6EEF}" type="slidenum">
              <a:rPr lang="en-US" altLang="he-IL"/>
              <a:pPr/>
              <a:t>2</a:t>
            </a:fld>
            <a:endParaRPr lang="en-US" altLang="he-IL"/>
          </a:p>
        </p:txBody>
      </p:sp>
      <p:sp>
        <p:nvSpPr>
          <p:cNvPr id="54274" name="Rectangle 2">
            <a:extLst>
              <a:ext uri="{FF2B5EF4-FFF2-40B4-BE49-F238E27FC236}">
                <a16:creationId xmlns:a16="http://schemas.microsoft.com/office/drawing/2014/main" id="{32785A94-46FA-D0BD-7826-36D0B444C4B3}"/>
              </a:ext>
            </a:extLst>
          </p:cNvPr>
          <p:cNvSpPr>
            <a:spLocks noRot="1" noChangeArrowheads="1" noTextEdit="1"/>
          </p:cNvSpPr>
          <p:nvPr>
            <p:ph type="sldImg"/>
          </p:nvPr>
        </p:nvSpPr>
        <p:spPr>
          <a:ln/>
        </p:spPr>
      </p:sp>
      <p:sp>
        <p:nvSpPr>
          <p:cNvPr id="54275" name="Rectangle 3">
            <a:extLst>
              <a:ext uri="{FF2B5EF4-FFF2-40B4-BE49-F238E27FC236}">
                <a16:creationId xmlns:a16="http://schemas.microsoft.com/office/drawing/2014/main" id="{EC7FC826-C847-FEC4-E423-8A85603E0666}"/>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B11B1BA-8025-E66F-6FC9-359616CE0330}"/>
              </a:ext>
            </a:extLst>
          </p:cNvPr>
          <p:cNvSpPr>
            <a:spLocks noGrp="1" noChangeArrowheads="1"/>
          </p:cNvSpPr>
          <p:nvPr>
            <p:ph type="sldNum" sz="quarter" idx="5"/>
          </p:nvPr>
        </p:nvSpPr>
        <p:spPr>
          <a:ln/>
        </p:spPr>
        <p:txBody>
          <a:bodyPr/>
          <a:lstStyle/>
          <a:p>
            <a:fld id="{89737509-9840-4404-8D15-950BC150A4C1}" type="slidenum">
              <a:rPr lang="en-US" altLang="he-IL"/>
              <a:pPr/>
              <a:t>3</a:t>
            </a:fld>
            <a:endParaRPr lang="en-US" altLang="he-IL"/>
          </a:p>
        </p:txBody>
      </p:sp>
      <p:sp>
        <p:nvSpPr>
          <p:cNvPr id="55298" name="Rectangle 2">
            <a:extLst>
              <a:ext uri="{FF2B5EF4-FFF2-40B4-BE49-F238E27FC236}">
                <a16:creationId xmlns:a16="http://schemas.microsoft.com/office/drawing/2014/main" id="{59DE1DF9-4B4A-19BB-905A-CDCF62A1B30F}"/>
              </a:ext>
            </a:extLst>
          </p:cNvPr>
          <p:cNvSpPr>
            <a:spLocks noRot="1" noChangeArrowheads="1" noTextEdit="1"/>
          </p:cNvSpPr>
          <p:nvPr>
            <p:ph type="sldImg"/>
          </p:nvPr>
        </p:nvSpPr>
        <p:spPr>
          <a:ln/>
        </p:spPr>
      </p:sp>
      <p:sp>
        <p:nvSpPr>
          <p:cNvPr id="55299" name="Rectangle 3">
            <a:extLst>
              <a:ext uri="{FF2B5EF4-FFF2-40B4-BE49-F238E27FC236}">
                <a16:creationId xmlns:a16="http://schemas.microsoft.com/office/drawing/2014/main" id="{4A5611C8-EC4B-E40A-1085-D8D444159DC8}"/>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8A8C57-AF5D-98AE-65E3-A9329CF5CE87}"/>
              </a:ext>
            </a:extLst>
          </p:cNvPr>
          <p:cNvSpPr>
            <a:spLocks noGrp="1" noChangeArrowheads="1"/>
          </p:cNvSpPr>
          <p:nvPr>
            <p:ph type="sldNum" sz="quarter" idx="5"/>
          </p:nvPr>
        </p:nvSpPr>
        <p:spPr>
          <a:ln/>
        </p:spPr>
        <p:txBody>
          <a:bodyPr/>
          <a:lstStyle/>
          <a:p>
            <a:fld id="{669D492D-8534-4887-A98D-47C2B7DF81CB}" type="slidenum">
              <a:rPr lang="en-US" altLang="he-IL"/>
              <a:pPr/>
              <a:t>4</a:t>
            </a:fld>
            <a:endParaRPr lang="en-US" altLang="he-IL"/>
          </a:p>
        </p:txBody>
      </p:sp>
      <p:sp>
        <p:nvSpPr>
          <p:cNvPr id="56322" name="Rectangle 2">
            <a:extLst>
              <a:ext uri="{FF2B5EF4-FFF2-40B4-BE49-F238E27FC236}">
                <a16:creationId xmlns:a16="http://schemas.microsoft.com/office/drawing/2014/main" id="{CB9DC690-D7AD-CD85-5A2E-5D5CDAEC3DAB}"/>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951CD909-DD75-02A8-0E52-6FEB20815DE3}"/>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A50CDFA-F738-A8E5-AE7D-401B5909B29B}"/>
              </a:ext>
            </a:extLst>
          </p:cNvPr>
          <p:cNvSpPr>
            <a:spLocks noGrp="1" noChangeArrowheads="1"/>
          </p:cNvSpPr>
          <p:nvPr>
            <p:ph type="sldNum" sz="quarter" idx="5"/>
          </p:nvPr>
        </p:nvSpPr>
        <p:spPr>
          <a:ln/>
        </p:spPr>
        <p:txBody>
          <a:bodyPr/>
          <a:lstStyle/>
          <a:p>
            <a:fld id="{9D6A1F71-6D64-440F-B760-C8E095308F34}" type="slidenum">
              <a:rPr lang="en-US" altLang="he-IL"/>
              <a:pPr/>
              <a:t>5</a:t>
            </a:fld>
            <a:endParaRPr lang="en-US" altLang="he-IL"/>
          </a:p>
        </p:txBody>
      </p:sp>
      <p:sp>
        <p:nvSpPr>
          <p:cNvPr id="57346" name="Rectangle 2">
            <a:extLst>
              <a:ext uri="{FF2B5EF4-FFF2-40B4-BE49-F238E27FC236}">
                <a16:creationId xmlns:a16="http://schemas.microsoft.com/office/drawing/2014/main" id="{44C79464-17DF-2A5F-D3AF-0590A491E55E}"/>
              </a:ext>
            </a:extLst>
          </p:cNvPr>
          <p:cNvSpPr>
            <a:spLocks noRot="1" noChangeArrowheads="1" noTextEdit="1"/>
          </p:cNvSpPr>
          <p:nvPr>
            <p:ph type="sldImg"/>
          </p:nvPr>
        </p:nvSpPr>
        <p:spPr>
          <a:ln/>
        </p:spPr>
      </p:sp>
      <p:sp>
        <p:nvSpPr>
          <p:cNvPr id="57347" name="Rectangle 3">
            <a:extLst>
              <a:ext uri="{FF2B5EF4-FFF2-40B4-BE49-F238E27FC236}">
                <a16:creationId xmlns:a16="http://schemas.microsoft.com/office/drawing/2014/main" id="{ABF57EDF-F28A-6AB7-B053-71A26E8D1EE4}"/>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CE1490-2F4E-421D-69EA-0FAD924D1CBB}"/>
              </a:ext>
            </a:extLst>
          </p:cNvPr>
          <p:cNvSpPr>
            <a:spLocks noGrp="1" noChangeArrowheads="1"/>
          </p:cNvSpPr>
          <p:nvPr>
            <p:ph type="sldNum" sz="quarter" idx="5"/>
          </p:nvPr>
        </p:nvSpPr>
        <p:spPr>
          <a:ln/>
        </p:spPr>
        <p:txBody>
          <a:bodyPr/>
          <a:lstStyle/>
          <a:p>
            <a:fld id="{E6F21F85-BB04-42C2-80BC-81F861EF9F42}" type="slidenum">
              <a:rPr lang="en-US" altLang="he-IL"/>
              <a:pPr/>
              <a:t>6</a:t>
            </a:fld>
            <a:endParaRPr lang="en-US" altLang="he-IL"/>
          </a:p>
        </p:txBody>
      </p:sp>
      <p:sp>
        <p:nvSpPr>
          <p:cNvPr id="59394" name="Rectangle 2">
            <a:extLst>
              <a:ext uri="{FF2B5EF4-FFF2-40B4-BE49-F238E27FC236}">
                <a16:creationId xmlns:a16="http://schemas.microsoft.com/office/drawing/2014/main" id="{888654F7-152A-3659-CF51-103C2AAAA36B}"/>
              </a:ext>
            </a:extLst>
          </p:cNvPr>
          <p:cNvSpPr>
            <a:spLocks noRot="1" noChangeArrowheads="1" noTextEdit="1"/>
          </p:cNvSpPr>
          <p:nvPr>
            <p:ph type="sldImg"/>
          </p:nvPr>
        </p:nvSpPr>
        <p:spPr>
          <a:ln/>
        </p:spPr>
      </p:sp>
      <p:sp>
        <p:nvSpPr>
          <p:cNvPr id="59395" name="Rectangle 3">
            <a:extLst>
              <a:ext uri="{FF2B5EF4-FFF2-40B4-BE49-F238E27FC236}">
                <a16:creationId xmlns:a16="http://schemas.microsoft.com/office/drawing/2014/main" id="{CA6E9787-4874-2A69-D618-B6F4293E7CC2}"/>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7CD4753-DAE7-108D-F411-69493A0FBC18}"/>
              </a:ext>
            </a:extLst>
          </p:cNvPr>
          <p:cNvSpPr>
            <a:spLocks noGrp="1" noChangeArrowheads="1"/>
          </p:cNvSpPr>
          <p:nvPr>
            <p:ph type="sldNum" sz="quarter" idx="5"/>
          </p:nvPr>
        </p:nvSpPr>
        <p:spPr>
          <a:ln/>
        </p:spPr>
        <p:txBody>
          <a:bodyPr/>
          <a:lstStyle/>
          <a:p>
            <a:fld id="{75F59775-D48D-4C6F-8316-1E997298EEC6}" type="slidenum">
              <a:rPr lang="en-US" altLang="he-IL"/>
              <a:pPr/>
              <a:t>7</a:t>
            </a:fld>
            <a:endParaRPr lang="en-US" altLang="he-IL"/>
          </a:p>
        </p:txBody>
      </p:sp>
      <p:sp>
        <p:nvSpPr>
          <p:cNvPr id="60418" name="Rectangle 2">
            <a:extLst>
              <a:ext uri="{FF2B5EF4-FFF2-40B4-BE49-F238E27FC236}">
                <a16:creationId xmlns:a16="http://schemas.microsoft.com/office/drawing/2014/main" id="{DD884C80-4B39-0A72-0E74-0A4A8794216E}"/>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5729A288-6CB7-9FCA-5620-CA41CA13584D}"/>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49EC9EE-87C3-27AD-C65D-1BDE89DBEC27}"/>
              </a:ext>
            </a:extLst>
          </p:cNvPr>
          <p:cNvSpPr>
            <a:spLocks noGrp="1" noChangeArrowheads="1"/>
          </p:cNvSpPr>
          <p:nvPr>
            <p:ph type="sldNum" sz="quarter" idx="5"/>
          </p:nvPr>
        </p:nvSpPr>
        <p:spPr>
          <a:ln/>
        </p:spPr>
        <p:txBody>
          <a:bodyPr/>
          <a:lstStyle/>
          <a:p>
            <a:fld id="{F646ED88-BDA1-4A61-8379-9EB908956EFC}" type="slidenum">
              <a:rPr lang="en-US" altLang="he-IL"/>
              <a:pPr/>
              <a:t>8</a:t>
            </a:fld>
            <a:endParaRPr lang="en-US" altLang="he-IL"/>
          </a:p>
        </p:txBody>
      </p:sp>
      <p:sp>
        <p:nvSpPr>
          <p:cNvPr id="61442" name="Rectangle 2">
            <a:extLst>
              <a:ext uri="{FF2B5EF4-FFF2-40B4-BE49-F238E27FC236}">
                <a16:creationId xmlns:a16="http://schemas.microsoft.com/office/drawing/2014/main" id="{6513D9FE-AEBE-EA32-078D-080638EB9448}"/>
              </a:ext>
            </a:extLst>
          </p:cNvPr>
          <p:cNvSpPr>
            <a:spLocks noRot="1" noChangeArrowheads="1" noTextEdit="1"/>
          </p:cNvSpPr>
          <p:nvPr>
            <p:ph type="sldImg"/>
          </p:nvPr>
        </p:nvSpPr>
        <p:spPr>
          <a:ln/>
        </p:spPr>
      </p:sp>
      <p:sp>
        <p:nvSpPr>
          <p:cNvPr id="61443" name="Rectangle 3">
            <a:extLst>
              <a:ext uri="{FF2B5EF4-FFF2-40B4-BE49-F238E27FC236}">
                <a16:creationId xmlns:a16="http://schemas.microsoft.com/office/drawing/2014/main" id="{87ED5974-4470-48FA-88A9-274CAA67712A}"/>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F466249-EBE7-F5AA-8DAA-442EB7B7D949}"/>
              </a:ext>
            </a:extLst>
          </p:cNvPr>
          <p:cNvSpPr>
            <a:spLocks noGrp="1" noChangeArrowheads="1"/>
          </p:cNvSpPr>
          <p:nvPr>
            <p:ph type="sldNum" sz="quarter" idx="5"/>
          </p:nvPr>
        </p:nvSpPr>
        <p:spPr>
          <a:ln/>
        </p:spPr>
        <p:txBody>
          <a:bodyPr/>
          <a:lstStyle/>
          <a:p>
            <a:fld id="{7C5A6962-D838-4D7D-ABB4-0B0105AA3B89}" type="slidenum">
              <a:rPr lang="en-US" altLang="he-IL"/>
              <a:pPr/>
              <a:t>9</a:t>
            </a:fld>
            <a:endParaRPr lang="en-US" altLang="he-IL"/>
          </a:p>
        </p:txBody>
      </p:sp>
      <p:sp>
        <p:nvSpPr>
          <p:cNvPr id="62466" name="Rectangle 2">
            <a:extLst>
              <a:ext uri="{FF2B5EF4-FFF2-40B4-BE49-F238E27FC236}">
                <a16:creationId xmlns:a16="http://schemas.microsoft.com/office/drawing/2014/main" id="{B163A27A-0097-7884-DA84-8AFA26F46C76}"/>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0DCD398C-246A-B175-CD0D-79E18A4EE46D}"/>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7F7DC9-ECEA-47A1-511B-9A0C30B6CDAE}"/>
              </a:ext>
            </a:extLst>
          </p:cNvPr>
          <p:cNvSpPr>
            <a:spLocks noGrp="1" noChangeArrowheads="1"/>
          </p:cNvSpPr>
          <p:nvPr>
            <p:ph type="sldNum" sz="quarter" idx="5"/>
          </p:nvPr>
        </p:nvSpPr>
        <p:spPr>
          <a:ln/>
        </p:spPr>
        <p:txBody>
          <a:bodyPr/>
          <a:lstStyle/>
          <a:p>
            <a:fld id="{80E2592E-671E-4499-B6F0-82129ED88C7D}" type="slidenum">
              <a:rPr lang="en-US" altLang="he-IL"/>
              <a:pPr/>
              <a:t>10</a:t>
            </a:fld>
            <a:endParaRPr lang="en-US" altLang="he-IL"/>
          </a:p>
        </p:txBody>
      </p:sp>
      <p:sp>
        <p:nvSpPr>
          <p:cNvPr id="63490" name="Rectangle 2">
            <a:extLst>
              <a:ext uri="{FF2B5EF4-FFF2-40B4-BE49-F238E27FC236}">
                <a16:creationId xmlns:a16="http://schemas.microsoft.com/office/drawing/2014/main" id="{14C32265-B2AE-59F4-BF70-F5CF16A4D21B}"/>
              </a:ext>
            </a:extLst>
          </p:cNvPr>
          <p:cNvSpPr>
            <a:spLocks noRot="1" noChangeArrowheads="1" noTextEdit="1"/>
          </p:cNvSpPr>
          <p:nvPr>
            <p:ph type="sldImg"/>
          </p:nvPr>
        </p:nvSpPr>
        <p:spPr>
          <a:ln/>
        </p:spPr>
      </p:sp>
      <p:sp>
        <p:nvSpPr>
          <p:cNvPr id="63491" name="Rectangle 3">
            <a:extLst>
              <a:ext uri="{FF2B5EF4-FFF2-40B4-BE49-F238E27FC236}">
                <a16:creationId xmlns:a16="http://schemas.microsoft.com/office/drawing/2014/main" id="{C0607905-DA8F-E04F-763E-D3839022849C}"/>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83FA3A-A76A-A700-0B20-2BD406EDB10F}"/>
              </a:ext>
            </a:extLst>
          </p:cNvPr>
          <p:cNvSpPr>
            <a:spLocks noGrp="1" noChangeArrowheads="1"/>
          </p:cNvSpPr>
          <p:nvPr>
            <p:ph type="sldNum" sz="quarter" idx="5"/>
          </p:nvPr>
        </p:nvSpPr>
        <p:spPr>
          <a:ln/>
        </p:spPr>
        <p:txBody>
          <a:bodyPr/>
          <a:lstStyle/>
          <a:p>
            <a:fld id="{E6724AC6-1F04-4F5A-94AB-91E97CCA1E4D}" type="slidenum">
              <a:rPr lang="en-US" altLang="he-IL"/>
              <a:pPr/>
              <a:t>11</a:t>
            </a:fld>
            <a:endParaRPr lang="en-US" altLang="he-IL"/>
          </a:p>
        </p:txBody>
      </p:sp>
      <p:sp>
        <p:nvSpPr>
          <p:cNvPr id="64514" name="Rectangle 2">
            <a:extLst>
              <a:ext uri="{FF2B5EF4-FFF2-40B4-BE49-F238E27FC236}">
                <a16:creationId xmlns:a16="http://schemas.microsoft.com/office/drawing/2014/main" id="{718C34C6-0490-C22B-9A88-E61243EBE33B}"/>
              </a:ext>
            </a:extLst>
          </p:cNvPr>
          <p:cNvSpPr>
            <a:spLocks noRot="1" noChangeArrowheads="1" noTextEdit="1"/>
          </p:cNvSpPr>
          <p:nvPr>
            <p:ph type="sldImg"/>
          </p:nvPr>
        </p:nvSpPr>
        <p:spPr>
          <a:ln/>
        </p:spPr>
      </p:sp>
      <p:sp>
        <p:nvSpPr>
          <p:cNvPr id="64515" name="Rectangle 3">
            <a:extLst>
              <a:ext uri="{FF2B5EF4-FFF2-40B4-BE49-F238E27FC236}">
                <a16:creationId xmlns:a16="http://schemas.microsoft.com/office/drawing/2014/main" id="{F28BA8C3-1036-BDE8-84D5-57427C29CB39}"/>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F9A9BB0-77B5-DDE1-6BB7-32CD79D5EB03}"/>
              </a:ext>
            </a:extLst>
          </p:cNvPr>
          <p:cNvSpPr>
            <a:spLocks noGrp="1" noChangeArrowheads="1"/>
          </p:cNvSpPr>
          <p:nvPr>
            <p:ph type="sldNum" sz="quarter" idx="5"/>
          </p:nvPr>
        </p:nvSpPr>
        <p:spPr>
          <a:ln/>
        </p:spPr>
        <p:txBody>
          <a:bodyPr/>
          <a:lstStyle/>
          <a:p>
            <a:fld id="{ABC49518-B0D3-40D4-8529-4BAE15DE6972}" type="slidenum">
              <a:rPr lang="en-US" altLang="he-IL"/>
              <a:pPr/>
              <a:t>12</a:t>
            </a:fld>
            <a:endParaRPr lang="en-US" altLang="he-IL"/>
          </a:p>
        </p:txBody>
      </p:sp>
      <p:sp>
        <p:nvSpPr>
          <p:cNvPr id="65538" name="Rectangle 2">
            <a:extLst>
              <a:ext uri="{FF2B5EF4-FFF2-40B4-BE49-F238E27FC236}">
                <a16:creationId xmlns:a16="http://schemas.microsoft.com/office/drawing/2014/main" id="{86998FF6-722F-04AB-1AC5-BAAFF0EC6720}"/>
              </a:ext>
            </a:extLst>
          </p:cNvPr>
          <p:cNvSpPr>
            <a:spLocks noRot="1" noChangeArrowheads="1" noTextEdit="1"/>
          </p:cNvSpPr>
          <p:nvPr>
            <p:ph type="sldImg"/>
          </p:nvPr>
        </p:nvSpPr>
        <p:spPr>
          <a:ln/>
        </p:spPr>
      </p:sp>
      <p:sp>
        <p:nvSpPr>
          <p:cNvPr id="65539" name="Rectangle 3">
            <a:extLst>
              <a:ext uri="{FF2B5EF4-FFF2-40B4-BE49-F238E27FC236}">
                <a16:creationId xmlns:a16="http://schemas.microsoft.com/office/drawing/2014/main" id="{E606ED41-5D87-D84A-1238-BC2D5D660899}"/>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ECA7300-9A3A-8623-4558-07E32B26A333}"/>
              </a:ext>
            </a:extLst>
          </p:cNvPr>
          <p:cNvSpPr>
            <a:spLocks noGrp="1" noChangeArrowheads="1"/>
          </p:cNvSpPr>
          <p:nvPr>
            <p:ph type="sldNum" sz="quarter" idx="5"/>
          </p:nvPr>
        </p:nvSpPr>
        <p:spPr>
          <a:ln/>
        </p:spPr>
        <p:txBody>
          <a:bodyPr/>
          <a:lstStyle/>
          <a:p>
            <a:fld id="{BD4C3868-98B0-4495-9527-DF15CBA70DA9}" type="slidenum">
              <a:rPr lang="en-US" altLang="he-IL"/>
              <a:pPr/>
              <a:t>13</a:t>
            </a:fld>
            <a:endParaRPr lang="en-US" altLang="he-IL"/>
          </a:p>
        </p:txBody>
      </p:sp>
      <p:sp>
        <p:nvSpPr>
          <p:cNvPr id="78850" name="Rectangle 2">
            <a:extLst>
              <a:ext uri="{FF2B5EF4-FFF2-40B4-BE49-F238E27FC236}">
                <a16:creationId xmlns:a16="http://schemas.microsoft.com/office/drawing/2014/main" id="{FF7B6280-39D9-9FCE-9245-07D844429A16}"/>
              </a:ext>
            </a:extLst>
          </p:cNvPr>
          <p:cNvSpPr>
            <a:spLocks noRot="1" noChangeArrowheads="1" noTextEdit="1"/>
          </p:cNvSpPr>
          <p:nvPr>
            <p:ph type="sldImg"/>
          </p:nvPr>
        </p:nvSpPr>
        <p:spPr>
          <a:ln/>
        </p:spPr>
      </p:sp>
      <p:sp>
        <p:nvSpPr>
          <p:cNvPr id="78851" name="Rectangle 3">
            <a:extLst>
              <a:ext uri="{FF2B5EF4-FFF2-40B4-BE49-F238E27FC236}">
                <a16:creationId xmlns:a16="http://schemas.microsoft.com/office/drawing/2014/main" id="{8249FF21-EEF4-F7B8-2F39-C6285F6C468A}"/>
              </a:ext>
            </a:extLst>
          </p:cNvPr>
          <p:cNvSpPr>
            <a:spLocks noGrp="1" noChangeArrowheads="1"/>
          </p:cNvSpPr>
          <p:nvPr>
            <p:ph type="body" idx="1"/>
          </p:nvPr>
        </p:nvSpPr>
        <p:spPr/>
        <p:txBody>
          <a:bodyPr/>
          <a:lstStyle/>
          <a:p>
            <a:endParaRPr lang="he-IL" altLang="he-I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0A27A60-B7CB-EB6B-FD41-E3F200350544}"/>
              </a:ext>
            </a:extLst>
          </p:cNvPr>
          <p:cNvSpPr>
            <a:spLocks noGrp="1" noChangeArrowheads="1"/>
          </p:cNvSpPr>
          <p:nvPr>
            <p:ph type="sldNum" sz="quarter" idx="5"/>
          </p:nvPr>
        </p:nvSpPr>
        <p:spPr>
          <a:ln/>
        </p:spPr>
        <p:txBody>
          <a:bodyPr/>
          <a:lstStyle/>
          <a:p>
            <a:fld id="{D8B37BC3-A293-44E9-B081-BFA9D7AA3106}" type="slidenum">
              <a:rPr lang="en-US" altLang="he-IL"/>
              <a:pPr/>
              <a:t>14</a:t>
            </a:fld>
            <a:endParaRPr lang="en-US" altLang="he-IL"/>
          </a:p>
        </p:txBody>
      </p:sp>
      <p:sp>
        <p:nvSpPr>
          <p:cNvPr id="79874" name="Rectangle 2">
            <a:extLst>
              <a:ext uri="{FF2B5EF4-FFF2-40B4-BE49-F238E27FC236}">
                <a16:creationId xmlns:a16="http://schemas.microsoft.com/office/drawing/2014/main" id="{D7E6E311-B408-6E8D-D31E-2C77E2E8E431}"/>
              </a:ext>
            </a:extLst>
          </p:cNvPr>
          <p:cNvSpPr>
            <a:spLocks noRot="1" noChangeArrowheads="1" noTextEdit="1"/>
          </p:cNvSpPr>
          <p:nvPr>
            <p:ph type="sldImg"/>
          </p:nvPr>
        </p:nvSpPr>
        <p:spPr>
          <a:ln/>
        </p:spPr>
      </p:sp>
      <p:sp>
        <p:nvSpPr>
          <p:cNvPr id="79875" name="Rectangle 3">
            <a:extLst>
              <a:ext uri="{FF2B5EF4-FFF2-40B4-BE49-F238E27FC236}">
                <a16:creationId xmlns:a16="http://schemas.microsoft.com/office/drawing/2014/main" id="{8B94C2EE-D0CC-69B6-6438-BD906962376E}"/>
              </a:ext>
            </a:extLst>
          </p:cNvPr>
          <p:cNvSpPr>
            <a:spLocks noGrp="1" noChangeArrowheads="1"/>
          </p:cNvSpPr>
          <p:nvPr>
            <p:ph type="body" idx="1"/>
          </p:nvPr>
        </p:nvSpPr>
        <p:spPr/>
        <p:txBody>
          <a:bodyPr/>
          <a:lstStyle/>
          <a:p>
            <a:endParaRPr lang="he-IL" altLang="he-IL"/>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50178" name="Group 2">
            <a:extLst>
              <a:ext uri="{FF2B5EF4-FFF2-40B4-BE49-F238E27FC236}">
                <a16:creationId xmlns:a16="http://schemas.microsoft.com/office/drawing/2014/main" id="{5021AE3B-8ED0-D5CF-16F1-68C13911DA7A}"/>
              </a:ext>
            </a:extLst>
          </p:cNvPr>
          <p:cNvGrpSpPr>
            <a:grpSpLocks/>
          </p:cNvGrpSpPr>
          <p:nvPr/>
        </p:nvGrpSpPr>
        <p:grpSpPr bwMode="auto">
          <a:xfrm>
            <a:off x="-6350" y="20638"/>
            <a:ext cx="9144000" cy="6858000"/>
            <a:chOff x="0" y="0"/>
            <a:chExt cx="5760" cy="4320"/>
          </a:xfrm>
        </p:grpSpPr>
        <p:sp>
          <p:nvSpPr>
            <p:cNvPr id="50179" name="Freeform 3">
              <a:extLst>
                <a:ext uri="{FF2B5EF4-FFF2-40B4-BE49-F238E27FC236}">
                  <a16:creationId xmlns:a16="http://schemas.microsoft.com/office/drawing/2014/main" id="{6B373B7F-2002-7DE4-C656-F8617C6EF2DD}"/>
                </a:ext>
              </a:extLst>
            </p:cNvPr>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80" name="Freeform 4">
              <a:extLst>
                <a:ext uri="{FF2B5EF4-FFF2-40B4-BE49-F238E27FC236}">
                  <a16:creationId xmlns:a16="http://schemas.microsoft.com/office/drawing/2014/main" id="{18189622-FD1D-9055-D34E-7D2E94701852}"/>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sp>
        <p:nvSpPr>
          <p:cNvPr id="50181" name="Freeform 5">
            <a:extLst>
              <a:ext uri="{FF2B5EF4-FFF2-40B4-BE49-F238E27FC236}">
                <a16:creationId xmlns:a16="http://schemas.microsoft.com/office/drawing/2014/main" id="{761E6ABC-FACF-1769-7326-9AB0EBED36D6}"/>
              </a:ext>
            </a:extLst>
          </p:cNvPr>
          <p:cNvSpPr>
            <a:spLocks/>
          </p:cNvSpPr>
          <p:nvPr/>
        </p:nvSpPr>
        <p:spPr bwMode="hidden">
          <a:xfrm>
            <a:off x="6242050" y="626903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nvGrpSpPr>
          <p:cNvPr id="50182" name="Group 6">
            <a:extLst>
              <a:ext uri="{FF2B5EF4-FFF2-40B4-BE49-F238E27FC236}">
                <a16:creationId xmlns:a16="http://schemas.microsoft.com/office/drawing/2014/main" id="{22EB7DFB-23A5-67C1-8D1A-9D265E9A80BC}"/>
              </a:ext>
            </a:extLst>
          </p:cNvPr>
          <p:cNvGrpSpPr>
            <a:grpSpLocks/>
          </p:cNvGrpSpPr>
          <p:nvPr/>
        </p:nvGrpSpPr>
        <p:grpSpPr bwMode="auto">
          <a:xfrm>
            <a:off x="-1588" y="6034088"/>
            <a:ext cx="7845426" cy="850900"/>
            <a:chOff x="0" y="3792"/>
            <a:chExt cx="4942" cy="536"/>
          </a:xfrm>
        </p:grpSpPr>
        <p:sp>
          <p:nvSpPr>
            <p:cNvPr id="50183" name="Freeform 7">
              <a:extLst>
                <a:ext uri="{FF2B5EF4-FFF2-40B4-BE49-F238E27FC236}">
                  <a16:creationId xmlns:a16="http://schemas.microsoft.com/office/drawing/2014/main" id="{D3A51EF4-503D-24F2-E2B1-41C0A2421A2F}"/>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nvGrpSpPr>
            <p:cNvPr id="50184" name="Group 8">
              <a:extLst>
                <a:ext uri="{FF2B5EF4-FFF2-40B4-BE49-F238E27FC236}">
                  <a16:creationId xmlns:a16="http://schemas.microsoft.com/office/drawing/2014/main" id="{91EF64EA-85C4-88C0-57F2-36ECABAAC8F9}"/>
                </a:ext>
              </a:extLst>
            </p:cNvPr>
            <p:cNvGrpSpPr>
              <a:grpSpLocks/>
            </p:cNvGrpSpPr>
            <p:nvPr userDrawn="1"/>
          </p:nvGrpSpPr>
          <p:grpSpPr bwMode="auto">
            <a:xfrm>
              <a:off x="2486" y="3792"/>
              <a:ext cx="2456" cy="536"/>
              <a:chOff x="2486" y="3792"/>
              <a:chExt cx="2456" cy="536"/>
            </a:xfrm>
          </p:grpSpPr>
          <p:sp>
            <p:nvSpPr>
              <p:cNvPr id="50185" name="Freeform 9">
                <a:extLst>
                  <a:ext uri="{FF2B5EF4-FFF2-40B4-BE49-F238E27FC236}">
                    <a16:creationId xmlns:a16="http://schemas.microsoft.com/office/drawing/2014/main" id="{622C07A3-DFFB-D0C4-173E-4E46AEB2AB98}"/>
                  </a:ext>
                </a:extLst>
              </p:cNvPr>
              <p:cNvSpPr>
                <a:spLocks/>
              </p:cNvSpPr>
              <p:nvPr userDrawn="1"/>
            </p:nvSpPr>
            <p:spPr bwMode="ltGray">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86" name="Freeform 10">
                <a:extLst>
                  <a:ext uri="{FF2B5EF4-FFF2-40B4-BE49-F238E27FC236}">
                    <a16:creationId xmlns:a16="http://schemas.microsoft.com/office/drawing/2014/main" id="{131D408D-8234-8B6E-11C4-5F8B20BAE845}"/>
                  </a:ext>
                </a:extLst>
              </p:cNvPr>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87" name="Freeform 11">
                <a:extLst>
                  <a:ext uri="{FF2B5EF4-FFF2-40B4-BE49-F238E27FC236}">
                    <a16:creationId xmlns:a16="http://schemas.microsoft.com/office/drawing/2014/main" id="{145528EA-A974-FF79-5532-403DDBCD0111}"/>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88" name="Freeform 12">
                <a:extLst>
                  <a:ext uri="{FF2B5EF4-FFF2-40B4-BE49-F238E27FC236}">
                    <a16:creationId xmlns:a16="http://schemas.microsoft.com/office/drawing/2014/main" id="{F7D55833-631F-13CD-F96C-C7E11521F696}"/>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89" name="Freeform 13">
                <a:extLst>
                  <a:ext uri="{FF2B5EF4-FFF2-40B4-BE49-F238E27FC236}">
                    <a16:creationId xmlns:a16="http://schemas.microsoft.com/office/drawing/2014/main" id="{95BA1648-0578-1D0B-9EB6-EA994177A012}"/>
                  </a:ext>
                </a:extLst>
              </p:cNvPr>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sp>
          <p:nvSpPr>
            <p:cNvPr id="50190" name="Freeform 14">
              <a:extLst>
                <a:ext uri="{FF2B5EF4-FFF2-40B4-BE49-F238E27FC236}">
                  <a16:creationId xmlns:a16="http://schemas.microsoft.com/office/drawing/2014/main" id="{111EEF78-C52E-590B-7B05-63CD144676DE}"/>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grpSp>
        <p:nvGrpSpPr>
          <p:cNvPr id="50191" name="Group 15">
            <a:extLst>
              <a:ext uri="{FF2B5EF4-FFF2-40B4-BE49-F238E27FC236}">
                <a16:creationId xmlns:a16="http://schemas.microsoft.com/office/drawing/2014/main" id="{0B6E4ADC-D5A7-A242-A79F-3D222D8DDDA8}"/>
              </a:ext>
            </a:extLst>
          </p:cNvPr>
          <p:cNvGrpSpPr>
            <a:grpSpLocks/>
          </p:cNvGrpSpPr>
          <p:nvPr/>
        </p:nvGrpSpPr>
        <p:grpSpPr bwMode="auto">
          <a:xfrm>
            <a:off x="627063" y="6021388"/>
            <a:ext cx="5684837" cy="849312"/>
            <a:chOff x="395" y="3793"/>
            <a:chExt cx="3581" cy="535"/>
          </a:xfrm>
        </p:grpSpPr>
        <p:sp>
          <p:nvSpPr>
            <p:cNvPr id="50192" name="Freeform 16">
              <a:extLst>
                <a:ext uri="{FF2B5EF4-FFF2-40B4-BE49-F238E27FC236}">
                  <a16:creationId xmlns:a16="http://schemas.microsoft.com/office/drawing/2014/main" id="{F2DF6709-3E50-75DA-7AD2-AC60586026A8}"/>
                </a:ext>
              </a:extLst>
            </p:cNvPr>
            <p:cNvSpPr>
              <a:spLocks/>
            </p:cNvSpPr>
            <p:nvPr userDrawn="1"/>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93" name="Freeform 17">
              <a:extLst>
                <a:ext uri="{FF2B5EF4-FFF2-40B4-BE49-F238E27FC236}">
                  <a16:creationId xmlns:a16="http://schemas.microsoft.com/office/drawing/2014/main" id="{637BF096-79E1-8713-A876-48F6D74D2C06}"/>
                </a:ext>
              </a:extLst>
            </p:cNvPr>
            <p:cNvSpPr>
              <a:spLocks/>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94" name="Freeform 18">
              <a:extLst>
                <a:ext uri="{FF2B5EF4-FFF2-40B4-BE49-F238E27FC236}">
                  <a16:creationId xmlns:a16="http://schemas.microsoft.com/office/drawing/2014/main" id="{3B860000-8EA3-8628-043B-F84976E54B24}"/>
                </a:ext>
              </a:extLst>
            </p:cNvPr>
            <p:cNvSpPr>
              <a:spLocks/>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95" name="Freeform 19">
              <a:extLst>
                <a:ext uri="{FF2B5EF4-FFF2-40B4-BE49-F238E27FC236}">
                  <a16:creationId xmlns:a16="http://schemas.microsoft.com/office/drawing/2014/main" id="{6F10DD95-2269-BEDE-A526-AFE26DB9E710}"/>
                </a:ext>
              </a:extLst>
            </p:cNvPr>
            <p:cNvSpPr>
              <a:spLocks/>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96" name="Freeform 20">
              <a:extLst>
                <a:ext uri="{FF2B5EF4-FFF2-40B4-BE49-F238E27FC236}">
                  <a16:creationId xmlns:a16="http://schemas.microsoft.com/office/drawing/2014/main" id="{A65D8CDE-1935-2283-D99D-64D598D47EB1}"/>
                </a:ext>
              </a:extLst>
            </p:cNvPr>
            <p:cNvSpPr>
              <a:spLocks/>
            </p:cNvSpPr>
            <p:nvPr userDrawn="1"/>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50197" name="Freeform 21">
              <a:extLst>
                <a:ext uri="{FF2B5EF4-FFF2-40B4-BE49-F238E27FC236}">
                  <a16:creationId xmlns:a16="http://schemas.microsoft.com/office/drawing/2014/main" id="{FC685392-4070-DC1F-74AB-96C4A70D3FD5}"/>
                </a:ext>
              </a:extLst>
            </p:cNvPr>
            <p:cNvSpPr>
              <a:spLocks/>
            </p:cNvSpPr>
            <p:nvPr userDrawn="1"/>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sp>
        <p:nvSpPr>
          <p:cNvPr id="50198" name="Rectangle 22">
            <a:extLst>
              <a:ext uri="{FF2B5EF4-FFF2-40B4-BE49-F238E27FC236}">
                <a16:creationId xmlns:a16="http://schemas.microsoft.com/office/drawing/2014/main" id="{63EB3D2C-97EC-75DF-A7DC-B26771C683F6}"/>
              </a:ext>
            </a:extLst>
          </p:cNvPr>
          <p:cNvSpPr>
            <a:spLocks noGrp="1" noChangeArrowheads="1"/>
          </p:cNvSpPr>
          <p:nvPr>
            <p:ph type="ctrTitle" sz="quarter"/>
          </p:nvPr>
        </p:nvSpPr>
        <p:spPr>
          <a:xfrm>
            <a:off x="457200" y="1447800"/>
            <a:ext cx="8229600" cy="1736725"/>
          </a:xfrm>
        </p:spPr>
        <p:txBody>
          <a:bodyPr/>
          <a:lstStyle>
            <a:lvl1pPr>
              <a:defRPr sz="5400"/>
            </a:lvl1pPr>
          </a:lstStyle>
          <a:p>
            <a:pPr lvl="0"/>
            <a:r>
              <a:rPr lang="he-IL" altLang="he-IL" noProof="0"/>
              <a:t>לחץ כדי לערוך סגנון כותרת של תבנית בסיס</a:t>
            </a:r>
          </a:p>
        </p:txBody>
      </p:sp>
      <p:sp>
        <p:nvSpPr>
          <p:cNvPr id="50199" name="Rectangle 23">
            <a:extLst>
              <a:ext uri="{FF2B5EF4-FFF2-40B4-BE49-F238E27FC236}">
                <a16:creationId xmlns:a16="http://schemas.microsoft.com/office/drawing/2014/main" id="{E61A252F-4822-67AD-2C7B-E28117C539CE}"/>
              </a:ext>
            </a:extLst>
          </p:cNvPr>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pPr lvl="0"/>
            <a:r>
              <a:rPr lang="he-IL" altLang="he-IL" noProof="0"/>
              <a:t>לחץ כדי לערוך סגנון כותרת משנה של תבנית בסיס</a:t>
            </a:r>
          </a:p>
        </p:txBody>
      </p:sp>
      <p:sp>
        <p:nvSpPr>
          <p:cNvPr id="50200" name="Rectangle 24">
            <a:extLst>
              <a:ext uri="{FF2B5EF4-FFF2-40B4-BE49-F238E27FC236}">
                <a16:creationId xmlns:a16="http://schemas.microsoft.com/office/drawing/2014/main" id="{880777DE-2E12-2729-BA8A-7DBC71611C6E}"/>
              </a:ext>
            </a:extLst>
          </p:cNvPr>
          <p:cNvSpPr>
            <a:spLocks noGrp="1" noChangeArrowheads="1"/>
          </p:cNvSpPr>
          <p:nvPr>
            <p:ph type="dt" sz="quarter" idx="2"/>
          </p:nvPr>
        </p:nvSpPr>
        <p:spPr/>
        <p:txBody>
          <a:bodyPr/>
          <a:lstStyle>
            <a:lvl1pPr>
              <a:defRPr/>
            </a:lvl1pPr>
          </a:lstStyle>
          <a:p>
            <a:endParaRPr lang="en-US" altLang="he-IL"/>
          </a:p>
        </p:txBody>
      </p:sp>
      <p:sp>
        <p:nvSpPr>
          <p:cNvPr id="50201" name="Rectangle 25">
            <a:extLst>
              <a:ext uri="{FF2B5EF4-FFF2-40B4-BE49-F238E27FC236}">
                <a16:creationId xmlns:a16="http://schemas.microsoft.com/office/drawing/2014/main" id="{98BD8751-23CD-26B9-FE79-97A8D35A0963}"/>
              </a:ext>
            </a:extLst>
          </p:cNvPr>
          <p:cNvSpPr>
            <a:spLocks noGrp="1" noChangeArrowheads="1"/>
          </p:cNvSpPr>
          <p:nvPr>
            <p:ph type="sldNum" sz="quarter" idx="4"/>
          </p:nvPr>
        </p:nvSpPr>
        <p:spPr/>
        <p:txBody>
          <a:bodyPr/>
          <a:lstStyle>
            <a:lvl1pPr>
              <a:defRPr/>
            </a:lvl1pPr>
          </a:lstStyle>
          <a:p>
            <a:fld id="{74D82C3D-6273-49F9-81AC-3E9C8F2481A5}" type="slidenum">
              <a:rPr lang="he-IL" altLang="he-IL"/>
              <a:pPr/>
              <a:t>‹#›</a:t>
            </a:fld>
            <a:endParaRPr lang="en-US" altLang="he-IL"/>
          </a:p>
        </p:txBody>
      </p:sp>
      <p:sp>
        <p:nvSpPr>
          <p:cNvPr id="50202" name="Rectangle 26">
            <a:extLst>
              <a:ext uri="{FF2B5EF4-FFF2-40B4-BE49-F238E27FC236}">
                <a16:creationId xmlns:a16="http://schemas.microsoft.com/office/drawing/2014/main" id="{2D0256DB-545C-6A2E-AAFE-B200204EC5B5}"/>
              </a:ext>
            </a:extLst>
          </p:cNvPr>
          <p:cNvSpPr>
            <a:spLocks noGrp="1" noChangeArrowheads="1"/>
          </p:cNvSpPr>
          <p:nvPr>
            <p:ph type="ftr" sz="quarter" idx="3"/>
          </p:nvPr>
        </p:nvSpPr>
        <p:spPr/>
        <p:txBody>
          <a:bodyPr/>
          <a:lstStyle>
            <a:lvl1pPr>
              <a:defRPr/>
            </a:lvl1pPr>
          </a:lstStyle>
          <a:p>
            <a:endParaRPr lang="en-US" altLang="he-IL"/>
          </a:p>
        </p:txBody>
      </p:sp>
    </p:spTree>
  </p:cSld>
  <p:clrMapOvr>
    <a:masterClrMapping/>
  </p:clrMapOvr>
  <p:transition spd="slow" advTm="30000">
    <p:sndAc>
      <p:stSnd loop="1">
        <p:snd r:embed="rId1" name="SarahBrightman-LaCaliffa_-cut.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0913C2-9CA2-119A-529B-1AB6017B908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91A72B1-BE87-12A8-4431-05DD932C666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C3CAA00-CAE8-1C4A-E1D1-F26C80D60EA9}"/>
              </a:ext>
            </a:extLst>
          </p:cNvPr>
          <p:cNvSpPr>
            <a:spLocks noGrp="1"/>
          </p:cNvSpPr>
          <p:nvPr>
            <p:ph type="dt" sz="half" idx="10"/>
          </p:nvPr>
        </p:nvSpPr>
        <p:spPr/>
        <p:txBody>
          <a:bodyPr/>
          <a:lstStyle>
            <a:lvl1pPr>
              <a:defRPr/>
            </a:lvl1pPr>
          </a:lstStyle>
          <a:p>
            <a:endParaRPr lang="en-US" altLang="he-IL"/>
          </a:p>
        </p:txBody>
      </p:sp>
      <p:sp>
        <p:nvSpPr>
          <p:cNvPr id="5" name="מציין מיקום של כותרת תחתונה 4">
            <a:extLst>
              <a:ext uri="{FF2B5EF4-FFF2-40B4-BE49-F238E27FC236}">
                <a16:creationId xmlns:a16="http://schemas.microsoft.com/office/drawing/2014/main" id="{9FD59902-F935-2744-5DA5-BF2384D2FB43}"/>
              </a:ext>
            </a:extLst>
          </p:cNvPr>
          <p:cNvSpPr>
            <a:spLocks noGrp="1"/>
          </p:cNvSpPr>
          <p:nvPr>
            <p:ph type="ftr" sz="quarter" idx="11"/>
          </p:nvPr>
        </p:nvSpPr>
        <p:spPr/>
        <p:txBody>
          <a:bodyPr/>
          <a:lstStyle>
            <a:lvl1pPr>
              <a:defRPr/>
            </a:lvl1pPr>
          </a:lstStyle>
          <a:p>
            <a:endParaRPr lang="en-US" altLang="he-IL"/>
          </a:p>
        </p:txBody>
      </p:sp>
      <p:sp>
        <p:nvSpPr>
          <p:cNvPr id="6" name="מציין מיקום של מספר שקופית 5">
            <a:extLst>
              <a:ext uri="{FF2B5EF4-FFF2-40B4-BE49-F238E27FC236}">
                <a16:creationId xmlns:a16="http://schemas.microsoft.com/office/drawing/2014/main" id="{582A8171-A48D-330E-C0B5-829E893E8186}"/>
              </a:ext>
            </a:extLst>
          </p:cNvPr>
          <p:cNvSpPr>
            <a:spLocks noGrp="1"/>
          </p:cNvSpPr>
          <p:nvPr>
            <p:ph type="sldNum" sz="quarter" idx="12"/>
          </p:nvPr>
        </p:nvSpPr>
        <p:spPr/>
        <p:txBody>
          <a:bodyPr/>
          <a:lstStyle>
            <a:lvl1pPr>
              <a:defRPr/>
            </a:lvl1pPr>
          </a:lstStyle>
          <a:p>
            <a:fld id="{364963DE-3056-45F6-B88C-D9DFBDE97870}" type="slidenum">
              <a:rPr lang="he-IL" altLang="he-IL"/>
              <a:pPr/>
              <a:t>‹#›</a:t>
            </a:fld>
            <a:endParaRPr lang="en-US" altLang="he-IL"/>
          </a:p>
        </p:txBody>
      </p:sp>
    </p:spTree>
    <p:extLst>
      <p:ext uri="{BB962C8B-B14F-4D97-AF65-F5344CB8AC3E}">
        <p14:creationId xmlns:p14="http://schemas.microsoft.com/office/powerpoint/2010/main" val="3680150910"/>
      </p:ext>
    </p:extLst>
  </p:cSld>
  <p:clrMapOvr>
    <a:masterClrMapping/>
  </p:clrMapOvr>
  <p:transition spd="slow" advTm="30000">
    <p:sndAc>
      <p:stSnd loop="1">
        <p:snd r:embed="rId1" name="SarahBrightman-LaCaliffa_-cut.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789183-D3E2-994E-8FE4-836FE730A49F}"/>
              </a:ext>
            </a:extLst>
          </p:cNvPr>
          <p:cNvSpPr>
            <a:spLocks noGrp="1"/>
          </p:cNvSpPr>
          <p:nvPr>
            <p:ph type="title"/>
          </p:nvPr>
        </p:nvSpPr>
        <p:spPr>
          <a:xfrm>
            <a:off x="623888" y="1709738"/>
            <a:ext cx="78867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D868E4A-69DD-8D91-B4E2-E3AB23DB8B3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B59724CF-D063-AF08-F4DE-963D960BDFE5}"/>
              </a:ext>
            </a:extLst>
          </p:cNvPr>
          <p:cNvSpPr>
            <a:spLocks noGrp="1"/>
          </p:cNvSpPr>
          <p:nvPr>
            <p:ph type="dt" sz="half" idx="10"/>
          </p:nvPr>
        </p:nvSpPr>
        <p:spPr/>
        <p:txBody>
          <a:bodyPr/>
          <a:lstStyle>
            <a:lvl1pPr>
              <a:defRPr/>
            </a:lvl1pPr>
          </a:lstStyle>
          <a:p>
            <a:endParaRPr lang="en-US" altLang="he-IL"/>
          </a:p>
        </p:txBody>
      </p:sp>
      <p:sp>
        <p:nvSpPr>
          <p:cNvPr id="5" name="מציין מיקום של כותרת תחתונה 4">
            <a:extLst>
              <a:ext uri="{FF2B5EF4-FFF2-40B4-BE49-F238E27FC236}">
                <a16:creationId xmlns:a16="http://schemas.microsoft.com/office/drawing/2014/main" id="{DACB6CDE-61FA-E2F0-A4D1-8C88D2B7F38C}"/>
              </a:ext>
            </a:extLst>
          </p:cNvPr>
          <p:cNvSpPr>
            <a:spLocks noGrp="1"/>
          </p:cNvSpPr>
          <p:nvPr>
            <p:ph type="ftr" sz="quarter" idx="11"/>
          </p:nvPr>
        </p:nvSpPr>
        <p:spPr/>
        <p:txBody>
          <a:bodyPr/>
          <a:lstStyle>
            <a:lvl1pPr>
              <a:defRPr/>
            </a:lvl1pPr>
          </a:lstStyle>
          <a:p>
            <a:endParaRPr lang="en-US" altLang="he-IL"/>
          </a:p>
        </p:txBody>
      </p:sp>
      <p:sp>
        <p:nvSpPr>
          <p:cNvPr id="6" name="מציין מיקום של מספר שקופית 5">
            <a:extLst>
              <a:ext uri="{FF2B5EF4-FFF2-40B4-BE49-F238E27FC236}">
                <a16:creationId xmlns:a16="http://schemas.microsoft.com/office/drawing/2014/main" id="{F30CE237-73B3-6441-C1A5-09715C2FD665}"/>
              </a:ext>
            </a:extLst>
          </p:cNvPr>
          <p:cNvSpPr>
            <a:spLocks noGrp="1"/>
          </p:cNvSpPr>
          <p:nvPr>
            <p:ph type="sldNum" sz="quarter" idx="12"/>
          </p:nvPr>
        </p:nvSpPr>
        <p:spPr/>
        <p:txBody>
          <a:bodyPr/>
          <a:lstStyle>
            <a:lvl1pPr>
              <a:defRPr/>
            </a:lvl1pPr>
          </a:lstStyle>
          <a:p>
            <a:fld id="{A4D84D1C-04B1-4090-9AA9-C2B864E1E026}" type="slidenum">
              <a:rPr lang="he-IL" altLang="he-IL"/>
              <a:pPr/>
              <a:t>‹#›</a:t>
            </a:fld>
            <a:endParaRPr lang="en-US" altLang="he-IL"/>
          </a:p>
        </p:txBody>
      </p:sp>
    </p:spTree>
    <p:extLst>
      <p:ext uri="{BB962C8B-B14F-4D97-AF65-F5344CB8AC3E}">
        <p14:creationId xmlns:p14="http://schemas.microsoft.com/office/powerpoint/2010/main" val="1637371960"/>
      </p:ext>
    </p:extLst>
  </p:cSld>
  <p:clrMapOvr>
    <a:masterClrMapping/>
  </p:clrMapOvr>
  <p:transition spd="slow" advTm="30000">
    <p:sndAc>
      <p:stSnd loop="1">
        <p:snd r:embed="rId1" name="SarahBrightman-LaCaliffa_-cut.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1C876E-44E6-D14D-B5D1-5E8933DD1F9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5E147E7-95F6-8B83-7441-62AD45823FE8}"/>
              </a:ext>
            </a:extLst>
          </p:cNvPr>
          <p:cNvSpPr>
            <a:spLocks noGrp="1"/>
          </p:cNvSpPr>
          <p:nvPr>
            <p:ph sz="half" idx="1"/>
          </p:nvPr>
        </p:nvSpPr>
        <p:spPr>
          <a:xfrm>
            <a:off x="457200" y="1600200"/>
            <a:ext cx="4038600" cy="44958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52DAEB35-57A8-119C-B1AC-72B5E1FB4565}"/>
              </a:ext>
            </a:extLst>
          </p:cNvPr>
          <p:cNvSpPr>
            <a:spLocks noGrp="1"/>
          </p:cNvSpPr>
          <p:nvPr>
            <p:ph sz="half" idx="2"/>
          </p:nvPr>
        </p:nvSpPr>
        <p:spPr>
          <a:xfrm>
            <a:off x="4648200" y="1600200"/>
            <a:ext cx="4038600" cy="44958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C9334C6-720B-790A-DDA6-E569BC63D441}"/>
              </a:ext>
            </a:extLst>
          </p:cNvPr>
          <p:cNvSpPr>
            <a:spLocks noGrp="1"/>
          </p:cNvSpPr>
          <p:nvPr>
            <p:ph type="dt" sz="half" idx="10"/>
          </p:nvPr>
        </p:nvSpPr>
        <p:spPr/>
        <p:txBody>
          <a:bodyPr/>
          <a:lstStyle>
            <a:lvl1pPr>
              <a:defRPr/>
            </a:lvl1pPr>
          </a:lstStyle>
          <a:p>
            <a:endParaRPr lang="en-US" altLang="he-IL"/>
          </a:p>
        </p:txBody>
      </p:sp>
      <p:sp>
        <p:nvSpPr>
          <p:cNvPr id="6" name="מציין מיקום של כותרת תחתונה 5">
            <a:extLst>
              <a:ext uri="{FF2B5EF4-FFF2-40B4-BE49-F238E27FC236}">
                <a16:creationId xmlns:a16="http://schemas.microsoft.com/office/drawing/2014/main" id="{384D9277-8273-9B65-A113-FC37ABEADCE5}"/>
              </a:ext>
            </a:extLst>
          </p:cNvPr>
          <p:cNvSpPr>
            <a:spLocks noGrp="1"/>
          </p:cNvSpPr>
          <p:nvPr>
            <p:ph type="ftr" sz="quarter" idx="11"/>
          </p:nvPr>
        </p:nvSpPr>
        <p:spPr/>
        <p:txBody>
          <a:bodyPr/>
          <a:lstStyle>
            <a:lvl1pPr>
              <a:defRPr/>
            </a:lvl1pPr>
          </a:lstStyle>
          <a:p>
            <a:endParaRPr lang="en-US" altLang="he-IL"/>
          </a:p>
        </p:txBody>
      </p:sp>
      <p:sp>
        <p:nvSpPr>
          <p:cNvPr id="7" name="מציין מיקום של מספר שקופית 6">
            <a:extLst>
              <a:ext uri="{FF2B5EF4-FFF2-40B4-BE49-F238E27FC236}">
                <a16:creationId xmlns:a16="http://schemas.microsoft.com/office/drawing/2014/main" id="{65A1F45B-E42E-903F-ED86-127BA35D16D0}"/>
              </a:ext>
            </a:extLst>
          </p:cNvPr>
          <p:cNvSpPr>
            <a:spLocks noGrp="1"/>
          </p:cNvSpPr>
          <p:nvPr>
            <p:ph type="sldNum" sz="quarter" idx="12"/>
          </p:nvPr>
        </p:nvSpPr>
        <p:spPr/>
        <p:txBody>
          <a:bodyPr/>
          <a:lstStyle>
            <a:lvl1pPr>
              <a:defRPr/>
            </a:lvl1pPr>
          </a:lstStyle>
          <a:p>
            <a:fld id="{52CD4F50-92F3-48FB-97A4-7EB28B0421CF}" type="slidenum">
              <a:rPr lang="he-IL" altLang="he-IL"/>
              <a:pPr/>
              <a:t>‹#›</a:t>
            </a:fld>
            <a:endParaRPr lang="en-US" altLang="he-IL"/>
          </a:p>
        </p:txBody>
      </p:sp>
    </p:spTree>
    <p:extLst>
      <p:ext uri="{BB962C8B-B14F-4D97-AF65-F5344CB8AC3E}">
        <p14:creationId xmlns:p14="http://schemas.microsoft.com/office/powerpoint/2010/main" val="5380579"/>
      </p:ext>
    </p:extLst>
  </p:cSld>
  <p:clrMapOvr>
    <a:masterClrMapping/>
  </p:clrMapOvr>
  <p:transition spd="slow" advTm="30000">
    <p:sndAc>
      <p:stSnd loop="1">
        <p:snd r:embed="rId1" name="SarahBrightman-LaCaliffa_-cut.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E55943-6A1A-F1FD-4AB1-8DEDD0221365}"/>
              </a:ext>
            </a:extLst>
          </p:cNvPr>
          <p:cNvSpPr>
            <a:spLocks noGrp="1"/>
          </p:cNvSpPr>
          <p:nvPr>
            <p:ph type="title"/>
          </p:nvPr>
        </p:nvSpPr>
        <p:spPr>
          <a:xfrm>
            <a:off x="630238" y="365125"/>
            <a:ext cx="78867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FCC02C4-D18B-0D48-8F65-2F76FEA2B79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B2A6254-D960-95BE-3380-D09B6C5FAA45}"/>
              </a:ext>
            </a:extLst>
          </p:cNvPr>
          <p:cNvSpPr>
            <a:spLocks noGrp="1"/>
          </p:cNvSpPr>
          <p:nvPr>
            <p:ph sz="half" idx="2"/>
          </p:nvPr>
        </p:nvSpPr>
        <p:spPr>
          <a:xfrm>
            <a:off x="630238" y="2505075"/>
            <a:ext cx="386873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45BDA75B-3602-9042-FF8D-6701DCF7423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812343E7-B0F5-F6E7-3CAC-51FB0075CA50}"/>
              </a:ext>
            </a:extLst>
          </p:cNvPr>
          <p:cNvSpPr>
            <a:spLocks noGrp="1"/>
          </p:cNvSpPr>
          <p:nvPr>
            <p:ph sz="quarter" idx="4"/>
          </p:nvPr>
        </p:nvSpPr>
        <p:spPr>
          <a:xfrm>
            <a:off x="4629150" y="2505075"/>
            <a:ext cx="38877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E182C34-C61F-6840-07CE-EF7CE9B6E6EE}"/>
              </a:ext>
            </a:extLst>
          </p:cNvPr>
          <p:cNvSpPr>
            <a:spLocks noGrp="1"/>
          </p:cNvSpPr>
          <p:nvPr>
            <p:ph type="dt" sz="half" idx="10"/>
          </p:nvPr>
        </p:nvSpPr>
        <p:spPr/>
        <p:txBody>
          <a:bodyPr/>
          <a:lstStyle>
            <a:lvl1pPr>
              <a:defRPr/>
            </a:lvl1pPr>
          </a:lstStyle>
          <a:p>
            <a:endParaRPr lang="en-US" altLang="he-IL"/>
          </a:p>
        </p:txBody>
      </p:sp>
      <p:sp>
        <p:nvSpPr>
          <p:cNvPr id="8" name="מציין מיקום של כותרת תחתונה 7">
            <a:extLst>
              <a:ext uri="{FF2B5EF4-FFF2-40B4-BE49-F238E27FC236}">
                <a16:creationId xmlns:a16="http://schemas.microsoft.com/office/drawing/2014/main" id="{3D1FA2EE-F84B-9DE8-C016-CA421D991BB8}"/>
              </a:ext>
            </a:extLst>
          </p:cNvPr>
          <p:cNvSpPr>
            <a:spLocks noGrp="1"/>
          </p:cNvSpPr>
          <p:nvPr>
            <p:ph type="ftr" sz="quarter" idx="11"/>
          </p:nvPr>
        </p:nvSpPr>
        <p:spPr/>
        <p:txBody>
          <a:bodyPr/>
          <a:lstStyle>
            <a:lvl1pPr>
              <a:defRPr/>
            </a:lvl1pPr>
          </a:lstStyle>
          <a:p>
            <a:endParaRPr lang="en-US" altLang="he-IL"/>
          </a:p>
        </p:txBody>
      </p:sp>
      <p:sp>
        <p:nvSpPr>
          <p:cNvPr id="9" name="מציין מיקום של מספר שקופית 8">
            <a:extLst>
              <a:ext uri="{FF2B5EF4-FFF2-40B4-BE49-F238E27FC236}">
                <a16:creationId xmlns:a16="http://schemas.microsoft.com/office/drawing/2014/main" id="{21E36614-47F2-B1D9-A3C5-3DAB64152A88}"/>
              </a:ext>
            </a:extLst>
          </p:cNvPr>
          <p:cNvSpPr>
            <a:spLocks noGrp="1"/>
          </p:cNvSpPr>
          <p:nvPr>
            <p:ph type="sldNum" sz="quarter" idx="12"/>
          </p:nvPr>
        </p:nvSpPr>
        <p:spPr/>
        <p:txBody>
          <a:bodyPr/>
          <a:lstStyle>
            <a:lvl1pPr>
              <a:defRPr/>
            </a:lvl1pPr>
          </a:lstStyle>
          <a:p>
            <a:fld id="{7072130B-5383-47DF-A609-A5EE1E503B77}" type="slidenum">
              <a:rPr lang="he-IL" altLang="he-IL"/>
              <a:pPr/>
              <a:t>‹#›</a:t>
            </a:fld>
            <a:endParaRPr lang="en-US" altLang="he-IL"/>
          </a:p>
        </p:txBody>
      </p:sp>
    </p:spTree>
    <p:extLst>
      <p:ext uri="{BB962C8B-B14F-4D97-AF65-F5344CB8AC3E}">
        <p14:creationId xmlns:p14="http://schemas.microsoft.com/office/powerpoint/2010/main" val="2407476912"/>
      </p:ext>
    </p:extLst>
  </p:cSld>
  <p:clrMapOvr>
    <a:masterClrMapping/>
  </p:clrMapOvr>
  <p:transition spd="slow" advTm="30000">
    <p:sndAc>
      <p:stSnd loop="1">
        <p:snd r:embed="rId1" name="SarahBrightman-LaCaliffa_-cut.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6FCBBCF-6B4C-BB3A-5F00-61568FF880F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F7F2956-C414-A3CA-35B0-E217EA0FDB2E}"/>
              </a:ext>
            </a:extLst>
          </p:cNvPr>
          <p:cNvSpPr>
            <a:spLocks noGrp="1"/>
          </p:cNvSpPr>
          <p:nvPr>
            <p:ph type="dt" sz="half" idx="10"/>
          </p:nvPr>
        </p:nvSpPr>
        <p:spPr/>
        <p:txBody>
          <a:bodyPr/>
          <a:lstStyle>
            <a:lvl1pPr>
              <a:defRPr/>
            </a:lvl1pPr>
          </a:lstStyle>
          <a:p>
            <a:endParaRPr lang="en-US" altLang="he-IL"/>
          </a:p>
        </p:txBody>
      </p:sp>
      <p:sp>
        <p:nvSpPr>
          <p:cNvPr id="4" name="מציין מיקום של כותרת תחתונה 3">
            <a:extLst>
              <a:ext uri="{FF2B5EF4-FFF2-40B4-BE49-F238E27FC236}">
                <a16:creationId xmlns:a16="http://schemas.microsoft.com/office/drawing/2014/main" id="{0A7D522A-425A-0C89-5F4E-C33197D0C96E}"/>
              </a:ext>
            </a:extLst>
          </p:cNvPr>
          <p:cNvSpPr>
            <a:spLocks noGrp="1"/>
          </p:cNvSpPr>
          <p:nvPr>
            <p:ph type="ftr" sz="quarter" idx="11"/>
          </p:nvPr>
        </p:nvSpPr>
        <p:spPr/>
        <p:txBody>
          <a:bodyPr/>
          <a:lstStyle>
            <a:lvl1pPr>
              <a:defRPr/>
            </a:lvl1pPr>
          </a:lstStyle>
          <a:p>
            <a:endParaRPr lang="en-US" altLang="he-IL"/>
          </a:p>
        </p:txBody>
      </p:sp>
      <p:sp>
        <p:nvSpPr>
          <p:cNvPr id="5" name="מציין מיקום של מספר שקופית 4">
            <a:extLst>
              <a:ext uri="{FF2B5EF4-FFF2-40B4-BE49-F238E27FC236}">
                <a16:creationId xmlns:a16="http://schemas.microsoft.com/office/drawing/2014/main" id="{632FDE23-F943-9966-82BB-49E71F0B2CC1}"/>
              </a:ext>
            </a:extLst>
          </p:cNvPr>
          <p:cNvSpPr>
            <a:spLocks noGrp="1"/>
          </p:cNvSpPr>
          <p:nvPr>
            <p:ph type="sldNum" sz="quarter" idx="12"/>
          </p:nvPr>
        </p:nvSpPr>
        <p:spPr/>
        <p:txBody>
          <a:bodyPr/>
          <a:lstStyle>
            <a:lvl1pPr>
              <a:defRPr/>
            </a:lvl1pPr>
          </a:lstStyle>
          <a:p>
            <a:fld id="{B1F3FA2A-9F97-4E35-B9CF-D966D1F33E64}" type="slidenum">
              <a:rPr lang="he-IL" altLang="he-IL"/>
              <a:pPr/>
              <a:t>‹#›</a:t>
            </a:fld>
            <a:endParaRPr lang="en-US" altLang="he-IL"/>
          </a:p>
        </p:txBody>
      </p:sp>
    </p:spTree>
    <p:extLst>
      <p:ext uri="{BB962C8B-B14F-4D97-AF65-F5344CB8AC3E}">
        <p14:creationId xmlns:p14="http://schemas.microsoft.com/office/powerpoint/2010/main" val="1651526005"/>
      </p:ext>
    </p:extLst>
  </p:cSld>
  <p:clrMapOvr>
    <a:masterClrMapping/>
  </p:clrMapOvr>
  <p:transition spd="slow" advTm="30000">
    <p:sndAc>
      <p:stSnd loop="1">
        <p:snd r:embed="rId1" name="SarahBrightman-LaCaliffa_-cut.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E0AD96A-9588-FF94-C7EC-0F0B49C068F0}"/>
              </a:ext>
            </a:extLst>
          </p:cNvPr>
          <p:cNvSpPr>
            <a:spLocks noGrp="1"/>
          </p:cNvSpPr>
          <p:nvPr>
            <p:ph type="dt" sz="half" idx="10"/>
          </p:nvPr>
        </p:nvSpPr>
        <p:spPr/>
        <p:txBody>
          <a:bodyPr/>
          <a:lstStyle>
            <a:lvl1pPr>
              <a:defRPr/>
            </a:lvl1pPr>
          </a:lstStyle>
          <a:p>
            <a:endParaRPr lang="en-US" altLang="he-IL"/>
          </a:p>
        </p:txBody>
      </p:sp>
      <p:sp>
        <p:nvSpPr>
          <p:cNvPr id="3" name="מציין מיקום של כותרת תחתונה 2">
            <a:extLst>
              <a:ext uri="{FF2B5EF4-FFF2-40B4-BE49-F238E27FC236}">
                <a16:creationId xmlns:a16="http://schemas.microsoft.com/office/drawing/2014/main" id="{8B31F5D8-3AAA-DC0E-D5DE-C51677FCFD55}"/>
              </a:ext>
            </a:extLst>
          </p:cNvPr>
          <p:cNvSpPr>
            <a:spLocks noGrp="1"/>
          </p:cNvSpPr>
          <p:nvPr>
            <p:ph type="ftr" sz="quarter" idx="11"/>
          </p:nvPr>
        </p:nvSpPr>
        <p:spPr/>
        <p:txBody>
          <a:bodyPr/>
          <a:lstStyle>
            <a:lvl1pPr>
              <a:defRPr/>
            </a:lvl1pPr>
          </a:lstStyle>
          <a:p>
            <a:endParaRPr lang="en-US" altLang="he-IL"/>
          </a:p>
        </p:txBody>
      </p:sp>
      <p:sp>
        <p:nvSpPr>
          <p:cNvPr id="4" name="מציין מיקום של מספר שקופית 3">
            <a:extLst>
              <a:ext uri="{FF2B5EF4-FFF2-40B4-BE49-F238E27FC236}">
                <a16:creationId xmlns:a16="http://schemas.microsoft.com/office/drawing/2014/main" id="{D63C303E-AEA5-C434-A432-BA4D87AD2895}"/>
              </a:ext>
            </a:extLst>
          </p:cNvPr>
          <p:cNvSpPr>
            <a:spLocks noGrp="1"/>
          </p:cNvSpPr>
          <p:nvPr>
            <p:ph type="sldNum" sz="quarter" idx="12"/>
          </p:nvPr>
        </p:nvSpPr>
        <p:spPr/>
        <p:txBody>
          <a:bodyPr/>
          <a:lstStyle>
            <a:lvl1pPr>
              <a:defRPr/>
            </a:lvl1pPr>
          </a:lstStyle>
          <a:p>
            <a:fld id="{59733117-433F-4002-8B57-8DAAFFFE37DB}" type="slidenum">
              <a:rPr lang="he-IL" altLang="he-IL"/>
              <a:pPr/>
              <a:t>‹#›</a:t>
            </a:fld>
            <a:endParaRPr lang="en-US" altLang="he-IL"/>
          </a:p>
        </p:txBody>
      </p:sp>
    </p:spTree>
    <p:extLst>
      <p:ext uri="{BB962C8B-B14F-4D97-AF65-F5344CB8AC3E}">
        <p14:creationId xmlns:p14="http://schemas.microsoft.com/office/powerpoint/2010/main" val="2969377302"/>
      </p:ext>
    </p:extLst>
  </p:cSld>
  <p:clrMapOvr>
    <a:masterClrMapping/>
  </p:clrMapOvr>
  <p:transition spd="slow" advTm="30000">
    <p:sndAc>
      <p:stSnd loop="1">
        <p:snd r:embed="rId1" name="SarahBrightman-LaCaliffa_-cut.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94B36D-CBE8-FCF8-1977-68AE04A699B6}"/>
              </a:ext>
            </a:extLst>
          </p:cNvPr>
          <p:cNvSpPr>
            <a:spLocks noGrp="1"/>
          </p:cNvSpPr>
          <p:nvPr>
            <p:ph type="title"/>
          </p:nvPr>
        </p:nvSpPr>
        <p:spPr>
          <a:xfrm>
            <a:off x="630238" y="457200"/>
            <a:ext cx="2949575"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9F5A854-D93B-9502-FDF2-BBE26FDF80B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FE4D953-CD89-E147-1D8C-0B5E6AEFA8D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E745B88-7364-6FCF-388D-021FE332B5DF}"/>
              </a:ext>
            </a:extLst>
          </p:cNvPr>
          <p:cNvSpPr>
            <a:spLocks noGrp="1"/>
          </p:cNvSpPr>
          <p:nvPr>
            <p:ph type="dt" sz="half" idx="10"/>
          </p:nvPr>
        </p:nvSpPr>
        <p:spPr/>
        <p:txBody>
          <a:bodyPr/>
          <a:lstStyle>
            <a:lvl1pPr>
              <a:defRPr/>
            </a:lvl1pPr>
          </a:lstStyle>
          <a:p>
            <a:endParaRPr lang="en-US" altLang="he-IL"/>
          </a:p>
        </p:txBody>
      </p:sp>
      <p:sp>
        <p:nvSpPr>
          <p:cNvPr id="6" name="מציין מיקום של כותרת תחתונה 5">
            <a:extLst>
              <a:ext uri="{FF2B5EF4-FFF2-40B4-BE49-F238E27FC236}">
                <a16:creationId xmlns:a16="http://schemas.microsoft.com/office/drawing/2014/main" id="{89FA4185-3071-AA75-F5B4-B14997698F7F}"/>
              </a:ext>
            </a:extLst>
          </p:cNvPr>
          <p:cNvSpPr>
            <a:spLocks noGrp="1"/>
          </p:cNvSpPr>
          <p:nvPr>
            <p:ph type="ftr" sz="quarter" idx="11"/>
          </p:nvPr>
        </p:nvSpPr>
        <p:spPr/>
        <p:txBody>
          <a:bodyPr/>
          <a:lstStyle>
            <a:lvl1pPr>
              <a:defRPr/>
            </a:lvl1pPr>
          </a:lstStyle>
          <a:p>
            <a:endParaRPr lang="en-US" altLang="he-IL"/>
          </a:p>
        </p:txBody>
      </p:sp>
      <p:sp>
        <p:nvSpPr>
          <p:cNvPr id="7" name="מציין מיקום של מספר שקופית 6">
            <a:extLst>
              <a:ext uri="{FF2B5EF4-FFF2-40B4-BE49-F238E27FC236}">
                <a16:creationId xmlns:a16="http://schemas.microsoft.com/office/drawing/2014/main" id="{6F8C63EC-C8B1-BE9A-2F9E-7F51B681A47A}"/>
              </a:ext>
            </a:extLst>
          </p:cNvPr>
          <p:cNvSpPr>
            <a:spLocks noGrp="1"/>
          </p:cNvSpPr>
          <p:nvPr>
            <p:ph type="sldNum" sz="quarter" idx="12"/>
          </p:nvPr>
        </p:nvSpPr>
        <p:spPr/>
        <p:txBody>
          <a:bodyPr/>
          <a:lstStyle>
            <a:lvl1pPr>
              <a:defRPr/>
            </a:lvl1pPr>
          </a:lstStyle>
          <a:p>
            <a:fld id="{E3EAD0C1-D713-45D0-8CA9-E68E320767BF}" type="slidenum">
              <a:rPr lang="he-IL" altLang="he-IL"/>
              <a:pPr/>
              <a:t>‹#›</a:t>
            </a:fld>
            <a:endParaRPr lang="en-US" altLang="he-IL"/>
          </a:p>
        </p:txBody>
      </p:sp>
    </p:spTree>
    <p:extLst>
      <p:ext uri="{BB962C8B-B14F-4D97-AF65-F5344CB8AC3E}">
        <p14:creationId xmlns:p14="http://schemas.microsoft.com/office/powerpoint/2010/main" val="1161581170"/>
      </p:ext>
    </p:extLst>
  </p:cSld>
  <p:clrMapOvr>
    <a:masterClrMapping/>
  </p:clrMapOvr>
  <p:transition spd="slow" advTm="30000">
    <p:sndAc>
      <p:stSnd loop="1">
        <p:snd r:embed="rId1" name="SarahBrightman-LaCaliffa_-cut.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2873E2C-17A0-E2EA-53F3-CF44CDBF7D59}"/>
              </a:ext>
            </a:extLst>
          </p:cNvPr>
          <p:cNvSpPr>
            <a:spLocks noGrp="1"/>
          </p:cNvSpPr>
          <p:nvPr>
            <p:ph type="title"/>
          </p:nvPr>
        </p:nvSpPr>
        <p:spPr>
          <a:xfrm>
            <a:off x="630238" y="457200"/>
            <a:ext cx="2949575"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2891551-6349-2D60-878F-C205012BE0E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BB70C03-517A-A26D-C2C4-5B0E4E05555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334756E-B869-5CE2-5943-5EDFED743D2A}"/>
              </a:ext>
            </a:extLst>
          </p:cNvPr>
          <p:cNvSpPr>
            <a:spLocks noGrp="1"/>
          </p:cNvSpPr>
          <p:nvPr>
            <p:ph type="dt" sz="half" idx="10"/>
          </p:nvPr>
        </p:nvSpPr>
        <p:spPr/>
        <p:txBody>
          <a:bodyPr/>
          <a:lstStyle>
            <a:lvl1pPr>
              <a:defRPr/>
            </a:lvl1pPr>
          </a:lstStyle>
          <a:p>
            <a:endParaRPr lang="en-US" altLang="he-IL"/>
          </a:p>
        </p:txBody>
      </p:sp>
      <p:sp>
        <p:nvSpPr>
          <p:cNvPr id="6" name="מציין מיקום של כותרת תחתונה 5">
            <a:extLst>
              <a:ext uri="{FF2B5EF4-FFF2-40B4-BE49-F238E27FC236}">
                <a16:creationId xmlns:a16="http://schemas.microsoft.com/office/drawing/2014/main" id="{82B56087-A135-DD62-3319-1A107E3BAC4B}"/>
              </a:ext>
            </a:extLst>
          </p:cNvPr>
          <p:cNvSpPr>
            <a:spLocks noGrp="1"/>
          </p:cNvSpPr>
          <p:nvPr>
            <p:ph type="ftr" sz="quarter" idx="11"/>
          </p:nvPr>
        </p:nvSpPr>
        <p:spPr/>
        <p:txBody>
          <a:bodyPr/>
          <a:lstStyle>
            <a:lvl1pPr>
              <a:defRPr/>
            </a:lvl1pPr>
          </a:lstStyle>
          <a:p>
            <a:endParaRPr lang="en-US" altLang="he-IL"/>
          </a:p>
        </p:txBody>
      </p:sp>
      <p:sp>
        <p:nvSpPr>
          <p:cNvPr id="7" name="מציין מיקום של מספר שקופית 6">
            <a:extLst>
              <a:ext uri="{FF2B5EF4-FFF2-40B4-BE49-F238E27FC236}">
                <a16:creationId xmlns:a16="http://schemas.microsoft.com/office/drawing/2014/main" id="{35B05034-35CB-E51D-8C08-6C7CA908656A}"/>
              </a:ext>
            </a:extLst>
          </p:cNvPr>
          <p:cNvSpPr>
            <a:spLocks noGrp="1"/>
          </p:cNvSpPr>
          <p:nvPr>
            <p:ph type="sldNum" sz="quarter" idx="12"/>
          </p:nvPr>
        </p:nvSpPr>
        <p:spPr/>
        <p:txBody>
          <a:bodyPr/>
          <a:lstStyle>
            <a:lvl1pPr>
              <a:defRPr/>
            </a:lvl1pPr>
          </a:lstStyle>
          <a:p>
            <a:fld id="{A0F39D0A-FDB7-485B-9709-9C91CFF9D05F}" type="slidenum">
              <a:rPr lang="he-IL" altLang="he-IL"/>
              <a:pPr/>
              <a:t>‹#›</a:t>
            </a:fld>
            <a:endParaRPr lang="en-US" altLang="he-IL"/>
          </a:p>
        </p:txBody>
      </p:sp>
    </p:spTree>
    <p:extLst>
      <p:ext uri="{BB962C8B-B14F-4D97-AF65-F5344CB8AC3E}">
        <p14:creationId xmlns:p14="http://schemas.microsoft.com/office/powerpoint/2010/main" val="1274879946"/>
      </p:ext>
    </p:extLst>
  </p:cSld>
  <p:clrMapOvr>
    <a:masterClrMapping/>
  </p:clrMapOvr>
  <p:transition spd="slow" advTm="30000">
    <p:sndAc>
      <p:stSnd loop="1">
        <p:snd r:embed="rId1" name="SarahBrightman-LaCaliffa_-cut.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77A52B-5C36-DAC8-FFDC-88445AB0FC6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4F1563B-2AE1-1B73-0F11-FDA5F5AFC4B5}"/>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759741F-6761-2452-378E-E537FA31E9B1}"/>
              </a:ext>
            </a:extLst>
          </p:cNvPr>
          <p:cNvSpPr>
            <a:spLocks noGrp="1"/>
          </p:cNvSpPr>
          <p:nvPr>
            <p:ph type="dt" sz="half" idx="10"/>
          </p:nvPr>
        </p:nvSpPr>
        <p:spPr/>
        <p:txBody>
          <a:bodyPr/>
          <a:lstStyle>
            <a:lvl1pPr>
              <a:defRPr/>
            </a:lvl1pPr>
          </a:lstStyle>
          <a:p>
            <a:endParaRPr lang="en-US" altLang="he-IL"/>
          </a:p>
        </p:txBody>
      </p:sp>
      <p:sp>
        <p:nvSpPr>
          <p:cNvPr id="5" name="מציין מיקום של כותרת תחתונה 4">
            <a:extLst>
              <a:ext uri="{FF2B5EF4-FFF2-40B4-BE49-F238E27FC236}">
                <a16:creationId xmlns:a16="http://schemas.microsoft.com/office/drawing/2014/main" id="{4B6655D8-8C1E-6E34-00CA-FEBAEABE3439}"/>
              </a:ext>
            </a:extLst>
          </p:cNvPr>
          <p:cNvSpPr>
            <a:spLocks noGrp="1"/>
          </p:cNvSpPr>
          <p:nvPr>
            <p:ph type="ftr" sz="quarter" idx="11"/>
          </p:nvPr>
        </p:nvSpPr>
        <p:spPr/>
        <p:txBody>
          <a:bodyPr/>
          <a:lstStyle>
            <a:lvl1pPr>
              <a:defRPr/>
            </a:lvl1pPr>
          </a:lstStyle>
          <a:p>
            <a:endParaRPr lang="en-US" altLang="he-IL"/>
          </a:p>
        </p:txBody>
      </p:sp>
      <p:sp>
        <p:nvSpPr>
          <p:cNvPr id="6" name="מציין מיקום של מספר שקופית 5">
            <a:extLst>
              <a:ext uri="{FF2B5EF4-FFF2-40B4-BE49-F238E27FC236}">
                <a16:creationId xmlns:a16="http://schemas.microsoft.com/office/drawing/2014/main" id="{BD253A36-EC0F-3043-3FC7-1617D502880B}"/>
              </a:ext>
            </a:extLst>
          </p:cNvPr>
          <p:cNvSpPr>
            <a:spLocks noGrp="1"/>
          </p:cNvSpPr>
          <p:nvPr>
            <p:ph type="sldNum" sz="quarter" idx="12"/>
          </p:nvPr>
        </p:nvSpPr>
        <p:spPr/>
        <p:txBody>
          <a:bodyPr/>
          <a:lstStyle>
            <a:lvl1pPr>
              <a:defRPr/>
            </a:lvl1pPr>
          </a:lstStyle>
          <a:p>
            <a:fld id="{9EA31C44-76C9-4DA2-8707-AAF63A665CC3}" type="slidenum">
              <a:rPr lang="he-IL" altLang="he-IL"/>
              <a:pPr/>
              <a:t>‹#›</a:t>
            </a:fld>
            <a:endParaRPr lang="en-US" altLang="he-IL"/>
          </a:p>
        </p:txBody>
      </p:sp>
    </p:spTree>
    <p:extLst>
      <p:ext uri="{BB962C8B-B14F-4D97-AF65-F5344CB8AC3E}">
        <p14:creationId xmlns:p14="http://schemas.microsoft.com/office/powerpoint/2010/main" val="899405269"/>
      </p:ext>
    </p:extLst>
  </p:cSld>
  <p:clrMapOvr>
    <a:masterClrMapping/>
  </p:clrMapOvr>
  <p:transition spd="slow" advTm="30000">
    <p:sndAc>
      <p:stSnd loop="1">
        <p:snd r:embed="rId1" name="SarahBrightman-LaCaliffa_-cut.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56A7E7F-E881-EEF9-329C-995CCF5156BC}"/>
              </a:ext>
            </a:extLst>
          </p:cNvPr>
          <p:cNvSpPr>
            <a:spLocks noGrp="1"/>
          </p:cNvSpPr>
          <p:nvPr>
            <p:ph type="title" orient="vert"/>
          </p:nvPr>
        </p:nvSpPr>
        <p:spPr>
          <a:xfrm>
            <a:off x="6629400" y="228600"/>
            <a:ext cx="2057400" cy="5867400"/>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77B827A-0633-7FD6-F598-34B36C1C8BCD}"/>
              </a:ext>
            </a:extLst>
          </p:cNvPr>
          <p:cNvSpPr>
            <a:spLocks noGrp="1"/>
          </p:cNvSpPr>
          <p:nvPr>
            <p:ph type="body" orient="vert" idx="1"/>
          </p:nvPr>
        </p:nvSpPr>
        <p:spPr>
          <a:xfrm>
            <a:off x="457200" y="228600"/>
            <a:ext cx="6019800" cy="58674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1F92FCA-A2CE-F76E-C4A5-726B08587400}"/>
              </a:ext>
            </a:extLst>
          </p:cNvPr>
          <p:cNvSpPr>
            <a:spLocks noGrp="1"/>
          </p:cNvSpPr>
          <p:nvPr>
            <p:ph type="dt" sz="half" idx="10"/>
          </p:nvPr>
        </p:nvSpPr>
        <p:spPr/>
        <p:txBody>
          <a:bodyPr/>
          <a:lstStyle>
            <a:lvl1pPr>
              <a:defRPr/>
            </a:lvl1pPr>
          </a:lstStyle>
          <a:p>
            <a:endParaRPr lang="en-US" altLang="he-IL"/>
          </a:p>
        </p:txBody>
      </p:sp>
      <p:sp>
        <p:nvSpPr>
          <p:cNvPr id="5" name="מציין מיקום של כותרת תחתונה 4">
            <a:extLst>
              <a:ext uri="{FF2B5EF4-FFF2-40B4-BE49-F238E27FC236}">
                <a16:creationId xmlns:a16="http://schemas.microsoft.com/office/drawing/2014/main" id="{15FC8840-4F8E-A301-C784-4939FED0C1EB}"/>
              </a:ext>
            </a:extLst>
          </p:cNvPr>
          <p:cNvSpPr>
            <a:spLocks noGrp="1"/>
          </p:cNvSpPr>
          <p:nvPr>
            <p:ph type="ftr" sz="quarter" idx="11"/>
          </p:nvPr>
        </p:nvSpPr>
        <p:spPr/>
        <p:txBody>
          <a:bodyPr/>
          <a:lstStyle>
            <a:lvl1pPr>
              <a:defRPr/>
            </a:lvl1pPr>
          </a:lstStyle>
          <a:p>
            <a:endParaRPr lang="en-US" altLang="he-IL"/>
          </a:p>
        </p:txBody>
      </p:sp>
      <p:sp>
        <p:nvSpPr>
          <p:cNvPr id="6" name="מציין מיקום של מספר שקופית 5">
            <a:extLst>
              <a:ext uri="{FF2B5EF4-FFF2-40B4-BE49-F238E27FC236}">
                <a16:creationId xmlns:a16="http://schemas.microsoft.com/office/drawing/2014/main" id="{D2C3A1CC-EBEF-EBB0-EA2E-53F551758F48}"/>
              </a:ext>
            </a:extLst>
          </p:cNvPr>
          <p:cNvSpPr>
            <a:spLocks noGrp="1"/>
          </p:cNvSpPr>
          <p:nvPr>
            <p:ph type="sldNum" sz="quarter" idx="12"/>
          </p:nvPr>
        </p:nvSpPr>
        <p:spPr/>
        <p:txBody>
          <a:bodyPr/>
          <a:lstStyle>
            <a:lvl1pPr>
              <a:defRPr/>
            </a:lvl1pPr>
          </a:lstStyle>
          <a:p>
            <a:fld id="{AEAA8523-4991-4FF3-A198-6A3DEF532970}" type="slidenum">
              <a:rPr lang="he-IL" altLang="he-IL"/>
              <a:pPr/>
              <a:t>‹#›</a:t>
            </a:fld>
            <a:endParaRPr lang="en-US" altLang="he-IL"/>
          </a:p>
        </p:txBody>
      </p:sp>
    </p:spTree>
    <p:extLst>
      <p:ext uri="{BB962C8B-B14F-4D97-AF65-F5344CB8AC3E}">
        <p14:creationId xmlns:p14="http://schemas.microsoft.com/office/powerpoint/2010/main" val="119141213"/>
      </p:ext>
    </p:extLst>
  </p:cSld>
  <p:clrMapOvr>
    <a:masterClrMapping/>
  </p:clrMapOvr>
  <p:transition spd="slow" advTm="30000">
    <p:sndAc>
      <p:stSnd loop="1">
        <p:snd r:embed="rId1" name="SarahBrightman-LaCaliffa_-cut.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כותרת, תוכן ו- 2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2EAB03-78AD-1152-CCAE-35D54722F0FA}"/>
              </a:ext>
            </a:extLst>
          </p:cNvPr>
          <p:cNvSpPr>
            <a:spLocks noGrp="1"/>
          </p:cNvSpPr>
          <p:nvPr>
            <p:ph type="title"/>
          </p:nvPr>
        </p:nvSpPr>
        <p:spPr>
          <a:xfrm>
            <a:off x="457200" y="228600"/>
            <a:ext cx="8229600" cy="1143000"/>
          </a:xfrm>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E553B2D-471C-9F14-332D-B6FC7495C8D7}"/>
              </a:ext>
            </a:extLst>
          </p:cNvPr>
          <p:cNvSpPr>
            <a:spLocks noGrp="1"/>
          </p:cNvSpPr>
          <p:nvPr>
            <p:ph sz="half" idx="1"/>
          </p:nvPr>
        </p:nvSpPr>
        <p:spPr>
          <a:xfrm>
            <a:off x="457200" y="1600200"/>
            <a:ext cx="4038600" cy="44958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4674F3BB-D801-52EB-82F3-FD947ADB7325}"/>
              </a:ext>
            </a:extLst>
          </p:cNvPr>
          <p:cNvSpPr>
            <a:spLocks noGrp="1"/>
          </p:cNvSpPr>
          <p:nvPr>
            <p:ph sz="quarter" idx="2"/>
          </p:nvPr>
        </p:nvSpPr>
        <p:spPr>
          <a:xfrm>
            <a:off x="4648200" y="1600200"/>
            <a:ext cx="4038600" cy="21717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תוכן 4">
            <a:extLst>
              <a:ext uri="{FF2B5EF4-FFF2-40B4-BE49-F238E27FC236}">
                <a16:creationId xmlns:a16="http://schemas.microsoft.com/office/drawing/2014/main" id="{D62D22E6-2462-A1CB-538E-E04B8011FF70}"/>
              </a:ext>
            </a:extLst>
          </p:cNvPr>
          <p:cNvSpPr>
            <a:spLocks noGrp="1"/>
          </p:cNvSpPr>
          <p:nvPr>
            <p:ph sz="quarter" idx="3"/>
          </p:nvPr>
        </p:nvSpPr>
        <p:spPr>
          <a:xfrm>
            <a:off x="4648200" y="3924300"/>
            <a:ext cx="4038600" cy="21717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תאריך 5">
            <a:extLst>
              <a:ext uri="{FF2B5EF4-FFF2-40B4-BE49-F238E27FC236}">
                <a16:creationId xmlns:a16="http://schemas.microsoft.com/office/drawing/2014/main" id="{D4A3D232-46BB-E090-5F15-0DCA6037E8B6}"/>
              </a:ext>
            </a:extLst>
          </p:cNvPr>
          <p:cNvSpPr>
            <a:spLocks noGrp="1"/>
          </p:cNvSpPr>
          <p:nvPr>
            <p:ph type="dt" sz="half" idx="10"/>
          </p:nvPr>
        </p:nvSpPr>
        <p:spPr>
          <a:xfrm>
            <a:off x="457200" y="6248400"/>
            <a:ext cx="2133600" cy="457200"/>
          </a:xfrm>
        </p:spPr>
        <p:txBody>
          <a:bodyPr/>
          <a:lstStyle>
            <a:lvl1pPr>
              <a:defRPr/>
            </a:lvl1pPr>
          </a:lstStyle>
          <a:p>
            <a:endParaRPr lang="en-US" altLang="he-IL"/>
          </a:p>
        </p:txBody>
      </p:sp>
      <p:sp>
        <p:nvSpPr>
          <p:cNvPr id="7" name="מציין מיקום של כותרת תחתונה 6">
            <a:extLst>
              <a:ext uri="{FF2B5EF4-FFF2-40B4-BE49-F238E27FC236}">
                <a16:creationId xmlns:a16="http://schemas.microsoft.com/office/drawing/2014/main" id="{5E38ABA3-78E5-1E7E-D446-A6FA2868497B}"/>
              </a:ext>
            </a:extLst>
          </p:cNvPr>
          <p:cNvSpPr>
            <a:spLocks noGrp="1"/>
          </p:cNvSpPr>
          <p:nvPr>
            <p:ph type="ftr" sz="quarter" idx="11"/>
          </p:nvPr>
        </p:nvSpPr>
        <p:spPr>
          <a:xfrm>
            <a:off x="3124200" y="6248400"/>
            <a:ext cx="2895600" cy="457200"/>
          </a:xfrm>
        </p:spPr>
        <p:txBody>
          <a:bodyPr/>
          <a:lstStyle>
            <a:lvl1pPr>
              <a:defRPr/>
            </a:lvl1pPr>
          </a:lstStyle>
          <a:p>
            <a:endParaRPr lang="en-US" altLang="he-IL"/>
          </a:p>
        </p:txBody>
      </p:sp>
      <p:sp>
        <p:nvSpPr>
          <p:cNvPr id="8" name="מציין מיקום של מספר שקופית 7">
            <a:extLst>
              <a:ext uri="{FF2B5EF4-FFF2-40B4-BE49-F238E27FC236}">
                <a16:creationId xmlns:a16="http://schemas.microsoft.com/office/drawing/2014/main" id="{C14F1D32-C48B-0026-68B2-175EAB2C8F46}"/>
              </a:ext>
            </a:extLst>
          </p:cNvPr>
          <p:cNvSpPr>
            <a:spLocks noGrp="1"/>
          </p:cNvSpPr>
          <p:nvPr>
            <p:ph type="sldNum" sz="quarter" idx="12"/>
          </p:nvPr>
        </p:nvSpPr>
        <p:spPr>
          <a:xfrm>
            <a:off x="6553200" y="6248400"/>
            <a:ext cx="2133600" cy="457200"/>
          </a:xfrm>
        </p:spPr>
        <p:txBody>
          <a:bodyPr/>
          <a:lstStyle>
            <a:lvl1pPr>
              <a:defRPr/>
            </a:lvl1pPr>
          </a:lstStyle>
          <a:p>
            <a:fld id="{02FF8996-88ED-4E35-A234-B3C19C3194B8}" type="slidenum">
              <a:rPr lang="he-IL" altLang="he-IL"/>
              <a:pPr/>
              <a:t>‹#›</a:t>
            </a:fld>
            <a:endParaRPr lang="en-US" altLang="he-IL"/>
          </a:p>
        </p:txBody>
      </p:sp>
    </p:spTree>
    <p:extLst>
      <p:ext uri="{BB962C8B-B14F-4D97-AF65-F5344CB8AC3E}">
        <p14:creationId xmlns:p14="http://schemas.microsoft.com/office/powerpoint/2010/main" val="166282118"/>
      </p:ext>
    </p:extLst>
  </p:cSld>
  <p:clrMapOvr>
    <a:masterClrMapping/>
  </p:clrMapOvr>
  <p:transition spd="slow" advTm="30000">
    <p:sndAc>
      <p:stSnd loop="1">
        <p:snd r:embed="rId1" name="SarahBrightman-LaCaliffa_-cut.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תוכן">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03D61D5B-EB46-075A-469E-1BF0237C7EE1}"/>
              </a:ext>
            </a:extLst>
          </p:cNvPr>
          <p:cNvSpPr>
            <a:spLocks noGrp="1"/>
          </p:cNvSpPr>
          <p:nvPr>
            <p:ph/>
          </p:nvPr>
        </p:nvSpPr>
        <p:spPr>
          <a:xfrm>
            <a:off x="457200" y="228600"/>
            <a:ext cx="8229600" cy="58674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3" name="מציין מיקום של תאריך 2">
            <a:extLst>
              <a:ext uri="{FF2B5EF4-FFF2-40B4-BE49-F238E27FC236}">
                <a16:creationId xmlns:a16="http://schemas.microsoft.com/office/drawing/2014/main" id="{FD068A4F-B0E1-BE6E-F083-7A4CE05CAE14}"/>
              </a:ext>
            </a:extLst>
          </p:cNvPr>
          <p:cNvSpPr>
            <a:spLocks noGrp="1"/>
          </p:cNvSpPr>
          <p:nvPr>
            <p:ph type="dt" sz="half" idx="10"/>
          </p:nvPr>
        </p:nvSpPr>
        <p:spPr>
          <a:xfrm>
            <a:off x="457200" y="6248400"/>
            <a:ext cx="2133600" cy="457200"/>
          </a:xfrm>
        </p:spPr>
        <p:txBody>
          <a:bodyPr/>
          <a:lstStyle>
            <a:lvl1pPr>
              <a:defRPr/>
            </a:lvl1pPr>
          </a:lstStyle>
          <a:p>
            <a:endParaRPr lang="en-US" altLang="he-IL"/>
          </a:p>
        </p:txBody>
      </p:sp>
      <p:sp>
        <p:nvSpPr>
          <p:cNvPr id="4" name="מציין מיקום של כותרת תחתונה 3">
            <a:extLst>
              <a:ext uri="{FF2B5EF4-FFF2-40B4-BE49-F238E27FC236}">
                <a16:creationId xmlns:a16="http://schemas.microsoft.com/office/drawing/2014/main" id="{9AF83823-2597-C8AF-3E41-478A27807529}"/>
              </a:ext>
            </a:extLst>
          </p:cNvPr>
          <p:cNvSpPr>
            <a:spLocks noGrp="1"/>
          </p:cNvSpPr>
          <p:nvPr>
            <p:ph type="ftr" sz="quarter" idx="11"/>
          </p:nvPr>
        </p:nvSpPr>
        <p:spPr>
          <a:xfrm>
            <a:off x="3124200" y="6248400"/>
            <a:ext cx="2895600" cy="457200"/>
          </a:xfrm>
        </p:spPr>
        <p:txBody>
          <a:bodyPr/>
          <a:lstStyle>
            <a:lvl1pPr>
              <a:defRPr/>
            </a:lvl1pPr>
          </a:lstStyle>
          <a:p>
            <a:endParaRPr lang="en-US" altLang="he-IL"/>
          </a:p>
        </p:txBody>
      </p:sp>
      <p:sp>
        <p:nvSpPr>
          <p:cNvPr id="5" name="מציין מיקום של מספר שקופית 4">
            <a:extLst>
              <a:ext uri="{FF2B5EF4-FFF2-40B4-BE49-F238E27FC236}">
                <a16:creationId xmlns:a16="http://schemas.microsoft.com/office/drawing/2014/main" id="{789F85EB-5D42-1A2D-7698-4AF07B557706}"/>
              </a:ext>
            </a:extLst>
          </p:cNvPr>
          <p:cNvSpPr>
            <a:spLocks noGrp="1"/>
          </p:cNvSpPr>
          <p:nvPr>
            <p:ph type="sldNum" sz="quarter" idx="12"/>
          </p:nvPr>
        </p:nvSpPr>
        <p:spPr>
          <a:xfrm>
            <a:off x="6553200" y="6248400"/>
            <a:ext cx="2133600" cy="457200"/>
          </a:xfrm>
        </p:spPr>
        <p:txBody>
          <a:bodyPr/>
          <a:lstStyle>
            <a:lvl1pPr>
              <a:defRPr/>
            </a:lvl1pPr>
          </a:lstStyle>
          <a:p>
            <a:fld id="{ADDFB638-B6C0-4A89-ADF9-61A36B70227B}" type="slidenum">
              <a:rPr lang="he-IL" altLang="he-IL"/>
              <a:pPr/>
              <a:t>‹#›</a:t>
            </a:fld>
            <a:endParaRPr lang="en-US" altLang="he-IL"/>
          </a:p>
        </p:txBody>
      </p:sp>
    </p:spTree>
    <p:extLst>
      <p:ext uri="{BB962C8B-B14F-4D97-AF65-F5344CB8AC3E}">
        <p14:creationId xmlns:p14="http://schemas.microsoft.com/office/powerpoint/2010/main" val="2561343538"/>
      </p:ext>
    </p:extLst>
  </p:cSld>
  <p:clrMapOvr>
    <a:masterClrMapping/>
  </p:clrMapOvr>
  <p:transition spd="slow" advTm="30000">
    <p:sndAc>
      <p:stSnd loop="1">
        <p:snd r:embed="rId1" name="SarahBrightman-LaCaliffa_-cut.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1.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9154" name="Group 2">
            <a:extLst>
              <a:ext uri="{FF2B5EF4-FFF2-40B4-BE49-F238E27FC236}">
                <a16:creationId xmlns:a16="http://schemas.microsoft.com/office/drawing/2014/main" id="{348CA86B-A3FD-54DD-1948-65EB25B130DD}"/>
              </a:ext>
            </a:extLst>
          </p:cNvPr>
          <p:cNvGrpSpPr>
            <a:grpSpLocks/>
          </p:cNvGrpSpPr>
          <p:nvPr/>
        </p:nvGrpSpPr>
        <p:grpSpPr bwMode="auto">
          <a:xfrm>
            <a:off x="0" y="0"/>
            <a:ext cx="9144000" cy="6858000"/>
            <a:chOff x="0" y="0"/>
            <a:chExt cx="5760" cy="4320"/>
          </a:xfrm>
        </p:grpSpPr>
        <p:sp>
          <p:nvSpPr>
            <p:cNvPr id="49155" name="Freeform 3">
              <a:extLst>
                <a:ext uri="{FF2B5EF4-FFF2-40B4-BE49-F238E27FC236}">
                  <a16:creationId xmlns:a16="http://schemas.microsoft.com/office/drawing/2014/main" id="{6B51E8A2-6328-5AC0-905A-A56C150460B1}"/>
                </a:ext>
              </a:extLst>
            </p:cNvPr>
            <p:cNvSpPr>
              <a:spLocks/>
            </p:cNvSpPr>
            <p:nvPr/>
          </p:nvSpPr>
          <p:spPr bwMode="hidden">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56" name="Freeform 4">
              <a:extLst>
                <a:ext uri="{FF2B5EF4-FFF2-40B4-BE49-F238E27FC236}">
                  <a16:creationId xmlns:a16="http://schemas.microsoft.com/office/drawing/2014/main" id="{AD269214-A7D5-710B-A0B1-31A9E9E341B8}"/>
                </a:ext>
              </a:extLst>
            </p:cNvPr>
            <p:cNvSpPr>
              <a:spLocks/>
            </p:cNvSpPr>
            <p:nvPr/>
          </p:nvSpPr>
          <p:spPr bwMode="hidden">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sp>
        <p:nvSpPr>
          <p:cNvPr id="49157" name="Freeform 5">
            <a:extLst>
              <a:ext uri="{FF2B5EF4-FFF2-40B4-BE49-F238E27FC236}">
                <a16:creationId xmlns:a16="http://schemas.microsoft.com/office/drawing/2014/main" id="{06734186-D46E-2256-621B-B92B3276203E}"/>
              </a:ext>
            </a:extLst>
          </p:cNvPr>
          <p:cNvSpPr>
            <a:spLocks/>
          </p:cNvSpPr>
          <p:nvPr/>
        </p:nvSpPr>
        <p:spPr bwMode="hidden">
          <a:xfrm>
            <a:off x="6248400" y="626268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nvGrpSpPr>
          <p:cNvPr id="49158" name="Group 6">
            <a:extLst>
              <a:ext uri="{FF2B5EF4-FFF2-40B4-BE49-F238E27FC236}">
                <a16:creationId xmlns:a16="http://schemas.microsoft.com/office/drawing/2014/main" id="{2F8848B1-2175-9200-7E01-B13E31645757}"/>
              </a:ext>
            </a:extLst>
          </p:cNvPr>
          <p:cNvGrpSpPr>
            <a:grpSpLocks/>
          </p:cNvGrpSpPr>
          <p:nvPr/>
        </p:nvGrpSpPr>
        <p:grpSpPr bwMode="auto">
          <a:xfrm>
            <a:off x="0" y="6019800"/>
            <a:ext cx="7848600" cy="857250"/>
            <a:chOff x="0" y="3792"/>
            <a:chExt cx="4944" cy="540"/>
          </a:xfrm>
        </p:grpSpPr>
        <p:sp>
          <p:nvSpPr>
            <p:cNvPr id="49159" name="Freeform 7">
              <a:extLst>
                <a:ext uri="{FF2B5EF4-FFF2-40B4-BE49-F238E27FC236}">
                  <a16:creationId xmlns:a16="http://schemas.microsoft.com/office/drawing/2014/main" id="{A66B4304-9669-E428-C374-75A036F0617C}"/>
                </a:ext>
              </a:extLst>
            </p:cNvPr>
            <p:cNvSpPr>
              <a:spLocks/>
            </p:cNvSpPr>
            <p:nvPr userDrawn="1"/>
          </p:nvSpPr>
          <p:spPr bwMode="ltGray">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nvGrpSpPr>
            <p:cNvPr id="49160" name="Group 8">
              <a:extLst>
                <a:ext uri="{FF2B5EF4-FFF2-40B4-BE49-F238E27FC236}">
                  <a16:creationId xmlns:a16="http://schemas.microsoft.com/office/drawing/2014/main" id="{D9660227-003F-5C98-4F53-EA7187CBBF79}"/>
                </a:ext>
              </a:extLst>
            </p:cNvPr>
            <p:cNvGrpSpPr>
              <a:grpSpLocks/>
            </p:cNvGrpSpPr>
            <p:nvPr userDrawn="1"/>
          </p:nvGrpSpPr>
          <p:grpSpPr bwMode="auto">
            <a:xfrm>
              <a:off x="2486" y="3792"/>
              <a:ext cx="2458" cy="540"/>
              <a:chOff x="2486" y="3792"/>
              <a:chExt cx="2458" cy="540"/>
            </a:xfrm>
          </p:grpSpPr>
          <p:sp>
            <p:nvSpPr>
              <p:cNvPr id="49161" name="Freeform 9">
                <a:extLst>
                  <a:ext uri="{FF2B5EF4-FFF2-40B4-BE49-F238E27FC236}">
                    <a16:creationId xmlns:a16="http://schemas.microsoft.com/office/drawing/2014/main" id="{08EF6656-CC93-176B-51F5-8134B43D1304}"/>
                  </a:ext>
                </a:extLst>
              </p:cNvPr>
              <p:cNvSpPr>
                <a:spLocks/>
              </p:cNvSpPr>
              <p:nvPr userDrawn="1"/>
            </p:nvSpPr>
            <p:spPr bwMode="ltGray">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62" name="Freeform 10">
                <a:extLst>
                  <a:ext uri="{FF2B5EF4-FFF2-40B4-BE49-F238E27FC236}">
                    <a16:creationId xmlns:a16="http://schemas.microsoft.com/office/drawing/2014/main" id="{AAB7EEA6-C762-5868-F0FF-7079D3A8B636}"/>
                  </a:ext>
                </a:extLst>
              </p:cNvPr>
              <p:cNvSpPr>
                <a:spLocks/>
              </p:cNvSpPr>
              <p:nvPr userDrawn="1"/>
            </p:nvSpPr>
            <p:spPr bwMode="ltGray">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63" name="Freeform 11">
                <a:extLst>
                  <a:ext uri="{FF2B5EF4-FFF2-40B4-BE49-F238E27FC236}">
                    <a16:creationId xmlns:a16="http://schemas.microsoft.com/office/drawing/2014/main" id="{FE695197-D53A-F5C8-4A43-11133CCA9448}"/>
                  </a:ext>
                </a:extLst>
              </p:cNvPr>
              <p:cNvSpPr>
                <a:spLocks/>
              </p:cNvSpPr>
              <p:nvPr userDrawn="1"/>
            </p:nvSpPr>
            <p:spPr bwMode="ltGray">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64" name="Freeform 12">
                <a:extLst>
                  <a:ext uri="{FF2B5EF4-FFF2-40B4-BE49-F238E27FC236}">
                    <a16:creationId xmlns:a16="http://schemas.microsoft.com/office/drawing/2014/main" id="{E8E6F7C1-889A-3CF8-CC0E-712FB0653D65}"/>
                  </a:ext>
                </a:extLst>
              </p:cNvPr>
              <p:cNvSpPr>
                <a:spLocks/>
              </p:cNvSpPr>
              <p:nvPr userDrawn="1"/>
            </p:nvSpPr>
            <p:spPr bwMode="ltGray">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65" name="Freeform 13">
                <a:extLst>
                  <a:ext uri="{FF2B5EF4-FFF2-40B4-BE49-F238E27FC236}">
                    <a16:creationId xmlns:a16="http://schemas.microsoft.com/office/drawing/2014/main" id="{D805B545-A109-6F43-3F23-C1D2FFC086CA}"/>
                  </a:ext>
                </a:extLst>
              </p:cNvPr>
              <p:cNvSpPr>
                <a:spLocks/>
              </p:cNvSpPr>
              <p:nvPr userDrawn="1"/>
            </p:nvSpPr>
            <p:spPr bwMode="ltGray">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sp>
          <p:nvSpPr>
            <p:cNvPr id="49166" name="Freeform 14">
              <a:extLst>
                <a:ext uri="{FF2B5EF4-FFF2-40B4-BE49-F238E27FC236}">
                  <a16:creationId xmlns:a16="http://schemas.microsoft.com/office/drawing/2014/main" id="{C558B78F-D2C1-DD3B-2C50-F5648ED06E0D}"/>
                </a:ext>
              </a:extLst>
            </p:cNvPr>
            <p:cNvSpPr>
              <a:spLocks/>
            </p:cNvSpPr>
            <p:nvPr userDrawn="1"/>
          </p:nvSpPr>
          <p:spPr bwMode="ltGray">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grpSp>
        <p:nvGrpSpPr>
          <p:cNvPr id="49167" name="Group 15">
            <a:extLst>
              <a:ext uri="{FF2B5EF4-FFF2-40B4-BE49-F238E27FC236}">
                <a16:creationId xmlns:a16="http://schemas.microsoft.com/office/drawing/2014/main" id="{07EF164C-8D69-1BF9-171C-B042966C9CB7}"/>
              </a:ext>
            </a:extLst>
          </p:cNvPr>
          <p:cNvGrpSpPr>
            <a:grpSpLocks/>
          </p:cNvGrpSpPr>
          <p:nvPr/>
        </p:nvGrpSpPr>
        <p:grpSpPr bwMode="auto">
          <a:xfrm>
            <a:off x="627063" y="6021388"/>
            <a:ext cx="5684837" cy="849312"/>
            <a:chOff x="395" y="3793"/>
            <a:chExt cx="3581" cy="535"/>
          </a:xfrm>
        </p:grpSpPr>
        <p:sp>
          <p:nvSpPr>
            <p:cNvPr id="49168" name="Freeform 16">
              <a:extLst>
                <a:ext uri="{FF2B5EF4-FFF2-40B4-BE49-F238E27FC236}">
                  <a16:creationId xmlns:a16="http://schemas.microsoft.com/office/drawing/2014/main" id="{7FB4AB87-8AF1-DE72-91A7-E32EAFE1AEAD}"/>
                </a:ext>
              </a:extLst>
            </p:cNvPr>
            <p:cNvSpPr>
              <a:spLocks/>
            </p:cNvSpPr>
            <p:nvPr/>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69" name="Freeform 17">
              <a:extLst>
                <a:ext uri="{FF2B5EF4-FFF2-40B4-BE49-F238E27FC236}">
                  <a16:creationId xmlns:a16="http://schemas.microsoft.com/office/drawing/2014/main" id="{A2A0E73E-0CA8-4CEB-D260-F0547075E11E}"/>
                </a:ext>
              </a:extLst>
            </p:cNvPr>
            <p:cNvSpPr>
              <a:spLocks/>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70" name="Freeform 18">
              <a:extLst>
                <a:ext uri="{FF2B5EF4-FFF2-40B4-BE49-F238E27FC236}">
                  <a16:creationId xmlns:a16="http://schemas.microsoft.com/office/drawing/2014/main" id="{BCE2EA4F-8B65-F371-A0B8-9610CFEFD92C}"/>
                </a:ext>
              </a:extLst>
            </p:cNvPr>
            <p:cNvSpPr>
              <a:spLocks/>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71" name="Freeform 19">
              <a:extLst>
                <a:ext uri="{FF2B5EF4-FFF2-40B4-BE49-F238E27FC236}">
                  <a16:creationId xmlns:a16="http://schemas.microsoft.com/office/drawing/2014/main" id="{5AB937F0-A764-4376-76B4-A318573CB7B9}"/>
                </a:ext>
              </a:extLst>
            </p:cNvPr>
            <p:cNvSpPr>
              <a:spLocks/>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72" name="Freeform 20">
              <a:extLst>
                <a:ext uri="{FF2B5EF4-FFF2-40B4-BE49-F238E27FC236}">
                  <a16:creationId xmlns:a16="http://schemas.microsoft.com/office/drawing/2014/main" id="{26D7ABC6-D417-87E0-D24C-035630DE5BCA}"/>
                </a:ext>
              </a:extLst>
            </p:cNvPr>
            <p:cNvSpPr>
              <a:spLocks/>
            </p:cNvSpPr>
            <p:nvPr/>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sp>
          <p:nvSpPr>
            <p:cNvPr id="49173" name="Freeform 21">
              <a:extLst>
                <a:ext uri="{FF2B5EF4-FFF2-40B4-BE49-F238E27FC236}">
                  <a16:creationId xmlns:a16="http://schemas.microsoft.com/office/drawing/2014/main" id="{491E5705-B99C-54EF-F69A-DD484803215F}"/>
                </a:ext>
              </a:extLst>
            </p:cNvPr>
            <p:cNvSpPr>
              <a:spLocks/>
            </p:cNvSpPr>
            <p:nvPr/>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he-IL"/>
            </a:p>
          </p:txBody>
        </p:sp>
      </p:grpSp>
      <p:sp>
        <p:nvSpPr>
          <p:cNvPr id="49174" name="Rectangle 22">
            <a:extLst>
              <a:ext uri="{FF2B5EF4-FFF2-40B4-BE49-F238E27FC236}">
                <a16:creationId xmlns:a16="http://schemas.microsoft.com/office/drawing/2014/main" id="{2F726D88-B7F1-BB97-F661-8CC83077A04E}"/>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he-IL" altLang="he-IL"/>
              <a:t>לחץ כדי לערוך סגנון כותרת של תבנית בסיס</a:t>
            </a:r>
          </a:p>
        </p:txBody>
      </p:sp>
      <p:sp>
        <p:nvSpPr>
          <p:cNvPr id="49175" name="Rectangle 23">
            <a:extLst>
              <a:ext uri="{FF2B5EF4-FFF2-40B4-BE49-F238E27FC236}">
                <a16:creationId xmlns:a16="http://schemas.microsoft.com/office/drawing/2014/main" id="{ADD356E6-0ACE-8314-6F71-34D4E101DB2F}"/>
              </a:ext>
            </a:extLst>
          </p:cNvPr>
          <p:cNvSpPr>
            <a:spLocks noGrp="1" noChangeArrowheads="1"/>
          </p:cNvSpPr>
          <p:nvPr>
            <p:ph type="body" idx="1"/>
          </p:nvPr>
        </p:nvSpPr>
        <p:spPr bwMode="auto">
          <a:xfrm>
            <a:off x="457200" y="1600200"/>
            <a:ext cx="82296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e-IL" altLang="he-IL"/>
              <a:t>לחץ כדי לערוך סגנונות טקסט של תבנית בסיס</a:t>
            </a:r>
          </a:p>
          <a:p>
            <a:pPr lvl="1"/>
            <a:r>
              <a:rPr lang="he-IL" altLang="he-IL"/>
              <a:t>רמה שנייה</a:t>
            </a:r>
          </a:p>
          <a:p>
            <a:pPr lvl="2"/>
            <a:r>
              <a:rPr lang="he-IL" altLang="he-IL"/>
              <a:t>רמה שלישית</a:t>
            </a:r>
          </a:p>
          <a:p>
            <a:pPr lvl="3"/>
            <a:r>
              <a:rPr lang="he-IL" altLang="he-IL"/>
              <a:t>רמה רביעית</a:t>
            </a:r>
          </a:p>
          <a:p>
            <a:pPr lvl="4"/>
            <a:r>
              <a:rPr lang="he-IL" altLang="he-IL"/>
              <a:t>רמה חמישית</a:t>
            </a:r>
          </a:p>
        </p:txBody>
      </p:sp>
      <p:sp>
        <p:nvSpPr>
          <p:cNvPr id="49176" name="Rectangle 24">
            <a:extLst>
              <a:ext uri="{FF2B5EF4-FFF2-40B4-BE49-F238E27FC236}">
                <a16:creationId xmlns:a16="http://schemas.microsoft.com/office/drawing/2014/main" id="{422E54E8-F00D-FB0C-688B-EC0ED58F5AA4}"/>
              </a:ext>
            </a:extLst>
          </p:cNvPr>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a:defRPr sz="1200">
                <a:effectLst>
                  <a:outerShdw blurRad="38100" dist="38100" dir="2700000" algn="tl">
                    <a:srgbClr val="000000"/>
                  </a:outerShdw>
                </a:effectLst>
              </a:defRPr>
            </a:lvl1pPr>
          </a:lstStyle>
          <a:p>
            <a:endParaRPr lang="en-US" altLang="he-IL"/>
          </a:p>
        </p:txBody>
      </p:sp>
      <p:sp>
        <p:nvSpPr>
          <p:cNvPr id="49177" name="Rectangle 25">
            <a:extLst>
              <a:ext uri="{FF2B5EF4-FFF2-40B4-BE49-F238E27FC236}">
                <a16:creationId xmlns:a16="http://schemas.microsoft.com/office/drawing/2014/main" id="{FFBB7407-4243-6B64-B308-8FA56E4DB2DD}"/>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a:defRPr sz="1200">
                <a:effectLst>
                  <a:outerShdw blurRad="38100" dist="38100" dir="2700000" algn="tl">
                    <a:srgbClr val="000000"/>
                  </a:outerShdw>
                </a:effectLst>
              </a:defRPr>
            </a:lvl1pPr>
          </a:lstStyle>
          <a:p>
            <a:endParaRPr lang="en-US" altLang="he-IL"/>
          </a:p>
        </p:txBody>
      </p:sp>
      <p:sp>
        <p:nvSpPr>
          <p:cNvPr id="49178" name="Rectangle 26">
            <a:extLst>
              <a:ext uri="{FF2B5EF4-FFF2-40B4-BE49-F238E27FC236}">
                <a16:creationId xmlns:a16="http://schemas.microsoft.com/office/drawing/2014/main" id="{ECFFFD96-A053-8944-F264-8C05592EE79C}"/>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rtl="0">
              <a:defRPr sz="1200">
                <a:effectLst>
                  <a:outerShdw blurRad="38100" dist="38100" dir="2700000" algn="tl">
                    <a:srgbClr val="000000"/>
                  </a:outerShdw>
                </a:effectLst>
              </a:defRPr>
            </a:lvl1pPr>
          </a:lstStyle>
          <a:p>
            <a:fld id="{5D19397B-23E4-430B-A1DA-CC8C242C4519}" type="slidenum">
              <a:rPr lang="he-IL" altLang="he-IL"/>
              <a:pPr/>
              <a:t>‹#›</a:t>
            </a:fld>
            <a:endParaRPr lang="en-US" altLang="he-IL"/>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slow" advTm="30000">
    <p:sndAc>
      <p:stSnd loop="1">
        <p:snd r:embed="rId15" name="SarahBrightman-LaCaliffa_-cut.wav"/>
      </p:stSnd>
    </p:sndAc>
  </p:transition>
  <p:txStyles>
    <p:titleStyle>
      <a:lvl1pPr algn="ctr" rtl="1"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Arial" panose="020B0604020202020204" pitchFamily="34" charset="0"/>
        </a:defRPr>
      </a:lvl9pPr>
    </p:titleStyle>
    <p:bodyStyle>
      <a:lvl1pPr marL="342900" indent="-342900" algn="r" rtl="1" fontAlgn="base">
        <a:spcBef>
          <a:spcPct val="20000"/>
        </a:spcBef>
        <a:spcAft>
          <a:spcPct val="0"/>
        </a:spcAft>
        <a:buClr>
          <a:schemeClr val="tx2"/>
        </a:buClr>
        <a:buChar char="•"/>
        <a:defRPr sz="3200" kern="1200">
          <a:solidFill>
            <a:schemeClr val="tx1"/>
          </a:solidFill>
          <a:latin typeface="+mn-lt"/>
          <a:ea typeface="+mn-ea"/>
          <a:cs typeface="+mn-cs"/>
        </a:defRPr>
      </a:lvl1pPr>
      <a:lvl2pPr marL="742950" indent="-285750" algn="r" rtl="1" fontAlgn="base">
        <a:spcBef>
          <a:spcPct val="20000"/>
        </a:spcBef>
        <a:spcAft>
          <a:spcPct val="0"/>
        </a:spcAft>
        <a:buChar char="–"/>
        <a:defRPr sz="2800" kern="1200">
          <a:solidFill>
            <a:schemeClr val="tx1"/>
          </a:solidFill>
          <a:latin typeface="+mn-lt"/>
          <a:ea typeface="+mn-ea"/>
          <a:cs typeface="+mn-cs"/>
        </a:defRPr>
      </a:lvl2pPr>
      <a:lvl3pPr marL="1143000" indent="-228600" algn="r" rtl="1" fontAlgn="base">
        <a:spcBef>
          <a:spcPct val="20000"/>
        </a:spcBef>
        <a:spcAft>
          <a:spcPct val="0"/>
        </a:spcAft>
        <a:buClr>
          <a:schemeClr val="tx2"/>
        </a:buClr>
        <a:buChar char="•"/>
        <a:defRPr sz="2400" kern="1200">
          <a:solidFill>
            <a:schemeClr val="tx1"/>
          </a:solidFill>
          <a:latin typeface="+mn-lt"/>
          <a:ea typeface="+mn-ea"/>
          <a:cs typeface="+mn-cs"/>
        </a:defRPr>
      </a:lvl3pPr>
      <a:lvl4pPr marL="1600200" indent="-228600" algn="r" rtl="1" fontAlgn="base">
        <a:spcBef>
          <a:spcPct val="20000"/>
        </a:spcBef>
        <a:spcAft>
          <a:spcPct val="0"/>
        </a:spcAft>
        <a:buChar char="–"/>
        <a:defRPr sz="2000" kern="1200">
          <a:solidFill>
            <a:schemeClr val="tx1"/>
          </a:solidFill>
          <a:latin typeface="+mn-lt"/>
          <a:ea typeface="+mn-ea"/>
          <a:cs typeface="+mn-cs"/>
        </a:defRPr>
      </a:lvl4pPr>
      <a:lvl5pPr marL="2057400" indent="-228600" algn="r" rtl="1" fontAlgn="base">
        <a:spcBef>
          <a:spcPct val="20000"/>
        </a:spcBef>
        <a:spcAft>
          <a:spcPct val="0"/>
        </a:spcAft>
        <a:buClr>
          <a:schemeClr val="tx2"/>
        </a:buClr>
        <a:buChar char="•"/>
        <a:defRPr sz="20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file:///C:\Users\USER\OneDrive\Music\&#1502;&#1497;&#1493;&#1496;&#1497;&#1493;&#1489;\&#1492;&#1512;&#1488;&#1500;%20&#1502;&#1493;&#1497;&#1488;&#1500;%20-%20&#1497;&#1512;&#1493;&#1513;&#1500;&#1497;&#1501;%20&#1513;&#1500;%20&#1494;&#1492;&#1489;%20Harel%20Moyal.mp3" TargetMode="External"/><Relationship Id="rId1" Type="http://schemas.microsoft.com/office/2007/relationships/media" Target="file:///C:\Users\USER\OneDrive\Music\&#1502;&#1497;&#1493;&#1496;&#1497;&#1493;&#1489;\&#1492;&#1512;&#1488;&#1500;%20&#1502;&#1493;&#1497;&#1488;&#1500;%20-%20&#1497;&#1512;&#1493;&#1513;&#1500;&#1497;&#1501;%20&#1513;&#1500;%20&#1494;&#1492;&#1489;%20Harel%20Moyal.mp3" TargetMode="External"/><Relationship Id="rId6" Type="http://schemas.openxmlformats.org/officeDocument/2006/relationships/image" Target="../media/image1.jpe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9" name="Picture 11">
            <a:extLst>
              <a:ext uri="{FF2B5EF4-FFF2-40B4-BE49-F238E27FC236}">
                <a16:creationId xmlns:a16="http://schemas.microsoft.com/office/drawing/2014/main" id="{77DA01F9-A4B9-3D29-F314-6E408E1EBECA}"/>
              </a:ext>
            </a:extLst>
          </p:cNvPr>
          <p:cNvPicPr>
            <a:picLocks noChangeAspect="1" noChangeArrowheads="1"/>
          </p:cNvPicPr>
          <p:nvPr>
            <p:ph sz="quarter" idx="3"/>
          </p:nvPr>
        </p:nvPicPr>
        <p:blipFill>
          <a:blip r:embed="rId6">
            <a:lum contrast="-60000"/>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10" name="WordArt 2">
            <a:extLst>
              <a:ext uri="{FF2B5EF4-FFF2-40B4-BE49-F238E27FC236}">
                <a16:creationId xmlns:a16="http://schemas.microsoft.com/office/drawing/2014/main" id="{511E2FC3-47ED-1987-7F17-DA4140101D76}"/>
              </a:ext>
            </a:extLst>
          </p:cNvPr>
          <p:cNvSpPr>
            <a:spLocks noChangeArrowheads="1" noChangeShapeType="1" noTextEdit="1"/>
          </p:cNvSpPr>
          <p:nvPr/>
        </p:nvSpPr>
        <p:spPr bwMode="auto">
          <a:xfrm>
            <a:off x="646113" y="908050"/>
            <a:ext cx="8029575" cy="3240088"/>
          </a:xfrm>
          <a:prstGeom prst="rect">
            <a:avLst/>
          </a:prstGeom>
        </p:spPr>
        <p:txBody>
          <a:bodyPr spcFirstLastPara="1" wrap="none" fromWordArt="1">
            <a:prstTxWarp prst="textArchUp">
              <a:avLst>
                <a:gd name="adj" fmla="val 11286638"/>
              </a:avLst>
            </a:prstTxWarp>
          </a:bodyPr>
          <a:lstStyle/>
          <a:p>
            <a:pPr algn="ctr"/>
            <a:r>
              <a:rPr lang="he-IL" sz="8000" b="1" kern="10" spc="-400">
                <a:ln w="25400">
                  <a:solidFill>
                    <a:srgbClr val="00FF00"/>
                  </a:solidFill>
                  <a:round/>
                  <a:headEnd/>
                  <a:tailEnd/>
                </a:ln>
                <a:solidFill>
                  <a:srgbClr val="FFFF00"/>
                </a:solidFill>
                <a:effectLst>
                  <a:outerShdw dist="35921" dir="2700000" algn="ctr" rotWithShape="0">
                    <a:srgbClr val="000000"/>
                  </a:outerShdw>
                </a:effectLst>
                <a:latin typeface="Arial Black" panose="020B0A04020102020204" pitchFamily="34" charset="0"/>
              </a:rPr>
              <a:t>ירושלים של קדושה</a:t>
            </a:r>
          </a:p>
        </p:txBody>
      </p:sp>
      <p:sp>
        <p:nvSpPr>
          <p:cNvPr id="17411" name="Rectangle 3">
            <a:extLst>
              <a:ext uri="{FF2B5EF4-FFF2-40B4-BE49-F238E27FC236}">
                <a16:creationId xmlns:a16="http://schemas.microsoft.com/office/drawing/2014/main" id="{E591387C-4268-3B95-9F41-B9AFA4148479}"/>
              </a:ext>
            </a:extLst>
          </p:cNvPr>
          <p:cNvSpPr>
            <a:spLocks noChangeArrowheads="1"/>
          </p:cNvSpPr>
          <p:nvPr/>
        </p:nvSpPr>
        <p:spPr bwMode="auto">
          <a:xfrm>
            <a:off x="0" y="2565400"/>
            <a:ext cx="8893175" cy="25638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he-IL" altLang="he-IL" sz="3600" b="1">
                <a:solidFill>
                  <a:srgbClr val="FFCC00"/>
                </a:solidFill>
              </a:rPr>
              <a:t>"עשרה קבין של יופי ירדו לעולם – תשעה נטלה ירושלים, ואחד כל העולם כולו".</a:t>
            </a:r>
          </a:p>
          <a:p>
            <a:r>
              <a:rPr lang="he-IL" altLang="he-IL" sz="3600" b="1">
                <a:solidFill>
                  <a:srgbClr val="FFCC00"/>
                </a:solidFill>
              </a:rPr>
              <a:t>                    "אין לך יופי כיופיה של ירושלים"</a:t>
            </a:r>
          </a:p>
          <a:p>
            <a:endParaRPr lang="he-IL" altLang="he-IL" sz="3600" b="1">
              <a:solidFill>
                <a:srgbClr val="FFCC00"/>
              </a:solidFill>
            </a:endParaRPr>
          </a:p>
          <a:p>
            <a:r>
              <a:rPr lang="he-IL" altLang="he-IL">
                <a:solidFill>
                  <a:srgbClr val="FFCC00"/>
                </a:solidFill>
              </a:rPr>
              <a:t>                                                                                           </a:t>
            </a:r>
            <a:endParaRPr lang="en-US" altLang="he-IL">
              <a:solidFill>
                <a:srgbClr val="FFCC00"/>
              </a:solidFill>
            </a:endParaRPr>
          </a:p>
        </p:txBody>
      </p:sp>
      <p:sp>
        <p:nvSpPr>
          <p:cNvPr id="17413" name="Text Box 5">
            <a:extLst>
              <a:ext uri="{FF2B5EF4-FFF2-40B4-BE49-F238E27FC236}">
                <a16:creationId xmlns:a16="http://schemas.microsoft.com/office/drawing/2014/main" id="{1726575F-0FE5-E586-9CBD-9F8129A74A95}"/>
              </a:ext>
            </a:extLst>
          </p:cNvPr>
          <p:cNvSpPr txBox="1">
            <a:spLocks noChangeArrowheads="1"/>
          </p:cNvSpPr>
          <p:nvPr/>
        </p:nvSpPr>
        <p:spPr bwMode="auto">
          <a:xfrm>
            <a:off x="1079500" y="5229225"/>
            <a:ext cx="7092950" cy="1066800"/>
          </a:xfrm>
          <a:prstGeom prst="rect">
            <a:avLst/>
          </a:prstGeom>
          <a:noFill/>
          <a:ln>
            <a:noFill/>
          </a:ln>
          <a:effectLst>
            <a:outerShdw dist="28398" dir="3806097"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r>
              <a:rPr lang="en-US" altLang="he-IL" sz="3200" b="1">
                <a:latin typeface="Monotype Corsiva" panose="03010101010201010101" pitchFamily="66" charset="0"/>
              </a:rPr>
              <a:t>10 hermosas lineas bajaron al mundo</a:t>
            </a:r>
          </a:p>
          <a:p>
            <a:pPr algn="ctr"/>
            <a:r>
              <a:rPr lang="en-US" altLang="he-IL" sz="3200" b="1">
                <a:latin typeface="Monotype Corsiva" panose="03010101010201010101" pitchFamily="66" charset="0"/>
              </a:rPr>
              <a:t>9 para Jeruzalem y una para todo el mundo todo</a:t>
            </a:r>
          </a:p>
        </p:txBody>
      </p:sp>
      <p:sp>
        <p:nvSpPr>
          <p:cNvPr id="17414" name="Text Box 6">
            <a:extLst>
              <a:ext uri="{FF2B5EF4-FFF2-40B4-BE49-F238E27FC236}">
                <a16:creationId xmlns:a16="http://schemas.microsoft.com/office/drawing/2014/main" id="{169925FC-DDE4-7CDB-F9C7-987D7A1A523A}"/>
              </a:ext>
            </a:extLst>
          </p:cNvPr>
          <p:cNvSpPr txBox="1">
            <a:spLocks noChangeArrowheads="1"/>
          </p:cNvSpPr>
          <p:nvPr/>
        </p:nvSpPr>
        <p:spPr bwMode="auto">
          <a:xfrm>
            <a:off x="1719263" y="6267450"/>
            <a:ext cx="5326062" cy="457200"/>
          </a:xfrm>
          <a:prstGeom prst="rect">
            <a:avLst/>
          </a:prstGeom>
          <a:noFill/>
          <a:ln>
            <a:noFill/>
          </a:ln>
          <a:effectLst>
            <a:outerShdw dist="1796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he-IL" sz="2400" b="1">
                <a:latin typeface="Monotype Corsiva" panose="03010101010201010101" pitchFamily="66" charset="0"/>
              </a:rPr>
              <a:t>No hay hermozura comparada a la de Jeruzalem</a:t>
            </a:r>
          </a:p>
        </p:txBody>
      </p:sp>
      <p:sp>
        <p:nvSpPr>
          <p:cNvPr id="17415" name="Text Box 7">
            <a:extLst>
              <a:ext uri="{FF2B5EF4-FFF2-40B4-BE49-F238E27FC236}">
                <a16:creationId xmlns:a16="http://schemas.microsoft.com/office/drawing/2014/main" id="{15869B31-3C85-F9D0-E77C-07E801D82446}"/>
              </a:ext>
            </a:extLst>
          </p:cNvPr>
          <p:cNvSpPr txBox="1">
            <a:spLocks noChangeArrowheads="1"/>
          </p:cNvSpPr>
          <p:nvPr/>
        </p:nvSpPr>
        <p:spPr bwMode="auto">
          <a:xfrm>
            <a:off x="3221038" y="4581525"/>
            <a:ext cx="2844800" cy="366713"/>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he-IL" altLang="he-IL" b="1">
                <a:solidFill>
                  <a:srgbClr val="FFCC00"/>
                </a:solidFill>
              </a:rPr>
              <a:t>(תלמוד בבלי, מסכת קידושין)</a:t>
            </a:r>
            <a:endParaRPr lang="en-US" altLang="he-IL" b="1">
              <a:solidFill>
                <a:srgbClr val="FFCC00"/>
              </a:solidFill>
            </a:endParaRPr>
          </a:p>
        </p:txBody>
      </p:sp>
      <p:pic>
        <p:nvPicPr>
          <p:cNvPr id="3" name="הראל מויאל - ירושלים של זהב Harel Moyal">
            <a:hlinkClick r:id="" action="ppaction://media"/>
            <a:extLst>
              <a:ext uri="{FF2B5EF4-FFF2-40B4-BE49-F238E27FC236}">
                <a16:creationId xmlns:a16="http://schemas.microsoft.com/office/drawing/2014/main" id="{AA2DDE6A-408D-4DEA-0419-5F4CE4950F16}"/>
              </a:ext>
            </a:extLst>
          </p:cNvPr>
          <p:cNvPicPr>
            <a:picLocks noGrp="1" noChangeAspect="1"/>
          </p:cNvPicPr>
          <p:nvPr>
            <p:ph sz="half" idx="1"/>
            <a:audioFile r:link="rId2"/>
            <p:extLst>
              <p:ext uri="{DAA4B4D4-6D71-4841-9C94-3DE7FCFB9230}">
                <p14:media xmlns:p14="http://schemas.microsoft.com/office/powerpoint/2010/main" r:link="rId1"/>
              </p:ext>
            </p:extLst>
          </p:nvPr>
        </p:nvPicPr>
        <p:blipFill>
          <a:blip r:embed="rId7"/>
          <a:stretch>
            <a:fillRect/>
          </a:stretch>
        </p:blipFill>
        <p:spPr>
          <a:xfrm>
            <a:off x="539552" y="404664"/>
            <a:ext cx="487362" cy="487363"/>
          </a:xfrm>
          <a:prstGeom prst="rect">
            <a:avLst/>
          </a:prstGeom>
        </p:spPr>
      </p:pic>
    </p:spTree>
  </p:cSld>
  <p:clrMapOvr>
    <a:masterClrMapping/>
  </p:clrMapOvr>
  <p:transition spd="slow" advTm="30000">
    <p:sndAc>
      <p:stSnd loop="1">
        <p:snd r:embed="rId5"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iterate type="lt">
                                    <p:tmPct val="0"/>
                                  </p:iterate>
                                  <p:childTnLst>
                                    <p:set>
                                      <p:cBhvr>
                                        <p:cTn id="6" dur="1" fill="hold">
                                          <p:stCondLst>
                                            <p:cond delay="0"/>
                                          </p:stCondLst>
                                        </p:cTn>
                                        <p:tgtEl>
                                          <p:spTgt spid="17410"/>
                                        </p:tgtEl>
                                        <p:attrNameLst>
                                          <p:attrName>style.visibility</p:attrName>
                                        </p:attrNameLst>
                                      </p:cBhvr>
                                      <p:to>
                                        <p:strVal val="visible"/>
                                      </p:to>
                                    </p:set>
                                    <p:animEffect transition="in" filter="fade">
                                      <p:cBhvr>
                                        <p:cTn id="7" dur="1000"/>
                                        <p:tgtEl>
                                          <p:spTgt spid="17410"/>
                                        </p:tgtEl>
                                      </p:cBhvr>
                                    </p:animEffect>
                                  </p:childTnLst>
                                </p:cTn>
                              </p:par>
                            </p:childTnLst>
                          </p:cTn>
                        </p:par>
                        <p:par>
                          <p:cTn id="8" fill="hold" nodeType="afterGroup">
                            <p:stCondLst>
                              <p:cond delay="1000"/>
                            </p:stCondLst>
                            <p:childTnLst>
                              <p:par>
                                <p:cTn id="9" presetID="53" presetClass="entr" presetSubtype="0" fill="hold" nodeType="afterEffect">
                                  <p:stCondLst>
                                    <p:cond delay="0"/>
                                  </p:stCondLst>
                                  <p:childTnLst>
                                    <p:set>
                                      <p:cBhvr>
                                        <p:cTn id="10" dur="1" fill="hold">
                                          <p:stCondLst>
                                            <p:cond delay="0"/>
                                          </p:stCondLst>
                                        </p:cTn>
                                        <p:tgtEl>
                                          <p:spTgt spid="17411"/>
                                        </p:tgtEl>
                                        <p:attrNameLst>
                                          <p:attrName>style.visibility</p:attrName>
                                        </p:attrNameLst>
                                      </p:cBhvr>
                                      <p:to>
                                        <p:strVal val="visible"/>
                                      </p:to>
                                    </p:set>
                                    <p:anim calcmode="lin" valueType="num">
                                      <p:cBhvr>
                                        <p:cTn id="11" dur="3000" fill="hold"/>
                                        <p:tgtEl>
                                          <p:spTgt spid="17411"/>
                                        </p:tgtEl>
                                        <p:attrNameLst>
                                          <p:attrName>ppt_w</p:attrName>
                                        </p:attrNameLst>
                                      </p:cBhvr>
                                      <p:tavLst>
                                        <p:tav tm="0">
                                          <p:val>
                                            <p:fltVal val="0"/>
                                          </p:val>
                                        </p:tav>
                                        <p:tav tm="100000">
                                          <p:val>
                                            <p:strVal val="#ppt_w"/>
                                          </p:val>
                                        </p:tav>
                                      </p:tavLst>
                                    </p:anim>
                                    <p:anim calcmode="lin" valueType="num">
                                      <p:cBhvr>
                                        <p:cTn id="12" dur="3000" fill="hold"/>
                                        <p:tgtEl>
                                          <p:spTgt spid="17411"/>
                                        </p:tgtEl>
                                        <p:attrNameLst>
                                          <p:attrName>ppt_h</p:attrName>
                                        </p:attrNameLst>
                                      </p:cBhvr>
                                      <p:tavLst>
                                        <p:tav tm="0">
                                          <p:val>
                                            <p:fltVal val="0"/>
                                          </p:val>
                                        </p:tav>
                                        <p:tav tm="100000">
                                          <p:val>
                                            <p:strVal val="#ppt_h"/>
                                          </p:val>
                                        </p:tav>
                                      </p:tavLst>
                                    </p:anim>
                                    <p:animEffect transition="in" filter="fade">
                                      <p:cBhvr>
                                        <p:cTn id="13" dur="3000"/>
                                        <p:tgtEl>
                                          <p:spTgt spid="17411"/>
                                        </p:tgtEl>
                                      </p:cBhvr>
                                    </p:animEffect>
                                  </p:childTnLst>
                                </p:cTn>
                              </p:par>
                            </p:childTnLst>
                          </p:cTn>
                        </p:par>
                        <p:par>
                          <p:cTn id="14" fill="hold" nodeType="afterGroup">
                            <p:stCondLst>
                              <p:cond delay="4000"/>
                            </p:stCondLst>
                            <p:childTnLst>
                              <p:par>
                                <p:cTn id="15" presetID="10" presetClass="entr" presetSubtype="0" fill="hold" nodeType="afterEffect">
                                  <p:stCondLst>
                                    <p:cond delay="0"/>
                                  </p:stCondLst>
                                  <p:childTnLst>
                                    <p:set>
                                      <p:cBhvr>
                                        <p:cTn id="16" dur="1" fill="hold">
                                          <p:stCondLst>
                                            <p:cond delay="0"/>
                                          </p:stCondLst>
                                        </p:cTn>
                                        <p:tgtEl>
                                          <p:spTgt spid="17415"/>
                                        </p:tgtEl>
                                        <p:attrNameLst>
                                          <p:attrName>style.visibility</p:attrName>
                                        </p:attrNameLst>
                                      </p:cBhvr>
                                      <p:to>
                                        <p:strVal val="visible"/>
                                      </p:to>
                                    </p:set>
                                    <p:animEffect transition="in" filter="fade">
                                      <p:cBhvr>
                                        <p:cTn id="17" dur="2000"/>
                                        <p:tgtEl>
                                          <p:spTgt spid="17415"/>
                                        </p:tgtEl>
                                      </p:cBhvr>
                                    </p:animEffect>
                                  </p:childTnLst>
                                </p:cTn>
                              </p:par>
                            </p:childTnLst>
                          </p:cTn>
                        </p:par>
                        <p:par>
                          <p:cTn id="18" fill="hold" nodeType="afterGroup">
                            <p:stCondLst>
                              <p:cond delay="6000"/>
                            </p:stCondLst>
                            <p:childTnLst>
                              <p:par>
                                <p:cTn id="19" presetID="10" presetClass="entr" presetSubtype="0" fill="hold" nodeType="afterEffect">
                                  <p:stCondLst>
                                    <p:cond delay="0"/>
                                  </p:stCondLst>
                                  <p:iterate type="wd">
                                    <p:tmPct val="10000"/>
                                  </p:iterate>
                                  <p:childTnLst>
                                    <p:set>
                                      <p:cBhvr>
                                        <p:cTn id="20" dur="1" fill="hold">
                                          <p:stCondLst>
                                            <p:cond delay="0"/>
                                          </p:stCondLst>
                                        </p:cTn>
                                        <p:tgtEl>
                                          <p:spTgt spid="17413"/>
                                        </p:tgtEl>
                                        <p:attrNameLst>
                                          <p:attrName>style.visibility</p:attrName>
                                        </p:attrNameLst>
                                      </p:cBhvr>
                                      <p:to>
                                        <p:strVal val="visible"/>
                                      </p:to>
                                    </p:set>
                                    <p:animEffect transition="in" filter="fade">
                                      <p:cBhvr>
                                        <p:cTn id="21" dur="2000"/>
                                        <p:tgtEl>
                                          <p:spTgt spid="17413"/>
                                        </p:tgtEl>
                                      </p:cBhvr>
                                    </p:animEffect>
                                  </p:childTnLst>
                                </p:cTn>
                              </p:par>
                            </p:childTnLst>
                          </p:cTn>
                        </p:par>
                        <p:par>
                          <p:cTn id="22" fill="hold" nodeType="afterGroup">
                            <p:stCondLst>
                              <p:cond delay="11000"/>
                            </p:stCondLst>
                            <p:childTnLst>
                              <p:par>
                                <p:cTn id="23" presetID="10" presetClass="entr" presetSubtype="0" fill="hold" nodeType="afterEffect">
                                  <p:stCondLst>
                                    <p:cond delay="0"/>
                                  </p:stCondLst>
                                  <p:iterate type="wd">
                                    <p:tmPct val="10000"/>
                                  </p:iterate>
                                  <p:childTnLst>
                                    <p:set>
                                      <p:cBhvr>
                                        <p:cTn id="24" dur="1" fill="hold">
                                          <p:stCondLst>
                                            <p:cond delay="0"/>
                                          </p:stCondLst>
                                        </p:cTn>
                                        <p:tgtEl>
                                          <p:spTgt spid="17414"/>
                                        </p:tgtEl>
                                        <p:attrNameLst>
                                          <p:attrName>style.visibility</p:attrName>
                                        </p:attrNameLst>
                                      </p:cBhvr>
                                      <p:to>
                                        <p:strVal val="visible"/>
                                      </p:to>
                                    </p:set>
                                    <p:animEffect transition="in" filter="fade">
                                      <p:cBhvr>
                                        <p:cTn id="25" dur="2000"/>
                                        <p:tgtEl>
                                          <p:spTgt spid="1741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1" presetClass="exit" presetSubtype="8" fill="hold" nodeType="clickEffect">
                                  <p:stCondLst>
                                    <p:cond delay="0"/>
                                  </p:stCondLst>
                                  <p:childTnLst>
                                    <p:animEffect transition="out" filter="wheel(8)">
                                      <p:cBhvr>
                                        <p:cTn id="29" dur="1000"/>
                                        <p:tgtEl>
                                          <p:spTgt spid="17419"/>
                                        </p:tgtEl>
                                      </p:cBhvr>
                                    </p:animEffect>
                                    <p:set>
                                      <p:cBhvr>
                                        <p:cTn id="30" dur="1" fill="hold">
                                          <p:stCondLst>
                                            <p:cond delay="999"/>
                                          </p:stCondLst>
                                        </p:cTn>
                                        <p:tgtEl>
                                          <p:spTgt spid="17419"/>
                                        </p:tgtEl>
                                        <p:attrNameLst>
                                          <p:attrName>style.visibility</p:attrName>
                                        </p:attrNameLst>
                                      </p:cBhvr>
                                      <p:to>
                                        <p:strVal val="hidden"/>
                                      </p:to>
                                    </p:set>
                                  </p:childTnLst>
                                </p:cTn>
                              </p:par>
                            </p:childTnLst>
                          </p:cTn>
                        </p:par>
                        <p:par>
                          <p:cTn id="31" fill="hold">
                            <p:stCondLst>
                              <p:cond delay="1000"/>
                            </p:stCondLst>
                            <p:childTnLst>
                              <p:par>
                                <p:cTn id="32" presetID="1" presetClass="mediacall" presetSubtype="0" fill="hold" nodeType="afterEffect">
                                  <p:stCondLst>
                                    <p:cond delay="0"/>
                                  </p:stCondLst>
                                  <p:childTnLst>
                                    <p:cmd type="call" cmd="playFrom(0.0)">
                                      <p:cBhvr>
                                        <p:cTn id="33"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4" fill="hold" display="0">
                  <p:stCondLst>
                    <p:cond delay="indefinite"/>
                  </p:stCondLst>
                  <p:endCondLst>
                    <p:cond evt="onStopAudio" delay="0">
                      <p:tgtEl>
                        <p:sldTgt/>
                      </p:tgtEl>
                    </p:cond>
                  </p:endCondLst>
                </p:cTn>
                <p:tgtEl>
                  <p:spTgt spid="3"/>
                </p:tgtEl>
              </p:cMediaNode>
            </p:audio>
          </p:childTnLst>
        </p:cTn>
      </p:par>
    </p:tnLst>
    <p:bldLst>
      <p:bldP spid="17411" grpId="0"/>
      <p:bldP spid="17413" grpId="0"/>
      <p:bldP spid="17414" grpId="0"/>
      <p:bldP spid="1741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625A1AC-D79B-5086-7CE4-ACAD62CFDB7D}"/>
              </a:ext>
            </a:extLst>
          </p:cNvPr>
          <p:cNvSpPr>
            <a:spLocks noChangeArrowheads="1"/>
          </p:cNvSpPr>
          <p:nvPr/>
        </p:nvSpPr>
        <p:spPr bwMode="auto">
          <a:xfrm>
            <a:off x="250825" y="333375"/>
            <a:ext cx="8497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he-IL" altLang="he-IL"/>
              <a:t> </a:t>
            </a:r>
            <a:endParaRPr lang="en-US" altLang="he-IL"/>
          </a:p>
        </p:txBody>
      </p:sp>
      <p:sp>
        <p:nvSpPr>
          <p:cNvPr id="18435" name="Rectangle 3">
            <a:extLst>
              <a:ext uri="{FF2B5EF4-FFF2-40B4-BE49-F238E27FC236}">
                <a16:creationId xmlns:a16="http://schemas.microsoft.com/office/drawing/2014/main" id="{D29F059D-36FD-7F32-297A-F81EDBE5E5DA}"/>
              </a:ext>
            </a:extLst>
          </p:cNvPr>
          <p:cNvSpPr>
            <a:spLocks noChangeArrowheads="1"/>
          </p:cNvSpPr>
          <p:nvPr/>
        </p:nvSpPr>
        <p:spPr bwMode="auto">
          <a:xfrm>
            <a:off x="0" y="0"/>
            <a:ext cx="8893175" cy="5022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he-IL" altLang="he-IL" sz="3600" b="1" dirty="0">
                <a:solidFill>
                  <a:srgbClr val="FF9900"/>
                </a:solidFill>
              </a:rPr>
              <a:t>     ואכן – כל המהלך ברחובותיה של ירושלים, מכתת רגליו </a:t>
            </a:r>
            <a:r>
              <a:rPr lang="he-IL" altLang="he-IL" sz="3600" b="1" dirty="0" err="1">
                <a:solidFill>
                  <a:srgbClr val="FF9900"/>
                </a:solidFill>
              </a:rPr>
              <a:t>בסימטאותיה</a:t>
            </a:r>
            <a:r>
              <a:rPr lang="he-IL" altLang="he-IL" sz="3600" b="1" dirty="0">
                <a:solidFill>
                  <a:srgbClr val="FF9900"/>
                </a:solidFill>
              </a:rPr>
              <a:t> העתיקות, או מעפיל אל צריחי מגדליה, כמו גם אל פסגות ה"הרים סביב לה", אינו יכול שלא להתפעל </a:t>
            </a:r>
            <a:r>
              <a:rPr lang="he-IL" altLang="he-IL" sz="3600" b="1" dirty="0" err="1">
                <a:solidFill>
                  <a:srgbClr val="FF9900"/>
                </a:solidFill>
              </a:rPr>
              <a:t>מיופיה</a:t>
            </a:r>
            <a:r>
              <a:rPr lang="he-IL" altLang="he-IL" sz="3600" b="1" dirty="0">
                <a:solidFill>
                  <a:srgbClr val="FF9900"/>
                </a:solidFill>
              </a:rPr>
              <a:t> של העיר, ואינו יכול להתעלם מענן השכינה העוטף אותה מכל עבריה, והופך אותה לאבן שואבת ל"עולי רגל" מכל סוג, גוון, ומין. </a:t>
            </a:r>
          </a:p>
          <a:p>
            <a:pPr>
              <a:lnSpc>
                <a:spcPct val="90000"/>
              </a:lnSpc>
            </a:pPr>
            <a:endParaRPr lang="he-IL" altLang="he-IL" sz="3600" b="1" dirty="0">
              <a:solidFill>
                <a:srgbClr val="FF9900"/>
              </a:solidFill>
            </a:endParaRPr>
          </a:p>
          <a:p>
            <a:pPr>
              <a:lnSpc>
                <a:spcPct val="90000"/>
              </a:lnSpc>
            </a:pPr>
            <a:r>
              <a:rPr lang="he-IL" altLang="he-IL" sz="3200" b="1" dirty="0">
                <a:solidFill>
                  <a:srgbClr val="FF9900"/>
                </a:solidFill>
              </a:rPr>
              <a:t>     ירושלים מושכת אליה חובבי ארכיאולוגיה לשמה, </a:t>
            </a:r>
            <a:r>
              <a:rPr lang="he-IL" altLang="he-IL" sz="3600" b="1" dirty="0">
                <a:solidFill>
                  <a:srgbClr val="FF9900"/>
                </a:solidFill>
              </a:rPr>
              <a:t>יהודים</a:t>
            </a:r>
            <a:r>
              <a:rPr lang="he-IL" altLang="he-IL" sz="3200" b="1" dirty="0">
                <a:solidFill>
                  <a:srgbClr val="FF9900"/>
                </a:solidFill>
              </a:rPr>
              <a:t> מכל קצווי תבל המתרפקים על מורשת אבות... </a:t>
            </a:r>
            <a:endParaRPr lang="en-US" altLang="he-IL" sz="3200" b="1" dirty="0">
              <a:solidFill>
                <a:srgbClr val="FF9900"/>
              </a:solidFill>
            </a:endParaRPr>
          </a:p>
        </p:txBody>
      </p:sp>
    </p:spTree>
  </p:cSld>
  <p:clrMapOvr>
    <a:masterClrMapping/>
  </p:clrMapOvr>
  <p:transition spd="slow" advTm="30000">
    <p:sndAc>
      <p:stSnd loop="1">
        <p:snd r:embed="rId3" name="SarahBrightman-LaCaliffa_-cut.wav"/>
      </p:stSnd>
    </p:sndAc>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CEEF4D64-71AD-5FA2-3B1D-186A375AF6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9459" name="Text Box 3">
            <a:extLst>
              <a:ext uri="{FF2B5EF4-FFF2-40B4-BE49-F238E27FC236}">
                <a16:creationId xmlns:a16="http://schemas.microsoft.com/office/drawing/2014/main" id="{AC0481EB-6684-0399-2F2F-4296426F23AA}"/>
              </a:ext>
            </a:extLst>
          </p:cNvPr>
          <p:cNvSpPr txBox="1">
            <a:spLocks noChangeArrowheads="1"/>
          </p:cNvSpPr>
          <p:nvPr/>
        </p:nvSpPr>
        <p:spPr bwMode="auto">
          <a:xfrm>
            <a:off x="323850" y="5597525"/>
            <a:ext cx="8569325" cy="68326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sz="2400" b="1" dirty="0">
                <a:solidFill>
                  <a:schemeClr val="bg2"/>
                </a:solidFill>
              </a:rPr>
              <a:t>מקור השכינה העיקרי של ירושלים הינה אותו סלע הנטוע במרכזו של הר הבית ונקרא "אבן השתיה" הלא היא האבן "עליה מושתת העולם". </a:t>
            </a:r>
            <a:endParaRPr lang="en-US" altLang="he-IL" sz="2400" b="1" dirty="0">
              <a:solidFill>
                <a:schemeClr val="bg2"/>
              </a:solidFill>
              <a:latin typeface="Times New Roman" panose="02020603050405020304" pitchFamily="18" charset="0"/>
              <a:cs typeface="Times New Roman" panose="02020603050405020304" pitchFamily="18" charset="0"/>
            </a:endParaRPr>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1000"/>
                                        <p:tgtEl>
                                          <p:spTgt spid="19458"/>
                                        </p:tgtEl>
                                      </p:cBhvr>
                                    </p:animEffect>
                                  </p:childTnLst>
                                </p:cTn>
                              </p:par>
                              <p:par>
                                <p:cTn id="8" presetID="7" presetClass="entr" presetSubtype="4" fill="hold" nodeType="withEffect">
                                  <p:stCondLst>
                                    <p:cond delay="0"/>
                                  </p:stCondLst>
                                  <p:childTnLst>
                                    <p:set>
                                      <p:cBhvr>
                                        <p:cTn id="9" dur="1" fill="hold">
                                          <p:stCondLst>
                                            <p:cond delay="0"/>
                                          </p:stCondLst>
                                        </p:cTn>
                                        <p:tgtEl>
                                          <p:spTgt spid="19459">
                                            <p:txEl>
                                              <p:pRg st="0" end="0"/>
                                            </p:txEl>
                                          </p:spTgt>
                                        </p:tgtEl>
                                        <p:attrNameLst>
                                          <p:attrName>style.visibility</p:attrName>
                                        </p:attrNameLst>
                                      </p:cBhvr>
                                      <p:to>
                                        <p:strVal val="visible"/>
                                      </p:to>
                                    </p:set>
                                    <p:anim calcmode="lin" valueType="num">
                                      <p:cBhvr additive="base">
                                        <p:cTn id="10" dur="10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11" dur="10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a:extLst>
              <a:ext uri="{FF2B5EF4-FFF2-40B4-BE49-F238E27FC236}">
                <a16:creationId xmlns:a16="http://schemas.microsoft.com/office/drawing/2014/main" id="{77DF0645-B973-5059-7E6D-2CB05686E7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52513"/>
            <a:ext cx="9144000" cy="5805487"/>
          </a:xfrm>
          <a:prstGeom prst="rect">
            <a:avLst/>
          </a:prstGeom>
          <a:noFill/>
          <a:extLst>
            <a:ext uri="{909E8E84-426E-40DD-AFC4-6F175D3DCCD1}">
              <a14:hiddenFill xmlns:a14="http://schemas.microsoft.com/office/drawing/2010/main">
                <a:solidFill>
                  <a:srgbClr val="FFFFFF"/>
                </a:solidFill>
              </a14:hiddenFill>
            </a:ext>
          </a:extLst>
        </p:spPr>
      </p:pic>
      <p:sp>
        <p:nvSpPr>
          <p:cNvPr id="20483" name="Text Box 3">
            <a:extLst>
              <a:ext uri="{FF2B5EF4-FFF2-40B4-BE49-F238E27FC236}">
                <a16:creationId xmlns:a16="http://schemas.microsoft.com/office/drawing/2014/main" id="{C814E959-0A22-C96B-3358-022D8DFCA0A4}"/>
              </a:ext>
            </a:extLst>
          </p:cNvPr>
          <p:cNvSpPr txBox="1">
            <a:spLocks noChangeArrowheads="1"/>
          </p:cNvSpPr>
          <p:nvPr/>
        </p:nvSpPr>
        <p:spPr bwMode="auto">
          <a:xfrm>
            <a:off x="0" y="0"/>
            <a:ext cx="8893175"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pPr>
            <a:r>
              <a:rPr lang="he-IL" altLang="he-IL" sz="2400" b="1"/>
              <a:t>במסורת היהודית - כבר לפני כארבעת אלפים שנה פגש אברהם אבינו את הסלע הנ"ל על הר המוריה, כאשר עמד להעלות את בנו בכורו לעולה על</a:t>
            </a:r>
            <a:r>
              <a:rPr lang="he-IL" altLang="he-IL" sz="2400"/>
              <a:t> </a:t>
            </a:r>
            <a:r>
              <a:rPr lang="he-IL" altLang="he-IL" sz="2400" b="1"/>
              <a:t>גביו!</a:t>
            </a:r>
            <a:r>
              <a:rPr lang="he-IL" altLang="he-IL" sz="2400"/>
              <a:t>  </a:t>
            </a:r>
            <a:r>
              <a:rPr lang="he-IL" altLang="he-IL" sz="2400" b="1">
                <a:latin typeface="Times New Roman" panose="02020603050405020304" pitchFamily="18" charset="0"/>
                <a:cs typeface="Times New Roman" panose="02020603050405020304" pitchFamily="18" charset="0"/>
              </a:rPr>
              <a:t>(כפי שניתן לראות בקטע פסיפס בבית הכנסת של ציפורי, שמתחתנו)</a:t>
            </a:r>
            <a:endParaRPr lang="en-US" altLang="he-IL" sz="2400" b="1">
              <a:latin typeface="Times New Roman" panose="02020603050405020304" pitchFamily="18" charset="0"/>
              <a:cs typeface="Times New Roman" panose="02020603050405020304" pitchFamily="18" charset="0"/>
            </a:endParaRPr>
          </a:p>
          <a:p>
            <a:pPr>
              <a:spcBef>
                <a:spcPct val="50000"/>
              </a:spcBef>
            </a:pPr>
            <a:endParaRPr lang="en-US" altLang="he-IL" sz="2400" b="1">
              <a:latin typeface="Times New Roman" panose="02020603050405020304" pitchFamily="18" charset="0"/>
              <a:cs typeface="Times New Roman" panose="02020603050405020304" pitchFamily="18" charset="0"/>
            </a:endParaRPr>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heel(8)">
                                      <p:cBhvr>
                                        <p:cTn id="7" dur="1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F1B39119-5713-3E89-CDD9-79CA3C6851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1027113"/>
            <a:ext cx="7561263" cy="5830887"/>
          </a:xfrm>
          <a:prstGeom prst="rect">
            <a:avLst/>
          </a:prstGeom>
          <a:noFill/>
          <a:extLst>
            <a:ext uri="{909E8E84-426E-40DD-AFC4-6F175D3DCCD1}">
              <a14:hiddenFill xmlns:a14="http://schemas.microsoft.com/office/drawing/2010/main">
                <a:solidFill>
                  <a:srgbClr val="FFFFFF"/>
                </a:solidFill>
              </a14:hiddenFill>
            </a:ext>
          </a:extLst>
        </p:spPr>
      </p:pic>
      <p:sp>
        <p:nvSpPr>
          <p:cNvPr id="21507" name="Text Box 3">
            <a:extLst>
              <a:ext uri="{FF2B5EF4-FFF2-40B4-BE49-F238E27FC236}">
                <a16:creationId xmlns:a16="http://schemas.microsoft.com/office/drawing/2014/main" id="{5608CFB9-B044-8C9C-0C8B-6FF4EB3F8E7C}"/>
              </a:ext>
            </a:extLst>
          </p:cNvPr>
          <p:cNvSpPr txBox="1">
            <a:spLocks noChangeArrowheads="1"/>
          </p:cNvSpPr>
          <p:nvPr/>
        </p:nvSpPr>
        <p:spPr bwMode="auto">
          <a:xfrm>
            <a:off x="0" y="0"/>
            <a:ext cx="8893175"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sz="2400" b="1"/>
              <a:t>     לפני כ 3000 שנה בנה שלמה המלך את בית המקדש היהודי הראשון על "הר הבית" כשהסלע – במרכזו, וכך נהג גם הורדוס, כשחידש את בית המקדש השני כמה מאות שנים מאוחר יותר.</a:t>
            </a:r>
            <a:endParaRPr lang="en-US" altLang="he-IL" sz="2400" b="1"/>
          </a:p>
          <a:p>
            <a:pPr>
              <a:spcBef>
                <a:spcPct val="50000"/>
              </a:spcBef>
            </a:pPr>
            <a:endParaRPr lang="en-US" altLang="he-IL" sz="2400" b="1"/>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heel(4)">
                                      <p:cBhvr>
                                        <p:cTn id="7" dur="1000"/>
                                        <p:tgtEl>
                                          <p:spTgt spid="21506"/>
                                        </p:tgtEl>
                                      </p:cBhvr>
                                    </p:animEffect>
                                  </p:childTnLst>
                                </p:cTn>
                              </p:par>
                              <p:par>
                                <p:cTn id="8" presetID="7" presetClass="entr" presetSubtype="4" fill="hold" nodeType="withEffect">
                                  <p:stCondLst>
                                    <p:cond delay="0"/>
                                  </p:stCondLst>
                                  <p:childTnLst>
                                    <p:set>
                                      <p:cBhvr>
                                        <p:cTn id="9" dur="1" fill="hold">
                                          <p:stCondLst>
                                            <p:cond delay="0"/>
                                          </p:stCondLst>
                                        </p:cTn>
                                        <p:tgtEl>
                                          <p:spTgt spid="21507"/>
                                        </p:tgtEl>
                                        <p:attrNameLst>
                                          <p:attrName>style.visibility</p:attrName>
                                        </p:attrNameLst>
                                      </p:cBhvr>
                                      <p:to>
                                        <p:strVal val="visible"/>
                                      </p:to>
                                    </p:set>
                                    <p:anim calcmode="lin" valueType="num">
                                      <p:cBhvr additive="base">
                                        <p:cTn id="10" dur="2000" fill="hold"/>
                                        <p:tgtEl>
                                          <p:spTgt spid="21507"/>
                                        </p:tgtEl>
                                        <p:attrNameLst>
                                          <p:attrName>ppt_x</p:attrName>
                                        </p:attrNameLst>
                                      </p:cBhvr>
                                      <p:tavLst>
                                        <p:tav tm="0">
                                          <p:val>
                                            <p:strVal val="#ppt_x"/>
                                          </p:val>
                                        </p:tav>
                                        <p:tav tm="100000">
                                          <p:val>
                                            <p:strVal val="#ppt_x"/>
                                          </p:val>
                                        </p:tav>
                                      </p:tavLst>
                                    </p:anim>
                                    <p:anim calcmode="lin" valueType="num">
                                      <p:cBhvr additive="base">
                                        <p:cTn id="11" dur="2000" fill="hold"/>
                                        <p:tgtEl>
                                          <p:spTgt spid="215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A9965F06-005F-739A-2E45-83DF0208F4E9}"/>
              </a:ext>
            </a:extLst>
          </p:cNvPr>
          <p:cNvSpPr txBox="1">
            <a:spLocks noChangeArrowheads="1"/>
          </p:cNvSpPr>
          <p:nvPr/>
        </p:nvSpPr>
        <p:spPr bwMode="auto">
          <a:xfrm>
            <a:off x="0" y="0"/>
            <a:ext cx="4211638"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sz="2000" b="1"/>
              <a:t>לפני כ 3000 שנה, כובש דויד המלך את ירושלים, ובונה בה  את בירתו – על מדרונו המערבי של נחל קדרון – שרידי העיר וחומותיה מגוללים את תולדותיה של העיר, ואבניה מספרות את סיפור התהפוכות אותן עבר עם ישראל לאורך הדורות...</a:t>
            </a:r>
            <a:endParaRPr lang="en-US" altLang="he-IL" sz="2000" b="1"/>
          </a:p>
          <a:p>
            <a:pPr>
              <a:spcBef>
                <a:spcPct val="50000"/>
              </a:spcBef>
            </a:pPr>
            <a:endParaRPr lang="en-US" altLang="he-IL" sz="2000"/>
          </a:p>
        </p:txBody>
      </p:sp>
      <p:pic>
        <p:nvPicPr>
          <p:cNvPr id="23555" name="Picture 3">
            <a:extLst>
              <a:ext uri="{FF2B5EF4-FFF2-40B4-BE49-F238E27FC236}">
                <a16:creationId xmlns:a16="http://schemas.microsoft.com/office/drawing/2014/main" id="{8349627F-D916-7F9A-C7EB-2F9F3BBE53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0"/>
            <a:ext cx="4859337" cy="3121025"/>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a:extLst>
              <a:ext uri="{FF2B5EF4-FFF2-40B4-BE49-F238E27FC236}">
                <a16:creationId xmlns:a16="http://schemas.microsoft.com/office/drawing/2014/main" id="{ED6E06CE-0A87-0B5E-F1CB-DB13E3B076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375" y="3251200"/>
            <a:ext cx="5508625" cy="3606800"/>
          </a:xfrm>
          <a:prstGeom prst="rect">
            <a:avLst/>
          </a:prstGeom>
          <a:noFill/>
          <a:extLst>
            <a:ext uri="{909E8E84-426E-40DD-AFC4-6F175D3DCCD1}">
              <a14:hiddenFill xmlns:a14="http://schemas.microsoft.com/office/drawing/2010/main">
                <a:solidFill>
                  <a:srgbClr val="FFFFFF"/>
                </a:solidFill>
              </a14:hiddenFill>
            </a:ext>
          </a:extLst>
        </p:spPr>
      </p:pic>
      <p:pic>
        <p:nvPicPr>
          <p:cNvPr id="23557" name="Picture 5">
            <a:extLst>
              <a:ext uri="{FF2B5EF4-FFF2-40B4-BE49-F238E27FC236}">
                <a16:creationId xmlns:a16="http://schemas.microsoft.com/office/drawing/2014/main" id="{20632208-8D4E-8D09-6D07-B54C9030BD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286000"/>
            <a:ext cx="3228975" cy="4572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1000"/>
                                        <p:tgtEl>
                                          <p:spTgt spid="23555"/>
                                        </p:tgtEl>
                                      </p:cBhvr>
                                    </p:animEffect>
                                  </p:childTnLst>
                                </p:cTn>
                              </p:par>
                              <p:par>
                                <p:cTn id="8" presetID="10" presetClass="entr" presetSubtype="0" fill="hold" nodeType="withEffect">
                                  <p:stCondLst>
                                    <p:cond delay="0"/>
                                  </p:stCondLst>
                                  <p:childTnLst>
                                    <p:set>
                                      <p:cBhvr>
                                        <p:cTn id="9" dur="1" fill="hold">
                                          <p:stCondLst>
                                            <p:cond delay="0"/>
                                          </p:stCondLst>
                                        </p:cTn>
                                        <p:tgtEl>
                                          <p:spTgt spid="23554"/>
                                        </p:tgtEl>
                                        <p:attrNameLst>
                                          <p:attrName>style.visibility</p:attrName>
                                        </p:attrNameLst>
                                      </p:cBhvr>
                                      <p:to>
                                        <p:strVal val="visible"/>
                                      </p:to>
                                    </p:set>
                                    <p:animEffect transition="in" filter="fade">
                                      <p:cBhvr>
                                        <p:cTn id="10" dur="1000"/>
                                        <p:tgtEl>
                                          <p:spTgt spid="2355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23556"/>
                                        </p:tgtEl>
                                        <p:attrNameLst>
                                          <p:attrName>style.visibility</p:attrName>
                                        </p:attrNameLst>
                                      </p:cBhvr>
                                      <p:to>
                                        <p:strVal val="visible"/>
                                      </p:to>
                                    </p:set>
                                    <p:animEffect transition="in" filter="blinds(horizontal)">
                                      <p:cBhvr>
                                        <p:cTn id="15" dur="1000"/>
                                        <p:tgtEl>
                                          <p:spTgt spid="23556"/>
                                        </p:tgtEl>
                                      </p:cBhvr>
                                    </p:animEffect>
                                  </p:childTnLst>
                                </p:cTn>
                              </p:par>
                              <p:par>
                                <p:cTn id="16" presetID="3" presetClass="entr" presetSubtype="5" fill="hold" nodeType="withEffect">
                                  <p:stCondLst>
                                    <p:cond delay="0"/>
                                  </p:stCondLst>
                                  <p:childTnLst>
                                    <p:set>
                                      <p:cBhvr>
                                        <p:cTn id="17" dur="1" fill="hold">
                                          <p:stCondLst>
                                            <p:cond delay="0"/>
                                          </p:stCondLst>
                                        </p:cTn>
                                        <p:tgtEl>
                                          <p:spTgt spid="23557"/>
                                        </p:tgtEl>
                                        <p:attrNameLst>
                                          <p:attrName>style.visibility</p:attrName>
                                        </p:attrNameLst>
                                      </p:cBhvr>
                                      <p:to>
                                        <p:strVal val="visible"/>
                                      </p:to>
                                    </p:set>
                                    <p:animEffect transition="in" filter="blinds(vertical)">
                                      <p:cBhvr>
                                        <p:cTn id="18" dur="10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id="{9802A05F-67C6-5EE9-1B9A-528CB71783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69850"/>
            <a:ext cx="8027987" cy="6927850"/>
          </a:xfrm>
          <a:prstGeom prst="rect">
            <a:avLst/>
          </a:prstGeom>
          <a:noFill/>
          <a:extLst>
            <a:ext uri="{909E8E84-426E-40DD-AFC4-6F175D3DCCD1}">
              <a14:hiddenFill xmlns:a14="http://schemas.microsoft.com/office/drawing/2010/main">
                <a:solidFill>
                  <a:srgbClr val="FFFFFF"/>
                </a:solidFill>
              </a14:hiddenFill>
            </a:ext>
          </a:extLst>
        </p:spPr>
      </p:pic>
      <p:pic>
        <p:nvPicPr>
          <p:cNvPr id="24579" name="Picture 3">
            <a:extLst>
              <a:ext uri="{FF2B5EF4-FFF2-40B4-BE49-F238E27FC236}">
                <a16:creationId xmlns:a16="http://schemas.microsoft.com/office/drawing/2014/main" id="{897E9B57-BBAD-4009-3814-23A850B4DA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28838"/>
            <a:ext cx="9144000" cy="4729162"/>
          </a:xfrm>
          <a:prstGeom prst="rect">
            <a:avLst/>
          </a:prstGeom>
          <a:noFill/>
          <a:extLst>
            <a:ext uri="{909E8E84-426E-40DD-AFC4-6F175D3DCCD1}">
              <a14:hiddenFill xmlns:a14="http://schemas.microsoft.com/office/drawing/2010/main">
                <a:solidFill>
                  <a:srgbClr val="FFFFFF"/>
                </a:solidFill>
              </a14:hiddenFill>
            </a:ext>
          </a:extLst>
        </p:spPr>
      </p:pic>
      <p:sp>
        <p:nvSpPr>
          <p:cNvPr id="24580" name="Text Box 4">
            <a:extLst>
              <a:ext uri="{FF2B5EF4-FFF2-40B4-BE49-F238E27FC236}">
                <a16:creationId xmlns:a16="http://schemas.microsoft.com/office/drawing/2014/main" id="{6E35A113-F83A-0C6A-F91C-589D91BFD7BF}"/>
              </a:ext>
            </a:extLst>
          </p:cNvPr>
          <p:cNvSpPr txBox="1">
            <a:spLocks noChangeArrowheads="1"/>
          </p:cNvSpPr>
          <p:nvPr/>
        </p:nvSpPr>
        <p:spPr bwMode="auto">
          <a:xfrm>
            <a:off x="4572000" y="260350"/>
            <a:ext cx="3816350" cy="14652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000" b="1">
                <a:solidFill>
                  <a:srgbClr val="000000"/>
                </a:solidFill>
              </a:rPr>
              <a:t>לפנינו מפה משוערת של חומות ירושלים לדורותיהן, הקטע המקווקו באדום הינו חומת העיר בימי בית ראשון, הכוללת בתחומיה את "עיר דויד" ואת "הר הבית".</a:t>
            </a:r>
            <a:endParaRPr lang="en-US" altLang="he-IL" sz="2000" b="1">
              <a:solidFill>
                <a:srgbClr val="000000"/>
              </a:solidFill>
            </a:endParaRPr>
          </a:p>
        </p:txBody>
      </p:sp>
      <p:sp>
        <p:nvSpPr>
          <p:cNvPr id="24581" name="Text Box 5">
            <a:extLst>
              <a:ext uri="{FF2B5EF4-FFF2-40B4-BE49-F238E27FC236}">
                <a16:creationId xmlns:a16="http://schemas.microsoft.com/office/drawing/2014/main" id="{832999B7-8121-C3C1-B867-4C35E14E8B1C}"/>
              </a:ext>
            </a:extLst>
          </p:cNvPr>
          <p:cNvSpPr txBox="1">
            <a:spLocks noChangeArrowheads="1"/>
          </p:cNvSpPr>
          <p:nvPr/>
        </p:nvSpPr>
        <p:spPr bwMode="auto">
          <a:xfrm>
            <a:off x="5867400" y="3573463"/>
            <a:ext cx="2808288" cy="581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sz="2000" b="1">
                <a:solidFill>
                  <a:srgbClr val="000000"/>
                </a:solidFill>
              </a:rPr>
              <a:t>קטע "החומה הרחבה" שראינו בתמונה הקודמת</a:t>
            </a:r>
            <a:endParaRPr lang="en-US" altLang="he-IL" sz="2000" b="1">
              <a:solidFill>
                <a:srgbClr val="000000"/>
              </a:solidFill>
            </a:endParaRPr>
          </a:p>
        </p:txBody>
      </p:sp>
      <p:sp>
        <p:nvSpPr>
          <p:cNvPr id="24582" name="Line 6">
            <a:extLst>
              <a:ext uri="{FF2B5EF4-FFF2-40B4-BE49-F238E27FC236}">
                <a16:creationId xmlns:a16="http://schemas.microsoft.com/office/drawing/2014/main" id="{6CD6119A-E9FC-63BD-C180-4DD1EC1A5F29}"/>
              </a:ext>
            </a:extLst>
          </p:cNvPr>
          <p:cNvSpPr>
            <a:spLocks noChangeShapeType="1"/>
          </p:cNvSpPr>
          <p:nvPr/>
        </p:nvSpPr>
        <p:spPr bwMode="auto">
          <a:xfrm flipH="1">
            <a:off x="4500563" y="3860800"/>
            <a:ext cx="1439862" cy="0"/>
          </a:xfrm>
          <a:prstGeom prst="line">
            <a:avLst/>
          </a:prstGeom>
          <a:noFill/>
          <a:ln w="3810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4583" name="Line 7">
            <a:extLst>
              <a:ext uri="{FF2B5EF4-FFF2-40B4-BE49-F238E27FC236}">
                <a16:creationId xmlns:a16="http://schemas.microsoft.com/office/drawing/2014/main" id="{61CE63BD-B0D3-78E2-4934-D6D06AC30E89}"/>
              </a:ext>
            </a:extLst>
          </p:cNvPr>
          <p:cNvSpPr>
            <a:spLocks noChangeShapeType="1"/>
          </p:cNvSpPr>
          <p:nvPr/>
        </p:nvSpPr>
        <p:spPr bwMode="auto">
          <a:xfrm flipH="1">
            <a:off x="6588125" y="1628775"/>
            <a:ext cx="1296988" cy="720725"/>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4584" name="Line 8">
            <a:extLst>
              <a:ext uri="{FF2B5EF4-FFF2-40B4-BE49-F238E27FC236}">
                <a16:creationId xmlns:a16="http://schemas.microsoft.com/office/drawing/2014/main" id="{051E0D14-EA41-B920-30E8-8442F353EA5D}"/>
              </a:ext>
            </a:extLst>
          </p:cNvPr>
          <p:cNvSpPr>
            <a:spLocks noChangeShapeType="1"/>
          </p:cNvSpPr>
          <p:nvPr/>
        </p:nvSpPr>
        <p:spPr bwMode="auto">
          <a:xfrm flipH="1">
            <a:off x="3779838" y="1557338"/>
            <a:ext cx="2160587" cy="503237"/>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4585" name="Text Box 9">
            <a:extLst>
              <a:ext uri="{FF2B5EF4-FFF2-40B4-BE49-F238E27FC236}">
                <a16:creationId xmlns:a16="http://schemas.microsoft.com/office/drawing/2014/main" id="{18507AF3-0A97-5B19-690C-495821B13D5E}"/>
              </a:ext>
            </a:extLst>
          </p:cNvPr>
          <p:cNvSpPr txBox="1">
            <a:spLocks noChangeArrowheads="1"/>
          </p:cNvSpPr>
          <p:nvPr/>
        </p:nvSpPr>
        <p:spPr bwMode="auto">
          <a:xfrm>
            <a:off x="0" y="0"/>
            <a:ext cx="8893175" cy="206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400" b="1"/>
              <a:t>שלמה, שיורש את המלוכה מדויד – אביו, מגדיל את תחומי העיר (והממלכה) ובונה על הגבעה שמעל  "עיר דויד" בית מקדש לאלוהי ישראל, מבנה זה - שעל פי הכתובים היה מפואר ביותר, נחרב בשנת 586  לפנ"הס ע"י נבוכדנצאר הבבלי ולא נותר ממנו שריד. אך פה ושם נמצאו קטעי חומה, או מגדל, כמו למשל קטע "החומה הרחבה" שמתחתנו שהיתה כניראה חלק מחומת ירושלים של ימי בית ראשון...</a:t>
            </a:r>
            <a:endParaRPr lang="en-US" altLang="he-IL" sz="2400" b="1"/>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4579"/>
                                        </p:tgtEl>
                                      </p:cBhvr>
                                    </p:animEffect>
                                    <p:set>
                                      <p:cBhvr>
                                        <p:cTn id="7" dur="1" fill="hold">
                                          <p:stCondLst>
                                            <p:cond delay="999"/>
                                          </p:stCondLst>
                                        </p:cTn>
                                        <p:tgtEl>
                                          <p:spTgt spid="2457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24585"/>
                                        </p:tgtEl>
                                      </p:cBhvr>
                                    </p:animEffect>
                                    <p:set>
                                      <p:cBhvr>
                                        <p:cTn id="10" dur="1" fill="hold">
                                          <p:stCondLst>
                                            <p:cond delay="1999"/>
                                          </p:stCondLst>
                                        </p:cTn>
                                        <p:tgtEl>
                                          <p:spTgt spid="24585"/>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4578"/>
                                        </p:tgtEl>
                                        <p:attrNameLst>
                                          <p:attrName>style.visibility</p:attrName>
                                        </p:attrNameLst>
                                      </p:cBhvr>
                                      <p:to>
                                        <p:strVal val="visible"/>
                                      </p:to>
                                    </p:set>
                                    <p:animEffect transition="in" filter="fade">
                                      <p:cBhvr>
                                        <p:cTn id="13" dur="1000"/>
                                        <p:tgtEl>
                                          <p:spTgt spid="24578"/>
                                        </p:tgtEl>
                                      </p:cBhvr>
                                    </p:animEffect>
                                  </p:childTnLst>
                                </p:cTn>
                              </p:par>
                              <p:par>
                                <p:cTn id="14" presetID="10" presetClass="entr" presetSubtype="0" fill="hold" nodeType="withEffect">
                                  <p:stCondLst>
                                    <p:cond delay="0"/>
                                  </p:stCondLst>
                                  <p:childTnLst>
                                    <p:set>
                                      <p:cBhvr>
                                        <p:cTn id="15" dur="1" fill="hold">
                                          <p:stCondLst>
                                            <p:cond delay="0"/>
                                          </p:stCondLst>
                                        </p:cTn>
                                        <p:tgtEl>
                                          <p:spTgt spid="24580"/>
                                        </p:tgtEl>
                                        <p:attrNameLst>
                                          <p:attrName>style.visibility</p:attrName>
                                        </p:attrNameLst>
                                      </p:cBhvr>
                                      <p:to>
                                        <p:strVal val="visible"/>
                                      </p:to>
                                    </p:set>
                                    <p:animEffect transition="in" filter="fade">
                                      <p:cBhvr>
                                        <p:cTn id="16" dur="1000"/>
                                        <p:tgtEl>
                                          <p:spTgt spid="24580"/>
                                        </p:tgtEl>
                                      </p:cBhvr>
                                    </p:animEffect>
                                  </p:childTnLst>
                                </p:cTn>
                              </p:par>
                              <p:par>
                                <p:cTn id="17" presetID="10" presetClass="entr" presetSubtype="0" fill="hold" nodeType="withEffect">
                                  <p:stCondLst>
                                    <p:cond delay="0"/>
                                  </p:stCondLst>
                                  <p:childTnLst>
                                    <p:set>
                                      <p:cBhvr>
                                        <p:cTn id="18" dur="1" fill="hold">
                                          <p:stCondLst>
                                            <p:cond delay="0"/>
                                          </p:stCondLst>
                                        </p:cTn>
                                        <p:tgtEl>
                                          <p:spTgt spid="24581"/>
                                        </p:tgtEl>
                                        <p:attrNameLst>
                                          <p:attrName>style.visibility</p:attrName>
                                        </p:attrNameLst>
                                      </p:cBhvr>
                                      <p:to>
                                        <p:strVal val="visible"/>
                                      </p:to>
                                    </p:set>
                                    <p:animEffect transition="in" filter="fade">
                                      <p:cBhvr>
                                        <p:cTn id="19" dur="1000"/>
                                        <p:tgtEl>
                                          <p:spTgt spid="24581"/>
                                        </p:tgtEl>
                                      </p:cBhvr>
                                    </p:animEffect>
                                  </p:childTnLst>
                                </p:cTn>
                              </p:par>
                              <p:par>
                                <p:cTn id="20" presetID="10" presetClass="entr" presetSubtype="0" fill="hold" nodeType="withEffect">
                                  <p:stCondLst>
                                    <p:cond delay="0"/>
                                  </p:stCondLst>
                                  <p:childTnLst>
                                    <p:set>
                                      <p:cBhvr>
                                        <p:cTn id="21" dur="1" fill="hold">
                                          <p:stCondLst>
                                            <p:cond delay="0"/>
                                          </p:stCondLst>
                                        </p:cTn>
                                        <p:tgtEl>
                                          <p:spTgt spid="24582"/>
                                        </p:tgtEl>
                                        <p:attrNameLst>
                                          <p:attrName>style.visibility</p:attrName>
                                        </p:attrNameLst>
                                      </p:cBhvr>
                                      <p:to>
                                        <p:strVal val="visible"/>
                                      </p:to>
                                    </p:set>
                                    <p:animEffect transition="in" filter="fade">
                                      <p:cBhvr>
                                        <p:cTn id="22" dur="1000"/>
                                        <p:tgtEl>
                                          <p:spTgt spid="24582"/>
                                        </p:tgtEl>
                                      </p:cBhvr>
                                    </p:animEffect>
                                  </p:childTnLst>
                                </p:cTn>
                              </p:par>
                              <p:par>
                                <p:cTn id="23" presetID="10" presetClass="entr" presetSubtype="0" fill="hold" nodeType="withEffect">
                                  <p:stCondLst>
                                    <p:cond delay="0"/>
                                  </p:stCondLst>
                                  <p:childTnLst>
                                    <p:set>
                                      <p:cBhvr>
                                        <p:cTn id="24" dur="1" fill="hold">
                                          <p:stCondLst>
                                            <p:cond delay="0"/>
                                          </p:stCondLst>
                                        </p:cTn>
                                        <p:tgtEl>
                                          <p:spTgt spid="24583"/>
                                        </p:tgtEl>
                                        <p:attrNameLst>
                                          <p:attrName>style.visibility</p:attrName>
                                        </p:attrNameLst>
                                      </p:cBhvr>
                                      <p:to>
                                        <p:strVal val="visible"/>
                                      </p:to>
                                    </p:set>
                                    <p:animEffect transition="in" filter="fade">
                                      <p:cBhvr>
                                        <p:cTn id="25" dur="2000"/>
                                        <p:tgtEl>
                                          <p:spTgt spid="24583"/>
                                        </p:tgtEl>
                                      </p:cBhvr>
                                    </p:animEffect>
                                  </p:childTnLst>
                                </p:cTn>
                              </p:par>
                              <p:par>
                                <p:cTn id="26" presetID="10" presetClass="entr" presetSubtype="0" fill="hold" nodeType="withEffect">
                                  <p:stCondLst>
                                    <p:cond delay="0"/>
                                  </p:stCondLst>
                                  <p:childTnLst>
                                    <p:set>
                                      <p:cBhvr>
                                        <p:cTn id="27" dur="1" fill="hold">
                                          <p:stCondLst>
                                            <p:cond delay="0"/>
                                          </p:stCondLst>
                                        </p:cTn>
                                        <p:tgtEl>
                                          <p:spTgt spid="24584"/>
                                        </p:tgtEl>
                                        <p:attrNameLst>
                                          <p:attrName>style.visibility</p:attrName>
                                        </p:attrNameLst>
                                      </p:cBhvr>
                                      <p:to>
                                        <p:strVal val="visible"/>
                                      </p:to>
                                    </p:set>
                                    <p:animEffect transition="in" filter="fade">
                                      <p:cBhvr>
                                        <p:cTn id="28" dur="20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animBg="1"/>
      <p:bldP spid="2458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1DE05B82-51ED-F611-964D-E914DC316F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5603" name="Text Box 3">
            <a:extLst>
              <a:ext uri="{FF2B5EF4-FFF2-40B4-BE49-F238E27FC236}">
                <a16:creationId xmlns:a16="http://schemas.microsoft.com/office/drawing/2014/main" id="{95199D20-7113-0599-63F4-087E23F8572C}"/>
              </a:ext>
            </a:extLst>
          </p:cNvPr>
          <p:cNvSpPr txBox="1">
            <a:spLocks noChangeArrowheads="1"/>
          </p:cNvSpPr>
          <p:nvPr/>
        </p:nvSpPr>
        <p:spPr bwMode="auto">
          <a:xfrm>
            <a:off x="4572000" y="188913"/>
            <a:ext cx="4321175" cy="564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sz="2400" b="1"/>
              <a:t>בחלוף כ</a:t>
            </a:r>
            <a:r>
              <a:rPr lang="he-IL" altLang="he-IL" b="1"/>
              <a:t> </a:t>
            </a:r>
            <a:r>
              <a:rPr lang="he-IL" altLang="he-IL" sz="2400" b="1"/>
              <a:t>70 שנה לגלות בבל, עולה על כסא המלוכה -  כורש, המאפשר לגולים לחזור לארצם ולשקם את ירושלים, רבים נענים להזדמנות, ומה שקרוי "עליית  עזרא ונחמיה" (אף כי</a:t>
            </a:r>
            <a:r>
              <a:rPr lang="en-US" altLang="he-IL" sz="2400" b="1"/>
              <a:t> </a:t>
            </a:r>
            <a:r>
              <a:rPr lang="he-IL" altLang="he-IL" sz="2400" b="1"/>
              <a:t>הם לא היו בין הראשונים ממש) יוצאת לדרך... משקמים את החומות, ובונים מחדש את בית המקדש, אך</a:t>
            </a:r>
            <a:r>
              <a:rPr lang="en-US" altLang="he-IL" sz="2400" b="1"/>
              <a:t> </a:t>
            </a:r>
            <a:r>
              <a:rPr lang="he-IL" altLang="he-IL" sz="2400" b="1"/>
              <a:t>במתכונת מצומצמת ביותר, וכך עומד בית צנוע ופשוט</a:t>
            </a:r>
            <a:r>
              <a:rPr lang="en-US" altLang="he-IL" sz="2400" b="1"/>
              <a:t> </a:t>
            </a:r>
            <a:r>
              <a:rPr lang="he-IL" altLang="he-IL" sz="2400" b="1"/>
              <a:t>לאורך כמה מאות שנים עד שעל עם</a:t>
            </a:r>
            <a:r>
              <a:rPr lang="en-US" altLang="he-IL" sz="2400" b="1"/>
              <a:t> </a:t>
            </a:r>
            <a:r>
              <a:rPr lang="he-IL" altLang="he-IL" sz="2400" b="1"/>
              <a:t>ישראל מומלך מלך זר, לראשונה - מלך שאינו מזרע ישראל – הורדוס האדומי – שבין שאר מאמציו למצוא חן בעיני נתיניו, בונה מחדש את בית המקדש במתכונת מפוארת ביותר, כמוה לא ניראתה עדיין באזור.</a:t>
            </a:r>
            <a:endParaRPr lang="en-US" altLang="he-IL" sz="2400" b="1"/>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25602"/>
                                        </p:tgtEl>
                                        <p:attrNameLst>
                                          <p:attrName>style.visibility</p:attrName>
                                        </p:attrNameLst>
                                      </p:cBhvr>
                                      <p:to>
                                        <p:strVal val="visible"/>
                                      </p:to>
                                    </p:set>
                                    <p:anim calcmode="lin" valueType="num">
                                      <p:cBhvr>
                                        <p:cTn id="7" dur="1000" fill="hold"/>
                                        <p:tgtEl>
                                          <p:spTgt spid="25602"/>
                                        </p:tgtEl>
                                        <p:attrNameLst>
                                          <p:attrName>ppt_w</p:attrName>
                                        </p:attrNameLst>
                                      </p:cBhvr>
                                      <p:tavLst>
                                        <p:tav tm="0">
                                          <p:val>
                                            <p:fltVal val="0"/>
                                          </p:val>
                                        </p:tav>
                                        <p:tav tm="100000">
                                          <p:val>
                                            <p:strVal val="#ppt_w"/>
                                          </p:val>
                                        </p:tav>
                                      </p:tavLst>
                                    </p:anim>
                                    <p:anim calcmode="lin" valueType="num">
                                      <p:cBhvr>
                                        <p:cTn id="8" dur="1000" fill="hold"/>
                                        <p:tgtEl>
                                          <p:spTgt spid="25602"/>
                                        </p:tgtEl>
                                        <p:attrNameLst>
                                          <p:attrName>ppt_h</p:attrName>
                                        </p:attrNameLst>
                                      </p:cBhvr>
                                      <p:tavLst>
                                        <p:tav tm="0">
                                          <p:val>
                                            <p:fltVal val="0"/>
                                          </p:val>
                                        </p:tav>
                                        <p:tav tm="100000">
                                          <p:val>
                                            <p:strVal val="#ppt_h"/>
                                          </p:val>
                                        </p:tav>
                                      </p:tavLst>
                                    </p:anim>
                                    <p:anim calcmode="lin" valueType="num">
                                      <p:cBhvr>
                                        <p:cTn id="9" dur="1000" fill="hold"/>
                                        <p:tgtEl>
                                          <p:spTgt spid="25602"/>
                                        </p:tgtEl>
                                        <p:attrNameLst>
                                          <p:attrName>style.rotation</p:attrName>
                                        </p:attrNameLst>
                                      </p:cBhvr>
                                      <p:tavLst>
                                        <p:tav tm="0">
                                          <p:val>
                                            <p:fltVal val="90"/>
                                          </p:val>
                                        </p:tav>
                                        <p:tav tm="100000">
                                          <p:val>
                                            <p:fltVal val="0"/>
                                          </p:val>
                                        </p:tav>
                                      </p:tavLst>
                                    </p:anim>
                                    <p:animEffect transition="in" filter="fade">
                                      <p:cBhvr>
                                        <p:cTn id="10" dur="1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ext Box 2">
            <a:extLst>
              <a:ext uri="{FF2B5EF4-FFF2-40B4-BE49-F238E27FC236}">
                <a16:creationId xmlns:a16="http://schemas.microsoft.com/office/drawing/2014/main" id="{6C2361AC-B5DD-7379-176C-7E35D4FA0A36}"/>
              </a:ext>
            </a:extLst>
          </p:cNvPr>
          <p:cNvSpPr txBox="1">
            <a:spLocks noChangeArrowheads="1"/>
          </p:cNvSpPr>
          <p:nvPr/>
        </p:nvSpPr>
        <p:spPr bwMode="auto">
          <a:xfrm>
            <a:off x="0" y="0"/>
            <a:ext cx="8893175"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400" b="1"/>
              <a:t>      </a:t>
            </a:r>
            <a:r>
              <a:rPr lang="he-IL" altLang="he-IL" sz="2000" b="1"/>
              <a:t>הורדוס "מיישר" את הר הבית, בונה קירות תמך ענקיים מאבני גזית אדירות מימדים כדי ליצור משטח ישר, ענק, שעליו ניבנה בית המקדש המפואר, וסביבו סתווים וחצרות לאירוח עולי הרגל הרבים. אולם בית מפואר זה לא שרד שנים רבות, בשנת 70 לספירה, כ 90 שנה לאחר שניבנה, בעקבות מרד העם בכובש הרומי, נידרסה הארץ ע"י קלגסיו של טיטוס, בית המקדש נחרב ונשרף, ובמקום נשארו על עומדם (עד עצם ימינו אלה) רק קירות התמך של רחבת הר הבית, וקטע קטן מתוכם, חלק מן הכותל המערבי, התקדש ע"י היהדות (לפני כ 700 שנה, עם עליתו של הרמ"בן לירושלים) והפך למקום עליה לרגל, לקינה על הרס המקדש, ולתפילה לחידושו ושיקומו... </a:t>
            </a:r>
            <a:endParaRPr lang="en-US" altLang="he-IL" sz="2000" b="1"/>
          </a:p>
        </p:txBody>
      </p:sp>
      <p:sp>
        <p:nvSpPr>
          <p:cNvPr id="26627" name="Line 3">
            <a:extLst>
              <a:ext uri="{FF2B5EF4-FFF2-40B4-BE49-F238E27FC236}">
                <a16:creationId xmlns:a16="http://schemas.microsoft.com/office/drawing/2014/main" id="{37F003FE-3CA8-CDC0-2F2A-460438F61536}"/>
              </a:ext>
            </a:extLst>
          </p:cNvPr>
          <p:cNvSpPr>
            <a:spLocks noChangeShapeType="1"/>
          </p:cNvSpPr>
          <p:nvPr/>
        </p:nvSpPr>
        <p:spPr bwMode="auto">
          <a:xfrm flipH="1">
            <a:off x="7667625" y="3068638"/>
            <a:ext cx="0" cy="1152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28" name="Line 4">
            <a:extLst>
              <a:ext uri="{FF2B5EF4-FFF2-40B4-BE49-F238E27FC236}">
                <a16:creationId xmlns:a16="http://schemas.microsoft.com/office/drawing/2014/main" id="{ABE250D8-CA58-A9D0-7AD5-376867FF462D}"/>
              </a:ext>
            </a:extLst>
          </p:cNvPr>
          <p:cNvSpPr>
            <a:spLocks noChangeShapeType="1"/>
          </p:cNvSpPr>
          <p:nvPr/>
        </p:nvSpPr>
        <p:spPr bwMode="auto">
          <a:xfrm flipH="1">
            <a:off x="8243888" y="3141663"/>
            <a:ext cx="0" cy="863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pic>
        <p:nvPicPr>
          <p:cNvPr id="26629" name="Picture 5">
            <a:extLst>
              <a:ext uri="{FF2B5EF4-FFF2-40B4-BE49-F238E27FC236}">
                <a16:creationId xmlns:a16="http://schemas.microsoft.com/office/drawing/2014/main" id="{29923BE5-0E95-6650-D8F5-697D655676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8875"/>
            <a:ext cx="9144000" cy="4429125"/>
          </a:xfrm>
          <a:prstGeom prst="rect">
            <a:avLst/>
          </a:prstGeom>
          <a:noFill/>
          <a:extLst>
            <a:ext uri="{909E8E84-426E-40DD-AFC4-6F175D3DCCD1}">
              <a14:hiddenFill xmlns:a14="http://schemas.microsoft.com/office/drawing/2010/main">
                <a:solidFill>
                  <a:srgbClr val="FFFFFF"/>
                </a:solidFill>
              </a14:hiddenFill>
            </a:ext>
          </a:extLst>
        </p:spPr>
      </p:pic>
      <p:sp>
        <p:nvSpPr>
          <p:cNvPr id="26630" name="Text Box 6">
            <a:extLst>
              <a:ext uri="{FF2B5EF4-FFF2-40B4-BE49-F238E27FC236}">
                <a16:creationId xmlns:a16="http://schemas.microsoft.com/office/drawing/2014/main" id="{A6FD13D9-AD51-F3B2-F5AB-0E9FBE6167CF}"/>
              </a:ext>
            </a:extLst>
          </p:cNvPr>
          <p:cNvSpPr txBox="1">
            <a:spLocks noChangeArrowheads="1"/>
          </p:cNvSpPr>
          <p:nvPr/>
        </p:nvSpPr>
        <p:spPr bwMode="auto">
          <a:xfrm>
            <a:off x="7451725" y="4797425"/>
            <a:ext cx="1081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sz="2400" b="1">
                <a:solidFill>
                  <a:srgbClr val="000000"/>
                </a:solidFill>
              </a:rPr>
              <a:t>העופל</a:t>
            </a:r>
            <a:endParaRPr lang="en-US" altLang="he-IL" sz="2400" b="1">
              <a:solidFill>
                <a:srgbClr val="000000"/>
              </a:solidFill>
            </a:endParaRPr>
          </a:p>
        </p:txBody>
      </p:sp>
      <p:sp>
        <p:nvSpPr>
          <p:cNvPr id="26631" name="Text Box 7">
            <a:extLst>
              <a:ext uri="{FF2B5EF4-FFF2-40B4-BE49-F238E27FC236}">
                <a16:creationId xmlns:a16="http://schemas.microsoft.com/office/drawing/2014/main" id="{0A518679-781B-6F72-920B-0B7982D21300}"/>
              </a:ext>
            </a:extLst>
          </p:cNvPr>
          <p:cNvSpPr txBox="1">
            <a:spLocks noChangeArrowheads="1"/>
          </p:cNvSpPr>
          <p:nvPr/>
        </p:nvSpPr>
        <p:spPr bwMode="auto">
          <a:xfrm>
            <a:off x="6659563" y="2708275"/>
            <a:ext cx="19796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b="1">
                <a:solidFill>
                  <a:srgbClr val="000000"/>
                </a:solidFill>
              </a:rPr>
              <a:t>מערך שערי חולדה</a:t>
            </a:r>
            <a:endParaRPr lang="en-US" altLang="he-IL" b="1">
              <a:solidFill>
                <a:srgbClr val="000000"/>
              </a:solidFill>
            </a:endParaRPr>
          </a:p>
        </p:txBody>
      </p:sp>
      <p:sp>
        <p:nvSpPr>
          <p:cNvPr id="26632" name="Line 8">
            <a:extLst>
              <a:ext uri="{FF2B5EF4-FFF2-40B4-BE49-F238E27FC236}">
                <a16:creationId xmlns:a16="http://schemas.microsoft.com/office/drawing/2014/main" id="{AC938862-5C06-409A-7134-846CAEC28338}"/>
              </a:ext>
            </a:extLst>
          </p:cNvPr>
          <p:cNvSpPr>
            <a:spLocks noChangeShapeType="1"/>
          </p:cNvSpPr>
          <p:nvPr/>
        </p:nvSpPr>
        <p:spPr bwMode="auto">
          <a:xfrm flipH="1">
            <a:off x="7596188" y="3068638"/>
            <a:ext cx="0" cy="1152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33" name="Line 9">
            <a:extLst>
              <a:ext uri="{FF2B5EF4-FFF2-40B4-BE49-F238E27FC236}">
                <a16:creationId xmlns:a16="http://schemas.microsoft.com/office/drawing/2014/main" id="{D29D77B5-0BD2-22CD-EB7F-5AC046D2E29C}"/>
              </a:ext>
            </a:extLst>
          </p:cNvPr>
          <p:cNvSpPr>
            <a:spLocks noChangeShapeType="1"/>
          </p:cNvSpPr>
          <p:nvPr/>
        </p:nvSpPr>
        <p:spPr bwMode="auto">
          <a:xfrm flipH="1">
            <a:off x="8243888" y="3068638"/>
            <a:ext cx="0" cy="8636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34" name="Text Box 10">
            <a:extLst>
              <a:ext uri="{FF2B5EF4-FFF2-40B4-BE49-F238E27FC236}">
                <a16:creationId xmlns:a16="http://schemas.microsoft.com/office/drawing/2014/main" id="{5AE647F0-0C68-F3E3-5290-AE683A867ADC}"/>
              </a:ext>
            </a:extLst>
          </p:cNvPr>
          <p:cNvSpPr txBox="1">
            <a:spLocks noChangeArrowheads="1"/>
          </p:cNvSpPr>
          <p:nvPr/>
        </p:nvSpPr>
        <p:spPr bwMode="auto">
          <a:xfrm>
            <a:off x="4643438" y="2924175"/>
            <a:ext cx="1944687"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b="1">
                <a:solidFill>
                  <a:srgbClr val="000000"/>
                </a:solidFill>
              </a:rPr>
              <a:t>קשת רובינסון – מעלה להר הבית</a:t>
            </a:r>
            <a:endParaRPr lang="en-US" altLang="he-IL" b="1">
              <a:solidFill>
                <a:srgbClr val="000000"/>
              </a:solidFill>
            </a:endParaRPr>
          </a:p>
        </p:txBody>
      </p:sp>
      <p:sp>
        <p:nvSpPr>
          <p:cNvPr id="26635" name="Line 11">
            <a:extLst>
              <a:ext uri="{FF2B5EF4-FFF2-40B4-BE49-F238E27FC236}">
                <a16:creationId xmlns:a16="http://schemas.microsoft.com/office/drawing/2014/main" id="{D19C5249-2BBC-7195-DBBF-5598DE6F243E}"/>
              </a:ext>
            </a:extLst>
          </p:cNvPr>
          <p:cNvSpPr>
            <a:spLocks noChangeShapeType="1"/>
          </p:cNvSpPr>
          <p:nvPr/>
        </p:nvSpPr>
        <p:spPr bwMode="auto">
          <a:xfrm>
            <a:off x="5003800" y="3500438"/>
            <a:ext cx="0" cy="14414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36" name="Line 12">
            <a:extLst>
              <a:ext uri="{FF2B5EF4-FFF2-40B4-BE49-F238E27FC236}">
                <a16:creationId xmlns:a16="http://schemas.microsoft.com/office/drawing/2014/main" id="{00B0FA54-6D3E-672B-20A5-7B4738D876C2}"/>
              </a:ext>
            </a:extLst>
          </p:cNvPr>
          <p:cNvSpPr>
            <a:spLocks noChangeShapeType="1"/>
          </p:cNvSpPr>
          <p:nvPr/>
        </p:nvSpPr>
        <p:spPr bwMode="auto">
          <a:xfrm>
            <a:off x="4284663" y="3500438"/>
            <a:ext cx="0" cy="1081087"/>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37" name="Text Box 13">
            <a:extLst>
              <a:ext uri="{FF2B5EF4-FFF2-40B4-BE49-F238E27FC236}">
                <a16:creationId xmlns:a16="http://schemas.microsoft.com/office/drawing/2014/main" id="{EE408ED3-EFE6-7638-19C0-F3F87CD4B47D}"/>
              </a:ext>
            </a:extLst>
          </p:cNvPr>
          <p:cNvSpPr txBox="1">
            <a:spLocks noChangeArrowheads="1"/>
          </p:cNvSpPr>
          <p:nvPr/>
        </p:nvSpPr>
        <p:spPr bwMode="auto">
          <a:xfrm>
            <a:off x="3203575" y="3141663"/>
            <a:ext cx="165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b="1">
                <a:solidFill>
                  <a:srgbClr val="000000"/>
                </a:solidFill>
              </a:rPr>
              <a:t>הכותל המערבי</a:t>
            </a:r>
            <a:endParaRPr lang="en-US" altLang="he-IL" b="1">
              <a:solidFill>
                <a:srgbClr val="000000"/>
              </a:solidFill>
            </a:endParaRPr>
          </a:p>
        </p:txBody>
      </p:sp>
      <p:sp>
        <p:nvSpPr>
          <p:cNvPr id="26638" name="Text Box 14">
            <a:extLst>
              <a:ext uri="{FF2B5EF4-FFF2-40B4-BE49-F238E27FC236}">
                <a16:creationId xmlns:a16="http://schemas.microsoft.com/office/drawing/2014/main" id="{7B7D3BC3-26EF-266D-33FF-B8938DD27788}"/>
              </a:ext>
            </a:extLst>
          </p:cNvPr>
          <p:cNvSpPr txBox="1">
            <a:spLocks noChangeArrowheads="1"/>
          </p:cNvSpPr>
          <p:nvPr/>
        </p:nvSpPr>
        <p:spPr bwMode="auto">
          <a:xfrm>
            <a:off x="2700338" y="27813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b="1">
                <a:solidFill>
                  <a:srgbClr val="000000"/>
                </a:solidFill>
              </a:rPr>
              <a:t>בית המקדש</a:t>
            </a:r>
            <a:endParaRPr lang="en-US" altLang="he-IL" b="1">
              <a:solidFill>
                <a:srgbClr val="000000"/>
              </a:solidFill>
            </a:endParaRPr>
          </a:p>
        </p:txBody>
      </p:sp>
      <p:sp>
        <p:nvSpPr>
          <p:cNvPr id="26639" name="Line 15">
            <a:extLst>
              <a:ext uri="{FF2B5EF4-FFF2-40B4-BE49-F238E27FC236}">
                <a16:creationId xmlns:a16="http://schemas.microsoft.com/office/drawing/2014/main" id="{3E9AC626-244E-B5DE-F247-F2D1E92B2048}"/>
              </a:ext>
            </a:extLst>
          </p:cNvPr>
          <p:cNvSpPr>
            <a:spLocks noChangeShapeType="1"/>
          </p:cNvSpPr>
          <p:nvPr/>
        </p:nvSpPr>
        <p:spPr bwMode="auto">
          <a:xfrm>
            <a:off x="2987675" y="3068638"/>
            <a:ext cx="0" cy="431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40" name="Text Box 16">
            <a:extLst>
              <a:ext uri="{FF2B5EF4-FFF2-40B4-BE49-F238E27FC236}">
                <a16:creationId xmlns:a16="http://schemas.microsoft.com/office/drawing/2014/main" id="{16819E7D-12FB-450C-46A2-D4CDF3C628E2}"/>
              </a:ext>
            </a:extLst>
          </p:cNvPr>
          <p:cNvSpPr txBox="1">
            <a:spLocks noChangeArrowheads="1"/>
          </p:cNvSpPr>
          <p:nvPr/>
        </p:nvSpPr>
        <p:spPr bwMode="auto">
          <a:xfrm>
            <a:off x="827088" y="2997200"/>
            <a:ext cx="18002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b="1">
                <a:solidFill>
                  <a:srgbClr val="000000"/>
                </a:solidFill>
              </a:rPr>
              <a:t>קשת וילסון – מעלה להר הבית</a:t>
            </a:r>
            <a:endParaRPr lang="en-US" altLang="he-IL" b="1">
              <a:solidFill>
                <a:srgbClr val="000000"/>
              </a:solidFill>
            </a:endParaRPr>
          </a:p>
        </p:txBody>
      </p:sp>
      <p:sp>
        <p:nvSpPr>
          <p:cNvPr id="26641" name="Line 17">
            <a:extLst>
              <a:ext uri="{FF2B5EF4-FFF2-40B4-BE49-F238E27FC236}">
                <a16:creationId xmlns:a16="http://schemas.microsoft.com/office/drawing/2014/main" id="{509BE52F-85AD-E59A-5220-AFB715160D8F}"/>
              </a:ext>
            </a:extLst>
          </p:cNvPr>
          <p:cNvSpPr>
            <a:spLocks noChangeShapeType="1"/>
          </p:cNvSpPr>
          <p:nvPr/>
        </p:nvSpPr>
        <p:spPr bwMode="auto">
          <a:xfrm>
            <a:off x="2411413" y="3573463"/>
            <a:ext cx="0" cy="6477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
        <p:nvSpPr>
          <p:cNvPr id="26642" name="Text Box 18">
            <a:extLst>
              <a:ext uri="{FF2B5EF4-FFF2-40B4-BE49-F238E27FC236}">
                <a16:creationId xmlns:a16="http://schemas.microsoft.com/office/drawing/2014/main" id="{F404D332-825D-8F65-6E2A-F70F38870305}"/>
              </a:ext>
            </a:extLst>
          </p:cNvPr>
          <p:cNvSpPr txBox="1">
            <a:spLocks noChangeArrowheads="1"/>
          </p:cNvSpPr>
          <p:nvPr/>
        </p:nvSpPr>
        <p:spPr bwMode="auto">
          <a:xfrm>
            <a:off x="395288" y="2565400"/>
            <a:ext cx="17287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b="1">
                <a:solidFill>
                  <a:srgbClr val="000000"/>
                </a:solidFill>
              </a:rPr>
              <a:t>מצודת האנטוניה</a:t>
            </a:r>
            <a:endParaRPr lang="en-US" altLang="he-IL" b="1">
              <a:solidFill>
                <a:srgbClr val="000000"/>
              </a:solidFill>
            </a:endParaRPr>
          </a:p>
        </p:txBody>
      </p:sp>
      <p:sp>
        <p:nvSpPr>
          <p:cNvPr id="26643" name="Line 19">
            <a:extLst>
              <a:ext uri="{FF2B5EF4-FFF2-40B4-BE49-F238E27FC236}">
                <a16:creationId xmlns:a16="http://schemas.microsoft.com/office/drawing/2014/main" id="{2DEB7EAA-E4B2-953E-061F-140212B5D31D}"/>
              </a:ext>
            </a:extLst>
          </p:cNvPr>
          <p:cNvSpPr>
            <a:spLocks noChangeShapeType="1"/>
          </p:cNvSpPr>
          <p:nvPr/>
        </p:nvSpPr>
        <p:spPr bwMode="auto">
          <a:xfrm>
            <a:off x="468313" y="2708275"/>
            <a:ext cx="0" cy="7207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e-IL"/>
          </a:p>
        </p:txBody>
      </p:sp>
    </p:spTree>
  </p:cSld>
  <p:clrMapOvr>
    <a:masterClrMapping/>
  </p:clrMapOvr>
  <p:transition spd="slow" advTm="30000">
    <p:sndAc>
      <p:stSnd loop="1">
        <p:snd r:embed="rId3" name="SarahBrightman-LaCaliffa_-cut.wav"/>
      </p:stSnd>
    </p:sndAc>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B92BA108-E81E-5F7E-D1E9-187729B953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865563" cy="5157788"/>
          </a:xfrm>
          <a:prstGeom prst="rect">
            <a:avLst/>
          </a:prstGeom>
          <a:noFill/>
          <a:extLst>
            <a:ext uri="{909E8E84-426E-40DD-AFC4-6F175D3DCCD1}">
              <a14:hiddenFill xmlns:a14="http://schemas.microsoft.com/office/drawing/2010/main">
                <a:solidFill>
                  <a:srgbClr val="FFFFFF"/>
                </a:solidFill>
              </a14:hiddenFill>
            </a:ext>
          </a:extLst>
        </p:spPr>
      </p:pic>
      <p:pic>
        <p:nvPicPr>
          <p:cNvPr id="27651" name="Picture 3">
            <a:extLst>
              <a:ext uri="{FF2B5EF4-FFF2-40B4-BE49-F238E27FC236}">
                <a16:creationId xmlns:a16="http://schemas.microsoft.com/office/drawing/2014/main" id="{7542110C-ADDD-C3A6-CC34-2D639F4A8E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738" y="0"/>
            <a:ext cx="4897437" cy="3252788"/>
          </a:xfrm>
          <a:prstGeom prst="rect">
            <a:avLst/>
          </a:prstGeom>
          <a:noFill/>
          <a:extLst>
            <a:ext uri="{909E8E84-426E-40DD-AFC4-6F175D3DCCD1}">
              <a14:hiddenFill xmlns:a14="http://schemas.microsoft.com/office/drawing/2010/main">
                <a:solidFill>
                  <a:srgbClr val="FFFFFF"/>
                </a:solidFill>
              </a14:hiddenFill>
            </a:ext>
          </a:extLst>
        </p:spPr>
      </p:pic>
      <p:sp>
        <p:nvSpPr>
          <p:cNvPr id="27652" name="Text Box 4">
            <a:extLst>
              <a:ext uri="{FF2B5EF4-FFF2-40B4-BE49-F238E27FC236}">
                <a16:creationId xmlns:a16="http://schemas.microsoft.com/office/drawing/2014/main" id="{CE50E2A5-3664-D7AD-95FE-38F2F5FBC4E9}"/>
              </a:ext>
            </a:extLst>
          </p:cNvPr>
          <p:cNvSpPr txBox="1">
            <a:spLocks noChangeArrowheads="1"/>
          </p:cNvSpPr>
          <p:nvPr/>
        </p:nvSpPr>
        <p:spPr bwMode="auto">
          <a:xfrm>
            <a:off x="3995738" y="3573463"/>
            <a:ext cx="4897437"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sz="2000" b="1"/>
              <a:t>משמאל – המדרגות אל "שערי חולדה", וקטע ממשקוף השער, המכוסה כיום ע"י מבנה מן התקופה האומאית</a:t>
            </a:r>
          </a:p>
          <a:p>
            <a:pPr>
              <a:lnSpc>
                <a:spcPct val="80000"/>
              </a:lnSpc>
              <a:spcBef>
                <a:spcPct val="50000"/>
              </a:spcBef>
            </a:pPr>
            <a:r>
              <a:rPr lang="he-IL" altLang="he-IL" sz="2000" b="1"/>
              <a:t>למעלה – "השער המשולש", שנסתם ע"י המוסלמים לאחר שכבשו את המתחם,           וגרם המדרגות המפואר, העולה אליו, ואשר שוחזר לאחרונה.</a:t>
            </a:r>
            <a:endParaRPr lang="en-US" altLang="he-IL" sz="2000" b="1"/>
          </a:p>
        </p:txBody>
      </p:sp>
      <p:pic>
        <p:nvPicPr>
          <p:cNvPr id="27653" name="Picture 5">
            <a:extLst>
              <a:ext uri="{FF2B5EF4-FFF2-40B4-BE49-F238E27FC236}">
                <a16:creationId xmlns:a16="http://schemas.microsoft.com/office/drawing/2014/main" id="{2A590959-BCE2-1EEC-064A-AFF9B48B6A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700213"/>
            <a:ext cx="9144000" cy="5157787"/>
          </a:xfrm>
          <a:prstGeom prst="rect">
            <a:avLst/>
          </a:prstGeom>
          <a:noFill/>
          <a:extLst>
            <a:ext uri="{909E8E84-426E-40DD-AFC4-6F175D3DCCD1}">
              <a14:hiddenFill xmlns:a14="http://schemas.microsoft.com/office/drawing/2010/main">
                <a:solidFill>
                  <a:srgbClr val="FFFFFF"/>
                </a:solidFill>
              </a14:hiddenFill>
            </a:ext>
          </a:extLst>
        </p:spPr>
      </p:pic>
      <p:sp>
        <p:nvSpPr>
          <p:cNvPr id="27654" name="Text Box 6">
            <a:extLst>
              <a:ext uri="{FF2B5EF4-FFF2-40B4-BE49-F238E27FC236}">
                <a16:creationId xmlns:a16="http://schemas.microsoft.com/office/drawing/2014/main" id="{11937364-798B-CD0C-7C14-BCAF69E6D488}"/>
              </a:ext>
            </a:extLst>
          </p:cNvPr>
          <p:cNvSpPr txBox="1">
            <a:spLocks noChangeArrowheads="1"/>
          </p:cNvSpPr>
          <p:nvPr/>
        </p:nvSpPr>
        <p:spPr bwMode="auto">
          <a:xfrm>
            <a:off x="0" y="0"/>
            <a:ext cx="9144000" cy="201453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pPr>
            <a:r>
              <a:rPr lang="he-IL" altLang="he-IL" sz="2000" b="1">
                <a:solidFill>
                  <a:srgbClr val="000000"/>
                </a:solidFill>
              </a:rPr>
              <a:t>  מתחתנו – איור המתאר את "הכותל הדרומי" בו היו שערי העליה להר הבית:                   </a:t>
            </a:r>
            <a:r>
              <a:rPr lang="en-US" altLang="he-IL" sz="2000" b="1">
                <a:solidFill>
                  <a:srgbClr val="000000"/>
                </a:solidFill>
              </a:rPr>
              <a:t>  </a:t>
            </a:r>
            <a:r>
              <a:rPr lang="he-IL" altLang="he-IL" sz="2000" b="1">
                <a:solidFill>
                  <a:srgbClr val="000000"/>
                </a:solidFill>
              </a:rPr>
              <a:t>משמאל – "שערי חולדה" (הכפולים), ומימין – "השער המשולש", דרך שערים אלו זרם </a:t>
            </a:r>
            <a:r>
              <a:rPr lang="en-US" altLang="he-IL" sz="2000" b="1">
                <a:solidFill>
                  <a:srgbClr val="000000"/>
                </a:solidFill>
              </a:rPr>
              <a:t>    </a:t>
            </a:r>
            <a:r>
              <a:rPr lang="he-IL" altLang="he-IL" sz="2000" b="1">
                <a:solidFill>
                  <a:srgbClr val="000000"/>
                </a:solidFill>
              </a:rPr>
              <a:t>העם אל חצר בית המקדש, ושרידיהם ניראים עד היום...</a:t>
            </a:r>
          </a:p>
          <a:p>
            <a:pPr>
              <a:lnSpc>
                <a:spcPct val="90000"/>
              </a:lnSpc>
            </a:pPr>
            <a:r>
              <a:rPr lang="en-US" altLang="he-IL" sz="2000" b="1">
                <a:solidFill>
                  <a:srgbClr val="000000"/>
                </a:solidFill>
              </a:rPr>
              <a:t>  </a:t>
            </a:r>
            <a:r>
              <a:rPr lang="he-IL" altLang="he-IL" sz="2000" b="1">
                <a:solidFill>
                  <a:srgbClr val="000000"/>
                </a:solidFill>
              </a:rPr>
              <a:t>למרגלות מערכת המדרגות נחשפה מערכת עניפה של מתקני רחצה ומיקוואות שבהן </a:t>
            </a:r>
            <a:r>
              <a:rPr lang="en-US" altLang="he-IL" sz="2000" b="1">
                <a:solidFill>
                  <a:srgbClr val="000000"/>
                </a:solidFill>
              </a:rPr>
              <a:t>      </a:t>
            </a:r>
            <a:r>
              <a:rPr lang="he-IL" altLang="he-IL" sz="2000" b="1">
                <a:solidFill>
                  <a:srgbClr val="000000"/>
                </a:solidFill>
              </a:rPr>
              <a:t>רחצו וטיהרו את עצמם עולי הרגל המאובקים, שבאו לעלות לבית המקדש מכל קצווי </a:t>
            </a:r>
            <a:r>
              <a:rPr lang="en-US" altLang="he-IL" sz="2000" b="1">
                <a:solidFill>
                  <a:srgbClr val="000000"/>
                </a:solidFill>
              </a:rPr>
              <a:t>        </a:t>
            </a:r>
            <a:r>
              <a:rPr lang="he-IL" altLang="he-IL" sz="2000" b="1">
                <a:solidFill>
                  <a:srgbClr val="000000"/>
                </a:solidFill>
              </a:rPr>
              <a:t>הארץ, והתפוצות.</a:t>
            </a:r>
          </a:p>
          <a:p>
            <a:pPr>
              <a:lnSpc>
                <a:spcPct val="90000"/>
              </a:lnSpc>
            </a:pPr>
            <a:endParaRPr lang="he-IL" altLang="he-IL" sz="2000" b="1">
              <a:solidFill>
                <a:srgbClr val="000000"/>
              </a:solidFill>
            </a:endParaRPr>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xit" presetSubtype="8" fill="hold" nodeType="clickEffect">
                                  <p:stCondLst>
                                    <p:cond delay="0"/>
                                  </p:stCondLst>
                                  <p:childTnLst>
                                    <p:animEffect transition="out" filter="wheel(8)">
                                      <p:cBhvr>
                                        <p:cTn id="6" dur="1000"/>
                                        <p:tgtEl>
                                          <p:spTgt spid="27653"/>
                                        </p:tgtEl>
                                      </p:cBhvr>
                                    </p:animEffect>
                                    <p:set>
                                      <p:cBhvr>
                                        <p:cTn id="7" dur="1" fill="hold">
                                          <p:stCondLst>
                                            <p:cond delay="999"/>
                                          </p:stCondLst>
                                        </p:cTn>
                                        <p:tgtEl>
                                          <p:spTgt spid="2765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27654"/>
                                        </p:tgtEl>
                                      </p:cBhvr>
                                    </p:animEffect>
                                    <p:set>
                                      <p:cBhvr>
                                        <p:cTn id="10" dur="1" fill="hold">
                                          <p:stCondLst>
                                            <p:cond delay="999"/>
                                          </p:stCondLst>
                                        </p:cTn>
                                        <p:tgtEl>
                                          <p:spTgt spid="27654"/>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7651"/>
                                        </p:tgtEl>
                                        <p:attrNameLst>
                                          <p:attrName>style.visibility</p:attrName>
                                        </p:attrNameLst>
                                      </p:cBhvr>
                                      <p:to>
                                        <p:strVal val="visible"/>
                                      </p:to>
                                    </p:set>
                                    <p:animEffect transition="in" filter="fade">
                                      <p:cBhvr>
                                        <p:cTn id="13" dur="1000"/>
                                        <p:tgtEl>
                                          <p:spTgt spid="27651"/>
                                        </p:tgtEl>
                                      </p:cBhvr>
                                    </p:animEffect>
                                  </p:childTnLst>
                                </p:cTn>
                              </p:par>
                              <p:par>
                                <p:cTn id="14" presetID="10" presetClass="entr" presetSubtype="0" fill="hold" nodeType="withEffect">
                                  <p:stCondLst>
                                    <p:cond delay="0"/>
                                  </p:stCondLst>
                                  <p:childTnLst>
                                    <p:set>
                                      <p:cBhvr>
                                        <p:cTn id="15" dur="1" fill="hold">
                                          <p:stCondLst>
                                            <p:cond delay="0"/>
                                          </p:stCondLst>
                                        </p:cTn>
                                        <p:tgtEl>
                                          <p:spTgt spid="27650"/>
                                        </p:tgtEl>
                                        <p:attrNameLst>
                                          <p:attrName>style.visibility</p:attrName>
                                        </p:attrNameLst>
                                      </p:cBhvr>
                                      <p:to>
                                        <p:strVal val="visible"/>
                                      </p:to>
                                    </p:set>
                                    <p:animEffect transition="in" filter="fade">
                                      <p:cBhvr>
                                        <p:cTn id="16" dur="1000"/>
                                        <p:tgtEl>
                                          <p:spTgt spid="27650"/>
                                        </p:tgtEl>
                                      </p:cBhvr>
                                    </p:animEffect>
                                  </p:childTnLst>
                                </p:cTn>
                              </p:par>
                              <p:par>
                                <p:cTn id="17" presetID="10" presetClass="entr" presetSubtype="0" fill="hold" nodeType="withEffect">
                                  <p:stCondLst>
                                    <p:cond delay="0"/>
                                  </p:stCondLst>
                                  <p:childTnLst>
                                    <p:set>
                                      <p:cBhvr>
                                        <p:cTn id="18" dur="1" fill="hold">
                                          <p:stCondLst>
                                            <p:cond delay="0"/>
                                          </p:stCondLst>
                                        </p:cTn>
                                        <p:tgtEl>
                                          <p:spTgt spid="27652"/>
                                        </p:tgtEl>
                                        <p:attrNameLst>
                                          <p:attrName>style.visibility</p:attrName>
                                        </p:attrNameLst>
                                      </p:cBhvr>
                                      <p:to>
                                        <p:strVal val="visible"/>
                                      </p:to>
                                    </p:set>
                                    <p:animEffect transition="in" filter="fade">
                                      <p:cBhvr>
                                        <p:cTn id="19" dur="1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2765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5DACF9CA-D532-5905-9D3A-890F2550F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070600"/>
          </a:xfrm>
          <a:prstGeom prst="rect">
            <a:avLst/>
          </a:prstGeom>
          <a:noFill/>
          <a:extLst>
            <a:ext uri="{909E8E84-426E-40DD-AFC4-6F175D3DCCD1}">
              <a14:hiddenFill xmlns:a14="http://schemas.microsoft.com/office/drawing/2010/main">
                <a:solidFill>
                  <a:srgbClr val="FFFFFF"/>
                </a:solidFill>
              </a14:hiddenFill>
            </a:ext>
          </a:extLst>
        </p:spPr>
      </p:pic>
      <p:sp>
        <p:nvSpPr>
          <p:cNvPr id="28675" name="Text Box 3">
            <a:extLst>
              <a:ext uri="{FF2B5EF4-FFF2-40B4-BE49-F238E27FC236}">
                <a16:creationId xmlns:a16="http://schemas.microsoft.com/office/drawing/2014/main" id="{2F4325A2-292E-F3C5-C6A9-9D0FCF31F318}"/>
              </a:ext>
            </a:extLst>
          </p:cNvPr>
          <p:cNvSpPr txBox="1">
            <a:spLocks noChangeArrowheads="1"/>
          </p:cNvSpPr>
          <p:nvPr/>
        </p:nvSpPr>
        <p:spPr bwMode="auto">
          <a:xfrm>
            <a:off x="0" y="6032500"/>
            <a:ext cx="9144000" cy="8255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pPr>
            <a:r>
              <a:rPr lang="he-IL" altLang="he-IL" sz="2000" b="1">
                <a:solidFill>
                  <a:srgbClr val="000000"/>
                </a:solidFill>
              </a:rPr>
              <a:t>הכותל בנוי מאבני גזית ענקיות המונחות זו על זו בדיוק רב, וללא חמרי מילוט להדבקתן, חלקן שוקל עשרות טונות, והגדולה שבהן, אשר ניתן לראותה ב"מינהרת הכותל", מגיעה  למימדים הענקיים של כ 13.6 מ' אורך, 3.5 מ' גובה וכ 4.5 מ' רחב, ומשקלה כ 570 טון!!!</a:t>
            </a:r>
            <a:endParaRPr lang="en-US" altLang="he-IL" sz="2000" b="1">
              <a:solidFill>
                <a:srgbClr val="000000"/>
              </a:solidFill>
            </a:endParaRPr>
          </a:p>
        </p:txBody>
      </p:sp>
      <p:pic>
        <p:nvPicPr>
          <p:cNvPr id="28676" name="Picture 4">
            <a:extLst>
              <a:ext uri="{FF2B5EF4-FFF2-40B4-BE49-F238E27FC236}">
                <a16:creationId xmlns:a16="http://schemas.microsoft.com/office/drawing/2014/main" id="{56A144D7-350D-DCD9-8EF2-4ED04403A3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43713"/>
          </a:xfrm>
          <a:prstGeom prst="rect">
            <a:avLst/>
          </a:prstGeom>
          <a:noFill/>
          <a:extLst>
            <a:ext uri="{909E8E84-426E-40DD-AFC4-6F175D3DCCD1}">
              <a14:hiddenFill xmlns:a14="http://schemas.microsoft.com/office/drawing/2010/main">
                <a:solidFill>
                  <a:srgbClr val="FFFFFF"/>
                </a:solidFill>
              </a14:hiddenFill>
            </a:ext>
          </a:extLst>
        </p:spPr>
      </p:pic>
      <p:sp>
        <p:nvSpPr>
          <p:cNvPr id="28677" name="Text Box 5">
            <a:extLst>
              <a:ext uri="{FF2B5EF4-FFF2-40B4-BE49-F238E27FC236}">
                <a16:creationId xmlns:a16="http://schemas.microsoft.com/office/drawing/2014/main" id="{A3F562BA-6283-8087-DA5A-D9F3B6950970}"/>
              </a:ext>
            </a:extLst>
          </p:cNvPr>
          <p:cNvSpPr txBox="1">
            <a:spLocks noChangeArrowheads="1"/>
          </p:cNvSpPr>
          <p:nvPr/>
        </p:nvSpPr>
        <p:spPr bwMode="auto">
          <a:xfrm>
            <a:off x="0" y="0"/>
            <a:ext cx="9144000" cy="14065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rtl="0">
              <a:lnSpc>
                <a:spcPct val="90000"/>
              </a:lnSpc>
              <a:spcBef>
                <a:spcPct val="50000"/>
              </a:spcBef>
            </a:pPr>
            <a:r>
              <a:rPr lang="he-IL" altLang="he-IL" sz="2400" b="1">
                <a:solidFill>
                  <a:srgbClr val="000000"/>
                </a:solidFill>
              </a:rPr>
              <a:t>מתחתנו – הכותל המערבי, שכאמור הינו קיר התמך המערבי  של  			               </a:t>
            </a:r>
            <a:r>
              <a:rPr lang="en-US" altLang="he-IL" sz="2400" b="1">
                <a:solidFill>
                  <a:srgbClr val="000000"/>
                </a:solidFill>
              </a:rPr>
              <a:t>      </a:t>
            </a:r>
            <a:r>
              <a:rPr lang="he-IL" altLang="he-IL" sz="2400" b="1">
                <a:solidFill>
                  <a:srgbClr val="000000"/>
                </a:solidFill>
              </a:rPr>
              <a:t>רחבת הר הבית                                         אורכו הכולל – 488 מ', אך רחבת התפילה תופסת 57 מ' בלבד, גבהו של </a:t>
            </a:r>
            <a:r>
              <a:rPr lang="en-US" altLang="he-IL" sz="2400" b="1">
                <a:solidFill>
                  <a:srgbClr val="000000"/>
                </a:solidFill>
              </a:rPr>
              <a:t>  </a:t>
            </a:r>
            <a:r>
              <a:rPr lang="he-IL" altLang="he-IL" sz="2400" b="1">
                <a:solidFill>
                  <a:srgbClr val="000000"/>
                </a:solidFill>
              </a:rPr>
              <a:t>הכותל בפינתו הדרום מערבית – כ 30 מ', ומעל רחבת התפילה כ 18 מ'.</a:t>
            </a:r>
            <a:endParaRPr lang="en-US" altLang="he-IL" sz="2400" b="1">
              <a:solidFill>
                <a:srgbClr val="000000"/>
              </a:solidFill>
            </a:endParaRPr>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xit" presetSubtype="0" fill="hold" nodeType="clickEffect">
                                  <p:stCondLst>
                                    <p:cond delay="0"/>
                                  </p:stCondLst>
                                  <p:childTnLst>
                                    <p:animEffect transition="out" filter="fade">
                                      <p:cBhvr>
                                        <p:cTn id="6" dur="1000" accel="50000">
                                          <p:stCondLst>
                                            <p:cond delay="0"/>
                                          </p:stCondLst>
                                        </p:cTn>
                                        <p:tgtEl>
                                          <p:spTgt spid="28676"/>
                                        </p:tgtEl>
                                      </p:cBhvr>
                                    </p:animEffect>
                                    <p:anim calcmode="lin" valueType="num">
                                      <p:cBhvr>
                                        <p:cTn id="7" dur="500" accel="50000">
                                          <p:stCondLst>
                                            <p:cond delay="0"/>
                                          </p:stCondLst>
                                        </p:cTn>
                                        <p:tgtEl>
                                          <p:spTgt spid="28676"/>
                                        </p:tgtEl>
                                        <p:attrNameLst>
                                          <p:attrName>ppt_y</p:attrName>
                                        </p:attrNameLst>
                                      </p:cBhvr>
                                      <p:tavLst>
                                        <p:tav tm="0">
                                          <p:val>
                                            <p:strVal val="ppt_y"/>
                                          </p:val>
                                        </p:tav>
                                        <p:tav tm="100000">
                                          <p:val>
                                            <p:strVal val="ppt_y+.1"/>
                                          </p:val>
                                        </p:tav>
                                      </p:tavLst>
                                    </p:anim>
                                    <p:anim calcmode="lin" valueType="num">
                                      <p:cBhvr>
                                        <p:cTn id="8" dur="500" decel="50000">
                                          <p:stCondLst>
                                            <p:cond delay="500"/>
                                          </p:stCondLst>
                                        </p:cTn>
                                        <p:tgtEl>
                                          <p:spTgt spid="28676"/>
                                        </p:tgtEl>
                                        <p:attrNameLst>
                                          <p:attrName>ppt_y</p:attrName>
                                        </p:attrNameLst>
                                      </p:cBhvr>
                                      <p:tavLst>
                                        <p:tav tm="0">
                                          <p:val>
                                            <p:strVal val="ppt_y"/>
                                          </p:val>
                                        </p:tav>
                                        <p:tav tm="100000">
                                          <p:val>
                                            <p:strVal val="ppt_y-.1"/>
                                          </p:val>
                                        </p:tav>
                                      </p:tavLst>
                                    </p:anim>
                                    <p:anim calcmode="lin" valueType="num">
                                      <p:cBhvr>
                                        <p:cTn id="9" dur="500" accel="50000">
                                          <p:stCondLst>
                                            <p:cond delay="500"/>
                                          </p:stCondLst>
                                        </p:cTn>
                                        <p:tgtEl>
                                          <p:spTgt spid="28676"/>
                                        </p:tgtEl>
                                        <p:attrNameLst>
                                          <p:attrName>ppt_x</p:attrName>
                                        </p:attrNameLst>
                                      </p:cBhvr>
                                      <p:tavLst>
                                        <p:tav tm="0">
                                          <p:val>
                                            <p:strVal val="ppt_x"/>
                                          </p:val>
                                        </p:tav>
                                        <p:tav tm="100000">
                                          <p:val>
                                            <p:strVal val="ppt_x+.4"/>
                                          </p:val>
                                        </p:tav>
                                      </p:tavLst>
                                    </p:anim>
                                    <p:anim calcmode="lin" valueType="num">
                                      <p:cBhvr>
                                        <p:cTn id="10" dur="1000"/>
                                        <p:tgtEl>
                                          <p:spTgt spid="28676"/>
                                        </p:tgtEl>
                                        <p:attrNameLst>
                                          <p:attrName>ppt_h</p:attrName>
                                        </p:attrNameLst>
                                      </p:cBhvr>
                                      <p:tavLst>
                                        <p:tav tm="0">
                                          <p:val>
                                            <p:strVal val="ppt_h"/>
                                          </p:val>
                                        </p:tav>
                                        <p:tav tm="100000">
                                          <p:val>
                                            <p:strVal val="ppt_h"/>
                                          </p:val>
                                        </p:tav>
                                      </p:tavLst>
                                    </p:anim>
                                    <p:anim calcmode="lin" valueType="num">
                                      <p:cBhvr>
                                        <p:cTn id="11" dur="500" accel="50000">
                                          <p:stCondLst>
                                            <p:cond delay="0"/>
                                          </p:stCondLst>
                                        </p:cTn>
                                        <p:tgtEl>
                                          <p:spTgt spid="28676"/>
                                        </p:tgtEl>
                                        <p:attrNameLst>
                                          <p:attrName>ppt_w</p:attrName>
                                        </p:attrNameLst>
                                      </p:cBhvr>
                                      <p:tavLst>
                                        <p:tav tm="0">
                                          <p:val>
                                            <p:strVal val="ppt_w"/>
                                          </p:val>
                                        </p:tav>
                                        <p:tav tm="100000">
                                          <p:val>
                                            <p:strVal val="ppt_w*.05"/>
                                          </p:val>
                                        </p:tav>
                                      </p:tavLst>
                                    </p:anim>
                                    <p:anim calcmode="lin" valueType="num">
                                      <p:cBhvr>
                                        <p:cTn id="12" dur="500" decel="50000">
                                          <p:stCondLst>
                                            <p:cond delay="500"/>
                                          </p:stCondLst>
                                        </p:cTn>
                                        <p:tgtEl>
                                          <p:spTgt spid="28676"/>
                                        </p:tgtEl>
                                        <p:attrNameLst>
                                          <p:attrName>ppt_w</p:attrName>
                                        </p:attrNameLst>
                                      </p:cBhvr>
                                      <p:tavLst>
                                        <p:tav tm="0">
                                          <p:val>
                                            <p:strVal val="ppt_w"/>
                                          </p:val>
                                        </p:tav>
                                        <p:tav tm="100000">
                                          <p:val>
                                            <p:strVal val="ppt_w/.05"/>
                                          </p:val>
                                        </p:tav>
                                      </p:tavLst>
                                    </p:anim>
                                    <p:anim calcmode="lin" valueType="num">
                                      <p:cBhvr>
                                        <p:cTn id="13" dur="500" accel="50000">
                                          <p:stCondLst>
                                            <p:cond delay="500"/>
                                          </p:stCondLst>
                                        </p:cTn>
                                        <p:tgtEl>
                                          <p:spTgt spid="28676"/>
                                        </p:tgtEl>
                                        <p:attrNameLst>
                                          <p:attrName>style.rotation</p:attrName>
                                        </p:attrNameLst>
                                      </p:cBhvr>
                                      <p:tavLst>
                                        <p:tav tm="0">
                                          <p:val>
                                            <p:fltVal val="0"/>
                                          </p:val>
                                        </p:tav>
                                        <p:tav tm="100000">
                                          <p:val>
                                            <p:fltVal val="-90"/>
                                          </p:val>
                                        </p:tav>
                                      </p:tavLst>
                                    </p:anim>
                                    <p:set>
                                      <p:cBhvr>
                                        <p:cTn id="14" dur="1" fill="hold">
                                          <p:stCondLst>
                                            <p:cond delay="999"/>
                                          </p:stCondLst>
                                        </p:cTn>
                                        <p:tgtEl>
                                          <p:spTgt spid="28676"/>
                                        </p:tgtEl>
                                        <p:attrNameLst>
                                          <p:attrName>style.visibility</p:attrName>
                                        </p:attrNameLst>
                                      </p:cBhvr>
                                      <p:to>
                                        <p:strVal val="hidden"/>
                                      </p:to>
                                    </p:set>
                                  </p:childTnLst>
                                </p:cTn>
                              </p:par>
                              <p:par>
                                <p:cTn id="15" presetID="2" presetClass="exit" presetSubtype="1" fill="hold" nodeType="withEffect">
                                  <p:stCondLst>
                                    <p:cond delay="0"/>
                                  </p:stCondLst>
                                  <p:childTnLst>
                                    <p:anim calcmode="lin" valueType="num">
                                      <p:cBhvr additive="base">
                                        <p:cTn id="16" dur="1000"/>
                                        <p:tgtEl>
                                          <p:spTgt spid="28677"/>
                                        </p:tgtEl>
                                        <p:attrNameLst>
                                          <p:attrName>ppt_x</p:attrName>
                                        </p:attrNameLst>
                                      </p:cBhvr>
                                      <p:tavLst>
                                        <p:tav tm="0">
                                          <p:val>
                                            <p:strVal val="ppt_x"/>
                                          </p:val>
                                        </p:tav>
                                        <p:tav tm="100000">
                                          <p:val>
                                            <p:strVal val="ppt_x"/>
                                          </p:val>
                                        </p:tav>
                                      </p:tavLst>
                                    </p:anim>
                                    <p:anim calcmode="lin" valueType="num">
                                      <p:cBhvr additive="base">
                                        <p:cTn id="17" dur="1000"/>
                                        <p:tgtEl>
                                          <p:spTgt spid="28677"/>
                                        </p:tgtEl>
                                        <p:attrNameLst>
                                          <p:attrName>ppt_y</p:attrName>
                                        </p:attrNameLst>
                                      </p:cBhvr>
                                      <p:tavLst>
                                        <p:tav tm="0">
                                          <p:val>
                                            <p:strVal val="ppt_y"/>
                                          </p:val>
                                        </p:tav>
                                        <p:tav tm="100000">
                                          <p:val>
                                            <p:strVal val="0-ppt_h/2"/>
                                          </p:val>
                                        </p:tav>
                                      </p:tavLst>
                                    </p:anim>
                                    <p:set>
                                      <p:cBhvr>
                                        <p:cTn id="18" dur="1" fill="hold">
                                          <p:stCondLst>
                                            <p:cond delay="999"/>
                                          </p:stCondLst>
                                        </p:cTn>
                                        <p:tgtEl>
                                          <p:spTgt spid="28677"/>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2000"/>
                                        <p:tgtEl>
                                          <p:spTgt spid="28676"/>
                                        </p:tgtEl>
                                      </p:cBhvr>
                                    </p:animEffect>
                                    <p:set>
                                      <p:cBhvr>
                                        <p:cTn id="21" dur="1" fill="hold">
                                          <p:stCondLst>
                                            <p:cond delay="1999"/>
                                          </p:stCondLst>
                                        </p:cTn>
                                        <p:tgtEl>
                                          <p:spTgt spid="2867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28675"/>
                                        </p:tgtEl>
                                        <p:attrNameLst>
                                          <p:attrName>style.visibility</p:attrName>
                                        </p:attrNameLst>
                                      </p:cBhvr>
                                      <p:to>
                                        <p:strVal val="visible"/>
                                      </p:to>
                                    </p:set>
                                    <p:animEffect transition="in" filter="fade">
                                      <p:cBhvr>
                                        <p:cTn id="24" dur="1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nimBg="1"/>
      <p:bldP spid="2867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67A2C33D-A4A4-2C6E-B9C0-07196B4B4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85813"/>
            <a:ext cx="9144000" cy="6072187"/>
          </a:xfrm>
          <a:prstGeom prst="rect">
            <a:avLst/>
          </a:prstGeom>
          <a:noFill/>
          <a:extLst>
            <a:ext uri="{909E8E84-426E-40DD-AFC4-6F175D3DCCD1}">
              <a14:hiddenFill xmlns:a14="http://schemas.microsoft.com/office/drawing/2010/main">
                <a:solidFill>
                  <a:srgbClr val="FFFFFF"/>
                </a:solidFill>
              </a14:hiddenFill>
            </a:ext>
          </a:extLst>
        </p:spPr>
      </p:pic>
      <p:sp>
        <p:nvSpPr>
          <p:cNvPr id="29699" name="Text Box 3">
            <a:extLst>
              <a:ext uri="{FF2B5EF4-FFF2-40B4-BE49-F238E27FC236}">
                <a16:creationId xmlns:a16="http://schemas.microsoft.com/office/drawing/2014/main" id="{C05AD8F0-C0CF-6EDF-CFE6-5E84A5817AFE}"/>
              </a:ext>
            </a:extLst>
          </p:cNvPr>
          <p:cNvSpPr txBox="1">
            <a:spLocks noChangeArrowheads="1"/>
          </p:cNvSpPr>
          <p:nvPr/>
        </p:nvSpPr>
        <p:spPr bwMode="auto">
          <a:xfrm>
            <a:off x="250825" y="0"/>
            <a:ext cx="88931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endParaRPr lang="en-US" altLang="he-IL" sz="2000" b="1"/>
          </a:p>
        </p:txBody>
      </p:sp>
      <p:pic>
        <p:nvPicPr>
          <p:cNvPr id="29700" name="Picture 4">
            <a:extLst>
              <a:ext uri="{FF2B5EF4-FFF2-40B4-BE49-F238E27FC236}">
                <a16:creationId xmlns:a16="http://schemas.microsoft.com/office/drawing/2014/main" id="{833DC8D6-DD44-E8E3-A9B5-1A93327CD6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87400"/>
            <a:ext cx="9144000" cy="6070600"/>
          </a:xfrm>
          <a:prstGeom prst="rect">
            <a:avLst/>
          </a:prstGeom>
          <a:noFill/>
          <a:extLst>
            <a:ext uri="{909E8E84-426E-40DD-AFC4-6F175D3DCCD1}">
              <a14:hiddenFill xmlns:a14="http://schemas.microsoft.com/office/drawing/2010/main">
                <a:solidFill>
                  <a:srgbClr val="FFFFFF"/>
                </a:solidFill>
              </a14:hiddenFill>
            </a:ext>
          </a:extLst>
        </p:spPr>
      </p:pic>
      <p:pic>
        <p:nvPicPr>
          <p:cNvPr id="29701" name="Picture 5">
            <a:extLst>
              <a:ext uri="{FF2B5EF4-FFF2-40B4-BE49-F238E27FC236}">
                <a16:creationId xmlns:a16="http://schemas.microsoft.com/office/drawing/2014/main" id="{3952CF4E-D422-94EA-B4B1-822682E0A3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014538"/>
            <a:ext cx="9144000" cy="4843462"/>
          </a:xfrm>
          <a:prstGeom prst="rect">
            <a:avLst/>
          </a:prstGeom>
          <a:noFill/>
          <a:extLst>
            <a:ext uri="{909E8E84-426E-40DD-AFC4-6F175D3DCCD1}">
              <a14:hiddenFill xmlns:a14="http://schemas.microsoft.com/office/drawing/2010/main">
                <a:solidFill>
                  <a:srgbClr val="FFFFFF"/>
                </a:solidFill>
              </a14:hiddenFill>
            </a:ext>
          </a:extLst>
        </p:spPr>
      </p:pic>
      <p:sp>
        <p:nvSpPr>
          <p:cNvPr id="29702" name="Text Box 6">
            <a:extLst>
              <a:ext uri="{FF2B5EF4-FFF2-40B4-BE49-F238E27FC236}">
                <a16:creationId xmlns:a16="http://schemas.microsoft.com/office/drawing/2014/main" id="{97D1F6B0-36B5-F2EA-62A8-FD59C7585110}"/>
              </a:ext>
            </a:extLst>
          </p:cNvPr>
          <p:cNvSpPr txBox="1">
            <a:spLocks noChangeArrowheads="1"/>
          </p:cNvSpPr>
          <p:nvPr/>
        </p:nvSpPr>
        <p:spPr bwMode="auto">
          <a:xfrm>
            <a:off x="0" y="0"/>
            <a:ext cx="9144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000" b="1"/>
              <a:t>      השעה חצות וחצי בסתם יום של חול... רחבת הכותל שוקקת מתפללים כאילו היה זה  </a:t>
            </a:r>
            <a:r>
              <a:rPr lang="en-US" altLang="he-IL" sz="2000" b="1"/>
              <a:t>   </a:t>
            </a:r>
            <a:r>
              <a:rPr lang="he-IL" altLang="he-IL" sz="2000" b="1"/>
              <a:t>עיצומו של יום, רבים עומדים דבוקים אל האבנים העתיקות, ובדבקות עצומה משטחים </a:t>
            </a:r>
            <a:r>
              <a:rPr lang="en-US" altLang="he-IL" sz="2000" b="1"/>
              <a:t>     </a:t>
            </a:r>
            <a:r>
              <a:rPr lang="he-IL" altLang="he-IL" sz="2000" b="1"/>
              <a:t>תחינותיהם בפני ריבון עולם, יש הזועקים בקול גדול, ויש הלוחשים תפילתם בדממה,   </a:t>
            </a:r>
            <a:r>
              <a:rPr lang="en-US" altLang="he-IL" sz="2000" b="1"/>
              <a:t>    </a:t>
            </a:r>
            <a:r>
              <a:rPr lang="he-IL" altLang="he-IL" sz="2000" b="1"/>
              <a:t>יש המנשקים את האבנים הקרות, ויש מי שדמעה זולגת על לחיו, זר המזדמן למקום </a:t>
            </a:r>
            <a:r>
              <a:rPr lang="en-US" altLang="he-IL" sz="2000" b="1"/>
              <a:t>        </a:t>
            </a:r>
            <a:r>
              <a:rPr lang="he-IL" altLang="he-IL" sz="2000" b="1"/>
              <a:t>יתקשה להבין לליבם של המתפללים, אך ללא ספק יחוש באוירת הקדושה המחשמלת!!!</a:t>
            </a:r>
            <a:endParaRPr lang="en-US" altLang="he-IL" sz="2000" b="1"/>
          </a:p>
        </p:txBody>
      </p:sp>
      <p:sp>
        <p:nvSpPr>
          <p:cNvPr id="29703" name="Text Box 7">
            <a:extLst>
              <a:ext uri="{FF2B5EF4-FFF2-40B4-BE49-F238E27FC236}">
                <a16:creationId xmlns:a16="http://schemas.microsoft.com/office/drawing/2014/main" id="{3E0497E0-88A6-2523-D341-497628183F5B}"/>
              </a:ext>
            </a:extLst>
          </p:cNvPr>
          <p:cNvSpPr txBox="1">
            <a:spLocks noChangeArrowheads="1"/>
          </p:cNvSpPr>
          <p:nvPr/>
        </p:nvSpPr>
        <p:spPr bwMode="auto">
          <a:xfrm>
            <a:off x="1763713" y="0"/>
            <a:ext cx="68754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sz="2000" b="1" dirty="0"/>
              <a:t>והמתפללים - דבקים  באמונתם, באבני הכותל, ובבורא עולם</a:t>
            </a:r>
            <a:endParaRPr lang="en-US" altLang="he-IL" sz="2000" b="1" dirty="0"/>
          </a:p>
        </p:txBody>
      </p:sp>
      <p:sp>
        <p:nvSpPr>
          <p:cNvPr id="29704" name="Text Box 8">
            <a:extLst>
              <a:ext uri="{FF2B5EF4-FFF2-40B4-BE49-F238E27FC236}">
                <a16:creationId xmlns:a16="http://schemas.microsoft.com/office/drawing/2014/main" id="{28C1E872-932F-AAD4-622D-6E35D4845C19}"/>
              </a:ext>
            </a:extLst>
          </p:cNvPr>
          <p:cNvSpPr txBox="1">
            <a:spLocks noChangeArrowheads="1"/>
          </p:cNvSpPr>
          <p:nvPr/>
        </p:nvSpPr>
        <p:spPr bwMode="auto">
          <a:xfrm>
            <a:off x="5724525" y="0"/>
            <a:ext cx="30956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he-IL" altLang="he-IL" sz="2000" b="1"/>
              <a:t>הכותל מואר באור יקרות...</a:t>
            </a:r>
            <a:endParaRPr lang="en-US" altLang="he-IL" sz="2000" b="1"/>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xit" presetSubtype="0" fill="hold" nodeType="clickEffect">
                                  <p:stCondLst>
                                    <p:cond delay="0"/>
                                  </p:stCondLst>
                                  <p:childTnLst>
                                    <p:animEffect transition="out" filter="fade">
                                      <p:cBhvr>
                                        <p:cTn id="6" dur="1000" accel="50000">
                                          <p:stCondLst>
                                            <p:cond delay="0"/>
                                          </p:stCondLst>
                                        </p:cTn>
                                        <p:tgtEl>
                                          <p:spTgt spid="29701"/>
                                        </p:tgtEl>
                                      </p:cBhvr>
                                    </p:animEffect>
                                    <p:anim calcmode="lin" valueType="num">
                                      <p:cBhvr>
                                        <p:cTn id="7" dur="500" accel="50000">
                                          <p:stCondLst>
                                            <p:cond delay="0"/>
                                          </p:stCondLst>
                                        </p:cTn>
                                        <p:tgtEl>
                                          <p:spTgt spid="29701"/>
                                        </p:tgtEl>
                                        <p:attrNameLst>
                                          <p:attrName>ppt_y</p:attrName>
                                        </p:attrNameLst>
                                      </p:cBhvr>
                                      <p:tavLst>
                                        <p:tav tm="0">
                                          <p:val>
                                            <p:strVal val="ppt_y"/>
                                          </p:val>
                                        </p:tav>
                                        <p:tav tm="100000">
                                          <p:val>
                                            <p:strVal val="ppt_y+.1"/>
                                          </p:val>
                                        </p:tav>
                                      </p:tavLst>
                                    </p:anim>
                                    <p:anim calcmode="lin" valueType="num">
                                      <p:cBhvr>
                                        <p:cTn id="8" dur="500" decel="50000">
                                          <p:stCondLst>
                                            <p:cond delay="500"/>
                                          </p:stCondLst>
                                        </p:cTn>
                                        <p:tgtEl>
                                          <p:spTgt spid="29701"/>
                                        </p:tgtEl>
                                        <p:attrNameLst>
                                          <p:attrName>ppt_y</p:attrName>
                                        </p:attrNameLst>
                                      </p:cBhvr>
                                      <p:tavLst>
                                        <p:tav tm="0">
                                          <p:val>
                                            <p:strVal val="ppt_y"/>
                                          </p:val>
                                        </p:tav>
                                        <p:tav tm="100000">
                                          <p:val>
                                            <p:strVal val="ppt_y-.1"/>
                                          </p:val>
                                        </p:tav>
                                      </p:tavLst>
                                    </p:anim>
                                    <p:anim calcmode="lin" valueType="num">
                                      <p:cBhvr>
                                        <p:cTn id="9" dur="500" accel="50000">
                                          <p:stCondLst>
                                            <p:cond delay="500"/>
                                          </p:stCondLst>
                                        </p:cTn>
                                        <p:tgtEl>
                                          <p:spTgt spid="29701"/>
                                        </p:tgtEl>
                                        <p:attrNameLst>
                                          <p:attrName>ppt_x</p:attrName>
                                        </p:attrNameLst>
                                      </p:cBhvr>
                                      <p:tavLst>
                                        <p:tav tm="0">
                                          <p:val>
                                            <p:strVal val="ppt_x"/>
                                          </p:val>
                                        </p:tav>
                                        <p:tav tm="100000">
                                          <p:val>
                                            <p:strVal val="ppt_x+.4"/>
                                          </p:val>
                                        </p:tav>
                                      </p:tavLst>
                                    </p:anim>
                                    <p:anim calcmode="lin" valueType="num">
                                      <p:cBhvr>
                                        <p:cTn id="10" dur="1000"/>
                                        <p:tgtEl>
                                          <p:spTgt spid="29701"/>
                                        </p:tgtEl>
                                        <p:attrNameLst>
                                          <p:attrName>ppt_h</p:attrName>
                                        </p:attrNameLst>
                                      </p:cBhvr>
                                      <p:tavLst>
                                        <p:tav tm="0">
                                          <p:val>
                                            <p:strVal val="ppt_h"/>
                                          </p:val>
                                        </p:tav>
                                        <p:tav tm="100000">
                                          <p:val>
                                            <p:strVal val="ppt_h"/>
                                          </p:val>
                                        </p:tav>
                                      </p:tavLst>
                                    </p:anim>
                                    <p:anim calcmode="lin" valueType="num">
                                      <p:cBhvr>
                                        <p:cTn id="11" dur="500" accel="50000">
                                          <p:stCondLst>
                                            <p:cond delay="0"/>
                                          </p:stCondLst>
                                        </p:cTn>
                                        <p:tgtEl>
                                          <p:spTgt spid="29701"/>
                                        </p:tgtEl>
                                        <p:attrNameLst>
                                          <p:attrName>ppt_w</p:attrName>
                                        </p:attrNameLst>
                                      </p:cBhvr>
                                      <p:tavLst>
                                        <p:tav tm="0">
                                          <p:val>
                                            <p:strVal val="ppt_w"/>
                                          </p:val>
                                        </p:tav>
                                        <p:tav tm="100000">
                                          <p:val>
                                            <p:strVal val="ppt_w*.05"/>
                                          </p:val>
                                        </p:tav>
                                      </p:tavLst>
                                    </p:anim>
                                    <p:anim calcmode="lin" valueType="num">
                                      <p:cBhvr>
                                        <p:cTn id="12" dur="500" decel="50000">
                                          <p:stCondLst>
                                            <p:cond delay="500"/>
                                          </p:stCondLst>
                                        </p:cTn>
                                        <p:tgtEl>
                                          <p:spTgt spid="29701"/>
                                        </p:tgtEl>
                                        <p:attrNameLst>
                                          <p:attrName>ppt_w</p:attrName>
                                        </p:attrNameLst>
                                      </p:cBhvr>
                                      <p:tavLst>
                                        <p:tav tm="0">
                                          <p:val>
                                            <p:strVal val="ppt_w"/>
                                          </p:val>
                                        </p:tav>
                                        <p:tav tm="100000">
                                          <p:val>
                                            <p:strVal val="ppt_w/.05"/>
                                          </p:val>
                                        </p:tav>
                                      </p:tavLst>
                                    </p:anim>
                                    <p:anim calcmode="lin" valueType="num">
                                      <p:cBhvr>
                                        <p:cTn id="13" dur="500" accel="50000">
                                          <p:stCondLst>
                                            <p:cond delay="500"/>
                                          </p:stCondLst>
                                        </p:cTn>
                                        <p:tgtEl>
                                          <p:spTgt spid="29701"/>
                                        </p:tgtEl>
                                        <p:attrNameLst>
                                          <p:attrName>style.rotation</p:attrName>
                                        </p:attrNameLst>
                                      </p:cBhvr>
                                      <p:tavLst>
                                        <p:tav tm="0">
                                          <p:val>
                                            <p:fltVal val="0"/>
                                          </p:val>
                                        </p:tav>
                                        <p:tav tm="100000">
                                          <p:val>
                                            <p:fltVal val="-90"/>
                                          </p:val>
                                        </p:tav>
                                      </p:tavLst>
                                    </p:anim>
                                    <p:set>
                                      <p:cBhvr>
                                        <p:cTn id="14" dur="1" fill="hold">
                                          <p:stCondLst>
                                            <p:cond delay="999"/>
                                          </p:stCondLst>
                                        </p:cTn>
                                        <p:tgtEl>
                                          <p:spTgt spid="2970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29700"/>
                                        </p:tgtEl>
                                        <p:attrNameLst>
                                          <p:attrName>style.visibility</p:attrName>
                                        </p:attrNameLst>
                                      </p:cBhvr>
                                      <p:to>
                                        <p:strVal val="visible"/>
                                      </p:to>
                                    </p:set>
                                    <p:animEffect transition="in" filter="fade">
                                      <p:cBhvr>
                                        <p:cTn id="17" dur="2000"/>
                                        <p:tgtEl>
                                          <p:spTgt spid="29700"/>
                                        </p:tgtEl>
                                      </p:cBhvr>
                                    </p:animEffect>
                                  </p:childTnLst>
                                </p:cTn>
                              </p:par>
                              <p:par>
                                <p:cTn id="18" presetID="10" presetClass="entr" presetSubtype="0" fill="hold" nodeType="withEffect">
                                  <p:stCondLst>
                                    <p:cond delay="0"/>
                                  </p:stCondLst>
                                  <p:childTnLst>
                                    <p:set>
                                      <p:cBhvr>
                                        <p:cTn id="19" dur="1" fill="hold">
                                          <p:stCondLst>
                                            <p:cond delay="0"/>
                                          </p:stCondLst>
                                        </p:cTn>
                                        <p:tgtEl>
                                          <p:spTgt spid="29704"/>
                                        </p:tgtEl>
                                        <p:attrNameLst>
                                          <p:attrName>style.visibility</p:attrName>
                                        </p:attrNameLst>
                                      </p:cBhvr>
                                      <p:to>
                                        <p:strVal val="visible"/>
                                      </p:to>
                                    </p:set>
                                    <p:animEffect transition="in" filter="fade">
                                      <p:cBhvr>
                                        <p:cTn id="20" dur="2000"/>
                                        <p:tgtEl>
                                          <p:spTgt spid="29704"/>
                                        </p:tgtEl>
                                      </p:cBhvr>
                                    </p:animEffect>
                                  </p:childTnLst>
                                </p:cTn>
                              </p:par>
                              <p:par>
                                <p:cTn id="21" presetID="25" presetClass="exit" presetSubtype="0" fill="hold" nodeType="withEffect">
                                  <p:stCondLst>
                                    <p:cond delay="0"/>
                                  </p:stCondLst>
                                  <p:childTnLst>
                                    <p:animEffect transition="out" filter="fade">
                                      <p:cBhvr>
                                        <p:cTn id="22" dur="1000" accel="50000">
                                          <p:stCondLst>
                                            <p:cond delay="0"/>
                                          </p:stCondLst>
                                        </p:cTn>
                                        <p:tgtEl>
                                          <p:spTgt spid="29702"/>
                                        </p:tgtEl>
                                      </p:cBhvr>
                                    </p:animEffect>
                                    <p:anim calcmode="lin" valueType="num">
                                      <p:cBhvr>
                                        <p:cTn id="23" dur="500" accel="50000">
                                          <p:stCondLst>
                                            <p:cond delay="0"/>
                                          </p:stCondLst>
                                        </p:cTn>
                                        <p:tgtEl>
                                          <p:spTgt spid="29702"/>
                                        </p:tgtEl>
                                        <p:attrNameLst>
                                          <p:attrName>ppt_y</p:attrName>
                                        </p:attrNameLst>
                                      </p:cBhvr>
                                      <p:tavLst>
                                        <p:tav tm="0">
                                          <p:val>
                                            <p:strVal val="ppt_y"/>
                                          </p:val>
                                        </p:tav>
                                        <p:tav tm="100000">
                                          <p:val>
                                            <p:strVal val="ppt_y+.1"/>
                                          </p:val>
                                        </p:tav>
                                      </p:tavLst>
                                    </p:anim>
                                    <p:anim calcmode="lin" valueType="num">
                                      <p:cBhvr>
                                        <p:cTn id="24" dur="500" decel="50000">
                                          <p:stCondLst>
                                            <p:cond delay="500"/>
                                          </p:stCondLst>
                                        </p:cTn>
                                        <p:tgtEl>
                                          <p:spTgt spid="29702"/>
                                        </p:tgtEl>
                                        <p:attrNameLst>
                                          <p:attrName>ppt_y</p:attrName>
                                        </p:attrNameLst>
                                      </p:cBhvr>
                                      <p:tavLst>
                                        <p:tav tm="0">
                                          <p:val>
                                            <p:strVal val="ppt_y"/>
                                          </p:val>
                                        </p:tav>
                                        <p:tav tm="100000">
                                          <p:val>
                                            <p:strVal val="ppt_y-.1"/>
                                          </p:val>
                                        </p:tav>
                                      </p:tavLst>
                                    </p:anim>
                                    <p:anim calcmode="lin" valueType="num">
                                      <p:cBhvr>
                                        <p:cTn id="25" dur="500" accel="50000">
                                          <p:stCondLst>
                                            <p:cond delay="500"/>
                                          </p:stCondLst>
                                        </p:cTn>
                                        <p:tgtEl>
                                          <p:spTgt spid="29702"/>
                                        </p:tgtEl>
                                        <p:attrNameLst>
                                          <p:attrName>ppt_x</p:attrName>
                                        </p:attrNameLst>
                                      </p:cBhvr>
                                      <p:tavLst>
                                        <p:tav tm="0">
                                          <p:val>
                                            <p:strVal val="ppt_x"/>
                                          </p:val>
                                        </p:tav>
                                        <p:tav tm="100000">
                                          <p:val>
                                            <p:strVal val="ppt_x+.4"/>
                                          </p:val>
                                        </p:tav>
                                      </p:tavLst>
                                    </p:anim>
                                    <p:anim calcmode="lin" valueType="num">
                                      <p:cBhvr>
                                        <p:cTn id="26" dur="1000"/>
                                        <p:tgtEl>
                                          <p:spTgt spid="29702"/>
                                        </p:tgtEl>
                                        <p:attrNameLst>
                                          <p:attrName>ppt_h</p:attrName>
                                        </p:attrNameLst>
                                      </p:cBhvr>
                                      <p:tavLst>
                                        <p:tav tm="0">
                                          <p:val>
                                            <p:strVal val="ppt_h"/>
                                          </p:val>
                                        </p:tav>
                                        <p:tav tm="100000">
                                          <p:val>
                                            <p:strVal val="ppt_h"/>
                                          </p:val>
                                        </p:tav>
                                      </p:tavLst>
                                    </p:anim>
                                    <p:anim calcmode="lin" valueType="num">
                                      <p:cBhvr>
                                        <p:cTn id="27" dur="500" accel="50000">
                                          <p:stCondLst>
                                            <p:cond delay="0"/>
                                          </p:stCondLst>
                                        </p:cTn>
                                        <p:tgtEl>
                                          <p:spTgt spid="29702"/>
                                        </p:tgtEl>
                                        <p:attrNameLst>
                                          <p:attrName>ppt_w</p:attrName>
                                        </p:attrNameLst>
                                      </p:cBhvr>
                                      <p:tavLst>
                                        <p:tav tm="0">
                                          <p:val>
                                            <p:strVal val="ppt_w"/>
                                          </p:val>
                                        </p:tav>
                                        <p:tav tm="100000">
                                          <p:val>
                                            <p:strVal val="ppt_w*.05"/>
                                          </p:val>
                                        </p:tav>
                                      </p:tavLst>
                                    </p:anim>
                                    <p:anim calcmode="lin" valueType="num">
                                      <p:cBhvr>
                                        <p:cTn id="28" dur="500" decel="50000">
                                          <p:stCondLst>
                                            <p:cond delay="500"/>
                                          </p:stCondLst>
                                        </p:cTn>
                                        <p:tgtEl>
                                          <p:spTgt spid="29702"/>
                                        </p:tgtEl>
                                        <p:attrNameLst>
                                          <p:attrName>ppt_w</p:attrName>
                                        </p:attrNameLst>
                                      </p:cBhvr>
                                      <p:tavLst>
                                        <p:tav tm="0">
                                          <p:val>
                                            <p:strVal val="ppt_w"/>
                                          </p:val>
                                        </p:tav>
                                        <p:tav tm="100000">
                                          <p:val>
                                            <p:strVal val="ppt_w/.05"/>
                                          </p:val>
                                        </p:tav>
                                      </p:tavLst>
                                    </p:anim>
                                    <p:anim calcmode="lin" valueType="num">
                                      <p:cBhvr>
                                        <p:cTn id="29" dur="500" accel="50000">
                                          <p:stCondLst>
                                            <p:cond delay="500"/>
                                          </p:stCondLst>
                                        </p:cTn>
                                        <p:tgtEl>
                                          <p:spTgt spid="29702"/>
                                        </p:tgtEl>
                                        <p:attrNameLst>
                                          <p:attrName>style.rotation</p:attrName>
                                        </p:attrNameLst>
                                      </p:cBhvr>
                                      <p:tavLst>
                                        <p:tav tm="0">
                                          <p:val>
                                            <p:fltVal val="0"/>
                                          </p:val>
                                        </p:tav>
                                        <p:tav tm="100000">
                                          <p:val>
                                            <p:fltVal val="-90"/>
                                          </p:val>
                                        </p:tav>
                                      </p:tavLst>
                                    </p:anim>
                                    <p:set>
                                      <p:cBhvr>
                                        <p:cTn id="30" dur="1" fill="hold">
                                          <p:stCondLst>
                                            <p:cond delay="999"/>
                                          </p:stCondLst>
                                        </p:cTn>
                                        <p:tgtEl>
                                          <p:spTgt spid="29702"/>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xit" presetSubtype="0" fill="hold" nodeType="clickEffect">
                                  <p:stCondLst>
                                    <p:cond delay="0"/>
                                  </p:stCondLst>
                                  <p:childTnLst>
                                    <p:animEffect transition="out" filter="fade">
                                      <p:cBhvr>
                                        <p:cTn id="34" dur="1000" accel="50000">
                                          <p:stCondLst>
                                            <p:cond delay="0"/>
                                          </p:stCondLst>
                                        </p:cTn>
                                        <p:tgtEl>
                                          <p:spTgt spid="29700"/>
                                        </p:tgtEl>
                                      </p:cBhvr>
                                    </p:animEffect>
                                    <p:anim calcmode="lin" valueType="num">
                                      <p:cBhvr>
                                        <p:cTn id="35" dur="500" accel="50000">
                                          <p:stCondLst>
                                            <p:cond delay="0"/>
                                          </p:stCondLst>
                                        </p:cTn>
                                        <p:tgtEl>
                                          <p:spTgt spid="29700"/>
                                        </p:tgtEl>
                                        <p:attrNameLst>
                                          <p:attrName>ppt_y</p:attrName>
                                        </p:attrNameLst>
                                      </p:cBhvr>
                                      <p:tavLst>
                                        <p:tav tm="0">
                                          <p:val>
                                            <p:strVal val="ppt_y"/>
                                          </p:val>
                                        </p:tav>
                                        <p:tav tm="100000">
                                          <p:val>
                                            <p:strVal val="ppt_y+.1"/>
                                          </p:val>
                                        </p:tav>
                                      </p:tavLst>
                                    </p:anim>
                                    <p:anim calcmode="lin" valueType="num">
                                      <p:cBhvr>
                                        <p:cTn id="36" dur="500" decel="50000">
                                          <p:stCondLst>
                                            <p:cond delay="500"/>
                                          </p:stCondLst>
                                        </p:cTn>
                                        <p:tgtEl>
                                          <p:spTgt spid="29700"/>
                                        </p:tgtEl>
                                        <p:attrNameLst>
                                          <p:attrName>ppt_y</p:attrName>
                                        </p:attrNameLst>
                                      </p:cBhvr>
                                      <p:tavLst>
                                        <p:tav tm="0">
                                          <p:val>
                                            <p:strVal val="ppt_y"/>
                                          </p:val>
                                        </p:tav>
                                        <p:tav tm="100000">
                                          <p:val>
                                            <p:strVal val="ppt_y-.1"/>
                                          </p:val>
                                        </p:tav>
                                      </p:tavLst>
                                    </p:anim>
                                    <p:anim calcmode="lin" valueType="num">
                                      <p:cBhvr>
                                        <p:cTn id="37" dur="500" accel="50000">
                                          <p:stCondLst>
                                            <p:cond delay="500"/>
                                          </p:stCondLst>
                                        </p:cTn>
                                        <p:tgtEl>
                                          <p:spTgt spid="29700"/>
                                        </p:tgtEl>
                                        <p:attrNameLst>
                                          <p:attrName>ppt_x</p:attrName>
                                        </p:attrNameLst>
                                      </p:cBhvr>
                                      <p:tavLst>
                                        <p:tav tm="0">
                                          <p:val>
                                            <p:strVal val="ppt_x"/>
                                          </p:val>
                                        </p:tav>
                                        <p:tav tm="100000">
                                          <p:val>
                                            <p:strVal val="ppt_x+.4"/>
                                          </p:val>
                                        </p:tav>
                                      </p:tavLst>
                                    </p:anim>
                                    <p:anim calcmode="lin" valueType="num">
                                      <p:cBhvr>
                                        <p:cTn id="38" dur="1000"/>
                                        <p:tgtEl>
                                          <p:spTgt spid="29700"/>
                                        </p:tgtEl>
                                        <p:attrNameLst>
                                          <p:attrName>ppt_h</p:attrName>
                                        </p:attrNameLst>
                                      </p:cBhvr>
                                      <p:tavLst>
                                        <p:tav tm="0">
                                          <p:val>
                                            <p:strVal val="ppt_h"/>
                                          </p:val>
                                        </p:tav>
                                        <p:tav tm="100000">
                                          <p:val>
                                            <p:strVal val="ppt_h"/>
                                          </p:val>
                                        </p:tav>
                                      </p:tavLst>
                                    </p:anim>
                                    <p:anim calcmode="lin" valueType="num">
                                      <p:cBhvr>
                                        <p:cTn id="39" dur="500" accel="50000">
                                          <p:stCondLst>
                                            <p:cond delay="0"/>
                                          </p:stCondLst>
                                        </p:cTn>
                                        <p:tgtEl>
                                          <p:spTgt spid="29700"/>
                                        </p:tgtEl>
                                        <p:attrNameLst>
                                          <p:attrName>ppt_w</p:attrName>
                                        </p:attrNameLst>
                                      </p:cBhvr>
                                      <p:tavLst>
                                        <p:tav tm="0">
                                          <p:val>
                                            <p:strVal val="ppt_w"/>
                                          </p:val>
                                        </p:tav>
                                        <p:tav tm="100000">
                                          <p:val>
                                            <p:strVal val="ppt_w*.05"/>
                                          </p:val>
                                        </p:tav>
                                      </p:tavLst>
                                    </p:anim>
                                    <p:anim calcmode="lin" valueType="num">
                                      <p:cBhvr>
                                        <p:cTn id="40" dur="500" decel="50000">
                                          <p:stCondLst>
                                            <p:cond delay="500"/>
                                          </p:stCondLst>
                                        </p:cTn>
                                        <p:tgtEl>
                                          <p:spTgt spid="29700"/>
                                        </p:tgtEl>
                                        <p:attrNameLst>
                                          <p:attrName>ppt_w</p:attrName>
                                        </p:attrNameLst>
                                      </p:cBhvr>
                                      <p:tavLst>
                                        <p:tav tm="0">
                                          <p:val>
                                            <p:strVal val="ppt_w"/>
                                          </p:val>
                                        </p:tav>
                                        <p:tav tm="100000">
                                          <p:val>
                                            <p:strVal val="ppt_w/.05"/>
                                          </p:val>
                                        </p:tav>
                                      </p:tavLst>
                                    </p:anim>
                                    <p:anim calcmode="lin" valueType="num">
                                      <p:cBhvr>
                                        <p:cTn id="41" dur="500" accel="50000">
                                          <p:stCondLst>
                                            <p:cond delay="500"/>
                                          </p:stCondLst>
                                        </p:cTn>
                                        <p:tgtEl>
                                          <p:spTgt spid="29700"/>
                                        </p:tgtEl>
                                        <p:attrNameLst>
                                          <p:attrName>style.rotation</p:attrName>
                                        </p:attrNameLst>
                                      </p:cBhvr>
                                      <p:tavLst>
                                        <p:tav tm="0">
                                          <p:val>
                                            <p:fltVal val="0"/>
                                          </p:val>
                                        </p:tav>
                                        <p:tav tm="100000">
                                          <p:val>
                                            <p:fltVal val="-90"/>
                                          </p:val>
                                        </p:tav>
                                      </p:tavLst>
                                    </p:anim>
                                    <p:set>
                                      <p:cBhvr>
                                        <p:cTn id="42" dur="1" fill="hold">
                                          <p:stCondLst>
                                            <p:cond delay="999"/>
                                          </p:stCondLst>
                                        </p:cTn>
                                        <p:tgtEl>
                                          <p:spTgt spid="29700"/>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29698"/>
                                        </p:tgtEl>
                                        <p:attrNameLst>
                                          <p:attrName>style.visibility</p:attrName>
                                        </p:attrNameLst>
                                      </p:cBhvr>
                                      <p:to>
                                        <p:strVal val="visible"/>
                                      </p:to>
                                    </p:set>
                                    <p:animEffect transition="in" filter="fade">
                                      <p:cBhvr>
                                        <p:cTn id="45" dur="2000"/>
                                        <p:tgtEl>
                                          <p:spTgt spid="29698"/>
                                        </p:tgtEl>
                                      </p:cBhvr>
                                    </p:animEffect>
                                  </p:childTnLst>
                                </p:cTn>
                              </p:par>
                              <p:par>
                                <p:cTn id="46" presetID="10" presetClass="exit" presetSubtype="0" fill="hold" nodeType="withEffect">
                                  <p:stCondLst>
                                    <p:cond delay="0"/>
                                  </p:stCondLst>
                                  <p:childTnLst>
                                    <p:animEffect transition="out" filter="fade">
                                      <p:cBhvr>
                                        <p:cTn id="47" dur="2000"/>
                                        <p:tgtEl>
                                          <p:spTgt spid="29704"/>
                                        </p:tgtEl>
                                      </p:cBhvr>
                                    </p:animEffect>
                                    <p:set>
                                      <p:cBhvr>
                                        <p:cTn id="48" dur="1" fill="hold">
                                          <p:stCondLst>
                                            <p:cond delay="1999"/>
                                          </p:stCondLst>
                                        </p:cTn>
                                        <p:tgtEl>
                                          <p:spTgt spid="29704"/>
                                        </p:tgtEl>
                                        <p:attrNameLst>
                                          <p:attrName>style.visibility</p:attrName>
                                        </p:attrNameLst>
                                      </p:cBhvr>
                                      <p:to>
                                        <p:strVal val="hidden"/>
                                      </p:to>
                                    </p:set>
                                  </p:childTnLst>
                                </p:cTn>
                              </p:par>
                              <p:par>
                                <p:cTn id="49" presetID="10" presetClass="entr" presetSubtype="0" fill="hold" nodeType="withEffect">
                                  <p:stCondLst>
                                    <p:cond delay="0"/>
                                  </p:stCondLst>
                                  <p:childTnLst>
                                    <p:set>
                                      <p:cBhvr>
                                        <p:cTn id="50" dur="1" fill="hold">
                                          <p:stCondLst>
                                            <p:cond delay="0"/>
                                          </p:stCondLst>
                                        </p:cTn>
                                        <p:tgtEl>
                                          <p:spTgt spid="29703">
                                            <p:txEl>
                                              <p:pRg st="0" end="0"/>
                                            </p:txEl>
                                          </p:spTgt>
                                        </p:tgtEl>
                                        <p:attrNameLst>
                                          <p:attrName>style.visibility</p:attrName>
                                        </p:attrNameLst>
                                      </p:cBhvr>
                                      <p:to>
                                        <p:strVal val="visible"/>
                                      </p:to>
                                    </p:set>
                                    <p:animEffect transition="in" filter="fade">
                                      <p:cBhvr>
                                        <p:cTn id="51" dur="2000"/>
                                        <p:tgtEl>
                                          <p:spTgt spid="297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p:bldP spid="29704" grpId="0"/>
      <p:bldP spid="29704"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1B077A5D-6197-B12D-E2A5-07BB72A6AE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33700"/>
            <a:ext cx="5688013" cy="3924300"/>
          </a:xfrm>
          <a:prstGeom prst="rect">
            <a:avLst/>
          </a:prstGeom>
          <a:noFill/>
          <a:extLst>
            <a:ext uri="{909E8E84-426E-40DD-AFC4-6F175D3DCCD1}">
              <a14:hiddenFill xmlns:a14="http://schemas.microsoft.com/office/drawing/2010/main">
                <a:solidFill>
                  <a:srgbClr val="FFFFFF"/>
                </a:solidFill>
              </a14:hiddenFill>
            </a:ext>
          </a:extLst>
        </p:spPr>
      </p:pic>
      <p:sp>
        <p:nvSpPr>
          <p:cNvPr id="43011" name="Text Box 3">
            <a:extLst>
              <a:ext uri="{FF2B5EF4-FFF2-40B4-BE49-F238E27FC236}">
                <a16:creationId xmlns:a16="http://schemas.microsoft.com/office/drawing/2014/main" id="{C5CD8C4E-FA76-157E-9719-7CFA3C44777B}"/>
              </a:ext>
            </a:extLst>
          </p:cNvPr>
          <p:cNvSpPr txBox="1">
            <a:spLocks noChangeArrowheads="1"/>
          </p:cNvSpPr>
          <p:nvPr/>
        </p:nvSpPr>
        <p:spPr bwMode="auto">
          <a:xfrm>
            <a:off x="-252413" y="0"/>
            <a:ext cx="9072563"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400" b="1"/>
              <a:t>או להתאבל על שרידיו של "הבית השרוף" – בית אמידים יהודי, שנשרף בעת הכיבוש הרומי, בשנת 70 לספ', יחד עם בית המקדש,                   כמו גם על חורבות  בתי כנסת עתיקים למיניהם...</a:t>
            </a:r>
            <a:endParaRPr lang="en-US" altLang="he-IL" sz="2400" b="1"/>
          </a:p>
        </p:txBody>
      </p:sp>
      <p:sp>
        <p:nvSpPr>
          <p:cNvPr id="43012" name="Text Box 4">
            <a:extLst>
              <a:ext uri="{FF2B5EF4-FFF2-40B4-BE49-F238E27FC236}">
                <a16:creationId xmlns:a16="http://schemas.microsoft.com/office/drawing/2014/main" id="{CE962EFE-128C-6810-3EE0-188FF6063E0E}"/>
              </a:ext>
            </a:extLst>
          </p:cNvPr>
          <p:cNvSpPr txBox="1">
            <a:spLocks noChangeArrowheads="1"/>
          </p:cNvSpPr>
          <p:nvPr/>
        </p:nvSpPr>
        <p:spPr bwMode="auto">
          <a:xfrm>
            <a:off x="0" y="0"/>
            <a:ext cx="860425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400" b="1"/>
              <a:t>וגם זאת – תחת שלטונם הטופוגרפי של נציג האיסלם – כיפת הסלע, וכנסיית הגואל הנוצרית לותרנית...</a:t>
            </a:r>
            <a:endParaRPr lang="en-US" altLang="he-IL" sz="2400" b="1"/>
          </a:p>
        </p:txBody>
      </p:sp>
      <p:pic>
        <p:nvPicPr>
          <p:cNvPr id="43013" name="Picture 5">
            <a:extLst>
              <a:ext uri="{FF2B5EF4-FFF2-40B4-BE49-F238E27FC236}">
                <a16:creationId xmlns:a16="http://schemas.microsoft.com/office/drawing/2014/main" id="{0051073C-F519-9ED1-EC6B-9E387133EA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1989138"/>
            <a:ext cx="3708400" cy="3146425"/>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a:extLst>
              <a:ext uri="{FF2B5EF4-FFF2-40B4-BE49-F238E27FC236}">
                <a16:creationId xmlns:a16="http://schemas.microsoft.com/office/drawing/2014/main" id="{C03C5D71-3CD0-9022-08C0-287B090010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173163"/>
            <a:ext cx="9144000" cy="5684837"/>
          </a:xfrm>
          <a:prstGeom prst="rect">
            <a:avLst/>
          </a:prstGeom>
          <a:noFill/>
          <a:extLst>
            <a:ext uri="{909E8E84-426E-40DD-AFC4-6F175D3DCCD1}">
              <a14:hiddenFill xmlns:a14="http://schemas.microsoft.com/office/drawing/2010/main">
                <a:solidFill>
                  <a:srgbClr val="FFFFFF"/>
                </a:solidFill>
              </a14:hiddenFill>
            </a:ext>
          </a:extLst>
        </p:spPr>
      </p:pic>
      <p:pic>
        <p:nvPicPr>
          <p:cNvPr id="43015" name="Picture 7">
            <a:extLst>
              <a:ext uri="{FF2B5EF4-FFF2-40B4-BE49-F238E27FC236}">
                <a16:creationId xmlns:a16="http://schemas.microsoft.com/office/drawing/2014/main" id="{4D092AD1-2A42-288C-2908-2CC5100BBC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794500"/>
          </a:xfrm>
          <a:prstGeom prst="rect">
            <a:avLst/>
          </a:prstGeom>
          <a:noFill/>
          <a:extLst>
            <a:ext uri="{909E8E84-426E-40DD-AFC4-6F175D3DCCD1}">
              <a14:hiddenFill xmlns:a14="http://schemas.microsoft.com/office/drawing/2010/main">
                <a:solidFill>
                  <a:srgbClr val="FFFFFF"/>
                </a:solidFill>
              </a14:hiddenFill>
            </a:ext>
          </a:extLst>
        </p:spPr>
      </p:pic>
      <p:sp>
        <p:nvSpPr>
          <p:cNvPr id="43016" name="Text Box 8">
            <a:extLst>
              <a:ext uri="{FF2B5EF4-FFF2-40B4-BE49-F238E27FC236}">
                <a16:creationId xmlns:a16="http://schemas.microsoft.com/office/drawing/2014/main" id="{74363372-0DBE-C6FA-8A1C-3F3504FE4376}"/>
              </a:ext>
            </a:extLst>
          </p:cNvPr>
          <p:cNvSpPr txBox="1">
            <a:spLocks noChangeArrowheads="1"/>
          </p:cNvSpPr>
          <p:nvPr/>
        </p:nvSpPr>
        <p:spPr bwMode="auto">
          <a:xfrm>
            <a:off x="0" y="0"/>
            <a:ext cx="9144000" cy="749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400" b="1"/>
              <a:t>          ליהודים כיום לא נותר אלא להתרפק על שרידי עברם, כמו "הכותל  </a:t>
            </a:r>
            <a:r>
              <a:rPr lang="en-US" altLang="he-IL" sz="2400" b="1"/>
              <a:t>   </a:t>
            </a:r>
            <a:r>
              <a:rPr lang="he-IL" altLang="he-IL" sz="2400" b="1"/>
              <a:t>המערבי", שאינו אלא קיר תמך של מיתחם "הר הבית".</a:t>
            </a:r>
            <a:endParaRPr lang="en-US" altLang="he-IL" sz="2400" b="1"/>
          </a:p>
        </p:txBody>
      </p:sp>
    </p:spTree>
  </p:cSld>
  <p:clrMapOvr>
    <a:masterClrMapping/>
  </p:clrMapOvr>
  <p:transition spd="slow" advTm="30000">
    <p:sndAc>
      <p:stSnd loop="1">
        <p:snd r:embed="rId3" name="SarahBrightman-LaCaliffa_-cut.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1" fill="hold" nodeType="withEffect">
                                  <p:stCondLst>
                                    <p:cond delay="0"/>
                                  </p:stCondLst>
                                  <p:childTnLst>
                                    <p:set>
                                      <p:cBhvr>
                                        <p:cTn id="6" dur="1" fill="hold">
                                          <p:stCondLst>
                                            <p:cond delay="0"/>
                                          </p:stCondLst>
                                        </p:cTn>
                                        <p:tgtEl>
                                          <p:spTgt spid="43016"/>
                                        </p:tgtEl>
                                        <p:attrNameLst>
                                          <p:attrName>style.visibility</p:attrName>
                                        </p:attrNameLst>
                                      </p:cBhvr>
                                      <p:to>
                                        <p:strVal val="visible"/>
                                      </p:to>
                                    </p:set>
                                    <p:anim calcmode="lin" valueType="num">
                                      <p:cBhvr additive="base">
                                        <p:cTn id="7" dur="1000" fill="hold"/>
                                        <p:tgtEl>
                                          <p:spTgt spid="43016"/>
                                        </p:tgtEl>
                                        <p:attrNameLst>
                                          <p:attrName>ppt_x</p:attrName>
                                        </p:attrNameLst>
                                      </p:cBhvr>
                                      <p:tavLst>
                                        <p:tav tm="0">
                                          <p:val>
                                            <p:strVal val="#ppt_x"/>
                                          </p:val>
                                        </p:tav>
                                        <p:tav tm="100000">
                                          <p:val>
                                            <p:strVal val="#ppt_x"/>
                                          </p:val>
                                        </p:tav>
                                      </p:tavLst>
                                    </p:anim>
                                    <p:anim calcmode="lin" valueType="num">
                                      <p:cBhvr additive="base">
                                        <p:cTn id="8" dur="1000" fill="hold"/>
                                        <p:tgtEl>
                                          <p:spTgt spid="4301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5" presetClass="exit" presetSubtype="0" fill="hold" nodeType="clickEffect">
                                  <p:stCondLst>
                                    <p:cond delay="0"/>
                                  </p:stCondLst>
                                  <p:childTnLst>
                                    <p:animEffect transition="out" filter="fade">
                                      <p:cBhvr>
                                        <p:cTn id="12" dur="1000" accel="50000">
                                          <p:stCondLst>
                                            <p:cond delay="0"/>
                                          </p:stCondLst>
                                        </p:cTn>
                                        <p:tgtEl>
                                          <p:spTgt spid="43016"/>
                                        </p:tgtEl>
                                      </p:cBhvr>
                                    </p:animEffect>
                                    <p:anim calcmode="lin" valueType="num">
                                      <p:cBhvr>
                                        <p:cTn id="13" dur="500" accel="50000">
                                          <p:stCondLst>
                                            <p:cond delay="0"/>
                                          </p:stCondLst>
                                        </p:cTn>
                                        <p:tgtEl>
                                          <p:spTgt spid="43016"/>
                                        </p:tgtEl>
                                        <p:attrNameLst>
                                          <p:attrName>ppt_y</p:attrName>
                                        </p:attrNameLst>
                                      </p:cBhvr>
                                      <p:tavLst>
                                        <p:tav tm="0">
                                          <p:val>
                                            <p:strVal val="ppt_y"/>
                                          </p:val>
                                        </p:tav>
                                        <p:tav tm="100000">
                                          <p:val>
                                            <p:strVal val="ppt_y+.1"/>
                                          </p:val>
                                        </p:tav>
                                      </p:tavLst>
                                    </p:anim>
                                    <p:anim calcmode="lin" valueType="num">
                                      <p:cBhvr>
                                        <p:cTn id="14" dur="500" decel="50000">
                                          <p:stCondLst>
                                            <p:cond delay="500"/>
                                          </p:stCondLst>
                                        </p:cTn>
                                        <p:tgtEl>
                                          <p:spTgt spid="43016"/>
                                        </p:tgtEl>
                                        <p:attrNameLst>
                                          <p:attrName>ppt_y</p:attrName>
                                        </p:attrNameLst>
                                      </p:cBhvr>
                                      <p:tavLst>
                                        <p:tav tm="0">
                                          <p:val>
                                            <p:strVal val="ppt_y"/>
                                          </p:val>
                                        </p:tav>
                                        <p:tav tm="100000">
                                          <p:val>
                                            <p:strVal val="ppt_y-.1"/>
                                          </p:val>
                                        </p:tav>
                                      </p:tavLst>
                                    </p:anim>
                                    <p:anim calcmode="lin" valueType="num">
                                      <p:cBhvr>
                                        <p:cTn id="15" dur="500" accel="50000">
                                          <p:stCondLst>
                                            <p:cond delay="500"/>
                                          </p:stCondLst>
                                        </p:cTn>
                                        <p:tgtEl>
                                          <p:spTgt spid="43016"/>
                                        </p:tgtEl>
                                        <p:attrNameLst>
                                          <p:attrName>ppt_x</p:attrName>
                                        </p:attrNameLst>
                                      </p:cBhvr>
                                      <p:tavLst>
                                        <p:tav tm="0">
                                          <p:val>
                                            <p:strVal val="ppt_x"/>
                                          </p:val>
                                        </p:tav>
                                        <p:tav tm="100000">
                                          <p:val>
                                            <p:strVal val="ppt_x+.4"/>
                                          </p:val>
                                        </p:tav>
                                      </p:tavLst>
                                    </p:anim>
                                    <p:anim calcmode="lin" valueType="num">
                                      <p:cBhvr>
                                        <p:cTn id="16" dur="1000"/>
                                        <p:tgtEl>
                                          <p:spTgt spid="43016"/>
                                        </p:tgtEl>
                                        <p:attrNameLst>
                                          <p:attrName>ppt_h</p:attrName>
                                        </p:attrNameLst>
                                      </p:cBhvr>
                                      <p:tavLst>
                                        <p:tav tm="0">
                                          <p:val>
                                            <p:strVal val="ppt_h"/>
                                          </p:val>
                                        </p:tav>
                                        <p:tav tm="100000">
                                          <p:val>
                                            <p:strVal val="ppt_h"/>
                                          </p:val>
                                        </p:tav>
                                      </p:tavLst>
                                    </p:anim>
                                    <p:anim calcmode="lin" valueType="num">
                                      <p:cBhvr>
                                        <p:cTn id="17" dur="500" accel="50000">
                                          <p:stCondLst>
                                            <p:cond delay="0"/>
                                          </p:stCondLst>
                                        </p:cTn>
                                        <p:tgtEl>
                                          <p:spTgt spid="43016"/>
                                        </p:tgtEl>
                                        <p:attrNameLst>
                                          <p:attrName>ppt_w</p:attrName>
                                        </p:attrNameLst>
                                      </p:cBhvr>
                                      <p:tavLst>
                                        <p:tav tm="0">
                                          <p:val>
                                            <p:strVal val="ppt_w"/>
                                          </p:val>
                                        </p:tav>
                                        <p:tav tm="100000">
                                          <p:val>
                                            <p:strVal val="ppt_w*.05"/>
                                          </p:val>
                                        </p:tav>
                                      </p:tavLst>
                                    </p:anim>
                                    <p:anim calcmode="lin" valueType="num">
                                      <p:cBhvr>
                                        <p:cTn id="18" dur="500" decel="50000">
                                          <p:stCondLst>
                                            <p:cond delay="500"/>
                                          </p:stCondLst>
                                        </p:cTn>
                                        <p:tgtEl>
                                          <p:spTgt spid="43016"/>
                                        </p:tgtEl>
                                        <p:attrNameLst>
                                          <p:attrName>ppt_w</p:attrName>
                                        </p:attrNameLst>
                                      </p:cBhvr>
                                      <p:tavLst>
                                        <p:tav tm="0">
                                          <p:val>
                                            <p:strVal val="ppt_w"/>
                                          </p:val>
                                        </p:tav>
                                        <p:tav tm="100000">
                                          <p:val>
                                            <p:strVal val="ppt_w/.05"/>
                                          </p:val>
                                        </p:tav>
                                      </p:tavLst>
                                    </p:anim>
                                    <p:anim calcmode="lin" valueType="num">
                                      <p:cBhvr>
                                        <p:cTn id="19" dur="500" accel="50000">
                                          <p:stCondLst>
                                            <p:cond delay="500"/>
                                          </p:stCondLst>
                                        </p:cTn>
                                        <p:tgtEl>
                                          <p:spTgt spid="43016"/>
                                        </p:tgtEl>
                                        <p:attrNameLst>
                                          <p:attrName>style.rotation</p:attrName>
                                        </p:attrNameLst>
                                      </p:cBhvr>
                                      <p:tavLst>
                                        <p:tav tm="0">
                                          <p:val>
                                            <p:fltVal val="0"/>
                                          </p:val>
                                        </p:tav>
                                        <p:tav tm="100000">
                                          <p:val>
                                            <p:fltVal val="-90"/>
                                          </p:val>
                                        </p:tav>
                                      </p:tavLst>
                                    </p:anim>
                                    <p:set>
                                      <p:cBhvr>
                                        <p:cTn id="20" dur="1" fill="hold">
                                          <p:stCondLst>
                                            <p:cond delay="999"/>
                                          </p:stCondLst>
                                        </p:cTn>
                                        <p:tgtEl>
                                          <p:spTgt spid="43016"/>
                                        </p:tgtEl>
                                        <p:attrNameLst>
                                          <p:attrName>style.visibility</p:attrName>
                                        </p:attrNameLst>
                                      </p:cBhvr>
                                      <p:to>
                                        <p:strVal val="hidden"/>
                                      </p:to>
                                    </p:set>
                                  </p:childTnLst>
                                </p:cTn>
                              </p:par>
                              <p:par>
                                <p:cTn id="21" presetID="25" presetClass="exit" presetSubtype="0" fill="hold" nodeType="withEffect">
                                  <p:stCondLst>
                                    <p:cond delay="0"/>
                                  </p:stCondLst>
                                  <p:childTnLst>
                                    <p:animEffect transition="out" filter="fade">
                                      <p:cBhvr>
                                        <p:cTn id="22" dur="1000" accel="50000">
                                          <p:stCondLst>
                                            <p:cond delay="0"/>
                                          </p:stCondLst>
                                        </p:cTn>
                                        <p:tgtEl>
                                          <p:spTgt spid="43015"/>
                                        </p:tgtEl>
                                      </p:cBhvr>
                                    </p:animEffect>
                                    <p:anim calcmode="lin" valueType="num">
                                      <p:cBhvr>
                                        <p:cTn id="23" dur="500" accel="50000">
                                          <p:stCondLst>
                                            <p:cond delay="0"/>
                                          </p:stCondLst>
                                        </p:cTn>
                                        <p:tgtEl>
                                          <p:spTgt spid="43015"/>
                                        </p:tgtEl>
                                        <p:attrNameLst>
                                          <p:attrName>ppt_y</p:attrName>
                                        </p:attrNameLst>
                                      </p:cBhvr>
                                      <p:tavLst>
                                        <p:tav tm="0">
                                          <p:val>
                                            <p:strVal val="ppt_y"/>
                                          </p:val>
                                        </p:tav>
                                        <p:tav tm="100000">
                                          <p:val>
                                            <p:strVal val="ppt_y+.1"/>
                                          </p:val>
                                        </p:tav>
                                      </p:tavLst>
                                    </p:anim>
                                    <p:anim calcmode="lin" valueType="num">
                                      <p:cBhvr>
                                        <p:cTn id="24" dur="500" decel="50000">
                                          <p:stCondLst>
                                            <p:cond delay="500"/>
                                          </p:stCondLst>
                                        </p:cTn>
                                        <p:tgtEl>
                                          <p:spTgt spid="43015"/>
                                        </p:tgtEl>
                                        <p:attrNameLst>
                                          <p:attrName>ppt_y</p:attrName>
                                        </p:attrNameLst>
                                      </p:cBhvr>
                                      <p:tavLst>
                                        <p:tav tm="0">
                                          <p:val>
                                            <p:strVal val="ppt_y"/>
                                          </p:val>
                                        </p:tav>
                                        <p:tav tm="100000">
                                          <p:val>
                                            <p:strVal val="ppt_y-.1"/>
                                          </p:val>
                                        </p:tav>
                                      </p:tavLst>
                                    </p:anim>
                                    <p:anim calcmode="lin" valueType="num">
                                      <p:cBhvr>
                                        <p:cTn id="25" dur="500" accel="50000">
                                          <p:stCondLst>
                                            <p:cond delay="500"/>
                                          </p:stCondLst>
                                        </p:cTn>
                                        <p:tgtEl>
                                          <p:spTgt spid="43015"/>
                                        </p:tgtEl>
                                        <p:attrNameLst>
                                          <p:attrName>ppt_x</p:attrName>
                                        </p:attrNameLst>
                                      </p:cBhvr>
                                      <p:tavLst>
                                        <p:tav tm="0">
                                          <p:val>
                                            <p:strVal val="ppt_x"/>
                                          </p:val>
                                        </p:tav>
                                        <p:tav tm="100000">
                                          <p:val>
                                            <p:strVal val="ppt_x+.4"/>
                                          </p:val>
                                        </p:tav>
                                      </p:tavLst>
                                    </p:anim>
                                    <p:anim calcmode="lin" valueType="num">
                                      <p:cBhvr>
                                        <p:cTn id="26" dur="1000"/>
                                        <p:tgtEl>
                                          <p:spTgt spid="43015"/>
                                        </p:tgtEl>
                                        <p:attrNameLst>
                                          <p:attrName>ppt_h</p:attrName>
                                        </p:attrNameLst>
                                      </p:cBhvr>
                                      <p:tavLst>
                                        <p:tav tm="0">
                                          <p:val>
                                            <p:strVal val="ppt_h"/>
                                          </p:val>
                                        </p:tav>
                                        <p:tav tm="100000">
                                          <p:val>
                                            <p:strVal val="ppt_h"/>
                                          </p:val>
                                        </p:tav>
                                      </p:tavLst>
                                    </p:anim>
                                    <p:anim calcmode="lin" valueType="num">
                                      <p:cBhvr>
                                        <p:cTn id="27" dur="500" accel="50000">
                                          <p:stCondLst>
                                            <p:cond delay="0"/>
                                          </p:stCondLst>
                                        </p:cTn>
                                        <p:tgtEl>
                                          <p:spTgt spid="43015"/>
                                        </p:tgtEl>
                                        <p:attrNameLst>
                                          <p:attrName>ppt_w</p:attrName>
                                        </p:attrNameLst>
                                      </p:cBhvr>
                                      <p:tavLst>
                                        <p:tav tm="0">
                                          <p:val>
                                            <p:strVal val="ppt_w"/>
                                          </p:val>
                                        </p:tav>
                                        <p:tav tm="100000">
                                          <p:val>
                                            <p:strVal val="ppt_w*.05"/>
                                          </p:val>
                                        </p:tav>
                                      </p:tavLst>
                                    </p:anim>
                                    <p:anim calcmode="lin" valueType="num">
                                      <p:cBhvr>
                                        <p:cTn id="28" dur="500" decel="50000">
                                          <p:stCondLst>
                                            <p:cond delay="500"/>
                                          </p:stCondLst>
                                        </p:cTn>
                                        <p:tgtEl>
                                          <p:spTgt spid="43015"/>
                                        </p:tgtEl>
                                        <p:attrNameLst>
                                          <p:attrName>ppt_w</p:attrName>
                                        </p:attrNameLst>
                                      </p:cBhvr>
                                      <p:tavLst>
                                        <p:tav tm="0">
                                          <p:val>
                                            <p:strVal val="ppt_w"/>
                                          </p:val>
                                        </p:tav>
                                        <p:tav tm="100000">
                                          <p:val>
                                            <p:strVal val="ppt_w/.05"/>
                                          </p:val>
                                        </p:tav>
                                      </p:tavLst>
                                    </p:anim>
                                    <p:anim calcmode="lin" valueType="num">
                                      <p:cBhvr>
                                        <p:cTn id="29" dur="500" accel="50000">
                                          <p:stCondLst>
                                            <p:cond delay="500"/>
                                          </p:stCondLst>
                                        </p:cTn>
                                        <p:tgtEl>
                                          <p:spTgt spid="43015"/>
                                        </p:tgtEl>
                                        <p:attrNameLst>
                                          <p:attrName>style.rotation</p:attrName>
                                        </p:attrNameLst>
                                      </p:cBhvr>
                                      <p:tavLst>
                                        <p:tav tm="0">
                                          <p:val>
                                            <p:fltVal val="0"/>
                                          </p:val>
                                        </p:tav>
                                        <p:tav tm="100000">
                                          <p:val>
                                            <p:fltVal val="-90"/>
                                          </p:val>
                                        </p:tav>
                                      </p:tavLst>
                                    </p:anim>
                                    <p:set>
                                      <p:cBhvr>
                                        <p:cTn id="30" dur="1" fill="hold">
                                          <p:stCondLst>
                                            <p:cond delay="999"/>
                                          </p:stCondLst>
                                        </p:cTn>
                                        <p:tgtEl>
                                          <p:spTgt spid="43015"/>
                                        </p:tgtEl>
                                        <p:attrNameLst>
                                          <p:attrName>style.visibility</p:attrName>
                                        </p:attrNameLst>
                                      </p:cBhvr>
                                      <p:to>
                                        <p:strVal val="hidden"/>
                                      </p:to>
                                    </p:set>
                                  </p:childTnLst>
                                </p:cTn>
                              </p:par>
                              <p:par>
                                <p:cTn id="31" presetID="7" presetClass="entr" presetSubtype="1" fill="hold" nodeType="withEffect">
                                  <p:stCondLst>
                                    <p:cond delay="0"/>
                                  </p:stCondLst>
                                  <p:childTnLst>
                                    <p:set>
                                      <p:cBhvr>
                                        <p:cTn id="32" dur="1" fill="hold">
                                          <p:stCondLst>
                                            <p:cond delay="0"/>
                                          </p:stCondLst>
                                        </p:cTn>
                                        <p:tgtEl>
                                          <p:spTgt spid="43012"/>
                                        </p:tgtEl>
                                        <p:attrNameLst>
                                          <p:attrName>style.visibility</p:attrName>
                                        </p:attrNameLst>
                                      </p:cBhvr>
                                      <p:to>
                                        <p:strVal val="visible"/>
                                      </p:to>
                                    </p:set>
                                    <p:anim calcmode="lin" valueType="num">
                                      <p:cBhvr additive="base">
                                        <p:cTn id="33" dur="1000" fill="hold"/>
                                        <p:tgtEl>
                                          <p:spTgt spid="43012"/>
                                        </p:tgtEl>
                                        <p:attrNameLst>
                                          <p:attrName>ppt_x</p:attrName>
                                        </p:attrNameLst>
                                      </p:cBhvr>
                                      <p:tavLst>
                                        <p:tav tm="0">
                                          <p:val>
                                            <p:strVal val="#ppt_x"/>
                                          </p:val>
                                        </p:tav>
                                        <p:tav tm="100000">
                                          <p:val>
                                            <p:strVal val="#ppt_x"/>
                                          </p:val>
                                        </p:tav>
                                      </p:tavLst>
                                    </p:anim>
                                    <p:anim calcmode="lin" valueType="num">
                                      <p:cBhvr additive="base">
                                        <p:cTn id="34" dur="1000" fill="hold"/>
                                        <p:tgtEl>
                                          <p:spTgt spid="43012"/>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5" presetClass="exit" presetSubtype="0" fill="hold" nodeType="clickEffect">
                                  <p:stCondLst>
                                    <p:cond delay="0"/>
                                  </p:stCondLst>
                                  <p:childTnLst>
                                    <p:animEffect transition="out" filter="fade">
                                      <p:cBhvr>
                                        <p:cTn id="38" dur="1000" accel="50000">
                                          <p:stCondLst>
                                            <p:cond delay="0"/>
                                          </p:stCondLst>
                                        </p:cTn>
                                        <p:tgtEl>
                                          <p:spTgt spid="43012"/>
                                        </p:tgtEl>
                                      </p:cBhvr>
                                    </p:animEffect>
                                    <p:anim calcmode="lin" valueType="num">
                                      <p:cBhvr>
                                        <p:cTn id="39" dur="500" accel="50000">
                                          <p:stCondLst>
                                            <p:cond delay="0"/>
                                          </p:stCondLst>
                                        </p:cTn>
                                        <p:tgtEl>
                                          <p:spTgt spid="43012"/>
                                        </p:tgtEl>
                                        <p:attrNameLst>
                                          <p:attrName>ppt_y</p:attrName>
                                        </p:attrNameLst>
                                      </p:cBhvr>
                                      <p:tavLst>
                                        <p:tav tm="0">
                                          <p:val>
                                            <p:strVal val="ppt_y"/>
                                          </p:val>
                                        </p:tav>
                                        <p:tav tm="100000">
                                          <p:val>
                                            <p:strVal val="ppt_y+.1"/>
                                          </p:val>
                                        </p:tav>
                                      </p:tavLst>
                                    </p:anim>
                                    <p:anim calcmode="lin" valueType="num">
                                      <p:cBhvr>
                                        <p:cTn id="40" dur="500" decel="50000">
                                          <p:stCondLst>
                                            <p:cond delay="500"/>
                                          </p:stCondLst>
                                        </p:cTn>
                                        <p:tgtEl>
                                          <p:spTgt spid="43012"/>
                                        </p:tgtEl>
                                        <p:attrNameLst>
                                          <p:attrName>ppt_y</p:attrName>
                                        </p:attrNameLst>
                                      </p:cBhvr>
                                      <p:tavLst>
                                        <p:tav tm="0">
                                          <p:val>
                                            <p:strVal val="ppt_y"/>
                                          </p:val>
                                        </p:tav>
                                        <p:tav tm="100000">
                                          <p:val>
                                            <p:strVal val="ppt_y-.1"/>
                                          </p:val>
                                        </p:tav>
                                      </p:tavLst>
                                    </p:anim>
                                    <p:anim calcmode="lin" valueType="num">
                                      <p:cBhvr>
                                        <p:cTn id="41" dur="500" accel="50000">
                                          <p:stCondLst>
                                            <p:cond delay="500"/>
                                          </p:stCondLst>
                                        </p:cTn>
                                        <p:tgtEl>
                                          <p:spTgt spid="43012"/>
                                        </p:tgtEl>
                                        <p:attrNameLst>
                                          <p:attrName>ppt_x</p:attrName>
                                        </p:attrNameLst>
                                      </p:cBhvr>
                                      <p:tavLst>
                                        <p:tav tm="0">
                                          <p:val>
                                            <p:strVal val="ppt_x"/>
                                          </p:val>
                                        </p:tav>
                                        <p:tav tm="100000">
                                          <p:val>
                                            <p:strVal val="ppt_x+.4"/>
                                          </p:val>
                                        </p:tav>
                                      </p:tavLst>
                                    </p:anim>
                                    <p:anim calcmode="lin" valueType="num">
                                      <p:cBhvr>
                                        <p:cTn id="42" dur="1000"/>
                                        <p:tgtEl>
                                          <p:spTgt spid="43012"/>
                                        </p:tgtEl>
                                        <p:attrNameLst>
                                          <p:attrName>ppt_h</p:attrName>
                                        </p:attrNameLst>
                                      </p:cBhvr>
                                      <p:tavLst>
                                        <p:tav tm="0">
                                          <p:val>
                                            <p:strVal val="ppt_h"/>
                                          </p:val>
                                        </p:tav>
                                        <p:tav tm="100000">
                                          <p:val>
                                            <p:strVal val="ppt_h"/>
                                          </p:val>
                                        </p:tav>
                                      </p:tavLst>
                                    </p:anim>
                                    <p:anim calcmode="lin" valueType="num">
                                      <p:cBhvr>
                                        <p:cTn id="43" dur="500" accel="50000">
                                          <p:stCondLst>
                                            <p:cond delay="0"/>
                                          </p:stCondLst>
                                        </p:cTn>
                                        <p:tgtEl>
                                          <p:spTgt spid="43012"/>
                                        </p:tgtEl>
                                        <p:attrNameLst>
                                          <p:attrName>ppt_w</p:attrName>
                                        </p:attrNameLst>
                                      </p:cBhvr>
                                      <p:tavLst>
                                        <p:tav tm="0">
                                          <p:val>
                                            <p:strVal val="ppt_w"/>
                                          </p:val>
                                        </p:tav>
                                        <p:tav tm="100000">
                                          <p:val>
                                            <p:strVal val="ppt_w*.05"/>
                                          </p:val>
                                        </p:tav>
                                      </p:tavLst>
                                    </p:anim>
                                    <p:anim calcmode="lin" valueType="num">
                                      <p:cBhvr>
                                        <p:cTn id="44" dur="500" decel="50000">
                                          <p:stCondLst>
                                            <p:cond delay="500"/>
                                          </p:stCondLst>
                                        </p:cTn>
                                        <p:tgtEl>
                                          <p:spTgt spid="43012"/>
                                        </p:tgtEl>
                                        <p:attrNameLst>
                                          <p:attrName>ppt_w</p:attrName>
                                        </p:attrNameLst>
                                      </p:cBhvr>
                                      <p:tavLst>
                                        <p:tav tm="0">
                                          <p:val>
                                            <p:strVal val="ppt_w"/>
                                          </p:val>
                                        </p:tav>
                                        <p:tav tm="100000">
                                          <p:val>
                                            <p:strVal val="ppt_w/.05"/>
                                          </p:val>
                                        </p:tav>
                                      </p:tavLst>
                                    </p:anim>
                                    <p:anim calcmode="lin" valueType="num">
                                      <p:cBhvr>
                                        <p:cTn id="45" dur="500" accel="50000">
                                          <p:stCondLst>
                                            <p:cond delay="500"/>
                                          </p:stCondLst>
                                        </p:cTn>
                                        <p:tgtEl>
                                          <p:spTgt spid="43012"/>
                                        </p:tgtEl>
                                        <p:attrNameLst>
                                          <p:attrName>style.rotation</p:attrName>
                                        </p:attrNameLst>
                                      </p:cBhvr>
                                      <p:tavLst>
                                        <p:tav tm="0">
                                          <p:val>
                                            <p:fltVal val="0"/>
                                          </p:val>
                                        </p:tav>
                                        <p:tav tm="100000">
                                          <p:val>
                                            <p:fltVal val="-90"/>
                                          </p:val>
                                        </p:tav>
                                      </p:tavLst>
                                    </p:anim>
                                    <p:set>
                                      <p:cBhvr>
                                        <p:cTn id="46" dur="1" fill="hold">
                                          <p:stCondLst>
                                            <p:cond delay="999"/>
                                          </p:stCondLst>
                                        </p:cTn>
                                        <p:tgtEl>
                                          <p:spTgt spid="43012"/>
                                        </p:tgtEl>
                                        <p:attrNameLst>
                                          <p:attrName>style.visibility</p:attrName>
                                        </p:attrNameLst>
                                      </p:cBhvr>
                                      <p:to>
                                        <p:strVal val="hidden"/>
                                      </p:to>
                                    </p:set>
                                  </p:childTnLst>
                                </p:cTn>
                              </p:par>
                              <p:par>
                                <p:cTn id="47" presetID="25" presetClass="exit" presetSubtype="0" fill="hold" nodeType="withEffect">
                                  <p:stCondLst>
                                    <p:cond delay="0"/>
                                  </p:stCondLst>
                                  <p:childTnLst>
                                    <p:animEffect transition="out" filter="fade">
                                      <p:cBhvr>
                                        <p:cTn id="48" dur="1000" accel="50000">
                                          <p:stCondLst>
                                            <p:cond delay="0"/>
                                          </p:stCondLst>
                                        </p:cTn>
                                        <p:tgtEl>
                                          <p:spTgt spid="43014"/>
                                        </p:tgtEl>
                                      </p:cBhvr>
                                    </p:animEffect>
                                    <p:anim calcmode="lin" valueType="num">
                                      <p:cBhvr>
                                        <p:cTn id="49" dur="500" accel="50000">
                                          <p:stCondLst>
                                            <p:cond delay="0"/>
                                          </p:stCondLst>
                                        </p:cTn>
                                        <p:tgtEl>
                                          <p:spTgt spid="43014"/>
                                        </p:tgtEl>
                                        <p:attrNameLst>
                                          <p:attrName>ppt_y</p:attrName>
                                        </p:attrNameLst>
                                      </p:cBhvr>
                                      <p:tavLst>
                                        <p:tav tm="0">
                                          <p:val>
                                            <p:strVal val="ppt_y"/>
                                          </p:val>
                                        </p:tav>
                                        <p:tav tm="100000">
                                          <p:val>
                                            <p:strVal val="ppt_y+.1"/>
                                          </p:val>
                                        </p:tav>
                                      </p:tavLst>
                                    </p:anim>
                                    <p:anim calcmode="lin" valueType="num">
                                      <p:cBhvr>
                                        <p:cTn id="50" dur="500" decel="50000">
                                          <p:stCondLst>
                                            <p:cond delay="500"/>
                                          </p:stCondLst>
                                        </p:cTn>
                                        <p:tgtEl>
                                          <p:spTgt spid="43014"/>
                                        </p:tgtEl>
                                        <p:attrNameLst>
                                          <p:attrName>ppt_y</p:attrName>
                                        </p:attrNameLst>
                                      </p:cBhvr>
                                      <p:tavLst>
                                        <p:tav tm="0">
                                          <p:val>
                                            <p:strVal val="ppt_y"/>
                                          </p:val>
                                        </p:tav>
                                        <p:tav tm="100000">
                                          <p:val>
                                            <p:strVal val="ppt_y-.1"/>
                                          </p:val>
                                        </p:tav>
                                      </p:tavLst>
                                    </p:anim>
                                    <p:anim calcmode="lin" valueType="num">
                                      <p:cBhvr>
                                        <p:cTn id="51" dur="500" accel="50000">
                                          <p:stCondLst>
                                            <p:cond delay="500"/>
                                          </p:stCondLst>
                                        </p:cTn>
                                        <p:tgtEl>
                                          <p:spTgt spid="43014"/>
                                        </p:tgtEl>
                                        <p:attrNameLst>
                                          <p:attrName>ppt_x</p:attrName>
                                        </p:attrNameLst>
                                      </p:cBhvr>
                                      <p:tavLst>
                                        <p:tav tm="0">
                                          <p:val>
                                            <p:strVal val="ppt_x"/>
                                          </p:val>
                                        </p:tav>
                                        <p:tav tm="100000">
                                          <p:val>
                                            <p:strVal val="ppt_x+.4"/>
                                          </p:val>
                                        </p:tav>
                                      </p:tavLst>
                                    </p:anim>
                                    <p:anim calcmode="lin" valueType="num">
                                      <p:cBhvr>
                                        <p:cTn id="52" dur="1000"/>
                                        <p:tgtEl>
                                          <p:spTgt spid="43014"/>
                                        </p:tgtEl>
                                        <p:attrNameLst>
                                          <p:attrName>ppt_h</p:attrName>
                                        </p:attrNameLst>
                                      </p:cBhvr>
                                      <p:tavLst>
                                        <p:tav tm="0">
                                          <p:val>
                                            <p:strVal val="ppt_h"/>
                                          </p:val>
                                        </p:tav>
                                        <p:tav tm="100000">
                                          <p:val>
                                            <p:strVal val="ppt_h"/>
                                          </p:val>
                                        </p:tav>
                                      </p:tavLst>
                                    </p:anim>
                                    <p:anim calcmode="lin" valueType="num">
                                      <p:cBhvr>
                                        <p:cTn id="53" dur="500" accel="50000">
                                          <p:stCondLst>
                                            <p:cond delay="0"/>
                                          </p:stCondLst>
                                        </p:cTn>
                                        <p:tgtEl>
                                          <p:spTgt spid="43014"/>
                                        </p:tgtEl>
                                        <p:attrNameLst>
                                          <p:attrName>ppt_w</p:attrName>
                                        </p:attrNameLst>
                                      </p:cBhvr>
                                      <p:tavLst>
                                        <p:tav tm="0">
                                          <p:val>
                                            <p:strVal val="ppt_w"/>
                                          </p:val>
                                        </p:tav>
                                        <p:tav tm="100000">
                                          <p:val>
                                            <p:strVal val="ppt_w*.05"/>
                                          </p:val>
                                        </p:tav>
                                      </p:tavLst>
                                    </p:anim>
                                    <p:anim calcmode="lin" valueType="num">
                                      <p:cBhvr>
                                        <p:cTn id="54" dur="500" decel="50000">
                                          <p:stCondLst>
                                            <p:cond delay="500"/>
                                          </p:stCondLst>
                                        </p:cTn>
                                        <p:tgtEl>
                                          <p:spTgt spid="43014"/>
                                        </p:tgtEl>
                                        <p:attrNameLst>
                                          <p:attrName>ppt_w</p:attrName>
                                        </p:attrNameLst>
                                      </p:cBhvr>
                                      <p:tavLst>
                                        <p:tav tm="0">
                                          <p:val>
                                            <p:strVal val="ppt_w"/>
                                          </p:val>
                                        </p:tav>
                                        <p:tav tm="100000">
                                          <p:val>
                                            <p:strVal val="ppt_w/.05"/>
                                          </p:val>
                                        </p:tav>
                                      </p:tavLst>
                                    </p:anim>
                                    <p:anim calcmode="lin" valueType="num">
                                      <p:cBhvr>
                                        <p:cTn id="55" dur="500" accel="50000">
                                          <p:stCondLst>
                                            <p:cond delay="500"/>
                                          </p:stCondLst>
                                        </p:cTn>
                                        <p:tgtEl>
                                          <p:spTgt spid="43014"/>
                                        </p:tgtEl>
                                        <p:attrNameLst>
                                          <p:attrName>style.rotation</p:attrName>
                                        </p:attrNameLst>
                                      </p:cBhvr>
                                      <p:tavLst>
                                        <p:tav tm="0">
                                          <p:val>
                                            <p:fltVal val="0"/>
                                          </p:val>
                                        </p:tav>
                                        <p:tav tm="100000">
                                          <p:val>
                                            <p:fltVal val="-90"/>
                                          </p:val>
                                        </p:tav>
                                      </p:tavLst>
                                    </p:anim>
                                    <p:set>
                                      <p:cBhvr>
                                        <p:cTn id="56" dur="1" fill="hold">
                                          <p:stCondLst>
                                            <p:cond delay="999"/>
                                          </p:stCondLst>
                                        </p:cTn>
                                        <p:tgtEl>
                                          <p:spTgt spid="43014"/>
                                        </p:tgtEl>
                                        <p:attrNameLst>
                                          <p:attrName>style.visibility</p:attrName>
                                        </p:attrNameLst>
                                      </p:cBhvr>
                                      <p:to>
                                        <p:strVal val="hidden"/>
                                      </p:to>
                                    </p:set>
                                  </p:childTnLst>
                                </p:cTn>
                              </p:par>
                              <p:par>
                                <p:cTn id="57" presetID="7" presetClass="entr" presetSubtype="1" fill="hold" nodeType="withEffect">
                                  <p:stCondLst>
                                    <p:cond delay="0"/>
                                  </p:stCondLst>
                                  <p:childTnLst>
                                    <p:set>
                                      <p:cBhvr>
                                        <p:cTn id="58" dur="1" fill="hold">
                                          <p:stCondLst>
                                            <p:cond delay="0"/>
                                          </p:stCondLst>
                                        </p:cTn>
                                        <p:tgtEl>
                                          <p:spTgt spid="43012"/>
                                        </p:tgtEl>
                                        <p:attrNameLst>
                                          <p:attrName>style.visibility</p:attrName>
                                        </p:attrNameLst>
                                      </p:cBhvr>
                                      <p:to>
                                        <p:strVal val="visible"/>
                                      </p:to>
                                    </p:set>
                                    <p:anim calcmode="lin" valueType="num">
                                      <p:cBhvr additive="base">
                                        <p:cTn id="59" dur="1000" fill="hold"/>
                                        <p:tgtEl>
                                          <p:spTgt spid="43012"/>
                                        </p:tgtEl>
                                        <p:attrNameLst>
                                          <p:attrName>ppt_x</p:attrName>
                                        </p:attrNameLst>
                                      </p:cBhvr>
                                      <p:tavLst>
                                        <p:tav tm="0">
                                          <p:val>
                                            <p:strVal val="#ppt_x"/>
                                          </p:val>
                                        </p:tav>
                                        <p:tav tm="100000">
                                          <p:val>
                                            <p:strVal val="#ppt_x"/>
                                          </p:val>
                                        </p:tav>
                                      </p:tavLst>
                                    </p:anim>
                                    <p:anim calcmode="lin" valueType="num">
                                      <p:cBhvr additive="base">
                                        <p:cTn id="60" dur="1000" fill="hold"/>
                                        <p:tgtEl>
                                          <p:spTgt spid="43012"/>
                                        </p:tgtEl>
                                        <p:attrNameLst>
                                          <p:attrName>ppt_y</p:attrName>
                                        </p:attrNameLst>
                                      </p:cBhvr>
                                      <p:tavLst>
                                        <p:tav tm="0">
                                          <p:val>
                                            <p:strVal val="0-#ppt_h/2"/>
                                          </p:val>
                                        </p:tav>
                                        <p:tav tm="100000">
                                          <p:val>
                                            <p:strVal val="#ppt_y"/>
                                          </p:val>
                                        </p:tav>
                                      </p:tavLst>
                                    </p:anim>
                                  </p:childTnLst>
                                </p:cTn>
                              </p:par>
                              <p:par>
                                <p:cTn id="61" presetID="7" presetClass="entr" presetSubtype="1" fill="hold" nodeType="withEffect">
                                  <p:stCondLst>
                                    <p:cond delay="0"/>
                                  </p:stCondLst>
                                  <p:childTnLst>
                                    <p:set>
                                      <p:cBhvr>
                                        <p:cTn id="62" dur="1" fill="hold">
                                          <p:stCondLst>
                                            <p:cond delay="0"/>
                                          </p:stCondLst>
                                        </p:cTn>
                                        <p:tgtEl>
                                          <p:spTgt spid="43011"/>
                                        </p:tgtEl>
                                        <p:attrNameLst>
                                          <p:attrName>style.visibility</p:attrName>
                                        </p:attrNameLst>
                                      </p:cBhvr>
                                      <p:to>
                                        <p:strVal val="visible"/>
                                      </p:to>
                                    </p:set>
                                    <p:anim calcmode="lin" valueType="num">
                                      <p:cBhvr additive="base">
                                        <p:cTn id="63" dur="1000" fill="hold"/>
                                        <p:tgtEl>
                                          <p:spTgt spid="43011"/>
                                        </p:tgtEl>
                                        <p:attrNameLst>
                                          <p:attrName>ppt_x</p:attrName>
                                        </p:attrNameLst>
                                      </p:cBhvr>
                                      <p:tavLst>
                                        <p:tav tm="0">
                                          <p:val>
                                            <p:strVal val="#ppt_x"/>
                                          </p:val>
                                        </p:tav>
                                        <p:tav tm="100000">
                                          <p:val>
                                            <p:strVal val="#ppt_x"/>
                                          </p:val>
                                        </p:tav>
                                      </p:tavLst>
                                    </p:anim>
                                    <p:anim calcmode="lin" valueType="num">
                                      <p:cBhvr additive="base">
                                        <p:cTn id="64" dur="1000" fill="hold"/>
                                        <p:tgtEl>
                                          <p:spTgt spid="430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p:bldP spid="43012" grpId="0"/>
      <p:bldP spid="43012" grpId="1"/>
      <p:bldP spid="43012" grpId="2"/>
      <p:bldP spid="43016" grpId="0" animBg="1"/>
      <p:bldP spid="43016"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4034" name="Picture 2">
            <a:extLst>
              <a:ext uri="{FF2B5EF4-FFF2-40B4-BE49-F238E27FC236}">
                <a16:creationId xmlns:a16="http://schemas.microsoft.com/office/drawing/2014/main" id="{3E054A20-2A3B-207E-514D-3EE98CB3BC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557338"/>
            <a:ext cx="3281363" cy="4940300"/>
          </a:xfrm>
          <a:prstGeom prst="rect">
            <a:avLst/>
          </a:prstGeom>
          <a:noFill/>
          <a:extLst>
            <a:ext uri="{909E8E84-426E-40DD-AFC4-6F175D3DCCD1}">
              <a14:hiddenFill xmlns:a14="http://schemas.microsoft.com/office/drawing/2010/main">
                <a:solidFill>
                  <a:srgbClr val="FFFFFF"/>
                </a:solidFill>
              </a14:hiddenFill>
            </a:ext>
          </a:extLst>
        </p:spPr>
      </p:pic>
      <p:pic>
        <p:nvPicPr>
          <p:cNvPr id="44035" name="Picture 3">
            <a:extLst>
              <a:ext uri="{FF2B5EF4-FFF2-40B4-BE49-F238E27FC236}">
                <a16:creationId xmlns:a16="http://schemas.microsoft.com/office/drawing/2014/main" id="{0C8055C4-27BE-AE04-BE56-8C311886D0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1188" y="0"/>
            <a:ext cx="4722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44036" name="Text Box 4">
            <a:extLst>
              <a:ext uri="{FF2B5EF4-FFF2-40B4-BE49-F238E27FC236}">
                <a16:creationId xmlns:a16="http://schemas.microsoft.com/office/drawing/2014/main" id="{6307964C-8E88-3B72-7150-4DAF9FD523C1}"/>
              </a:ext>
            </a:extLst>
          </p:cNvPr>
          <p:cNvSpPr txBox="1">
            <a:spLocks noChangeArrowheads="1"/>
          </p:cNvSpPr>
          <p:nvPr/>
        </p:nvSpPr>
        <p:spPr bwMode="auto">
          <a:xfrm>
            <a:off x="0" y="0"/>
            <a:ext cx="4284663"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pPr>
            <a:r>
              <a:rPr lang="he-IL" altLang="he-IL" sz="2000" b="1" dirty="0"/>
              <a:t>      אבל יש כבר גם מי שנושא עיניו אל העתיד, הפורטים עלי נבל... ויש גם מי שדאג להכין את מנורת שבעת הקנים המוזהבת, שעתידה לעמוד בבית המקדש השלישי !?!</a:t>
            </a:r>
            <a:endParaRPr lang="en-US" altLang="he-IL" sz="2000" b="1" dirty="0"/>
          </a:p>
        </p:txBody>
      </p:sp>
    </p:spTree>
  </p:cSld>
  <p:clrMapOvr>
    <a:masterClrMapping/>
  </p:clrMapOvr>
  <p:transition spd="slow" advTm="30000">
    <p:sndAc>
      <p:stSnd loop="1">
        <p:snd r:embed="rId3" name="SarahBrightman-LaCaliffa_-cut.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4F5F6C-2806-891E-8A53-6EBAAD82C4E0}"/>
              </a:ext>
            </a:extLst>
          </p:cNvPr>
          <p:cNvSpPr>
            <a:spLocks noGrp="1"/>
          </p:cNvSpPr>
          <p:nvPr>
            <p:ph type="title"/>
          </p:nvPr>
        </p:nvSpPr>
        <p:spPr/>
        <p:txBody>
          <a:bodyPr/>
          <a:lstStyle/>
          <a:p>
            <a:r>
              <a:rPr lang="he-IL" b="1" dirty="0">
                <a:highlight>
                  <a:srgbClr val="FFFF00"/>
                </a:highlight>
              </a:rPr>
              <a:t>אם אשכחך ירושלים!</a:t>
            </a:r>
          </a:p>
        </p:txBody>
      </p:sp>
      <p:sp>
        <p:nvSpPr>
          <p:cNvPr id="3" name="מציין מיקום תוכן 2">
            <a:extLst>
              <a:ext uri="{FF2B5EF4-FFF2-40B4-BE49-F238E27FC236}">
                <a16:creationId xmlns:a16="http://schemas.microsoft.com/office/drawing/2014/main" id="{C20DC497-FD29-6B6C-DAEE-4C0F974D503B}"/>
              </a:ext>
            </a:extLst>
          </p:cNvPr>
          <p:cNvSpPr>
            <a:spLocks noGrp="1"/>
          </p:cNvSpPr>
          <p:nvPr>
            <p:ph idx="1"/>
          </p:nvPr>
        </p:nvSpPr>
        <p:spPr/>
        <p:txBody>
          <a:bodyPr/>
          <a:lstStyle/>
          <a:p>
            <a:r>
              <a:rPr lang="he-IL" dirty="0"/>
              <a:t>ירושלים נוטלת חלק בראש כל היצירה </a:t>
            </a:r>
          </a:p>
          <a:p>
            <a:r>
              <a:rPr lang="he-IL" dirty="0"/>
              <a:t>היא משתתפת בכל השמחות </a:t>
            </a:r>
          </a:p>
          <a:p>
            <a:r>
              <a:rPr lang="he-IL" dirty="0"/>
              <a:t>היא מכתיבה לו את תפילותיו </a:t>
            </a:r>
          </a:p>
          <a:p>
            <a:r>
              <a:rPr lang="he-IL" dirty="0"/>
              <a:t>היא מגוונת את רוב שירותיו ואת קינותיו </a:t>
            </a:r>
          </a:p>
          <a:p>
            <a:r>
              <a:rPr lang="he-IL" dirty="0"/>
              <a:t>היא מרפדת את אהבותיו </a:t>
            </a:r>
          </a:p>
          <a:p>
            <a:r>
              <a:rPr lang="he-IL" dirty="0"/>
              <a:t>היא משובצת ברוב הלכותיו </a:t>
            </a:r>
          </a:p>
          <a:p>
            <a:r>
              <a:rPr lang="he-IL" dirty="0"/>
              <a:t>היא עוברת כחוט השני בכל מנהגיו </a:t>
            </a:r>
          </a:p>
          <a:p>
            <a:r>
              <a:rPr lang="he-IL" dirty="0"/>
              <a:t>היא ממקמת על רוב קירותיו </a:t>
            </a:r>
          </a:p>
          <a:p>
            <a:r>
              <a:rPr lang="he-IL" dirty="0"/>
              <a:t>היא </a:t>
            </a:r>
            <a:r>
              <a:rPr lang="he-IL" dirty="0" err="1"/>
              <a:t>מצויירת</a:t>
            </a:r>
            <a:r>
              <a:rPr lang="he-IL" dirty="0"/>
              <a:t> ברוב אגדותיו</a:t>
            </a:r>
          </a:p>
        </p:txBody>
      </p:sp>
    </p:spTree>
    <p:extLst>
      <p:ext uri="{BB962C8B-B14F-4D97-AF65-F5344CB8AC3E}">
        <p14:creationId xmlns:p14="http://schemas.microsoft.com/office/powerpoint/2010/main" val="3464725042"/>
      </p:ext>
    </p:extLst>
  </p:cSld>
  <p:clrMapOvr>
    <a:masterClrMapping/>
  </p:clrMapOvr>
  <p:transition spd="slow" advTm="30000">
    <p:sndAc>
      <p:stSnd loop="1">
        <p:snd r:embed="rId2" name="SarahBrightman-LaCaliffa_-cu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2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2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2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2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2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2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2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4F5F6C-2806-891E-8A53-6EBAAD82C4E0}"/>
              </a:ext>
            </a:extLst>
          </p:cNvPr>
          <p:cNvSpPr>
            <a:spLocks noGrp="1"/>
          </p:cNvSpPr>
          <p:nvPr>
            <p:ph type="title"/>
          </p:nvPr>
        </p:nvSpPr>
        <p:spPr/>
        <p:txBody>
          <a:bodyPr/>
          <a:lstStyle/>
          <a:p>
            <a:r>
              <a:rPr lang="he-IL" dirty="0">
                <a:highlight>
                  <a:srgbClr val="FFFF00"/>
                </a:highlight>
              </a:rPr>
              <a:t>אני כינור לשיריך</a:t>
            </a:r>
          </a:p>
        </p:txBody>
      </p:sp>
      <p:sp>
        <p:nvSpPr>
          <p:cNvPr id="3" name="מציין מיקום תוכן 2">
            <a:extLst>
              <a:ext uri="{FF2B5EF4-FFF2-40B4-BE49-F238E27FC236}">
                <a16:creationId xmlns:a16="http://schemas.microsoft.com/office/drawing/2014/main" id="{C20DC497-FD29-6B6C-DAEE-4C0F974D503B}"/>
              </a:ext>
            </a:extLst>
          </p:cNvPr>
          <p:cNvSpPr>
            <a:spLocks noGrp="1"/>
          </p:cNvSpPr>
          <p:nvPr>
            <p:ph idx="1"/>
          </p:nvPr>
        </p:nvSpPr>
        <p:spPr/>
        <p:txBody>
          <a:bodyPr/>
          <a:lstStyle/>
          <a:p>
            <a:r>
              <a:rPr lang="he-IL" dirty="0"/>
              <a:t>לה ניבאו כל הנביאים </a:t>
            </a:r>
          </a:p>
          <a:p>
            <a:r>
              <a:rPr lang="he-IL" dirty="0"/>
              <a:t>שרו כל המשוררים </a:t>
            </a:r>
          </a:p>
          <a:p>
            <a:r>
              <a:rPr lang="he-IL" dirty="0"/>
              <a:t>פייטו כל הפייטנים </a:t>
            </a:r>
          </a:p>
          <a:p>
            <a:r>
              <a:rPr lang="he-IL" dirty="0"/>
              <a:t>וזימרו כל החזנים </a:t>
            </a:r>
          </a:p>
          <a:p>
            <a:r>
              <a:rPr lang="he-IL" dirty="0"/>
              <a:t>היא המזרח של כל בתי הכנסיות </a:t>
            </a:r>
          </a:p>
          <a:p>
            <a:r>
              <a:rPr lang="he-IL" dirty="0"/>
              <a:t>והיא התלפיות של כל הלבבות </a:t>
            </a:r>
          </a:p>
          <a:p>
            <a:r>
              <a:rPr lang="he-IL" dirty="0"/>
              <a:t>והיא הפנים של כל פנים הפונים אליה בשעת התפילה אליה מתפללים בניה דרך כל הארצות אשר הם שם</a:t>
            </a:r>
          </a:p>
        </p:txBody>
      </p:sp>
    </p:spTree>
    <p:extLst>
      <p:ext uri="{BB962C8B-B14F-4D97-AF65-F5344CB8AC3E}">
        <p14:creationId xmlns:p14="http://schemas.microsoft.com/office/powerpoint/2010/main" val="2547171485"/>
      </p:ext>
    </p:extLst>
  </p:cSld>
  <p:clrMapOvr>
    <a:masterClrMapping/>
  </p:clrMapOvr>
  <p:transition spd="slow" advTm="30000">
    <p:sndAc>
      <p:stSnd loop="1">
        <p:snd r:embed="rId2" name="SarahBrightman-LaCaliffa_-cu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4F5F6C-2806-891E-8A53-6EBAAD82C4E0}"/>
              </a:ext>
            </a:extLst>
          </p:cNvPr>
          <p:cNvSpPr>
            <a:spLocks noGrp="1"/>
          </p:cNvSpPr>
          <p:nvPr>
            <p:ph type="title"/>
          </p:nvPr>
        </p:nvSpPr>
        <p:spPr/>
        <p:txBody>
          <a:bodyPr/>
          <a:lstStyle/>
          <a:p>
            <a:r>
              <a:rPr lang="he-IL" dirty="0">
                <a:highlight>
                  <a:srgbClr val="FFFF00"/>
                </a:highlight>
              </a:rPr>
              <a:t>ירושלים שבלב</a:t>
            </a:r>
          </a:p>
        </p:txBody>
      </p:sp>
      <p:sp>
        <p:nvSpPr>
          <p:cNvPr id="3" name="מציין מיקום תוכן 2">
            <a:extLst>
              <a:ext uri="{FF2B5EF4-FFF2-40B4-BE49-F238E27FC236}">
                <a16:creationId xmlns:a16="http://schemas.microsoft.com/office/drawing/2014/main" id="{C20DC497-FD29-6B6C-DAEE-4C0F974D503B}"/>
              </a:ext>
            </a:extLst>
          </p:cNvPr>
          <p:cNvSpPr>
            <a:spLocks noGrp="1"/>
          </p:cNvSpPr>
          <p:nvPr>
            <p:ph idx="1"/>
          </p:nvPr>
        </p:nvSpPr>
        <p:spPr/>
        <p:txBody>
          <a:bodyPr/>
          <a:lstStyle/>
          <a:p>
            <a:r>
              <a:rPr lang="he-IL" dirty="0"/>
              <a:t>ולעולם לא יאמר אדם מישראל צר לי המקום אשר אלון בירושלים </a:t>
            </a:r>
          </a:p>
          <a:p>
            <a:r>
              <a:rPr lang="he-IL" dirty="0"/>
              <a:t>ולעולם לא תאמר ירושלים צר לי המקום שאלין את בני בתחומי </a:t>
            </a:r>
          </a:p>
          <a:p>
            <a:r>
              <a:rPr lang="he-IL" dirty="0"/>
              <a:t>עתידה היא ירושלים להתפשט על ההרים מסביב לה </a:t>
            </a:r>
          </a:p>
          <a:p>
            <a:r>
              <a:rPr lang="he-IL" dirty="0"/>
              <a:t>למען קליטת בניה השבים אליה. </a:t>
            </a:r>
          </a:p>
        </p:txBody>
      </p:sp>
    </p:spTree>
    <p:extLst>
      <p:ext uri="{BB962C8B-B14F-4D97-AF65-F5344CB8AC3E}">
        <p14:creationId xmlns:p14="http://schemas.microsoft.com/office/powerpoint/2010/main" val="2096719386"/>
      </p:ext>
    </p:extLst>
  </p:cSld>
  <p:clrMapOvr>
    <a:masterClrMapping/>
  </p:clrMapOvr>
  <p:transition spd="slow" advTm="30000">
    <p:sndAc>
      <p:stSnd loop="1">
        <p:snd r:embed="rId2" name="SarahBrightman-LaCaliffa_-cut.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 Top</Template>
  <TotalTime>516</TotalTime>
  <Words>1246</Words>
  <Application>Microsoft Office PowerPoint</Application>
  <PresentationFormat>‫הצגה על המסך (4:3)</PresentationFormat>
  <Paragraphs>79</Paragraphs>
  <Slides>17</Slides>
  <Notes>14</Notes>
  <HiddenSlides>0</HiddenSlides>
  <MMClips>1</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17</vt:i4>
      </vt:variant>
    </vt:vector>
  </HeadingPairs>
  <TitlesOfParts>
    <vt:vector size="23" baseType="lpstr">
      <vt:lpstr>Times New Roman</vt:lpstr>
      <vt:lpstr>Arial</vt:lpstr>
      <vt:lpstr>Wingdings</vt:lpstr>
      <vt:lpstr>Monotype Corsiva</vt:lpstr>
      <vt:lpstr>Aharoni</vt:lpstr>
      <vt:lpstr>Mountain Top</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אם אשכחך ירושלים!</vt:lpstr>
      <vt:lpstr>אני כינור לשיריך</vt:lpstr>
      <vt:lpstr>ירושלים שבלב</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soli</dc:creator>
  <cp:lastModifiedBy>יהודה טאוב</cp:lastModifiedBy>
  <cp:revision>13</cp:revision>
  <dcterms:created xsi:type="dcterms:W3CDTF">2004-06-17T22:23:33Z</dcterms:created>
  <dcterms:modified xsi:type="dcterms:W3CDTF">2024-06-05T06:48:21Z</dcterms:modified>
</cp:coreProperties>
</file>