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embedTrueTypeFonts="1" saveSubsetFonts="1" autoCompressPictures="0">
  <p:sldMasterIdLst>
    <p:sldMasterId id="2147483673" r:id="rId1"/>
  </p:sldMasterIdLst>
  <p:notesMasterIdLst>
    <p:notesMasterId r:id="rId12"/>
  </p:notesMasterIdLst>
  <p:sldIdLst>
    <p:sldId id="256" r:id="rId2"/>
    <p:sldId id="312" r:id="rId3"/>
    <p:sldId id="310" r:id="rId4"/>
    <p:sldId id="311" r:id="rId5"/>
    <p:sldId id="266" r:id="rId6"/>
    <p:sldId id="313" r:id="rId7"/>
    <p:sldId id="323" r:id="rId8"/>
    <p:sldId id="325" r:id="rId9"/>
    <p:sldId id="257" r:id="rId10"/>
    <p:sldId id="324" r:id="rId11"/>
  </p:sldIdLst>
  <p:sldSz cx="9144000" cy="5143500" type="screen16x9"/>
  <p:notesSz cx="6858000" cy="9144000"/>
  <p:embeddedFontLst>
    <p:embeddedFont>
      <p:font typeface="Helvetica Neue" panose="020B0604020202020204" charset="0"/>
      <p:regular r:id="rId13"/>
      <p:bold r:id="rId14"/>
      <p:italic r:id="rId15"/>
      <p:boldItalic r:id="rId16"/>
    </p:embeddedFont>
    <p:embeddedFont>
      <p:font typeface="Tahoma" panose="020B0604030504040204" pitchFamily="3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6BD58CF8-CB2B-44EB-B4E0-7CCB69F4AA62}">
          <p14:sldIdLst>
            <p14:sldId id="256"/>
          </p14:sldIdLst>
        </p14:section>
        <p14:section name="פתיחה - האסון האידאולוגי" id="{5280C469-C6EB-4B68-8A2F-87EC8EDDDE33}">
          <p14:sldIdLst>
            <p14:sldId id="312"/>
            <p14:sldId id="310"/>
            <p14:sldId id="311"/>
            <p14:sldId id="266"/>
            <p14:sldId id="313"/>
            <p14:sldId id="323"/>
            <p14:sldId id="325"/>
            <p14:sldId id="257"/>
            <p14:sldId id="3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578F7AD-D38C-7F6C-F4F4-A565DC105171}" name="יהודה טאוב" initials="יט" userId="80c2dbd02819b45c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483CD3-E0A3-E07D-31D2-EEEA80331C4D}" v="7" dt="2024-11-11T02:18:44.762"/>
    <p1510:client id="{893C2869-A05D-4C2C-BA58-4CEACF068060}" v="2763" dt="2024-11-10T16:27:57"/>
    <p1510:client id="{A18ADA05-0DC6-2E3A-8BDF-323397A470FF}" v="2" dt="2024-11-10T16:46:41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F80367E7-D237-4E1C-96AC-3F713AC959E6}"/>
    <pc:docChg chg="addSld delSld modSld delSection modSection">
      <pc:chgData name="יהודה טאוב" userId="80c2dbd02819b45c" providerId="LiveId" clId="{F80367E7-D237-4E1C-96AC-3F713AC959E6}" dt="2024-11-10T16:30:38.636" v="4" actId="6549"/>
      <pc:docMkLst>
        <pc:docMk/>
      </pc:docMkLst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3480230904" sldId="258"/>
        </pc:sldMkLst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0" sldId="259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1423508796" sldId="261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573793437" sldId="262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1075242321" sldId="263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3292252197" sldId="264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388074681" sldId="265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2432655180" sldId="267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036192443" sldId="268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69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0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1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2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3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4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5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6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7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8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79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80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81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82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83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84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85"/>
        </pc:sldMkLst>
      </pc:sldChg>
      <pc:sldChg chg="del">
        <pc:chgData name="יהודה טאוב" userId="80c2dbd02819b45c" providerId="LiveId" clId="{F80367E7-D237-4E1C-96AC-3F713AC959E6}" dt="2024-11-10T16:30:12.701" v="2" actId="18676"/>
        <pc:sldMkLst>
          <pc:docMk/>
          <pc:sldMk cId="0" sldId="286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1464029829" sldId="287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3348972316" sldId="288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837026279" sldId="289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1864396676" sldId="290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3393594986" sldId="291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991001443" sldId="292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852955777" sldId="293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666803823" sldId="294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1931495891" sldId="295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806048929" sldId="296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1354508134" sldId="297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4088364783" sldId="299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348774496" sldId="300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1577647846" sldId="301"/>
        </pc:sldMkLst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4255348496" sldId="302"/>
        </pc:sldMkLst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3739328927" sldId="303"/>
        </pc:sldMkLst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2170016582" sldId="304"/>
        </pc:sldMkLst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1568276504" sldId="305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650565487" sldId="306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811311462" sldId="307"/>
        </pc:sldMkLst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1532885859" sldId="308"/>
        </pc:sldMkLst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869142853" sldId="309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739927724" sldId="315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960976631" sldId="316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4096399609" sldId="317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670357317" sldId="318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2407315953" sldId="319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4042682231" sldId="320"/>
        </pc:sldMkLst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351408908" sldId="321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3480096192" sldId="322"/>
        </pc:sldMkLst>
      </pc:sldChg>
      <pc:sldChg chg="modSp add mod">
        <pc:chgData name="יהודה טאוב" userId="80c2dbd02819b45c" providerId="LiveId" clId="{F80367E7-D237-4E1C-96AC-3F713AC959E6}" dt="2024-11-10T16:30:38.636" v="4" actId="6549"/>
        <pc:sldMkLst>
          <pc:docMk/>
          <pc:sldMk cId="1032495766" sldId="325"/>
        </pc:sldMkLst>
        <pc:spChg chg="mod">
          <ac:chgData name="יהודה טאוב" userId="80c2dbd02819b45c" providerId="LiveId" clId="{F80367E7-D237-4E1C-96AC-3F713AC959E6}" dt="2024-11-10T16:30:38.636" v="4" actId="6549"/>
          <ac:spMkLst>
            <pc:docMk/>
            <pc:sldMk cId="1032495766" sldId="325"/>
            <ac:spMk id="150" creationId="{90A90EEE-A84B-DD72-95F3-7A5D359CB546}"/>
          </ac:spMkLst>
        </pc:spChg>
      </pc:sldChg>
      <pc:sldChg chg="del">
        <pc:chgData name="יהודה טאוב" userId="80c2dbd02819b45c" providerId="LiveId" clId="{F80367E7-D237-4E1C-96AC-3F713AC959E6}" dt="2024-11-10T16:29:56.411" v="0" actId="18676"/>
        <pc:sldMkLst>
          <pc:docMk/>
          <pc:sldMk cId="1986899173" sldId="325"/>
        </pc:sldMkLst>
      </pc:sldChg>
      <pc:sldChg chg="del">
        <pc:chgData name="יהודה טאוב" userId="80c2dbd02819b45c" providerId="LiveId" clId="{F80367E7-D237-4E1C-96AC-3F713AC959E6}" dt="2024-11-10T16:30:03.332" v="1" actId="18676"/>
        <pc:sldMkLst>
          <pc:docMk/>
          <pc:sldMk cId="431109954" sldId="326"/>
        </pc:sldMkLst>
      </pc:sldChg>
    </pc:docChg>
  </pc:docChgLst>
  <pc:docChgLst>
    <pc:chgData name="יהודה טאוב" userId="80c2dbd02819b45c" providerId="Windows Live" clId="Web-{0D483CD3-E0A3-E07D-31D2-EEEA80331C4D}"/>
    <pc:docChg chg="modSld sldOrd">
      <pc:chgData name="יהודה טאוב" userId="80c2dbd02819b45c" providerId="Windows Live" clId="Web-{0D483CD3-E0A3-E07D-31D2-EEEA80331C4D}" dt="2024-11-11T02:18:44.762" v="6"/>
      <pc:docMkLst>
        <pc:docMk/>
      </pc:docMkLst>
      <pc:sldChg chg="ord">
        <pc:chgData name="יהודה טאוב" userId="80c2dbd02819b45c" providerId="Windows Live" clId="Web-{0D483CD3-E0A3-E07D-31D2-EEEA80331C4D}" dt="2024-11-11T02:18:44.762" v="6"/>
        <pc:sldMkLst>
          <pc:docMk/>
          <pc:sldMk cId="0" sldId="257"/>
        </pc:sldMkLst>
      </pc:sldChg>
      <pc:sldChg chg="modSp ord">
        <pc:chgData name="יהודה טאוב" userId="80c2dbd02819b45c" providerId="Windows Live" clId="Web-{0D483CD3-E0A3-E07D-31D2-EEEA80331C4D}" dt="2024-11-11T02:18:19.480" v="4" actId="20577"/>
        <pc:sldMkLst>
          <pc:docMk/>
          <pc:sldMk cId="0" sldId="266"/>
        </pc:sldMkLst>
        <pc:spChg chg="mod">
          <ac:chgData name="יהודה טאוב" userId="80c2dbd02819b45c" providerId="Windows Live" clId="Web-{0D483CD3-E0A3-E07D-31D2-EEEA80331C4D}" dt="2024-11-11T02:18:19.480" v="4" actId="20577"/>
          <ac:spMkLst>
            <pc:docMk/>
            <pc:sldMk cId="0" sldId="266"/>
            <ac:spMk id="199" creationId="{00000000-0000-0000-0000-000000000000}"/>
          </ac:spMkLst>
        </pc:spChg>
      </pc:sldChg>
      <pc:sldChg chg="ord">
        <pc:chgData name="יהודה טאוב" userId="80c2dbd02819b45c" providerId="Windows Live" clId="Web-{0D483CD3-E0A3-E07D-31D2-EEEA80331C4D}" dt="2024-11-11T02:18:39.825" v="5"/>
        <pc:sldMkLst>
          <pc:docMk/>
          <pc:sldMk cId="1032495766" sldId="325"/>
        </pc:sldMkLst>
      </pc:sldChg>
    </pc:docChg>
  </pc:docChgLst>
  <pc:docChgLst>
    <pc:chgData name="משתמש אורח" providerId="Windows Live" clId="Web-{A18ADA05-0DC6-2E3A-8BDF-323397A470FF}"/>
    <pc:docChg chg="modSld">
      <pc:chgData name="משתמש אורח" userId="" providerId="Windows Live" clId="Web-{A18ADA05-0DC6-2E3A-8BDF-323397A470FF}" dt="2024-11-10T16:46:41.504" v="1" actId="1076"/>
      <pc:docMkLst>
        <pc:docMk/>
      </pc:docMkLst>
      <pc:sldChg chg="modSp">
        <pc:chgData name="משתמש אורח" userId="" providerId="Windows Live" clId="Web-{A18ADA05-0DC6-2E3A-8BDF-323397A470FF}" dt="2024-11-10T16:46:41.504" v="1" actId="1076"/>
        <pc:sldMkLst>
          <pc:docMk/>
          <pc:sldMk cId="1893181697" sldId="323"/>
        </pc:sldMkLst>
        <pc:picChg chg="mod">
          <ac:chgData name="משתמש אורח" userId="" providerId="Windows Live" clId="Web-{A18ADA05-0DC6-2E3A-8BDF-323397A470FF}" dt="2024-11-10T16:46:41.504" v="1" actId="1076"/>
          <ac:picMkLst>
            <pc:docMk/>
            <pc:sldMk cId="1893181697" sldId="323"/>
            <ac:picMk id="5" creationId="{649CEBA6-679E-9B0B-E14E-4AB8FC21FA06}"/>
          </ac:picMkLst>
        </pc:picChg>
      </pc:sldChg>
    </pc:docChg>
  </pc:docChgLst>
  <pc:docChgLst>
    <pc:chgData name="יהודה טאוב" userId="80c2dbd02819b45c" providerId="LiveId" clId="{893C2869-A05D-4C2C-BA58-4CEACF068060}"/>
    <pc:docChg chg="undo redo custSel addSld delSld modSld sldOrd delMainMaster modMainMaster addSection modSection">
      <pc:chgData name="יהודה טאוב" userId="80c2dbd02819b45c" providerId="LiveId" clId="{893C2869-A05D-4C2C-BA58-4CEACF068060}" dt="2024-11-10T16:27:56.999" v="3964"/>
      <pc:docMkLst>
        <pc:docMk/>
      </pc:docMkLst>
      <pc:sldChg chg="addSp modSp mod">
        <pc:chgData name="יהודה טאוב" userId="80c2dbd02819b45c" providerId="LiveId" clId="{893C2869-A05D-4C2C-BA58-4CEACF068060}" dt="2024-11-10T14:32:14.997" v="3916" actId="1076"/>
        <pc:sldMkLst>
          <pc:docMk/>
          <pc:sldMk cId="0" sldId="256"/>
        </pc:sldMkLst>
        <pc:spChg chg="mod">
          <ac:chgData name="יהודה טאוב" userId="80c2dbd02819b45c" providerId="LiveId" clId="{893C2869-A05D-4C2C-BA58-4CEACF068060}" dt="2024-11-10T14:30:36.744" v="3914" actId="14100"/>
          <ac:spMkLst>
            <pc:docMk/>
            <pc:sldMk cId="0" sldId="256"/>
            <ac:spMk id="135" creationId="{00000000-0000-0000-0000-000000000000}"/>
          </ac:spMkLst>
        </pc:spChg>
        <pc:spChg chg="mod">
          <ac:chgData name="יהודה טאוב" userId="80c2dbd02819b45c" providerId="LiveId" clId="{893C2869-A05D-4C2C-BA58-4CEACF068060}" dt="2024-11-07T14:43:37.902" v="1303" actId="20577"/>
          <ac:spMkLst>
            <pc:docMk/>
            <pc:sldMk cId="0" sldId="256"/>
            <ac:spMk id="136" creationId="{00000000-0000-0000-0000-000000000000}"/>
          </ac:spMkLst>
        </pc:spChg>
        <pc:spChg chg="mod">
          <ac:chgData name="יהודה טאוב" userId="80c2dbd02819b45c" providerId="LiveId" clId="{893C2869-A05D-4C2C-BA58-4CEACF068060}" dt="2024-11-07T14:43:32.598" v="1289" actId="20577"/>
          <ac:spMkLst>
            <pc:docMk/>
            <pc:sldMk cId="0" sldId="256"/>
            <ac:spMk id="137" creationId="{00000000-0000-0000-0000-000000000000}"/>
          </ac:spMkLst>
        </pc:spChg>
        <pc:picChg chg="add mod">
          <ac:chgData name="יהודה טאוב" userId="80c2dbd02819b45c" providerId="LiveId" clId="{893C2869-A05D-4C2C-BA58-4CEACF068060}" dt="2024-11-10T14:30:01.415" v="3907" actId="1076"/>
          <ac:picMkLst>
            <pc:docMk/>
            <pc:sldMk cId="0" sldId="256"/>
            <ac:picMk id="3074" creationId="{5C8661FC-E45D-147F-9715-4C961F7FFCA4}"/>
          </ac:picMkLst>
        </pc:picChg>
        <pc:picChg chg="add mod">
          <ac:chgData name="יהודה טאוב" userId="80c2dbd02819b45c" providerId="LiveId" clId="{893C2869-A05D-4C2C-BA58-4CEACF068060}" dt="2024-11-10T14:32:14.997" v="3916" actId="1076"/>
          <ac:picMkLst>
            <pc:docMk/>
            <pc:sldMk cId="0" sldId="256"/>
            <ac:picMk id="3076" creationId="{68611805-E864-F11B-67BF-1F6FCDFCFDDC}"/>
          </ac:picMkLst>
        </pc:picChg>
      </pc:sldChg>
      <pc:sldChg chg="modSp del mod">
        <pc:chgData name="יהודה טאוב" userId="80c2dbd02819b45c" providerId="LiveId" clId="{893C2869-A05D-4C2C-BA58-4CEACF068060}" dt="2024-11-10T15:16:06.955" v="3943" actId="2696"/>
        <pc:sldMkLst>
          <pc:docMk/>
          <pc:sldMk cId="0" sldId="258"/>
        </pc:sldMkLst>
        <pc:spChg chg="mod">
          <ac:chgData name="יהודה טאוב" userId="80c2dbd02819b45c" providerId="LiveId" clId="{893C2869-A05D-4C2C-BA58-4CEACF068060}" dt="2024-11-10T14:02:38.107" v="3797" actId="6549"/>
          <ac:spMkLst>
            <pc:docMk/>
            <pc:sldMk cId="0" sldId="258"/>
            <ac:spMk id="150" creationId="{00000000-0000-0000-0000-000000000000}"/>
          </ac:spMkLst>
        </pc:spChg>
      </pc:sldChg>
      <pc:sldChg chg="add">
        <pc:chgData name="יהודה טאוב" userId="80c2dbd02819b45c" providerId="LiveId" clId="{893C2869-A05D-4C2C-BA58-4CEACF068060}" dt="2024-11-10T15:16:16.252" v="3944"/>
        <pc:sldMkLst>
          <pc:docMk/>
          <pc:sldMk cId="3480230904" sldId="258"/>
        </pc:sldMkLst>
      </pc:sldChg>
      <pc:sldChg chg="modSp">
        <pc:chgData name="יהודה טאוב" userId="80c2dbd02819b45c" providerId="LiveId" clId="{893C2869-A05D-4C2C-BA58-4CEACF068060}" dt="2024-11-09T18:59:40.551" v="2569" actId="20577"/>
        <pc:sldMkLst>
          <pc:docMk/>
          <pc:sldMk cId="2036192443" sldId="268"/>
        </pc:sldMkLst>
        <pc:spChg chg="mod">
          <ac:chgData name="יהודה טאוב" userId="80c2dbd02819b45c" providerId="LiveId" clId="{893C2869-A05D-4C2C-BA58-4CEACF068060}" dt="2024-11-09T18:59:40.551" v="2569" actId="20577"/>
          <ac:spMkLst>
            <pc:docMk/>
            <pc:sldMk cId="2036192443" sldId="268"/>
            <ac:spMk id="211" creationId="{00000000-0000-0000-0000-000000000000}"/>
          </ac:spMkLst>
        </pc:spChg>
      </pc:sldChg>
      <pc:sldChg chg="addSp delSp modSp mod">
        <pc:chgData name="יהודה טאוב" userId="80c2dbd02819b45c" providerId="LiveId" clId="{893C2869-A05D-4C2C-BA58-4CEACF068060}" dt="2024-11-10T02:25:57.673" v="3125"/>
        <pc:sldMkLst>
          <pc:docMk/>
          <pc:sldMk cId="0" sldId="269"/>
        </pc:sldMkLst>
        <pc:spChg chg="add del mod">
          <ac:chgData name="יהודה טאוב" userId="80c2dbd02819b45c" providerId="LiveId" clId="{893C2869-A05D-4C2C-BA58-4CEACF068060}" dt="2024-11-10T02:25:57.673" v="3125"/>
          <ac:spMkLst>
            <pc:docMk/>
            <pc:sldMk cId="0" sldId="269"/>
            <ac:spMk id="2" creationId="{CB0E7E75-3BFE-1BE5-C9B7-7FC45E36AFCE}"/>
          </ac:spMkLst>
        </pc:spChg>
        <pc:spChg chg="mod">
          <ac:chgData name="יהודה טאוב" userId="80c2dbd02819b45c" providerId="LiveId" clId="{893C2869-A05D-4C2C-BA58-4CEACF068060}" dt="2024-11-10T02:24:49.361" v="3114" actId="404"/>
          <ac:spMkLst>
            <pc:docMk/>
            <pc:sldMk cId="0" sldId="269"/>
            <ac:spMk id="217" creationId="{00000000-0000-0000-0000-000000000000}"/>
          </ac:spMkLst>
        </pc:spChg>
        <pc:picChg chg="del mod ord">
          <ac:chgData name="יהודה טאוב" userId="80c2dbd02819b45c" providerId="LiveId" clId="{893C2869-A05D-4C2C-BA58-4CEACF068060}" dt="2024-11-10T02:25:17.532" v="3118" actId="478"/>
          <ac:picMkLst>
            <pc:docMk/>
            <pc:sldMk cId="0" sldId="269"/>
            <ac:picMk id="218" creationId="{00000000-0000-0000-0000-000000000000}"/>
          </ac:picMkLst>
        </pc:picChg>
      </pc:sldChg>
      <pc:sldChg chg="addSp delSp modSp mod">
        <pc:chgData name="יהודה טאוב" userId="80c2dbd02819b45c" providerId="LiveId" clId="{893C2869-A05D-4C2C-BA58-4CEACF068060}" dt="2024-11-10T02:31:02.724" v="3232" actId="121"/>
        <pc:sldMkLst>
          <pc:docMk/>
          <pc:sldMk cId="0" sldId="270"/>
        </pc:sldMkLst>
        <pc:spChg chg="mod">
          <ac:chgData name="יהודה טאוב" userId="80c2dbd02819b45c" providerId="LiveId" clId="{893C2869-A05D-4C2C-BA58-4CEACF068060}" dt="2024-11-10T02:31:02.724" v="3232" actId="121"/>
          <ac:spMkLst>
            <pc:docMk/>
            <pc:sldMk cId="0" sldId="270"/>
            <ac:spMk id="223" creationId="{00000000-0000-0000-0000-000000000000}"/>
          </ac:spMkLst>
        </pc:spChg>
        <pc:picChg chg="add mod">
          <ac:chgData name="יהודה טאוב" userId="80c2dbd02819b45c" providerId="LiveId" clId="{893C2869-A05D-4C2C-BA58-4CEACF068060}" dt="2024-11-10T02:30:04.152" v="3218" actId="1076"/>
          <ac:picMkLst>
            <pc:docMk/>
            <pc:sldMk cId="0" sldId="270"/>
            <ac:picMk id="3" creationId="{25F4781E-4931-C01F-BA3B-42BAB2C6BD01}"/>
          </ac:picMkLst>
        </pc:picChg>
        <pc:picChg chg="del">
          <ac:chgData name="יהודה טאוב" userId="80c2dbd02819b45c" providerId="LiveId" clId="{893C2869-A05D-4C2C-BA58-4CEACF068060}" dt="2024-11-10T02:29:57.479" v="3215" actId="478"/>
          <ac:picMkLst>
            <pc:docMk/>
            <pc:sldMk cId="0" sldId="270"/>
            <ac:picMk id="224" creationId="{00000000-0000-0000-0000-000000000000}"/>
          </ac:picMkLst>
        </pc:picChg>
      </pc:sldChg>
      <pc:sldChg chg="modSp modAnim">
        <pc:chgData name="יהודה טאוב" userId="80c2dbd02819b45c" providerId="LiveId" clId="{893C2869-A05D-4C2C-BA58-4CEACF068060}" dt="2024-11-07T15:53:35.751" v="1712" actId="20577"/>
        <pc:sldMkLst>
          <pc:docMk/>
          <pc:sldMk cId="0" sldId="278"/>
        </pc:sldMkLst>
        <pc:spChg chg="mod">
          <ac:chgData name="יהודה טאוב" userId="80c2dbd02819b45c" providerId="LiveId" clId="{893C2869-A05D-4C2C-BA58-4CEACF068060}" dt="2024-11-07T15:53:35.751" v="1712" actId="20577"/>
          <ac:spMkLst>
            <pc:docMk/>
            <pc:sldMk cId="0" sldId="278"/>
            <ac:spMk id="272" creationId="{00000000-0000-0000-0000-000000000000}"/>
          </ac:spMkLst>
        </pc:spChg>
      </pc:sldChg>
      <pc:sldChg chg="addSp delSp modSp mod">
        <pc:chgData name="יהודה טאוב" userId="80c2dbd02819b45c" providerId="LiveId" clId="{893C2869-A05D-4C2C-BA58-4CEACF068060}" dt="2024-11-07T15:56:01.113" v="1740" actId="20577"/>
        <pc:sldMkLst>
          <pc:docMk/>
          <pc:sldMk cId="0" sldId="279"/>
        </pc:sldMkLst>
        <pc:spChg chg="add mod">
          <ac:chgData name="יהודה טאוב" userId="80c2dbd02819b45c" providerId="LiveId" clId="{893C2869-A05D-4C2C-BA58-4CEACF068060}" dt="2024-11-07T15:56:01.113" v="1740" actId="20577"/>
          <ac:spMkLst>
            <pc:docMk/>
            <pc:sldMk cId="0" sldId="279"/>
            <ac:spMk id="4" creationId="{7D321B51-6DC5-67E0-F33E-B2641A3350EC}"/>
          </ac:spMkLst>
        </pc:spChg>
        <pc:spChg chg="mod">
          <ac:chgData name="יהודה טאוב" userId="80c2dbd02819b45c" providerId="LiveId" clId="{893C2869-A05D-4C2C-BA58-4CEACF068060}" dt="2024-11-07T15:55:36.379" v="1735" actId="21"/>
          <ac:spMkLst>
            <pc:docMk/>
            <pc:sldMk cId="0" sldId="279"/>
            <ac:spMk id="279" creationId="{00000000-0000-0000-0000-000000000000}"/>
          </ac:spMkLst>
        </pc:spChg>
        <pc:picChg chg="add mod">
          <ac:chgData name="יהודה טאוב" userId="80c2dbd02819b45c" providerId="LiveId" clId="{893C2869-A05D-4C2C-BA58-4CEACF068060}" dt="2024-11-07T15:55:05.316" v="1733" actId="1076"/>
          <ac:picMkLst>
            <pc:docMk/>
            <pc:sldMk cId="0" sldId="279"/>
            <ac:picMk id="3" creationId="{01A0D717-50FA-F01A-C6D5-DA4C67917456}"/>
          </ac:picMkLst>
        </pc:picChg>
        <pc:picChg chg="del">
          <ac:chgData name="יהודה טאוב" userId="80c2dbd02819b45c" providerId="LiveId" clId="{893C2869-A05D-4C2C-BA58-4CEACF068060}" dt="2024-11-07T15:54:56.588" v="1730" actId="478"/>
          <ac:picMkLst>
            <pc:docMk/>
            <pc:sldMk cId="0" sldId="279"/>
            <ac:picMk id="278" creationId="{00000000-0000-0000-0000-000000000000}"/>
          </ac:picMkLst>
        </pc:picChg>
      </pc:sldChg>
      <pc:sldChg chg="modSp">
        <pc:chgData name="יהודה טאוב" userId="80c2dbd02819b45c" providerId="LiveId" clId="{893C2869-A05D-4C2C-BA58-4CEACF068060}" dt="2024-11-10T14:24:31.903" v="3846" actId="20577"/>
        <pc:sldMkLst>
          <pc:docMk/>
          <pc:sldMk cId="1464029829" sldId="287"/>
        </pc:sldMkLst>
        <pc:spChg chg="mod">
          <ac:chgData name="יהודה טאוב" userId="80c2dbd02819b45c" providerId="LiveId" clId="{893C2869-A05D-4C2C-BA58-4CEACF068060}" dt="2024-11-10T14:24:31.903" v="3846" actId="20577"/>
          <ac:spMkLst>
            <pc:docMk/>
            <pc:sldMk cId="1464029829" sldId="287"/>
            <ac:spMk id="211" creationId="{C5B0AC4D-FD18-0DD1-A191-A0FECB67C461}"/>
          </ac:spMkLst>
        </pc:spChg>
      </pc:sldChg>
      <pc:sldChg chg="modSp">
        <pc:chgData name="יהודה טאוב" userId="80c2dbd02819b45c" providerId="LiveId" clId="{893C2869-A05D-4C2C-BA58-4CEACF068060}" dt="2024-11-07T09:44:38.971" v="413" actId="403"/>
        <pc:sldMkLst>
          <pc:docMk/>
          <pc:sldMk cId="837026279" sldId="289"/>
        </pc:sldMkLst>
        <pc:spChg chg="mod">
          <ac:chgData name="יהודה טאוב" userId="80c2dbd02819b45c" providerId="LiveId" clId="{893C2869-A05D-4C2C-BA58-4CEACF068060}" dt="2024-11-07T09:44:38.971" v="413" actId="403"/>
          <ac:spMkLst>
            <pc:docMk/>
            <pc:sldMk cId="837026279" sldId="289"/>
            <ac:spMk id="211" creationId="{736092FF-7E01-771E-CC94-374A06D8377E}"/>
          </ac:spMkLst>
        </pc:spChg>
      </pc:sldChg>
      <pc:sldChg chg="modSp modAnim">
        <pc:chgData name="יהודה טאוב" userId="80c2dbd02819b45c" providerId="LiveId" clId="{893C2869-A05D-4C2C-BA58-4CEACF068060}" dt="2024-11-10T09:32:57.017" v="3796" actId="20577"/>
        <pc:sldMkLst>
          <pc:docMk/>
          <pc:sldMk cId="3393594986" sldId="291"/>
        </pc:sldMkLst>
        <pc:spChg chg="mod">
          <ac:chgData name="יהודה טאוב" userId="80c2dbd02819b45c" providerId="LiveId" clId="{893C2869-A05D-4C2C-BA58-4CEACF068060}" dt="2024-11-10T09:32:57.017" v="3796" actId="20577"/>
          <ac:spMkLst>
            <pc:docMk/>
            <pc:sldMk cId="3393594986" sldId="291"/>
            <ac:spMk id="211" creationId="{88704B28-9A0D-1ACE-CB62-98D44ADF2744}"/>
          </ac:spMkLst>
        </pc:spChg>
      </pc:sldChg>
      <pc:sldChg chg="modSp">
        <pc:chgData name="יהודה טאוב" userId="80c2dbd02819b45c" providerId="LiveId" clId="{893C2869-A05D-4C2C-BA58-4CEACF068060}" dt="2024-11-10T14:24:03.373" v="3828" actId="20577"/>
        <pc:sldMkLst>
          <pc:docMk/>
          <pc:sldMk cId="2991001443" sldId="292"/>
        </pc:sldMkLst>
        <pc:spChg chg="mod">
          <ac:chgData name="יהודה טאוב" userId="80c2dbd02819b45c" providerId="LiveId" clId="{893C2869-A05D-4C2C-BA58-4CEACF068060}" dt="2024-11-10T14:24:03.373" v="3828" actId="20577"/>
          <ac:spMkLst>
            <pc:docMk/>
            <pc:sldMk cId="2991001443" sldId="292"/>
            <ac:spMk id="211" creationId="{BC784938-B27D-ADE0-5449-168DA66780FB}"/>
          </ac:spMkLst>
        </pc:spChg>
      </pc:sldChg>
      <pc:sldChg chg="modSp">
        <pc:chgData name="יהודה טאוב" userId="80c2dbd02819b45c" providerId="LiveId" clId="{893C2869-A05D-4C2C-BA58-4CEACF068060}" dt="2024-11-10T14:25:34.973" v="3866" actId="404"/>
        <pc:sldMkLst>
          <pc:docMk/>
          <pc:sldMk cId="1931495891" sldId="295"/>
        </pc:sldMkLst>
        <pc:spChg chg="mod">
          <ac:chgData name="יהודה טאוב" userId="80c2dbd02819b45c" providerId="LiveId" clId="{893C2869-A05D-4C2C-BA58-4CEACF068060}" dt="2024-11-10T14:25:34.973" v="3866" actId="404"/>
          <ac:spMkLst>
            <pc:docMk/>
            <pc:sldMk cId="1931495891" sldId="295"/>
            <ac:spMk id="211" creationId="{3F245D77-71FD-DB1A-F205-DCC7CBF6371A}"/>
          </ac:spMkLst>
        </pc:spChg>
      </pc:sldChg>
      <pc:sldChg chg="modSp">
        <pc:chgData name="יהודה טאוב" userId="80c2dbd02819b45c" providerId="LiveId" clId="{893C2869-A05D-4C2C-BA58-4CEACF068060}" dt="2024-11-10T14:26:41.623" v="3868" actId="20577"/>
        <pc:sldMkLst>
          <pc:docMk/>
          <pc:sldMk cId="1354508134" sldId="297"/>
        </pc:sldMkLst>
        <pc:spChg chg="mod">
          <ac:chgData name="יהודה טאוב" userId="80c2dbd02819b45c" providerId="LiveId" clId="{893C2869-A05D-4C2C-BA58-4CEACF068060}" dt="2024-11-10T14:26:41.623" v="3868" actId="20577"/>
          <ac:spMkLst>
            <pc:docMk/>
            <pc:sldMk cId="1354508134" sldId="297"/>
            <ac:spMk id="211" creationId="{845A359D-FE8A-EC79-4CF3-F9342CF0DC1C}"/>
          </ac:spMkLst>
        </pc:spChg>
      </pc:sldChg>
      <pc:sldChg chg="modSp mod modAnim">
        <pc:chgData name="יהודה טאוב" userId="80c2dbd02819b45c" providerId="LiveId" clId="{893C2869-A05D-4C2C-BA58-4CEACF068060}" dt="2024-11-09T19:46:02.671" v="2855" actId="20577"/>
        <pc:sldMkLst>
          <pc:docMk/>
          <pc:sldMk cId="4088364783" sldId="299"/>
        </pc:sldMkLst>
        <pc:spChg chg="mod">
          <ac:chgData name="יהודה טאוב" userId="80c2dbd02819b45c" providerId="LiveId" clId="{893C2869-A05D-4C2C-BA58-4CEACF068060}" dt="2024-11-09T19:46:02.671" v="2855" actId="20577"/>
          <ac:spMkLst>
            <pc:docMk/>
            <pc:sldMk cId="4088364783" sldId="299"/>
            <ac:spMk id="211" creationId="{03F8CA4B-4EBE-C924-05FC-0DDBEA57FBF2}"/>
          </ac:spMkLst>
        </pc:spChg>
      </pc:sldChg>
      <pc:sldChg chg="modSp">
        <pc:chgData name="יהודה טאוב" userId="80c2dbd02819b45c" providerId="LiveId" clId="{893C2869-A05D-4C2C-BA58-4CEACF068060}" dt="2024-11-10T14:28:27.614" v="3905" actId="6549"/>
        <pc:sldMkLst>
          <pc:docMk/>
          <pc:sldMk cId="1577647846" sldId="301"/>
        </pc:sldMkLst>
        <pc:spChg chg="mod">
          <ac:chgData name="יהודה טאוב" userId="80c2dbd02819b45c" providerId="LiveId" clId="{893C2869-A05D-4C2C-BA58-4CEACF068060}" dt="2024-11-10T14:28:27.614" v="3905" actId="6549"/>
          <ac:spMkLst>
            <pc:docMk/>
            <pc:sldMk cId="1577647846" sldId="301"/>
            <ac:spMk id="211" creationId="{4E613D9C-EF0D-C7A9-F843-A6E216DA8677}"/>
          </ac:spMkLst>
        </pc:spChg>
      </pc:sldChg>
      <pc:sldChg chg="modSp">
        <pc:chgData name="יהודה טאוב" userId="80c2dbd02819b45c" providerId="LiveId" clId="{893C2869-A05D-4C2C-BA58-4CEACF068060}" dt="2024-11-10T14:03:33.758" v="3798" actId="20577"/>
        <pc:sldMkLst>
          <pc:docMk/>
          <pc:sldMk cId="3739328927" sldId="303"/>
        </pc:sldMkLst>
        <pc:spChg chg="mod">
          <ac:chgData name="יהודה טאוב" userId="80c2dbd02819b45c" providerId="LiveId" clId="{893C2869-A05D-4C2C-BA58-4CEACF068060}" dt="2024-11-10T14:03:33.758" v="3798" actId="20577"/>
          <ac:spMkLst>
            <pc:docMk/>
            <pc:sldMk cId="3739328927" sldId="303"/>
            <ac:spMk id="156" creationId="{7978D081-1E09-DD0F-6CDB-EF0B6A93AFE7}"/>
          </ac:spMkLst>
        </pc:spChg>
      </pc:sldChg>
      <pc:sldChg chg="modSp mod modAnim">
        <pc:chgData name="יהודה טאוב" userId="80c2dbd02819b45c" providerId="LiveId" clId="{893C2869-A05D-4C2C-BA58-4CEACF068060}" dt="2024-11-07T10:13:56.434" v="619" actId="21"/>
        <pc:sldMkLst>
          <pc:docMk/>
          <pc:sldMk cId="1568276504" sldId="305"/>
        </pc:sldMkLst>
        <pc:spChg chg="mod">
          <ac:chgData name="יהודה טאוב" userId="80c2dbd02819b45c" providerId="LiveId" clId="{893C2869-A05D-4C2C-BA58-4CEACF068060}" dt="2024-11-07T10:13:56.434" v="619" actId="21"/>
          <ac:spMkLst>
            <pc:docMk/>
            <pc:sldMk cId="1568276504" sldId="305"/>
            <ac:spMk id="156" creationId="{B9CF1049-6863-CCF3-996F-97289FC94EF0}"/>
          </ac:spMkLst>
        </pc:spChg>
      </pc:sldChg>
      <pc:sldChg chg="modSp add modAnim">
        <pc:chgData name="יהודה טאוב" userId="80c2dbd02819b45c" providerId="LiveId" clId="{893C2869-A05D-4C2C-BA58-4CEACF068060}" dt="2024-11-07T09:28:34.796" v="177" actId="6549"/>
        <pc:sldMkLst>
          <pc:docMk/>
          <pc:sldMk cId="2650565487" sldId="306"/>
        </pc:sldMkLst>
        <pc:spChg chg="mod">
          <ac:chgData name="יהודה טאוב" userId="80c2dbd02819b45c" providerId="LiveId" clId="{893C2869-A05D-4C2C-BA58-4CEACF068060}" dt="2024-11-07T09:28:34.796" v="177" actId="6549"/>
          <ac:spMkLst>
            <pc:docMk/>
            <pc:sldMk cId="2650565487" sldId="306"/>
            <ac:spMk id="211" creationId="{C9713A15-6096-5CEE-533D-C20BE388CC14}"/>
          </ac:spMkLst>
        </pc:spChg>
      </pc:sldChg>
      <pc:sldChg chg="modSp add modAnim">
        <pc:chgData name="יהודה טאוב" userId="80c2dbd02819b45c" providerId="LiveId" clId="{893C2869-A05D-4C2C-BA58-4CEACF068060}" dt="2024-11-07T09:34:02.694" v="381" actId="404"/>
        <pc:sldMkLst>
          <pc:docMk/>
          <pc:sldMk cId="2811311462" sldId="307"/>
        </pc:sldMkLst>
        <pc:spChg chg="mod">
          <ac:chgData name="יהודה טאוב" userId="80c2dbd02819b45c" providerId="LiveId" clId="{893C2869-A05D-4C2C-BA58-4CEACF068060}" dt="2024-11-07T09:34:02.694" v="381" actId="404"/>
          <ac:spMkLst>
            <pc:docMk/>
            <pc:sldMk cId="2811311462" sldId="307"/>
            <ac:spMk id="211" creationId="{967B3B7A-0D2F-8827-5C61-C7D9B2CB3C3C}"/>
          </ac:spMkLst>
        </pc:spChg>
      </pc:sldChg>
      <pc:sldChg chg="modSp add ord modAnim">
        <pc:chgData name="יהודה טאוב" userId="80c2dbd02819b45c" providerId="LiveId" clId="{893C2869-A05D-4C2C-BA58-4CEACF068060}" dt="2024-11-07T10:15:35.428" v="703" actId="20577"/>
        <pc:sldMkLst>
          <pc:docMk/>
          <pc:sldMk cId="1532885859" sldId="308"/>
        </pc:sldMkLst>
        <pc:spChg chg="mod">
          <ac:chgData name="יהודה טאוב" userId="80c2dbd02819b45c" providerId="LiveId" clId="{893C2869-A05D-4C2C-BA58-4CEACF068060}" dt="2024-11-07T10:15:35.428" v="703" actId="20577"/>
          <ac:spMkLst>
            <pc:docMk/>
            <pc:sldMk cId="1532885859" sldId="308"/>
            <ac:spMk id="156" creationId="{7B073208-9529-729C-9F83-C1B8F3B7BBF6}"/>
          </ac:spMkLst>
        </pc:spChg>
      </pc:sldChg>
      <pc:sldChg chg="modSp add mod ord modAnim">
        <pc:chgData name="יהודה טאוב" userId="80c2dbd02819b45c" providerId="LiveId" clId="{893C2869-A05D-4C2C-BA58-4CEACF068060}" dt="2024-11-10T14:05:12.808" v="3799" actId="313"/>
        <pc:sldMkLst>
          <pc:docMk/>
          <pc:sldMk cId="869142853" sldId="309"/>
        </pc:sldMkLst>
        <pc:spChg chg="mod">
          <ac:chgData name="יהודה טאוב" userId="80c2dbd02819b45c" providerId="LiveId" clId="{893C2869-A05D-4C2C-BA58-4CEACF068060}" dt="2024-11-10T14:05:12.808" v="3799" actId="313"/>
          <ac:spMkLst>
            <pc:docMk/>
            <pc:sldMk cId="869142853" sldId="309"/>
            <ac:spMk id="211" creationId="{E6112EC8-3014-0554-F933-3CED1639DCC2}"/>
          </ac:spMkLst>
        </pc:spChg>
      </pc:sldChg>
      <pc:sldChg chg="addSp delSp modSp new mod ord modClrScheme chgLayout">
        <pc:chgData name="יהודה טאוב" userId="80c2dbd02819b45c" providerId="LiveId" clId="{893C2869-A05D-4C2C-BA58-4CEACF068060}" dt="2024-11-07T15:30:11.284" v="1401" actId="6549"/>
        <pc:sldMkLst>
          <pc:docMk/>
          <pc:sldMk cId="1345958045" sldId="310"/>
        </pc:sldMkLst>
        <pc:spChg chg="mod ord">
          <ac:chgData name="יהודה טאוב" userId="80c2dbd02819b45c" providerId="LiveId" clId="{893C2869-A05D-4C2C-BA58-4CEACF068060}" dt="2024-11-07T15:24:51.531" v="1377" actId="700"/>
          <ac:spMkLst>
            <pc:docMk/>
            <pc:sldMk cId="1345958045" sldId="310"/>
            <ac:spMk id="2" creationId="{0A796D91-0D06-5344-D08C-144C4FA5AC84}"/>
          </ac:spMkLst>
        </pc:spChg>
        <pc:spChg chg="mod ord">
          <ac:chgData name="יהודה טאוב" userId="80c2dbd02819b45c" providerId="LiveId" clId="{893C2869-A05D-4C2C-BA58-4CEACF068060}" dt="2024-11-07T15:30:11.284" v="1401" actId="6549"/>
          <ac:spMkLst>
            <pc:docMk/>
            <pc:sldMk cId="1345958045" sldId="310"/>
            <ac:spMk id="3" creationId="{269ABA67-991F-548A-97F0-36613010DD98}"/>
          </ac:spMkLst>
        </pc:spChg>
        <pc:picChg chg="add del mod">
          <ac:chgData name="יהודה טאוב" userId="80c2dbd02819b45c" providerId="LiveId" clId="{893C2869-A05D-4C2C-BA58-4CEACF068060}" dt="2024-11-07T15:20:47.727" v="1372" actId="478"/>
          <ac:picMkLst>
            <pc:docMk/>
            <pc:sldMk cId="1345958045" sldId="310"/>
            <ac:picMk id="5" creationId="{F1467F8F-5F72-F683-9246-F4A5CACAFF2C}"/>
          </ac:picMkLst>
        </pc:picChg>
        <pc:picChg chg="add mod">
          <ac:chgData name="יהודה טאוב" userId="80c2dbd02819b45c" providerId="LiveId" clId="{893C2869-A05D-4C2C-BA58-4CEACF068060}" dt="2024-11-07T15:25:09.746" v="1382" actId="1076"/>
          <ac:picMkLst>
            <pc:docMk/>
            <pc:sldMk cId="1345958045" sldId="310"/>
            <ac:picMk id="1026" creationId="{D5A44674-8791-7BFD-34BC-02D765A528B9}"/>
          </ac:picMkLst>
        </pc:picChg>
        <pc:picChg chg="add mod">
          <ac:chgData name="יהודה טאוב" userId="80c2dbd02819b45c" providerId="LiveId" clId="{893C2869-A05D-4C2C-BA58-4CEACF068060}" dt="2024-11-07T15:29:00.006" v="1388" actId="14100"/>
          <ac:picMkLst>
            <pc:docMk/>
            <pc:sldMk cId="1345958045" sldId="310"/>
            <ac:picMk id="1028" creationId="{0B46B677-19E2-F281-0B1F-9F4E532DEFB8}"/>
          </ac:picMkLst>
        </pc:picChg>
        <pc:picChg chg="add del mod">
          <ac:chgData name="יהודה טאוב" userId="80c2dbd02819b45c" providerId="LiveId" clId="{893C2869-A05D-4C2C-BA58-4CEACF068060}" dt="2024-11-07T15:30:03.036" v="1399" actId="478"/>
          <ac:picMkLst>
            <pc:docMk/>
            <pc:sldMk cId="1345958045" sldId="310"/>
            <ac:picMk id="1030" creationId="{135C2D86-4BB9-024C-AB1C-0382ADD18B21}"/>
          </ac:picMkLst>
        </pc:picChg>
      </pc:sldChg>
      <pc:sldChg chg="addSp delSp modSp new mod">
        <pc:chgData name="יהודה טאוב" userId="80c2dbd02819b45c" providerId="LiveId" clId="{893C2869-A05D-4C2C-BA58-4CEACF068060}" dt="2024-11-10T14:34:28.899" v="3919" actId="1076"/>
        <pc:sldMkLst>
          <pc:docMk/>
          <pc:sldMk cId="3865475823" sldId="311"/>
        </pc:sldMkLst>
        <pc:spChg chg="mod">
          <ac:chgData name="יהודה טאוב" userId="80c2dbd02819b45c" providerId="LiveId" clId="{893C2869-A05D-4C2C-BA58-4CEACF068060}" dt="2024-11-07T14:58:22.305" v="1341" actId="404"/>
          <ac:spMkLst>
            <pc:docMk/>
            <pc:sldMk cId="3865475823" sldId="311"/>
            <ac:spMk id="2" creationId="{4AD34CC5-8273-52EC-C9ED-E6FE6696D9A9}"/>
          </ac:spMkLst>
        </pc:spChg>
        <pc:spChg chg="mod">
          <ac:chgData name="יהודה טאוב" userId="80c2dbd02819b45c" providerId="LiveId" clId="{893C2869-A05D-4C2C-BA58-4CEACF068060}" dt="2024-11-07T15:04:13.222" v="1366" actId="20577"/>
          <ac:spMkLst>
            <pc:docMk/>
            <pc:sldMk cId="3865475823" sldId="311"/>
            <ac:spMk id="3" creationId="{55660AFE-BE10-B0CB-308F-24109475404D}"/>
          </ac:spMkLst>
        </pc:spChg>
        <pc:graphicFrameChg chg="add mod">
          <ac:chgData name="יהודה טאוב" userId="80c2dbd02819b45c" providerId="LiveId" clId="{893C2869-A05D-4C2C-BA58-4CEACF068060}" dt="2024-11-07T14:52:10.419" v="1310"/>
          <ac:graphicFrameMkLst>
            <pc:docMk/>
            <pc:sldMk cId="3865475823" sldId="311"/>
            <ac:graphicFrameMk id="6" creationId="{3D47B42C-5E3F-FC76-6353-D6431A9FA68C}"/>
          </ac:graphicFrameMkLst>
        </pc:graphicFrameChg>
        <pc:picChg chg="add del">
          <ac:chgData name="יהודה טאוב" userId="80c2dbd02819b45c" providerId="LiveId" clId="{893C2869-A05D-4C2C-BA58-4CEACF068060}" dt="2024-11-07T14:51:18.092" v="1308" actId="22"/>
          <ac:picMkLst>
            <pc:docMk/>
            <pc:sldMk cId="3865475823" sldId="311"/>
            <ac:picMk id="5" creationId="{8453C568-FB2C-AE32-2E4C-7232A3F6DDC8}"/>
          </ac:picMkLst>
        </pc:picChg>
        <pc:picChg chg="add mod">
          <ac:chgData name="יהודה טאוב" userId="80c2dbd02819b45c" providerId="LiveId" clId="{893C2869-A05D-4C2C-BA58-4CEACF068060}" dt="2024-11-07T14:52:46.852" v="1312" actId="1076"/>
          <ac:picMkLst>
            <pc:docMk/>
            <pc:sldMk cId="3865475823" sldId="311"/>
            <ac:picMk id="8" creationId="{E8517F92-08E7-DD24-188C-6E7C0BAC4AF7}"/>
          </ac:picMkLst>
        </pc:picChg>
        <pc:picChg chg="add mod">
          <ac:chgData name="יהודה טאוב" userId="80c2dbd02819b45c" providerId="LiveId" clId="{893C2869-A05D-4C2C-BA58-4CEACF068060}" dt="2024-11-10T14:34:28.899" v="3919" actId="1076"/>
          <ac:picMkLst>
            <pc:docMk/>
            <pc:sldMk cId="3865475823" sldId="311"/>
            <ac:picMk id="4098" creationId="{3F8F8E7F-6E56-22C3-EBAC-A0E7E366CD61}"/>
          </ac:picMkLst>
        </pc:picChg>
      </pc:sldChg>
      <pc:sldChg chg="addSp delSp modSp add mod">
        <pc:chgData name="יהודה טאוב" userId="80c2dbd02819b45c" providerId="LiveId" clId="{893C2869-A05D-4C2C-BA58-4CEACF068060}" dt="2024-11-07T15:31:28.027" v="1405" actId="21"/>
        <pc:sldMkLst>
          <pc:docMk/>
          <pc:sldMk cId="4033009894" sldId="312"/>
        </pc:sldMkLst>
        <pc:spChg chg="mod">
          <ac:chgData name="יהודה טאוב" userId="80c2dbd02819b45c" providerId="LiveId" clId="{893C2869-A05D-4C2C-BA58-4CEACF068060}" dt="2024-11-07T15:29:55.433" v="1395" actId="21"/>
          <ac:spMkLst>
            <pc:docMk/>
            <pc:sldMk cId="4033009894" sldId="312"/>
            <ac:spMk id="3" creationId="{3C8A45C8-2935-2FE1-BE3E-A272F5B838DB}"/>
          </ac:spMkLst>
        </pc:spChg>
        <pc:picChg chg="del">
          <ac:chgData name="יהודה טאוב" userId="80c2dbd02819b45c" providerId="LiveId" clId="{893C2869-A05D-4C2C-BA58-4CEACF068060}" dt="2024-11-07T15:29:32.687" v="1392" actId="478"/>
          <ac:picMkLst>
            <pc:docMk/>
            <pc:sldMk cId="4033009894" sldId="312"/>
            <ac:picMk id="1026" creationId="{D07F31D3-B0A5-0BAC-E95F-D8D817DC3C27}"/>
          </ac:picMkLst>
        </pc:picChg>
        <pc:picChg chg="mod">
          <ac:chgData name="יהודה טאוב" userId="80c2dbd02819b45c" providerId="LiveId" clId="{893C2869-A05D-4C2C-BA58-4CEACF068060}" dt="2024-11-07T15:29:35.270" v="1393" actId="1076"/>
          <ac:picMkLst>
            <pc:docMk/>
            <pc:sldMk cId="4033009894" sldId="312"/>
            <ac:picMk id="1030" creationId="{11953FBC-68DE-157B-737C-EFA249A1C8AE}"/>
          </ac:picMkLst>
        </pc:picChg>
        <pc:picChg chg="add del mod">
          <ac:chgData name="יהודה טאוב" userId="80c2dbd02819b45c" providerId="LiveId" clId="{893C2869-A05D-4C2C-BA58-4CEACF068060}" dt="2024-11-07T15:31:28.027" v="1405" actId="21"/>
          <ac:picMkLst>
            <pc:docMk/>
            <pc:sldMk cId="4033009894" sldId="312"/>
            <ac:picMk id="2050" creationId="{8942D6B9-4411-1963-9C5B-85AB1801BD78}"/>
          </ac:picMkLst>
        </pc:picChg>
      </pc:sldChg>
      <pc:sldChg chg="addSp delSp modSp add mod ord">
        <pc:chgData name="יהודה טאוב" userId="80c2dbd02819b45c" providerId="LiveId" clId="{893C2869-A05D-4C2C-BA58-4CEACF068060}" dt="2024-11-10T15:15:05.926" v="3938" actId="1076"/>
        <pc:sldMkLst>
          <pc:docMk/>
          <pc:sldMk cId="3058225220" sldId="313"/>
        </pc:sldMkLst>
        <pc:spChg chg="mod">
          <ac:chgData name="יהודה טאוב" userId="80c2dbd02819b45c" providerId="LiveId" clId="{893C2869-A05D-4C2C-BA58-4CEACF068060}" dt="2024-11-10T15:15:00.657" v="3935" actId="6549"/>
          <ac:spMkLst>
            <pc:docMk/>
            <pc:sldMk cId="3058225220" sldId="313"/>
            <ac:spMk id="150" creationId="{1407B529-1A43-EF99-FAA9-A8227E659D77}"/>
          </ac:spMkLst>
        </pc:spChg>
        <pc:picChg chg="add mod">
          <ac:chgData name="יהודה טאוב" userId="80c2dbd02819b45c" providerId="LiveId" clId="{893C2869-A05D-4C2C-BA58-4CEACF068060}" dt="2024-11-10T15:15:05.926" v="3938" actId="1076"/>
          <ac:picMkLst>
            <pc:docMk/>
            <pc:sldMk cId="3058225220" sldId="313"/>
            <ac:picMk id="2" creationId="{E73DED13-6573-90DD-33F7-20B2BBCE3D1B}"/>
          </ac:picMkLst>
        </pc:picChg>
        <pc:picChg chg="add del">
          <ac:chgData name="יהודה טאוב" userId="80c2dbd02819b45c" providerId="LiveId" clId="{893C2869-A05D-4C2C-BA58-4CEACF068060}" dt="2024-11-07T15:48:19.472" v="1690" actId="22"/>
          <ac:picMkLst>
            <pc:docMk/>
            <pc:sldMk cId="3058225220" sldId="313"/>
            <ac:picMk id="4" creationId="{8525C925-AB98-047C-EA0E-6BB25309F081}"/>
          </ac:picMkLst>
        </pc:picChg>
        <pc:picChg chg="add mod">
          <ac:chgData name="יהודה טאוב" userId="80c2dbd02819b45c" providerId="LiveId" clId="{893C2869-A05D-4C2C-BA58-4CEACF068060}" dt="2024-11-07T15:32:09.106" v="1443"/>
          <ac:picMkLst>
            <pc:docMk/>
            <pc:sldMk cId="3058225220" sldId="313"/>
            <ac:picMk id="2050" creationId="{8942D6B9-4411-1963-9C5B-85AB1801BD78}"/>
          </ac:picMkLst>
        </pc:picChg>
        <pc:picChg chg="add mod">
          <ac:chgData name="יהודה טאוב" userId="80c2dbd02819b45c" providerId="LiveId" clId="{893C2869-A05D-4C2C-BA58-4CEACF068060}" dt="2024-11-09T19:03:16.269" v="2656" actId="1076"/>
          <ac:picMkLst>
            <pc:docMk/>
            <pc:sldMk cId="3058225220" sldId="313"/>
            <ac:picMk id="3074" creationId="{297B35E8-DFE5-1C91-A6C5-457A4B752DAE}"/>
          </ac:picMkLst>
        </pc:picChg>
      </pc:sldChg>
      <pc:sldChg chg="modSp add del mod">
        <pc:chgData name="יהודה טאוב" userId="80c2dbd02819b45c" providerId="LiveId" clId="{893C2869-A05D-4C2C-BA58-4CEACF068060}" dt="2024-11-07T15:45:25.255" v="1580" actId="47"/>
        <pc:sldMkLst>
          <pc:docMk/>
          <pc:sldMk cId="2306447001" sldId="314"/>
        </pc:sldMkLst>
        <pc:spChg chg="mod">
          <ac:chgData name="יהודה טאוב" userId="80c2dbd02819b45c" providerId="LiveId" clId="{893C2869-A05D-4C2C-BA58-4CEACF068060}" dt="2024-11-07T15:45:17.873" v="1578" actId="21"/>
          <ac:spMkLst>
            <pc:docMk/>
            <pc:sldMk cId="2306447001" sldId="314"/>
            <ac:spMk id="211" creationId="{67AF6037-4803-3211-3027-175D2CE294E2}"/>
          </ac:spMkLst>
        </pc:spChg>
      </pc:sldChg>
      <pc:sldChg chg="modSp add ord modAnim">
        <pc:chgData name="יהודה טאוב" userId="80c2dbd02819b45c" providerId="LiveId" clId="{893C2869-A05D-4C2C-BA58-4CEACF068060}" dt="2024-11-08T10:47:12.029" v="1877" actId="20577"/>
        <pc:sldMkLst>
          <pc:docMk/>
          <pc:sldMk cId="739927724" sldId="315"/>
        </pc:sldMkLst>
        <pc:spChg chg="mod">
          <ac:chgData name="יהודה טאוב" userId="80c2dbd02819b45c" providerId="LiveId" clId="{893C2869-A05D-4C2C-BA58-4CEACF068060}" dt="2024-11-08T10:47:12.029" v="1877" actId="20577"/>
          <ac:spMkLst>
            <pc:docMk/>
            <pc:sldMk cId="739927724" sldId="315"/>
            <ac:spMk id="211" creationId="{0B5C5FD2-C5B4-B696-1173-8C2D19486A14}"/>
          </ac:spMkLst>
        </pc:spChg>
      </pc:sldChg>
      <pc:sldChg chg="addSp delSp modSp new del mod">
        <pc:chgData name="יהודה טאוב" userId="80c2dbd02819b45c" providerId="LiveId" clId="{893C2869-A05D-4C2C-BA58-4CEACF068060}" dt="2024-11-07T15:49:16.716" v="1695" actId="47"/>
        <pc:sldMkLst>
          <pc:docMk/>
          <pc:sldMk cId="415793468" sldId="316"/>
        </pc:sldMkLst>
        <pc:picChg chg="add del mod">
          <ac:chgData name="יהודה טאוב" userId="80c2dbd02819b45c" providerId="LiveId" clId="{893C2869-A05D-4C2C-BA58-4CEACF068060}" dt="2024-11-07T15:49:12.261" v="1694" actId="478"/>
          <ac:picMkLst>
            <pc:docMk/>
            <pc:sldMk cId="415793468" sldId="316"/>
            <ac:picMk id="5" creationId="{E4BC026E-84F3-0312-3709-0A92B3F99E72}"/>
          </ac:picMkLst>
        </pc:picChg>
      </pc:sldChg>
      <pc:sldChg chg="addSp delSp modSp add modAnim modNotesTx">
        <pc:chgData name="יהודה טאוב" userId="80c2dbd02819b45c" providerId="LiveId" clId="{893C2869-A05D-4C2C-BA58-4CEACF068060}" dt="2024-11-10T05:55:07.947" v="3331" actId="20577"/>
        <pc:sldMkLst>
          <pc:docMk/>
          <pc:sldMk cId="2960976631" sldId="316"/>
        </pc:sldMkLst>
        <pc:spChg chg="mod">
          <ac:chgData name="יהודה טאוב" userId="80c2dbd02819b45c" providerId="LiveId" clId="{893C2869-A05D-4C2C-BA58-4CEACF068060}" dt="2024-11-10T05:55:07.947" v="3331" actId="20577"/>
          <ac:spMkLst>
            <pc:docMk/>
            <pc:sldMk cId="2960976631" sldId="316"/>
            <ac:spMk id="211" creationId="{BAE86D1A-99DF-216D-B2ED-5365BBC3BA72}"/>
          </ac:spMkLst>
        </pc:spChg>
        <pc:picChg chg="add del mod">
          <ac:chgData name="יהודה טאוב" userId="80c2dbd02819b45c" providerId="LiveId" clId="{893C2869-A05D-4C2C-BA58-4CEACF068060}" dt="2024-11-10T03:02:12.338" v="3305" actId="478"/>
          <ac:picMkLst>
            <pc:docMk/>
            <pc:sldMk cId="2960976631" sldId="316"/>
            <ac:picMk id="2" creationId="{EAA863AC-8C70-CBAC-A101-A8993F1D634A}"/>
          </ac:picMkLst>
        </pc:picChg>
        <pc:picChg chg="del">
          <ac:chgData name="יהודה טאוב" userId="80c2dbd02819b45c" providerId="LiveId" clId="{893C2869-A05D-4C2C-BA58-4CEACF068060}" dt="2024-11-10T03:01:04.045" v="3300" actId="478"/>
          <ac:picMkLst>
            <pc:docMk/>
            <pc:sldMk cId="2960976631" sldId="316"/>
            <ac:picMk id="1026" creationId="{4A07D97E-E7B5-79D3-8E12-5B6C11E6EB62}"/>
          </ac:picMkLst>
        </pc:picChg>
        <pc:picChg chg="add mod">
          <ac:chgData name="יהודה טאוב" userId="80c2dbd02819b45c" providerId="LiveId" clId="{893C2869-A05D-4C2C-BA58-4CEACF068060}" dt="2024-11-10T03:03:02.568" v="3308" actId="1076"/>
          <ac:picMkLst>
            <pc:docMk/>
            <pc:sldMk cId="2960976631" sldId="316"/>
            <ac:picMk id="1028" creationId="{741C0AF4-1012-1E11-A8DB-783E22FCA87B}"/>
          </ac:picMkLst>
        </pc:picChg>
      </pc:sldChg>
      <pc:sldChg chg="modSp add modAnim">
        <pc:chgData name="יהודה טאוב" userId="80c2dbd02819b45c" providerId="LiveId" clId="{893C2869-A05D-4C2C-BA58-4CEACF068060}" dt="2024-11-08T11:06:10.838" v="2236" actId="113"/>
        <pc:sldMkLst>
          <pc:docMk/>
          <pc:sldMk cId="4096399609" sldId="317"/>
        </pc:sldMkLst>
        <pc:spChg chg="mod">
          <ac:chgData name="יהודה טאוב" userId="80c2dbd02819b45c" providerId="LiveId" clId="{893C2869-A05D-4C2C-BA58-4CEACF068060}" dt="2024-11-08T11:06:10.838" v="2236" actId="113"/>
          <ac:spMkLst>
            <pc:docMk/>
            <pc:sldMk cId="4096399609" sldId="317"/>
            <ac:spMk id="211" creationId="{C739381D-DCCA-E60C-F478-9961F8CB9AAC}"/>
          </ac:spMkLst>
        </pc:spChg>
      </pc:sldChg>
      <pc:sldChg chg="modSp add">
        <pc:chgData name="יהודה טאוב" userId="80c2dbd02819b45c" providerId="LiveId" clId="{893C2869-A05D-4C2C-BA58-4CEACF068060}" dt="2024-11-08T11:20:13.649" v="2373" actId="404"/>
        <pc:sldMkLst>
          <pc:docMk/>
          <pc:sldMk cId="2670357317" sldId="318"/>
        </pc:sldMkLst>
        <pc:spChg chg="mod">
          <ac:chgData name="יהודה טאוב" userId="80c2dbd02819b45c" providerId="LiveId" clId="{893C2869-A05D-4C2C-BA58-4CEACF068060}" dt="2024-11-08T11:20:13.649" v="2373" actId="404"/>
          <ac:spMkLst>
            <pc:docMk/>
            <pc:sldMk cId="2670357317" sldId="318"/>
            <ac:spMk id="211" creationId="{B86056BA-BBCA-394E-FE14-B24EEB4FAE3A}"/>
          </ac:spMkLst>
        </pc:spChg>
      </pc:sldChg>
      <pc:sldChg chg="addSp delSp modSp add mod ord modAnim">
        <pc:chgData name="יהודה טאוב" userId="80c2dbd02819b45c" providerId="LiveId" clId="{893C2869-A05D-4C2C-BA58-4CEACF068060}" dt="2024-11-09T19:22:11.072" v="2668" actId="14100"/>
        <pc:sldMkLst>
          <pc:docMk/>
          <pc:sldMk cId="2407315953" sldId="319"/>
        </pc:sldMkLst>
        <pc:spChg chg="mod">
          <ac:chgData name="יהודה טאוב" userId="80c2dbd02819b45c" providerId="LiveId" clId="{893C2869-A05D-4C2C-BA58-4CEACF068060}" dt="2024-11-09T19:22:11.072" v="2668" actId="14100"/>
          <ac:spMkLst>
            <pc:docMk/>
            <pc:sldMk cId="2407315953" sldId="319"/>
            <ac:spMk id="211" creationId="{D83A830C-F791-44E8-ECA5-F7D0D239C3D1}"/>
          </ac:spMkLst>
        </pc:spChg>
        <pc:picChg chg="add mod">
          <ac:chgData name="יהודה טאוב" userId="80c2dbd02819b45c" providerId="LiveId" clId="{893C2869-A05D-4C2C-BA58-4CEACF068060}" dt="2024-11-09T19:22:05.961" v="2667" actId="1076"/>
          <ac:picMkLst>
            <pc:docMk/>
            <pc:sldMk cId="2407315953" sldId="319"/>
            <ac:picMk id="3" creationId="{78A1F582-FF47-C283-17C0-D503D4E5F349}"/>
          </ac:picMkLst>
        </pc:picChg>
        <pc:picChg chg="del">
          <ac:chgData name="יהודה טאוב" userId="80c2dbd02819b45c" providerId="LiveId" clId="{893C2869-A05D-4C2C-BA58-4CEACF068060}" dt="2024-11-09T19:21:49.423" v="2661" actId="478"/>
          <ac:picMkLst>
            <pc:docMk/>
            <pc:sldMk cId="2407315953" sldId="319"/>
            <ac:picMk id="1026" creationId="{358DDCD0-0677-2319-D113-565C49FC99C1}"/>
          </ac:picMkLst>
        </pc:picChg>
      </pc:sldChg>
      <pc:sldChg chg="modSp add modAnim">
        <pc:chgData name="יהודה טאוב" userId="80c2dbd02819b45c" providerId="LiveId" clId="{893C2869-A05D-4C2C-BA58-4CEACF068060}" dt="2024-11-09T18:51:42.466" v="2550" actId="20577"/>
        <pc:sldMkLst>
          <pc:docMk/>
          <pc:sldMk cId="4042682231" sldId="320"/>
        </pc:sldMkLst>
        <pc:spChg chg="mod">
          <ac:chgData name="יהודה טאוב" userId="80c2dbd02819b45c" providerId="LiveId" clId="{893C2869-A05D-4C2C-BA58-4CEACF068060}" dt="2024-11-09T18:51:42.466" v="2550" actId="20577"/>
          <ac:spMkLst>
            <pc:docMk/>
            <pc:sldMk cId="4042682231" sldId="320"/>
            <ac:spMk id="211" creationId="{5977F846-6E54-CCC3-7D07-C98D01815B6A}"/>
          </ac:spMkLst>
        </pc:spChg>
      </pc:sldChg>
      <pc:sldChg chg="modSp add modAnim">
        <pc:chgData name="יהודה טאוב" userId="80c2dbd02819b45c" providerId="LiveId" clId="{893C2869-A05D-4C2C-BA58-4CEACF068060}" dt="2024-11-09T19:30:13.633" v="2749" actId="403"/>
        <pc:sldMkLst>
          <pc:docMk/>
          <pc:sldMk cId="351408908" sldId="321"/>
        </pc:sldMkLst>
        <pc:spChg chg="mod">
          <ac:chgData name="יהודה טאוב" userId="80c2dbd02819b45c" providerId="LiveId" clId="{893C2869-A05D-4C2C-BA58-4CEACF068060}" dt="2024-11-09T19:30:13.633" v="2749" actId="403"/>
          <ac:spMkLst>
            <pc:docMk/>
            <pc:sldMk cId="351408908" sldId="321"/>
            <ac:spMk id="156" creationId="{29874C3C-6230-90E4-CF28-A60B3AD207DF}"/>
          </ac:spMkLst>
        </pc:spChg>
      </pc:sldChg>
      <pc:sldChg chg="addSp delSp modSp add mod modAnim modNotesTx">
        <pc:chgData name="יהודה טאוב" userId="80c2dbd02819b45c" providerId="LiveId" clId="{893C2869-A05D-4C2C-BA58-4CEACF068060}" dt="2024-11-10T08:31:14.759" v="3568" actId="20577"/>
        <pc:sldMkLst>
          <pc:docMk/>
          <pc:sldMk cId="3480096192" sldId="322"/>
        </pc:sldMkLst>
        <pc:spChg chg="mod">
          <ac:chgData name="יהודה טאוב" userId="80c2dbd02819b45c" providerId="LiveId" clId="{893C2869-A05D-4C2C-BA58-4CEACF068060}" dt="2024-11-10T08:31:14.759" v="3568" actId="20577"/>
          <ac:spMkLst>
            <pc:docMk/>
            <pc:sldMk cId="3480096192" sldId="322"/>
            <ac:spMk id="211" creationId="{6E735A09-54F8-9177-5275-022BC5C39B39}"/>
          </ac:spMkLst>
        </pc:spChg>
        <pc:picChg chg="del">
          <ac:chgData name="יהודה טאוב" userId="80c2dbd02819b45c" providerId="LiveId" clId="{893C2869-A05D-4C2C-BA58-4CEACF068060}" dt="2024-11-10T08:30:11.949" v="3485" actId="478"/>
          <ac:picMkLst>
            <pc:docMk/>
            <pc:sldMk cId="3480096192" sldId="322"/>
            <ac:picMk id="1028" creationId="{E8263332-8E4B-C83D-9C19-D032EC3EFD67}"/>
          </ac:picMkLst>
        </pc:picChg>
        <pc:picChg chg="add mod">
          <ac:chgData name="יהודה טאוב" userId="80c2dbd02819b45c" providerId="LiveId" clId="{893C2869-A05D-4C2C-BA58-4CEACF068060}" dt="2024-11-10T08:30:29.387" v="3490" actId="14100"/>
          <ac:picMkLst>
            <pc:docMk/>
            <pc:sldMk cId="3480096192" sldId="322"/>
            <ac:picMk id="2050" creationId="{45D9BDDE-32C7-248E-28E1-A87F2DBD9B9B}"/>
          </ac:picMkLst>
        </pc:picChg>
      </pc:sldChg>
      <pc:sldChg chg="addSp delSp modSp new mod modClrScheme chgLayout">
        <pc:chgData name="יהודה טאוב" userId="80c2dbd02819b45c" providerId="LiveId" clId="{893C2869-A05D-4C2C-BA58-4CEACF068060}" dt="2024-11-10T15:12:52.758" v="3931" actId="1076"/>
        <pc:sldMkLst>
          <pc:docMk/>
          <pc:sldMk cId="1893181697" sldId="323"/>
        </pc:sldMkLst>
        <pc:spChg chg="del">
          <ac:chgData name="יהודה טאוב" userId="80c2dbd02819b45c" providerId="LiveId" clId="{893C2869-A05D-4C2C-BA58-4CEACF068060}" dt="2024-11-10T15:06:36.466" v="3921" actId="700"/>
          <ac:spMkLst>
            <pc:docMk/>
            <pc:sldMk cId="1893181697" sldId="323"/>
            <ac:spMk id="2" creationId="{8EA17965-CCC0-E27E-01C1-D9B66485A1CF}"/>
          </ac:spMkLst>
        </pc:spChg>
        <pc:spChg chg="del">
          <ac:chgData name="יהודה טאוב" userId="80c2dbd02819b45c" providerId="LiveId" clId="{893C2869-A05D-4C2C-BA58-4CEACF068060}" dt="2024-11-10T15:06:36.466" v="3921" actId="700"/>
          <ac:spMkLst>
            <pc:docMk/>
            <pc:sldMk cId="1893181697" sldId="323"/>
            <ac:spMk id="3" creationId="{8329E899-C2B5-56D5-F2A2-3763C381F6BF}"/>
          </ac:spMkLst>
        </pc:spChg>
        <pc:picChg chg="add ord">
          <ac:chgData name="יהודה טאוב" userId="80c2dbd02819b45c" providerId="LiveId" clId="{893C2869-A05D-4C2C-BA58-4CEACF068060}" dt="2024-11-10T15:12:43.506" v="3930" actId="167"/>
          <ac:picMkLst>
            <pc:docMk/>
            <pc:sldMk cId="1893181697" sldId="323"/>
            <ac:picMk id="5" creationId="{649CEBA6-679E-9B0B-E14E-4AB8FC21FA06}"/>
          </ac:picMkLst>
        </pc:picChg>
        <pc:picChg chg="add mod">
          <ac:chgData name="יהודה טאוב" userId="80c2dbd02819b45c" providerId="LiveId" clId="{893C2869-A05D-4C2C-BA58-4CEACF068060}" dt="2024-11-10T15:06:57.522" v="3926" actId="1076"/>
          <ac:picMkLst>
            <pc:docMk/>
            <pc:sldMk cId="1893181697" sldId="323"/>
            <ac:picMk id="5122" creationId="{4D2EFFB1-7179-E4E5-046F-738EE0959C1D}"/>
          </ac:picMkLst>
        </pc:picChg>
        <pc:picChg chg="add mod">
          <ac:chgData name="יהודה טאוב" userId="80c2dbd02819b45c" providerId="LiveId" clId="{893C2869-A05D-4C2C-BA58-4CEACF068060}" dt="2024-11-10T15:06:57.522" v="3926" actId="1076"/>
          <ac:picMkLst>
            <pc:docMk/>
            <pc:sldMk cId="1893181697" sldId="323"/>
            <ac:picMk id="5124" creationId="{D16736F3-7373-93C0-BE9C-347402B52B31}"/>
          </ac:picMkLst>
        </pc:picChg>
        <pc:picChg chg="add mod">
          <ac:chgData name="יהודה טאוב" userId="80c2dbd02819b45c" providerId="LiveId" clId="{893C2869-A05D-4C2C-BA58-4CEACF068060}" dt="2024-11-10T15:12:52.758" v="3931" actId="1076"/>
          <ac:picMkLst>
            <pc:docMk/>
            <pc:sldMk cId="1893181697" sldId="323"/>
            <ac:picMk id="5126" creationId="{D89099BB-FBB8-B5DF-DDC5-F926BA71B484}"/>
          </ac:picMkLst>
        </pc:picChg>
      </pc:sldChg>
      <pc:sldChg chg="add ord">
        <pc:chgData name="יהודה טאוב" userId="80c2dbd02819b45c" providerId="LiveId" clId="{893C2869-A05D-4C2C-BA58-4CEACF068060}" dt="2024-11-10T15:14:52.263" v="3934"/>
        <pc:sldMkLst>
          <pc:docMk/>
          <pc:sldMk cId="1716703135" sldId="324"/>
        </pc:sldMkLst>
      </pc:sldChg>
      <pc:sldChg chg="addSp delSp modSp new mod ord modClrScheme chgLayout">
        <pc:chgData name="יהודה טאוב" userId="80c2dbd02819b45c" providerId="LiveId" clId="{893C2869-A05D-4C2C-BA58-4CEACF068060}" dt="2024-11-10T15:19:20.810" v="3955" actId="1076"/>
        <pc:sldMkLst>
          <pc:docMk/>
          <pc:sldMk cId="1986899173" sldId="325"/>
        </pc:sldMkLst>
        <pc:spChg chg="del">
          <ac:chgData name="יהודה טאוב" userId="80c2dbd02819b45c" providerId="LiveId" clId="{893C2869-A05D-4C2C-BA58-4CEACF068060}" dt="2024-11-10T15:18:24.616" v="3950" actId="700"/>
          <ac:spMkLst>
            <pc:docMk/>
            <pc:sldMk cId="1986899173" sldId="325"/>
            <ac:spMk id="2" creationId="{E13A7746-ADA4-9343-434A-29D8EDA9D740}"/>
          </ac:spMkLst>
        </pc:spChg>
        <pc:spChg chg="del">
          <ac:chgData name="יהודה טאוב" userId="80c2dbd02819b45c" providerId="LiveId" clId="{893C2869-A05D-4C2C-BA58-4CEACF068060}" dt="2024-11-10T15:18:24.616" v="3950" actId="700"/>
          <ac:spMkLst>
            <pc:docMk/>
            <pc:sldMk cId="1986899173" sldId="325"/>
            <ac:spMk id="3" creationId="{BD57CDB6-B184-1054-93B1-985662942463}"/>
          </ac:spMkLst>
        </pc:spChg>
        <pc:picChg chg="add mod">
          <ac:chgData name="יהודה טאוב" userId="80c2dbd02819b45c" providerId="LiveId" clId="{893C2869-A05D-4C2C-BA58-4CEACF068060}" dt="2024-11-10T15:19:20.810" v="3955" actId="1076"/>
          <ac:picMkLst>
            <pc:docMk/>
            <pc:sldMk cId="1986899173" sldId="325"/>
            <ac:picMk id="6146" creationId="{411FD3A9-64CC-0C13-A74B-34926BCA4631}"/>
          </ac:picMkLst>
        </pc:picChg>
      </pc:sldChg>
      <pc:sldChg chg="new del">
        <pc:chgData name="יהודה טאוב" userId="80c2dbd02819b45c" providerId="LiveId" clId="{893C2869-A05D-4C2C-BA58-4CEACF068060}" dt="2024-11-10T15:15:52.601" v="3940" actId="680"/>
        <pc:sldMkLst>
          <pc:docMk/>
          <pc:sldMk cId="3473845382" sldId="325"/>
        </pc:sldMkLst>
      </pc:sldChg>
      <pc:sldChg chg="addSp delSp new mod ord modClrScheme chgLayout">
        <pc:chgData name="יהודה טאוב" userId="80c2dbd02819b45c" providerId="LiveId" clId="{893C2869-A05D-4C2C-BA58-4CEACF068060}" dt="2024-11-10T16:27:56.999" v="3964"/>
        <pc:sldMkLst>
          <pc:docMk/>
          <pc:sldMk cId="431109954" sldId="326"/>
        </pc:sldMkLst>
        <pc:spChg chg="del">
          <ac:chgData name="יהודה טאוב" userId="80c2dbd02819b45c" providerId="LiveId" clId="{893C2869-A05D-4C2C-BA58-4CEACF068060}" dt="2024-11-10T15:56:07.756" v="3963" actId="700"/>
          <ac:spMkLst>
            <pc:docMk/>
            <pc:sldMk cId="431109954" sldId="326"/>
            <ac:spMk id="2" creationId="{4543C951-667D-6815-D810-7A7E32F942F4}"/>
          </ac:spMkLst>
        </pc:spChg>
        <pc:spChg chg="del">
          <ac:chgData name="יהודה טאוב" userId="80c2dbd02819b45c" providerId="LiveId" clId="{893C2869-A05D-4C2C-BA58-4CEACF068060}" dt="2024-11-10T15:56:07.756" v="3963" actId="700"/>
          <ac:spMkLst>
            <pc:docMk/>
            <pc:sldMk cId="431109954" sldId="326"/>
            <ac:spMk id="3" creationId="{D356F2C2-78F0-6E84-2123-D4815017A48D}"/>
          </ac:spMkLst>
        </pc:spChg>
        <pc:picChg chg="add">
          <ac:chgData name="יהודה טאוב" userId="80c2dbd02819b45c" providerId="LiveId" clId="{893C2869-A05D-4C2C-BA58-4CEACF068060}" dt="2024-11-10T16:27:56.999" v="3964"/>
          <ac:picMkLst>
            <pc:docMk/>
            <pc:sldMk cId="431109954" sldId="326"/>
            <ac:picMk id="7170" creationId="{B0BD03FD-0BD8-A76C-7E3C-CB6F2048A655}"/>
          </ac:picMkLst>
        </pc:picChg>
      </pc:sldChg>
      <pc:sldChg chg="new del">
        <pc:chgData name="יהודה טאוב" userId="80c2dbd02819b45c" providerId="LiveId" clId="{893C2869-A05D-4C2C-BA58-4CEACF068060}" dt="2024-11-10T15:55:44.096" v="3959" actId="680"/>
        <pc:sldMkLst>
          <pc:docMk/>
          <pc:sldMk cId="1679114545" sldId="326"/>
        </pc:sldMkLst>
      </pc:sldChg>
      <pc:sldChg chg="new del">
        <pc:chgData name="יהודה טאוב" userId="80c2dbd02819b45c" providerId="LiveId" clId="{893C2869-A05D-4C2C-BA58-4CEACF068060}" dt="2024-11-10T15:18:19.946" v="3949" actId="47"/>
        <pc:sldMkLst>
          <pc:docMk/>
          <pc:sldMk cId="3836170057" sldId="326"/>
        </pc:sldMkLst>
      </pc:sldChg>
      <pc:sldMasterChg chg="del delSldLayout">
        <pc:chgData name="יהודה טאוב" userId="80c2dbd02819b45c" providerId="LiveId" clId="{893C2869-A05D-4C2C-BA58-4CEACF068060}" dt="2024-11-07T15:24:51.531" v="1377" actId="700"/>
        <pc:sldMasterMkLst>
          <pc:docMk/>
          <pc:sldMasterMk cId="0" sldId="2147483672"/>
        </pc:sldMasterMkLst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48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49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0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1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2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3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4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5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6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7"/>
          </pc:sldLayoutMkLst>
        </pc:sldLayoutChg>
        <pc:sldLayoutChg chg="del">
          <pc:chgData name="יהודה טאוב" userId="80c2dbd02819b45c" providerId="LiveId" clId="{893C2869-A05D-4C2C-BA58-4CEACF068060}" dt="2024-11-07T15:24:51.531" v="1377" actId="700"/>
          <pc:sldLayoutMkLst>
            <pc:docMk/>
            <pc:sldMasterMk cId="0" sldId="2147483672"/>
            <pc:sldLayoutMk cId="0" sldId="2147483658"/>
          </pc:sldLayoutMkLst>
        </pc:sldLayoutChg>
      </pc:sldMasterChg>
      <pc:sldMasterChg chg="modSldLayout">
        <pc:chgData name="יהודה טאוב" userId="80c2dbd02819b45c" providerId="LiveId" clId="{893C2869-A05D-4C2C-BA58-4CEACF068060}" dt="2024-11-10T02:23:50.950" v="3082" actId="14100"/>
        <pc:sldMasterMkLst>
          <pc:docMk/>
          <pc:sldMasterMk cId="0" sldId="2147483673"/>
        </pc:sldMasterMkLst>
        <pc:sldLayoutChg chg="addSp delSp modSp mod">
          <pc:chgData name="יהודה טאוב" userId="80c2dbd02819b45c" providerId="LiveId" clId="{893C2869-A05D-4C2C-BA58-4CEACF068060}" dt="2024-11-10T02:23:50.950" v="3082" actId="14100"/>
          <pc:sldLayoutMkLst>
            <pc:docMk/>
            <pc:sldMasterMk cId="0" sldId="2147483673"/>
            <pc:sldLayoutMk cId="0" sldId="2147483659"/>
          </pc:sldLayoutMkLst>
          <pc:picChg chg="add mod">
            <ac:chgData name="יהודה טאוב" userId="80c2dbd02819b45c" providerId="LiveId" clId="{893C2869-A05D-4C2C-BA58-4CEACF068060}" dt="2024-11-10T02:23:50.950" v="3082" actId="14100"/>
            <ac:picMkLst>
              <pc:docMk/>
              <pc:sldMasterMk cId="0" sldId="2147483673"/>
              <pc:sldLayoutMk cId="0" sldId="2147483659"/>
              <ac:picMk id="3" creationId="{54E57510-2DF4-A760-48E6-CF4C0AA0E5F8}"/>
            </ac:picMkLst>
          </pc:picChg>
          <pc:picChg chg="del mod">
            <ac:chgData name="יהודה טאוב" userId="80c2dbd02819b45c" providerId="LiveId" clId="{893C2869-A05D-4C2C-BA58-4CEACF068060}" dt="2024-11-10T02:23:36.215" v="3079" actId="478"/>
            <ac:picMkLst>
              <pc:docMk/>
              <pc:sldMasterMk cId="0" sldId="2147483673"/>
              <pc:sldLayoutMk cId="0" sldId="2147483659"/>
              <ac:picMk id="9" creationId="{99269F49-E869-3466-CD81-990F4FAD6CD2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f8d3185f39_1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f8d3185f39_1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fbbaf91b08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fbbaf91b08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>
          <a:extLst>
            <a:ext uri="{FF2B5EF4-FFF2-40B4-BE49-F238E27FC236}">
              <a16:creationId xmlns:a16="http://schemas.microsoft.com/office/drawing/2014/main" id="{748E60AA-5FF0-2B3E-743D-BFC38207D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8ba2d6d88_0_16:notes">
            <a:extLst>
              <a:ext uri="{FF2B5EF4-FFF2-40B4-BE49-F238E27FC236}">
                <a16:creationId xmlns:a16="http://schemas.microsoft.com/office/drawing/2014/main" id="{FF3203FC-005B-C62F-964C-0DCE7BB137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f8ba2d6d88_0_16:notes">
            <a:extLst>
              <a:ext uri="{FF2B5EF4-FFF2-40B4-BE49-F238E27FC236}">
                <a16:creationId xmlns:a16="http://schemas.microsoft.com/office/drawing/2014/main" id="{5E100511-11F2-AAAC-3A9D-451B767BCD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331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>
          <a:extLst>
            <a:ext uri="{FF2B5EF4-FFF2-40B4-BE49-F238E27FC236}">
              <a16:creationId xmlns:a16="http://schemas.microsoft.com/office/drawing/2014/main" id="{D1A3CDD6-EAC1-771D-892D-ADBA5B789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8ba2d6d88_0_16:notes">
            <a:extLst>
              <a:ext uri="{FF2B5EF4-FFF2-40B4-BE49-F238E27FC236}">
                <a16:creationId xmlns:a16="http://schemas.microsoft.com/office/drawing/2014/main" id="{A4B3AA1D-8AD0-167F-9DB1-0F469B1EF7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f8ba2d6d88_0_16:notes">
            <a:extLst>
              <a:ext uri="{FF2B5EF4-FFF2-40B4-BE49-F238E27FC236}">
                <a16:creationId xmlns:a16="http://schemas.microsoft.com/office/drawing/2014/main" id="{D4DF3F68-E3AF-EF31-E62C-6B680FF37D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9958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f8d3185f39_1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f8d3185f39_1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>
          <a:extLst>
            <a:ext uri="{FF2B5EF4-FFF2-40B4-BE49-F238E27FC236}">
              <a16:creationId xmlns:a16="http://schemas.microsoft.com/office/drawing/2014/main" id="{40D1A782-509B-1C37-3A53-FD631394C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8ba2d6d88_0_16:notes">
            <a:extLst>
              <a:ext uri="{FF2B5EF4-FFF2-40B4-BE49-F238E27FC236}">
                <a16:creationId xmlns:a16="http://schemas.microsoft.com/office/drawing/2014/main" id="{596F1C1D-A251-336D-BD10-D2C3ADBEE3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f8ba2d6d88_0_16:notes">
            <a:extLst>
              <a:ext uri="{FF2B5EF4-FFF2-40B4-BE49-F238E27FC236}">
                <a16:creationId xmlns:a16="http://schemas.microsoft.com/office/drawing/2014/main" id="{1828EBD5-7286-D6B5-24EF-EB3C1F7A42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261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87C5490-3E68-9C1F-E6D0-594E3797173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8F76027-883F-8D5D-7034-8BF307037C4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B4B44BA-FD38-B2B7-C8BC-7F3351CA54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e" smtClean="0"/>
              <a:t>‹#›</a:t>
            </a:fld>
            <a:endParaRPr lang="he"/>
          </a:p>
        </p:txBody>
      </p:sp>
      <p:pic>
        <p:nvPicPr>
          <p:cNvPr id="3" name="תמונה 2" descr="תמונה שמכילה טקסט, גופן, עיגול, לוגו&#10;&#10;התיאור נוצר באופן אוטומטי">
            <a:extLst>
              <a:ext uri="{FF2B5EF4-FFF2-40B4-BE49-F238E27FC236}">
                <a16:creationId xmlns:a16="http://schemas.microsoft.com/office/drawing/2014/main" id="{54E57510-2DF4-A760-48E6-CF4C0AA0E5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36872" y="3599584"/>
            <a:ext cx="1543915" cy="1543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HEADER_1">
  <p:cSld name="SECTION_HEADER_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HEADER_2">
  <p:cSld name="SECTION_HEADER_2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 txBox="1">
            <a:spLocks noGrp="1"/>
          </p:cNvSpPr>
          <p:nvPr>
            <p:ph type="title"/>
          </p:nvPr>
        </p:nvSpPr>
        <p:spPr>
          <a:xfrm>
            <a:off x="3359700" y="1524350"/>
            <a:ext cx="1275900" cy="5388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48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Helvetica Neue"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30" name="Google Shape;13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r" rtl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1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"/>
          <p:cNvSpPr txBox="1"/>
          <p:nvPr/>
        </p:nvSpPr>
        <p:spPr>
          <a:xfrm>
            <a:off x="1711036" y="443345"/>
            <a:ext cx="7432964" cy="188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6000" b="1" i="0" u="none" strike="noStrike" cap="non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הרצאת היכרות</a:t>
            </a:r>
            <a:endParaRPr sz="6000" b="1" i="0" u="none" strike="noStrike" cap="non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6000" b="1" i="0" u="none" strike="noStrike" cap="non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עם ארגון קדושת ציון</a:t>
            </a:r>
            <a:endParaRPr sz="6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27"/>
          <p:cNvSpPr txBox="1"/>
          <p:nvPr/>
        </p:nvSpPr>
        <p:spPr>
          <a:xfrm flipH="1">
            <a:off x="2084200" y="3247400"/>
            <a:ext cx="50517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2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הרב יהודה טאוב</a:t>
            </a:r>
            <a:endParaRPr sz="3200" i="0" u="none" strike="noStrike" cap="non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27"/>
          <p:cNvSpPr txBox="1"/>
          <p:nvPr/>
        </p:nvSpPr>
        <p:spPr>
          <a:xfrm>
            <a:off x="3180844" y="2318400"/>
            <a:ext cx="2858400" cy="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3700" i="0" u="none" strike="noStrike" cap="non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שיעור </a:t>
            </a:r>
            <a:r>
              <a:rPr lang="he-IL" sz="37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ראשון</a:t>
            </a:r>
            <a:endParaRPr sz="2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320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cxnSp>
        <p:nvCxnSpPr>
          <p:cNvPr id="138" name="Google Shape;138;p27"/>
          <p:cNvCxnSpPr/>
          <p:nvPr/>
        </p:nvCxnSpPr>
        <p:spPr>
          <a:xfrm>
            <a:off x="2451375" y="3131225"/>
            <a:ext cx="4149600" cy="25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9" name="Google Shape;139;p27"/>
          <p:cNvCxnSpPr/>
          <p:nvPr/>
        </p:nvCxnSpPr>
        <p:spPr>
          <a:xfrm>
            <a:off x="2451375" y="3969425"/>
            <a:ext cx="4149600" cy="25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074" name="Picture 2" descr="אגודת קדושת ציון – המכלול">
            <a:extLst>
              <a:ext uri="{FF2B5EF4-FFF2-40B4-BE49-F238E27FC236}">
                <a16:creationId xmlns:a16="http://schemas.microsoft.com/office/drawing/2014/main" id="{5C8661FC-E45D-147F-9715-4C961F7FF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0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תוכן הענינים">
            <a:extLst>
              <a:ext uri="{FF2B5EF4-FFF2-40B4-BE49-F238E27FC236}">
                <a16:creationId xmlns:a16="http://schemas.microsoft.com/office/drawing/2014/main" id="{68611805-E864-F11B-67BF-1F6FCDFCF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1790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63B1E-6605-03C2-100C-1468E882D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65A8E06-C0A4-D371-6907-65DBF189C2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28850" y="274638"/>
            <a:ext cx="6915150" cy="993775"/>
          </a:xfrm>
        </p:spPr>
        <p:txBody>
          <a:bodyPr/>
          <a:lstStyle/>
          <a:p>
            <a:pPr algn="ctr"/>
            <a:r>
              <a:rPr lang="he-IL"/>
              <a:t>האסון האידאולוגי </a:t>
            </a:r>
            <a:br>
              <a:rPr lang="he-IL"/>
            </a:br>
            <a:r>
              <a:rPr lang="he-IL"/>
              <a:t>שקרה לציבור החרדי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C8A45C8-2935-2FE1-BE3E-A272F5B838D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479884" y="1370013"/>
            <a:ext cx="7549816" cy="3262312"/>
          </a:xfrm>
        </p:spPr>
        <p:txBody>
          <a:bodyPr>
            <a:normAutofit/>
          </a:bodyPr>
          <a:lstStyle/>
          <a:p>
            <a:r>
              <a:rPr lang="he-IL"/>
              <a:t>בעבר כולם השתוקקו לארץ ישראל. </a:t>
            </a:r>
          </a:p>
          <a:p>
            <a:r>
              <a:rPr lang="he-IL"/>
              <a:t>כיון שבאו המשכילים והפכו את זה לנשק </a:t>
            </a:r>
          </a:p>
          <a:p>
            <a:r>
              <a:rPr lang="he-IL"/>
              <a:t>הציבור החרדי פרש.</a:t>
            </a:r>
          </a:p>
          <a:p>
            <a:r>
              <a:rPr lang="he-IL"/>
              <a:t>ובסוף זה נהפך לאידאולוגיה: התורה ניתנה במדבר. </a:t>
            </a:r>
          </a:p>
          <a:p>
            <a:r>
              <a:rPr lang="he-IL"/>
              <a:t>באמריקה גם אפשר ללמוד תורה. ועוד </a:t>
            </a:r>
            <a:r>
              <a:rPr lang="he-IL" err="1"/>
              <a:t>ועוד</a:t>
            </a:r>
            <a:r>
              <a:rPr lang="he-IL"/>
              <a:t>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1953FBC-68DE-157B-737C-EFA249A1C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369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009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A796D91-0D06-5344-D08C-144C4FA5AC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28850" y="274638"/>
            <a:ext cx="6915150" cy="993775"/>
          </a:xfrm>
        </p:spPr>
        <p:txBody>
          <a:bodyPr/>
          <a:lstStyle/>
          <a:p>
            <a:pPr algn="ctr"/>
            <a:r>
              <a:rPr lang="he-IL"/>
              <a:t>האסון האידאולוגי </a:t>
            </a:r>
            <a:br>
              <a:rPr lang="he-IL"/>
            </a:br>
            <a:r>
              <a:rPr lang="he-IL"/>
              <a:t>שקרה לציבור החרדי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69ABA67-991F-548A-97F0-36613010DD9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479884" y="1370013"/>
            <a:ext cx="7549816" cy="3262312"/>
          </a:xfrm>
        </p:spPr>
        <p:txBody>
          <a:bodyPr>
            <a:normAutofit/>
          </a:bodyPr>
          <a:lstStyle/>
          <a:p>
            <a:r>
              <a:rPr lang="he-IL"/>
              <a:t>לכן צריכים להתעורר ולהסביר בחזרה על חשיבות ארץ ישראל. </a:t>
            </a:r>
          </a:p>
        </p:txBody>
      </p:sp>
      <p:pic>
        <p:nvPicPr>
          <p:cNvPr id="1026" name="Picture 2" descr="הרב לדרמן בעלון &quot;בחר ה' בציון&quot;">
            <a:extLst>
              <a:ext uri="{FF2B5EF4-FFF2-40B4-BE49-F238E27FC236}">
                <a16:creationId xmlns:a16="http://schemas.microsoft.com/office/drawing/2014/main" id="{D5A44674-8791-7BFD-34BC-02D765A52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1326"/>
            <a:ext cx="4681590" cy="235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958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D34CC5-8273-52EC-C9ED-E6FE6696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2800"/>
              <a:t>ארגונים שהתעוררו לארץ ישראל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5660AFE-BE10-B0CB-308F-241094754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קול הלשון</a:t>
            </a:r>
          </a:p>
          <a:p>
            <a:r>
              <a:rPr lang="he-IL"/>
              <a:t>עלון נחלת ה'. </a:t>
            </a:r>
          </a:p>
          <a:p>
            <a:endParaRPr lang="he-IL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E8517F92-08E7-DD24-188C-6E7C0BAC4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1674" cy="5143500"/>
          </a:xfrm>
          <a:prstGeom prst="rect">
            <a:avLst/>
          </a:prstGeom>
        </p:spPr>
      </p:pic>
      <p:pic>
        <p:nvPicPr>
          <p:cNvPr id="4098" name="Picture 2" descr="HebrewBooks.org Sefer Detail: נחלת ה' - גליונות 1-32 --">
            <a:extLst>
              <a:ext uri="{FF2B5EF4-FFF2-40B4-BE49-F238E27FC236}">
                <a16:creationId xmlns:a16="http://schemas.microsoft.com/office/drawing/2014/main" id="{3F8F8E7F-6E56-22C3-EBAC-A0E7E366C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2600325"/>
            <a:ext cx="18002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47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/>
        </p:nvSpPr>
        <p:spPr>
          <a:xfrm>
            <a:off x="3734972" y="804750"/>
            <a:ext cx="5409103" cy="2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e-IL" sz="54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קדושת ציון</a:t>
            </a: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800" b="1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חשיבותה של ארץ ישראל</a:t>
            </a:r>
            <a:br>
              <a:rPr lang="iw" sz="3000" dirty="0">
                <a:latin typeface="Helvetica Neue"/>
                <a:ea typeface="Helvetica Neue"/>
                <a:cs typeface="Helvetica Neue"/>
              </a:rPr>
            </a:br>
            <a:r>
              <a:rPr lang="he-IL" sz="35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היחס לתקופתנו כשיבת ציון</a:t>
            </a:r>
            <a:endParaRPr lang="he-IL" sz="3500" dirty="0">
              <a:solidFill>
                <a:srgbClr val="002060"/>
              </a:solidFill>
              <a:latin typeface="Helvetica Neue"/>
              <a:ea typeface="Helvetica Neue"/>
              <a:cs typeface="Helvetica Neue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500" dirty="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הקמת ממלכת התורה</a:t>
            </a:r>
            <a:endParaRPr sz="2900" dirty="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B252E72-F7D1-42A9-C7A4-9D997FD5B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3597367" cy="2581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>
          <a:extLst>
            <a:ext uri="{FF2B5EF4-FFF2-40B4-BE49-F238E27FC236}">
              <a16:creationId xmlns:a16="http://schemas.microsoft.com/office/drawing/2014/main" id="{9C3678BC-73C4-4AB1-3338-5E74B1BD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97B35E8-DFE5-1C91-A6C5-457A4B752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97944" cy="443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Google Shape;150;p29">
            <a:extLst>
              <a:ext uri="{FF2B5EF4-FFF2-40B4-BE49-F238E27FC236}">
                <a16:creationId xmlns:a16="http://schemas.microsoft.com/office/drawing/2014/main" id="{1407B529-1A43-EF99-FAA9-A8227E659D77}"/>
              </a:ext>
            </a:extLst>
          </p:cNvPr>
          <p:cNvSpPr txBox="1"/>
          <p:nvPr/>
        </p:nvSpPr>
        <p:spPr>
          <a:xfrm>
            <a:off x="-83128" y="311210"/>
            <a:ext cx="9012381" cy="483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b="1" i="0" u="sng" strike="noStrike" cap="non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מדוע מתנגדים רק לארגון קדושת ציון?</a:t>
            </a:r>
            <a:endParaRPr sz="3000" b="1" i="0" u="sng" strike="noStrike" cap="non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endParaRPr sz="270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73DED13-6573-90DD-33F7-20B2BBCE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891" y="1140002"/>
            <a:ext cx="3880802" cy="285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22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649CEBA6-679E-9B0B-E14E-4AB8FC21F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155"/>
            <a:ext cx="9144000" cy="4613189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D2EFFB1-7179-E4E5-046F-738EE0959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862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D89099BB-FBB8-B5DF-DDC5-F926BA71B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982" y="0"/>
            <a:ext cx="38084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181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>
          <a:extLst>
            <a:ext uri="{FF2B5EF4-FFF2-40B4-BE49-F238E27FC236}">
              <a16:creationId xmlns:a16="http://schemas.microsoft.com/office/drawing/2014/main" id="{FDE12EFB-3020-9B26-FE15-ABA0CDB88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A4FB3AC-E033-E64F-B99C-564BF1C23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97944" cy="443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Google Shape;150;p29">
            <a:extLst>
              <a:ext uri="{FF2B5EF4-FFF2-40B4-BE49-F238E27FC236}">
                <a16:creationId xmlns:a16="http://schemas.microsoft.com/office/drawing/2014/main" id="{90A90EEE-A84B-DD72-95F3-7A5D359CB546}"/>
              </a:ext>
            </a:extLst>
          </p:cNvPr>
          <p:cNvSpPr txBox="1"/>
          <p:nvPr/>
        </p:nvSpPr>
        <p:spPr>
          <a:xfrm>
            <a:off x="-83128" y="311210"/>
            <a:ext cx="9012381" cy="483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b="1" i="0" u="sng" strike="noStrike" cap="non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מדוע מתנגדים רק לארגון קדושת ציון?</a:t>
            </a:r>
            <a:endParaRPr sz="3000" b="1" i="0" u="sng" strike="noStrike" cap="non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endParaRPr sz="270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C00EF79-5797-4776-8733-88854C57F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3658"/>
            <a:ext cx="2417618" cy="177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495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/>
        </p:nvSpPr>
        <p:spPr>
          <a:xfrm>
            <a:off x="3460300" y="0"/>
            <a:ext cx="56838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e-IL" sz="45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איחוד דורשי ציון </a:t>
            </a: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e-IL" sz="45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על טהרת הקודש</a:t>
            </a:r>
            <a:endParaRPr sz="450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e-IL" sz="6000" b="1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קיום ההבטחה</a:t>
            </a:r>
            <a:endParaRPr sz="6000" b="1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e-IL" sz="33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ממשלת התורה</a:t>
            </a:r>
            <a:r>
              <a:rPr lang="iw" sz="33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he-IL" sz="33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גאולה בדרך הטבע, ציפייה ודרישה לבניין המקדש, כבוד לחולקים.</a:t>
            </a:r>
            <a:endParaRPr sz="6300" b="1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2539715-F73D-A8CD-83DD-A9A5C25EC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8366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>
          <a:extLst>
            <a:ext uri="{FF2B5EF4-FFF2-40B4-BE49-F238E27FC236}">
              <a16:creationId xmlns:a16="http://schemas.microsoft.com/office/drawing/2014/main" id="{E9E9C784-2334-9C69-99EE-89F5674C7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E235BB8-3F7F-7D84-2F2E-CAA1E09B1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97944" cy="443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Google Shape;150;p29">
            <a:extLst>
              <a:ext uri="{FF2B5EF4-FFF2-40B4-BE49-F238E27FC236}">
                <a16:creationId xmlns:a16="http://schemas.microsoft.com/office/drawing/2014/main" id="{53D56AD5-B4DC-1AD0-EBD6-E3AB8C788B84}"/>
              </a:ext>
            </a:extLst>
          </p:cNvPr>
          <p:cNvSpPr txBox="1"/>
          <p:nvPr/>
        </p:nvSpPr>
        <p:spPr>
          <a:xfrm>
            <a:off x="-83128" y="311210"/>
            <a:ext cx="9012381" cy="483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e-IL" sz="3000" b="1" i="0" u="sng" strike="noStrike" cap="non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מדוע מתנגדים רק לארגון קדושת ציון?</a:t>
            </a:r>
            <a:endParaRPr sz="3000" b="1" i="0" u="sng" strike="noStrike" cap="non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r>
              <a:rPr lang="he-IL" sz="20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הם כתבו עמדה מפורשת נגד ה - ויואל משה.</a:t>
            </a: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r>
              <a:rPr lang="he-IL" sz="27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מודים לה' בפרהסיה על ששת הימים.</a:t>
            </a: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r>
              <a:rPr lang="he-IL" sz="27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הם עשו ממצווה זו דגל וכנס. </a:t>
            </a: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r>
              <a:rPr lang="he-IL" sz="27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הם אומרים שהמצוות האלו </a:t>
            </a:r>
            <a:r>
              <a:rPr lang="he-IL" sz="2700">
                <a:solidFill>
                  <a:srgbClr val="00206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נוהגים כיום</a:t>
            </a:r>
            <a:r>
              <a:rPr lang="he-IL" sz="27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 </a:t>
            </a: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r>
              <a:rPr lang="he-IL" sz="27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הבקשה לחולל שינוי בעם (ולא רק בקבוצה)</a:t>
            </a: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r>
              <a:rPr lang="he-IL" sz="27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הם עושים פעולות מעשיות – ראה אלבום. </a:t>
            </a:r>
          </a:p>
          <a:p>
            <a:pPr marL="457200" lvl="0" indent="-4000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700"/>
              <a:buFont typeface="Helvetica Neue"/>
              <a:buChar char="●"/>
            </a:pPr>
            <a:endParaRPr sz="270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23DDBBE-8E96-7DB3-C698-963B47BE3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3658"/>
            <a:ext cx="2417618" cy="177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0313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‫הצגה על המסך (16:9)</PresentationFormat>
  <Slides>10</Slides>
  <Notes>6</Notes>
  <HiddenSlides>0</HiddenSlide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מצגת של PowerPoint‏</vt:lpstr>
      <vt:lpstr>האסון האידאולוגי  שקרה לציבור החרדי</vt:lpstr>
      <vt:lpstr>האסון האידאולוגי  שקרה לציבור החרדי</vt:lpstr>
      <vt:lpstr>ארגונים שהתעוררו לארץ ישראל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revision>7</cp:revision>
  <dcterms:modified xsi:type="dcterms:W3CDTF">2024-11-11T02:18:48Z</dcterms:modified>
</cp:coreProperties>
</file>