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2">
  <p:sldMasterIdLst>
    <p:sldMasterId id="2147483728" r:id="rId1"/>
    <p:sldMasterId id="2147483660" r:id="rId2"/>
    <p:sldMasterId id="2147483711" r:id="rId3"/>
    <p:sldMasterId id="2147483745" r:id="rId4"/>
  </p:sldMasterIdLst>
  <p:notesMasterIdLst>
    <p:notesMasterId r:id="rId21"/>
  </p:notesMasterIdLst>
  <p:sldIdLst>
    <p:sldId id="705" r:id="rId5"/>
    <p:sldId id="706" r:id="rId6"/>
    <p:sldId id="719" r:id="rId7"/>
    <p:sldId id="707" r:id="rId8"/>
    <p:sldId id="708" r:id="rId9"/>
    <p:sldId id="709" r:id="rId10"/>
    <p:sldId id="710" r:id="rId11"/>
    <p:sldId id="711" r:id="rId12"/>
    <p:sldId id="712" r:id="rId13"/>
    <p:sldId id="713" r:id="rId14"/>
    <p:sldId id="720" r:id="rId15"/>
    <p:sldId id="714" r:id="rId16"/>
    <p:sldId id="715" r:id="rId17"/>
    <p:sldId id="716" r:id="rId18"/>
    <p:sldId id="717" r:id="rId19"/>
    <p:sldId id="718" r:id="rId20"/>
  </p:sldIdLst>
  <p:sldSz cx="12192000" cy="6858000"/>
  <p:notesSz cx="7104063" cy="102346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5FCE5477-A272-4AE2-B873-D2B62B27CBD2}">
          <p14:sldIdLst/>
        </p14:section>
        <p14:section name="שונות" id="{214AC977-4496-4174-990E-5C5CA333869F}">
          <p14:sldIdLst>
            <p14:sldId id="705"/>
            <p14:sldId id="706"/>
            <p14:sldId id="719"/>
            <p14:sldId id="707"/>
            <p14:sldId id="708"/>
            <p14:sldId id="709"/>
            <p14:sldId id="710"/>
            <p14:sldId id="711"/>
            <p14:sldId id="712"/>
            <p14:sldId id="713"/>
            <p14:sldId id="720"/>
            <p14:sldId id="714"/>
            <p14:sldId id="715"/>
            <p14:sldId id="716"/>
            <p14:sldId id="717"/>
            <p14:sldId id="71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C5EAE2-088F-BE02-015C-D9BDFC147D23}" name="יהודה טאוב" initials="י.ט." userId="יהודה טאוב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0FC40F-4CAB-46DC-B164-FCE30DB75609}" v="566" dt="2024-11-28T03:32:48.6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סגנון בהיר 2 - הדגשה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5726" autoAdjust="0"/>
  </p:normalViewPr>
  <p:slideViewPr>
    <p:cSldViewPr snapToGrid="0">
      <p:cViewPr varScale="1">
        <p:scale>
          <a:sx n="96" d="100"/>
          <a:sy n="96" d="100"/>
        </p:scale>
        <p:origin x="130" y="274"/>
      </p:cViewPr>
      <p:guideLst/>
    </p:cSldViewPr>
  </p:slideViewPr>
  <p:outlineViewPr>
    <p:cViewPr>
      <p:scale>
        <a:sx n="33" d="100"/>
        <a:sy n="33" d="100"/>
      </p:scale>
      <p:origin x="0" y="-2447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2F0FC40F-4CAB-46DC-B164-FCE30DB75609}"/>
    <pc:docChg chg="addSld delSld modSld sldOrd modSection">
      <pc:chgData name="יהודה טאוב" userId="80c2dbd02819b45c" providerId="LiveId" clId="{2F0FC40F-4CAB-46DC-B164-FCE30DB75609}" dt="2024-12-02T10:23:49.249" v="632"/>
      <pc:docMkLst>
        <pc:docMk/>
      </pc:docMkLst>
      <pc:sldChg chg="modSp mod">
        <pc:chgData name="יהודה טאוב" userId="80c2dbd02819b45c" providerId="LiveId" clId="{2F0FC40F-4CAB-46DC-B164-FCE30DB75609}" dt="2024-11-28T03:24:56.265" v="26" actId="20577"/>
        <pc:sldMkLst>
          <pc:docMk/>
          <pc:sldMk cId="4251073197" sldId="713"/>
        </pc:sldMkLst>
        <pc:spChg chg="mod">
          <ac:chgData name="יהודה טאוב" userId="80c2dbd02819b45c" providerId="LiveId" clId="{2F0FC40F-4CAB-46DC-B164-FCE30DB75609}" dt="2024-11-28T03:24:56.265" v="26" actId="20577"/>
          <ac:spMkLst>
            <pc:docMk/>
            <pc:sldMk cId="4251073197" sldId="713"/>
            <ac:spMk id="2" creationId="{E4645221-3937-37DB-437B-96C48AAB4B09}"/>
          </ac:spMkLst>
        </pc:spChg>
      </pc:sldChg>
      <pc:sldChg chg="modSp mod">
        <pc:chgData name="יהודה טאוב" userId="80c2dbd02819b45c" providerId="LiveId" clId="{2F0FC40F-4CAB-46DC-B164-FCE30DB75609}" dt="2024-11-28T03:25:13.544" v="46" actId="20577"/>
        <pc:sldMkLst>
          <pc:docMk/>
          <pc:sldMk cId="3238158952" sldId="714"/>
        </pc:sldMkLst>
        <pc:spChg chg="mod">
          <ac:chgData name="יהודה טאוב" userId="80c2dbd02819b45c" providerId="LiveId" clId="{2F0FC40F-4CAB-46DC-B164-FCE30DB75609}" dt="2024-11-28T03:25:13.544" v="46" actId="20577"/>
          <ac:spMkLst>
            <pc:docMk/>
            <pc:sldMk cId="3238158952" sldId="714"/>
            <ac:spMk id="2" creationId="{59EB5353-DF0C-5B62-C2CE-A53D75A6ECB3}"/>
          </ac:spMkLst>
        </pc:spChg>
      </pc:sldChg>
      <pc:sldChg chg="modSp mod modAnim">
        <pc:chgData name="יהודה טאוב" userId="80c2dbd02819b45c" providerId="LiveId" clId="{2F0FC40F-4CAB-46DC-B164-FCE30DB75609}" dt="2024-11-28T03:28:08.603" v="252" actId="20577"/>
        <pc:sldMkLst>
          <pc:docMk/>
          <pc:sldMk cId="2298064703" sldId="715"/>
        </pc:sldMkLst>
        <pc:spChg chg="mod">
          <ac:chgData name="יהודה טאוב" userId="80c2dbd02819b45c" providerId="LiveId" clId="{2F0FC40F-4CAB-46DC-B164-FCE30DB75609}" dt="2024-11-28T03:25:23.114" v="64" actId="20577"/>
          <ac:spMkLst>
            <pc:docMk/>
            <pc:sldMk cId="2298064703" sldId="715"/>
            <ac:spMk id="2" creationId="{C5710AEB-13F7-2086-BBB5-80232543FF4B}"/>
          </ac:spMkLst>
        </pc:spChg>
        <pc:spChg chg="mod">
          <ac:chgData name="יהודה טאוב" userId="80c2dbd02819b45c" providerId="LiveId" clId="{2F0FC40F-4CAB-46DC-B164-FCE30DB75609}" dt="2024-11-28T03:28:08.603" v="252" actId="20577"/>
          <ac:spMkLst>
            <pc:docMk/>
            <pc:sldMk cId="2298064703" sldId="715"/>
            <ac:spMk id="3" creationId="{07DBEA89-1D9F-E0C2-BF4A-56A6CAF0CAA3}"/>
          </ac:spMkLst>
        </pc:spChg>
      </pc:sldChg>
      <pc:sldChg chg="modSp modAnim">
        <pc:chgData name="יהודה טאוב" userId="80c2dbd02819b45c" providerId="LiveId" clId="{2F0FC40F-4CAB-46DC-B164-FCE30DB75609}" dt="2024-11-28T03:29:26.492" v="320" actId="20577"/>
        <pc:sldMkLst>
          <pc:docMk/>
          <pc:sldMk cId="468796315" sldId="716"/>
        </pc:sldMkLst>
        <pc:spChg chg="mod">
          <ac:chgData name="יהודה טאוב" userId="80c2dbd02819b45c" providerId="LiveId" clId="{2F0FC40F-4CAB-46DC-B164-FCE30DB75609}" dt="2024-11-28T03:29:26.492" v="320" actId="20577"/>
          <ac:spMkLst>
            <pc:docMk/>
            <pc:sldMk cId="468796315" sldId="716"/>
            <ac:spMk id="3" creationId="{1B1681E1-CF8D-C7E0-0212-74ECDC32628F}"/>
          </ac:spMkLst>
        </pc:spChg>
      </pc:sldChg>
      <pc:sldChg chg="modSp modAnim">
        <pc:chgData name="יהודה טאוב" userId="80c2dbd02819b45c" providerId="LiveId" clId="{2F0FC40F-4CAB-46DC-B164-FCE30DB75609}" dt="2024-11-28T03:32:48.658" v="630" actId="20578"/>
        <pc:sldMkLst>
          <pc:docMk/>
          <pc:sldMk cId="2213377090" sldId="717"/>
        </pc:sldMkLst>
        <pc:spChg chg="mod">
          <ac:chgData name="יהודה טאוב" userId="80c2dbd02819b45c" providerId="LiveId" clId="{2F0FC40F-4CAB-46DC-B164-FCE30DB75609}" dt="2024-11-28T03:32:47.115" v="629" actId="20578"/>
          <ac:spMkLst>
            <pc:docMk/>
            <pc:sldMk cId="2213377090" sldId="717"/>
            <ac:spMk id="3" creationId="{DF066CDB-AD79-78C8-0CDA-3DB73F3BC53C}"/>
          </ac:spMkLst>
        </pc:spChg>
      </pc:sldChg>
      <pc:sldChg chg="ord">
        <pc:chgData name="יהודה טאוב" userId="80c2dbd02819b45c" providerId="LiveId" clId="{2F0FC40F-4CAB-46DC-B164-FCE30DB75609}" dt="2024-12-02T10:23:49.249" v="632"/>
        <pc:sldMkLst>
          <pc:docMk/>
          <pc:sldMk cId="720134070" sldId="719"/>
        </pc:sldMkLst>
      </pc:sldChg>
      <pc:sldChg chg="modSp new del mod">
        <pc:chgData name="יהודה טאוב" userId="80c2dbd02819b45c" providerId="LiveId" clId="{2F0FC40F-4CAB-46DC-B164-FCE30DB75609}" dt="2024-11-28T03:24:08.079" v="8" actId="47"/>
        <pc:sldMkLst>
          <pc:docMk/>
          <pc:sldMk cId="1162614448" sldId="721"/>
        </pc:sldMkLst>
        <pc:spChg chg="mod">
          <ac:chgData name="יהודה טאוב" userId="80c2dbd02819b45c" providerId="LiveId" clId="{2F0FC40F-4CAB-46DC-B164-FCE30DB75609}" dt="2024-11-28T03:24:01.557" v="7" actId="20577"/>
          <ac:spMkLst>
            <pc:docMk/>
            <pc:sldMk cId="1162614448" sldId="721"/>
            <ac:spMk id="2" creationId="{A18D3C89-3900-9FC3-25FD-8A43BA6919EF}"/>
          </ac:spMkLst>
        </pc:spChg>
        <pc:spChg chg="mod">
          <ac:chgData name="יהודה טאוב" userId="80c2dbd02819b45c" providerId="LiveId" clId="{2F0FC40F-4CAB-46DC-B164-FCE30DB75609}" dt="2024-11-28T03:23:55.623" v="1"/>
          <ac:spMkLst>
            <pc:docMk/>
            <pc:sldMk cId="1162614448" sldId="721"/>
            <ac:spMk id="3" creationId="{7BC7AD68-71EE-FF3B-3D5F-98209B84D15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025636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645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l">
              <a:defRPr sz="1300"/>
            </a:lvl1pPr>
          </a:lstStyle>
          <a:p>
            <a:fld id="{53696908-CC0D-4DBE-98DC-FF28DB2C93FD}" type="datetimeFigureOut">
              <a:rPr lang="he-IL" smtClean="0"/>
              <a:t>כ"ו/חשון/תשפ"ה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4025636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645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l">
              <a:defRPr sz="1300"/>
            </a:lvl1pPr>
          </a:lstStyle>
          <a:p>
            <a:fld id="{B716F668-B98A-4618-9AE0-3AE55521A9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63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BC6A-861F-4B5D-BFB8-1A71BA180126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7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92364"/>
            <a:ext cx="9196339" cy="1366981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8" y="1634837"/>
            <a:ext cx="9698182" cy="5116946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947-3488-462B-8BC3-09206CB53249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42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EB35-B236-4E3F-8928-C6A475C463FC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7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AD25-B023-48C2-BD78-0D010D23FAF8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6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0A92-5E58-4155-B391-780D35713D2C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8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6A87-6039-42BD-A5F0-F5A391031D1F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5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C25A-985E-414E-ACA5-924DEBB395A2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4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B3F1-066E-4662-9E3C-EDCE9654367A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4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F192F-68AE-4E32-86A2-1747E239F49F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04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24B26-F355-4974-9B23-F94DF3B81B21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1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A31-C52F-432F-A7B9-5BDC5EF66FDC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769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0F6B-7A19-46EF-BD97-BD28A89006E2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85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1F12-1533-42CB-B6C4-6B97A8523DA4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760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9D34-FE56-4DD4-A8F3-04F534943CB8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08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8368-43B4-4B91-B111-961839FA92A2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58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6F57D-2B75-4FB0-9F5A-8114A78F654C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09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8C5F-7D85-43B2-8321-40D812FCEF32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89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0"/>
            <a:ext cx="9556557" cy="905164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7" y="942109"/>
            <a:ext cx="10132291" cy="5915891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4E98-50DB-43A2-BDC1-3CF1DD81D0D4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69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67544-A500-4E8F-BAAC-51BB6AA2F7E7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30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05C-9FB7-42F7-96E3-3AA76B6C3CB5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620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2F49-6304-4A8D-831E-47B1F5044111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6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C07E-B2BD-4ABB-8388-CA8E2C324679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113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B581-265B-4A18-9254-B39E06641D14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213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51A1-B50C-4CDA-872A-DBC6A655C511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038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D09D4-FFAD-4E0F-983D-5BB5A87D1932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1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506B-30E3-4E2C-8FE1-54DECA2B2646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47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1347E-1077-4C9C-B2E1-D37513F56420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5006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C1C6F-BC3D-46BA-9FE6-C6C68A845FF0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235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56198-434F-4CE4-A28F-F2A7562FC1CC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76829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F20F-65BD-40D3-B4D6-D682CBCD2C4F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506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97C7-7809-4CF9-AD3C-FD803FCF1802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323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59A5-2041-4DD9-BE69-D1C719121036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028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4DCE-FC9E-4F39-B09B-5503023D7717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340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A7B5-9872-4D8A-8EA6-F6DEB07F2A1F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427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3FCB-38C6-4AB2-AB45-18D003BF6189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5257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E851-C0FC-42AB-8560-CB37E5A4CDD5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683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898F9-0F45-4DA8-800A-BB495D76C635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165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40072-44B1-4868-8B14-79275345688D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3753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1D7B-0052-46A6-88CA-9C0D4EBD3DEA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68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542FA-95DE-48A2-9D6B-C4E0B8D7AD04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702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F6799-0909-46C7-A6E1-70E24C8DD0D8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224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55B2-F5F9-413A-8547-7E578903A918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541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8DF9-79AF-4F77-BDF2-C1389A780D92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3953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A3CA-E95C-4500-95E4-46900DBA5C93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53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A1F3C-7A90-4C8A-B4CF-3C1F06B4C015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89421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7C96-CA02-4EAD-9E29-6E6AFCBE8A40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873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9499-B8CD-42EF-84AE-18776F6680F8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872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F458-0B7E-47EF-B8C1-98F94E4C5E8B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704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F41A3-0E2D-4CD6-8E23-DC7D1E3CFB4A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683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CC76B-104F-4F1B-9A2A-574AE815012D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575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7C10-E354-4CB5-9311-BD03FD409E3F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202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7A84-36A1-4FCB-ADA0-482FF81C021A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025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18EA-D3CA-4345-B468-FA805A9E561E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221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39170-29AB-415C-BE13-B7AB843A89F0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602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E1433-1996-4339-AFE6-B69ADDFB5EA4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802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88928-0079-45C0-847A-EEF3844AF910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725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11B82-1A52-4421-8DF4-446B029B92A4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892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00245-66DB-4CB0-9817-36F86B09D37C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379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A937-A850-47B8-AD66-B10FAF2362D8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65386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F909B-FC2B-4ED3-82BA-494DD894A90F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7531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16D0-866E-4355-98F8-6EC47C52763A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76207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D0D0-0FED-4463-AA5C-5E9828B0CA57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207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59AE-5670-401C-8BC1-0127CB354289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625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3BD98-18A6-449F-BB5E-A9B4B4F2F6D4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1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459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2846-2DA2-430D-8B42-D5B64B5B9273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5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just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5655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7" y="2160589"/>
            <a:ext cx="1013229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BE4-C446-4D67-8BC2-48AE757AE8B2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9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0AEED-583C-4DAF-906F-A0777C51F511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61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6679-4220-4572-9570-95DED615D442}" type="datetime1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9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7B5026F-60AA-FDAF-CF73-95A0F4D8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השקפת עולמו של הציבור החרדי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DF884C1-4004-90CE-2853-929E95B83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11B6C4B-61CE-0344-3321-0ED02FD8D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742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300D30F-92B6-519C-85FE-6EE46C172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בשביל להבין צריך להרגיש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8DC1233-3CBD-A1DB-FD96-1F57362D4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בשביל להבין קבוצה צריך להרגיש אותה לשמוע את המוזיקה. </a:t>
            </a:r>
          </a:p>
          <a:p>
            <a:r>
              <a:rPr lang="he-IL" dirty="0"/>
              <a:t>למשל בהדרת נשים – החילונים רואים את זה שהחרדים מתייחסים לנשים כמו סוג ג'. </a:t>
            </a:r>
          </a:p>
          <a:p>
            <a:r>
              <a:rPr lang="he-IL" dirty="0"/>
              <a:t>בעוד שאצל החרדים כל הרהור באישה זרה – זה בגידה באשתך. </a:t>
            </a:r>
          </a:p>
          <a:p>
            <a:r>
              <a:rPr lang="he-IL" dirty="0"/>
              <a:t>אולי היה לנו הרבה – היה כדאי שהנשים יהיו ראשונות. </a:t>
            </a:r>
          </a:p>
          <a:p>
            <a:r>
              <a:rPr lang="he-IL" dirty="0"/>
              <a:t>אם רוצים להבין את הראש החרדי – לכל חברה יש ערכים. </a:t>
            </a:r>
          </a:p>
          <a:p>
            <a:r>
              <a:rPr lang="he-IL" dirty="0"/>
              <a:t>ולכל חברה יש כמה ערכים. </a:t>
            </a:r>
          </a:p>
          <a:p>
            <a:r>
              <a:rPr lang="he-IL" dirty="0"/>
              <a:t>והבעיה היא שיש סתירה בין הערכים. </a:t>
            </a:r>
          </a:p>
          <a:p>
            <a:r>
              <a:rPr lang="he-IL" dirty="0"/>
              <a:t>כל אדם צריך להחליט שיש לו סתירה בין הערכים מה להעדיף?</a:t>
            </a:r>
          </a:p>
          <a:p>
            <a:r>
              <a:rPr lang="he-IL" dirty="0"/>
              <a:t>למשל ההתנקות: לגרש יהודים – זה דבר נורא, וכן לעזוב חלקים מהארץ. </a:t>
            </a:r>
          </a:p>
          <a:p>
            <a:r>
              <a:rPr lang="he-IL" dirty="0"/>
              <a:t>לסרב פקודה זה גם נגד ערכים – מפרק את </a:t>
            </a:r>
            <a:r>
              <a:rPr lang="he-IL" dirty="0" err="1"/>
              <a:t>צה</a:t>
            </a:r>
            <a:r>
              <a:rPr lang="he-IL" dirty="0"/>
              <a:t>''ל, קורע את העם. 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D7DD112-B07B-9C2E-756D-420BFA8DF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0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C3378-7C76-9AB1-D8B7-4902A2A02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CB61657-0E69-95DA-295D-5692B0AA5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סתירה בין הערכים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F46845A-582C-6CB5-2CCD-731169866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אם רוצים להבין את הראש החרדי – לכל חברה יש ערכים. </a:t>
            </a:r>
          </a:p>
          <a:p>
            <a:r>
              <a:rPr lang="he-IL" dirty="0"/>
              <a:t>ולכל חברה יש כמה ערכים. </a:t>
            </a:r>
          </a:p>
          <a:p>
            <a:r>
              <a:rPr lang="he-IL" dirty="0"/>
              <a:t>והבעיה היא שיש סתירה בין הערכים. </a:t>
            </a:r>
          </a:p>
          <a:p>
            <a:r>
              <a:rPr lang="he-IL" dirty="0"/>
              <a:t>כל אדם צריך להחליט שיש לו סתירה בין הערכים מה להעדיף?</a:t>
            </a:r>
          </a:p>
          <a:p>
            <a:r>
              <a:rPr lang="he-IL" dirty="0"/>
              <a:t>למשל ההתנקות: לגרש יהודים – זה דבר נורא, וכן לעזוב חלקים מהארץ. </a:t>
            </a:r>
          </a:p>
          <a:p>
            <a:r>
              <a:rPr lang="he-IL" dirty="0"/>
              <a:t>לסרב פקודה זה גם נגד ערכים – מפרק את </a:t>
            </a:r>
            <a:r>
              <a:rPr lang="he-IL" dirty="0" err="1"/>
              <a:t>צה</a:t>
            </a:r>
            <a:r>
              <a:rPr lang="he-IL" dirty="0"/>
              <a:t>''ל, קורע את העם. 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1C4A00A-CD41-D456-6C2D-384F9AD3A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134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42412-44C6-5502-88F3-6BED72B83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AA2F564-9560-8A93-99F6-C5314BE85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הערך העליון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6ACBA9F-5D39-9F62-5BA1-757AEBCF5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הערך העליון של הציבור החרדי </a:t>
            </a:r>
          </a:p>
          <a:p>
            <a:r>
              <a:rPr lang="he-IL" dirty="0"/>
              <a:t>להמשיך את שרשרשת הדורות – לשמור מצוות ברמה גבוהה. </a:t>
            </a:r>
          </a:p>
          <a:p>
            <a:r>
              <a:rPr lang="he-IL" dirty="0"/>
              <a:t>לכן למרות </a:t>
            </a:r>
            <a:r>
              <a:rPr lang="he-IL" dirty="0" err="1"/>
              <a:t>שהייחס</a:t>
            </a:r>
            <a:r>
              <a:rPr lang="he-IL" dirty="0"/>
              <a:t> לכל יהודי היה אמור להיות אוהב. </a:t>
            </a:r>
          </a:p>
          <a:p>
            <a:r>
              <a:rPr lang="he-IL" dirty="0"/>
              <a:t>אבל היות והנוער מבין רק שחור לבן. </a:t>
            </a:r>
          </a:p>
          <a:p>
            <a:r>
              <a:rPr lang="he-IL" dirty="0"/>
              <a:t>לכן ללמד אותם שהחילוני הוא לא רשע ואני אשבח אותו זה יגרום </a:t>
            </a:r>
            <a:r>
              <a:rPr lang="he-IL" dirty="0" err="1"/>
              <a:t>לקירבה</a:t>
            </a:r>
            <a:r>
              <a:rPr lang="he-IL" dirty="0"/>
              <a:t>.</a:t>
            </a:r>
          </a:p>
          <a:p>
            <a:r>
              <a:rPr lang="he-IL" dirty="0"/>
              <a:t>לכן מחנכים ל תיעוב – כדי שלא יגרום קירוב. </a:t>
            </a:r>
          </a:p>
          <a:p>
            <a:endParaRPr lang="he-IL" dirty="0"/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6135423-2AA8-34B7-E707-BFE184E02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67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734BA-3D6B-0897-7948-7C1825DEC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1025201-750C-3298-E2F2-B7DC24BB2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הפחד מפיתויי הרחוב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8FD6090-5E00-CDC9-93BC-76B2A70C6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אין לנו בעיה אם אידאולוגיות </a:t>
            </a:r>
          </a:p>
          <a:p>
            <a:r>
              <a:rPr lang="he-IL" dirty="0"/>
              <a:t>אבל יש לנו בעיה עם הפיתוי של הרחוב. </a:t>
            </a:r>
          </a:p>
          <a:p>
            <a:r>
              <a:rPr lang="he-IL" dirty="0"/>
              <a:t>אנחנו אחוזי אימה מהפיתוי</a:t>
            </a:r>
          </a:p>
          <a:p>
            <a:r>
              <a:rPr lang="he-IL" dirty="0"/>
              <a:t>לכן הפתרון הוא רק הסתגרות. </a:t>
            </a:r>
          </a:p>
          <a:p>
            <a:r>
              <a:rPr lang="he-IL" dirty="0"/>
              <a:t>ואפילו הציבור הדתי מנסה לברוח. מהפיתוי החילוני. </a:t>
            </a:r>
          </a:p>
          <a:p>
            <a:r>
              <a:rPr lang="he-IL" dirty="0"/>
              <a:t>לכן זה יוצר זרות.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2B81DBC-4536-5D9D-37BD-38F101F6C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47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66029-9EFF-2B79-2707-DDAE55289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A8190EC-A007-EEBC-6E0F-B885C1C7A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כיצד לא חוששים?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4D87499-1432-23CE-A1D0-AE16C20E7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הציבור שלא חושש לזה – ורוצים לגור עם החברה הכללית.</a:t>
            </a:r>
          </a:p>
          <a:p>
            <a:r>
              <a:rPr lang="he-IL" dirty="0"/>
              <a:t>ואפשר שהערך של להיות באחדות גובר. </a:t>
            </a:r>
          </a:p>
          <a:p>
            <a:r>
              <a:rPr lang="he-IL" dirty="0"/>
              <a:t>או מחמת שפחות אכפת להם להיות חילוניים. </a:t>
            </a:r>
          </a:p>
          <a:p>
            <a:r>
              <a:rPr lang="he-IL" dirty="0"/>
              <a:t>כמו בסיפור ממה האמא חוששת. </a:t>
            </a:r>
          </a:p>
          <a:p>
            <a:r>
              <a:rPr lang="he-IL" dirty="0"/>
              <a:t>כגודל האסון כך גודל הזהירות. </a:t>
            </a:r>
          </a:p>
          <a:p>
            <a:r>
              <a:rPr lang="he-IL" dirty="0"/>
              <a:t>גישת ההתמודדות?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0DDF485-1932-0421-0889-467F1D957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81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8A998-9A0B-0D96-91BD-EFBFE113F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9F7DFB5-4522-5942-D5E0-E78915371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עולם התורה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DB545E5-6398-7C22-FDC6-0C119E583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לאחר השואה שנחרב עולם התורה. </a:t>
            </a:r>
          </a:p>
          <a:p>
            <a:r>
              <a:rPr lang="he-IL" dirty="0"/>
              <a:t>מה עשו? דבר שלא היו מקובל. </a:t>
            </a:r>
          </a:p>
          <a:p>
            <a:r>
              <a:rPr lang="he-IL" dirty="0"/>
              <a:t>בנו ישיבות לכל מי שרק מסכים. </a:t>
            </a:r>
          </a:p>
          <a:p>
            <a:r>
              <a:rPr lang="he-IL" dirty="0"/>
              <a:t>ושם נחנך אותו ללימוד תורה מתוך מסירות. </a:t>
            </a:r>
          </a:p>
          <a:p>
            <a:r>
              <a:rPr lang="he-IL" dirty="0"/>
              <a:t>כדי לבנות את עולם התורה. </a:t>
            </a:r>
          </a:p>
          <a:p>
            <a:r>
              <a:rPr lang="he-IL" dirty="0"/>
              <a:t>ובאמת על ידי קבוצת איכות – זה משפיע ומקרין על כל מי שמסביב את החשיבות של התורה. </a:t>
            </a:r>
          </a:p>
          <a:p>
            <a:r>
              <a:rPr lang="he-IL" dirty="0"/>
              <a:t>את הקבוצה הזו – שחררו מהצבא, מהעבודה, רק לימוד. 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A20EAB9-138B-3F97-65FF-917FA6B0C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27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6F2FF-305A-C0B1-702E-CDB4B8DEB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95376C7-01EB-EAA8-4D1D-17B8BCCD8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לשרת את העם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32F4264-944B-47ED-6BBF-FE23E2E13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הקהל הרגיל אוהב השקפה רגשית. </a:t>
            </a:r>
          </a:p>
          <a:p>
            <a:r>
              <a:rPr lang="he-IL" dirty="0"/>
              <a:t>לגבי הצבא – אין מצווה לשרת לצבא, יש מצווה לשרת את העם. </a:t>
            </a:r>
          </a:p>
          <a:p>
            <a:r>
              <a:rPr lang="he-IL" dirty="0"/>
              <a:t>ולכן צריך לחלק את התפקידים – שצריך העם. </a:t>
            </a:r>
          </a:p>
          <a:p>
            <a:r>
              <a:rPr lang="he-IL" dirty="0"/>
              <a:t>אדם יש לו תקפיד בחיים – ואנחנו צריכים לדאוג לקיום העם. </a:t>
            </a:r>
          </a:p>
          <a:p>
            <a:r>
              <a:rPr lang="he-IL" dirty="0"/>
              <a:t>והעם צריך קבוצת איכות רוחנית. </a:t>
            </a:r>
          </a:p>
          <a:p>
            <a:r>
              <a:rPr lang="he-IL" dirty="0"/>
              <a:t>לכן אנחנו דואגים לזה. </a:t>
            </a:r>
          </a:p>
          <a:p>
            <a:r>
              <a:rPr lang="he-IL" dirty="0"/>
              <a:t>לכן כל אחד הרגיש שהו תורם לעם בלימוד התורה. 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C81A680-901B-DAB4-2077-DB2FF74B2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76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8F9FA-6052-9257-6F5A-A08CBAD6F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988E09B-AE91-D7AB-BB5D-881EDC7B0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התנגשות ערכים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F2EAAB0-0C05-279B-E92A-AE110F002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מי שהולך לצבא – מקיים מצווה וודאי. </a:t>
            </a:r>
          </a:p>
          <a:p>
            <a:r>
              <a:rPr lang="he-IL" dirty="0"/>
              <a:t>אבל הציבור החרדי גדל ויש שם כאלה שכבר לא לומדים כל כך. </a:t>
            </a:r>
          </a:p>
          <a:p>
            <a:r>
              <a:rPr lang="he-IL" dirty="0"/>
              <a:t>כיצד ניתן לקרוא להם – שהם לא מוסרים נפש. </a:t>
            </a:r>
          </a:p>
          <a:p>
            <a:r>
              <a:rPr lang="he-IL" dirty="0"/>
              <a:t>בהתחלה לא חינכו ללכת לצבא – משום שהיה מסוכן מאוד שיצא חילוני. </a:t>
            </a:r>
          </a:p>
          <a:p>
            <a:r>
              <a:rPr lang="he-IL" dirty="0"/>
              <a:t>לכן הערך </a:t>
            </a:r>
            <a:r>
              <a:rPr lang="he-IL" dirty="0" err="1"/>
              <a:t>שישאר</a:t>
            </a:r>
            <a:r>
              <a:rPr lang="he-IL" dirty="0"/>
              <a:t> שומר מצוות – עדיף על הערך להשתתף בעול. </a:t>
            </a:r>
          </a:p>
          <a:p>
            <a:r>
              <a:rPr lang="he-IL" dirty="0"/>
              <a:t>לכן קם הנחל החרדי – שהמטרה שלו לתת אפשרות לשרת ללא חשש. 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1B25336-CF17-012B-691C-60FB7BA03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41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EE986-8E52-0877-2DBC-867BF5EB1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4645221-3937-37DB-437B-96C48AAB4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מאילוץ לאידאולוגיה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E64B05E-4572-C702-E7A8-4BE1EE429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מה שקרה זה? שהיות ובמשך כמה דורות לא התגייסו.</a:t>
            </a:r>
          </a:p>
          <a:p>
            <a:r>
              <a:rPr lang="he-IL" dirty="0"/>
              <a:t>לכן נוצר מצב – שרק הם מתגייסים לצבא. </a:t>
            </a:r>
          </a:p>
          <a:p>
            <a:r>
              <a:rPr lang="he-IL" dirty="0"/>
              <a:t>דהיינו נוצר הרגשה – שזה בכלל לא חיוב. </a:t>
            </a:r>
          </a:p>
          <a:p>
            <a:r>
              <a:rPr lang="he-IL" dirty="0"/>
              <a:t>המוסר הטבעי – נעלם שלא יתכן שהם ישרתו ואנחנו לא. </a:t>
            </a:r>
          </a:p>
          <a:p>
            <a:r>
              <a:rPr lang="he-IL" dirty="0"/>
              <a:t>ולכן גם חסידים עובדים לא יבינו למה זה חיוב. </a:t>
            </a:r>
          </a:p>
          <a:p>
            <a:r>
              <a:rPr lang="he-IL" dirty="0"/>
              <a:t>ולכן היום כל יוזמה של הציבור החילוני נתפסת – לא בתור עזרה. </a:t>
            </a:r>
          </a:p>
          <a:p>
            <a:r>
              <a:rPr lang="he-IL" dirty="0"/>
              <a:t>אלא בשביל להפוך אותנו לחילונים. </a:t>
            </a:r>
          </a:p>
          <a:p>
            <a:r>
              <a:rPr lang="he-IL" dirty="0"/>
              <a:t>הם רק רוצים שאנחנו נהיה חילונים. הכול </a:t>
            </a:r>
            <a:r>
              <a:rPr lang="he-IL" dirty="0" err="1"/>
              <a:t>תכמון</a:t>
            </a:r>
            <a:r>
              <a:rPr lang="he-IL" dirty="0"/>
              <a:t>. 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A1FE1F6-7F73-B73A-CDFA-6CC1F6387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07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0D0828-C8A1-FC78-758A-80A36D14D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44BF8EE-9F1D-17C8-8011-DCB17BE08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he-IL" dirty="0"/>
              <a:t>החילונים המשך של המשכילים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CC4AB48-1D52-6698-2785-5B901EE21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he-IL" dirty="0"/>
              <a:t>ולכן היום כל יוזמה של הציבור החילוני נתפסת – לא בתור עזרה. </a:t>
            </a:r>
          </a:p>
          <a:p>
            <a:r>
              <a:rPr lang="he-IL" dirty="0"/>
              <a:t>אלא בשביל להפוך אותנו לחילונים. </a:t>
            </a:r>
          </a:p>
          <a:p>
            <a:r>
              <a:rPr lang="he-IL" dirty="0"/>
              <a:t>הם רק רוצים שאנחנו נהיה חילונים. הכול </a:t>
            </a:r>
            <a:r>
              <a:rPr lang="he-IL" dirty="0" err="1"/>
              <a:t>תכמון</a:t>
            </a:r>
            <a:r>
              <a:rPr lang="he-IL" dirty="0"/>
              <a:t>. </a:t>
            </a:r>
          </a:p>
          <a:p>
            <a:endParaRPr lang="he-IL" dirty="0"/>
          </a:p>
        </p:txBody>
      </p:sp>
      <p:pic>
        <p:nvPicPr>
          <p:cNvPr id="6" name="תמונה 5" descr="תמונה שמכילה טקסט, צילום מסך, גופן, מספר&#10;&#10;התיאור נוצר באופן אוטומטי">
            <a:extLst>
              <a:ext uri="{FF2B5EF4-FFF2-40B4-BE49-F238E27FC236}">
                <a16:creationId xmlns:a16="http://schemas.microsoft.com/office/drawing/2014/main" id="{73C6372F-138A-16A9-7B5A-A38574DB9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4" r="2499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9CFFE44-5315-9F76-3276-E64B4049B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41996" y="6041362"/>
            <a:ext cx="43200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19954A3-9DFD-4C44-94BA-B95130A3BA1C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61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C85F3-76D8-DC4F-70BC-D43401416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9EB5353-DF0C-5B62-C2CE-A53D75A6E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הרצון החילוני לאחדות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07452D4-B793-09B9-1196-0DD196368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אנחנו רוצים להיות חברה אחת. </a:t>
            </a:r>
          </a:p>
          <a:p>
            <a:r>
              <a:rPr lang="he-IL" dirty="0"/>
              <a:t>אנחנו רוצים להיות עם אחד. </a:t>
            </a:r>
          </a:p>
          <a:p>
            <a:r>
              <a:rPr lang="he-IL" dirty="0"/>
              <a:t>חדרי יתפוס את זה – כרצון לעשות אותי חילוני. עם התרבות שלהם. </a:t>
            </a:r>
          </a:p>
          <a:p>
            <a:r>
              <a:rPr lang="he-IL" dirty="0"/>
              <a:t>כמו המשכילים של פעם. </a:t>
            </a:r>
          </a:p>
          <a:p>
            <a:r>
              <a:rPr lang="he-IL" dirty="0"/>
              <a:t>אבל יש באמת שרוצים שאנחנו באמת נהיה מאוחדים. </a:t>
            </a:r>
          </a:p>
          <a:p>
            <a:r>
              <a:rPr lang="he-IL" dirty="0"/>
              <a:t>ולכן כל יוזמה של גיוס חרדים – נתקל בדחיה עצומה.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EF59A2C-DA57-474E-FF8F-CF9E35FEA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15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8D879-E93E-5885-B890-DB8319368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5710AEB-13F7-2086-BBB5-80232543F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שינוי מיקום המלחמה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7DBEA89-1D9F-E0C2-BF4A-56A6CAF0C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החזון איש אמר – שמה שהם קוראים אהבה אנחנו קוראים כרת. </a:t>
            </a:r>
          </a:p>
          <a:p>
            <a:r>
              <a:rPr lang="he-IL" dirty="0"/>
              <a:t>ולגבי השאלה האם ללמוד אנגלית? אמר שמשל לגנרל שהביא את חייליו למלחמת עולם הראשונה.</a:t>
            </a:r>
          </a:p>
          <a:p>
            <a:r>
              <a:rPr lang="he-IL" dirty="0"/>
              <a:t>יש כאלה שחושבים שאנחנו עדיין באותו חזית של פעם. </a:t>
            </a:r>
          </a:p>
          <a:p>
            <a:r>
              <a:rPr lang="he-IL" dirty="0"/>
              <a:t>יש שחושבים שאנחנו עדין במלחמה – להפוך את החרדי לחילוני?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8896402-C972-EF60-968F-92643DA40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064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540EE-9940-7A7D-FB6A-FB56198B8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0486DD6-90EB-EAAE-0660-65DDFB13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העוני מעביר את האדם 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B1681E1-CF8D-C7E0-0212-74ECDC326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בדור הירושלמי של אז רבים עזבו את הדת למה?</a:t>
            </a:r>
          </a:p>
          <a:p>
            <a:r>
              <a:rPr lang="he-IL" dirty="0"/>
              <a:t>הסיפור אומר: בגלל הציונים, אצל ולחי. </a:t>
            </a:r>
          </a:p>
          <a:p>
            <a:r>
              <a:rPr lang="he-IL" dirty="0"/>
              <a:t>אבל הרבה אומרים - בגלל שאצל החילונים היה אוכל.</a:t>
            </a:r>
          </a:p>
          <a:p>
            <a:r>
              <a:rPr lang="he-IL" dirty="0"/>
              <a:t>האם ניתן לעמוד בכזה פיתוי?</a:t>
            </a:r>
          </a:p>
          <a:p>
            <a:r>
              <a:rPr lang="he-IL" dirty="0"/>
              <a:t>ולכן עבודה לציבור זה חובת השעה. </a:t>
            </a:r>
          </a:p>
          <a:p>
            <a:r>
              <a:rPr lang="he-IL" dirty="0"/>
              <a:t>אמנם יש לחלק בין </a:t>
            </a:r>
            <a:r>
              <a:rPr lang="he-IL" dirty="0" err="1"/>
              <a:t>דקדוקדי</a:t>
            </a:r>
            <a:r>
              <a:rPr lang="he-IL" dirty="0"/>
              <a:t> עניות שמעבירים אדם על דעת קונו כמבואר בגמ' עירובין </a:t>
            </a:r>
            <a:r>
              <a:rPr lang="he-IL" dirty="0" err="1"/>
              <a:t>מב</a:t>
            </a:r>
            <a:r>
              <a:rPr lang="he-IL" dirty="0"/>
              <a:t>.</a:t>
            </a:r>
          </a:p>
          <a:p>
            <a:r>
              <a:rPr lang="he-IL" dirty="0"/>
              <a:t>לבין המצב כיום שיש פרנסה רק לא בשפע. 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8FE76C8-D75D-BEA9-A245-BF1F7C994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79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BAE65-5FDD-4E53-E056-5D947BD46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2084CB1-F348-EF04-ED49-1159343AD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F066CDB-AD79-78C8-0CDA-3DB73F3BC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מהפכות קוראות מלמטה. </a:t>
            </a:r>
          </a:p>
          <a:p>
            <a:r>
              <a:rPr lang="he-IL" dirty="0"/>
              <a:t>לרבנים אין השקפה עתידית. </a:t>
            </a:r>
          </a:p>
          <a:p>
            <a:r>
              <a:rPr lang="he-IL" dirty="0"/>
              <a:t>אין מחשבה כיצד יתפרנס הדור הבא. </a:t>
            </a:r>
          </a:p>
          <a:p>
            <a:r>
              <a:rPr lang="he-IL" dirty="0"/>
              <a:t>משום שגדולי הדור הם מבוגרים שייכים לדור הקודם. </a:t>
            </a:r>
          </a:p>
          <a:p>
            <a:r>
              <a:rPr lang="he-IL" dirty="0"/>
              <a:t>מהפכנים הם בדרך כלל צעירים. </a:t>
            </a:r>
          </a:p>
          <a:p>
            <a:r>
              <a:rPr lang="he-IL" dirty="0" err="1"/>
              <a:t>הפיתרון</a:t>
            </a:r>
            <a:r>
              <a:rPr lang="he-IL" dirty="0"/>
              <a:t> – להקים מסגרות עבודה חרדיות.</a:t>
            </a:r>
          </a:p>
          <a:p>
            <a:r>
              <a:rPr lang="he-IL" dirty="0"/>
              <a:t>בשביל להיות עם אחד – צריך להבין אחד את השני. ללא שנאה. להכיר את השפה של השני.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4372B9C-0FD2-2F5C-51E2-4DF1F33A5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37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0F4AF-88D4-4C26-625E-13721B478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823F23D-50E7-DA29-D3FD-70F9AD220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9827370-E044-E0DD-A23D-19060D008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DD6C870-616B-4C55-6E32-740A43A62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52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2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3.xml><?xml version="1.0" encoding="utf-8"?>
<a:theme xmlns:a="http://schemas.openxmlformats.org/drawingml/2006/main" name="3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4.xml><?xml version="1.0" encoding="utf-8"?>
<a:theme xmlns:a="http://schemas.openxmlformats.org/drawingml/2006/main" name="1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5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37699</TotalTime>
  <Words>912</Words>
  <Application>Microsoft Office PowerPoint</Application>
  <PresentationFormat>מסך רחב</PresentationFormat>
  <Paragraphs>120</Paragraphs>
  <Slides>16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4</vt:i4>
      </vt:variant>
      <vt:variant>
        <vt:lpstr>כותרות שקופיות</vt:lpstr>
      </vt:variant>
      <vt:variant>
        <vt:i4>16</vt:i4>
      </vt:variant>
    </vt:vector>
  </HeadingPairs>
  <TitlesOfParts>
    <vt:vector size="24" baseType="lpstr">
      <vt:lpstr>Arial</vt:lpstr>
      <vt:lpstr>Calibri</vt:lpstr>
      <vt:lpstr>Trebuchet MS</vt:lpstr>
      <vt:lpstr>Wingdings 3</vt:lpstr>
      <vt:lpstr>2_פיאה</vt:lpstr>
      <vt:lpstr>פיאה</vt:lpstr>
      <vt:lpstr>3_פיאה</vt:lpstr>
      <vt:lpstr>1_פיאה</vt:lpstr>
      <vt:lpstr>השקפת עולמו של הציבור החרדי</vt:lpstr>
      <vt:lpstr>בשביל להבין צריך להרגיש</vt:lpstr>
      <vt:lpstr>סתירה בין הערכים</vt:lpstr>
      <vt:lpstr>הערך העליון</vt:lpstr>
      <vt:lpstr>הפחד מפיתויי הרחוב</vt:lpstr>
      <vt:lpstr>כיצד לא חוששים?</vt:lpstr>
      <vt:lpstr>עולם התורה</vt:lpstr>
      <vt:lpstr>לשרת את העם</vt:lpstr>
      <vt:lpstr>התנגשות ערכים</vt:lpstr>
      <vt:lpstr>מאילוץ לאידאולוגיה</vt:lpstr>
      <vt:lpstr>החילונים המשך של המשכילים</vt:lpstr>
      <vt:lpstr>הרצון החילוני לאחדות</vt:lpstr>
      <vt:lpstr>שינוי מיקום המלחמה</vt:lpstr>
      <vt:lpstr>העוני מעביר את האדם 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יהודה טאוב</dc:creator>
  <cp:lastModifiedBy>יהודה טאוב</cp:lastModifiedBy>
  <cp:revision>24</cp:revision>
  <cp:lastPrinted>2024-02-26T05:45:50Z</cp:lastPrinted>
  <dcterms:created xsi:type="dcterms:W3CDTF">2024-02-23T09:02:47Z</dcterms:created>
  <dcterms:modified xsi:type="dcterms:W3CDTF">2024-12-02T10:23:58Z</dcterms:modified>
</cp:coreProperties>
</file>