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notesMasterIdLst>
    <p:notesMasterId r:id="rId47"/>
  </p:notesMasterIdLst>
  <p:sldIdLst>
    <p:sldId id="256" r:id="rId3"/>
    <p:sldId id="638" r:id="rId4"/>
    <p:sldId id="675" r:id="rId5"/>
    <p:sldId id="679" r:id="rId6"/>
    <p:sldId id="680" r:id="rId7"/>
    <p:sldId id="683" r:id="rId8"/>
    <p:sldId id="682" r:id="rId9"/>
    <p:sldId id="677" r:id="rId10"/>
    <p:sldId id="684" r:id="rId11"/>
    <p:sldId id="676" r:id="rId12"/>
    <p:sldId id="674" r:id="rId13"/>
    <p:sldId id="685" r:id="rId14"/>
    <p:sldId id="653" r:id="rId15"/>
    <p:sldId id="660" r:id="rId16"/>
    <p:sldId id="661" r:id="rId17"/>
    <p:sldId id="656" r:id="rId18"/>
    <p:sldId id="659" r:id="rId19"/>
    <p:sldId id="662" r:id="rId20"/>
    <p:sldId id="642" r:id="rId21"/>
    <p:sldId id="645" r:id="rId22"/>
    <p:sldId id="647" r:id="rId23"/>
    <p:sldId id="648" r:id="rId24"/>
    <p:sldId id="669" r:id="rId25"/>
    <p:sldId id="649" r:id="rId26"/>
    <p:sldId id="651" r:id="rId27"/>
    <p:sldId id="668" r:id="rId28"/>
    <p:sldId id="667" r:id="rId29"/>
    <p:sldId id="672" r:id="rId30"/>
    <p:sldId id="673" r:id="rId31"/>
    <p:sldId id="663" r:id="rId32"/>
    <p:sldId id="643" r:id="rId33"/>
    <p:sldId id="644" r:id="rId34"/>
    <p:sldId id="652" r:id="rId35"/>
    <p:sldId id="665" r:id="rId36"/>
    <p:sldId id="671" r:id="rId37"/>
    <p:sldId id="670" r:id="rId38"/>
    <p:sldId id="640" r:id="rId39"/>
    <p:sldId id="666" r:id="rId40"/>
    <p:sldId id="654" r:id="rId41"/>
    <p:sldId id="650" r:id="rId42"/>
    <p:sldId id="655" r:id="rId43"/>
    <p:sldId id="664" r:id="rId44"/>
    <p:sldId id="657" r:id="rId45"/>
    <p:sldId id="658" r:id="rId46"/>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00C24DD6-53E3-470F-807B-4D840A046E73}">
          <p14:sldIdLst>
            <p14:sldId id="256"/>
          </p14:sldIdLst>
        </p14:section>
        <p14:section name="והסר ממנו יגון ואנחה" id="{CEE4DE02-5C47-42C5-BE12-C3095798352B}">
          <p14:sldIdLst>
            <p14:sldId id="638"/>
            <p14:sldId id="675"/>
            <p14:sldId id="679"/>
            <p14:sldId id="680"/>
            <p14:sldId id="683"/>
            <p14:sldId id="682"/>
            <p14:sldId id="677"/>
            <p14:sldId id="684"/>
          </p14:sldIdLst>
        </p14:section>
        <p14:section name="חידוש הסמיכה" id="{0B803A90-15FB-4CE5-8939-F008E4644D30}">
          <p14:sldIdLst>
            <p14:sldId id="676"/>
            <p14:sldId id="674"/>
            <p14:sldId id="685"/>
            <p14:sldId id="653"/>
            <p14:sldId id="660"/>
            <p14:sldId id="661"/>
          </p14:sldIdLst>
        </p14:section>
        <p14:section name="הסכמת ארץ ישראל" id="{C1A9B56B-CA06-4646-A415-D8E29CBA572F}">
          <p14:sldIdLst>
            <p14:sldId id="656"/>
            <p14:sldId id="659"/>
          </p14:sldIdLst>
        </p14:section>
        <p14:section name="סיפור הסמיכה בצפת" id="{0CC291D9-918D-4031-92D2-DE3EA266141D}">
          <p14:sldIdLst>
            <p14:sldId id="662"/>
          </p14:sldIdLst>
        </p14:section>
        <p14:section name="החולקים" id="{E6388B9C-7EA6-424B-A0A5-1852228DF15B}">
          <p14:sldIdLst>
            <p14:sldId id="642"/>
            <p14:sldId id="645"/>
            <p14:sldId id="647"/>
            <p14:sldId id="648"/>
            <p14:sldId id="669"/>
            <p14:sldId id="649"/>
          </p14:sldIdLst>
        </p14:section>
        <p14:section name="הכרעת הפוסקים" id="{3578704B-25C1-455A-BA2F-D4249A5402ED}">
          <p14:sldIdLst>
            <p14:sldId id="651"/>
            <p14:sldId id="668"/>
            <p14:sldId id="667"/>
          </p14:sldIdLst>
        </p14:section>
        <p14:section name="הנסיון השני" id="{43A60782-375C-4F56-A1A2-B59573F1C899}">
          <p14:sldIdLst>
            <p14:sldId id="672"/>
            <p14:sldId id="673"/>
          </p14:sldIdLst>
        </p14:section>
        <p14:section name="משיח וגאולה" id="{AB05DC38-C9B9-4496-AA3B-75FEF4686528}">
          <p14:sldIdLst>
            <p14:sldId id="663"/>
            <p14:sldId id="643"/>
            <p14:sldId id="644"/>
            <p14:sldId id="652"/>
            <p14:sldId id="665"/>
          </p14:sldIdLst>
        </p14:section>
        <p14:section name="מה למעשה" id="{415A97D6-D67A-4342-856A-5BD02E991789}">
          <p14:sldIdLst>
            <p14:sldId id="671"/>
            <p14:sldId id="670"/>
            <p14:sldId id="640"/>
            <p14:sldId id="666"/>
            <p14:sldId id="654"/>
            <p14:sldId id="650"/>
          </p14:sldIdLst>
        </p14:section>
        <p14:section name="והדבר צריך הכרע" id="{14B5A781-9533-4073-B01B-913B9A43CE18}">
          <p14:sldIdLst>
            <p14:sldId id="655"/>
            <p14:sldId id="664"/>
            <p14:sldId id="657"/>
            <p14:sldId id="65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FF53A3-DAAC-4788-9138-7BA4D187A232}" v="1" dt="2024-11-15T00:33:53.1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4038" autoAdjust="0"/>
  </p:normalViewPr>
  <p:slideViewPr>
    <p:cSldViewPr snapToGrid="0">
      <p:cViewPr varScale="1">
        <p:scale>
          <a:sx n="90" d="100"/>
          <a:sy n="90" d="100"/>
        </p:scale>
        <p:origin x="355" y="53"/>
      </p:cViewPr>
      <p:guideLst/>
    </p:cSldViewPr>
  </p:slideViewPr>
  <p:notesTextViewPr>
    <p:cViewPr>
      <p:scale>
        <a:sx n="1" d="1"/>
        <a:sy n="1" d="1"/>
      </p:scale>
      <p:origin x="0" y="-566"/>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microsoft.com/office/2015/10/relationships/revisionInfo" Target="revisionInfo.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EF5954D0-2990-4D3C-A77A-7A2D12E92FF7}"/>
    <pc:docChg chg="undo redo custSel addSld delSld modSld sldOrd addSection modSection">
      <pc:chgData name="יהודה טאוב" userId="80c2dbd02819b45c" providerId="LiveId" clId="{EF5954D0-2990-4D3C-A77A-7A2D12E92FF7}" dt="2024-08-12T08:48:58.012" v="1568" actId="22"/>
      <pc:docMkLst>
        <pc:docMk/>
      </pc:docMkLst>
      <pc:sldChg chg="modSp mod">
        <pc:chgData name="יהודה טאוב" userId="80c2dbd02819b45c" providerId="LiveId" clId="{EF5954D0-2990-4D3C-A77A-7A2D12E92FF7}" dt="2024-08-11T02:00:10.574" v="66" actId="6549"/>
        <pc:sldMkLst>
          <pc:docMk/>
          <pc:sldMk cId="3377485321" sldId="640"/>
        </pc:sldMkLst>
        <pc:spChg chg="mod">
          <ac:chgData name="יהודה טאוב" userId="80c2dbd02819b45c" providerId="LiveId" clId="{EF5954D0-2990-4D3C-A77A-7A2D12E92FF7}" dt="2024-08-11T02:00:10.574" v="66" actId="6549"/>
          <ac:spMkLst>
            <pc:docMk/>
            <pc:sldMk cId="3377485321" sldId="640"/>
            <ac:spMk id="2" creationId="{B48A18C6-D327-6625-BF13-A6E4FB5867D4}"/>
          </ac:spMkLst>
        </pc:spChg>
      </pc:sldChg>
      <pc:sldChg chg="modSp mod">
        <pc:chgData name="יהודה טאוב" userId="80c2dbd02819b45c" providerId="LiveId" clId="{EF5954D0-2990-4D3C-A77A-7A2D12E92FF7}" dt="2024-08-11T07:53:29.669" v="1151" actId="6549"/>
        <pc:sldMkLst>
          <pc:docMk/>
          <pc:sldMk cId="3430455002" sldId="647"/>
        </pc:sldMkLst>
        <pc:spChg chg="mod">
          <ac:chgData name="יהודה טאוב" userId="80c2dbd02819b45c" providerId="LiveId" clId="{EF5954D0-2990-4D3C-A77A-7A2D12E92FF7}" dt="2024-08-11T07:53:29.669" v="1151" actId="6549"/>
          <ac:spMkLst>
            <pc:docMk/>
            <pc:sldMk cId="3430455002" sldId="647"/>
            <ac:spMk id="7" creationId="{00000000-0000-0000-0000-000000000000}"/>
          </ac:spMkLst>
        </pc:spChg>
      </pc:sldChg>
      <pc:sldChg chg="modSp mod modNotesTx">
        <pc:chgData name="יהודה טאוב" userId="80c2dbd02819b45c" providerId="LiveId" clId="{EF5954D0-2990-4D3C-A77A-7A2D12E92FF7}" dt="2024-08-11T08:58:02.524" v="1473" actId="20577"/>
        <pc:sldMkLst>
          <pc:docMk/>
          <pc:sldMk cId="3562834180" sldId="649"/>
        </pc:sldMkLst>
        <pc:spChg chg="mod">
          <ac:chgData name="יהודה טאוב" userId="80c2dbd02819b45c" providerId="LiveId" clId="{EF5954D0-2990-4D3C-A77A-7A2D12E92FF7}" dt="2024-08-11T08:58:02.524" v="1473" actId="20577"/>
          <ac:spMkLst>
            <pc:docMk/>
            <pc:sldMk cId="3562834180" sldId="649"/>
            <ac:spMk id="7" creationId="{00000000-0000-0000-0000-000000000000}"/>
          </ac:spMkLst>
        </pc:spChg>
      </pc:sldChg>
      <pc:sldChg chg="modSp mod">
        <pc:chgData name="יהודה טאוב" userId="80c2dbd02819b45c" providerId="LiveId" clId="{EF5954D0-2990-4D3C-A77A-7A2D12E92FF7}" dt="2024-08-11T07:52:36.444" v="1148" actId="20577"/>
        <pc:sldMkLst>
          <pc:docMk/>
          <pc:sldMk cId="191266429" sldId="651"/>
        </pc:sldMkLst>
        <pc:spChg chg="mod">
          <ac:chgData name="יהודה טאוב" userId="80c2dbd02819b45c" providerId="LiveId" clId="{EF5954D0-2990-4D3C-A77A-7A2D12E92FF7}" dt="2024-08-11T07:51:07.738" v="1132" actId="20577"/>
          <ac:spMkLst>
            <pc:docMk/>
            <pc:sldMk cId="191266429" sldId="651"/>
            <ac:spMk id="2" creationId="{00000000-0000-0000-0000-000000000000}"/>
          </ac:spMkLst>
        </pc:spChg>
        <pc:spChg chg="mod">
          <ac:chgData name="יהודה טאוב" userId="80c2dbd02819b45c" providerId="LiveId" clId="{EF5954D0-2990-4D3C-A77A-7A2D12E92FF7}" dt="2024-08-11T07:52:36.444" v="1148" actId="20577"/>
          <ac:spMkLst>
            <pc:docMk/>
            <pc:sldMk cId="191266429" sldId="651"/>
            <ac:spMk id="7" creationId="{00000000-0000-0000-0000-000000000000}"/>
          </ac:spMkLst>
        </pc:spChg>
      </pc:sldChg>
      <pc:sldChg chg="modSp new mod modNotesTx">
        <pc:chgData name="יהודה טאוב" userId="80c2dbd02819b45c" providerId="LiveId" clId="{EF5954D0-2990-4D3C-A77A-7A2D12E92FF7}" dt="2024-08-12T01:23:51.081" v="1554" actId="404"/>
        <pc:sldMkLst>
          <pc:docMk/>
          <pc:sldMk cId="3593392162" sldId="653"/>
        </pc:sldMkLst>
        <pc:spChg chg="mod">
          <ac:chgData name="יהודה טאוב" userId="80c2dbd02819b45c" providerId="LiveId" clId="{EF5954D0-2990-4D3C-A77A-7A2D12E92FF7}" dt="2024-08-10T18:20:20.600" v="24" actId="20577"/>
          <ac:spMkLst>
            <pc:docMk/>
            <pc:sldMk cId="3593392162" sldId="653"/>
            <ac:spMk id="2" creationId="{59424017-7BDC-1E7C-0410-932851B5FB06}"/>
          </ac:spMkLst>
        </pc:spChg>
        <pc:spChg chg="mod">
          <ac:chgData name="יהודה טאוב" userId="80c2dbd02819b45c" providerId="LiveId" clId="{EF5954D0-2990-4D3C-A77A-7A2D12E92FF7}" dt="2024-08-12T01:23:51.081" v="1554" actId="404"/>
          <ac:spMkLst>
            <pc:docMk/>
            <pc:sldMk cId="3593392162" sldId="653"/>
            <ac:spMk id="3" creationId="{038A37ED-B889-F9C1-5B85-D4DA6A47DF28}"/>
          </ac:spMkLst>
        </pc:spChg>
      </pc:sldChg>
      <pc:sldChg chg="modSp add mod">
        <pc:chgData name="יהודה טאוב" userId="80c2dbd02819b45c" providerId="LiveId" clId="{EF5954D0-2990-4D3C-A77A-7A2D12E92FF7}" dt="2024-08-11T02:01:47.024" v="102" actId="20577"/>
        <pc:sldMkLst>
          <pc:docMk/>
          <pc:sldMk cId="3107786621" sldId="654"/>
        </pc:sldMkLst>
        <pc:spChg chg="mod">
          <ac:chgData name="יהודה טאוב" userId="80c2dbd02819b45c" providerId="LiveId" clId="{EF5954D0-2990-4D3C-A77A-7A2D12E92FF7}" dt="2024-08-11T02:01:01.352" v="91" actId="20577"/>
          <ac:spMkLst>
            <pc:docMk/>
            <pc:sldMk cId="3107786621" sldId="654"/>
            <ac:spMk id="2" creationId="{00000000-0000-0000-0000-000000000000}"/>
          </ac:spMkLst>
        </pc:spChg>
        <pc:spChg chg="mod">
          <ac:chgData name="יהודה טאוב" userId="80c2dbd02819b45c" providerId="LiveId" clId="{EF5954D0-2990-4D3C-A77A-7A2D12E92FF7}" dt="2024-08-11T02:01:47.024" v="102" actId="20577"/>
          <ac:spMkLst>
            <pc:docMk/>
            <pc:sldMk cId="3107786621" sldId="654"/>
            <ac:spMk id="3" creationId="{00000000-0000-0000-0000-000000000000}"/>
          </ac:spMkLst>
        </pc:spChg>
      </pc:sldChg>
      <pc:sldChg chg="modSp add mod ord">
        <pc:chgData name="יהודה טאוב" userId="80c2dbd02819b45c" providerId="LiveId" clId="{EF5954D0-2990-4D3C-A77A-7A2D12E92FF7}" dt="2024-08-11T02:05:46.254" v="162" actId="13926"/>
        <pc:sldMkLst>
          <pc:docMk/>
          <pc:sldMk cId="3611248749" sldId="655"/>
        </pc:sldMkLst>
        <pc:spChg chg="mod">
          <ac:chgData name="יהודה טאוב" userId="80c2dbd02819b45c" providerId="LiveId" clId="{EF5954D0-2990-4D3C-A77A-7A2D12E92FF7}" dt="2024-08-11T02:05:21.223" v="133" actId="20577"/>
          <ac:spMkLst>
            <pc:docMk/>
            <pc:sldMk cId="3611248749" sldId="655"/>
            <ac:spMk id="2" creationId="{00000000-0000-0000-0000-000000000000}"/>
          </ac:spMkLst>
        </pc:spChg>
        <pc:spChg chg="mod">
          <ac:chgData name="יהודה טאוב" userId="80c2dbd02819b45c" providerId="LiveId" clId="{EF5954D0-2990-4D3C-A77A-7A2D12E92FF7}" dt="2024-08-11T02:05:46.254" v="162" actId="13926"/>
          <ac:spMkLst>
            <pc:docMk/>
            <pc:sldMk cId="3611248749" sldId="655"/>
            <ac:spMk id="3" creationId="{00000000-0000-0000-0000-000000000000}"/>
          </ac:spMkLst>
        </pc:spChg>
      </pc:sldChg>
      <pc:sldChg chg="modSp add mod ord modNotesTx">
        <pc:chgData name="יהודה טאוב" userId="80c2dbd02819b45c" providerId="LiveId" clId="{EF5954D0-2990-4D3C-A77A-7A2D12E92FF7}" dt="2024-08-11T03:16:56.353" v="582" actId="6549"/>
        <pc:sldMkLst>
          <pc:docMk/>
          <pc:sldMk cId="2094278411" sldId="656"/>
        </pc:sldMkLst>
        <pc:spChg chg="mod">
          <ac:chgData name="יהודה טאוב" userId="80c2dbd02819b45c" providerId="LiveId" clId="{EF5954D0-2990-4D3C-A77A-7A2D12E92FF7}" dt="2024-08-11T02:07:37.004" v="178" actId="20577"/>
          <ac:spMkLst>
            <pc:docMk/>
            <pc:sldMk cId="2094278411" sldId="656"/>
            <ac:spMk id="2" creationId="{00000000-0000-0000-0000-000000000000}"/>
          </ac:spMkLst>
        </pc:spChg>
        <pc:spChg chg="mod">
          <ac:chgData name="יהודה טאוב" userId="80c2dbd02819b45c" providerId="LiveId" clId="{EF5954D0-2990-4D3C-A77A-7A2D12E92FF7}" dt="2024-08-11T03:16:56.353" v="582" actId="6549"/>
          <ac:spMkLst>
            <pc:docMk/>
            <pc:sldMk cId="2094278411" sldId="656"/>
            <ac:spMk id="7" creationId="{00000000-0000-0000-0000-000000000000}"/>
          </ac:spMkLst>
        </pc:spChg>
      </pc:sldChg>
      <pc:sldChg chg="modSp add mod">
        <pc:chgData name="יהודה טאוב" userId="80c2dbd02819b45c" providerId="LiveId" clId="{EF5954D0-2990-4D3C-A77A-7A2D12E92FF7}" dt="2024-08-11T02:30:10.637" v="360" actId="113"/>
        <pc:sldMkLst>
          <pc:docMk/>
          <pc:sldMk cId="3195787313" sldId="657"/>
        </pc:sldMkLst>
        <pc:spChg chg="mod">
          <ac:chgData name="יהודה טאוב" userId="80c2dbd02819b45c" providerId="LiveId" clId="{EF5954D0-2990-4D3C-A77A-7A2D12E92FF7}" dt="2024-08-11T02:27:00.721" v="273" actId="20577"/>
          <ac:spMkLst>
            <pc:docMk/>
            <pc:sldMk cId="3195787313" sldId="657"/>
            <ac:spMk id="2" creationId="{00000000-0000-0000-0000-000000000000}"/>
          </ac:spMkLst>
        </pc:spChg>
        <pc:spChg chg="mod">
          <ac:chgData name="יהודה טאוב" userId="80c2dbd02819b45c" providerId="LiveId" clId="{EF5954D0-2990-4D3C-A77A-7A2D12E92FF7}" dt="2024-08-11T02:30:10.637" v="360" actId="113"/>
          <ac:spMkLst>
            <pc:docMk/>
            <pc:sldMk cId="3195787313" sldId="657"/>
            <ac:spMk id="3" creationId="{00000000-0000-0000-0000-000000000000}"/>
          </ac:spMkLst>
        </pc:spChg>
      </pc:sldChg>
      <pc:sldChg chg="modSp add mod">
        <pc:chgData name="יהודה טאוב" userId="80c2dbd02819b45c" providerId="LiveId" clId="{EF5954D0-2990-4D3C-A77A-7A2D12E92FF7}" dt="2024-08-11T02:32:25.578" v="422" actId="20577"/>
        <pc:sldMkLst>
          <pc:docMk/>
          <pc:sldMk cId="4112212379" sldId="658"/>
        </pc:sldMkLst>
        <pc:spChg chg="mod">
          <ac:chgData name="יהודה טאוב" userId="80c2dbd02819b45c" providerId="LiveId" clId="{EF5954D0-2990-4D3C-A77A-7A2D12E92FF7}" dt="2024-08-11T02:31:38.482" v="384" actId="20577"/>
          <ac:spMkLst>
            <pc:docMk/>
            <pc:sldMk cId="4112212379" sldId="658"/>
            <ac:spMk id="2" creationId="{00000000-0000-0000-0000-000000000000}"/>
          </ac:spMkLst>
        </pc:spChg>
        <pc:spChg chg="mod">
          <ac:chgData name="יהודה טאוב" userId="80c2dbd02819b45c" providerId="LiveId" clId="{EF5954D0-2990-4D3C-A77A-7A2D12E92FF7}" dt="2024-08-11T02:32:25.578" v="422" actId="20577"/>
          <ac:spMkLst>
            <pc:docMk/>
            <pc:sldMk cId="4112212379" sldId="658"/>
            <ac:spMk id="3" creationId="{00000000-0000-0000-0000-000000000000}"/>
          </ac:spMkLst>
        </pc:spChg>
      </pc:sldChg>
      <pc:sldChg chg="modSp add mod">
        <pc:chgData name="יהודה טאוב" userId="80c2dbd02819b45c" providerId="LiveId" clId="{EF5954D0-2990-4D3C-A77A-7A2D12E92FF7}" dt="2024-08-11T03:21:59.402" v="945"/>
        <pc:sldMkLst>
          <pc:docMk/>
          <pc:sldMk cId="2493318807" sldId="659"/>
        </pc:sldMkLst>
        <pc:spChg chg="mod">
          <ac:chgData name="יהודה טאוב" userId="80c2dbd02819b45c" providerId="LiveId" clId="{EF5954D0-2990-4D3C-A77A-7A2D12E92FF7}" dt="2024-08-11T03:21:59.402" v="945"/>
          <ac:spMkLst>
            <pc:docMk/>
            <pc:sldMk cId="2493318807" sldId="659"/>
            <ac:spMk id="2" creationId="{00000000-0000-0000-0000-000000000000}"/>
          </ac:spMkLst>
        </pc:spChg>
        <pc:spChg chg="mod">
          <ac:chgData name="יהודה טאוב" userId="80c2dbd02819b45c" providerId="LiveId" clId="{EF5954D0-2990-4D3C-A77A-7A2D12E92FF7}" dt="2024-08-11T03:21:51.094" v="940" actId="21"/>
          <ac:spMkLst>
            <pc:docMk/>
            <pc:sldMk cId="2493318807" sldId="659"/>
            <ac:spMk id="7" creationId="{00000000-0000-0000-0000-000000000000}"/>
          </ac:spMkLst>
        </pc:spChg>
      </pc:sldChg>
      <pc:sldChg chg="modSp add mod ord">
        <pc:chgData name="יהודה טאוב" userId="80c2dbd02819b45c" providerId="LiveId" clId="{EF5954D0-2990-4D3C-A77A-7A2D12E92FF7}" dt="2024-08-11T03:59:22.374" v="992" actId="20577"/>
        <pc:sldMkLst>
          <pc:docMk/>
          <pc:sldMk cId="802950127" sldId="660"/>
        </pc:sldMkLst>
        <pc:spChg chg="mod">
          <ac:chgData name="יהודה טאוב" userId="80c2dbd02819b45c" providerId="LiveId" clId="{EF5954D0-2990-4D3C-A77A-7A2D12E92FF7}" dt="2024-08-11T03:59:22.374" v="992" actId="20577"/>
          <ac:spMkLst>
            <pc:docMk/>
            <pc:sldMk cId="802950127" sldId="660"/>
            <ac:spMk id="2" creationId="{00000000-0000-0000-0000-000000000000}"/>
          </ac:spMkLst>
        </pc:spChg>
        <pc:spChg chg="mod">
          <ac:chgData name="יהודה טאוב" userId="80c2dbd02819b45c" providerId="LiveId" clId="{EF5954D0-2990-4D3C-A77A-7A2D12E92FF7}" dt="2024-08-11T03:59:03.813" v="962" actId="20577"/>
          <ac:spMkLst>
            <pc:docMk/>
            <pc:sldMk cId="802950127" sldId="660"/>
            <ac:spMk id="7" creationId="{00000000-0000-0000-0000-000000000000}"/>
          </ac:spMkLst>
        </pc:spChg>
      </pc:sldChg>
      <pc:sldChg chg="addSp delSp modSp add del mod">
        <pc:chgData name="יהודה טאוב" userId="80c2dbd02819b45c" providerId="LiveId" clId="{EF5954D0-2990-4D3C-A77A-7A2D12E92FF7}" dt="2024-08-11T03:17:23.889" v="590" actId="2890"/>
        <pc:sldMkLst>
          <pc:docMk/>
          <pc:sldMk cId="3463253191" sldId="660"/>
        </pc:sldMkLst>
        <pc:spChg chg="mod">
          <ac:chgData name="יהודה טאוב" userId="80c2dbd02819b45c" providerId="LiveId" clId="{EF5954D0-2990-4D3C-A77A-7A2D12E92FF7}" dt="2024-08-11T03:17:21.069" v="587"/>
          <ac:spMkLst>
            <pc:docMk/>
            <pc:sldMk cId="3463253191" sldId="660"/>
            <ac:spMk id="7" creationId="{00000000-0000-0000-0000-000000000000}"/>
          </ac:spMkLst>
        </pc:spChg>
        <pc:picChg chg="add del">
          <ac:chgData name="יהודה טאוב" userId="80c2dbd02819b45c" providerId="LiveId" clId="{EF5954D0-2990-4D3C-A77A-7A2D12E92FF7}" dt="2024-08-11T03:17:22.896" v="589" actId="22"/>
          <ac:picMkLst>
            <pc:docMk/>
            <pc:sldMk cId="3463253191" sldId="660"/>
            <ac:picMk id="8" creationId="{6306F67E-DD3A-169B-45B0-DAA2038D32DD}"/>
          </ac:picMkLst>
        </pc:picChg>
      </pc:sldChg>
      <pc:sldChg chg="addSp modSp add mod">
        <pc:chgData name="יהודה טאוב" userId="80c2dbd02819b45c" providerId="LiveId" clId="{EF5954D0-2990-4D3C-A77A-7A2D12E92FF7}" dt="2024-08-11T07:29:03.120" v="1047" actId="20577"/>
        <pc:sldMkLst>
          <pc:docMk/>
          <pc:sldMk cId="3156200460" sldId="661"/>
        </pc:sldMkLst>
        <pc:spChg chg="mod">
          <ac:chgData name="יהודה טאוב" userId="80c2dbd02819b45c" providerId="LiveId" clId="{EF5954D0-2990-4D3C-A77A-7A2D12E92FF7}" dt="2024-08-11T07:29:03.120" v="1047" actId="20577"/>
          <ac:spMkLst>
            <pc:docMk/>
            <pc:sldMk cId="3156200460" sldId="661"/>
            <ac:spMk id="2" creationId="{00000000-0000-0000-0000-000000000000}"/>
          </ac:spMkLst>
        </pc:spChg>
        <pc:spChg chg="mod">
          <ac:chgData name="יהודה טאוב" userId="80c2dbd02819b45c" providerId="LiveId" clId="{EF5954D0-2990-4D3C-A77A-7A2D12E92FF7}" dt="2024-08-11T07:28:51.585" v="1023" actId="113"/>
          <ac:spMkLst>
            <pc:docMk/>
            <pc:sldMk cId="3156200460" sldId="661"/>
            <ac:spMk id="7" creationId="{00000000-0000-0000-0000-000000000000}"/>
          </ac:spMkLst>
        </pc:spChg>
        <pc:picChg chg="add mod">
          <ac:chgData name="יהודה טאוב" userId="80c2dbd02819b45c" providerId="LiveId" clId="{EF5954D0-2990-4D3C-A77A-7A2D12E92FF7}" dt="2024-08-11T07:28:30.549" v="1021" actId="1076"/>
          <ac:picMkLst>
            <pc:docMk/>
            <pc:sldMk cId="3156200460" sldId="661"/>
            <ac:picMk id="8" creationId="{9B6E3957-F2B8-FD13-35B9-D3D6E6015932}"/>
          </ac:picMkLst>
        </pc:picChg>
      </pc:sldChg>
      <pc:sldChg chg="new del">
        <pc:chgData name="יהודה טאוב" userId="80c2dbd02819b45c" providerId="LiveId" clId="{EF5954D0-2990-4D3C-A77A-7A2D12E92FF7}" dt="2024-08-11T07:34:29.282" v="1051" actId="680"/>
        <pc:sldMkLst>
          <pc:docMk/>
          <pc:sldMk cId="2002286338" sldId="662"/>
        </pc:sldMkLst>
      </pc:sldChg>
      <pc:sldChg chg="modSp add mod ord modNotesTx">
        <pc:chgData name="יהודה טאוב" userId="80c2dbd02819b45c" providerId="LiveId" clId="{EF5954D0-2990-4D3C-A77A-7A2D12E92FF7}" dt="2024-08-11T07:37:32.982" v="1117" actId="13926"/>
        <pc:sldMkLst>
          <pc:docMk/>
          <pc:sldMk cId="2560007381" sldId="662"/>
        </pc:sldMkLst>
        <pc:spChg chg="mod">
          <ac:chgData name="יהודה טאוב" userId="80c2dbd02819b45c" providerId="LiveId" clId="{EF5954D0-2990-4D3C-A77A-7A2D12E92FF7}" dt="2024-08-11T07:34:52.528" v="1078" actId="20577"/>
          <ac:spMkLst>
            <pc:docMk/>
            <pc:sldMk cId="2560007381" sldId="662"/>
            <ac:spMk id="2" creationId="{00000000-0000-0000-0000-000000000000}"/>
          </ac:spMkLst>
        </pc:spChg>
        <pc:spChg chg="mod">
          <ac:chgData name="יהודה טאוב" userId="80c2dbd02819b45c" providerId="LiveId" clId="{EF5954D0-2990-4D3C-A77A-7A2D12E92FF7}" dt="2024-08-11T07:37:32.982" v="1117" actId="13926"/>
          <ac:spMkLst>
            <pc:docMk/>
            <pc:sldMk cId="2560007381" sldId="662"/>
            <ac:spMk id="7" creationId="{00000000-0000-0000-0000-000000000000}"/>
          </ac:spMkLst>
        </pc:spChg>
      </pc:sldChg>
      <pc:sldChg chg="modSp add mod">
        <pc:chgData name="יהודה טאוב" userId="80c2dbd02819b45c" providerId="LiveId" clId="{EF5954D0-2990-4D3C-A77A-7A2D12E92FF7}" dt="2024-08-11T08:12:48.377" v="1395" actId="20577"/>
        <pc:sldMkLst>
          <pc:docMk/>
          <pc:sldMk cId="684436599" sldId="663"/>
        </pc:sldMkLst>
        <pc:spChg chg="mod">
          <ac:chgData name="יהודה טאוב" userId="80c2dbd02819b45c" providerId="LiveId" clId="{EF5954D0-2990-4D3C-A77A-7A2D12E92FF7}" dt="2024-08-11T08:12:48.377" v="1395" actId="20577"/>
          <ac:spMkLst>
            <pc:docMk/>
            <pc:sldMk cId="684436599" sldId="663"/>
            <ac:spMk id="7" creationId="{00000000-0000-0000-0000-000000000000}"/>
          </ac:spMkLst>
        </pc:spChg>
      </pc:sldChg>
      <pc:sldChg chg="modSp add mod">
        <pc:chgData name="יהודה טאוב" userId="80c2dbd02819b45c" providerId="LiveId" clId="{EF5954D0-2990-4D3C-A77A-7A2D12E92FF7}" dt="2024-08-11T07:54:38.905" v="1161" actId="27636"/>
        <pc:sldMkLst>
          <pc:docMk/>
          <pc:sldMk cId="115956052" sldId="664"/>
        </pc:sldMkLst>
        <pc:spChg chg="mod">
          <ac:chgData name="יהודה טאוב" userId="80c2dbd02819b45c" providerId="LiveId" clId="{EF5954D0-2990-4D3C-A77A-7A2D12E92FF7}" dt="2024-08-11T07:54:38.905" v="1161" actId="27636"/>
          <ac:spMkLst>
            <pc:docMk/>
            <pc:sldMk cId="115956052" sldId="664"/>
            <ac:spMk id="3" creationId="{00000000-0000-0000-0000-000000000000}"/>
          </ac:spMkLst>
        </pc:spChg>
      </pc:sldChg>
      <pc:sldChg chg="modSp add mod">
        <pc:chgData name="יהודה טאוב" userId="80c2dbd02819b45c" providerId="LiveId" clId="{EF5954D0-2990-4D3C-A77A-7A2D12E92FF7}" dt="2024-08-11T08:01:00.301" v="1326" actId="20577"/>
        <pc:sldMkLst>
          <pc:docMk/>
          <pc:sldMk cId="4005736412" sldId="665"/>
        </pc:sldMkLst>
        <pc:spChg chg="mod">
          <ac:chgData name="יהודה טאוב" userId="80c2dbd02819b45c" providerId="LiveId" clId="{EF5954D0-2990-4D3C-A77A-7A2D12E92FF7}" dt="2024-08-11T07:59:37.055" v="1194" actId="20577"/>
          <ac:spMkLst>
            <pc:docMk/>
            <pc:sldMk cId="4005736412" sldId="665"/>
            <ac:spMk id="2" creationId="{00000000-0000-0000-0000-000000000000}"/>
          </ac:spMkLst>
        </pc:spChg>
        <pc:spChg chg="mod">
          <ac:chgData name="יהודה טאוב" userId="80c2dbd02819b45c" providerId="LiveId" clId="{EF5954D0-2990-4D3C-A77A-7A2D12E92FF7}" dt="2024-08-11T08:01:00.301" v="1326" actId="20577"/>
          <ac:spMkLst>
            <pc:docMk/>
            <pc:sldMk cId="4005736412" sldId="665"/>
            <ac:spMk id="3" creationId="{00000000-0000-0000-0000-000000000000}"/>
          </ac:spMkLst>
        </pc:spChg>
      </pc:sldChg>
      <pc:sldChg chg="addSp delSp modSp add mod">
        <pc:chgData name="יהודה טאוב" userId="80c2dbd02819b45c" providerId="LiveId" clId="{EF5954D0-2990-4D3C-A77A-7A2D12E92FF7}" dt="2024-08-11T08:05:36.540" v="1391" actId="20577"/>
        <pc:sldMkLst>
          <pc:docMk/>
          <pc:sldMk cId="4209741558" sldId="666"/>
        </pc:sldMkLst>
        <pc:spChg chg="mod">
          <ac:chgData name="יהודה טאוב" userId="80c2dbd02819b45c" providerId="LiveId" clId="{EF5954D0-2990-4D3C-A77A-7A2D12E92FF7}" dt="2024-08-11T08:05:36.540" v="1391" actId="20577"/>
          <ac:spMkLst>
            <pc:docMk/>
            <pc:sldMk cId="4209741558" sldId="666"/>
            <ac:spMk id="2" creationId="{00000000-0000-0000-0000-000000000000}"/>
          </ac:spMkLst>
        </pc:spChg>
        <pc:spChg chg="add">
          <ac:chgData name="יהודה טאוב" userId="80c2dbd02819b45c" providerId="LiveId" clId="{EF5954D0-2990-4D3C-A77A-7A2D12E92FF7}" dt="2024-08-11T08:03:35.011" v="1329"/>
          <ac:spMkLst>
            <pc:docMk/>
            <pc:sldMk cId="4209741558" sldId="666"/>
            <ac:spMk id="4" creationId="{B1EA3366-2347-7357-3708-E08524EA27E7}"/>
          </ac:spMkLst>
        </pc:spChg>
        <pc:spChg chg="mod">
          <ac:chgData name="יהודה טאוב" userId="80c2dbd02819b45c" providerId="LiveId" clId="{EF5954D0-2990-4D3C-A77A-7A2D12E92FF7}" dt="2024-08-11T08:05:05.097" v="1362" actId="404"/>
          <ac:spMkLst>
            <pc:docMk/>
            <pc:sldMk cId="4209741558" sldId="666"/>
            <ac:spMk id="7" creationId="{00000000-0000-0000-0000-000000000000}"/>
          </ac:spMkLst>
        </pc:spChg>
        <pc:spChg chg="add">
          <ac:chgData name="יהודה טאוב" userId="80c2dbd02819b45c" providerId="LiveId" clId="{EF5954D0-2990-4D3C-A77A-7A2D12E92FF7}" dt="2024-08-11T08:03:40.170" v="1330"/>
          <ac:spMkLst>
            <pc:docMk/>
            <pc:sldMk cId="4209741558" sldId="666"/>
            <ac:spMk id="10" creationId="{77713CD0-BE64-FC84-C50B-BBD1DA376175}"/>
          </ac:spMkLst>
        </pc:spChg>
        <pc:picChg chg="del">
          <ac:chgData name="יהודה טאוב" userId="80c2dbd02819b45c" providerId="LiveId" clId="{EF5954D0-2990-4D3C-A77A-7A2D12E92FF7}" dt="2024-08-11T08:03:47.750" v="1333" actId="478"/>
          <ac:picMkLst>
            <pc:docMk/>
            <pc:sldMk cId="4209741558" sldId="666"/>
            <ac:picMk id="8" creationId="{9B6E3957-F2B8-FD13-35B9-D3D6E6015932}"/>
          </ac:picMkLst>
        </pc:picChg>
      </pc:sldChg>
      <pc:sldChg chg="modSp add mod">
        <pc:chgData name="יהודה טאוב" userId="80c2dbd02819b45c" providerId="LiveId" clId="{EF5954D0-2990-4D3C-A77A-7A2D12E92FF7}" dt="2024-08-11T08:41:42.590" v="1426" actId="20577"/>
        <pc:sldMkLst>
          <pc:docMk/>
          <pc:sldMk cId="3013002663" sldId="667"/>
        </pc:sldMkLst>
        <pc:spChg chg="mod">
          <ac:chgData name="יהודה טאוב" userId="80c2dbd02819b45c" providerId="LiveId" clId="{EF5954D0-2990-4D3C-A77A-7A2D12E92FF7}" dt="2024-08-11T08:41:19.404" v="1422" actId="20577"/>
          <ac:spMkLst>
            <pc:docMk/>
            <pc:sldMk cId="3013002663" sldId="667"/>
            <ac:spMk id="2" creationId="{00000000-0000-0000-0000-000000000000}"/>
          </ac:spMkLst>
        </pc:spChg>
        <pc:spChg chg="mod">
          <ac:chgData name="יהודה טאוב" userId="80c2dbd02819b45c" providerId="LiveId" clId="{EF5954D0-2990-4D3C-A77A-7A2D12E92FF7}" dt="2024-08-11T08:41:42.590" v="1426" actId="20577"/>
          <ac:spMkLst>
            <pc:docMk/>
            <pc:sldMk cId="3013002663" sldId="667"/>
            <ac:spMk id="7" creationId="{00000000-0000-0000-0000-000000000000}"/>
          </ac:spMkLst>
        </pc:spChg>
      </pc:sldChg>
      <pc:sldChg chg="modSp add mod modNotesTx">
        <pc:chgData name="יהודה טאוב" userId="80c2dbd02819b45c" providerId="LiveId" clId="{EF5954D0-2990-4D3C-A77A-7A2D12E92FF7}" dt="2024-08-11T08:51:35.782" v="1438"/>
        <pc:sldMkLst>
          <pc:docMk/>
          <pc:sldMk cId="2128171070" sldId="668"/>
        </pc:sldMkLst>
        <pc:spChg chg="mod">
          <ac:chgData name="יהודה טאוב" userId="80c2dbd02819b45c" providerId="LiveId" clId="{EF5954D0-2990-4D3C-A77A-7A2D12E92FF7}" dt="2024-08-11T08:50:13.962" v="1437" actId="6549"/>
          <ac:spMkLst>
            <pc:docMk/>
            <pc:sldMk cId="2128171070" sldId="668"/>
            <ac:spMk id="7" creationId="{00000000-0000-0000-0000-000000000000}"/>
          </ac:spMkLst>
        </pc:spChg>
      </pc:sldChg>
      <pc:sldChg chg="modSp add mod">
        <pc:chgData name="יהודה טאוב" userId="80c2dbd02819b45c" providerId="LiveId" clId="{EF5954D0-2990-4D3C-A77A-7A2D12E92FF7}" dt="2024-08-11T08:53:57.770" v="1458" actId="20577"/>
        <pc:sldMkLst>
          <pc:docMk/>
          <pc:sldMk cId="1645954327" sldId="669"/>
        </pc:sldMkLst>
        <pc:spChg chg="mod">
          <ac:chgData name="יהודה טאוב" userId="80c2dbd02819b45c" providerId="LiveId" clId="{EF5954D0-2990-4D3C-A77A-7A2D12E92FF7}" dt="2024-08-11T08:53:57.770" v="1458" actId="20577"/>
          <ac:spMkLst>
            <pc:docMk/>
            <pc:sldMk cId="1645954327" sldId="669"/>
            <ac:spMk id="2" creationId="{00000000-0000-0000-0000-000000000000}"/>
          </ac:spMkLst>
        </pc:spChg>
        <pc:spChg chg="mod">
          <ac:chgData name="יהודה טאוב" userId="80c2dbd02819b45c" providerId="LiveId" clId="{EF5954D0-2990-4D3C-A77A-7A2D12E92FF7}" dt="2024-08-11T08:53:45.788" v="1446"/>
          <ac:spMkLst>
            <pc:docMk/>
            <pc:sldMk cId="1645954327" sldId="669"/>
            <ac:spMk id="7" creationId="{00000000-0000-0000-0000-000000000000}"/>
          </ac:spMkLst>
        </pc:spChg>
      </pc:sldChg>
      <pc:sldChg chg="modSp new mod ord">
        <pc:chgData name="יהודה טאוב" userId="80c2dbd02819b45c" providerId="LiveId" clId="{EF5954D0-2990-4D3C-A77A-7A2D12E92FF7}" dt="2024-08-11T09:13:12.560" v="1536" actId="27636"/>
        <pc:sldMkLst>
          <pc:docMk/>
          <pc:sldMk cId="2008329361" sldId="670"/>
        </pc:sldMkLst>
        <pc:spChg chg="mod">
          <ac:chgData name="יהודה טאוב" userId="80c2dbd02819b45c" providerId="LiveId" clId="{EF5954D0-2990-4D3C-A77A-7A2D12E92FF7}" dt="2024-08-11T09:11:59.989" v="1520" actId="20577"/>
          <ac:spMkLst>
            <pc:docMk/>
            <pc:sldMk cId="2008329361" sldId="670"/>
            <ac:spMk id="2" creationId="{9D001EB6-E975-2A53-F957-204253B388A1}"/>
          </ac:spMkLst>
        </pc:spChg>
        <pc:spChg chg="mod">
          <ac:chgData name="יהודה טאוב" userId="80c2dbd02819b45c" providerId="LiveId" clId="{EF5954D0-2990-4D3C-A77A-7A2D12E92FF7}" dt="2024-08-11T09:13:12.560" v="1536" actId="27636"/>
          <ac:spMkLst>
            <pc:docMk/>
            <pc:sldMk cId="2008329361" sldId="670"/>
            <ac:spMk id="3" creationId="{843DE436-51AF-BAEA-907C-C702454D0BF4}"/>
          </ac:spMkLst>
        </pc:spChg>
      </pc:sldChg>
      <pc:sldChg chg="modSp add mod ord">
        <pc:chgData name="יהודה טאוב" userId="80c2dbd02819b45c" providerId="LiveId" clId="{EF5954D0-2990-4D3C-A77A-7A2D12E92FF7}" dt="2024-08-11T09:11:17.802" v="1508" actId="27636"/>
        <pc:sldMkLst>
          <pc:docMk/>
          <pc:sldMk cId="2855278228" sldId="671"/>
        </pc:sldMkLst>
        <pc:spChg chg="mod">
          <ac:chgData name="יהודה טאוב" userId="80c2dbd02819b45c" providerId="LiveId" clId="{EF5954D0-2990-4D3C-A77A-7A2D12E92FF7}" dt="2024-08-11T09:10:36.713" v="1493" actId="20577"/>
          <ac:spMkLst>
            <pc:docMk/>
            <pc:sldMk cId="2855278228" sldId="671"/>
            <ac:spMk id="2" creationId="{00000000-0000-0000-0000-000000000000}"/>
          </ac:spMkLst>
        </pc:spChg>
        <pc:spChg chg="mod">
          <ac:chgData name="יהודה טאוב" userId="80c2dbd02819b45c" providerId="LiveId" clId="{EF5954D0-2990-4D3C-A77A-7A2D12E92FF7}" dt="2024-08-11T09:11:17.802" v="1508" actId="27636"/>
          <ac:spMkLst>
            <pc:docMk/>
            <pc:sldMk cId="2855278228" sldId="671"/>
            <ac:spMk id="3" creationId="{00000000-0000-0000-0000-000000000000}"/>
          </ac:spMkLst>
        </pc:spChg>
      </pc:sldChg>
      <pc:sldChg chg="modSp add mod">
        <pc:chgData name="יהודה טאוב" userId="80c2dbd02819b45c" providerId="LiveId" clId="{EF5954D0-2990-4D3C-A77A-7A2D12E92FF7}" dt="2024-08-12T04:05:06.025" v="1566" actId="20577"/>
        <pc:sldMkLst>
          <pc:docMk/>
          <pc:sldMk cId="2833886167" sldId="672"/>
        </pc:sldMkLst>
        <pc:spChg chg="mod">
          <ac:chgData name="יהודה טאוב" userId="80c2dbd02819b45c" providerId="LiveId" clId="{EF5954D0-2990-4D3C-A77A-7A2D12E92FF7}" dt="2024-08-12T04:04:39.035" v="1562"/>
          <ac:spMkLst>
            <pc:docMk/>
            <pc:sldMk cId="2833886167" sldId="672"/>
            <ac:spMk id="2" creationId="{00000000-0000-0000-0000-000000000000}"/>
          </ac:spMkLst>
        </pc:spChg>
        <pc:spChg chg="mod">
          <ac:chgData name="יהודה טאוב" userId="80c2dbd02819b45c" providerId="LiveId" clId="{EF5954D0-2990-4D3C-A77A-7A2D12E92FF7}" dt="2024-08-12T04:05:06.025" v="1566" actId="20577"/>
          <ac:spMkLst>
            <pc:docMk/>
            <pc:sldMk cId="2833886167" sldId="672"/>
            <ac:spMk id="3" creationId="{00000000-0000-0000-0000-000000000000}"/>
          </ac:spMkLst>
        </pc:spChg>
      </pc:sldChg>
      <pc:sldChg chg="addSp new mod">
        <pc:chgData name="יהודה טאוב" userId="80c2dbd02819b45c" providerId="LiveId" clId="{EF5954D0-2990-4D3C-A77A-7A2D12E92FF7}" dt="2024-08-12T08:48:58.012" v="1568" actId="22"/>
        <pc:sldMkLst>
          <pc:docMk/>
          <pc:sldMk cId="391057047" sldId="673"/>
        </pc:sldMkLst>
        <pc:picChg chg="add">
          <ac:chgData name="יהודה טאוב" userId="80c2dbd02819b45c" providerId="LiveId" clId="{EF5954D0-2990-4D3C-A77A-7A2D12E92FF7}" dt="2024-08-12T08:48:58.012" v="1568" actId="22"/>
          <ac:picMkLst>
            <pc:docMk/>
            <pc:sldMk cId="391057047" sldId="673"/>
            <ac:picMk id="4" creationId="{4D8FAB73-DB89-0B5B-3ECA-8C4A8A4A5161}"/>
          </ac:picMkLst>
        </pc:picChg>
      </pc:sldChg>
    </pc:docChg>
  </pc:docChgLst>
  <pc:docChgLst>
    <pc:chgData name="יהודה טאוב" userId="80c2dbd02819b45c" providerId="LiveId" clId="{25FF53A3-DAAC-4788-9138-7BA4D187A232}"/>
    <pc:docChg chg="custSel addSld modSld modSection">
      <pc:chgData name="יהודה טאוב" userId="80c2dbd02819b45c" providerId="LiveId" clId="{25FF53A3-DAAC-4788-9138-7BA4D187A232}" dt="2024-11-15T00:33:40.736" v="23" actId="20577"/>
      <pc:docMkLst>
        <pc:docMk/>
      </pc:docMkLst>
      <pc:sldChg chg="addSp modSp new mod">
        <pc:chgData name="יהודה טאוב" userId="80c2dbd02819b45c" providerId="LiveId" clId="{25FF53A3-DAAC-4788-9138-7BA4D187A232}" dt="2024-11-15T00:33:40.736" v="23" actId="20577"/>
        <pc:sldMkLst>
          <pc:docMk/>
          <pc:sldMk cId="1295855335" sldId="685"/>
        </pc:sldMkLst>
        <pc:spChg chg="mod">
          <ac:chgData name="יהודה טאוב" userId="80c2dbd02819b45c" providerId="LiveId" clId="{25FF53A3-DAAC-4788-9138-7BA4D187A232}" dt="2024-11-15T00:33:40.736" v="23" actId="20577"/>
          <ac:spMkLst>
            <pc:docMk/>
            <pc:sldMk cId="1295855335" sldId="685"/>
            <ac:spMk id="2" creationId="{7366FA5F-CB8A-8C56-EB15-0CE6D4687FBC}"/>
          </ac:spMkLst>
        </pc:spChg>
        <pc:spChg chg="mod">
          <ac:chgData name="יהודה טאוב" userId="80c2dbd02819b45c" providerId="LiveId" clId="{25FF53A3-DAAC-4788-9138-7BA4D187A232}" dt="2024-11-15T00:32:31.577" v="7" actId="20577"/>
          <ac:spMkLst>
            <pc:docMk/>
            <pc:sldMk cId="1295855335" sldId="685"/>
            <ac:spMk id="3" creationId="{A832FE4E-48E8-A44D-6F3F-DEDDED367A64}"/>
          </ac:spMkLst>
        </pc:spChg>
        <pc:picChg chg="add mod">
          <ac:chgData name="יהודה טאוב" userId="80c2dbd02819b45c" providerId="LiveId" clId="{25FF53A3-DAAC-4788-9138-7BA4D187A232}" dt="2024-11-15T00:33:30.780" v="10" actId="14100"/>
          <ac:picMkLst>
            <pc:docMk/>
            <pc:sldMk cId="1295855335" sldId="685"/>
            <ac:picMk id="6" creationId="{ADC130F6-18E2-6C41-3879-726908973E65}"/>
          </ac:picMkLst>
        </pc:picChg>
      </pc:sldChg>
    </pc:docChg>
  </pc:docChgLst>
  <pc:docChgLst>
    <pc:chgData name="יהודה טאוב" userId="80c2dbd02819b45c" providerId="LiveId" clId="{AE92A675-0BE0-403A-A490-B8806256ECA1}"/>
    <pc:docChg chg="undo custSel addSld delSld modSld sldOrd addSection modSection">
      <pc:chgData name="יהודה טאוב" userId="80c2dbd02819b45c" providerId="LiveId" clId="{AE92A675-0BE0-403A-A490-B8806256ECA1}" dt="2024-09-04T14:12:54.455" v="396" actId="47"/>
      <pc:docMkLst>
        <pc:docMk/>
      </pc:docMkLst>
      <pc:sldChg chg="addSp modSp mod setBg">
        <pc:chgData name="יהודה טאוב" userId="80c2dbd02819b45c" providerId="LiveId" clId="{AE92A675-0BE0-403A-A490-B8806256ECA1}" dt="2024-09-04T02:18:55.709" v="12" actId="14100"/>
        <pc:sldMkLst>
          <pc:docMk/>
          <pc:sldMk cId="3158684120" sldId="256"/>
        </pc:sldMkLst>
        <pc:spChg chg="mod">
          <ac:chgData name="יהודה טאוב" userId="80c2dbd02819b45c" providerId="LiveId" clId="{AE92A675-0BE0-403A-A490-B8806256ECA1}" dt="2024-09-04T02:17:46.946" v="6" actId="403"/>
          <ac:spMkLst>
            <pc:docMk/>
            <pc:sldMk cId="3158684120" sldId="256"/>
            <ac:spMk id="2" creationId="{EAD9BD7B-C1B7-1BD1-F5D4-2ABCC0446D81}"/>
          </ac:spMkLst>
        </pc:spChg>
        <pc:spChg chg="mod">
          <ac:chgData name="יהודה טאוב" userId="80c2dbd02819b45c" providerId="LiveId" clId="{AE92A675-0BE0-403A-A490-B8806256ECA1}" dt="2024-09-04T02:17:41.651" v="2" actId="13926"/>
          <ac:spMkLst>
            <pc:docMk/>
            <pc:sldMk cId="3158684120" sldId="256"/>
            <ac:spMk id="3" creationId="{74E096A4-3AEC-9F3F-5DFF-0571512B4263}"/>
          </ac:spMkLst>
        </pc:spChg>
        <pc:picChg chg="add mod">
          <ac:chgData name="יהודה טאוב" userId="80c2dbd02819b45c" providerId="LiveId" clId="{AE92A675-0BE0-403A-A490-B8806256ECA1}" dt="2024-09-04T02:18:55.709" v="12" actId="14100"/>
          <ac:picMkLst>
            <pc:docMk/>
            <pc:sldMk cId="3158684120" sldId="256"/>
            <ac:picMk id="1026" creationId="{6EE82D4F-894B-90CC-0988-1FE46419FBF2}"/>
          </ac:picMkLst>
        </pc:picChg>
      </pc:sldChg>
      <pc:sldChg chg="modSp mod">
        <pc:chgData name="יהודה טאוב" userId="80c2dbd02819b45c" providerId="LiveId" clId="{AE92A675-0BE0-403A-A490-B8806256ECA1}" dt="2024-09-04T06:51:19.064" v="319" actId="20577"/>
        <pc:sldMkLst>
          <pc:docMk/>
          <pc:sldMk cId="2768343630" sldId="638"/>
        </pc:sldMkLst>
        <pc:spChg chg="mod">
          <ac:chgData name="יהודה טאוב" userId="80c2dbd02819b45c" providerId="LiveId" clId="{AE92A675-0BE0-403A-A490-B8806256ECA1}" dt="2024-09-04T06:51:19.064" v="319" actId="20577"/>
          <ac:spMkLst>
            <pc:docMk/>
            <pc:sldMk cId="2768343630" sldId="638"/>
            <ac:spMk id="2" creationId="{6BC67674-A69A-4D9E-BC1C-E33F476CA8E2}"/>
          </ac:spMkLst>
        </pc:spChg>
      </pc:sldChg>
      <pc:sldChg chg="add">
        <pc:chgData name="יהודה טאוב" userId="80c2dbd02819b45c" providerId="LiveId" clId="{AE92A675-0BE0-403A-A490-B8806256ECA1}" dt="2024-09-04T08:55:37.346" v="345"/>
        <pc:sldMkLst>
          <pc:docMk/>
          <pc:sldMk cId="1161903330" sldId="640"/>
        </pc:sldMkLst>
      </pc:sldChg>
      <pc:sldChg chg="del">
        <pc:chgData name="יהודה טאוב" userId="80c2dbd02819b45c" providerId="LiveId" clId="{AE92A675-0BE0-403A-A490-B8806256ECA1}" dt="2024-09-04T08:55:13.042" v="344" actId="2696"/>
        <pc:sldMkLst>
          <pc:docMk/>
          <pc:sldMk cId="3377485321" sldId="640"/>
        </pc:sldMkLst>
      </pc:sldChg>
      <pc:sldChg chg="ord">
        <pc:chgData name="יהודה טאוב" userId="80c2dbd02819b45c" providerId="LiveId" clId="{AE92A675-0BE0-403A-A490-B8806256ECA1}" dt="2024-09-04T08:08:01.217" v="334"/>
        <pc:sldMkLst>
          <pc:docMk/>
          <pc:sldMk cId="68876697" sldId="642"/>
        </pc:sldMkLst>
      </pc:sldChg>
      <pc:sldChg chg="ord">
        <pc:chgData name="יהודה טאוב" userId="80c2dbd02819b45c" providerId="LiveId" clId="{AE92A675-0BE0-403A-A490-B8806256ECA1}" dt="2024-09-04T08:51:41.342" v="339"/>
        <pc:sldMkLst>
          <pc:docMk/>
          <pc:sldMk cId="1228756652" sldId="650"/>
        </pc:sldMkLst>
      </pc:sldChg>
      <pc:sldChg chg="modSp mod">
        <pc:chgData name="יהודה טאוב" userId="80c2dbd02819b45c" providerId="LiveId" clId="{AE92A675-0BE0-403A-A490-B8806256ECA1}" dt="2024-09-04T02:20:39.079" v="16" actId="20578"/>
        <pc:sldMkLst>
          <pc:docMk/>
          <pc:sldMk cId="3593392162" sldId="653"/>
        </pc:sldMkLst>
        <pc:spChg chg="mod">
          <ac:chgData name="יהודה טאוב" userId="80c2dbd02819b45c" providerId="LiveId" clId="{AE92A675-0BE0-403A-A490-B8806256ECA1}" dt="2024-09-04T02:20:39.079" v="16" actId="20578"/>
          <ac:spMkLst>
            <pc:docMk/>
            <pc:sldMk cId="3593392162" sldId="653"/>
            <ac:spMk id="3" creationId="{038A37ED-B889-F9C1-5B85-D4DA6A47DF28}"/>
          </ac:spMkLst>
        </pc:spChg>
      </pc:sldChg>
      <pc:sldChg chg="add">
        <pc:chgData name="יהודה טאוב" userId="80c2dbd02819b45c" providerId="LiveId" clId="{AE92A675-0BE0-403A-A490-B8806256ECA1}" dt="2024-09-04T06:48:25.610" v="289"/>
        <pc:sldMkLst>
          <pc:docMk/>
          <pc:sldMk cId="2030149012" sldId="654"/>
        </pc:sldMkLst>
      </pc:sldChg>
      <pc:sldChg chg="del">
        <pc:chgData name="יהודה טאוב" userId="80c2dbd02819b45c" providerId="LiveId" clId="{AE92A675-0BE0-403A-A490-B8806256ECA1}" dt="2024-09-04T06:48:19.994" v="288" actId="2696"/>
        <pc:sldMkLst>
          <pc:docMk/>
          <pc:sldMk cId="3107786621" sldId="654"/>
        </pc:sldMkLst>
      </pc:sldChg>
      <pc:sldChg chg="ord">
        <pc:chgData name="יהודה טאוב" userId="80c2dbd02819b45c" providerId="LiveId" clId="{AE92A675-0BE0-403A-A490-B8806256ECA1}" dt="2024-09-04T06:49:45.530" v="295"/>
        <pc:sldMkLst>
          <pc:docMk/>
          <pc:sldMk cId="3611248749" sldId="655"/>
        </pc:sldMkLst>
      </pc:sldChg>
      <pc:sldChg chg="ord">
        <pc:chgData name="יהודה טאוב" userId="80c2dbd02819b45c" providerId="LiveId" clId="{AE92A675-0BE0-403A-A490-B8806256ECA1}" dt="2024-09-04T06:49:45.530" v="295"/>
        <pc:sldMkLst>
          <pc:docMk/>
          <pc:sldMk cId="3195787313" sldId="657"/>
        </pc:sldMkLst>
      </pc:sldChg>
      <pc:sldChg chg="ord">
        <pc:chgData name="יהודה טאוב" userId="80c2dbd02819b45c" providerId="LiveId" clId="{AE92A675-0BE0-403A-A490-B8806256ECA1}" dt="2024-09-04T06:49:45.530" v="295"/>
        <pc:sldMkLst>
          <pc:docMk/>
          <pc:sldMk cId="4112212379" sldId="658"/>
        </pc:sldMkLst>
      </pc:sldChg>
      <pc:sldChg chg="modSp mod modNotesTx">
        <pc:chgData name="יהודה טאוב" userId="80c2dbd02819b45c" providerId="LiveId" clId="{AE92A675-0BE0-403A-A490-B8806256ECA1}" dt="2024-09-04T10:01:49.401" v="395" actId="113"/>
        <pc:sldMkLst>
          <pc:docMk/>
          <pc:sldMk cId="2493318807" sldId="659"/>
        </pc:sldMkLst>
        <pc:spChg chg="mod">
          <ac:chgData name="יהודה טאוב" userId="80c2dbd02819b45c" providerId="LiveId" clId="{AE92A675-0BE0-403A-A490-B8806256ECA1}" dt="2024-09-04T10:01:49.401" v="395" actId="113"/>
          <ac:spMkLst>
            <pc:docMk/>
            <pc:sldMk cId="2493318807" sldId="659"/>
            <ac:spMk id="7" creationId="{00000000-0000-0000-0000-000000000000}"/>
          </ac:spMkLst>
        </pc:spChg>
      </pc:sldChg>
      <pc:sldChg chg="addSp modSp mod">
        <pc:chgData name="יהודה טאוב" userId="80c2dbd02819b45c" providerId="LiveId" clId="{AE92A675-0BE0-403A-A490-B8806256ECA1}" dt="2024-09-04T06:14:06.138" v="248" actId="14100"/>
        <pc:sldMkLst>
          <pc:docMk/>
          <pc:sldMk cId="2560007381" sldId="662"/>
        </pc:sldMkLst>
        <pc:spChg chg="mod">
          <ac:chgData name="יהודה טאוב" userId="80c2dbd02819b45c" providerId="LiveId" clId="{AE92A675-0BE0-403A-A490-B8806256ECA1}" dt="2024-09-04T06:14:06.138" v="248" actId="14100"/>
          <ac:spMkLst>
            <pc:docMk/>
            <pc:sldMk cId="2560007381" sldId="662"/>
            <ac:spMk id="7" creationId="{00000000-0000-0000-0000-000000000000}"/>
          </ac:spMkLst>
        </pc:spChg>
        <pc:picChg chg="add mod">
          <ac:chgData name="יהודה טאוב" userId="80c2dbd02819b45c" providerId="LiveId" clId="{AE92A675-0BE0-403A-A490-B8806256ECA1}" dt="2024-09-04T06:13:47.039" v="244" actId="1076"/>
          <ac:picMkLst>
            <pc:docMk/>
            <pc:sldMk cId="2560007381" sldId="662"/>
            <ac:picMk id="5122" creationId="{A5C0BD98-7967-C091-F2CC-50313020513A}"/>
          </ac:picMkLst>
        </pc:picChg>
        <pc:picChg chg="add mod">
          <ac:chgData name="יהודה טאוב" userId="80c2dbd02819b45c" providerId="LiveId" clId="{AE92A675-0BE0-403A-A490-B8806256ECA1}" dt="2024-09-04T06:13:56.996" v="247" actId="1076"/>
          <ac:picMkLst>
            <pc:docMk/>
            <pc:sldMk cId="2560007381" sldId="662"/>
            <ac:picMk id="5124" creationId="{80B85025-C253-CA2C-02D7-69240B67293E}"/>
          </ac:picMkLst>
        </pc:picChg>
      </pc:sldChg>
      <pc:sldChg chg="modSp mod">
        <pc:chgData name="יהודה טאוב" userId="80c2dbd02819b45c" providerId="LiveId" clId="{AE92A675-0BE0-403A-A490-B8806256ECA1}" dt="2024-09-04T08:49:13.672" v="337" actId="6549"/>
        <pc:sldMkLst>
          <pc:docMk/>
          <pc:sldMk cId="684436599" sldId="663"/>
        </pc:sldMkLst>
        <pc:spChg chg="mod">
          <ac:chgData name="יהודה טאוב" userId="80c2dbd02819b45c" providerId="LiveId" clId="{AE92A675-0BE0-403A-A490-B8806256ECA1}" dt="2024-09-04T08:49:13.672" v="337" actId="6549"/>
          <ac:spMkLst>
            <pc:docMk/>
            <pc:sldMk cId="684436599" sldId="663"/>
            <ac:spMk id="7" creationId="{00000000-0000-0000-0000-000000000000}"/>
          </ac:spMkLst>
        </pc:spChg>
      </pc:sldChg>
      <pc:sldChg chg="ord">
        <pc:chgData name="יהודה טאוב" userId="80c2dbd02819b45c" providerId="LiveId" clId="{AE92A675-0BE0-403A-A490-B8806256ECA1}" dt="2024-09-04T06:49:45.530" v="295"/>
        <pc:sldMkLst>
          <pc:docMk/>
          <pc:sldMk cId="115956052" sldId="664"/>
        </pc:sldMkLst>
      </pc:sldChg>
      <pc:sldChg chg="add">
        <pc:chgData name="יהודה טאוב" userId="80c2dbd02819b45c" providerId="LiveId" clId="{AE92A675-0BE0-403A-A490-B8806256ECA1}" dt="2024-09-04T06:45:37.113" v="287"/>
        <pc:sldMkLst>
          <pc:docMk/>
          <pc:sldMk cId="3674155875" sldId="666"/>
        </pc:sldMkLst>
      </pc:sldChg>
      <pc:sldChg chg="modSp del mod">
        <pc:chgData name="יהודה טאוב" userId="80c2dbd02819b45c" providerId="LiveId" clId="{AE92A675-0BE0-403A-A490-B8806256ECA1}" dt="2024-09-04T06:45:25.228" v="286" actId="2696"/>
        <pc:sldMkLst>
          <pc:docMk/>
          <pc:sldMk cId="4209741558" sldId="666"/>
        </pc:sldMkLst>
        <pc:spChg chg="mod">
          <ac:chgData name="יהודה טאוב" userId="80c2dbd02819b45c" providerId="LiveId" clId="{AE92A675-0BE0-403A-A490-B8806256ECA1}" dt="2024-09-04T02:21:25.250" v="18" actId="20577"/>
          <ac:spMkLst>
            <pc:docMk/>
            <pc:sldMk cId="4209741558" sldId="666"/>
            <ac:spMk id="2" creationId="{00000000-0000-0000-0000-000000000000}"/>
          </ac:spMkLst>
        </pc:spChg>
      </pc:sldChg>
      <pc:sldChg chg="modNotesTx">
        <pc:chgData name="יהודה טאוב" userId="80c2dbd02819b45c" providerId="LiveId" clId="{AE92A675-0BE0-403A-A490-B8806256ECA1}" dt="2024-09-04T09:46:41.832" v="348" actId="6549"/>
        <pc:sldMkLst>
          <pc:docMk/>
          <pc:sldMk cId="1645954327" sldId="669"/>
        </pc:sldMkLst>
      </pc:sldChg>
      <pc:sldChg chg="modAnim">
        <pc:chgData name="יהודה טאוב" userId="80c2dbd02819b45c" providerId="LiveId" clId="{AE92A675-0BE0-403A-A490-B8806256ECA1}" dt="2024-09-04T06:56:34.586" v="332"/>
        <pc:sldMkLst>
          <pc:docMk/>
          <pc:sldMk cId="2855278228" sldId="671"/>
        </pc:sldMkLst>
      </pc:sldChg>
      <pc:sldChg chg="ord">
        <pc:chgData name="יהודה טאוב" userId="80c2dbd02819b45c" providerId="LiveId" clId="{AE92A675-0BE0-403A-A490-B8806256ECA1}" dt="2024-09-04T08:52:16.395" v="343"/>
        <pc:sldMkLst>
          <pc:docMk/>
          <pc:sldMk cId="2833886167" sldId="672"/>
        </pc:sldMkLst>
      </pc:sldChg>
      <pc:sldChg chg="ord">
        <pc:chgData name="יהודה טאוב" userId="80c2dbd02819b45c" providerId="LiveId" clId="{AE92A675-0BE0-403A-A490-B8806256ECA1}" dt="2024-09-04T08:52:16.395" v="343"/>
        <pc:sldMkLst>
          <pc:docMk/>
          <pc:sldMk cId="391057047" sldId="673"/>
        </pc:sldMkLst>
      </pc:sldChg>
      <pc:sldChg chg="addSp modSp add mod ord">
        <pc:chgData name="יהודה טאוב" userId="80c2dbd02819b45c" providerId="LiveId" clId="{AE92A675-0BE0-403A-A490-B8806256ECA1}" dt="2024-09-04T09:58:40.751" v="379" actId="20577"/>
        <pc:sldMkLst>
          <pc:docMk/>
          <pc:sldMk cId="3549757573" sldId="674"/>
        </pc:sldMkLst>
        <pc:spChg chg="mod">
          <ac:chgData name="יהודה טאוב" userId="80c2dbd02819b45c" providerId="LiveId" clId="{AE92A675-0BE0-403A-A490-B8806256ECA1}" dt="2024-09-04T09:58:40.751" v="379" actId="20577"/>
          <ac:spMkLst>
            <pc:docMk/>
            <pc:sldMk cId="3549757573" sldId="674"/>
            <ac:spMk id="2" creationId="{B48A18C6-D327-6625-BF13-A6E4FB5867D4}"/>
          </ac:spMkLst>
        </pc:spChg>
        <pc:picChg chg="add mod">
          <ac:chgData name="יהודה טאוב" userId="80c2dbd02819b45c" providerId="LiveId" clId="{AE92A675-0BE0-403A-A490-B8806256ECA1}" dt="2024-09-04T06:09:53.672" v="239" actId="1076"/>
          <ac:picMkLst>
            <pc:docMk/>
            <pc:sldMk cId="3549757573" sldId="674"/>
            <ac:picMk id="4098" creationId="{5BAF915F-D342-FCBF-4DFB-2C62EDF7EB4B}"/>
          </ac:picMkLst>
        </pc:picChg>
      </pc:sldChg>
      <pc:sldChg chg="addSp modSp new mod">
        <pc:chgData name="יהודה טאוב" userId="80c2dbd02819b45c" providerId="LiveId" clId="{AE92A675-0BE0-403A-A490-B8806256ECA1}" dt="2024-09-04T06:15:24.768" v="262" actId="20577"/>
        <pc:sldMkLst>
          <pc:docMk/>
          <pc:sldMk cId="3379154931" sldId="675"/>
        </pc:sldMkLst>
        <pc:spChg chg="mod">
          <ac:chgData name="יהודה טאוב" userId="80c2dbd02819b45c" providerId="LiveId" clId="{AE92A675-0BE0-403A-A490-B8806256ECA1}" dt="2024-09-04T06:15:24.768" v="262" actId="20577"/>
          <ac:spMkLst>
            <pc:docMk/>
            <pc:sldMk cId="3379154931" sldId="675"/>
            <ac:spMk id="2" creationId="{518A1E8B-FAB5-2997-5B13-BC5C264B7D22}"/>
          </ac:spMkLst>
        </pc:spChg>
        <pc:spChg chg="mod">
          <ac:chgData name="יהודה טאוב" userId="80c2dbd02819b45c" providerId="LiveId" clId="{AE92A675-0BE0-403A-A490-B8806256ECA1}" dt="2024-09-04T02:27:51.486" v="46" actId="27636"/>
          <ac:spMkLst>
            <pc:docMk/>
            <pc:sldMk cId="3379154931" sldId="675"/>
            <ac:spMk id="3" creationId="{7BC6A77F-D32B-7AC8-A901-6E12D2CB9475}"/>
          </ac:spMkLst>
        </pc:spChg>
        <pc:picChg chg="add mod">
          <ac:chgData name="יהודה טאוב" userId="80c2dbd02819b45c" providerId="LiveId" clId="{AE92A675-0BE0-403A-A490-B8806256ECA1}" dt="2024-09-04T06:15:21.392" v="250" actId="1076"/>
          <ac:picMkLst>
            <pc:docMk/>
            <pc:sldMk cId="3379154931" sldId="675"/>
            <ac:picMk id="6146" creationId="{A9E88F06-BDB9-F733-9DEA-CADFCEC0280F}"/>
          </ac:picMkLst>
        </pc:picChg>
      </pc:sldChg>
      <pc:sldChg chg="addSp modSp add ord">
        <pc:chgData name="יהודה טאוב" userId="80c2dbd02819b45c" providerId="LiveId" clId="{AE92A675-0BE0-403A-A490-B8806256ECA1}" dt="2024-09-04T09:57:51.557" v="351" actId="20578"/>
        <pc:sldMkLst>
          <pc:docMk/>
          <pc:sldMk cId="2897544714" sldId="676"/>
        </pc:sldMkLst>
        <pc:picChg chg="add mod">
          <ac:chgData name="יהודה טאוב" userId="80c2dbd02819b45c" providerId="LiveId" clId="{AE92A675-0BE0-403A-A490-B8806256ECA1}" dt="2024-09-04T06:09:27.495" v="237" actId="1076"/>
          <ac:picMkLst>
            <pc:docMk/>
            <pc:sldMk cId="2897544714" sldId="676"/>
            <ac:picMk id="3074" creationId="{988E052A-25D5-659B-5D05-EA157B134720}"/>
          </ac:picMkLst>
        </pc:picChg>
      </pc:sldChg>
      <pc:sldChg chg="addSp delSp modSp new mod modClrScheme chgLayout">
        <pc:chgData name="יהודה טאוב" userId="80c2dbd02819b45c" providerId="LiveId" clId="{AE92A675-0BE0-403A-A490-B8806256ECA1}" dt="2024-09-04T06:44:13.104" v="285" actId="122"/>
        <pc:sldMkLst>
          <pc:docMk/>
          <pc:sldMk cId="3246444012" sldId="677"/>
        </pc:sldMkLst>
        <pc:spChg chg="del mod ord">
          <ac:chgData name="יהודה טאוב" userId="80c2dbd02819b45c" providerId="LiveId" clId="{AE92A675-0BE0-403A-A490-B8806256ECA1}" dt="2024-09-04T04:38:27.698" v="75" actId="700"/>
          <ac:spMkLst>
            <pc:docMk/>
            <pc:sldMk cId="3246444012" sldId="677"/>
            <ac:spMk id="2" creationId="{34DA41A9-CF55-FA2F-9296-A7D31F221208}"/>
          </ac:spMkLst>
        </pc:spChg>
        <pc:spChg chg="del">
          <ac:chgData name="יהודה טאוב" userId="80c2dbd02819b45c" providerId="LiveId" clId="{AE92A675-0BE0-403A-A490-B8806256ECA1}" dt="2024-09-04T04:38:27.698" v="75" actId="700"/>
          <ac:spMkLst>
            <pc:docMk/>
            <pc:sldMk cId="3246444012" sldId="677"/>
            <ac:spMk id="3" creationId="{F4CEECD4-75F6-8C06-66FF-C6A75E2FFA2D}"/>
          </ac:spMkLst>
        </pc:spChg>
        <pc:spChg chg="del mod ord">
          <ac:chgData name="יהודה טאוב" userId="80c2dbd02819b45c" providerId="LiveId" clId="{AE92A675-0BE0-403A-A490-B8806256ECA1}" dt="2024-09-04T04:38:27.698" v="75" actId="700"/>
          <ac:spMkLst>
            <pc:docMk/>
            <pc:sldMk cId="3246444012" sldId="677"/>
            <ac:spMk id="4" creationId="{0991068C-7672-1B36-D5F6-8DF2A7289C4D}"/>
          </ac:spMkLst>
        </pc:spChg>
        <pc:spChg chg="del">
          <ac:chgData name="יהודה טאוב" userId="80c2dbd02819b45c" providerId="LiveId" clId="{AE92A675-0BE0-403A-A490-B8806256ECA1}" dt="2024-09-04T04:38:27.698" v="75" actId="700"/>
          <ac:spMkLst>
            <pc:docMk/>
            <pc:sldMk cId="3246444012" sldId="677"/>
            <ac:spMk id="5" creationId="{0EDEA929-4EB3-D99F-9158-9E28F2382BB6}"/>
          </ac:spMkLst>
        </pc:spChg>
        <pc:spChg chg="del">
          <ac:chgData name="יהודה טאוב" userId="80c2dbd02819b45c" providerId="LiveId" clId="{AE92A675-0BE0-403A-A490-B8806256ECA1}" dt="2024-09-04T04:38:27.698" v="75" actId="700"/>
          <ac:spMkLst>
            <pc:docMk/>
            <pc:sldMk cId="3246444012" sldId="677"/>
            <ac:spMk id="6" creationId="{3ADCA197-E17D-4066-DC75-197BBC63CD0B}"/>
          </ac:spMkLst>
        </pc:spChg>
        <pc:spChg chg="mod ord">
          <ac:chgData name="יהודה טאוב" userId="80c2dbd02819b45c" providerId="LiveId" clId="{AE92A675-0BE0-403A-A490-B8806256ECA1}" dt="2024-09-04T04:38:27.698" v="75" actId="700"/>
          <ac:spMkLst>
            <pc:docMk/>
            <pc:sldMk cId="3246444012" sldId="677"/>
            <ac:spMk id="7" creationId="{66D6AEA1-4642-6C67-F27A-4DDC9AB7CEEF}"/>
          </ac:spMkLst>
        </pc:spChg>
        <pc:spChg chg="add mod ord">
          <ac:chgData name="יהודה טאוב" userId="80c2dbd02819b45c" providerId="LiveId" clId="{AE92A675-0BE0-403A-A490-B8806256ECA1}" dt="2024-09-04T06:44:13.104" v="285" actId="122"/>
          <ac:spMkLst>
            <pc:docMk/>
            <pc:sldMk cId="3246444012" sldId="677"/>
            <ac:spMk id="8" creationId="{1C7E842E-7145-AFE5-4882-E6FAC9835980}"/>
          </ac:spMkLst>
        </pc:spChg>
        <pc:spChg chg="add mod ord">
          <ac:chgData name="יהודה טאוב" userId="80c2dbd02819b45c" providerId="LiveId" clId="{AE92A675-0BE0-403A-A490-B8806256ECA1}" dt="2024-09-04T04:38:29.816" v="76"/>
          <ac:spMkLst>
            <pc:docMk/>
            <pc:sldMk cId="3246444012" sldId="677"/>
            <ac:spMk id="9" creationId="{B18D522C-38B8-62EA-7EE6-1BA22E921748}"/>
          </ac:spMkLst>
        </pc:spChg>
      </pc:sldChg>
      <pc:sldChg chg="addSp modSp new del modAnim">
        <pc:chgData name="יהודה טאוב" userId="80c2dbd02819b45c" providerId="LiveId" clId="{AE92A675-0BE0-403A-A490-B8806256ECA1}" dt="2024-09-04T14:12:54.455" v="396" actId="47"/>
        <pc:sldMkLst>
          <pc:docMk/>
          <pc:sldMk cId="1230634057" sldId="678"/>
        </pc:sldMkLst>
        <pc:picChg chg="add mod">
          <ac:chgData name="יהודה טאוב" userId="80c2dbd02819b45c" providerId="LiveId" clId="{AE92A675-0BE0-403A-A490-B8806256ECA1}" dt="2024-09-04T04:42:33.809" v="78"/>
          <ac:picMkLst>
            <pc:docMk/>
            <pc:sldMk cId="1230634057" sldId="678"/>
            <ac:picMk id="4" creationId="{F07EF753-5912-32F5-6A7B-94D0E9053E31}"/>
          </ac:picMkLst>
        </pc:picChg>
      </pc:sldChg>
      <pc:sldChg chg="modSp new mod modAnim">
        <pc:chgData name="יהודה טאוב" userId="80c2dbd02819b45c" providerId="LiveId" clId="{AE92A675-0BE0-403A-A490-B8806256ECA1}" dt="2024-09-04T06:53:54.166" v="330" actId="6549"/>
        <pc:sldMkLst>
          <pc:docMk/>
          <pc:sldMk cId="49354609" sldId="679"/>
        </pc:sldMkLst>
        <pc:spChg chg="mod">
          <ac:chgData name="יהודה טאוב" userId="80c2dbd02819b45c" providerId="LiveId" clId="{AE92A675-0BE0-403A-A490-B8806256ECA1}" dt="2024-09-04T05:51:28.593" v="114" actId="122"/>
          <ac:spMkLst>
            <pc:docMk/>
            <pc:sldMk cId="49354609" sldId="679"/>
            <ac:spMk id="2" creationId="{3FC4EC06-FFF2-92FA-8328-D5E7E0F659C2}"/>
          </ac:spMkLst>
        </pc:spChg>
        <pc:spChg chg="mod">
          <ac:chgData name="יהודה טאוב" userId="80c2dbd02819b45c" providerId="LiveId" clId="{AE92A675-0BE0-403A-A490-B8806256ECA1}" dt="2024-09-04T06:53:54.166" v="330" actId="6549"/>
          <ac:spMkLst>
            <pc:docMk/>
            <pc:sldMk cId="49354609" sldId="679"/>
            <ac:spMk id="3" creationId="{F6A1500B-6D55-0DEB-4216-3E14FD5503DE}"/>
          </ac:spMkLst>
        </pc:spChg>
      </pc:sldChg>
      <pc:sldChg chg="addSp modSp add mod modAnim">
        <pc:chgData name="יהודה טאוב" userId="80c2dbd02819b45c" providerId="LiveId" clId="{AE92A675-0BE0-403A-A490-B8806256ECA1}" dt="2024-09-04T06:54:23.003" v="331" actId="6549"/>
        <pc:sldMkLst>
          <pc:docMk/>
          <pc:sldMk cId="1273150283" sldId="680"/>
        </pc:sldMkLst>
        <pc:spChg chg="mod">
          <ac:chgData name="יהודה טאוב" userId="80c2dbd02819b45c" providerId="LiveId" clId="{AE92A675-0BE0-403A-A490-B8806256ECA1}" dt="2024-09-04T05:52:14.685" v="140" actId="20577"/>
          <ac:spMkLst>
            <pc:docMk/>
            <pc:sldMk cId="1273150283" sldId="680"/>
            <ac:spMk id="2" creationId="{3FC4EC06-FFF2-92FA-8328-D5E7E0F659C2}"/>
          </ac:spMkLst>
        </pc:spChg>
        <pc:spChg chg="mod">
          <ac:chgData name="יהודה טאוב" userId="80c2dbd02819b45c" providerId="LiveId" clId="{AE92A675-0BE0-403A-A490-B8806256ECA1}" dt="2024-09-04T06:54:23.003" v="331" actId="6549"/>
          <ac:spMkLst>
            <pc:docMk/>
            <pc:sldMk cId="1273150283" sldId="680"/>
            <ac:spMk id="3" creationId="{F6A1500B-6D55-0DEB-4216-3E14FD5503DE}"/>
          </ac:spMkLst>
        </pc:spChg>
        <pc:picChg chg="add mod">
          <ac:chgData name="יהודה טאוב" userId="80c2dbd02819b45c" providerId="LiveId" clId="{AE92A675-0BE0-403A-A490-B8806256ECA1}" dt="2024-09-04T05:58:04.162" v="188" actId="1076"/>
          <ac:picMkLst>
            <pc:docMk/>
            <pc:sldMk cId="1273150283" sldId="680"/>
            <ac:picMk id="2050" creationId="{94A715B1-955B-710A-8345-8FA4A039FDB8}"/>
          </ac:picMkLst>
        </pc:picChg>
      </pc:sldChg>
      <pc:sldChg chg="add del">
        <pc:chgData name="יהודה טאוב" userId="80c2dbd02819b45c" providerId="LiveId" clId="{AE92A675-0BE0-403A-A490-B8806256ECA1}" dt="2024-09-04T05:57:51.862" v="182" actId="47"/>
        <pc:sldMkLst>
          <pc:docMk/>
          <pc:sldMk cId="307463846" sldId="681"/>
        </pc:sldMkLst>
      </pc:sldChg>
      <pc:sldChg chg="modSp add mod ord">
        <pc:chgData name="יהודה טאוב" userId="80c2dbd02819b45c" providerId="LiveId" clId="{AE92A675-0BE0-403A-A490-B8806256ECA1}" dt="2024-09-04T06:01:11.817" v="190"/>
        <pc:sldMkLst>
          <pc:docMk/>
          <pc:sldMk cId="2976405949" sldId="682"/>
        </pc:sldMkLst>
        <pc:spChg chg="mod">
          <ac:chgData name="יהודה טאוב" userId="80c2dbd02819b45c" providerId="LiveId" clId="{AE92A675-0BE0-403A-A490-B8806256ECA1}" dt="2024-09-04T05:54:50.233" v="176" actId="20577"/>
          <ac:spMkLst>
            <pc:docMk/>
            <pc:sldMk cId="2976405949" sldId="682"/>
            <ac:spMk id="2" creationId="{3FC4EC06-FFF2-92FA-8328-D5E7E0F659C2}"/>
          </ac:spMkLst>
        </pc:spChg>
        <pc:spChg chg="mod">
          <ac:chgData name="יהודה טאוב" userId="80c2dbd02819b45c" providerId="LiveId" clId="{AE92A675-0BE0-403A-A490-B8806256ECA1}" dt="2024-09-04T05:55:42.615" v="181" actId="20577"/>
          <ac:spMkLst>
            <pc:docMk/>
            <pc:sldMk cId="2976405949" sldId="682"/>
            <ac:spMk id="3" creationId="{F6A1500B-6D55-0DEB-4216-3E14FD5503DE}"/>
          </ac:spMkLst>
        </pc:spChg>
      </pc:sldChg>
      <pc:sldChg chg="modSp add mod">
        <pc:chgData name="יהודה טאוב" userId="80c2dbd02819b45c" providerId="LiveId" clId="{AE92A675-0BE0-403A-A490-B8806256ECA1}" dt="2024-09-04T06:02:56.210" v="221" actId="20577"/>
        <pc:sldMkLst>
          <pc:docMk/>
          <pc:sldMk cId="2140456155" sldId="683"/>
        </pc:sldMkLst>
        <pc:spChg chg="mod">
          <ac:chgData name="יהודה טאוב" userId="80c2dbd02819b45c" providerId="LiveId" clId="{AE92A675-0BE0-403A-A490-B8806256ECA1}" dt="2024-09-04T06:02:56.210" v="221" actId="20577"/>
          <ac:spMkLst>
            <pc:docMk/>
            <pc:sldMk cId="2140456155" sldId="683"/>
            <ac:spMk id="2" creationId="{3FC4EC06-FFF2-92FA-8328-D5E7E0F659C2}"/>
          </ac:spMkLst>
        </pc:spChg>
        <pc:spChg chg="mod">
          <ac:chgData name="יהודה טאוב" userId="80c2dbd02819b45c" providerId="LiveId" clId="{AE92A675-0BE0-403A-A490-B8806256ECA1}" dt="2024-09-04T06:02:47.521" v="211" actId="27636"/>
          <ac:spMkLst>
            <pc:docMk/>
            <pc:sldMk cId="2140456155" sldId="683"/>
            <ac:spMk id="3" creationId="{F6A1500B-6D55-0DEB-4216-3E14FD5503DE}"/>
          </ac:spMkLst>
        </pc:spChg>
      </pc:sldChg>
      <pc:sldChg chg="modSp add mod ord">
        <pc:chgData name="יהודה טאוב" userId="80c2dbd02819b45c" providerId="LiveId" clId="{AE92A675-0BE0-403A-A490-B8806256ECA1}" dt="2024-09-04T06:52:22.572" v="324"/>
        <pc:sldMkLst>
          <pc:docMk/>
          <pc:sldMk cId="214784715" sldId="684"/>
        </pc:sldMkLst>
        <pc:spChg chg="mod">
          <ac:chgData name="יהודה טאוב" userId="80c2dbd02819b45c" providerId="LiveId" clId="{AE92A675-0BE0-403A-A490-B8806256ECA1}" dt="2024-09-04T06:52:00.050" v="321"/>
          <ac:spMkLst>
            <pc:docMk/>
            <pc:sldMk cId="214784715" sldId="684"/>
            <ac:spMk id="2" creationId="{3FC4EC06-FFF2-92FA-8328-D5E7E0F659C2}"/>
          </ac:spMkLst>
        </pc:spChg>
        <pc:spChg chg="mod">
          <ac:chgData name="יהודה טאוב" userId="80c2dbd02819b45c" providerId="LiveId" clId="{AE92A675-0BE0-403A-A490-B8806256ECA1}" dt="2024-09-04T06:05:01.392" v="232" actId="27636"/>
          <ac:spMkLst>
            <pc:docMk/>
            <pc:sldMk cId="214784715" sldId="684"/>
            <ac:spMk id="3" creationId="{F6A1500B-6D55-0DEB-4216-3E14FD5503DE}"/>
          </ac:spMkLst>
        </pc:spChg>
      </pc:sldChg>
      <pc:sldChg chg="modSp add del mod">
        <pc:chgData name="יהודה טאוב" userId="80c2dbd02819b45c" providerId="LiveId" clId="{AE92A675-0BE0-403A-A490-B8806256ECA1}" dt="2024-09-04T06:52:08.160" v="322" actId="47"/>
        <pc:sldMkLst>
          <pc:docMk/>
          <pc:sldMk cId="3497250118" sldId="685"/>
        </pc:sldMkLst>
        <pc:spChg chg="mod">
          <ac:chgData name="יהודה טאוב" userId="80c2dbd02819b45c" providerId="LiveId" clId="{AE92A675-0BE0-403A-A490-B8806256ECA1}" dt="2024-09-04T06:51:53.172" v="320" actId="21"/>
          <ac:spMkLst>
            <pc:docMk/>
            <pc:sldMk cId="3497250118" sldId="685"/>
            <ac:spMk id="2" creationId="{3FC4EC06-FFF2-92FA-8328-D5E7E0F659C2}"/>
          </ac:spMkLst>
        </pc:spChg>
      </pc:sldChg>
      <pc:sldChg chg="add del">
        <pc:chgData name="יהודה טאוב" userId="80c2dbd02819b45c" providerId="LiveId" clId="{AE92A675-0BE0-403A-A490-B8806256ECA1}" dt="2024-09-04T06:43:55.228" v="265" actId="47"/>
        <pc:sldMkLst>
          <pc:docMk/>
          <pc:sldMk cId="3695174704" sldId="686"/>
        </pc:sldMkLst>
      </pc:sldChg>
      <pc:sldChg chg="add del">
        <pc:chgData name="יהודה טאוב" userId="80c2dbd02819b45c" providerId="LiveId" clId="{AE92A675-0BE0-403A-A490-B8806256ECA1}" dt="2024-09-04T06:43:58.990" v="266" actId="47"/>
        <pc:sldMkLst>
          <pc:docMk/>
          <pc:sldMk cId="1723979088" sldId="687"/>
        </pc:sldMkLst>
      </pc:sldChg>
      <pc:sldChg chg="add del">
        <pc:chgData name="יהודה טאוב" userId="80c2dbd02819b45c" providerId="LiveId" clId="{AE92A675-0BE0-403A-A490-B8806256ECA1}" dt="2024-09-04T06:44:01.647" v="267" actId="47"/>
        <pc:sldMkLst>
          <pc:docMk/>
          <pc:sldMk cId="356965527" sldId="68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C9DB1267-44EC-434A-8C15-3D5829347928}" type="datetimeFigureOut">
              <a:rPr lang="he-IL" smtClean="0"/>
              <a:t>י"ד/חשון/תשפ"ה</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AD5F8F2-796D-4E98-B54D-771F2A318039}" type="slidenum">
              <a:rPr lang="he-IL" smtClean="0"/>
              <a:t>‹#›</a:t>
            </a:fld>
            <a:endParaRPr lang="he-IL"/>
          </a:p>
        </p:txBody>
      </p:sp>
    </p:spTree>
    <p:extLst>
      <p:ext uri="{BB962C8B-B14F-4D97-AF65-F5344CB8AC3E}">
        <p14:creationId xmlns:p14="http://schemas.microsoft.com/office/powerpoint/2010/main" val="13662071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he.wikipedia.org/wiki/1498" TargetMode="External"/><Relationship Id="rId13" Type="http://schemas.openxmlformats.org/officeDocument/2006/relationships/hyperlink" Target="http://he.wikipedia.org/wiki/%D7%94%27%D7%A8%D7%A2%22%D7%92" TargetMode="External"/><Relationship Id="rId18" Type="http://schemas.openxmlformats.org/officeDocument/2006/relationships/hyperlink" Target="http://he.wikipedia.org/wiki/1525" TargetMode="External"/><Relationship Id="rId3" Type="http://schemas.openxmlformats.org/officeDocument/2006/relationships/hyperlink" Target="http://he.wikipedia.org/wiki/%D7%A1%D7%A4%D7%A8%D7%93" TargetMode="External"/><Relationship Id="rId7" Type="http://schemas.openxmlformats.org/officeDocument/2006/relationships/hyperlink" Target="http://he.wikipedia.org/wiki/%D7%94%27%D7%A8%D7%A0%22%D7%97" TargetMode="External"/><Relationship Id="rId12" Type="http://schemas.openxmlformats.org/officeDocument/2006/relationships/hyperlink" Target="http://he.wikipedia.org/wiki/%D7%AA%D7%9C%D7%9E%D7%95%D7%93" TargetMode="External"/><Relationship Id="rId17" Type="http://schemas.openxmlformats.org/officeDocument/2006/relationships/hyperlink" Target="http://he.wikipedia.org/wiki/%D7%94%27%D7%A8%D7%A4%22%D7%94" TargetMode="External"/><Relationship Id="rId2" Type="http://schemas.openxmlformats.org/officeDocument/2006/relationships/slide" Target="../slides/slide18.xml"/><Relationship Id="rId16" Type="http://schemas.openxmlformats.org/officeDocument/2006/relationships/hyperlink" Target="http://he.wikipedia.org/wiki/%D7%97%D7%90%D7%9C%D7%91" TargetMode="External"/><Relationship Id="rId1" Type="http://schemas.openxmlformats.org/officeDocument/2006/relationships/notesMaster" Target="../notesMasters/notesMaster1.xml"/><Relationship Id="rId6" Type="http://schemas.openxmlformats.org/officeDocument/2006/relationships/hyperlink" Target="http://he.wikipedia.org/wiki/%D7%A4%D7%95%D7%A8%D7%98%D7%95%D7%92%D7%9C" TargetMode="External"/><Relationship Id="rId11" Type="http://schemas.openxmlformats.org/officeDocument/2006/relationships/hyperlink" Target="http://he.wikipedia.org/wiki/%D7%A2%D7%99%D7%9F_%D7%99%D7%A2%D7%A7%D7%91_(%D7%97%D7%99%D7%91%D7%95%D7%A8)" TargetMode="External"/><Relationship Id="rId5" Type="http://schemas.openxmlformats.org/officeDocument/2006/relationships/hyperlink" Target="http://he.wikipedia.org/wiki/%D7%92%D7%99%D7%A8%D7%95%D7%A9_%D7%A1%D7%A4%D7%A8%D7%93" TargetMode="External"/><Relationship Id="rId15" Type="http://schemas.openxmlformats.org/officeDocument/2006/relationships/hyperlink" Target="http://he.wikipedia.org/wiki/%D7%93%D7%9E%D7%A9%D7%A7" TargetMode="External"/><Relationship Id="rId10" Type="http://schemas.openxmlformats.org/officeDocument/2006/relationships/hyperlink" Target="http://he.wikipedia.org/wiki/%D7%99%D7%A6%D7%97%D7%A7_%D7%90%D7%91%D7%95%D7%94%D7%91_(%D7%92%D7%90%D7%95%D7%9F_%D7%A7%D7%A1%D7%98%D7%99%D7%9C%D7%99%D7%94)" TargetMode="External"/><Relationship Id="rId19" Type="http://schemas.openxmlformats.org/officeDocument/2006/relationships/hyperlink" Target="http://he.wikipedia.org/wiki/%D7%A6%D7%A4%D7%AA" TargetMode="External"/><Relationship Id="rId4" Type="http://schemas.openxmlformats.org/officeDocument/2006/relationships/hyperlink" Target="http://he.wikipedia.org/wiki/%D7%99%D7%A2%D7%A7%D7%91_%D7%91%D7%9F_%D7%97%D7%91%D7%99%D7%91" TargetMode="External"/><Relationship Id="rId9" Type="http://schemas.openxmlformats.org/officeDocument/2006/relationships/hyperlink" Target="http://he.wikipedia.org/wiki/%D7%A1%D7%9C%D7%95%D7%A0%D7%99%D7%A7%D7%99" TargetMode="External"/><Relationship Id="rId14" Type="http://schemas.openxmlformats.org/officeDocument/2006/relationships/hyperlink" Target="http://he.wikipedia.org/wiki/1513"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0" i="0" dirty="0">
                <a:solidFill>
                  <a:srgbClr val="222222"/>
                </a:solidFill>
                <a:effectLst/>
                <a:highlight>
                  <a:srgbClr val="FFFFFF"/>
                </a:highlight>
                <a:latin typeface="Arial" panose="020B0604020202020204" pitchFamily="34" charset="0"/>
              </a:rPr>
              <a:t>הסבר: הרמב"ם מדייק את הפסוק: ישעיהו פרק א פסוק </a:t>
            </a:r>
            <a:r>
              <a:rPr lang="he-IL" b="0" i="0" dirty="0" err="1">
                <a:solidFill>
                  <a:srgbClr val="222222"/>
                </a:solidFill>
                <a:effectLst/>
                <a:highlight>
                  <a:srgbClr val="FFFFFF"/>
                </a:highlight>
                <a:latin typeface="Arial" panose="020B0604020202020204" pitchFamily="34" charset="0"/>
              </a:rPr>
              <a:t>כו</a:t>
            </a:r>
            <a:endParaRPr lang="he-IL" b="0" i="0" dirty="0">
              <a:solidFill>
                <a:srgbClr val="222222"/>
              </a:solidFill>
              <a:effectLst/>
              <a:highlight>
                <a:srgbClr val="FFFFFF"/>
              </a:highlight>
              <a:latin typeface="Arial" panose="020B0604020202020204" pitchFamily="34" charset="0"/>
            </a:endParaRPr>
          </a:p>
          <a:p>
            <a:pPr algn="r"/>
            <a:r>
              <a:rPr lang="he-IL" b="0" i="0" dirty="0">
                <a:solidFill>
                  <a:srgbClr val="222222"/>
                </a:solidFill>
                <a:effectLst/>
                <a:highlight>
                  <a:srgbClr val="FFFFFF"/>
                </a:highlight>
                <a:latin typeface="Arial" panose="020B0604020202020204" pitchFamily="34" charset="0"/>
              </a:rPr>
              <a:t>וְאָשִׁיבָה שֹׁפְטַיִךְ כְּבָרִאשֹׁנָה </a:t>
            </a:r>
            <a:r>
              <a:rPr lang="he-IL" b="0" i="0" dirty="0" err="1">
                <a:solidFill>
                  <a:srgbClr val="222222"/>
                </a:solidFill>
                <a:effectLst/>
                <a:highlight>
                  <a:srgbClr val="FFFFFF"/>
                </a:highlight>
                <a:latin typeface="Arial" panose="020B0604020202020204" pitchFamily="34" charset="0"/>
              </a:rPr>
              <a:t>וְיֹעֲצַיִך</a:t>
            </a:r>
            <a:r>
              <a:rPr lang="he-IL" b="0" i="0" dirty="0">
                <a:solidFill>
                  <a:srgbClr val="222222"/>
                </a:solidFill>
                <a:effectLst/>
                <a:highlight>
                  <a:srgbClr val="FFFFFF"/>
                </a:highlight>
                <a:latin typeface="Arial" panose="020B0604020202020204" pitchFamily="34" charset="0"/>
              </a:rPr>
              <a:t>ְ </a:t>
            </a:r>
            <a:r>
              <a:rPr lang="he-IL" b="0" i="0" dirty="0" err="1">
                <a:solidFill>
                  <a:srgbClr val="222222"/>
                </a:solidFill>
                <a:effectLst/>
                <a:highlight>
                  <a:srgbClr val="FFFFFF"/>
                </a:highlight>
                <a:latin typeface="Arial" panose="020B0604020202020204" pitchFamily="34" charset="0"/>
              </a:rPr>
              <a:t>כְּבַתְּחִלָּה</a:t>
            </a:r>
            <a:r>
              <a:rPr lang="he-IL" b="0" i="0" dirty="0">
                <a:solidFill>
                  <a:srgbClr val="222222"/>
                </a:solidFill>
                <a:effectLst/>
                <a:highlight>
                  <a:srgbClr val="FFFFFF"/>
                </a:highlight>
                <a:latin typeface="Arial" panose="020B0604020202020204" pitchFamily="34" charset="0"/>
              </a:rPr>
              <a:t> </a:t>
            </a:r>
            <a:r>
              <a:rPr lang="he-IL" b="1" i="0" dirty="0">
                <a:solidFill>
                  <a:srgbClr val="222222"/>
                </a:solidFill>
                <a:effectLst/>
                <a:highlight>
                  <a:srgbClr val="FFFFFF"/>
                </a:highlight>
                <a:latin typeface="Arial" panose="020B0604020202020204" pitchFamily="34" charset="0"/>
              </a:rPr>
              <a:t>אַחֲרֵי כֵן </a:t>
            </a:r>
            <a:r>
              <a:rPr lang="he-IL" b="0" i="0" dirty="0">
                <a:solidFill>
                  <a:srgbClr val="222222"/>
                </a:solidFill>
                <a:effectLst/>
                <a:highlight>
                  <a:srgbClr val="FFFFFF"/>
                </a:highlight>
                <a:latin typeface="Arial" panose="020B0604020202020204" pitchFamily="34" charset="0"/>
              </a:rPr>
              <a:t>יִקָּרֵא לָךְ עִיר הַצֶּדֶק קִרְיָה נֶאֱמָנָה: </a:t>
            </a:r>
          </a:p>
          <a:p>
            <a:pPr algn="r"/>
            <a:r>
              <a:rPr lang="he-IL" b="0" i="0" dirty="0">
                <a:solidFill>
                  <a:srgbClr val="222222"/>
                </a:solidFill>
                <a:effectLst/>
                <a:highlight>
                  <a:srgbClr val="FFFFFF"/>
                </a:highlight>
                <a:latin typeface="Arial" panose="020B0604020202020204" pitchFamily="34" charset="0"/>
              </a:rPr>
              <a:t>מזה שנאמר אחרי כן משמע שבאותו זמן ירושלים לא תהיה עיר צדק ונאמנה - וזה סימן שמשיח לא הגיע. </a:t>
            </a:r>
          </a:p>
          <a:p>
            <a:pPr algn="r"/>
            <a:r>
              <a:rPr lang="he-IL" b="0" i="0" dirty="0">
                <a:solidFill>
                  <a:srgbClr val="222222"/>
                </a:solidFill>
                <a:effectLst/>
                <a:highlight>
                  <a:srgbClr val="FFFFFF"/>
                </a:highlight>
                <a:latin typeface="Arial" panose="020B0604020202020204" pitchFamily="34" charset="0"/>
              </a:rPr>
              <a:t>וכוונת הפסוק שרק על ידי סנהדרין שופטים כראוי - תוכל להבנות ירושלים. </a:t>
            </a:r>
          </a:p>
          <a:p>
            <a:pPr algn="r"/>
            <a:br>
              <a:rPr lang="he-IL" b="0" i="0" dirty="0">
                <a:solidFill>
                  <a:srgbClr val="222222"/>
                </a:solidFill>
                <a:effectLst/>
                <a:highlight>
                  <a:srgbClr val="FFFFFF"/>
                </a:highlight>
                <a:latin typeface="Arial" panose="020B0604020202020204" pitchFamily="34" charset="0"/>
              </a:rPr>
            </a:br>
            <a:r>
              <a:rPr lang="he-IL" b="0" i="0" dirty="0">
                <a:solidFill>
                  <a:srgbClr val="222222"/>
                </a:solidFill>
                <a:effectLst/>
                <a:highlight>
                  <a:srgbClr val="FFFFFF"/>
                </a:highlight>
                <a:latin typeface="Arial" panose="020B0604020202020204" pitchFamily="34" charset="0"/>
              </a:rPr>
              <a:t>וכן ההמשך ציון במשפט תיפדה - משמע שרק על ידי שיהיה משפט על דין תורה - אז ציון תיפדה. </a:t>
            </a:r>
          </a:p>
          <a:p>
            <a:pPr algn="r"/>
            <a:r>
              <a:rPr lang="he-IL" dirty="0"/>
              <a:t>המשפט הוא התנאי לגאולה. </a:t>
            </a:r>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049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just"/>
            <a:r>
              <a:rPr lang="he-IL" b="0" i="0" dirty="0">
                <a:solidFill>
                  <a:srgbClr val="000000"/>
                </a:solidFill>
                <a:effectLst/>
                <a:highlight>
                  <a:srgbClr val="FFFFFF"/>
                </a:highlight>
                <a:latin typeface="Arial" panose="020B0604020202020204" pitchFamily="34" charset="0"/>
              </a:rPr>
              <a:t>עניינים אלה אין להם חשיבות מעשית בזמן הזה, כשם שלא </a:t>
            </a:r>
            <a:r>
              <a:rPr lang="he-IL" b="0" i="0" dirty="0" err="1">
                <a:solidFill>
                  <a:srgbClr val="000000"/>
                </a:solidFill>
                <a:effectLst/>
                <a:highlight>
                  <a:srgbClr val="FFFFFF"/>
                </a:highlight>
                <a:latin typeface="Arial" panose="020B0604020202020204" pitchFamily="34" charset="0"/>
              </a:rPr>
              <a:t>היתה</a:t>
            </a:r>
            <a:r>
              <a:rPr lang="he-IL" b="0" i="0" dirty="0">
                <a:solidFill>
                  <a:srgbClr val="000000"/>
                </a:solidFill>
                <a:effectLst/>
                <a:highlight>
                  <a:srgbClr val="FFFFFF"/>
                </a:highlight>
                <a:latin typeface="Arial" panose="020B0604020202020204" pitchFamily="34" charset="0"/>
              </a:rPr>
              <a:t> להם חשיבות כבר באותה התקופה שבה נהגה עדיין הסמיכה. במקום לדון דיני קנסות או לדון דיני ממונות בדבר שאינו שכיח, יכול גם אדם בלתי מוסמך להחרים את הנתבע עד שיפייס את </a:t>
            </a:r>
            <a:r>
              <a:rPr lang="he-IL" b="0" i="0" dirty="0" err="1">
                <a:solidFill>
                  <a:srgbClr val="000000"/>
                </a:solidFill>
                <a:effectLst/>
                <a:highlight>
                  <a:srgbClr val="FFFFFF"/>
                </a:highlight>
                <a:latin typeface="Arial" panose="020B0604020202020204" pitchFamily="34" charset="0"/>
              </a:rPr>
              <a:t>חבירו</a:t>
            </a:r>
            <a:r>
              <a:rPr lang="he-IL" b="0" i="0" dirty="0">
                <a:solidFill>
                  <a:srgbClr val="000000"/>
                </a:solidFill>
                <a:effectLst/>
                <a:highlight>
                  <a:srgbClr val="FFFFFF"/>
                </a:highlight>
                <a:latin typeface="Arial" panose="020B0604020202020204" pitchFamily="34" charset="0"/>
              </a:rPr>
              <a:t>. במקום להטיל עליו מלקות ארבעים, רשאי הדיין הזה להורות על מכת מרדות, כן רשאי הוא אפילו לדון דיני נפשות כשהשעה צריכה לכך. </a:t>
            </a:r>
          </a:p>
          <a:p>
            <a:pPr algn="just"/>
            <a:r>
              <a:rPr lang="he-IL" b="0" i="0" dirty="0">
                <a:solidFill>
                  <a:srgbClr val="000000"/>
                </a:solidFill>
                <a:effectLst/>
                <a:highlight>
                  <a:srgbClr val="FFFFFF"/>
                </a:highlight>
                <a:latin typeface="Arial" panose="020B0604020202020204" pitchFamily="34" charset="0"/>
              </a:rPr>
              <a:t>ההבדל בין כוחו של המוסמך לבין זה של הבלתי-מוסמך הוא פורמאלי גרידא ולא בכך החשיבות של הסמיכה. חודשים ושנים מוסדרים בישראל זה למעלה מאלף וחמש מאות שנים על פי לוח קבוע, וגם לכך אין צורך בסמכות הלכתית מיוחדת. </a:t>
            </a:r>
          </a:p>
          <a:p>
            <a:pPr algn="just"/>
            <a:r>
              <a:rPr lang="he-IL" b="0" i="0" dirty="0">
                <a:solidFill>
                  <a:srgbClr val="000000"/>
                </a:solidFill>
                <a:effectLst/>
                <a:highlight>
                  <a:srgbClr val="FFFFFF"/>
                </a:highlight>
                <a:latin typeface="Arial" panose="020B0604020202020204" pitchFamily="34" charset="0"/>
              </a:rPr>
              <a:t>אך קיים צד נוסף לסמכות, שאולי מעולם לא </a:t>
            </a:r>
            <a:r>
              <a:rPr lang="he-IL" b="0" i="0" dirty="0" err="1">
                <a:solidFill>
                  <a:srgbClr val="000000"/>
                </a:solidFill>
                <a:effectLst/>
                <a:highlight>
                  <a:srgbClr val="FFFFFF"/>
                </a:highlight>
                <a:latin typeface="Arial" panose="020B0604020202020204" pitchFamily="34" charset="0"/>
              </a:rPr>
              <a:t>היתה</a:t>
            </a:r>
            <a:r>
              <a:rPr lang="he-IL" b="0" i="0" dirty="0">
                <a:solidFill>
                  <a:srgbClr val="000000"/>
                </a:solidFill>
                <a:effectLst/>
                <a:highlight>
                  <a:srgbClr val="FFFFFF"/>
                </a:highlight>
                <a:latin typeface="Arial" panose="020B0604020202020204" pitchFamily="34" charset="0"/>
              </a:rPr>
              <a:t> לו חשיבות כבזמננו, הוא הכוח להורות הלכה למעשה ללא עוררין. אם אנו בודקים היום את שאלת הסמכות ההלכתית, הרי זה בגלל הצד האחרון שלה: כיצד ניתן ליצור גורם הקשור ברציפות ההיסטורית של התורה, המוסמך לפרש את התורה ולהורות את הדרך בשאלות העומדות ברומו של עולם? כיצד אפשר לתת לגורם זה את הביטחון העצמי הדרוש להחלטותיו, מבלי לשים לב לתגובות מימין או משמאל אלא מתוך אחריות כלפי כלל ישראל בהווה וכלפי שלשלת ההלכה בעבר?</a:t>
            </a:r>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7AD5F8F2-796D-4E98-B54D-771F2A318039}" type="slidenum">
              <a:rPr lang="he-IL" smtClean="0"/>
              <a:t>13</a:t>
            </a:fld>
            <a:endParaRPr lang="he-IL"/>
          </a:p>
        </p:txBody>
      </p:sp>
    </p:spTree>
    <p:extLst>
      <p:ext uri="{BB962C8B-B14F-4D97-AF65-F5344CB8AC3E}">
        <p14:creationId xmlns:p14="http://schemas.microsoft.com/office/powerpoint/2010/main" val="2745548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3528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8530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2048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0249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just" rtl="1" hangingPunct="0">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1200" dirty="0" err="1">
                <a:effectLst/>
                <a:latin typeface="Times New Roman" panose="02020603050405020304" pitchFamily="18" charset="0"/>
                <a:ea typeface="Times New Roman" panose="02020603050405020304" pitchFamily="18" charset="0"/>
                <a:cs typeface="David" panose="020E0502060401010101" pitchFamily="34" charset="-79"/>
              </a:rPr>
              <a:t>מהר"י</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 בי רב</a:t>
            </a:r>
            <a:endParaRPr lang="en-US" sz="12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hangingPunct="0">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רבי יעקב בי רב נולד בטולדו שבספרד בשנת ה"א רל"ד (1474) </a:t>
            </a:r>
            <a:r>
              <a:rPr lang="he-IL" sz="1200" dirty="0" err="1">
                <a:effectLst/>
                <a:latin typeface="Times New Roman" panose="02020603050405020304" pitchFamily="18" charset="0"/>
                <a:ea typeface="Times New Roman" panose="02020603050405020304" pitchFamily="18" charset="0"/>
                <a:cs typeface="David" panose="020E0502060401010101" pitchFamily="34" charset="-79"/>
              </a:rPr>
              <a:t>לערך,ונפטר</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 בצפת בשנת ה"א ש"א (1541). הוא גלה מספרד בשנת ה"א רנ"ב (1492), הגיע לפס שבמרוקו, ונתמנה לרבה הראשי בגיל 18. לרגל עסקיו במסחר הוא הרבה לנסוע ואף הגיע למזרח התיכון. בסוף ימיו התיישב בצפת, שם נחשב לגדול הרבנים, ומסביבו התנהלה פעילות רבה, שהגיעה לשיאה </a:t>
            </a:r>
            <a:r>
              <a:rPr lang="he-IL" sz="1200" dirty="0" err="1">
                <a:effectLst/>
                <a:latin typeface="Times New Roman" panose="02020603050405020304" pitchFamily="18" charset="0"/>
                <a:ea typeface="Times New Roman" panose="02020603050405020304" pitchFamily="18" charset="0"/>
                <a:cs typeface="David" panose="020E0502060401010101" pitchFamily="34" charset="-79"/>
              </a:rPr>
              <a:t>בנסיונו</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 להקים מחדש את הסנהדרין. אך </a:t>
            </a:r>
            <a:r>
              <a:rPr lang="he-IL" sz="1200" dirty="0" err="1">
                <a:effectLst/>
                <a:latin typeface="Times New Roman" panose="02020603050405020304" pitchFamily="18" charset="0"/>
                <a:ea typeface="Times New Roman" panose="02020603050405020304" pitchFamily="18" charset="0"/>
                <a:cs typeface="David" panose="020E0502060401010101" pitchFamily="34" charset="-79"/>
              </a:rPr>
              <a:t>נסיונו</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 זה נכשל בגלל התנגדותם של חכמי ירושלים, ובעיקר רבה הראשי של ירושלים, ר' לוי אבן חביב (</a:t>
            </a:r>
            <a:r>
              <a:rPr lang="he-IL" sz="1200" dirty="0" err="1">
                <a:effectLst/>
                <a:latin typeface="Times New Roman" panose="02020603050405020304" pitchFamily="18" charset="0"/>
                <a:ea typeface="Times New Roman" panose="02020603050405020304" pitchFamily="18" charset="0"/>
                <a:cs typeface="David" panose="020E0502060401010101" pitchFamily="34" charset="-79"/>
              </a:rPr>
              <a:t>מהרלב"ח</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 בין תלמידיו הגדולים נמנים ר' יוסף קארו ור' משה </a:t>
            </a:r>
            <a:r>
              <a:rPr lang="he-IL" sz="1200" dirty="0" err="1">
                <a:effectLst/>
                <a:latin typeface="Times New Roman" panose="02020603050405020304" pitchFamily="18" charset="0"/>
                <a:ea typeface="Times New Roman" panose="02020603050405020304" pitchFamily="18" charset="0"/>
                <a:cs typeface="David" panose="020E0502060401010101" pitchFamily="34" charset="-79"/>
              </a:rPr>
              <a:t>מטראני</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dirty="0" err="1">
                <a:effectLst/>
                <a:latin typeface="Times New Roman" panose="02020603050405020304" pitchFamily="18" charset="0"/>
                <a:ea typeface="Times New Roman" panose="02020603050405020304" pitchFamily="18" charset="0"/>
                <a:cs typeface="David" panose="020E0502060401010101" pitchFamily="34" charset="-79"/>
              </a:rPr>
              <a:t>המבי"ט</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a:t>
            </a:r>
            <a:endParaRPr lang="en-US" sz="12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hangingPunct="0">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1200" dirty="0">
                <a:effectLst/>
                <a:latin typeface="David" panose="020E0502060401010101" pitchFamily="34" charset="-79"/>
                <a:ea typeface="Times New Roman" panose="02020603050405020304" pitchFamily="18" charset="0"/>
                <a:cs typeface="David" panose="020E0502060401010101" pitchFamily="34" charset="-79"/>
              </a:rPr>
              <a:t>רבי לוי בן חביב נולד בעיר </a:t>
            </a:r>
            <a:r>
              <a:rPr lang="he-IL" sz="1200" dirty="0" err="1">
                <a:effectLst/>
                <a:latin typeface="David" panose="020E0502060401010101" pitchFamily="34" charset="-79"/>
                <a:ea typeface="Times New Roman" panose="02020603050405020304" pitchFamily="18" charset="0"/>
                <a:cs typeface="David" panose="020E0502060401010101" pitchFamily="34" charset="-79"/>
              </a:rPr>
              <a:t>זאמורה</a:t>
            </a:r>
            <a:r>
              <a:rPr lang="he-IL" sz="1200" dirty="0">
                <a:effectLst/>
                <a:latin typeface="David" panose="020E0502060401010101" pitchFamily="34" charset="-79"/>
                <a:ea typeface="Times New Roman" panose="02020603050405020304" pitchFamily="18" charset="0"/>
                <a:cs typeface="David" panose="020E0502060401010101" pitchFamily="34" charset="-79"/>
              </a:rPr>
              <a:t> שב</a:t>
            </a:r>
            <a:r>
              <a:rPr lang="he-IL"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3" tooltip="ספרד"/>
              </a:rPr>
              <a:t>ספרד</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לאביו ר</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4" tooltip="יעקב בן חביב"/>
              </a:rPr>
              <a:t>יעקב בן חביב</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גם הוא מגדולי חכמי ישראל בדורו</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a:t>
            </a:r>
          </a:p>
          <a:p>
            <a:pPr algn="just" rtl="1" hangingPunct="0">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במהלך</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5" tooltip="גירוש ספרד"/>
              </a:rPr>
              <a:t>גירוש ספרד</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נמלטה משפחתו ל</a:t>
            </a:r>
            <a:r>
              <a:rPr lang="he-IL"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6" tooltip="פורטוגל"/>
              </a:rPr>
              <a:t>פורטוגל</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בה שהו עד גזירת הגירוש בפורטוגל בשנת</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7" tooltip="ה'רנ&quot;ח"/>
              </a:rPr>
              <a:t>ה'רנ"ח</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en-US"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8" tooltip="1498"/>
              </a:rPr>
              <a:t>1498</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אז עברה משפחתו ל</a:t>
            </a:r>
            <a:r>
              <a:rPr lang="he-IL"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9" tooltip="סלוניקי"/>
              </a:rPr>
              <a:t>סלוניקי</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 בזמן שהותו בפורטוגל למד אצל ר</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10" tooltip="יצחק אבוהב (גאון קסטיליה)"/>
              </a:rPr>
              <a:t>יצחק אבוהב</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וכאשר היה </a:t>
            </a:r>
            <a:r>
              <a:rPr lang="he-IL" sz="1200" dirty="0" err="1">
                <a:effectLst/>
                <a:latin typeface="Times New Roman" panose="02020603050405020304" pitchFamily="18" charset="0"/>
                <a:ea typeface="Times New Roman" panose="02020603050405020304" pitchFamily="18" charset="0"/>
                <a:cs typeface="David" panose="020E0502060401010101" pitchFamily="34" charset="-79"/>
              </a:rPr>
              <a:t>בסאלוניקי</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 למד מאביו ומחכמי העיר. </a:t>
            </a:r>
            <a:r>
              <a:rPr lang="he-IL" sz="1200" dirty="0" err="1">
                <a:effectLst/>
                <a:latin typeface="Times New Roman" panose="02020603050405020304" pitchFamily="18" charset="0"/>
                <a:ea typeface="Times New Roman" panose="02020603050405020304" pitchFamily="18" charset="0"/>
                <a:cs typeface="David" panose="020E0502060401010101" pitchFamily="34" charset="-79"/>
              </a:rPr>
              <a:t>בסאלוניקי</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 סיים רבי לוי את הדפסת חיבורו המפורסם של אביו ה</a:t>
            </a:r>
            <a:r>
              <a:rPr lang="he-IL"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11" tooltip="עין יעקב (חיבור)"/>
              </a:rPr>
              <a:t>עין יעקב</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על אגדות ה</a:t>
            </a:r>
            <a:r>
              <a:rPr lang="he-IL"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12" tooltip="תלמוד"/>
              </a:rPr>
              <a:t>תלמוד</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a:t>
            </a:r>
          </a:p>
          <a:p>
            <a:pPr algn="just" rtl="1" hangingPunct="0">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בשנת</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13" tooltip="ה'רע&quot;ג"/>
              </a:rPr>
              <a:t>ה'רע"ג</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en-US"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14" tooltip="1513"/>
              </a:rPr>
              <a:t>1513</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)כבר התיישב </a:t>
            </a:r>
            <a:r>
              <a:rPr lang="he-IL" sz="1200" dirty="0" err="1">
                <a:effectLst/>
                <a:latin typeface="Times New Roman" panose="02020603050405020304" pitchFamily="18" charset="0"/>
                <a:ea typeface="Times New Roman" panose="02020603050405020304" pitchFamily="18" charset="0"/>
                <a:cs typeface="David" panose="020E0502060401010101" pitchFamily="34" charset="-79"/>
              </a:rPr>
              <a:t>הרלב"ח</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 בירושלים לזמן קצר אולם בהמשך חזר </a:t>
            </a:r>
            <a:r>
              <a:rPr lang="he-IL" sz="1200" dirty="0" err="1">
                <a:effectLst/>
                <a:latin typeface="Times New Roman" panose="02020603050405020304" pitchFamily="18" charset="0"/>
                <a:ea typeface="Times New Roman" panose="02020603050405020304" pitchFamily="18" charset="0"/>
                <a:cs typeface="David" panose="020E0502060401010101" pitchFamily="34" charset="-79"/>
              </a:rPr>
              <a:t>לסאלוניקי</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 וכן שהה ב</a:t>
            </a:r>
            <a:r>
              <a:rPr lang="he-IL"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15" tooltip="דמשק"/>
              </a:rPr>
              <a:t>דמשק</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dirty="0" err="1">
                <a:effectLst/>
                <a:latin typeface="Times New Roman" panose="02020603050405020304" pitchFamily="18" charset="0"/>
                <a:ea typeface="Times New Roman" panose="02020603050405020304" pitchFamily="18" charset="0"/>
                <a:cs typeface="David" panose="020E0502060401010101" pitchFamily="34" charset="-79"/>
              </a:rPr>
              <a:t>וב</a:t>
            </a:r>
            <a:r>
              <a:rPr lang="he-IL" sz="1200" u="sng" dirty="0" err="1">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16" tooltip="חאלב"/>
              </a:rPr>
              <a:t>חאלב</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 בשנת</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17" tooltip="ה'רפ&quot;ה"/>
              </a:rPr>
              <a:t>ה'רפ"ה</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en-US"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18" tooltip="1525"/>
              </a:rPr>
              <a:t>1525</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הגיע ל</a:t>
            </a:r>
            <a:r>
              <a:rPr lang="he-IL" sz="1200" u="sng" dirty="0">
                <a:solidFill>
                  <a:srgbClr val="0000FF"/>
                </a:solidFill>
                <a:effectLst/>
                <a:latin typeface="Times New Roman" panose="02020603050405020304" pitchFamily="18" charset="0"/>
                <a:ea typeface="Times New Roman" panose="02020603050405020304" pitchFamily="18" charset="0"/>
                <a:cs typeface="David" panose="020E0502060401010101" pitchFamily="34" charset="-79"/>
                <a:hlinkClick r:id="rId19" tooltip="צפת"/>
              </a:rPr>
              <a:t>צפת</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ולאחר תקופה קצרה שם עלה לירושלים ובמהרה מונה לעמוד בראש הקהילה</a:t>
            </a:r>
            <a:r>
              <a:rPr lang="en-US" sz="1200" dirty="0">
                <a:effectLst/>
                <a:latin typeface="Times New Roman" panose="02020603050405020304" pitchFamily="18" charset="0"/>
                <a:ea typeface="Times New Roman" panose="02020603050405020304" pitchFamily="18" charset="0"/>
                <a:cs typeface="David" panose="020E0502060401010101" pitchFamily="34" charset="-79"/>
              </a:rPr>
              <a:t>.</a:t>
            </a:r>
          </a:p>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396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אמנם יש מסבירים שהכוונה לצדק שעושים בדין – ושביה הכוונה שהאדם חוזר בתשובה על שלא התנהג כדין ומחליט לקבל את הדין. </a:t>
            </a:r>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498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5101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מה שכתב שאליהו סמוך – זה תלוי האם אליהו נקרא עדין חי ונקרא סמוך, כי אם הוא מת, לכאורה בטלה סמיכתו. </a:t>
            </a:r>
          </a:p>
          <a:p>
            <a:pPr algn="r"/>
            <a:r>
              <a:rPr lang="he-IL" dirty="0"/>
              <a:t>וכך כנראה סבר הרמב"ם.</a:t>
            </a:r>
          </a:p>
          <a:p>
            <a:pPr algn="r"/>
            <a:r>
              <a:rPr lang="he-IL" dirty="0"/>
              <a:t>ועוד יש להקשות – מדוע לא סמך במשך כל השנים הללו אליהו את החכמים? </a:t>
            </a:r>
            <a:r>
              <a:rPr lang="he-IL" dirty="0" err="1"/>
              <a:t>וריב"ב</a:t>
            </a:r>
            <a:r>
              <a:rPr lang="he-IL" dirty="0"/>
              <a:t> מסר נפשו על הסמיכה?</a:t>
            </a:r>
          </a:p>
          <a:p>
            <a:pPr algn="r"/>
            <a:r>
              <a:rPr lang="he-IL" dirty="0"/>
              <a:t>אמנם אפשר שכיום הוא מתגלה ללא גוף ולכן אין הוא יכול לסמוך. </a:t>
            </a:r>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3434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0531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עוד יתכן שהרמב"ם דבר שאליהו יבוא בתקופה מאוחרת ואילו סנהדרין יהיה בהתחלה. </a:t>
            </a:r>
          </a:p>
          <a:p>
            <a:pPr algn="r"/>
            <a:r>
              <a:rPr lang="he-IL" b="0" i="0" dirty="0">
                <a:solidFill>
                  <a:srgbClr val="000000"/>
                </a:solidFill>
                <a:effectLst/>
                <a:highlight>
                  <a:srgbClr val="FFFFFF"/>
                </a:highlight>
                <a:latin typeface="opensanshebrew-regular-webfont"/>
              </a:rPr>
              <a:t>גם על הטענה הרביעית, שאליהו יסמוך לבית דין הגדול, ענה </a:t>
            </a:r>
            <a:r>
              <a:rPr lang="he-IL" b="0" i="0" dirty="0" err="1">
                <a:solidFill>
                  <a:srgbClr val="000000"/>
                </a:solidFill>
                <a:effectLst/>
                <a:highlight>
                  <a:srgbClr val="FFFFFF"/>
                </a:highlight>
                <a:latin typeface="opensanshebrew-regular-webfont"/>
              </a:rPr>
              <a:t>מהר"י</a:t>
            </a:r>
            <a:r>
              <a:rPr lang="he-IL" b="0" i="0" dirty="0">
                <a:solidFill>
                  <a:srgbClr val="000000"/>
                </a:solidFill>
                <a:effectLst/>
                <a:highlight>
                  <a:srgbClr val="FFFFFF"/>
                </a:highlight>
                <a:latin typeface="opensanshebrew-regular-webfont"/>
              </a:rPr>
              <a:t> בי-רב </a:t>
            </a:r>
            <a:r>
              <a:rPr lang="he-IL" b="0" i="0" dirty="0" err="1">
                <a:solidFill>
                  <a:srgbClr val="000000"/>
                </a:solidFill>
                <a:effectLst/>
                <a:highlight>
                  <a:srgbClr val="FFFFFF"/>
                </a:highlight>
                <a:latin typeface="opensanshebrew-regular-webfont"/>
              </a:rPr>
              <a:t>שמערובין</a:t>
            </a:r>
            <a:r>
              <a:rPr lang="he-IL" b="0" i="0" dirty="0">
                <a:solidFill>
                  <a:srgbClr val="000000"/>
                </a:solidFill>
                <a:effectLst/>
                <a:highlight>
                  <a:srgbClr val="FFFFFF"/>
                </a:highlight>
                <a:latin typeface="opensanshebrew-regular-webfont"/>
              </a:rPr>
              <a:t> </a:t>
            </a:r>
            <a:r>
              <a:rPr lang="he-IL" b="0" i="0" dirty="0" err="1">
                <a:solidFill>
                  <a:srgbClr val="000000"/>
                </a:solidFill>
                <a:effectLst/>
                <a:highlight>
                  <a:srgbClr val="FFFFFF"/>
                </a:highlight>
                <a:latin typeface="opensanshebrew-regular-webfont"/>
              </a:rPr>
              <a:t>מג,ב</a:t>
            </a:r>
            <a:r>
              <a:rPr lang="he-IL" b="0" i="0" dirty="0">
                <a:solidFill>
                  <a:srgbClr val="000000"/>
                </a:solidFill>
                <a:effectLst/>
                <a:highlight>
                  <a:srgbClr val="FFFFFF"/>
                </a:highlight>
                <a:latin typeface="opensanshebrew-regular-webfont"/>
              </a:rPr>
              <a:t> מוכח שבבוא אליהו כבר ימצא לפניו בית-דין לבשר לו. ועי' </a:t>
            </a:r>
            <a:r>
              <a:rPr lang="he-IL" b="0" i="0" dirty="0" err="1">
                <a:solidFill>
                  <a:srgbClr val="000000"/>
                </a:solidFill>
                <a:effectLst/>
                <a:highlight>
                  <a:srgbClr val="FFFFFF"/>
                </a:highlight>
                <a:latin typeface="opensanshebrew-regular-webfont"/>
              </a:rPr>
              <a:t>מהר"ץ</a:t>
            </a:r>
            <a:r>
              <a:rPr lang="he-IL" b="0" i="0" dirty="0">
                <a:solidFill>
                  <a:srgbClr val="000000"/>
                </a:solidFill>
                <a:effectLst/>
                <a:highlight>
                  <a:srgbClr val="FFFFFF"/>
                </a:highlight>
                <a:latin typeface="opensanshebrew-regular-webfont"/>
              </a:rPr>
              <a:t> חיות עירובין </a:t>
            </a:r>
            <a:r>
              <a:rPr lang="he-IL" b="0" i="0" dirty="0" err="1">
                <a:solidFill>
                  <a:srgbClr val="000000"/>
                </a:solidFill>
                <a:effectLst/>
                <a:highlight>
                  <a:srgbClr val="FFFFFF"/>
                </a:highlight>
                <a:latin typeface="opensanshebrew-regular-webfont"/>
              </a:rPr>
              <a:t>מג,ב</a:t>
            </a:r>
            <a:r>
              <a:rPr lang="he-IL" b="0" i="0" dirty="0">
                <a:solidFill>
                  <a:srgbClr val="000000"/>
                </a:solidFill>
                <a:effectLst/>
                <a:highlight>
                  <a:srgbClr val="FFFFFF"/>
                </a:highlight>
                <a:latin typeface="opensanshebrew-regular-webfont"/>
              </a:rPr>
              <a:t> שכתב: "מכאן ראיה ברורה לשיטת הרמב"ם". עוד כתב </a:t>
            </a:r>
            <a:r>
              <a:rPr lang="he-IL" b="0" i="0" dirty="0" err="1">
                <a:solidFill>
                  <a:srgbClr val="000000"/>
                </a:solidFill>
                <a:effectLst/>
                <a:highlight>
                  <a:srgbClr val="FFFFFF"/>
                </a:highlight>
                <a:latin typeface="opensanshebrew-regular-webfont"/>
              </a:rPr>
              <a:t>מהר"י</a:t>
            </a:r>
            <a:r>
              <a:rPr lang="he-IL" b="0" i="0" dirty="0">
                <a:solidFill>
                  <a:srgbClr val="000000"/>
                </a:solidFill>
                <a:effectLst/>
                <a:highlight>
                  <a:srgbClr val="FFFFFF"/>
                </a:highlight>
                <a:latin typeface="opensanshebrew-regular-webfont"/>
              </a:rPr>
              <a:t> בי-רב, שאליהו נחשב כמת הפטור מכל המצוות, ובוודאי לא יוכל לסמוך אחרים. </a:t>
            </a:r>
            <a:endParaRPr lang="he-IL" dirty="0"/>
          </a:p>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2017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1724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err="1"/>
              <a:t>חדושי</a:t>
            </a:r>
            <a:r>
              <a:rPr lang="he-IL" dirty="0"/>
              <a:t> </a:t>
            </a:r>
            <a:r>
              <a:rPr lang="he-IL" dirty="0" err="1"/>
              <a:t>הרשב"א</a:t>
            </a:r>
            <a:r>
              <a:rPr lang="he-IL" dirty="0"/>
              <a:t> מסכת בבא קמא דף לו עמוד ב</a:t>
            </a:r>
          </a:p>
          <a:p>
            <a:pPr algn="r"/>
            <a:r>
              <a:rPr lang="he-IL" dirty="0"/>
              <a:t>אלא אפשר כגון </a:t>
            </a:r>
            <a:r>
              <a:rPr lang="he-IL" dirty="0" err="1"/>
              <a:t>דאמר</a:t>
            </a:r>
            <a:r>
              <a:rPr lang="he-IL" dirty="0"/>
              <a:t> להו </a:t>
            </a:r>
            <a:r>
              <a:rPr lang="he-IL" dirty="0" err="1"/>
              <a:t>אזמני</a:t>
            </a:r>
            <a:r>
              <a:rPr lang="he-IL" dirty="0"/>
              <a:t>' לי' </a:t>
            </a:r>
            <a:r>
              <a:rPr lang="he-IL" dirty="0" err="1"/>
              <a:t>לדינא</a:t>
            </a:r>
            <a:r>
              <a:rPr lang="he-IL" dirty="0"/>
              <a:t> </a:t>
            </a:r>
            <a:r>
              <a:rPr lang="he-IL" dirty="0" err="1"/>
              <a:t>למיסק</a:t>
            </a:r>
            <a:r>
              <a:rPr lang="he-IL" dirty="0"/>
              <a:t> לארץ ישראל. אלא שאני </a:t>
            </a:r>
            <a:r>
              <a:rPr lang="he-IL" dirty="0" err="1"/>
              <a:t>תמיה</a:t>
            </a:r>
            <a:r>
              <a:rPr lang="he-IL" dirty="0"/>
              <a:t> </a:t>
            </a:r>
            <a:r>
              <a:rPr lang="he-IL" dirty="0" err="1"/>
              <a:t>דבזמנן</a:t>
            </a:r>
            <a:r>
              <a:rPr lang="he-IL" dirty="0"/>
              <a:t> לא הי' סמוך בארץ שאלו הי' סמוך אף בחוצה לארץ נמי לגבו שאין הדבר תלוי אלא </a:t>
            </a:r>
            <a:r>
              <a:rPr lang="he-IL" dirty="0" err="1"/>
              <a:t>במומחין</a:t>
            </a:r>
            <a:r>
              <a:rPr lang="he-IL" dirty="0"/>
              <a:t> </a:t>
            </a:r>
            <a:r>
              <a:rPr lang="he-IL" dirty="0" err="1"/>
              <a:t>סמוכין</a:t>
            </a:r>
            <a:r>
              <a:rPr lang="he-IL" dirty="0"/>
              <a:t> </a:t>
            </a:r>
            <a:r>
              <a:rPr lang="he-IL" dirty="0" err="1"/>
              <a:t>מדכתיב</a:t>
            </a:r>
            <a:r>
              <a:rPr lang="he-IL" dirty="0"/>
              <a:t> </a:t>
            </a:r>
            <a:r>
              <a:rPr lang="he-IL" dirty="0" err="1"/>
              <a:t>אלקים</a:t>
            </a:r>
            <a:r>
              <a:rPr lang="he-IL" dirty="0"/>
              <a:t>. אלא שראיתי </a:t>
            </a:r>
            <a:r>
              <a:rPr lang="he-IL" dirty="0" err="1"/>
              <a:t>להרמב"ם</a:t>
            </a:r>
            <a:r>
              <a:rPr lang="he-IL" dirty="0"/>
              <a:t> ז"ל שכתב מן </a:t>
            </a:r>
            <a:r>
              <a:rPr lang="he-IL" dirty="0" err="1"/>
              <a:t>הסברא</a:t>
            </a:r>
            <a:r>
              <a:rPr lang="he-IL" dirty="0"/>
              <a:t> שאלו הסכימו כל חכמי ארץ ישראל לסמוך </a:t>
            </a:r>
            <a:r>
              <a:rPr lang="he-IL" dirty="0" err="1"/>
              <a:t>סומכין</a:t>
            </a:r>
            <a:r>
              <a:rPr lang="he-IL" dirty="0"/>
              <a:t> אף על פי שאין סומך אלא סמוך ה"מ יחיד סמוך עם שנים שאינם </a:t>
            </a:r>
            <a:r>
              <a:rPr lang="he-IL" dirty="0" err="1"/>
              <a:t>סמוכין</a:t>
            </a:r>
            <a:r>
              <a:rPr lang="he-IL" dirty="0"/>
              <a:t> או אפילו שלשתן </a:t>
            </a:r>
            <a:r>
              <a:rPr lang="he-IL" dirty="0" err="1"/>
              <a:t>סמוכין</a:t>
            </a:r>
            <a:r>
              <a:rPr lang="he-IL" dirty="0"/>
              <a:t> אבל אם הסכימו לכך כל חכמי ישראל הרשות בידן לסמוך. ואף על פי שיש לעיין בזה ממה שאמרו </a:t>
            </a:r>
            <a:r>
              <a:rPr lang="he-IL" dirty="0" err="1"/>
              <a:t>בפ"ק</a:t>
            </a:r>
            <a:r>
              <a:rPr lang="he-IL" dirty="0"/>
              <a:t> </a:t>
            </a:r>
            <a:r>
              <a:rPr lang="he-IL" dirty="0" err="1"/>
              <a:t>דע"ז</a:t>
            </a:r>
            <a:r>
              <a:rPr lang="he-IL" dirty="0"/>
              <a:t> וכן בסנהדרין ברם זכור אותו האיש לטוב שאלמלא הוא בטלו דיני קנסות בישראל </a:t>
            </a:r>
            <a:r>
              <a:rPr lang="he-IL" dirty="0" err="1"/>
              <a:t>דאלמא</a:t>
            </a:r>
            <a:r>
              <a:rPr lang="he-IL" dirty="0"/>
              <a:t> אלמלא סמך הוא אותן ה' זקנים לא הי' באפשר לסמוך מפני שלא היו שם </a:t>
            </a:r>
            <a:r>
              <a:rPr lang="he-IL" dirty="0" err="1"/>
              <a:t>סמוכין</a:t>
            </a:r>
            <a:r>
              <a:rPr lang="he-IL" dirty="0"/>
              <a:t> לסמוך. </a:t>
            </a:r>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3132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803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3455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70863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2872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1959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82951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25273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9858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0" i="0" dirty="0">
                <a:solidFill>
                  <a:srgbClr val="222222"/>
                </a:solidFill>
                <a:effectLst/>
                <a:highlight>
                  <a:srgbClr val="FFFFFF"/>
                </a:highlight>
                <a:latin typeface="Arial" panose="020B0604020202020204" pitchFamily="34" charset="0"/>
              </a:rPr>
              <a:t>הסבר: הרמב"ם מדייק את הפסוק: ישעיהו פרק א פסוק </a:t>
            </a:r>
            <a:r>
              <a:rPr lang="he-IL" b="0" i="0" dirty="0" err="1">
                <a:solidFill>
                  <a:srgbClr val="222222"/>
                </a:solidFill>
                <a:effectLst/>
                <a:highlight>
                  <a:srgbClr val="FFFFFF"/>
                </a:highlight>
                <a:latin typeface="Arial" panose="020B0604020202020204" pitchFamily="34" charset="0"/>
              </a:rPr>
              <a:t>כו</a:t>
            </a:r>
            <a:endParaRPr lang="he-IL" b="0" i="0" dirty="0">
              <a:solidFill>
                <a:srgbClr val="222222"/>
              </a:solidFill>
              <a:effectLst/>
              <a:highlight>
                <a:srgbClr val="FFFFFF"/>
              </a:highlight>
              <a:latin typeface="Arial" panose="020B0604020202020204" pitchFamily="34" charset="0"/>
            </a:endParaRPr>
          </a:p>
          <a:p>
            <a:pPr algn="r"/>
            <a:r>
              <a:rPr lang="he-IL" b="0" i="0" dirty="0">
                <a:solidFill>
                  <a:srgbClr val="222222"/>
                </a:solidFill>
                <a:effectLst/>
                <a:highlight>
                  <a:srgbClr val="FFFFFF"/>
                </a:highlight>
                <a:latin typeface="Arial" panose="020B0604020202020204" pitchFamily="34" charset="0"/>
              </a:rPr>
              <a:t>וְאָשִׁיבָה שֹׁפְטַיִךְ כְּבָרִאשֹׁנָה </a:t>
            </a:r>
            <a:r>
              <a:rPr lang="he-IL" b="0" i="0" dirty="0" err="1">
                <a:solidFill>
                  <a:srgbClr val="222222"/>
                </a:solidFill>
                <a:effectLst/>
                <a:highlight>
                  <a:srgbClr val="FFFFFF"/>
                </a:highlight>
                <a:latin typeface="Arial" panose="020B0604020202020204" pitchFamily="34" charset="0"/>
              </a:rPr>
              <a:t>וְיֹעֲצַיִך</a:t>
            </a:r>
            <a:r>
              <a:rPr lang="he-IL" b="0" i="0" dirty="0">
                <a:solidFill>
                  <a:srgbClr val="222222"/>
                </a:solidFill>
                <a:effectLst/>
                <a:highlight>
                  <a:srgbClr val="FFFFFF"/>
                </a:highlight>
                <a:latin typeface="Arial" panose="020B0604020202020204" pitchFamily="34" charset="0"/>
              </a:rPr>
              <a:t>ְ </a:t>
            </a:r>
            <a:r>
              <a:rPr lang="he-IL" b="0" i="0" dirty="0" err="1">
                <a:solidFill>
                  <a:srgbClr val="222222"/>
                </a:solidFill>
                <a:effectLst/>
                <a:highlight>
                  <a:srgbClr val="FFFFFF"/>
                </a:highlight>
                <a:latin typeface="Arial" panose="020B0604020202020204" pitchFamily="34" charset="0"/>
              </a:rPr>
              <a:t>כְּבַתְּחִלָּה</a:t>
            </a:r>
            <a:r>
              <a:rPr lang="he-IL" b="0" i="0" dirty="0">
                <a:solidFill>
                  <a:srgbClr val="222222"/>
                </a:solidFill>
                <a:effectLst/>
                <a:highlight>
                  <a:srgbClr val="FFFFFF"/>
                </a:highlight>
                <a:latin typeface="Arial" panose="020B0604020202020204" pitchFamily="34" charset="0"/>
              </a:rPr>
              <a:t> </a:t>
            </a:r>
            <a:r>
              <a:rPr lang="he-IL" b="1" i="0" dirty="0">
                <a:solidFill>
                  <a:srgbClr val="222222"/>
                </a:solidFill>
                <a:effectLst/>
                <a:highlight>
                  <a:srgbClr val="FFFFFF"/>
                </a:highlight>
                <a:latin typeface="Arial" panose="020B0604020202020204" pitchFamily="34" charset="0"/>
              </a:rPr>
              <a:t>אַחֲרֵי כֵן </a:t>
            </a:r>
            <a:r>
              <a:rPr lang="he-IL" b="0" i="0" dirty="0">
                <a:solidFill>
                  <a:srgbClr val="222222"/>
                </a:solidFill>
                <a:effectLst/>
                <a:highlight>
                  <a:srgbClr val="FFFFFF"/>
                </a:highlight>
                <a:latin typeface="Arial" panose="020B0604020202020204" pitchFamily="34" charset="0"/>
              </a:rPr>
              <a:t>יִקָּרֵא לָךְ עִיר הַצֶּדֶק קִרְיָה נֶאֱמָנָה: </a:t>
            </a:r>
          </a:p>
          <a:p>
            <a:pPr algn="r"/>
            <a:r>
              <a:rPr lang="he-IL" b="0" i="0" dirty="0">
                <a:solidFill>
                  <a:srgbClr val="222222"/>
                </a:solidFill>
                <a:effectLst/>
                <a:highlight>
                  <a:srgbClr val="FFFFFF"/>
                </a:highlight>
                <a:latin typeface="Arial" panose="020B0604020202020204" pitchFamily="34" charset="0"/>
              </a:rPr>
              <a:t>מזה שנאמר אחרי כן משמע שבאותו זמן ירושלים לא תהיה עיר צדק ונאמנה - וזה סימן שמשיח לא הגיע. </a:t>
            </a:r>
          </a:p>
          <a:p>
            <a:pPr algn="r"/>
            <a:r>
              <a:rPr lang="he-IL" b="0" i="0" dirty="0">
                <a:solidFill>
                  <a:srgbClr val="222222"/>
                </a:solidFill>
                <a:effectLst/>
                <a:highlight>
                  <a:srgbClr val="FFFFFF"/>
                </a:highlight>
                <a:latin typeface="Arial" panose="020B0604020202020204" pitchFamily="34" charset="0"/>
              </a:rPr>
              <a:t>וכוונת הפסוק שרק על ידי סנהדרין שופטים כראוי - תוכל להבנות ירושלים. </a:t>
            </a:r>
          </a:p>
          <a:p>
            <a:pPr algn="r"/>
            <a:br>
              <a:rPr lang="he-IL" b="0" i="0" dirty="0">
                <a:solidFill>
                  <a:srgbClr val="222222"/>
                </a:solidFill>
                <a:effectLst/>
                <a:highlight>
                  <a:srgbClr val="FFFFFF"/>
                </a:highlight>
                <a:latin typeface="Arial" panose="020B0604020202020204" pitchFamily="34" charset="0"/>
              </a:rPr>
            </a:br>
            <a:r>
              <a:rPr lang="he-IL" b="0" i="0" dirty="0">
                <a:solidFill>
                  <a:srgbClr val="222222"/>
                </a:solidFill>
                <a:effectLst/>
                <a:highlight>
                  <a:srgbClr val="FFFFFF"/>
                </a:highlight>
                <a:latin typeface="Arial" panose="020B0604020202020204" pitchFamily="34" charset="0"/>
              </a:rPr>
              <a:t>וכן ההמשך ציון במשפט תיפדה - משמע שרק על ידי שיהיה משפט על דין תורה - אז ציון תיפדה. </a:t>
            </a:r>
          </a:p>
          <a:p>
            <a:pPr algn="r"/>
            <a:r>
              <a:rPr lang="he-IL" dirty="0"/>
              <a:t>המשפט הוא התנאי לגאולה. </a:t>
            </a:r>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75249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55615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97156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וכן משמע בגמ' שאליהו מגיע לבית דין הגדול – </a:t>
            </a:r>
            <a:r>
              <a:rPr lang="he-IL" dirty="0" err="1"/>
              <a:t>אלמא</a:t>
            </a:r>
            <a:r>
              <a:rPr lang="he-IL" dirty="0"/>
              <a:t> יש בין דין לפני ביאת אליהו. </a:t>
            </a:r>
          </a:p>
          <a:p>
            <a:pPr algn="r"/>
            <a:r>
              <a:rPr lang="he-IL" dirty="0"/>
              <a:t>תלמוד בבלי מסכת עירובין דף מג עמוד ב</a:t>
            </a:r>
          </a:p>
          <a:p>
            <a:pPr algn="r"/>
            <a:r>
              <a:rPr lang="he-IL" dirty="0"/>
              <a:t>אסור לשתות יין כל ימות החול. אי אמרת </a:t>
            </a:r>
            <a:r>
              <a:rPr lang="he-IL" dirty="0" err="1"/>
              <a:t>בשלמא</a:t>
            </a:r>
            <a:r>
              <a:rPr lang="he-IL" dirty="0"/>
              <a:t> יש </a:t>
            </a:r>
            <a:r>
              <a:rPr lang="he-IL" dirty="0" err="1"/>
              <a:t>תחומין</a:t>
            </a:r>
            <a:r>
              <a:rPr lang="he-IL" dirty="0"/>
              <a:t> - היינו </a:t>
            </a:r>
            <a:r>
              <a:rPr lang="he-IL" dirty="0" err="1"/>
              <a:t>דבשבתות</a:t>
            </a:r>
            <a:r>
              <a:rPr lang="he-IL" dirty="0"/>
              <a:t> ובימים טובים מותר. אלא אי אמרת אין </a:t>
            </a:r>
            <a:r>
              <a:rPr lang="he-IL" dirty="0" err="1"/>
              <a:t>תחומין</a:t>
            </a:r>
            <a:r>
              <a:rPr lang="he-IL" dirty="0"/>
              <a:t>, בשבתות ובימים טובים </a:t>
            </a:r>
            <a:r>
              <a:rPr lang="he-IL" dirty="0" err="1"/>
              <a:t>אמאי</a:t>
            </a:r>
            <a:r>
              <a:rPr lang="he-IL" dirty="0"/>
              <a:t> מותר? - שאני התם, </a:t>
            </a:r>
            <a:r>
              <a:rPr lang="he-IL" dirty="0" err="1"/>
              <a:t>דאמר</a:t>
            </a:r>
            <a:r>
              <a:rPr lang="he-IL" dirty="0"/>
              <a:t> קרא הנה אנכי שלח לכם את אליה הנביא וגו', והא לא אתא אליהו מאתמול. - אי הכי, בחול כל יומא ויומא נמי </a:t>
            </a:r>
            <a:r>
              <a:rPr lang="he-IL" dirty="0" err="1"/>
              <a:t>לישתרי</a:t>
            </a:r>
            <a:r>
              <a:rPr lang="he-IL" dirty="0"/>
              <a:t>, </a:t>
            </a:r>
            <a:r>
              <a:rPr lang="he-IL" dirty="0" err="1"/>
              <a:t>דהא</a:t>
            </a:r>
            <a:r>
              <a:rPr lang="he-IL" dirty="0"/>
              <a:t> לא אתא אליהו מאתמול! אלא </a:t>
            </a:r>
            <a:r>
              <a:rPr lang="he-IL" dirty="0" err="1"/>
              <a:t>אמרינן</a:t>
            </a:r>
            <a:r>
              <a:rPr lang="he-IL" dirty="0"/>
              <a:t>: לבית דין הגדול אתא. הכא נמי - </a:t>
            </a:r>
            <a:r>
              <a:rPr lang="he-IL" dirty="0" err="1"/>
              <a:t>לימא</a:t>
            </a:r>
            <a:r>
              <a:rPr lang="he-IL" dirty="0"/>
              <a:t>: לבית דין הגדול אתא! </a:t>
            </a:r>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424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14744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08499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52387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F8A6B6-A244-4D11-BF2A-D700A96CA5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161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02005B3-A2C3-3C59-161F-1B2046E01275}"/>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2C80055F-B95B-D5F2-6ED6-BBF59AF4AE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DAC085C7-5171-046C-EBD6-30EC09995517}"/>
              </a:ext>
            </a:extLst>
          </p:cNvPr>
          <p:cNvSpPr>
            <a:spLocks noGrp="1"/>
          </p:cNvSpPr>
          <p:nvPr>
            <p:ph type="dt" sz="half" idx="10"/>
          </p:nvPr>
        </p:nvSpPr>
        <p:spPr/>
        <p:txBody>
          <a:bodyPr/>
          <a:lstStyle/>
          <a:p>
            <a:fld id="{18C945BF-BE2E-4A41-99E4-B6BB67134D72}" type="datetimeFigureOut">
              <a:rPr lang="he-IL" smtClean="0"/>
              <a:t>י"ד/חשון/תשפ"ה</a:t>
            </a:fld>
            <a:endParaRPr lang="he-IL"/>
          </a:p>
        </p:txBody>
      </p:sp>
      <p:sp>
        <p:nvSpPr>
          <p:cNvPr id="5" name="מציין מיקום של כותרת תחתונה 4">
            <a:extLst>
              <a:ext uri="{FF2B5EF4-FFF2-40B4-BE49-F238E27FC236}">
                <a16:creationId xmlns:a16="http://schemas.microsoft.com/office/drawing/2014/main" id="{29918FBF-8150-ADAA-8B95-D1C08A1CD4C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20A2024-1670-60EA-13FA-C67FE11AD9F4}"/>
              </a:ext>
            </a:extLst>
          </p:cNvPr>
          <p:cNvSpPr>
            <a:spLocks noGrp="1"/>
          </p:cNvSpPr>
          <p:nvPr>
            <p:ph type="sldNum" sz="quarter" idx="12"/>
          </p:nvPr>
        </p:nvSpPr>
        <p:spPr/>
        <p:txBody>
          <a:bodyPr/>
          <a:lstStyle/>
          <a:p>
            <a:fld id="{D14DC3D8-AE01-45E9-AE47-2CE9F825CCF0}" type="slidenum">
              <a:rPr lang="he-IL" smtClean="0"/>
              <a:t>‹#›</a:t>
            </a:fld>
            <a:endParaRPr lang="he-IL"/>
          </a:p>
        </p:txBody>
      </p:sp>
    </p:spTree>
    <p:extLst>
      <p:ext uri="{BB962C8B-B14F-4D97-AF65-F5344CB8AC3E}">
        <p14:creationId xmlns:p14="http://schemas.microsoft.com/office/powerpoint/2010/main" val="3970753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FF1C613-2945-3E20-289A-BDE9F3E02A8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E6415B0-9450-3471-BADF-7F717B8BBD19}"/>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F084823-32FF-67C8-4EC4-DDC6AC042BB3}"/>
              </a:ext>
            </a:extLst>
          </p:cNvPr>
          <p:cNvSpPr>
            <a:spLocks noGrp="1"/>
          </p:cNvSpPr>
          <p:nvPr>
            <p:ph type="dt" sz="half" idx="10"/>
          </p:nvPr>
        </p:nvSpPr>
        <p:spPr/>
        <p:txBody>
          <a:bodyPr/>
          <a:lstStyle/>
          <a:p>
            <a:fld id="{18C945BF-BE2E-4A41-99E4-B6BB67134D72}" type="datetimeFigureOut">
              <a:rPr lang="he-IL" smtClean="0"/>
              <a:t>י"ד/חשון/תשפ"ה</a:t>
            </a:fld>
            <a:endParaRPr lang="he-IL"/>
          </a:p>
        </p:txBody>
      </p:sp>
      <p:sp>
        <p:nvSpPr>
          <p:cNvPr id="5" name="מציין מיקום של כותרת תחתונה 4">
            <a:extLst>
              <a:ext uri="{FF2B5EF4-FFF2-40B4-BE49-F238E27FC236}">
                <a16:creationId xmlns:a16="http://schemas.microsoft.com/office/drawing/2014/main" id="{A784F4F9-A62D-D64E-2C7B-E50C2643E87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24A65BF-1CD2-BF86-19C9-E063D7FE1E0B}"/>
              </a:ext>
            </a:extLst>
          </p:cNvPr>
          <p:cNvSpPr>
            <a:spLocks noGrp="1"/>
          </p:cNvSpPr>
          <p:nvPr>
            <p:ph type="sldNum" sz="quarter" idx="12"/>
          </p:nvPr>
        </p:nvSpPr>
        <p:spPr/>
        <p:txBody>
          <a:bodyPr/>
          <a:lstStyle/>
          <a:p>
            <a:fld id="{D14DC3D8-AE01-45E9-AE47-2CE9F825CCF0}" type="slidenum">
              <a:rPr lang="he-IL" smtClean="0"/>
              <a:t>‹#›</a:t>
            </a:fld>
            <a:endParaRPr lang="he-IL"/>
          </a:p>
        </p:txBody>
      </p:sp>
    </p:spTree>
    <p:extLst>
      <p:ext uri="{BB962C8B-B14F-4D97-AF65-F5344CB8AC3E}">
        <p14:creationId xmlns:p14="http://schemas.microsoft.com/office/powerpoint/2010/main" val="2467960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5E4BF3E-CE4B-EBFF-FFA9-B168C2355264}"/>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BA63B18-FCC4-6A82-872A-D934E0411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3CAA129-AF15-18A5-430D-6BEE47BFB1D2}"/>
              </a:ext>
            </a:extLst>
          </p:cNvPr>
          <p:cNvSpPr>
            <a:spLocks noGrp="1"/>
          </p:cNvSpPr>
          <p:nvPr>
            <p:ph type="dt" sz="half" idx="10"/>
          </p:nvPr>
        </p:nvSpPr>
        <p:spPr/>
        <p:txBody>
          <a:bodyPr/>
          <a:lstStyle/>
          <a:p>
            <a:fld id="{18C945BF-BE2E-4A41-99E4-B6BB67134D72}" type="datetimeFigureOut">
              <a:rPr lang="he-IL" smtClean="0"/>
              <a:t>י"ד/חשון/תשפ"ה</a:t>
            </a:fld>
            <a:endParaRPr lang="he-IL"/>
          </a:p>
        </p:txBody>
      </p:sp>
      <p:sp>
        <p:nvSpPr>
          <p:cNvPr id="5" name="מציין מיקום של כותרת תחתונה 4">
            <a:extLst>
              <a:ext uri="{FF2B5EF4-FFF2-40B4-BE49-F238E27FC236}">
                <a16:creationId xmlns:a16="http://schemas.microsoft.com/office/drawing/2014/main" id="{93C94A92-13C9-4367-B900-CDA548C9337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7A73ADB-9E51-D526-278E-2807D1989995}"/>
              </a:ext>
            </a:extLst>
          </p:cNvPr>
          <p:cNvSpPr>
            <a:spLocks noGrp="1"/>
          </p:cNvSpPr>
          <p:nvPr>
            <p:ph type="sldNum" sz="quarter" idx="12"/>
          </p:nvPr>
        </p:nvSpPr>
        <p:spPr/>
        <p:txBody>
          <a:bodyPr/>
          <a:lstStyle/>
          <a:p>
            <a:fld id="{D14DC3D8-AE01-45E9-AE47-2CE9F825CCF0}" type="slidenum">
              <a:rPr lang="he-IL" smtClean="0"/>
              <a:t>‹#›</a:t>
            </a:fld>
            <a:endParaRPr lang="he-IL"/>
          </a:p>
        </p:txBody>
      </p:sp>
    </p:spTree>
    <p:extLst>
      <p:ext uri="{BB962C8B-B14F-4D97-AF65-F5344CB8AC3E}">
        <p14:creationId xmlns:p14="http://schemas.microsoft.com/office/powerpoint/2010/main" val="2875174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868A3C-C40E-BCE4-7BE5-0D0346FA488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1D9EFA0-ECAA-9446-E35E-3DB9D1B0A0A3}"/>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61789103-FAF1-99D8-FC42-F98FB8D7F569}"/>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DF13D9C3-9BDD-8A2D-70BB-6F13B89CD225}"/>
              </a:ext>
            </a:extLst>
          </p:cNvPr>
          <p:cNvSpPr>
            <a:spLocks noGrp="1"/>
          </p:cNvSpPr>
          <p:nvPr>
            <p:ph type="dt" sz="half" idx="10"/>
          </p:nvPr>
        </p:nvSpPr>
        <p:spPr/>
        <p:txBody>
          <a:bodyPr/>
          <a:lstStyle/>
          <a:p>
            <a:fld id="{18C945BF-BE2E-4A41-99E4-B6BB67134D72}" type="datetimeFigureOut">
              <a:rPr lang="he-IL" smtClean="0"/>
              <a:t>י"ד/חשון/תשפ"ה</a:t>
            </a:fld>
            <a:endParaRPr lang="he-IL"/>
          </a:p>
        </p:txBody>
      </p:sp>
      <p:sp>
        <p:nvSpPr>
          <p:cNvPr id="6" name="מציין מיקום של כותרת תחתונה 5">
            <a:extLst>
              <a:ext uri="{FF2B5EF4-FFF2-40B4-BE49-F238E27FC236}">
                <a16:creationId xmlns:a16="http://schemas.microsoft.com/office/drawing/2014/main" id="{22CEAA6F-B91A-12C7-7F28-D82E5AC157B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D8766D6-7A37-35D4-88D2-550FA2950C7E}"/>
              </a:ext>
            </a:extLst>
          </p:cNvPr>
          <p:cNvSpPr>
            <a:spLocks noGrp="1"/>
          </p:cNvSpPr>
          <p:nvPr>
            <p:ph type="sldNum" sz="quarter" idx="12"/>
          </p:nvPr>
        </p:nvSpPr>
        <p:spPr/>
        <p:txBody>
          <a:bodyPr/>
          <a:lstStyle/>
          <a:p>
            <a:fld id="{D14DC3D8-AE01-45E9-AE47-2CE9F825CCF0}" type="slidenum">
              <a:rPr lang="he-IL" smtClean="0"/>
              <a:t>‹#›</a:t>
            </a:fld>
            <a:endParaRPr lang="he-IL"/>
          </a:p>
        </p:txBody>
      </p:sp>
    </p:spTree>
    <p:extLst>
      <p:ext uri="{BB962C8B-B14F-4D97-AF65-F5344CB8AC3E}">
        <p14:creationId xmlns:p14="http://schemas.microsoft.com/office/powerpoint/2010/main" val="899069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FAE3BE-09D9-04AA-239B-E68BE1C2B56F}"/>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E88543C-611B-91F8-D812-C1ADE8B0A5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15C3AE83-2807-CEDA-C4BA-18217C242BC8}"/>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C514EF9-3EF1-B8B6-F572-2C0B39F6A9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D2C52CA3-69A2-C578-5A5A-346204657712}"/>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0751FF47-0E0A-09AB-3849-4A257C870DB0}"/>
              </a:ext>
            </a:extLst>
          </p:cNvPr>
          <p:cNvSpPr>
            <a:spLocks noGrp="1"/>
          </p:cNvSpPr>
          <p:nvPr>
            <p:ph type="dt" sz="half" idx="10"/>
          </p:nvPr>
        </p:nvSpPr>
        <p:spPr/>
        <p:txBody>
          <a:bodyPr/>
          <a:lstStyle/>
          <a:p>
            <a:fld id="{18C945BF-BE2E-4A41-99E4-B6BB67134D72}" type="datetimeFigureOut">
              <a:rPr lang="he-IL" smtClean="0"/>
              <a:t>י"ד/חשון/תשפ"ה</a:t>
            </a:fld>
            <a:endParaRPr lang="he-IL"/>
          </a:p>
        </p:txBody>
      </p:sp>
      <p:sp>
        <p:nvSpPr>
          <p:cNvPr id="8" name="מציין מיקום של כותרת תחתונה 7">
            <a:extLst>
              <a:ext uri="{FF2B5EF4-FFF2-40B4-BE49-F238E27FC236}">
                <a16:creationId xmlns:a16="http://schemas.microsoft.com/office/drawing/2014/main" id="{AA12205D-638E-8961-9942-02AAFE024198}"/>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8C1B89C-6DBD-A6B0-DE8E-9F3E55C664C1}"/>
              </a:ext>
            </a:extLst>
          </p:cNvPr>
          <p:cNvSpPr>
            <a:spLocks noGrp="1"/>
          </p:cNvSpPr>
          <p:nvPr>
            <p:ph type="sldNum" sz="quarter" idx="12"/>
          </p:nvPr>
        </p:nvSpPr>
        <p:spPr/>
        <p:txBody>
          <a:bodyPr/>
          <a:lstStyle/>
          <a:p>
            <a:fld id="{D14DC3D8-AE01-45E9-AE47-2CE9F825CCF0}" type="slidenum">
              <a:rPr lang="he-IL" smtClean="0"/>
              <a:t>‹#›</a:t>
            </a:fld>
            <a:endParaRPr lang="he-IL"/>
          </a:p>
        </p:txBody>
      </p:sp>
    </p:spTree>
    <p:extLst>
      <p:ext uri="{BB962C8B-B14F-4D97-AF65-F5344CB8AC3E}">
        <p14:creationId xmlns:p14="http://schemas.microsoft.com/office/powerpoint/2010/main" val="1220193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671C451-4A49-7723-0029-0F283BF62CC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DC9FE380-2E8B-1BB1-3C01-E01CD9BD99BB}"/>
              </a:ext>
            </a:extLst>
          </p:cNvPr>
          <p:cNvSpPr>
            <a:spLocks noGrp="1"/>
          </p:cNvSpPr>
          <p:nvPr>
            <p:ph type="dt" sz="half" idx="10"/>
          </p:nvPr>
        </p:nvSpPr>
        <p:spPr/>
        <p:txBody>
          <a:bodyPr/>
          <a:lstStyle/>
          <a:p>
            <a:fld id="{18C945BF-BE2E-4A41-99E4-B6BB67134D72}" type="datetimeFigureOut">
              <a:rPr lang="he-IL" smtClean="0"/>
              <a:t>י"ד/חשון/תשפ"ה</a:t>
            </a:fld>
            <a:endParaRPr lang="he-IL"/>
          </a:p>
        </p:txBody>
      </p:sp>
      <p:sp>
        <p:nvSpPr>
          <p:cNvPr id="4" name="מציין מיקום של כותרת תחתונה 3">
            <a:extLst>
              <a:ext uri="{FF2B5EF4-FFF2-40B4-BE49-F238E27FC236}">
                <a16:creationId xmlns:a16="http://schemas.microsoft.com/office/drawing/2014/main" id="{7E501319-14F6-9982-9DB1-1F5B1F4C6AF8}"/>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223F7A5D-F9EA-E08F-5803-5395F58F55AA}"/>
              </a:ext>
            </a:extLst>
          </p:cNvPr>
          <p:cNvSpPr>
            <a:spLocks noGrp="1"/>
          </p:cNvSpPr>
          <p:nvPr>
            <p:ph type="sldNum" sz="quarter" idx="12"/>
          </p:nvPr>
        </p:nvSpPr>
        <p:spPr/>
        <p:txBody>
          <a:bodyPr/>
          <a:lstStyle/>
          <a:p>
            <a:fld id="{D14DC3D8-AE01-45E9-AE47-2CE9F825CCF0}" type="slidenum">
              <a:rPr lang="he-IL" smtClean="0"/>
              <a:t>‹#›</a:t>
            </a:fld>
            <a:endParaRPr lang="he-IL"/>
          </a:p>
        </p:txBody>
      </p:sp>
    </p:spTree>
    <p:extLst>
      <p:ext uri="{BB962C8B-B14F-4D97-AF65-F5344CB8AC3E}">
        <p14:creationId xmlns:p14="http://schemas.microsoft.com/office/powerpoint/2010/main" val="3121408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0DFAADF7-9A2F-AA97-EEB9-7A4AD0CC5E1C}"/>
              </a:ext>
            </a:extLst>
          </p:cNvPr>
          <p:cNvSpPr>
            <a:spLocks noGrp="1"/>
          </p:cNvSpPr>
          <p:nvPr>
            <p:ph type="dt" sz="half" idx="10"/>
          </p:nvPr>
        </p:nvSpPr>
        <p:spPr/>
        <p:txBody>
          <a:bodyPr/>
          <a:lstStyle/>
          <a:p>
            <a:fld id="{18C945BF-BE2E-4A41-99E4-B6BB67134D72}" type="datetimeFigureOut">
              <a:rPr lang="he-IL" smtClean="0"/>
              <a:t>י"ד/חשון/תשפ"ה</a:t>
            </a:fld>
            <a:endParaRPr lang="he-IL"/>
          </a:p>
        </p:txBody>
      </p:sp>
      <p:sp>
        <p:nvSpPr>
          <p:cNvPr id="3" name="מציין מיקום של כותרת תחתונה 2">
            <a:extLst>
              <a:ext uri="{FF2B5EF4-FFF2-40B4-BE49-F238E27FC236}">
                <a16:creationId xmlns:a16="http://schemas.microsoft.com/office/drawing/2014/main" id="{A5D95BA3-7D31-F06D-259F-0F58D6937EB9}"/>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D9B4917-E87C-F842-7267-7DC7DD38B418}"/>
              </a:ext>
            </a:extLst>
          </p:cNvPr>
          <p:cNvSpPr>
            <a:spLocks noGrp="1"/>
          </p:cNvSpPr>
          <p:nvPr>
            <p:ph type="sldNum" sz="quarter" idx="12"/>
          </p:nvPr>
        </p:nvSpPr>
        <p:spPr/>
        <p:txBody>
          <a:bodyPr/>
          <a:lstStyle/>
          <a:p>
            <a:fld id="{D14DC3D8-AE01-45E9-AE47-2CE9F825CCF0}" type="slidenum">
              <a:rPr lang="he-IL" smtClean="0"/>
              <a:t>‹#›</a:t>
            </a:fld>
            <a:endParaRPr lang="he-IL"/>
          </a:p>
        </p:txBody>
      </p:sp>
    </p:spTree>
    <p:extLst>
      <p:ext uri="{BB962C8B-B14F-4D97-AF65-F5344CB8AC3E}">
        <p14:creationId xmlns:p14="http://schemas.microsoft.com/office/powerpoint/2010/main" val="238983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AB33CC-28C5-B929-3D47-D464EEF08D6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763AB51-1393-C0C1-28DF-B6BC5202BA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98F9323C-7124-9F2E-0868-B1BD1F4FAC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5642F27-C65F-24B7-AF64-733492B66629}"/>
              </a:ext>
            </a:extLst>
          </p:cNvPr>
          <p:cNvSpPr>
            <a:spLocks noGrp="1"/>
          </p:cNvSpPr>
          <p:nvPr>
            <p:ph type="dt" sz="half" idx="10"/>
          </p:nvPr>
        </p:nvSpPr>
        <p:spPr/>
        <p:txBody>
          <a:bodyPr/>
          <a:lstStyle/>
          <a:p>
            <a:fld id="{18C945BF-BE2E-4A41-99E4-B6BB67134D72}" type="datetimeFigureOut">
              <a:rPr lang="he-IL" smtClean="0"/>
              <a:t>י"ד/חשון/תשפ"ה</a:t>
            </a:fld>
            <a:endParaRPr lang="he-IL"/>
          </a:p>
        </p:txBody>
      </p:sp>
      <p:sp>
        <p:nvSpPr>
          <p:cNvPr id="6" name="מציין מיקום של כותרת תחתונה 5">
            <a:extLst>
              <a:ext uri="{FF2B5EF4-FFF2-40B4-BE49-F238E27FC236}">
                <a16:creationId xmlns:a16="http://schemas.microsoft.com/office/drawing/2014/main" id="{31008B41-C3F7-DF1E-39A1-001C051CDBA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A99D2E7-942B-F5E2-4F92-377D7BFD3038}"/>
              </a:ext>
            </a:extLst>
          </p:cNvPr>
          <p:cNvSpPr>
            <a:spLocks noGrp="1"/>
          </p:cNvSpPr>
          <p:nvPr>
            <p:ph type="sldNum" sz="quarter" idx="12"/>
          </p:nvPr>
        </p:nvSpPr>
        <p:spPr/>
        <p:txBody>
          <a:bodyPr/>
          <a:lstStyle/>
          <a:p>
            <a:fld id="{D14DC3D8-AE01-45E9-AE47-2CE9F825CCF0}" type="slidenum">
              <a:rPr lang="he-IL" smtClean="0"/>
              <a:t>‹#›</a:t>
            </a:fld>
            <a:endParaRPr lang="he-IL"/>
          </a:p>
        </p:txBody>
      </p:sp>
    </p:spTree>
    <p:extLst>
      <p:ext uri="{BB962C8B-B14F-4D97-AF65-F5344CB8AC3E}">
        <p14:creationId xmlns:p14="http://schemas.microsoft.com/office/powerpoint/2010/main" val="2287818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323628-5AEE-A914-AA3A-1183309DCCC6}"/>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0F807EE2-B43B-83FF-5E84-06621C8918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37BB56BB-DB7A-5C85-622E-3165FA80C2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6DB60E6-D600-2D4E-B80B-C29C1E6A6B0F}"/>
              </a:ext>
            </a:extLst>
          </p:cNvPr>
          <p:cNvSpPr>
            <a:spLocks noGrp="1"/>
          </p:cNvSpPr>
          <p:nvPr>
            <p:ph type="dt" sz="half" idx="10"/>
          </p:nvPr>
        </p:nvSpPr>
        <p:spPr/>
        <p:txBody>
          <a:bodyPr/>
          <a:lstStyle/>
          <a:p>
            <a:fld id="{18C945BF-BE2E-4A41-99E4-B6BB67134D72}" type="datetimeFigureOut">
              <a:rPr lang="he-IL" smtClean="0"/>
              <a:t>י"ד/חשון/תשפ"ה</a:t>
            </a:fld>
            <a:endParaRPr lang="he-IL"/>
          </a:p>
        </p:txBody>
      </p:sp>
      <p:sp>
        <p:nvSpPr>
          <p:cNvPr id="6" name="מציין מיקום של כותרת תחתונה 5">
            <a:extLst>
              <a:ext uri="{FF2B5EF4-FFF2-40B4-BE49-F238E27FC236}">
                <a16:creationId xmlns:a16="http://schemas.microsoft.com/office/drawing/2014/main" id="{6D82E571-9F3E-D633-938B-0DB79666A13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656DA8EA-7F07-A8F0-F6E1-BDF1CCFBA984}"/>
              </a:ext>
            </a:extLst>
          </p:cNvPr>
          <p:cNvSpPr>
            <a:spLocks noGrp="1"/>
          </p:cNvSpPr>
          <p:nvPr>
            <p:ph type="sldNum" sz="quarter" idx="12"/>
          </p:nvPr>
        </p:nvSpPr>
        <p:spPr/>
        <p:txBody>
          <a:bodyPr/>
          <a:lstStyle/>
          <a:p>
            <a:fld id="{D14DC3D8-AE01-45E9-AE47-2CE9F825CCF0}" type="slidenum">
              <a:rPr lang="he-IL" smtClean="0"/>
              <a:t>‹#›</a:t>
            </a:fld>
            <a:endParaRPr lang="he-IL"/>
          </a:p>
        </p:txBody>
      </p:sp>
    </p:spTree>
    <p:extLst>
      <p:ext uri="{BB962C8B-B14F-4D97-AF65-F5344CB8AC3E}">
        <p14:creationId xmlns:p14="http://schemas.microsoft.com/office/powerpoint/2010/main" val="3244892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1BB3CED-3704-DA57-4609-B523EF18625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B3F6BEB6-24A3-8DC3-450F-FCF851DA9231}"/>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D007B79-C69D-72F0-9D6E-83C0AA02F0F3}"/>
              </a:ext>
            </a:extLst>
          </p:cNvPr>
          <p:cNvSpPr>
            <a:spLocks noGrp="1"/>
          </p:cNvSpPr>
          <p:nvPr>
            <p:ph type="dt" sz="half" idx="10"/>
          </p:nvPr>
        </p:nvSpPr>
        <p:spPr/>
        <p:txBody>
          <a:bodyPr/>
          <a:lstStyle/>
          <a:p>
            <a:fld id="{18C945BF-BE2E-4A41-99E4-B6BB67134D72}" type="datetimeFigureOut">
              <a:rPr lang="he-IL" smtClean="0"/>
              <a:t>י"ד/חשון/תשפ"ה</a:t>
            </a:fld>
            <a:endParaRPr lang="he-IL"/>
          </a:p>
        </p:txBody>
      </p:sp>
      <p:sp>
        <p:nvSpPr>
          <p:cNvPr id="5" name="מציין מיקום של כותרת תחתונה 4">
            <a:extLst>
              <a:ext uri="{FF2B5EF4-FFF2-40B4-BE49-F238E27FC236}">
                <a16:creationId xmlns:a16="http://schemas.microsoft.com/office/drawing/2014/main" id="{9B6AD2CA-50A1-7FAF-471E-F863807D3C9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4AA699B-E329-5650-07D8-50D73920C274}"/>
              </a:ext>
            </a:extLst>
          </p:cNvPr>
          <p:cNvSpPr>
            <a:spLocks noGrp="1"/>
          </p:cNvSpPr>
          <p:nvPr>
            <p:ph type="sldNum" sz="quarter" idx="12"/>
          </p:nvPr>
        </p:nvSpPr>
        <p:spPr/>
        <p:txBody>
          <a:bodyPr/>
          <a:lstStyle/>
          <a:p>
            <a:fld id="{D14DC3D8-AE01-45E9-AE47-2CE9F825CCF0}" type="slidenum">
              <a:rPr lang="he-IL" smtClean="0"/>
              <a:t>‹#›</a:t>
            </a:fld>
            <a:endParaRPr lang="he-IL"/>
          </a:p>
        </p:txBody>
      </p:sp>
    </p:spTree>
    <p:extLst>
      <p:ext uri="{BB962C8B-B14F-4D97-AF65-F5344CB8AC3E}">
        <p14:creationId xmlns:p14="http://schemas.microsoft.com/office/powerpoint/2010/main" val="2375955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6934860C-5C78-C375-0685-B6B3CD716972}"/>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84807FCC-8078-7083-1035-057F5EBE2757}"/>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4B3592E-9519-BC69-F265-B72C9DBFB7D4}"/>
              </a:ext>
            </a:extLst>
          </p:cNvPr>
          <p:cNvSpPr>
            <a:spLocks noGrp="1"/>
          </p:cNvSpPr>
          <p:nvPr>
            <p:ph type="dt" sz="half" idx="10"/>
          </p:nvPr>
        </p:nvSpPr>
        <p:spPr/>
        <p:txBody>
          <a:bodyPr/>
          <a:lstStyle/>
          <a:p>
            <a:fld id="{18C945BF-BE2E-4A41-99E4-B6BB67134D72}" type="datetimeFigureOut">
              <a:rPr lang="he-IL" smtClean="0"/>
              <a:t>י"ד/חשון/תשפ"ה</a:t>
            </a:fld>
            <a:endParaRPr lang="he-IL"/>
          </a:p>
        </p:txBody>
      </p:sp>
      <p:sp>
        <p:nvSpPr>
          <p:cNvPr id="5" name="מציין מיקום של כותרת תחתונה 4">
            <a:extLst>
              <a:ext uri="{FF2B5EF4-FFF2-40B4-BE49-F238E27FC236}">
                <a16:creationId xmlns:a16="http://schemas.microsoft.com/office/drawing/2014/main" id="{EC031E3B-9385-9E0E-0887-21796102D70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357816E-6040-769B-F2FB-7D30E2CEBA45}"/>
              </a:ext>
            </a:extLst>
          </p:cNvPr>
          <p:cNvSpPr>
            <a:spLocks noGrp="1"/>
          </p:cNvSpPr>
          <p:nvPr>
            <p:ph type="sldNum" sz="quarter" idx="12"/>
          </p:nvPr>
        </p:nvSpPr>
        <p:spPr/>
        <p:txBody>
          <a:bodyPr/>
          <a:lstStyle/>
          <a:p>
            <a:fld id="{D14DC3D8-AE01-45E9-AE47-2CE9F825CCF0}" type="slidenum">
              <a:rPr lang="he-IL" smtClean="0"/>
              <a:t>‹#›</a:t>
            </a:fld>
            <a:endParaRPr lang="he-IL"/>
          </a:p>
        </p:txBody>
      </p:sp>
    </p:spTree>
    <p:extLst>
      <p:ext uri="{BB962C8B-B14F-4D97-AF65-F5344CB8AC3E}">
        <p14:creationId xmlns:p14="http://schemas.microsoft.com/office/powerpoint/2010/main" val="1918857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73D25FA-EB36-479C-B4FC-FF6F83E7A9D7}" type="datetime1">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3250AE-58E6-4BA9-B30D-06D0085D83CC}" type="slidenum">
              <a:rPr lang="en-US" smtClean="0"/>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5690794"/>
            <a:ext cx="1748366" cy="1167205"/>
          </a:xfrm>
          <a:prstGeom prst="rect">
            <a:avLst/>
          </a:prstGeom>
        </p:spPr>
      </p:pic>
    </p:spTree>
    <p:extLst>
      <p:ext uri="{BB962C8B-B14F-4D97-AF65-F5344CB8AC3E}">
        <p14:creationId xmlns:p14="http://schemas.microsoft.com/office/powerpoint/2010/main" val="1379862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15EF2E-A6C3-4031-A8AC-CA8EE1BC63BB}" type="datetime1">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lgn="r" rtl="1">
              <a:defRPr/>
            </a:lvl1pPr>
          </a:lstStyle>
          <a:p>
            <a:fld id="{223250AE-58E6-4BA9-B30D-06D0085D83CC}" type="slidenum">
              <a:rPr lang="en-US" smtClean="0"/>
              <a:pPr/>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636" y="5429034"/>
            <a:ext cx="2240658" cy="1495858"/>
          </a:xfrm>
          <a:prstGeom prst="rect">
            <a:avLst/>
          </a:prstGeom>
        </p:spPr>
      </p:pic>
    </p:spTree>
    <p:extLst>
      <p:ext uri="{BB962C8B-B14F-4D97-AF65-F5344CB8AC3E}">
        <p14:creationId xmlns:p14="http://schemas.microsoft.com/office/powerpoint/2010/main" val="446325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8DCE3B-9BC8-43E0-A8AB-A7646F1FDC30}" type="datetime1">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3250AE-58E6-4BA9-B30D-06D0085D83CC}"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636" y="5429034"/>
            <a:ext cx="2240658" cy="1495858"/>
          </a:xfrm>
          <a:prstGeom prst="rect">
            <a:avLst/>
          </a:prstGeom>
        </p:spPr>
      </p:pic>
    </p:spTree>
    <p:extLst>
      <p:ext uri="{BB962C8B-B14F-4D97-AF65-F5344CB8AC3E}">
        <p14:creationId xmlns:p14="http://schemas.microsoft.com/office/powerpoint/2010/main" val="6511940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0F52D7-87BE-448A-8009-1E5B1787A60B}" type="datetime1">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3250AE-58E6-4BA9-B30D-06D0085D83CC}"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636" y="5439792"/>
            <a:ext cx="2240658" cy="1495858"/>
          </a:xfrm>
          <a:prstGeom prst="rect">
            <a:avLst/>
          </a:prstGeom>
        </p:spPr>
      </p:pic>
    </p:spTree>
    <p:extLst>
      <p:ext uri="{BB962C8B-B14F-4D97-AF65-F5344CB8AC3E}">
        <p14:creationId xmlns:p14="http://schemas.microsoft.com/office/powerpoint/2010/main" val="1998362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920EEF-3865-4F69-92C8-5334DC8E74CE}" type="datetime1">
              <a:rPr lang="en-US" smtClean="0"/>
              <a:t>11/15/2024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3250AE-58E6-4BA9-B30D-06D0085D83CC}"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636" y="5429034"/>
            <a:ext cx="2240658" cy="1495858"/>
          </a:xfrm>
          <a:prstGeom prst="rect">
            <a:avLst/>
          </a:prstGeom>
        </p:spPr>
      </p:pic>
    </p:spTree>
    <p:extLst>
      <p:ext uri="{BB962C8B-B14F-4D97-AF65-F5344CB8AC3E}">
        <p14:creationId xmlns:p14="http://schemas.microsoft.com/office/powerpoint/2010/main" val="457486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5ACD73-6BC0-4C43-BAB0-E36E0DD8FA78}" type="datetime1">
              <a:rPr lang="en-US" smtClean="0"/>
              <a:t>11/15/2024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3250AE-58E6-4BA9-B30D-06D0085D83CC}"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636" y="5429034"/>
            <a:ext cx="2240658" cy="1495858"/>
          </a:xfrm>
          <a:prstGeom prst="rect">
            <a:avLst/>
          </a:prstGeom>
        </p:spPr>
      </p:pic>
    </p:spTree>
    <p:extLst>
      <p:ext uri="{BB962C8B-B14F-4D97-AF65-F5344CB8AC3E}">
        <p14:creationId xmlns:p14="http://schemas.microsoft.com/office/powerpoint/2010/main" val="2247584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6AE2DB-F0D7-41B0-89D8-A723CD382B15}" type="datetime1">
              <a:rPr lang="en-US" smtClean="0"/>
              <a:t>11/15/2024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3250AE-58E6-4BA9-B30D-06D0085D83CC}" type="slidenum">
              <a:rPr lang="en-US" smtClean="0"/>
              <a:t>‹#›</a:t>
            </a:fld>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636" y="5429034"/>
            <a:ext cx="2240658" cy="1495858"/>
          </a:xfrm>
          <a:prstGeom prst="rect">
            <a:avLst/>
          </a:prstGeom>
        </p:spPr>
      </p:pic>
    </p:spTree>
    <p:extLst>
      <p:ext uri="{BB962C8B-B14F-4D97-AF65-F5344CB8AC3E}">
        <p14:creationId xmlns:p14="http://schemas.microsoft.com/office/powerpoint/2010/main" val="1707872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6676D31-BADA-48E3-B53C-0BD97E1E2D06}" type="datetime1">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3250AE-58E6-4BA9-B30D-06D0085D83CC}"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636" y="5429034"/>
            <a:ext cx="2240658" cy="1495858"/>
          </a:xfrm>
          <a:prstGeom prst="rect">
            <a:avLst/>
          </a:prstGeom>
        </p:spPr>
      </p:pic>
    </p:spTree>
    <p:extLst>
      <p:ext uri="{BB962C8B-B14F-4D97-AF65-F5344CB8AC3E}">
        <p14:creationId xmlns:p14="http://schemas.microsoft.com/office/powerpoint/2010/main" val="16541214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29C125D-075C-46BC-8B55-FACDB85001BC}" type="datetime1">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3250AE-58E6-4BA9-B30D-06D0085D83CC}"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636" y="5429034"/>
            <a:ext cx="2240658" cy="1495858"/>
          </a:xfrm>
          <a:prstGeom prst="rect">
            <a:avLst/>
          </a:prstGeom>
        </p:spPr>
      </p:pic>
    </p:spTree>
    <p:extLst>
      <p:ext uri="{BB962C8B-B14F-4D97-AF65-F5344CB8AC3E}">
        <p14:creationId xmlns:p14="http://schemas.microsoft.com/office/powerpoint/2010/main" val="7817863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9BAEC8-3A69-47C1-BACB-5A455B67916C}" type="datetime1">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3250AE-58E6-4BA9-B30D-06D0085D83CC}"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636" y="5429034"/>
            <a:ext cx="2240658" cy="1495858"/>
          </a:xfrm>
          <a:prstGeom prst="rect">
            <a:avLst/>
          </a:prstGeom>
        </p:spPr>
      </p:pic>
    </p:spTree>
    <p:extLst>
      <p:ext uri="{BB962C8B-B14F-4D97-AF65-F5344CB8AC3E}">
        <p14:creationId xmlns:p14="http://schemas.microsoft.com/office/powerpoint/2010/main" val="27052140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C7B9D4-0E82-4EBC-A3BE-88750712A429}" type="datetime1">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3250AE-58E6-4BA9-B30D-06D0085D83CC}"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636" y="5429034"/>
            <a:ext cx="2240658" cy="1495858"/>
          </a:xfrm>
          <a:prstGeom prst="rect">
            <a:avLst/>
          </a:prstGeom>
        </p:spPr>
      </p:pic>
    </p:spTree>
    <p:extLst>
      <p:ext uri="{BB962C8B-B14F-4D97-AF65-F5344CB8AC3E}">
        <p14:creationId xmlns:p14="http://schemas.microsoft.com/office/powerpoint/2010/main" val="55379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1C220A3-D955-DD63-C3A9-6846131AB82F}"/>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721045C-363B-4E58-5B7C-9A0136B99D24}"/>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7AF3D2C-7E07-04A3-53BB-1793DB5417F9}"/>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8C945BF-BE2E-4A41-99E4-B6BB67134D72}" type="datetimeFigureOut">
              <a:rPr lang="he-IL" smtClean="0"/>
              <a:t>י"ד/חשון/תשפ"ה</a:t>
            </a:fld>
            <a:endParaRPr lang="he-IL"/>
          </a:p>
        </p:txBody>
      </p:sp>
      <p:sp>
        <p:nvSpPr>
          <p:cNvPr id="5" name="מציין מיקום של כותרת תחתונה 4">
            <a:extLst>
              <a:ext uri="{FF2B5EF4-FFF2-40B4-BE49-F238E27FC236}">
                <a16:creationId xmlns:a16="http://schemas.microsoft.com/office/drawing/2014/main" id="{AAF17E6E-D308-9E7E-EE97-3599A9E346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562B84E1-61C3-7DB8-7C04-B33090F39DD3}"/>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14DC3D8-AE01-45E9-AE47-2CE9F825CCF0}" type="slidenum">
              <a:rPr lang="he-IL" smtClean="0"/>
              <a:t>‹#›</a:t>
            </a:fld>
            <a:endParaRPr lang="he-IL"/>
          </a:p>
        </p:txBody>
      </p:sp>
    </p:spTree>
    <p:extLst>
      <p:ext uri="{BB962C8B-B14F-4D97-AF65-F5344CB8AC3E}">
        <p14:creationId xmlns:p14="http://schemas.microsoft.com/office/powerpoint/2010/main" val="910841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01239A-3F0E-4704-BEAB-C2266ADBF404}" type="datetime1">
              <a:rPr lang="en-US" smtClean="0"/>
              <a:t>11/15/2024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3250AE-58E6-4BA9-B30D-06D0085D83CC}" type="slidenum">
              <a:rPr lang="en-US" smtClean="0"/>
              <a:t>‹#›</a:t>
            </a:fld>
            <a:endParaRPr lang="en-US"/>
          </a:p>
        </p:txBody>
      </p:sp>
    </p:spTree>
    <p:extLst>
      <p:ext uri="{BB962C8B-B14F-4D97-AF65-F5344CB8AC3E}">
        <p14:creationId xmlns:p14="http://schemas.microsoft.com/office/powerpoint/2010/main" val="28572289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n-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hyperlink" Target="https://ijrcenter.org/2019/05/31/european-court-of-human-rights-issues-first-ever-advisory-opinio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tiff"/><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hyperlink" Target="https://he.wikipedia.org/wiki/%D7%AA%D7%A8%D7%A0%22%D7%96" TargetMode="External"/><Relationship Id="rId13" Type="http://schemas.openxmlformats.org/officeDocument/2006/relationships/hyperlink" Target="https://he.wikipedia.org/w/index.php?title=%D7%9E%D7%A0%D7%97%D7%9D_%D7%9E%D7%A0%D7%93%D7%9C_%D7%97%D7%99%D7%99%D7%9D_%D7%9C%D7%A0%D7%93%D7%90%D7%95&amp;action=edit&amp;redlink=1" TargetMode="External"/><Relationship Id="rId18" Type="http://schemas.openxmlformats.org/officeDocument/2006/relationships/hyperlink" Target="https://he.wikipedia.org/wiki/%D7%90%D7%A4%D7%A8%D7%99%D7%9D_%D7%93%D7%99%D7%99%D7%A0%D7%90%D7%A8%D7%93" TargetMode="External"/><Relationship Id="rId3" Type="http://schemas.openxmlformats.org/officeDocument/2006/relationships/hyperlink" Target="https://he.wikipedia.org/wiki/%D7%99%D7%94%D7%93%D7%95%D7%AA_%D7%90%D7%A9%D7%9B%D7%A0%D7%96" TargetMode="External"/><Relationship Id="rId7" Type="http://schemas.openxmlformats.org/officeDocument/2006/relationships/hyperlink" Target="https://he.wikipedia.org/wiki/%D7%A1%D7%9E%D7%99%D7%9B%D7%94_%D7%9C%D7%A8%D7%91%D7%A0%D7%95%D7%AA" TargetMode="External"/><Relationship Id="rId12" Type="http://schemas.openxmlformats.org/officeDocument/2006/relationships/hyperlink" Target="https://he.wikipedia.org/wiki/%D7%A4%D7%95%D7%9C%D7%98%D7%91%D7%94" TargetMode="External"/><Relationship Id="rId17" Type="http://schemas.openxmlformats.org/officeDocument/2006/relationships/hyperlink" Target="https://he.wikipedia.org/wiki/%D7%94%D7%A4%D7%9C%D7%A1_(%D7%99%D7%A8%D7%97%D7%95%D7%9F)" TargetMode="External"/><Relationship Id="rId2" Type="http://schemas.openxmlformats.org/officeDocument/2006/relationships/notesSlide" Target="../notesSlides/notesSlide16.xml"/><Relationship Id="rId16" Type="http://schemas.openxmlformats.org/officeDocument/2006/relationships/hyperlink" Target="https://he.wikipedia.org/wiki/%D7%90%D7%9C%D7%99%D7%94%D7%95_%D7%91%D7%9B%D7%95%D7%A8_%D7%97%D7%96%D7%9F" TargetMode="External"/><Relationship Id="rId20" Type="http://schemas.openxmlformats.org/officeDocument/2006/relationships/hyperlink" Target="https://he.wikipedia.org/wiki/%D7%90%D7%95%D7%A6%D7%A8_%D7%99%D7%A9%D7%A8%D7%90%D7%9C" TargetMode="External"/><Relationship Id="rId1" Type="http://schemas.openxmlformats.org/officeDocument/2006/relationships/slideLayout" Target="../slideLayouts/slideLayout13.xml"/><Relationship Id="rId6" Type="http://schemas.openxmlformats.org/officeDocument/2006/relationships/hyperlink" Target="https://he.wikipedia.org/wiki/%D7%98%D7%91%D7%A8%D7%99%D7%94" TargetMode="External"/><Relationship Id="rId11" Type="http://schemas.openxmlformats.org/officeDocument/2006/relationships/hyperlink" Target="https://he.wikipedia.org/wiki/%D7%90%D7%9C%D7%99%D7%94%D7%95_%D7%A2%D7%A7%D7%99%D7%91%D7%90_%D7%A8%D7%91%D7%99%D7%A0%D7%95%D7%91%D7%99%D7%A5" TargetMode="External"/><Relationship Id="rId5" Type="http://schemas.openxmlformats.org/officeDocument/2006/relationships/hyperlink" Target="https://he.wikipedia.org/wiki/%D7%97%D7%99%D7%93%D7%95%D7%A9_%D7%94%D7%A1%D7%9E%D7%99%D7%9B%D7%94" TargetMode="External"/><Relationship Id="rId15" Type="http://schemas.openxmlformats.org/officeDocument/2006/relationships/hyperlink" Target="https://he.wikipedia.org/wiki/%D7%90%D7%9C%D7%9B%D7%A1%D7%A0%D7%93%D7%A8%D7%99%D7%94" TargetMode="External"/><Relationship Id="rId10" Type="http://schemas.openxmlformats.org/officeDocument/2006/relationships/hyperlink" Target="https://he.wikipedia.org/wiki/%D7%A7%D7%A8%D7%A7%D7%95%D7%91" TargetMode="External"/><Relationship Id="rId19" Type="http://schemas.openxmlformats.org/officeDocument/2006/relationships/hyperlink" Target="https://he.wikipedia.org/wiki/%D7%90%D7%A8%D7%A6%D7%95%D7%AA_%D7%94%D7%91%D7%A8%D7%99%D7%AA" TargetMode="External"/><Relationship Id="rId4" Type="http://schemas.openxmlformats.org/officeDocument/2006/relationships/hyperlink" Target="https://he.wikipedia.org/wiki/%D7%A7%D7%94%D7%99%D7%A8" TargetMode="External"/><Relationship Id="rId9" Type="http://schemas.openxmlformats.org/officeDocument/2006/relationships/hyperlink" Target="https://he.wikipedia.org/wiki/%D7%A1%D7%A0%D7%94%D7%93%D7%A8%D7%99%D7%9F" TargetMode="External"/><Relationship Id="rId14" Type="http://schemas.openxmlformats.org/officeDocument/2006/relationships/hyperlink" Target="https://he.wikipedia.org/wiki/%D7%96%D7%95%D7%95%D7%99%D7%99%D7%A8%D7%A6%27%D7%94"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AD9BD7B-C1B7-1BD1-F5D4-2ABCC0446D81}"/>
              </a:ext>
            </a:extLst>
          </p:cNvPr>
          <p:cNvSpPr>
            <a:spLocks noGrp="1"/>
          </p:cNvSpPr>
          <p:nvPr>
            <p:ph type="ctrTitle"/>
          </p:nvPr>
        </p:nvSpPr>
        <p:spPr/>
        <p:txBody>
          <a:bodyPr>
            <a:normAutofit/>
          </a:bodyPr>
          <a:lstStyle/>
          <a:p>
            <a:r>
              <a:rPr lang="he-IL" sz="8800" dirty="0"/>
              <a:t>הקמת הסנהדרין בימינו</a:t>
            </a:r>
          </a:p>
        </p:txBody>
      </p:sp>
      <p:sp>
        <p:nvSpPr>
          <p:cNvPr id="3" name="כותרת משנה 2">
            <a:extLst>
              <a:ext uri="{FF2B5EF4-FFF2-40B4-BE49-F238E27FC236}">
                <a16:creationId xmlns:a16="http://schemas.microsoft.com/office/drawing/2014/main" id="{74E096A4-3AEC-9F3F-5DFF-0571512B4263}"/>
              </a:ext>
            </a:extLst>
          </p:cNvPr>
          <p:cNvSpPr>
            <a:spLocks noGrp="1"/>
          </p:cNvSpPr>
          <p:nvPr>
            <p:ph type="subTitle" idx="1"/>
          </p:nvPr>
        </p:nvSpPr>
        <p:spPr/>
        <p:txBody>
          <a:bodyPr/>
          <a:lstStyle/>
          <a:p>
            <a:r>
              <a:rPr lang="he-IL" dirty="0"/>
              <a:t>דברים פרק </a:t>
            </a:r>
            <a:r>
              <a:rPr lang="he-IL" dirty="0" err="1"/>
              <a:t>טז</a:t>
            </a:r>
            <a:r>
              <a:rPr lang="he-IL" dirty="0"/>
              <a:t> פסוק </a:t>
            </a:r>
            <a:r>
              <a:rPr lang="he-IL" dirty="0" err="1"/>
              <a:t>יח</a:t>
            </a:r>
            <a:endParaRPr lang="he-IL" dirty="0"/>
          </a:p>
          <a:p>
            <a:r>
              <a:rPr lang="he-IL" dirty="0">
                <a:highlight>
                  <a:srgbClr val="FFFF00"/>
                </a:highlight>
                <a:latin typeface="Guttman Stam" panose="02010401010101010101" pitchFamily="2" charset="-79"/>
                <a:cs typeface="Guttman Stam" panose="02010401010101010101" pitchFamily="2" charset="-79"/>
              </a:rPr>
              <a:t>שֹׁפְטִים </a:t>
            </a:r>
            <a:r>
              <a:rPr lang="he-IL" dirty="0" err="1">
                <a:highlight>
                  <a:srgbClr val="FFFF00"/>
                </a:highlight>
                <a:latin typeface="Guttman Stam" panose="02010401010101010101" pitchFamily="2" charset="-79"/>
                <a:cs typeface="Guttman Stam" panose="02010401010101010101" pitchFamily="2" charset="-79"/>
              </a:rPr>
              <a:t>וְשֹׁטְרִים</a:t>
            </a:r>
            <a:r>
              <a:rPr lang="he-IL" dirty="0">
                <a:highlight>
                  <a:srgbClr val="FFFF00"/>
                </a:highlight>
                <a:latin typeface="Guttman Stam" panose="02010401010101010101" pitchFamily="2" charset="-79"/>
                <a:cs typeface="Guttman Stam" panose="02010401010101010101" pitchFamily="2" charset="-79"/>
              </a:rPr>
              <a:t> </a:t>
            </a:r>
            <a:r>
              <a:rPr lang="he-IL" dirty="0" err="1">
                <a:highlight>
                  <a:srgbClr val="FFFF00"/>
                </a:highlight>
                <a:latin typeface="Guttman Stam" panose="02010401010101010101" pitchFamily="2" charset="-79"/>
                <a:cs typeface="Guttman Stam" panose="02010401010101010101" pitchFamily="2" charset="-79"/>
              </a:rPr>
              <a:t>תִּתֶּן</a:t>
            </a:r>
            <a:r>
              <a:rPr lang="he-IL" dirty="0">
                <a:highlight>
                  <a:srgbClr val="FFFF00"/>
                </a:highlight>
                <a:latin typeface="Guttman Stam" panose="02010401010101010101" pitchFamily="2" charset="-79"/>
                <a:cs typeface="Guttman Stam" panose="02010401010101010101" pitchFamily="2" charset="-79"/>
              </a:rPr>
              <a:t> לְךָ בְּכָל שְׁעָרֶיךָ</a:t>
            </a:r>
          </a:p>
        </p:txBody>
      </p:sp>
      <p:pic>
        <p:nvPicPr>
          <p:cNvPr id="1026" name="Picture 2" descr="סנהדרין – ויקיפדיה">
            <a:extLst>
              <a:ext uri="{FF2B5EF4-FFF2-40B4-BE49-F238E27FC236}">
                <a16:creationId xmlns:a16="http://schemas.microsoft.com/office/drawing/2014/main" id="{6EE82D4F-894B-90CC-0988-1FE46419FB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88" y="0"/>
            <a:ext cx="2666912" cy="2539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684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BC67674-A69A-4D9E-BC1C-E33F476CA8E2}"/>
              </a:ext>
            </a:extLst>
          </p:cNvPr>
          <p:cNvSpPr>
            <a:spLocks noGrp="1"/>
          </p:cNvSpPr>
          <p:nvPr>
            <p:ph type="title"/>
          </p:nvPr>
        </p:nvSpPr>
        <p:spPr/>
        <p:txBody>
          <a:bodyPr>
            <a:normAutofit/>
          </a:bodyPr>
          <a:lstStyle/>
          <a:p>
            <a:r>
              <a:rPr lang="he-IL" sz="7200" b="1" dirty="0">
                <a:solidFill>
                  <a:srgbClr val="B8995A"/>
                </a:solidFill>
                <a:latin typeface="+mn-lt"/>
                <a:ea typeface="+mn-ea"/>
              </a:rPr>
              <a:t>מי פוגע ביותר בעם ישראל?</a:t>
            </a:r>
          </a:p>
        </p:txBody>
      </p:sp>
      <p:sp>
        <p:nvSpPr>
          <p:cNvPr id="5" name="Text Placeholder 4"/>
          <p:cNvSpPr>
            <a:spLocks noGrp="1"/>
          </p:cNvSpPr>
          <p:nvPr>
            <p:ph type="body" idx="1"/>
          </p:nvPr>
        </p:nvSpPr>
        <p:spPr/>
        <p:txBody>
          <a:bodyPr/>
          <a:lstStyle/>
          <a:p>
            <a:r>
              <a:rPr lang="he-IL" dirty="0"/>
              <a:t> </a:t>
            </a:r>
            <a:endParaRPr lang="en-US" dirty="0"/>
          </a:p>
        </p:txBody>
      </p:sp>
      <p:sp>
        <p:nvSpPr>
          <p:cNvPr id="4" name="מציין מיקום של מספר שקופית 3">
            <a:extLst>
              <a:ext uri="{FF2B5EF4-FFF2-40B4-BE49-F238E27FC236}">
                <a16:creationId xmlns:a16="http://schemas.microsoft.com/office/drawing/2014/main" id="{A50657F3-151C-4804-AAE7-CC9D44EE022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8343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8A1E8B-FAB5-2997-5B13-BC5C264B7D22}"/>
              </a:ext>
            </a:extLst>
          </p:cNvPr>
          <p:cNvSpPr>
            <a:spLocks noGrp="1"/>
          </p:cNvSpPr>
          <p:nvPr>
            <p:ph type="title"/>
          </p:nvPr>
        </p:nvSpPr>
        <p:spPr/>
        <p:txBody>
          <a:bodyPr/>
          <a:lstStyle/>
          <a:p>
            <a:r>
              <a:rPr lang="he-IL" dirty="0"/>
              <a:t>הממסד המנוכר והפוגע ביותר בערכי             היהדות והציונות בישראל </a:t>
            </a:r>
          </a:p>
        </p:txBody>
      </p:sp>
      <p:sp>
        <p:nvSpPr>
          <p:cNvPr id="3" name="מציין מיקום תוכן 2">
            <a:extLst>
              <a:ext uri="{FF2B5EF4-FFF2-40B4-BE49-F238E27FC236}">
                <a16:creationId xmlns:a16="http://schemas.microsoft.com/office/drawing/2014/main" id="{7BC6A77F-D32B-7AC8-A901-6E12D2CB9475}"/>
              </a:ext>
            </a:extLst>
          </p:cNvPr>
          <p:cNvSpPr>
            <a:spLocks noGrp="1"/>
          </p:cNvSpPr>
          <p:nvPr>
            <p:ph idx="1"/>
          </p:nvPr>
        </p:nvSpPr>
        <p:spPr/>
        <p:txBody>
          <a:bodyPr>
            <a:normAutofit fontScale="77500" lnSpcReduction="20000"/>
          </a:bodyPr>
          <a:lstStyle/>
          <a:p>
            <a:r>
              <a:rPr lang="he-IL" dirty="0"/>
              <a:t>פגיעה בביטחון ישראל: </a:t>
            </a:r>
          </a:p>
          <a:p>
            <a:r>
              <a:rPr lang="he-IL" dirty="0"/>
              <a:t>א בית המשפט אסר טלטול נחקרי שב"כ גם במצבים של פצצה מתקתקת. </a:t>
            </a:r>
          </a:p>
          <a:p>
            <a:r>
              <a:rPr lang="he-IL" dirty="0"/>
              <a:t>ב ביטל את נוהל שכן שיטה שהצילה חיי חיילים רבים. </a:t>
            </a:r>
          </a:p>
          <a:p>
            <a:r>
              <a:rPr lang="he-IL" dirty="0"/>
              <a:t>ג הציב מגבלות חמורות שקושרות את ידי צה"ל באשר לפגיעה במחבלים שעומדים לבצע פיגוע. </a:t>
            </a:r>
          </a:p>
          <a:p>
            <a:r>
              <a:rPr lang="he-IL" dirty="0"/>
              <a:t>ד פסל חוק שנחקק בכנסת והתיר לעצור מחבלים קשים במשך שבועיים בלי לראות שופט למרות הצורך הביטחוני שבכך כדי להוציא מהם מידע </a:t>
            </a:r>
          </a:p>
          <a:p>
            <a:r>
              <a:rPr lang="he-IL" dirty="0"/>
              <a:t>ה בניגוד לעמדת מערכת הביטחון במקומות רבים הורה על פירוק והזזת קטעים בגדר ההפרדה או בגדרות היישובים וכן הורה לפתוח כבישים ולהסיר מחסומים תוך ידיעה ברורה שהדבר עלול לגרום לסיכון ביטחוני </a:t>
            </a:r>
          </a:p>
          <a:p>
            <a:r>
              <a:rPr lang="he-IL" dirty="0"/>
              <a:t>ו בשורה של החלטות בית המשפט והממסד המשפטי כפו על צה"ל גיוס בנות ליחידות לוחמות בניגוד לעמדת הוועדות המקצועיות.</a:t>
            </a:r>
          </a:p>
          <a:p>
            <a:r>
              <a:rPr lang="he-IL" dirty="0"/>
              <a:t> לעתים עצם העובדה שבג"ץ מתחיל לדון בעתירות מסוימות גורמת למערכת השלטונית לסגת מתוכניתה לדוגמא בג"ץ קיים דיונים בעתירות השמאל נגד צמצום אספקת דלק חשמל ומצרכים שונים לעזה ובעקבות זאת הורה היועץ המשפטי מר מזוז לממשלה להתקפל מתוכניתה .</a:t>
            </a:r>
          </a:p>
        </p:txBody>
      </p:sp>
      <p:sp>
        <p:nvSpPr>
          <p:cNvPr id="4" name="מציין מיקום של מספר שקופית 3">
            <a:extLst>
              <a:ext uri="{FF2B5EF4-FFF2-40B4-BE49-F238E27FC236}">
                <a16:creationId xmlns:a16="http://schemas.microsoft.com/office/drawing/2014/main" id="{2260579F-2426-D6C6-7E55-53174B1977A8}"/>
              </a:ext>
            </a:extLst>
          </p:cNvPr>
          <p:cNvSpPr>
            <a:spLocks noGrp="1"/>
          </p:cNvSpPr>
          <p:nvPr>
            <p:ph type="sldNum" sz="quarter" idx="12"/>
          </p:nvPr>
        </p:nvSpPr>
        <p:spPr/>
        <p:txBody>
          <a:bodyPr/>
          <a:lstStyle/>
          <a:p>
            <a:fld id="{223250AE-58E6-4BA9-B30D-06D0085D83CC}" type="slidenum">
              <a:rPr lang="en-US" smtClean="0"/>
              <a:pPr/>
              <a:t>3</a:t>
            </a:fld>
            <a:endParaRPr lang="en-US"/>
          </a:p>
        </p:txBody>
      </p:sp>
      <p:pic>
        <p:nvPicPr>
          <p:cNvPr id="6146" name="Picture 2" descr="דעה | בג&quot;ץ, אל תתערב | ישראל היום">
            <a:extLst>
              <a:ext uri="{FF2B5EF4-FFF2-40B4-BE49-F238E27FC236}">
                <a16:creationId xmlns:a16="http://schemas.microsoft.com/office/drawing/2014/main" id="{A9E88F06-BDB9-F733-9DEA-CADFCEC028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649" y="0"/>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154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FC4EC06-FFF2-92FA-8328-D5E7E0F659C2}"/>
              </a:ext>
            </a:extLst>
          </p:cNvPr>
          <p:cNvSpPr>
            <a:spLocks noGrp="1"/>
          </p:cNvSpPr>
          <p:nvPr>
            <p:ph type="title"/>
          </p:nvPr>
        </p:nvSpPr>
        <p:spPr/>
        <p:txBody>
          <a:bodyPr/>
          <a:lstStyle/>
          <a:p>
            <a:pPr algn="ctr"/>
            <a:r>
              <a:rPr lang="he-IL" dirty="0"/>
              <a:t>עונש גלות </a:t>
            </a:r>
          </a:p>
        </p:txBody>
      </p:sp>
      <p:sp>
        <p:nvSpPr>
          <p:cNvPr id="3" name="מציין מיקום תוכן 2">
            <a:extLst>
              <a:ext uri="{FF2B5EF4-FFF2-40B4-BE49-F238E27FC236}">
                <a16:creationId xmlns:a16="http://schemas.microsoft.com/office/drawing/2014/main" id="{F6A1500B-6D55-0DEB-4216-3E14FD5503DE}"/>
              </a:ext>
            </a:extLst>
          </p:cNvPr>
          <p:cNvSpPr>
            <a:spLocks noGrp="1"/>
          </p:cNvSpPr>
          <p:nvPr>
            <p:ph idx="1"/>
          </p:nvPr>
        </p:nvSpPr>
        <p:spPr/>
        <p:txBody>
          <a:bodyPr>
            <a:normAutofit fontScale="92500" lnSpcReduction="20000"/>
          </a:bodyPr>
          <a:lstStyle/>
          <a:p>
            <a:endParaRPr lang="he-IL" dirty="0"/>
          </a:p>
          <a:p>
            <a:r>
              <a:rPr lang="he-IL" dirty="0"/>
              <a:t>בית המשפט הפך את עצמו לזירה שבה מתקבלות הכרעות  צבאיות טקטיות, ולמעשה "הזמין" ארגוני חברה אזרחית  לעתור נגד מדיניות צה"ל; כתוצאה מכך, הן השדרה  הפיקודית והן השדרה המשפטית בצה"ל התרגלו  להתאים את עצמם לרוח שנשבה מירושלים, בידיעה  שאם יעשו אחרת — ימהרו ארגוני "זכויות אדם" לבג"ץ  וימצאו אצלו אוזן קשבת. </a:t>
            </a:r>
          </a:p>
          <a:p>
            <a:r>
              <a:rPr lang="he-IL" dirty="0"/>
              <a:t>למשל, בבג"ץ נוסף משנת  2002 שמנע את ההחלטה של צה"ל להעביר את  משפחתו של מחבל מתאבד לעזה, נתן ברק חוות דעת  ששללה את החלטת צה"ל בעודו נשען על פרשנות שעד  אז נחשבה מחמירה ושנויה במחלוקת לאמנת ז'נבה  הרביעית. </a:t>
            </a:r>
          </a:p>
          <a:p>
            <a:r>
              <a:rPr lang="he-IL" dirty="0"/>
              <a:t>על אף שמדובר היה בתקדים גמור —  מבלי שהצהיר באופן מפורש על רצונו, הצליח בג"ץ  לגרום לכך שהעתקת מגורים תיעלם </a:t>
            </a:r>
            <a:r>
              <a:rPr lang="he-IL" dirty="0" err="1"/>
              <a:t>מרפטואר</a:t>
            </a:r>
            <a:r>
              <a:rPr lang="he-IL" dirty="0"/>
              <a:t> הענישה  של צה"ל. ואכן, מאז... שוב לא נעשה בה שימוש.</a:t>
            </a:r>
          </a:p>
        </p:txBody>
      </p:sp>
      <p:sp>
        <p:nvSpPr>
          <p:cNvPr id="4" name="מציין מיקום של מספר שקופית 3">
            <a:extLst>
              <a:ext uri="{FF2B5EF4-FFF2-40B4-BE49-F238E27FC236}">
                <a16:creationId xmlns:a16="http://schemas.microsoft.com/office/drawing/2014/main" id="{AA85C6DB-A889-FBAA-CE52-C47467F9B167}"/>
              </a:ext>
            </a:extLst>
          </p:cNvPr>
          <p:cNvSpPr>
            <a:spLocks noGrp="1"/>
          </p:cNvSpPr>
          <p:nvPr>
            <p:ph type="sldNum" sz="quarter" idx="12"/>
          </p:nvPr>
        </p:nvSpPr>
        <p:spPr/>
        <p:txBody>
          <a:bodyPr/>
          <a:lstStyle/>
          <a:p>
            <a:fld id="{223250AE-58E6-4BA9-B30D-06D0085D83CC}" type="slidenum">
              <a:rPr lang="en-US" smtClean="0"/>
              <a:pPr/>
              <a:t>4</a:t>
            </a:fld>
            <a:endParaRPr lang="en-US"/>
          </a:p>
        </p:txBody>
      </p:sp>
    </p:spTree>
    <p:extLst>
      <p:ext uri="{BB962C8B-B14F-4D97-AF65-F5344CB8AC3E}">
        <p14:creationId xmlns:p14="http://schemas.microsoft.com/office/powerpoint/2010/main" val="4935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FC4EC06-FFF2-92FA-8328-D5E7E0F659C2}"/>
              </a:ext>
            </a:extLst>
          </p:cNvPr>
          <p:cNvSpPr>
            <a:spLocks noGrp="1"/>
          </p:cNvSpPr>
          <p:nvPr>
            <p:ph type="title"/>
          </p:nvPr>
        </p:nvSpPr>
        <p:spPr/>
        <p:txBody>
          <a:bodyPr/>
          <a:lstStyle/>
          <a:p>
            <a:pPr algn="ctr"/>
            <a:r>
              <a:rPr lang="he-IL" dirty="0"/>
              <a:t>נוהל שכן</a:t>
            </a:r>
          </a:p>
        </p:txBody>
      </p:sp>
      <p:sp>
        <p:nvSpPr>
          <p:cNvPr id="3" name="מציין מיקום תוכן 2">
            <a:extLst>
              <a:ext uri="{FF2B5EF4-FFF2-40B4-BE49-F238E27FC236}">
                <a16:creationId xmlns:a16="http://schemas.microsoft.com/office/drawing/2014/main" id="{F6A1500B-6D55-0DEB-4216-3E14FD5503DE}"/>
              </a:ext>
            </a:extLst>
          </p:cNvPr>
          <p:cNvSpPr>
            <a:spLocks noGrp="1"/>
          </p:cNvSpPr>
          <p:nvPr>
            <p:ph idx="1"/>
          </p:nvPr>
        </p:nvSpPr>
        <p:spPr/>
        <p:txBody>
          <a:bodyPr>
            <a:normAutofit/>
          </a:bodyPr>
          <a:lstStyle/>
          <a:p>
            <a:r>
              <a:rPr lang="he-IL" dirty="0"/>
              <a:t> "נוהל שכן" באוקטובר 2007 ננזף מפקד אוגדת </a:t>
            </a:r>
            <a:r>
              <a:rPr lang="he-IL" dirty="0" err="1"/>
              <a:t>איו"ש</a:t>
            </a:r>
            <a:r>
              <a:rPr lang="he-IL" dirty="0"/>
              <a:t>, תא"ל (דאז)  יאיר גולן, עקב הפעלת "נוהל שכן" בידי פקודיו, ומשום  שבית המשפט העליון אסר על השימוש בנוהל.</a:t>
            </a:r>
          </a:p>
          <a:p>
            <a:r>
              <a:rPr lang="he-IL" dirty="0"/>
              <a:t>נוהל שכן נכנס לשימוש בצה"ל בימי מבצע חומת מגן.  כשמבוקש היה מתבצר בתוך בית, כוח צה"ל היה מבקש  מאדם שמוכר למבוקש להיכנס לבית ולדרוש ממנו  לצאת החוצה. </a:t>
            </a:r>
          </a:p>
          <a:p>
            <a:r>
              <a:rPr lang="he-IL" dirty="0"/>
              <a:t>צה"ל השתמש בנוהל מאות פעמים  </a:t>
            </a:r>
            <a:r>
              <a:rPr lang="he-IL" dirty="0" err="1"/>
              <a:t>וה"שכן</a:t>
            </a:r>
            <a:r>
              <a:rPr lang="he-IL" dirty="0"/>
              <a:t>" מעולם לא נפגע, למעט פעם אחת, כשהמבוקש  ככל הנראה התבלבל וחשב שהשכן שנכנס לבית הוא חייל.  </a:t>
            </a:r>
          </a:p>
        </p:txBody>
      </p:sp>
      <p:sp>
        <p:nvSpPr>
          <p:cNvPr id="4" name="מציין מיקום של מספר שקופית 3">
            <a:extLst>
              <a:ext uri="{FF2B5EF4-FFF2-40B4-BE49-F238E27FC236}">
                <a16:creationId xmlns:a16="http://schemas.microsoft.com/office/drawing/2014/main" id="{AA85C6DB-A889-FBAA-CE52-C47467F9B167}"/>
              </a:ext>
            </a:extLst>
          </p:cNvPr>
          <p:cNvSpPr>
            <a:spLocks noGrp="1"/>
          </p:cNvSpPr>
          <p:nvPr>
            <p:ph type="sldNum" sz="quarter" idx="12"/>
          </p:nvPr>
        </p:nvSpPr>
        <p:spPr/>
        <p:txBody>
          <a:bodyPr/>
          <a:lstStyle/>
          <a:p>
            <a:fld id="{223250AE-58E6-4BA9-B30D-06D0085D83CC}" type="slidenum">
              <a:rPr lang="en-US" smtClean="0"/>
              <a:pPr/>
              <a:t>5</a:t>
            </a:fld>
            <a:endParaRPr lang="en-US"/>
          </a:p>
        </p:txBody>
      </p:sp>
      <p:pic>
        <p:nvPicPr>
          <p:cNvPr id="2050" name="Picture 2">
            <a:extLst>
              <a:ext uri="{FF2B5EF4-FFF2-40B4-BE49-F238E27FC236}">
                <a16:creationId xmlns:a16="http://schemas.microsoft.com/office/drawing/2014/main" id="{94A715B1-955B-710A-8345-8FA4A039FD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234" y="66981"/>
            <a:ext cx="2381250" cy="186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150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FC4EC06-FFF2-92FA-8328-D5E7E0F659C2}"/>
              </a:ext>
            </a:extLst>
          </p:cNvPr>
          <p:cNvSpPr>
            <a:spLocks noGrp="1"/>
          </p:cNvSpPr>
          <p:nvPr>
            <p:ph type="title"/>
          </p:nvPr>
        </p:nvSpPr>
        <p:spPr/>
        <p:txBody>
          <a:bodyPr/>
          <a:lstStyle/>
          <a:p>
            <a:pPr algn="ctr"/>
            <a:r>
              <a:rPr lang="he-IL" dirty="0"/>
              <a:t>יאיר גולן </a:t>
            </a:r>
          </a:p>
        </p:txBody>
      </p:sp>
      <p:sp>
        <p:nvSpPr>
          <p:cNvPr id="3" name="מציין מיקום תוכן 2">
            <a:extLst>
              <a:ext uri="{FF2B5EF4-FFF2-40B4-BE49-F238E27FC236}">
                <a16:creationId xmlns:a16="http://schemas.microsoft.com/office/drawing/2014/main" id="{F6A1500B-6D55-0DEB-4216-3E14FD5503DE}"/>
              </a:ext>
            </a:extLst>
          </p:cNvPr>
          <p:cNvSpPr>
            <a:spLocks noGrp="1"/>
          </p:cNvSpPr>
          <p:nvPr>
            <p:ph idx="1"/>
          </p:nvPr>
        </p:nvSpPr>
        <p:spPr>
          <a:xfrm>
            <a:off x="838200" y="1825625"/>
            <a:ext cx="10515600" cy="4781652"/>
          </a:xfrm>
        </p:spPr>
        <p:txBody>
          <a:bodyPr>
            <a:normAutofit fontScale="70000" lnSpcReduction="20000"/>
          </a:bodyPr>
          <a:lstStyle/>
          <a:p>
            <a:endParaRPr lang="he-IL" dirty="0"/>
          </a:p>
          <a:p>
            <a:r>
              <a:rPr lang="he-IL" dirty="0"/>
              <a:t>יאיר גולן, בהיותו מפקד אוגדה, אישר לקחת בן משפחה של  המבוקש, לתת לו מחסה ולדרוש ממנו לכרוז ולומר  למבוקש לצאת. </a:t>
            </a:r>
          </a:p>
          <a:p>
            <a:r>
              <a:rPr lang="he-IL" dirty="0"/>
              <a:t>כששוחחתי עם גולן על המקרה הוא  הסביר שהפעולה לא סיכנה את בן משפחתו של החשוד,  מנעה פגיעה בחיי חיילים ובחיי בלתי מעורבים, ולא  סיכנה אפילו את המבוקש. </a:t>
            </a:r>
          </a:p>
          <a:p>
            <a:r>
              <a:rPr lang="he-IL" dirty="0"/>
              <a:t>לשאלה אם יש בכך לחץ  פסיכולוגי שמשפיע על המבוקש, ענה גולן שהתשובה  חיובית בהחלט: "ברגע שאתה מביא את אמא שלו, עם  מגפון, כשהיא עומדת מאחורי מחסה ובוכה לו ומתחננת  בפניו שיצא — הוא יוצא". האם מבחינתה רוצה להציל  את בנה, והיא מצילה לא רק אותו אלא גם את הסובבים  אותם.</a:t>
            </a:r>
          </a:p>
          <a:p>
            <a:r>
              <a:rPr lang="he-IL" dirty="0"/>
              <a:t>לדברי גולן, השימוש בנוהל שכן הוא החלופה הבטוחה  ביותר, ועובד במידה רבה לטובת כל הצדדים: בהנחה  שהמשימה של צה"ל היא לאתר וללכוד את המבוקש,  האפשרויות הן כניסה של חיילים לבית לצורך המעצר  — מה שכמובן חושף את החיילים לסכנות רבות — או  פעולה הרסנית כמו פיצוץ הבית שעלולה גם לפגוע  במטרה המבצעית ובמי שעומד בסביבתה וגם לעורר  שנאה ותאוות נקם בקרב השכנים והמשפחה. </a:t>
            </a:r>
          </a:p>
          <a:p>
            <a:r>
              <a:rPr lang="he-IL" dirty="0"/>
              <a:t>נוהל שכן  מאפשר לסיים את האירוע המורכב ב"מידתיות": ללא  פגיעה ברכוש וללא פגיעה בבלתי מעורבים — אחד  הכללים המנחים במלחמה בסביבה אזרחית.  הנושא הגיע לפתחו של בג"ץ עוד ב־2002, בעתירה  שהגישו </a:t>
            </a:r>
            <a:r>
              <a:rPr lang="he-IL" dirty="0" err="1"/>
              <a:t>עדאלה</a:t>
            </a:r>
            <a:r>
              <a:rPr lang="he-IL" dirty="0"/>
              <a:t>, האגודה לזכויות האזרח, בצלם,  העמותה הפלסטינית להגנה על זכויות אדם והסביבה </a:t>
            </a:r>
          </a:p>
          <a:p>
            <a:endParaRPr lang="he-IL" dirty="0"/>
          </a:p>
        </p:txBody>
      </p:sp>
      <p:sp>
        <p:nvSpPr>
          <p:cNvPr id="4" name="מציין מיקום של מספר שקופית 3">
            <a:extLst>
              <a:ext uri="{FF2B5EF4-FFF2-40B4-BE49-F238E27FC236}">
                <a16:creationId xmlns:a16="http://schemas.microsoft.com/office/drawing/2014/main" id="{AA85C6DB-A889-FBAA-CE52-C47467F9B167}"/>
              </a:ext>
            </a:extLst>
          </p:cNvPr>
          <p:cNvSpPr>
            <a:spLocks noGrp="1"/>
          </p:cNvSpPr>
          <p:nvPr>
            <p:ph type="sldNum" sz="quarter" idx="12"/>
          </p:nvPr>
        </p:nvSpPr>
        <p:spPr/>
        <p:txBody>
          <a:bodyPr/>
          <a:lstStyle/>
          <a:p>
            <a:fld id="{223250AE-58E6-4BA9-B30D-06D0085D83CC}" type="slidenum">
              <a:rPr lang="en-US" smtClean="0"/>
              <a:pPr/>
              <a:t>6</a:t>
            </a:fld>
            <a:endParaRPr lang="en-US"/>
          </a:p>
        </p:txBody>
      </p:sp>
    </p:spTree>
    <p:extLst>
      <p:ext uri="{BB962C8B-B14F-4D97-AF65-F5344CB8AC3E}">
        <p14:creationId xmlns:p14="http://schemas.microsoft.com/office/powerpoint/2010/main" val="2140456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FC4EC06-FFF2-92FA-8328-D5E7E0F659C2}"/>
              </a:ext>
            </a:extLst>
          </p:cNvPr>
          <p:cNvSpPr>
            <a:spLocks noGrp="1"/>
          </p:cNvSpPr>
          <p:nvPr>
            <p:ph type="title"/>
          </p:nvPr>
        </p:nvSpPr>
        <p:spPr/>
        <p:txBody>
          <a:bodyPr/>
          <a:lstStyle/>
          <a:p>
            <a:pPr algn="ctr"/>
            <a:r>
              <a:rPr lang="he-IL" dirty="0"/>
              <a:t>אין לזה תקדים</a:t>
            </a:r>
          </a:p>
        </p:txBody>
      </p:sp>
      <p:sp>
        <p:nvSpPr>
          <p:cNvPr id="3" name="מציין מיקום תוכן 2">
            <a:extLst>
              <a:ext uri="{FF2B5EF4-FFF2-40B4-BE49-F238E27FC236}">
                <a16:creationId xmlns:a16="http://schemas.microsoft.com/office/drawing/2014/main" id="{F6A1500B-6D55-0DEB-4216-3E14FD5503DE}"/>
              </a:ext>
            </a:extLst>
          </p:cNvPr>
          <p:cNvSpPr>
            <a:spLocks noGrp="1"/>
          </p:cNvSpPr>
          <p:nvPr>
            <p:ph idx="1"/>
          </p:nvPr>
        </p:nvSpPr>
        <p:spPr/>
        <p:txBody>
          <a:bodyPr>
            <a:normAutofit/>
          </a:bodyPr>
          <a:lstStyle/>
          <a:p>
            <a:r>
              <a:rPr lang="he-IL" b="0" i="0" dirty="0">
                <a:solidFill>
                  <a:srgbClr val="222222"/>
                </a:solidFill>
                <a:effectLst/>
                <a:latin typeface="Arial" panose="020B0604020202020204" pitchFamily="34" charset="0"/>
              </a:rPr>
              <a:t>דוגמה זו לעוצמתו של בית המשפט ונכונותו להתערב  שיפוטית אף במהלך לחימה היא חסרת תקדים בעולם  כולו. </a:t>
            </a:r>
          </a:p>
          <a:p>
            <a:r>
              <a:rPr lang="he-IL" b="0" i="0" dirty="0">
                <a:solidFill>
                  <a:srgbClr val="222222"/>
                </a:solidFill>
                <a:effectLst/>
                <a:latin typeface="Arial" panose="020B0604020202020204" pitchFamily="34" charset="0"/>
              </a:rPr>
              <a:t>לא ידוע על אף בית משפט, ובוודאי לא על בית  משפט עליון של מדינה כלשהי, שנקט אי פעם מדיניות  דומה. העובדה שאף בית משפט בעולם לא התנהג  מעולם בצורה זו אינה מקרית — בית המשפט איננו  המוסד המתאים לנהל מערכות צבאיות, אפילו אם  התערבותו מוגבלת להיבטים המשפטיים וההומניטריים  של הלחימה. </a:t>
            </a:r>
          </a:p>
          <a:p>
            <a:r>
              <a:rPr lang="he-IL" b="0" i="0" dirty="0">
                <a:solidFill>
                  <a:srgbClr val="222222"/>
                </a:solidFill>
                <a:effectLst/>
                <a:latin typeface="Arial" panose="020B0604020202020204" pitchFamily="34" charset="0"/>
              </a:rPr>
              <a:t>דומה שיותר </a:t>
            </a:r>
            <a:r>
              <a:rPr lang="he-IL" b="0" i="0" dirty="0" err="1">
                <a:solidFill>
                  <a:srgbClr val="222222"/>
                </a:solidFill>
                <a:effectLst/>
                <a:latin typeface="Arial" panose="020B0604020202020204" pitchFamily="34" charset="0"/>
              </a:rPr>
              <a:t>משהיתה</a:t>
            </a:r>
            <a:r>
              <a:rPr lang="he-IL" b="0" i="0" dirty="0">
                <a:solidFill>
                  <a:srgbClr val="222222"/>
                </a:solidFill>
                <a:effectLst/>
                <a:latin typeface="Arial" panose="020B0604020202020204" pitchFamily="34" charset="0"/>
              </a:rPr>
              <a:t> כאן עמדה שיפוטית,  היה כאן ביטוי לעוצמה אישית."2</a:t>
            </a:r>
            <a:endParaRPr lang="he-IL" dirty="0"/>
          </a:p>
        </p:txBody>
      </p:sp>
      <p:sp>
        <p:nvSpPr>
          <p:cNvPr id="4" name="מציין מיקום של מספר שקופית 3">
            <a:extLst>
              <a:ext uri="{FF2B5EF4-FFF2-40B4-BE49-F238E27FC236}">
                <a16:creationId xmlns:a16="http://schemas.microsoft.com/office/drawing/2014/main" id="{AA85C6DB-A889-FBAA-CE52-C47467F9B167}"/>
              </a:ext>
            </a:extLst>
          </p:cNvPr>
          <p:cNvSpPr>
            <a:spLocks noGrp="1"/>
          </p:cNvSpPr>
          <p:nvPr>
            <p:ph type="sldNum" sz="quarter" idx="12"/>
          </p:nvPr>
        </p:nvSpPr>
        <p:spPr/>
        <p:txBody>
          <a:bodyPr/>
          <a:lstStyle/>
          <a:p>
            <a:fld id="{223250AE-58E6-4BA9-B30D-06D0085D83CC}" type="slidenum">
              <a:rPr lang="en-US" smtClean="0"/>
              <a:pPr/>
              <a:t>7</a:t>
            </a:fld>
            <a:endParaRPr lang="en-US"/>
          </a:p>
        </p:txBody>
      </p:sp>
    </p:spTree>
    <p:extLst>
      <p:ext uri="{BB962C8B-B14F-4D97-AF65-F5344CB8AC3E}">
        <p14:creationId xmlns:p14="http://schemas.microsoft.com/office/powerpoint/2010/main" val="2976405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כותרת 7">
            <a:extLst>
              <a:ext uri="{FF2B5EF4-FFF2-40B4-BE49-F238E27FC236}">
                <a16:creationId xmlns:a16="http://schemas.microsoft.com/office/drawing/2014/main" id="{1C7E842E-7145-AFE5-4882-E6FAC9835980}"/>
              </a:ext>
            </a:extLst>
          </p:cNvPr>
          <p:cNvSpPr>
            <a:spLocks noGrp="1"/>
          </p:cNvSpPr>
          <p:nvPr>
            <p:ph type="title"/>
          </p:nvPr>
        </p:nvSpPr>
        <p:spPr/>
        <p:txBody>
          <a:bodyPr/>
          <a:lstStyle/>
          <a:p>
            <a:pPr algn="ctr"/>
            <a:r>
              <a:rPr lang="he-IL" dirty="0"/>
              <a:t>שתים רעות עשה עמי</a:t>
            </a:r>
          </a:p>
        </p:txBody>
      </p:sp>
      <p:sp>
        <p:nvSpPr>
          <p:cNvPr id="9" name="מציין מיקום תוכן 8">
            <a:extLst>
              <a:ext uri="{FF2B5EF4-FFF2-40B4-BE49-F238E27FC236}">
                <a16:creationId xmlns:a16="http://schemas.microsoft.com/office/drawing/2014/main" id="{B18D522C-38B8-62EA-7EE6-1BA22E921748}"/>
              </a:ext>
            </a:extLst>
          </p:cNvPr>
          <p:cNvSpPr>
            <a:spLocks noGrp="1"/>
          </p:cNvSpPr>
          <p:nvPr>
            <p:ph idx="1"/>
          </p:nvPr>
        </p:nvSpPr>
        <p:spPr/>
        <p:txBody>
          <a:bodyPr/>
          <a:lstStyle/>
          <a:p>
            <a:r>
              <a:rPr lang="he-IL" dirty="0"/>
              <a:t>ירמיהו פרק ב פסוק יא - יד</a:t>
            </a:r>
          </a:p>
          <a:p>
            <a:r>
              <a:rPr lang="he-IL" dirty="0" err="1"/>
              <a:t>הַהֵימִיר</a:t>
            </a:r>
            <a:r>
              <a:rPr lang="he-IL" dirty="0"/>
              <a:t> גּוֹי </a:t>
            </a:r>
            <a:r>
              <a:rPr lang="he-IL" dirty="0" err="1"/>
              <a:t>אֱלֹהִים</a:t>
            </a:r>
            <a:r>
              <a:rPr lang="he-IL" dirty="0"/>
              <a:t> וְהֵמָּה לֹא </a:t>
            </a:r>
            <a:r>
              <a:rPr lang="he-IL" dirty="0" err="1"/>
              <a:t>אֱלֹהִים</a:t>
            </a:r>
            <a:r>
              <a:rPr lang="he-IL" dirty="0"/>
              <a:t> וְעַמִּי הֵמִיר כְּבוֹדוֹ </a:t>
            </a:r>
            <a:r>
              <a:rPr lang="he-IL" dirty="0" err="1"/>
              <a:t>בְּלוֹא</a:t>
            </a:r>
            <a:r>
              <a:rPr lang="he-IL" dirty="0"/>
              <a:t> יוֹעִיל: שֹׁמּוּ שָׁמַיִם עַל זֹאת וְשַׂעֲרוּ חָרְבוּ מְאֹד נְאֻם יְהֹוָה: כִּי שְׁתַּיִם רָעוֹת עָשָׂה עַמִּי אֹתִי עָזְבוּ מְקוֹר מַיִם חַיִּים לַחְצֹב לָהֶם בֹּארוֹת </a:t>
            </a:r>
            <a:r>
              <a:rPr lang="he-IL" dirty="0" err="1"/>
              <a:t>בֹּארֹת</a:t>
            </a:r>
            <a:r>
              <a:rPr lang="he-IL" dirty="0"/>
              <a:t> נִשְׁבָּרִים אֲשֶׁר לֹא יָכִלוּ הַמָּיִם: הַעֶבֶד יִשְׂרָאֵל אִם יְלִיד בַּיִת הוּא מַדּוּעַ הָיָה לָבַז: </a:t>
            </a:r>
          </a:p>
        </p:txBody>
      </p:sp>
      <p:sp>
        <p:nvSpPr>
          <p:cNvPr id="7" name="מציין מיקום של מספר שקופית 6">
            <a:extLst>
              <a:ext uri="{FF2B5EF4-FFF2-40B4-BE49-F238E27FC236}">
                <a16:creationId xmlns:a16="http://schemas.microsoft.com/office/drawing/2014/main" id="{66D6AEA1-4642-6C67-F27A-4DDC9AB7CEEF}"/>
              </a:ext>
            </a:extLst>
          </p:cNvPr>
          <p:cNvSpPr>
            <a:spLocks noGrp="1"/>
          </p:cNvSpPr>
          <p:nvPr>
            <p:ph type="sldNum" sz="quarter" idx="12"/>
          </p:nvPr>
        </p:nvSpPr>
        <p:spPr/>
        <p:txBody>
          <a:bodyPr/>
          <a:lstStyle/>
          <a:p>
            <a:fld id="{223250AE-58E6-4BA9-B30D-06D0085D83CC}" type="slidenum">
              <a:rPr lang="en-US" smtClean="0"/>
              <a:t>8</a:t>
            </a:fld>
            <a:endParaRPr lang="en-US"/>
          </a:p>
        </p:txBody>
      </p:sp>
    </p:spTree>
    <p:extLst>
      <p:ext uri="{BB962C8B-B14F-4D97-AF65-F5344CB8AC3E}">
        <p14:creationId xmlns:p14="http://schemas.microsoft.com/office/powerpoint/2010/main" val="3246444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FC4EC06-FFF2-92FA-8328-D5E7E0F659C2}"/>
              </a:ext>
            </a:extLst>
          </p:cNvPr>
          <p:cNvSpPr>
            <a:spLocks noGrp="1"/>
          </p:cNvSpPr>
          <p:nvPr>
            <p:ph type="title"/>
          </p:nvPr>
        </p:nvSpPr>
        <p:spPr/>
        <p:txBody>
          <a:bodyPr/>
          <a:lstStyle/>
          <a:p>
            <a:pPr algn="ctr"/>
            <a:br>
              <a:rPr lang="he-IL" dirty="0"/>
            </a:br>
            <a:r>
              <a:rPr lang="he-IL" dirty="0"/>
              <a:t>צֶדֶק יָלִין בָּהּ וְעַתָּה מְרַצְּחִים: </a:t>
            </a:r>
          </a:p>
        </p:txBody>
      </p:sp>
      <p:sp>
        <p:nvSpPr>
          <p:cNvPr id="3" name="מציין מיקום תוכן 2">
            <a:extLst>
              <a:ext uri="{FF2B5EF4-FFF2-40B4-BE49-F238E27FC236}">
                <a16:creationId xmlns:a16="http://schemas.microsoft.com/office/drawing/2014/main" id="{F6A1500B-6D55-0DEB-4216-3E14FD5503DE}"/>
              </a:ext>
            </a:extLst>
          </p:cNvPr>
          <p:cNvSpPr>
            <a:spLocks noGrp="1"/>
          </p:cNvSpPr>
          <p:nvPr>
            <p:ph idx="1"/>
          </p:nvPr>
        </p:nvSpPr>
        <p:spPr/>
        <p:txBody>
          <a:bodyPr>
            <a:normAutofit fontScale="92500" lnSpcReduction="20000"/>
          </a:bodyPr>
          <a:lstStyle/>
          <a:p>
            <a:endParaRPr lang="he-IL" dirty="0"/>
          </a:p>
          <a:p>
            <a:r>
              <a:rPr lang="he-IL" dirty="0"/>
              <a:t>בסופו של דבר בג"ץ לא קיבל גם את הגרסה  המרוככת הזו, ואסר לחלוטין על מעורבות של אזרחים  בלתי מעורבים, גם כשנציגי הצבא הפצירו בהם ואמרו  שהיא דווקא ממזערת את הפגיעה באזרחים. </a:t>
            </a:r>
          </a:p>
          <a:p>
            <a:r>
              <a:rPr lang="he-IL" dirty="0"/>
              <a:t>גם במקרה  הזה, האווירה שנשבה מבית המשפט העליון הבהירה  לכל העוסקים בסוגיה כיצד עליהם להתייחס אליה.  </a:t>
            </a:r>
          </a:p>
          <a:p>
            <a:r>
              <a:rPr lang="he-IL" dirty="0"/>
              <a:t>במחקר שערך ד"ר דודי זכריה, לימים יועץ משפטי  בוועדת הטרור של מועצת הביטחון של האו"ם, הוא  גילה כי  כאשר התקיים עוד דיון... </a:t>
            </a:r>
          </a:p>
          <a:p>
            <a:r>
              <a:rPr lang="he-IL" dirty="0"/>
              <a:t>פנה הנשיא ברק בפתח הדיון  לפרקליט שייצג את המדינה ושאל אותו אם הוא "מודע  להלכי הרוח של בית המשפט". כאשר השיב הפרקליט  בחיוב, אמר לו הנשיא כי הוא מבקש ממנו "להיכנס  לאווירה של בית המשפט". ולמען הסר ספק, הוסיף  הנשיא בעל פה כי שלא כבעבר, כיום הוא רואה טעם רב </a:t>
            </a:r>
          </a:p>
          <a:p>
            <a:endParaRPr lang="he-IL" dirty="0"/>
          </a:p>
        </p:txBody>
      </p:sp>
      <p:sp>
        <p:nvSpPr>
          <p:cNvPr id="4" name="מציין מיקום של מספר שקופית 3">
            <a:extLst>
              <a:ext uri="{FF2B5EF4-FFF2-40B4-BE49-F238E27FC236}">
                <a16:creationId xmlns:a16="http://schemas.microsoft.com/office/drawing/2014/main" id="{AA85C6DB-A889-FBAA-CE52-C47467F9B167}"/>
              </a:ext>
            </a:extLst>
          </p:cNvPr>
          <p:cNvSpPr>
            <a:spLocks noGrp="1"/>
          </p:cNvSpPr>
          <p:nvPr>
            <p:ph type="sldNum" sz="quarter" idx="12"/>
          </p:nvPr>
        </p:nvSpPr>
        <p:spPr/>
        <p:txBody>
          <a:bodyPr/>
          <a:lstStyle/>
          <a:p>
            <a:fld id="{223250AE-58E6-4BA9-B30D-06D0085D83CC}" type="slidenum">
              <a:rPr lang="en-US" smtClean="0"/>
              <a:pPr/>
              <a:t>9</a:t>
            </a:fld>
            <a:endParaRPr lang="en-US"/>
          </a:p>
        </p:txBody>
      </p:sp>
    </p:spTree>
    <p:extLst>
      <p:ext uri="{BB962C8B-B14F-4D97-AF65-F5344CB8AC3E}">
        <p14:creationId xmlns:p14="http://schemas.microsoft.com/office/powerpoint/2010/main" val="214784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BC67674-A69A-4D9E-BC1C-E33F476CA8E2}"/>
              </a:ext>
            </a:extLst>
          </p:cNvPr>
          <p:cNvSpPr>
            <a:spLocks noGrp="1"/>
          </p:cNvSpPr>
          <p:nvPr>
            <p:ph type="title"/>
          </p:nvPr>
        </p:nvSpPr>
        <p:spPr/>
        <p:txBody>
          <a:bodyPr>
            <a:normAutofit/>
          </a:bodyPr>
          <a:lstStyle/>
          <a:p>
            <a:r>
              <a:rPr lang="he-IL" sz="7200" b="1" dirty="0">
                <a:solidFill>
                  <a:srgbClr val="B8995A"/>
                </a:solidFill>
                <a:latin typeface="+mn-lt"/>
                <a:ea typeface="+mn-ea"/>
              </a:rPr>
              <a:t>חלק ה'</a:t>
            </a:r>
            <a:br>
              <a:rPr lang="he-IL" sz="7200" b="1" dirty="0">
                <a:solidFill>
                  <a:srgbClr val="B8995A"/>
                </a:solidFill>
                <a:latin typeface="+mn-lt"/>
                <a:ea typeface="+mn-ea"/>
              </a:rPr>
            </a:br>
            <a:r>
              <a:rPr lang="he-IL" sz="7200" b="1" dirty="0">
                <a:solidFill>
                  <a:srgbClr val="B8995A"/>
                </a:solidFill>
                <a:latin typeface="+mn-lt"/>
                <a:ea typeface="+mn-ea"/>
              </a:rPr>
              <a:t>בעתיד – דברים לפני המשיח</a:t>
            </a:r>
          </a:p>
        </p:txBody>
      </p:sp>
      <p:sp>
        <p:nvSpPr>
          <p:cNvPr id="5" name="Text Placeholder 4"/>
          <p:cNvSpPr>
            <a:spLocks noGrp="1"/>
          </p:cNvSpPr>
          <p:nvPr>
            <p:ph type="body" idx="1"/>
          </p:nvPr>
        </p:nvSpPr>
        <p:spPr/>
        <p:txBody>
          <a:bodyPr/>
          <a:lstStyle/>
          <a:p>
            <a:r>
              <a:rPr lang="he-IL" dirty="0"/>
              <a:t> </a:t>
            </a:r>
            <a:endParaRPr lang="en-US" dirty="0"/>
          </a:p>
        </p:txBody>
      </p:sp>
      <p:sp>
        <p:nvSpPr>
          <p:cNvPr id="4" name="מציין מיקום של מספר שקופית 3">
            <a:extLst>
              <a:ext uri="{FF2B5EF4-FFF2-40B4-BE49-F238E27FC236}">
                <a16:creationId xmlns:a16="http://schemas.microsoft.com/office/drawing/2014/main" id="{A50657F3-151C-4804-AAE7-CC9D44EE022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3074" name="Picture 2" descr="כבוד הנשיא: כשהרב שטיינזלץ ניסה להקים את הסנהדרין – מקור ראשון">
            <a:extLst>
              <a:ext uri="{FF2B5EF4-FFF2-40B4-BE49-F238E27FC236}">
                <a16:creationId xmlns:a16="http://schemas.microsoft.com/office/drawing/2014/main" id="{988E052A-25D5-659B-5D05-EA157B1347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9566"/>
            <a:ext cx="4859441" cy="3233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544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8A18C6-D327-6625-BF13-A6E4FB5867D4}"/>
              </a:ext>
            </a:extLst>
          </p:cNvPr>
          <p:cNvSpPr>
            <a:spLocks noGrp="1"/>
          </p:cNvSpPr>
          <p:nvPr>
            <p:ph type="title"/>
          </p:nvPr>
        </p:nvSpPr>
        <p:spPr/>
        <p:txBody>
          <a:bodyPr/>
          <a:lstStyle/>
          <a:p>
            <a:r>
              <a:rPr lang="he-IL" dirty="0"/>
              <a:t>הקמת הסנהדרין - בימינו</a:t>
            </a:r>
          </a:p>
        </p:txBody>
      </p:sp>
      <p:sp>
        <p:nvSpPr>
          <p:cNvPr id="3" name="מציין מיקום תוכן 2">
            <a:extLst>
              <a:ext uri="{FF2B5EF4-FFF2-40B4-BE49-F238E27FC236}">
                <a16:creationId xmlns:a16="http://schemas.microsoft.com/office/drawing/2014/main" id="{130A36E9-E872-4E05-8B86-B88D7F6F14FD}"/>
              </a:ext>
            </a:extLst>
          </p:cNvPr>
          <p:cNvSpPr>
            <a:spLocks noGrp="1"/>
          </p:cNvSpPr>
          <p:nvPr>
            <p:ph idx="1"/>
          </p:nvPr>
        </p:nvSpPr>
        <p:spPr>
          <a:xfrm>
            <a:off x="0" y="1574800"/>
            <a:ext cx="11734800" cy="5181600"/>
          </a:xfrm>
        </p:spPr>
        <p:txBody>
          <a:bodyPr>
            <a:normAutofit fontScale="92500" lnSpcReduction="10000"/>
          </a:bodyPr>
          <a:lstStyle/>
          <a:p>
            <a:pPr algn="just"/>
            <a:r>
              <a:rPr lang="he-IL" dirty="0"/>
              <a:t>פירוש המשנה לרמב"ם מסכת סנהדרין פרק א משנה ג</a:t>
            </a:r>
          </a:p>
          <a:p>
            <a:pPr algn="just"/>
            <a:r>
              <a:rPr lang="he-IL" dirty="0"/>
              <a:t>ואני סבור </a:t>
            </a:r>
            <a:r>
              <a:rPr lang="he-IL" b="1" dirty="0"/>
              <a:t>שאם תהיה הסכמה מכל התלמידים והחכמים </a:t>
            </a:r>
            <a:r>
              <a:rPr lang="he-IL" dirty="0"/>
              <a:t>למנות איש בישיבה כלומר שיעשוהו ראש, ובתנאי שיהא זה בארץ ישראל כמו שהקדמנו, הרי אותו האיש תתקיים לו הישיבה ויהיה סמוך ויסמוך הוא אחר כך את מי שירצה. </a:t>
            </a:r>
          </a:p>
          <a:p>
            <a:pPr algn="just"/>
            <a:r>
              <a:rPr lang="he-IL" dirty="0"/>
              <a:t>לפי שאם לא תאמר כן לא תהא אפשרית מציאות בית דין הגדול לעולם, לפי שצריך כל אחד מהם שיהא סמוך בלי ספק והרי כבר הבטיח ה' בשיבתם באמרו ואשיבה שופטיך כבראשונה, </a:t>
            </a:r>
          </a:p>
          <a:p>
            <a:pPr algn="just"/>
            <a:r>
              <a:rPr lang="he-IL" b="1" dirty="0"/>
              <a:t>ושמא תאמר </a:t>
            </a:r>
            <a:r>
              <a:rPr lang="he-IL" dirty="0"/>
              <a:t>שהמשיח ימנה אותם ואף על פי שאינם </a:t>
            </a:r>
            <a:r>
              <a:rPr lang="he-IL" dirty="0" err="1"/>
              <a:t>סמוכין</a:t>
            </a:r>
            <a:r>
              <a:rPr lang="he-IL" dirty="0"/>
              <a:t>, הרי זה מוכחש, לפי שכבר ביארנו בהקדמת ספרינו זה שהמשיח לא יוסיף בתורה ולא יגרע ממנה לא בתורה שבכתב ולא בתורה שבעל פה. </a:t>
            </a:r>
          </a:p>
          <a:p>
            <a:pPr algn="just"/>
            <a:r>
              <a:rPr lang="he-IL" dirty="0">
                <a:highlight>
                  <a:srgbClr val="00FFFF"/>
                </a:highlight>
              </a:rPr>
              <a:t>ואני סבור שהסנהדרין תשוב לפני התגלות המשיח </a:t>
            </a:r>
            <a:r>
              <a:rPr lang="he-IL" dirty="0"/>
              <a:t>וזה יהיה מסימניו אמר ואשיבה שופטיך כבראשונה ויועציך </a:t>
            </a:r>
            <a:r>
              <a:rPr lang="he-IL" dirty="0" err="1"/>
              <a:t>כבתחלה</a:t>
            </a:r>
            <a:r>
              <a:rPr lang="he-IL" dirty="0"/>
              <a:t> ואחרי כן יקרא לך עיר הצדק, </a:t>
            </a:r>
          </a:p>
          <a:p>
            <a:pPr algn="just"/>
            <a:r>
              <a:rPr lang="he-IL" dirty="0"/>
              <a:t>וזה יהיה בלי ספק </a:t>
            </a:r>
            <a:r>
              <a:rPr lang="he-IL" b="1" dirty="0"/>
              <a:t>כאשר יכשיר ה' לבות בני אדם וירבו במעשה הטוב ותגדל תשוקתם לה' ולתורתו ויתרבה ישרם לפני בוא המשיח </a:t>
            </a:r>
            <a:r>
              <a:rPr lang="he-IL" dirty="0"/>
              <a:t>כמו שנתבאר בפסוקי המקרא. </a:t>
            </a:r>
          </a:p>
        </p:txBody>
      </p:sp>
      <p:sp>
        <p:nvSpPr>
          <p:cNvPr id="4" name="מציין מיקום של מספר שקופית 3">
            <a:extLst>
              <a:ext uri="{FF2B5EF4-FFF2-40B4-BE49-F238E27FC236}">
                <a16:creationId xmlns:a16="http://schemas.microsoft.com/office/drawing/2014/main" id="{750A7D7E-1A19-4B4F-2C74-B8888ED71994}"/>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098" name="Picture 2" descr="בי&quot;ד עם ומדינה: &quot;דורשים הבהרה ממייצגי החוק&quot; • הקול היהודי">
            <a:extLst>
              <a:ext uri="{FF2B5EF4-FFF2-40B4-BE49-F238E27FC236}">
                <a16:creationId xmlns:a16="http://schemas.microsoft.com/office/drawing/2014/main" id="{5BAF915F-D342-FCBF-4DFB-2C62EDF7EB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063" y="111842"/>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9757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366FA5F-CB8A-8C56-EB15-0CE6D4687FBC}"/>
              </a:ext>
            </a:extLst>
          </p:cNvPr>
          <p:cNvSpPr>
            <a:spLocks noGrp="1"/>
          </p:cNvSpPr>
          <p:nvPr>
            <p:ph type="title"/>
          </p:nvPr>
        </p:nvSpPr>
        <p:spPr/>
        <p:txBody>
          <a:bodyPr/>
          <a:lstStyle/>
          <a:p>
            <a:r>
              <a:rPr lang="he-IL" dirty="0"/>
              <a:t>שאלת </a:t>
            </a:r>
            <a:r>
              <a:rPr lang="he-IL" dirty="0" err="1"/>
              <a:t>היעב"ץ</a:t>
            </a:r>
            <a:endParaRPr lang="he-IL" dirty="0"/>
          </a:p>
        </p:txBody>
      </p:sp>
      <p:sp>
        <p:nvSpPr>
          <p:cNvPr id="3" name="מציין מיקום תוכן 2">
            <a:extLst>
              <a:ext uri="{FF2B5EF4-FFF2-40B4-BE49-F238E27FC236}">
                <a16:creationId xmlns:a16="http://schemas.microsoft.com/office/drawing/2014/main" id="{A832FE4E-48E8-A44D-6F3F-DEDDED367A64}"/>
              </a:ext>
            </a:extLst>
          </p:cNvPr>
          <p:cNvSpPr>
            <a:spLocks noGrp="1"/>
          </p:cNvSpPr>
          <p:nvPr>
            <p:ph idx="1"/>
          </p:nvPr>
        </p:nvSpPr>
        <p:spPr/>
        <p:txBody>
          <a:bodyPr>
            <a:normAutofit/>
          </a:bodyPr>
          <a:lstStyle/>
          <a:p>
            <a:r>
              <a:rPr lang="he-IL" b="0" i="0" dirty="0">
                <a:solidFill>
                  <a:srgbClr val="141414"/>
                </a:solidFill>
                <a:effectLst/>
                <a:latin typeface="Segoe UI" panose="020B0502040204020203" pitchFamily="34" charset="0"/>
              </a:rPr>
              <a:t>על דברי הרמב"ם האלו כתב </a:t>
            </a:r>
            <a:r>
              <a:rPr lang="he-IL" b="0" i="0" dirty="0" err="1">
                <a:solidFill>
                  <a:srgbClr val="141414"/>
                </a:solidFill>
                <a:effectLst/>
                <a:latin typeface="Segoe UI" panose="020B0502040204020203" pitchFamily="34" charset="0"/>
              </a:rPr>
              <a:t>היעב"ץ</a:t>
            </a:r>
            <a:r>
              <a:rPr lang="he-IL" b="0" i="0" dirty="0">
                <a:solidFill>
                  <a:srgbClr val="141414"/>
                </a:solidFill>
                <a:effectLst/>
                <a:latin typeface="Segoe UI" panose="020B0502040204020203" pitchFamily="34" charset="0"/>
              </a:rPr>
              <a:t> בספרו לחם שמים (סנהדרין פ"א).</a:t>
            </a:r>
          </a:p>
          <a:p>
            <a:r>
              <a:rPr lang="he-IL" b="0" i="0" dirty="0">
                <a:solidFill>
                  <a:srgbClr val="141414"/>
                </a:solidFill>
                <a:effectLst/>
                <a:latin typeface="Segoe UI" panose="020B0502040204020203" pitchFamily="34" charset="0"/>
              </a:rPr>
              <a:t>ולא אדע מה הכריחו לכך, מדוע לא נאמר </a:t>
            </a:r>
            <a:r>
              <a:rPr lang="he-IL" b="0" i="0" dirty="0" err="1">
                <a:solidFill>
                  <a:srgbClr val="141414"/>
                </a:solidFill>
                <a:effectLst/>
                <a:latin typeface="Segoe UI" panose="020B0502040204020203" pitchFamily="34" charset="0"/>
              </a:rPr>
              <a:t>שיחקיים</a:t>
            </a:r>
            <a:r>
              <a:rPr lang="he-IL" b="0" i="0" dirty="0">
                <a:solidFill>
                  <a:srgbClr val="141414"/>
                </a:solidFill>
                <a:effectLst/>
                <a:latin typeface="Segoe UI" panose="020B0502040204020203" pitchFamily="34" charset="0"/>
              </a:rPr>
              <a:t> היעוד "ואשיבה שופטיך </a:t>
            </a:r>
            <a:r>
              <a:rPr lang="he-IL" b="0" i="0" dirty="0" err="1">
                <a:solidFill>
                  <a:srgbClr val="141414"/>
                </a:solidFill>
                <a:effectLst/>
                <a:latin typeface="Segoe UI" panose="020B0502040204020203" pitchFamily="34" charset="0"/>
              </a:rPr>
              <a:t>כו</a:t>
            </a:r>
            <a:r>
              <a:rPr lang="he-IL" b="0" i="0" dirty="0">
                <a:solidFill>
                  <a:srgbClr val="141414"/>
                </a:solidFill>
                <a:effectLst/>
                <a:latin typeface="Segoe UI" panose="020B0502040204020203" pitchFamily="34" charset="0"/>
              </a:rPr>
              <a:t>'" אחר שכבר בא מלך המשיח ואליהו עמו, המה יסמכו וישיבו שופטים כבראשונה, </a:t>
            </a:r>
          </a:p>
          <a:p>
            <a:r>
              <a:rPr lang="he-IL" b="0" i="0" dirty="0">
                <a:solidFill>
                  <a:srgbClr val="141414"/>
                </a:solidFill>
                <a:effectLst/>
                <a:latin typeface="Segoe UI" panose="020B0502040204020203" pitchFamily="34" charset="0"/>
              </a:rPr>
              <a:t>ואחר שנסתר יסודו של </a:t>
            </a:r>
            <a:r>
              <a:rPr lang="he-IL" b="0" i="0" dirty="0" err="1">
                <a:solidFill>
                  <a:srgbClr val="141414"/>
                </a:solidFill>
                <a:effectLst/>
                <a:latin typeface="Segoe UI" panose="020B0502040204020203" pitchFamily="34" charset="0"/>
              </a:rPr>
              <a:t>הר"מ</a:t>
            </a:r>
            <a:r>
              <a:rPr lang="he-IL" b="0" i="0" dirty="0">
                <a:solidFill>
                  <a:srgbClr val="141414"/>
                </a:solidFill>
                <a:effectLst/>
                <a:latin typeface="Segoe UI" panose="020B0502040204020203" pitchFamily="34" charset="0"/>
              </a:rPr>
              <a:t> בזה, נפל </a:t>
            </a:r>
            <a:r>
              <a:rPr lang="he-IL" b="0" i="0" dirty="0" err="1">
                <a:solidFill>
                  <a:srgbClr val="141414"/>
                </a:solidFill>
                <a:effectLst/>
                <a:latin typeface="Segoe UI" panose="020B0502040204020203" pitchFamily="34" charset="0"/>
              </a:rPr>
              <a:t>הבנין</a:t>
            </a:r>
            <a:r>
              <a:rPr lang="he-IL" b="0" i="0" dirty="0">
                <a:solidFill>
                  <a:srgbClr val="141414"/>
                </a:solidFill>
                <a:effectLst/>
                <a:latin typeface="Segoe UI" panose="020B0502040204020203" pitchFamily="34" charset="0"/>
              </a:rPr>
              <a:t>, שאין לו על מה לסמוך, ומי </a:t>
            </a:r>
            <a:r>
              <a:rPr lang="he-IL" b="0" i="0" dirty="0" err="1">
                <a:solidFill>
                  <a:srgbClr val="141414"/>
                </a:solidFill>
                <a:effectLst/>
                <a:latin typeface="Segoe UI" panose="020B0502040204020203" pitchFamily="34" charset="0"/>
              </a:rPr>
              <a:t>יתן</a:t>
            </a:r>
            <a:r>
              <a:rPr lang="he-IL" b="0" i="0" dirty="0">
                <a:solidFill>
                  <a:srgbClr val="141414"/>
                </a:solidFill>
                <a:effectLst/>
                <a:latin typeface="Segoe UI" panose="020B0502040204020203" pitchFamily="34" charset="0"/>
              </a:rPr>
              <a:t> והחריש מזה, כי אז בטלה מחלוקת גדולי הדור בא"י לפני מאתים שנה, וסרה קנאת </a:t>
            </a:r>
            <a:r>
              <a:rPr lang="he-IL" b="0" i="0" dirty="0" err="1">
                <a:solidFill>
                  <a:srgbClr val="141414"/>
                </a:solidFill>
                <a:effectLst/>
                <a:latin typeface="Segoe UI" panose="020B0502040204020203" pitchFamily="34" charset="0"/>
              </a:rPr>
              <a:t>מהריב"ר</a:t>
            </a:r>
            <a:r>
              <a:rPr lang="he-IL" b="0" i="0" dirty="0">
                <a:solidFill>
                  <a:srgbClr val="141414"/>
                </a:solidFill>
                <a:effectLst/>
                <a:latin typeface="Segoe UI" panose="020B0502040204020203" pitchFamily="34" charset="0"/>
              </a:rPr>
              <a:t> </a:t>
            </a:r>
            <a:r>
              <a:rPr lang="he-IL" b="0" i="0" dirty="0" err="1">
                <a:solidFill>
                  <a:srgbClr val="141414"/>
                </a:solidFill>
                <a:effectLst/>
                <a:latin typeface="Segoe UI" panose="020B0502040204020203" pitchFamily="34" charset="0"/>
              </a:rPr>
              <a:t>ומהרלנ"ח</a:t>
            </a:r>
            <a:r>
              <a:rPr lang="he-IL" b="0" i="0" dirty="0">
                <a:solidFill>
                  <a:srgbClr val="141414"/>
                </a:solidFill>
                <a:effectLst/>
                <a:latin typeface="Segoe UI" panose="020B0502040204020203" pitchFamily="34" charset="0"/>
              </a:rPr>
              <a:t> כי עצמה מאד, ונגעה חרף עד הנפש, כנראה באגרת הסמיכה, אע"פ </a:t>
            </a:r>
            <a:r>
              <a:rPr lang="he-IL" b="0" i="0" dirty="0" err="1">
                <a:solidFill>
                  <a:srgbClr val="141414"/>
                </a:solidFill>
                <a:effectLst/>
                <a:latin typeface="Segoe UI" panose="020B0502040204020203" pitchFamily="34" charset="0"/>
              </a:rPr>
              <a:t>שקנאח</a:t>
            </a:r>
            <a:r>
              <a:rPr lang="he-IL" b="0" i="0" dirty="0">
                <a:solidFill>
                  <a:srgbClr val="141414"/>
                </a:solidFill>
                <a:effectLst/>
                <a:latin typeface="Segoe UI" panose="020B0502040204020203" pitchFamily="34" charset="0"/>
              </a:rPr>
              <a:t> סופרים תרבה חכמה, היא הרבתה גם כעס, וכדי בזיון וכלימה, אלא שנתקיי[ם] בה ג"כ כי ברב חכמה רב כעס.</a:t>
            </a:r>
            <a:br>
              <a:rPr lang="he-IL" dirty="0"/>
            </a:br>
            <a:endParaRPr lang="he-IL" dirty="0"/>
          </a:p>
        </p:txBody>
      </p:sp>
      <p:sp>
        <p:nvSpPr>
          <p:cNvPr id="4" name="מציין מיקום של מספר שקופית 3">
            <a:extLst>
              <a:ext uri="{FF2B5EF4-FFF2-40B4-BE49-F238E27FC236}">
                <a16:creationId xmlns:a16="http://schemas.microsoft.com/office/drawing/2014/main" id="{F9945DE2-8660-F87D-3EE9-FE8CC00C9670}"/>
              </a:ext>
            </a:extLst>
          </p:cNvPr>
          <p:cNvSpPr>
            <a:spLocks noGrp="1"/>
          </p:cNvSpPr>
          <p:nvPr>
            <p:ph type="sldNum" sz="quarter" idx="12"/>
          </p:nvPr>
        </p:nvSpPr>
        <p:spPr/>
        <p:txBody>
          <a:bodyPr/>
          <a:lstStyle/>
          <a:p>
            <a:fld id="{223250AE-58E6-4BA9-B30D-06D0085D83CC}" type="slidenum">
              <a:rPr lang="en-US" smtClean="0"/>
              <a:pPr/>
              <a:t>12</a:t>
            </a:fld>
            <a:endParaRPr lang="en-US"/>
          </a:p>
        </p:txBody>
      </p:sp>
      <p:pic>
        <p:nvPicPr>
          <p:cNvPr id="6" name="תמונה 5">
            <a:extLst>
              <a:ext uri="{FF2B5EF4-FFF2-40B4-BE49-F238E27FC236}">
                <a16:creationId xmlns:a16="http://schemas.microsoft.com/office/drawing/2014/main" id="{ADC130F6-18E2-6C41-3879-726908973E65}"/>
              </a:ext>
            </a:extLst>
          </p:cNvPr>
          <p:cNvPicPr>
            <a:picLocks noChangeAspect="1"/>
          </p:cNvPicPr>
          <p:nvPr/>
        </p:nvPicPr>
        <p:blipFill>
          <a:blip r:embed="rId2"/>
          <a:stretch>
            <a:fillRect/>
          </a:stretch>
        </p:blipFill>
        <p:spPr>
          <a:xfrm>
            <a:off x="0" y="0"/>
            <a:ext cx="1876370" cy="1803400"/>
          </a:xfrm>
          <a:prstGeom prst="rect">
            <a:avLst/>
          </a:prstGeom>
        </p:spPr>
      </p:pic>
    </p:spTree>
    <p:extLst>
      <p:ext uri="{BB962C8B-B14F-4D97-AF65-F5344CB8AC3E}">
        <p14:creationId xmlns:p14="http://schemas.microsoft.com/office/powerpoint/2010/main" val="1295855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9424017-7BDC-1E7C-0410-932851B5FB06}"/>
              </a:ext>
            </a:extLst>
          </p:cNvPr>
          <p:cNvSpPr>
            <a:spLocks noGrp="1"/>
          </p:cNvSpPr>
          <p:nvPr>
            <p:ph type="title"/>
          </p:nvPr>
        </p:nvSpPr>
        <p:spPr/>
        <p:txBody>
          <a:bodyPr/>
          <a:lstStyle/>
          <a:p>
            <a:r>
              <a:rPr lang="he-IL" dirty="0"/>
              <a:t>הסמיכה – חשיבותה ומעלתה</a:t>
            </a:r>
          </a:p>
        </p:txBody>
      </p:sp>
      <p:sp>
        <p:nvSpPr>
          <p:cNvPr id="3" name="מציין מיקום תוכן 2">
            <a:extLst>
              <a:ext uri="{FF2B5EF4-FFF2-40B4-BE49-F238E27FC236}">
                <a16:creationId xmlns:a16="http://schemas.microsoft.com/office/drawing/2014/main" id="{038A37ED-B889-F9C1-5B85-D4DA6A47DF28}"/>
              </a:ext>
            </a:extLst>
          </p:cNvPr>
          <p:cNvSpPr>
            <a:spLocks noGrp="1"/>
          </p:cNvSpPr>
          <p:nvPr>
            <p:ph idx="1"/>
          </p:nvPr>
        </p:nvSpPr>
        <p:spPr/>
        <p:txBody>
          <a:bodyPr>
            <a:normAutofit fontScale="85000" lnSpcReduction="10000"/>
          </a:bodyPr>
          <a:lstStyle/>
          <a:p>
            <a:pPr algn="just"/>
            <a:r>
              <a:rPr lang="he-IL" dirty="0">
                <a:highlight>
                  <a:srgbClr val="00FFFF"/>
                </a:highlight>
              </a:rPr>
              <a:t>לשם מה צריך דיין להיות נסמך?</a:t>
            </a:r>
          </a:p>
          <a:p>
            <a:pPr algn="just"/>
            <a:r>
              <a:rPr lang="he-IL" b="0" i="0" dirty="0">
                <a:solidFill>
                  <a:srgbClr val="000000"/>
                </a:solidFill>
                <a:effectLst/>
                <a:highlight>
                  <a:srgbClr val="FFFFFF"/>
                </a:highlight>
                <a:latin typeface="Arial" panose="020B0604020202020204" pitchFamily="34" charset="0"/>
              </a:rPr>
              <a:t>הסמכות הקשורה בסמיכה היא בראש ובראשונה הזכות לדון דיני קנסות, לקדש את החודשים ולעבר שנים. </a:t>
            </a:r>
          </a:p>
          <a:p>
            <a:pPr algn="just"/>
            <a:r>
              <a:rPr lang="he-IL" b="0" i="0" dirty="0">
                <a:solidFill>
                  <a:srgbClr val="000000"/>
                </a:solidFill>
                <a:effectLst/>
                <a:highlight>
                  <a:srgbClr val="FFFFFF"/>
                </a:highlight>
                <a:latin typeface="opensanshebrew-regular-webfont"/>
              </a:rPr>
              <a:t>תפקיד נוסף יש לסנהדרין והוא לתקן תקנות, לגזור גזירות ולהוסיף איסורים וסייגים. </a:t>
            </a:r>
            <a:endParaRPr lang="he-IL" dirty="0">
              <a:solidFill>
                <a:srgbClr val="000000"/>
              </a:solidFill>
              <a:highlight>
                <a:srgbClr val="FFFFFF"/>
              </a:highlight>
              <a:latin typeface="Arial" panose="020B0604020202020204" pitchFamily="34" charset="0"/>
            </a:endParaRPr>
          </a:p>
          <a:p>
            <a:pPr algn="just"/>
            <a:r>
              <a:rPr lang="he-IL" b="0" i="0" dirty="0">
                <a:solidFill>
                  <a:srgbClr val="000000"/>
                </a:solidFill>
                <a:effectLst/>
                <a:highlight>
                  <a:srgbClr val="FFFFFF"/>
                </a:highlight>
                <a:latin typeface="opensanshebrew-regular-webfont"/>
              </a:rPr>
              <a:t>ויש בידם כוח לבטל סייגים וגזירות שנחקקו ע"י הקדמונים כהוראת שעה (רמב"ם, שם </a:t>
            </a:r>
            <a:r>
              <a:rPr lang="he-IL" b="0" i="0" dirty="0" err="1">
                <a:solidFill>
                  <a:srgbClr val="000000"/>
                </a:solidFill>
                <a:effectLst/>
                <a:highlight>
                  <a:srgbClr val="FFFFFF"/>
                </a:highlight>
                <a:latin typeface="opensanshebrew-regular-webfont"/>
              </a:rPr>
              <a:t>ב,ד</a:t>
            </a:r>
            <a:r>
              <a:rPr lang="he-IL" b="0" i="0" dirty="0">
                <a:solidFill>
                  <a:srgbClr val="000000"/>
                </a:solidFill>
                <a:effectLst/>
                <a:highlight>
                  <a:srgbClr val="FFFFFF"/>
                </a:highlight>
                <a:latin typeface="opensanshebrew-regular-webfont"/>
              </a:rPr>
              <a:t>), או שלא </a:t>
            </a:r>
            <a:r>
              <a:rPr lang="he-IL" b="0" i="0" dirty="0" err="1">
                <a:solidFill>
                  <a:srgbClr val="000000"/>
                </a:solidFill>
                <a:effectLst/>
                <a:highlight>
                  <a:srgbClr val="FFFFFF"/>
                </a:highlight>
                <a:latin typeface="opensanshebrew-regular-webfont"/>
              </a:rPr>
              <a:t>נתפשטו</a:t>
            </a:r>
            <a:r>
              <a:rPr lang="he-IL" b="0" i="0" dirty="0">
                <a:solidFill>
                  <a:srgbClr val="000000"/>
                </a:solidFill>
                <a:effectLst/>
                <a:highlight>
                  <a:srgbClr val="FFFFFF"/>
                </a:highlight>
                <a:latin typeface="opensanshebrew-regular-webfont"/>
              </a:rPr>
              <a:t> בישראל ואין הציבור יכול לעמוד בהם.</a:t>
            </a:r>
          </a:p>
          <a:p>
            <a:pPr algn="just"/>
            <a:r>
              <a:rPr lang="he-IL" b="0" i="0" dirty="0">
                <a:solidFill>
                  <a:srgbClr val="000000"/>
                </a:solidFill>
                <a:effectLst/>
                <a:highlight>
                  <a:srgbClr val="FFFFFF"/>
                </a:highlight>
                <a:latin typeface="opensanshebrew-regular-webfont"/>
              </a:rPr>
              <a:t>כבר הביא הרב מאיר בר-אילן </a:t>
            </a:r>
            <a:r>
              <a:rPr lang="he-IL" sz="2100" b="0" i="0" dirty="0">
                <a:solidFill>
                  <a:srgbClr val="000000"/>
                </a:solidFill>
                <a:effectLst/>
                <a:highlight>
                  <a:srgbClr val="FFFFFF"/>
                </a:highlight>
                <a:latin typeface="opensanshebrew-regular-webfont"/>
              </a:rPr>
              <a:t>("אזכרה" מחלקה ד, עמ' רט) </a:t>
            </a:r>
            <a:r>
              <a:rPr lang="he-IL" b="0" i="0" dirty="0">
                <a:solidFill>
                  <a:srgbClr val="000000"/>
                </a:solidFill>
                <a:effectLst/>
                <a:highlight>
                  <a:srgbClr val="FFFFFF"/>
                </a:highlight>
                <a:latin typeface="opensanshebrew-regular-webfont"/>
              </a:rPr>
              <a:t>37 דוגמאות למנהגים ולמעשים שדורנו נוהג שלא כמותם, או אף ההיפך מהם, לדוגמא: "הבנות אין יוצאות בשבת </a:t>
            </a:r>
            <a:r>
              <a:rPr lang="he-IL" b="0" i="0" dirty="0" err="1">
                <a:solidFill>
                  <a:srgbClr val="000000"/>
                </a:solidFill>
                <a:effectLst/>
                <a:highlight>
                  <a:srgbClr val="FFFFFF"/>
                </a:highlight>
                <a:latin typeface="opensanshebrew-regular-webfont"/>
              </a:rPr>
              <a:t>בחבקין</a:t>
            </a:r>
            <a:r>
              <a:rPr lang="he-IL" b="0" i="0" dirty="0">
                <a:solidFill>
                  <a:srgbClr val="000000"/>
                </a:solidFill>
                <a:effectLst/>
                <a:highlight>
                  <a:srgbClr val="FFFFFF"/>
                </a:highlight>
                <a:latin typeface="opensanshebrew-regular-webfont"/>
              </a:rPr>
              <a:t> </a:t>
            </a:r>
            <a:r>
              <a:rPr lang="he-IL" b="0" i="0" dirty="0" err="1">
                <a:solidFill>
                  <a:srgbClr val="000000"/>
                </a:solidFill>
                <a:effectLst/>
                <a:highlight>
                  <a:srgbClr val="FFFFFF"/>
                </a:highlight>
                <a:latin typeface="opensanshebrew-regular-webfont"/>
              </a:rPr>
              <a:t>שבצואריהן</a:t>
            </a:r>
            <a:r>
              <a:rPr lang="he-IL" b="0" i="0" dirty="0">
                <a:solidFill>
                  <a:srgbClr val="000000"/>
                </a:solidFill>
                <a:effectLst/>
                <a:highlight>
                  <a:srgbClr val="FFFFFF"/>
                </a:highlight>
                <a:latin typeface="opensanshebrew-regular-webfont"/>
              </a:rPr>
              <a:t> ... החונקת עצמה, </a:t>
            </a:r>
            <a:r>
              <a:rPr lang="he-IL" b="1" i="0" dirty="0" err="1">
                <a:solidFill>
                  <a:srgbClr val="000000"/>
                </a:solidFill>
                <a:effectLst/>
                <a:highlight>
                  <a:srgbClr val="FFFFFF"/>
                </a:highlight>
                <a:latin typeface="opensanshebrew-regular-webfont"/>
              </a:rPr>
              <a:t>דניחא</a:t>
            </a:r>
            <a:r>
              <a:rPr lang="he-IL" b="1" i="0" dirty="0">
                <a:solidFill>
                  <a:srgbClr val="000000"/>
                </a:solidFill>
                <a:effectLst/>
                <a:highlight>
                  <a:srgbClr val="FFFFFF"/>
                </a:highlight>
                <a:latin typeface="opensanshebrew-regular-webfont"/>
              </a:rPr>
              <a:t> לה שתראה כבעלת בשר</a:t>
            </a:r>
            <a:r>
              <a:rPr lang="he-IL" b="0" i="0" dirty="0">
                <a:solidFill>
                  <a:srgbClr val="000000"/>
                </a:solidFill>
                <a:effectLst/>
                <a:highlight>
                  <a:srgbClr val="FFFFFF"/>
                </a:highlight>
                <a:latin typeface="opensanshebrew-regular-webfont"/>
              </a:rPr>
              <a:t>" (שבת </a:t>
            </a:r>
            <a:r>
              <a:rPr lang="he-IL" b="0" i="0" dirty="0" err="1">
                <a:solidFill>
                  <a:srgbClr val="000000"/>
                </a:solidFill>
                <a:effectLst/>
                <a:highlight>
                  <a:srgbClr val="FFFFFF"/>
                </a:highlight>
                <a:latin typeface="opensanshebrew-regular-webfont"/>
              </a:rPr>
              <a:t>נז,ב</a:t>
            </a:r>
            <a:r>
              <a:rPr lang="he-IL" b="0" i="0" dirty="0">
                <a:solidFill>
                  <a:srgbClr val="000000"/>
                </a:solidFill>
                <a:effectLst/>
                <a:highlight>
                  <a:srgbClr val="FFFFFF"/>
                </a:highlight>
                <a:latin typeface="opensanshebrew-regular-webfont"/>
              </a:rPr>
              <a:t>); "המניח ביתו לשבות בעיר אחרת - </a:t>
            </a:r>
            <a:r>
              <a:rPr lang="he-IL" b="0" i="0" dirty="0" err="1">
                <a:solidFill>
                  <a:srgbClr val="000000"/>
                </a:solidFill>
                <a:effectLst/>
                <a:highlight>
                  <a:srgbClr val="FFFFFF"/>
                </a:highlight>
                <a:latin typeface="opensanshebrew-regular-webfont"/>
              </a:rPr>
              <a:t>נכרי</a:t>
            </a:r>
            <a:r>
              <a:rPr lang="he-IL" b="0" i="0" dirty="0">
                <a:solidFill>
                  <a:srgbClr val="000000"/>
                </a:solidFill>
                <a:effectLst/>
                <a:highlight>
                  <a:srgbClr val="FFFFFF"/>
                </a:highlight>
                <a:latin typeface="opensanshebrew-regular-webfont"/>
              </a:rPr>
              <a:t> אוסר, ישראל אינו אוסר, </a:t>
            </a:r>
            <a:r>
              <a:rPr lang="he-IL" b="1" i="0" dirty="0">
                <a:solidFill>
                  <a:srgbClr val="000000"/>
                </a:solidFill>
                <a:effectLst/>
                <a:highlight>
                  <a:srgbClr val="FFFFFF"/>
                </a:highlight>
                <a:latin typeface="opensanshebrew-regular-webfont"/>
              </a:rPr>
              <a:t>שאין דרך ישראל לבוא בשבת</a:t>
            </a:r>
            <a:r>
              <a:rPr lang="he-IL" b="0" i="0" dirty="0">
                <a:solidFill>
                  <a:srgbClr val="000000"/>
                </a:solidFill>
                <a:effectLst/>
                <a:highlight>
                  <a:srgbClr val="FFFFFF"/>
                </a:highlight>
                <a:latin typeface="opensanshebrew-regular-webfont"/>
              </a:rPr>
              <a:t>" (עירובין </a:t>
            </a:r>
            <a:r>
              <a:rPr lang="he-IL" b="0" i="0" dirty="0" err="1">
                <a:solidFill>
                  <a:srgbClr val="000000"/>
                </a:solidFill>
                <a:effectLst/>
                <a:highlight>
                  <a:srgbClr val="FFFFFF"/>
                </a:highlight>
                <a:latin typeface="opensanshebrew-regular-webfont"/>
              </a:rPr>
              <a:t>פו,א</a:t>
            </a:r>
            <a:r>
              <a:rPr lang="he-IL" b="0" i="0" dirty="0">
                <a:solidFill>
                  <a:srgbClr val="000000"/>
                </a:solidFill>
                <a:effectLst/>
                <a:highlight>
                  <a:srgbClr val="FFFFFF"/>
                </a:highlight>
                <a:latin typeface="opensanshebrew-regular-webfont"/>
              </a:rPr>
              <a:t>); "אדם </a:t>
            </a:r>
            <a:r>
              <a:rPr lang="he-IL" b="1" i="0" dirty="0">
                <a:solidFill>
                  <a:srgbClr val="000000"/>
                </a:solidFill>
                <a:effectLst/>
                <a:highlight>
                  <a:srgbClr val="FFFFFF"/>
                </a:highlight>
                <a:latin typeface="opensanshebrew-regular-webfont"/>
              </a:rPr>
              <a:t>טועה</a:t>
            </a:r>
            <a:r>
              <a:rPr lang="he-IL" b="0" i="0" dirty="0">
                <a:solidFill>
                  <a:srgbClr val="000000"/>
                </a:solidFill>
                <a:effectLst/>
                <a:highlight>
                  <a:srgbClr val="FFFFFF"/>
                </a:highlight>
                <a:latin typeface="opensanshebrew-regular-webfont"/>
              </a:rPr>
              <a:t> ב' שעות ... אדם </a:t>
            </a:r>
            <a:r>
              <a:rPr lang="he-IL" b="1" i="0" dirty="0">
                <a:solidFill>
                  <a:srgbClr val="000000"/>
                </a:solidFill>
                <a:effectLst/>
                <a:highlight>
                  <a:srgbClr val="FFFFFF"/>
                </a:highlight>
                <a:latin typeface="opensanshebrew-regular-webfont"/>
              </a:rPr>
              <a:t>טועה</a:t>
            </a:r>
            <a:r>
              <a:rPr lang="he-IL" b="0" i="0" dirty="0">
                <a:solidFill>
                  <a:srgbClr val="000000"/>
                </a:solidFill>
                <a:effectLst/>
                <a:highlight>
                  <a:srgbClr val="FFFFFF"/>
                </a:highlight>
                <a:latin typeface="opensanshebrew-regular-webfont"/>
              </a:rPr>
              <a:t> ג' שעות" (פסחים </a:t>
            </a:r>
            <a:r>
              <a:rPr lang="he-IL" b="0" i="0" dirty="0" err="1">
                <a:solidFill>
                  <a:srgbClr val="000000"/>
                </a:solidFill>
                <a:effectLst/>
                <a:highlight>
                  <a:srgbClr val="FFFFFF"/>
                </a:highlight>
                <a:latin typeface="opensanshebrew-regular-webfont"/>
              </a:rPr>
              <a:t>יב,א</a:t>
            </a:r>
            <a:r>
              <a:rPr lang="he-IL" b="0" i="0" dirty="0">
                <a:solidFill>
                  <a:srgbClr val="000000"/>
                </a:solidFill>
                <a:effectLst/>
                <a:highlight>
                  <a:srgbClr val="FFFFFF"/>
                </a:highlight>
                <a:latin typeface="opensanshebrew-regular-webfont"/>
              </a:rPr>
              <a:t>). בכל אלו צריכים יהיו הסנהדרין לדון, שמא יש להחמיר או להקל בהתאם לשינויי הזמן. </a:t>
            </a:r>
            <a:endParaRPr lang="he-IL" b="0" i="0" dirty="0">
              <a:solidFill>
                <a:srgbClr val="000000"/>
              </a:solidFill>
              <a:effectLst/>
              <a:highlight>
                <a:srgbClr val="FFFFFF"/>
              </a:highlight>
              <a:latin typeface="Arial" panose="020B0604020202020204" pitchFamily="34" charset="0"/>
            </a:endParaRPr>
          </a:p>
        </p:txBody>
      </p:sp>
      <p:sp>
        <p:nvSpPr>
          <p:cNvPr id="4" name="מציין מיקום של מספר שקופית 3">
            <a:extLst>
              <a:ext uri="{FF2B5EF4-FFF2-40B4-BE49-F238E27FC236}">
                <a16:creationId xmlns:a16="http://schemas.microsoft.com/office/drawing/2014/main" id="{FB597ABC-964A-FDEA-3C49-0CA8E80B82B3}"/>
              </a:ext>
            </a:extLst>
          </p:cNvPr>
          <p:cNvSpPr>
            <a:spLocks noGrp="1"/>
          </p:cNvSpPr>
          <p:nvPr>
            <p:ph type="sldNum" sz="quarter" idx="12"/>
          </p:nvPr>
        </p:nvSpPr>
        <p:spPr/>
        <p:txBody>
          <a:bodyPr/>
          <a:lstStyle/>
          <a:p>
            <a:fld id="{223250AE-58E6-4BA9-B30D-06D0085D83CC}" type="slidenum">
              <a:rPr lang="en-US" smtClean="0"/>
              <a:pPr/>
              <a:t>13</a:t>
            </a:fld>
            <a:endParaRPr lang="en-US"/>
          </a:p>
        </p:txBody>
      </p:sp>
    </p:spTree>
    <p:extLst>
      <p:ext uri="{BB962C8B-B14F-4D97-AF65-F5344CB8AC3E}">
        <p14:creationId xmlns:p14="http://schemas.microsoft.com/office/powerpoint/2010/main" val="3593392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כוחו של הסנהדרין להכריע בספקות</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3447098"/>
          </a:xfrm>
          <a:prstGeom prst="rect">
            <a:avLst/>
          </a:prstGeom>
        </p:spPr>
        <p:txBody>
          <a:bodyPr wrap="square">
            <a:spAutoFit/>
          </a:bodyPr>
          <a:lstStyle/>
          <a:p>
            <a:pPr algn="just" rtl="1" hangingPunct="0">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1800" u="sng" dirty="0">
                <a:effectLst/>
                <a:latin typeface="Times New Roman" panose="02020603050405020304" pitchFamily="18" charset="0"/>
                <a:ea typeface="Times New Roman" panose="02020603050405020304" pitchFamily="18" charset="0"/>
                <a:cs typeface="David" panose="020E0502060401010101" pitchFamily="34" charset="-79"/>
              </a:rPr>
              <a:t>רמב"ם הלכות ממרים פרק א הלכה ד</a:t>
            </a:r>
          </a:p>
          <a:p>
            <a:pPr marL="342900" indent="-342900" algn="just" rtl="1" hangingPunct="0">
              <a:buBlip>
                <a:blip r:embed="rId3">
                  <a:extLst>
                    <a:ext uri="{837473B0-CC2E-450A-ABE3-18F120FF3D39}">
                      <a1611:picAttrSrcUrl xmlns:a1611="http://schemas.microsoft.com/office/drawing/2016/11/main" r:id="rId4"/>
                    </a:ext>
                  </a:extLst>
                </a:blip>
              </a:buBlip>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2000" dirty="0">
                <a:solidFill>
                  <a:srgbClr val="333333"/>
                </a:solidFill>
                <a:highlight>
                  <a:srgbClr val="FFFFFF"/>
                </a:highlight>
                <a:latin typeface="opensanshebrew-regular-webfont"/>
              </a:rPr>
              <a:t>כשהיה בית דין הגדול קיים לא </a:t>
            </a:r>
            <a:r>
              <a:rPr lang="he-IL" sz="2000" dirty="0" err="1">
                <a:solidFill>
                  <a:srgbClr val="333333"/>
                </a:solidFill>
                <a:highlight>
                  <a:srgbClr val="FFFFFF"/>
                </a:highlight>
                <a:latin typeface="opensanshebrew-regular-webfont"/>
              </a:rPr>
              <a:t>היתה</a:t>
            </a:r>
            <a:r>
              <a:rPr lang="he-IL" sz="2000" dirty="0">
                <a:solidFill>
                  <a:srgbClr val="333333"/>
                </a:solidFill>
                <a:highlight>
                  <a:srgbClr val="FFFFFF"/>
                </a:highlight>
                <a:latin typeface="opensanshebrew-regular-webfont"/>
              </a:rPr>
              <a:t> מחלוקת בישראל, אלא כל דין שנולד בו ספק לאחד מישראל שואל לבית דין שבעירו אם ידעו אמרו לו אם לאו הרי השואל עם אותו בית דין או עם </a:t>
            </a:r>
            <a:r>
              <a:rPr lang="he-IL" sz="2000" dirty="0" err="1">
                <a:solidFill>
                  <a:srgbClr val="333333"/>
                </a:solidFill>
                <a:highlight>
                  <a:srgbClr val="FFFFFF"/>
                </a:highlight>
                <a:latin typeface="opensanshebrew-regular-webfont"/>
              </a:rPr>
              <a:t>שלוחיו</a:t>
            </a:r>
            <a:r>
              <a:rPr lang="he-IL" sz="2000" dirty="0">
                <a:solidFill>
                  <a:srgbClr val="333333"/>
                </a:solidFill>
                <a:highlight>
                  <a:srgbClr val="FFFFFF"/>
                </a:highlight>
                <a:latin typeface="opensanshebrew-regular-webfont"/>
              </a:rPr>
              <a:t> </a:t>
            </a:r>
            <a:r>
              <a:rPr lang="he-IL" sz="2000" dirty="0" err="1">
                <a:solidFill>
                  <a:srgbClr val="333333"/>
                </a:solidFill>
                <a:highlight>
                  <a:srgbClr val="FFFFFF"/>
                </a:highlight>
                <a:latin typeface="opensanshebrew-regular-webfont"/>
              </a:rPr>
              <a:t>עולין</a:t>
            </a:r>
            <a:r>
              <a:rPr lang="he-IL" sz="2000" dirty="0">
                <a:solidFill>
                  <a:srgbClr val="333333"/>
                </a:solidFill>
                <a:highlight>
                  <a:srgbClr val="FFFFFF"/>
                </a:highlight>
                <a:latin typeface="opensanshebrew-regular-webfont"/>
              </a:rPr>
              <a:t> לירושלים </a:t>
            </a:r>
            <a:r>
              <a:rPr lang="he-IL" sz="2000" dirty="0" err="1">
                <a:solidFill>
                  <a:srgbClr val="333333"/>
                </a:solidFill>
                <a:highlight>
                  <a:srgbClr val="FFFFFF"/>
                </a:highlight>
                <a:latin typeface="opensanshebrew-regular-webfont"/>
              </a:rPr>
              <a:t>ושואלין</a:t>
            </a:r>
            <a:r>
              <a:rPr lang="he-IL" sz="2000" dirty="0">
                <a:solidFill>
                  <a:srgbClr val="333333"/>
                </a:solidFill>
                <a:highlight>
                  <a:srgbClr val="FFFFFF"/>
                </a:highlight>
                <a:latin typeface="opensanshebrew-regular-webfont"/>
              </a:rPr>
              <a:t> לבית דין שבהר הבית. </a:t>
            </a:r>
          </a:p>
          <a:p>
            <a:pPr marL="342900" indent="-342900" algn="just" rtl="1" hangingPunct="0">
              <a:buBlip>
                <a:blip r:embed="rId3">
                  <a:extLst>
                    <a:ext uri="{837473B0-CC2E-450A-ABE3-18F120FF3D39}">
                      <a1611:picAttrSrcUrl xmlns:a1611="http://schemas.microsoft.com/office/drawing/2016/11/main" r:id="rId4"/>
                    </a:ext>
                  </a:extLst>
                </a:blip>
              </a:buBlip>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2000" dirty="0">
                <a:solidFill>
                  <a:srgbClr val="333333"/>
                </a:solidFill>
                <a:highlight>
                  <a:srgbClr val="FFFFFF"/>
                </a:highlight>
                <a:latin typeface="opensanshebrew-regular-webfont"/>
              </a:rPr>
              <a:t>אם ידעו אמרו לו אם לאו </a:t>
            </a:r>
            <a:r>
              <a:rPr lang="he-IL" sz="2000" dirty="0" err="1">
                <a:solidFill>
                  <a:srgbClr val="333333"/>
                </a:solidFill>
                <a:highlight>
                  <a:srgbClr val="FFFFFF"/>
                </a:highlight>
                <a:latin typeface="opensanshebrew-regular-webfont"/>
              </a:rPr>
              <a:t>הכל</a:t>
            </a:r>
            <a:r>
              <a:rPr lang="he-IL" sz="2000" dirty="0">
                <a:solidFill>
                  <a:srgbClr val="333333"/>
                </a:solidFill>
                <a:highlight>
                  <a:srgbClr val="FFFFFF"/>
                </a:highlight>
                <a:latin typeface="opensanshebrew-regular-webfont"/>
              </a:rPr>
              <a:t> באין לבית דין שעל פתח העזרה, אם ידעו אמרו להן ואם לאו </a:t>
            </a:r>
            <a:r>
              <a:rPr lang="he-IL" sz="2000" dirty="0" err="1">
                <a:solidFill>
                  <a:srgbClr val="333333"/>
                </a:solidFill>
                <a:highlight>
                  <a:srgbClr val="FFFFFF"/>
                </a:highlight>
                <a:latin typeface="opensanshebrew-regular-webfont"/>
              </a:rPr>
              <a:t>הכל</a:t>
            </a:r>
            <a:r>
              <a:rPr lang="he-IL" sz="2000" dirty="0">
                <a:solidFill>
                  <a:srgbClr val="333333"/>
                </a:solidFill>
                <a:highlight>
                  <a:srgbClr val="FFFFFF"/>
                </a:highlight>
                <a:latin typeface="opensanshebrew-regular-webfont"/>
              </a:rPr>
              <a:t> באין ללשכת הגזית לבית דין הגדול </a:t>
            </a:r>
            <a:r>
              <a:rPr lang="he-IL" sz="2000" dirty="0" err="1">
                <a:solidFill>
                  <a:srgbClr val="333333"/>
                </a:solidFill>
                <a:highlight>
                  <a:srgbClr val="FFFFFF"/>
                </a:highlight>
                <a:latin typeface="opensanshebrew-regular-webfont"/>
              </a:rPr>
              <a:t>ושואלין</a:t>
            </a:r>
            <a:r>
              <a:rPr lang="he-IL" sz="2000" dirty="0">
                <a:solidFill>
                  <a:srgbClr val="333333"/>
                </a:solidFill>
                <a:highlight>
                  <a:srgbClr val="FFFFFF"/>
                </a:highlight>
                <a:latin typeface="opensanshebrew-regular-webfont"/>
              </a:rPr>
              <a:t>, </a:t>
            </a:r>
          </a:p>
          <a:p>
            <a:pPr marL="342900" indent="-342900" algn="just" rtl="1" hangingPunct="0">
              <a:buBlip>
                <a:blip r:embed="rId3">
                  <a:extLst>
                    <a:ext uri="{837473B0-CC2E-450A-ABE3-18F120FF3D39}">
                      <a1611:picAttrSrcUrl xmlns:a1611="http://schemas.microsoft.com/office/drawing/2016/11/main" r:id="rId4"/>
                    </a:ext>
                  </a:extLst>
                </a:blip>
              </a:buBlip>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2000" dirty="0">
                <a:solidFill>
                  <a:srgbClr val="333333"/>
                </a:solidFill>
                <a:highlight>
                  <a:srgbClr val="FFFFFF"/>
                </a:highlight>
                <a:latin typeface="opensanshebrew-regular-webfont"/>
              </a:rPr>
              <a:t>אם היה הדבר שנולד בו הספק לכל, ידוע אצל בית דין הגדול בין מפי הקבלה בין מפי </a:t>
            </a:r>
            <a:r>
              <a:rPr lang="he-IL" sz="2000" dirty="0" err="1">
                <a:solidFill>
                  <a:srgbClr val="333333"/>
                </a:solidFill>
                <a:highlight>
                  <a:srgbClr val="FFFFFF"/>
                </a:highlight>
                <a:latin typeface="opensanshebrew-regular-webfont"/>
              </a:rPr>
              <a:t>המדה</a:t>
            </a:r>
            <a:r>
              <a:rPr lang="he-IL" sz="2000" dirty="0">
                <a:solidFill>
                  <a:srgbClr val="333333"/>
                </a:solidFill>
                <a:highlight>
                  <a:srgbClr val="FFFFFF"/>
                </a:highlight>
                <a:latin typeface="opensanshebrew-regular-webfont"/>
              </a:rPr>
              <a:t> שדנו בה אומרים מיד, אם לא היה הדבר ברור אצל בית דין הגדול </a:t>
            </a:r>
            <a:r>
              <a:rPr lang="he-IL" sz="2000" dirty="0" err="1">
                <a:solidFill>
                  <a:srgbClr val="333333"/>
                </a:solidFill>
                <a:highlight>
                  <a:srgbClr val="FFFFFF"/>
                </a:highlight>
                <a:latin typeface="opensanshebrew-regular-webfont"/>
              </a:rPr>
              <a:t>דנין</a:t>
            </a:r>
            <a:r>
              <a:rPr lang="he-IL" sz="2000" dirty="0">
                <a:solidFill>
                  <a:srgbClr val="333333"/>
                </a:solidFill>
                <a:highlight>
                  <a:srgbClr val="FFFFFF"/>
                </a:highlight>
                <a:latin typeface="opensanshebrew-regular-webfont"/>
              </a:rPr>
              <a:t> בו בשעתן </a:t>
            </a:r>
            <a:r>
              <a:rPr lang="he-IL" sz="2000" dirty="0" err="1">
                <a:solidFill>
                  <a:srgbClr val="333333"/>
                </a:solidFill>
                <a:highlight>
                  <a:srgbClr val="FFFFFF"/>
                </a:highlight>
                <a:latin typeface="opensanshebrew-regular-webfont"/>
              </a:rPr>
              <a:t>ונושאין</a:t>
            </a:r>
            <a:r>
              <a:rPr lang="he-IL" sz="2000" dirty="0">
                <a:solidFill>
                  <a:srgbClr val="333333"/>
                </a:solidFill>
                <a:highlight>
                  <a:srgbClr val="FFFFFF"/>
                </a:highlight>
                <a:latin typeface="opensanshebrew-regular-webfont"/>
              </a:rPr>
              <a:t> </a:t>
            </a:r>
            <a:r>
              <a:rPr lang="he-IL" sz="2000" dirty="0" err="1">
                <a:solidFill>
                  <a:srgbClr val="333333"/>
                </a:solidFill>
                <a:highlight>
                  <a:srgbClr val="FFFFFF"/>
                </a:highlight>
                <a:latin typeface="opensanshebrew-regular-webfont"/>
              </a:rPr>
              <a:t>ונותנין</a:t>
            </a:r>
            <a:r>
              <a:rPr lang="he-IL" sz="2000" dirty="0">
                <a:solidFill>
                  <a:srgbClr val="333333"/>
                </a:solidFill>
                <a:highlight>
                  <a:srgbClr val="FFFFFF"/>
                </a:highlight>
                <a:latin typeface="opensanshebrew-regular-webfont"/>
              </a:rPr>
              <a:t> בדבר עד שיסכימו כולן, או יעמדו </a:t>
            </a:r>
            <a:r>
              <a:rPr lang="he-IL" sz="2000" dirty="0" err="1">
                <a:solidFill>
                  <a:srgbClr val="333333"/>
                </a:solidFill>
                <a:highlight>
                  <a:srgbClr val="FFFFFF"/>
                </a:highlight>
                <a:latin typeface="opensanshebrew-regular-webfont"/>
              </a:rPr>
              <a:t>למנין</a:t>
            </a:r>
            <a:r>
              <a:rPr lang="he-IL" sz="2000" dirty="0">
                <a:solidFill>
                  <a:srgbClr val="333333"/>
                </a:solidFill>
                <a:highlight>
                  <a:srgbClr val="FFFFFF"/>
                </a:highlight>
                <a:latin typeface="opensanshebrew-regular-webfont"/>
              </a:rPr>
              <a:t> וילכו אחר הרוב ויאמרו לכל השואלים כך הלכה </a:t>
            </a:r>
            <a:r>
              <a:rPr lang="he-IL" sz="2000" dirty="0" err="1">
                <a:solidFill>
                  <a:srgbClr val="333333"/>
                </a:solidFill>
                <a:highlight>
                  <a:srgbClr val="FFFFFF"/>
                </a:highlight>
                <a:latin typeface="opensanshebrew-regular-webfont"/>
              </a:rPr>
              <a:t>והולכין</a:t>
            </a:r>
            <a:r>
              <a:rPr lang="he-IL" sz="2000" dirty="0">
                <a:solidFill>
                  <a:srgbClr val="333333"/>
                </a:solidFill>
                <a:highlight>
                  <a:srgbClr val="FFFFFF"/>
                </a:highlight>
                <a:latin typeface="opensanshebrew-regular-webfont"/>
              </a:rPr>
              <a:t> להן, </a:t>
            </a:r>
          </a:p>
          <a:p>
            <a:pPr marL="342900" indent="-342900" algn="just" rtl="1" hangingPunct="0">
              <a:buBlip>
                <a:blip r:embed="rId3">
                  <a:extLst>
                    <a:ext uri="{837473B0-CC2E-450A-ABE3-18F120FF3D39}">
                      <a1611:picAttrSrcUrl xmlns:a1611="http://schemas.microsoft.com/office/drawing/2016/11/main" r:id="rId4"/>
                    </a:ext>
                  </a:extLst>
                </a:blip>
              </a:buBlip>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2000" dirty="0">
                <a:solidFill>
                  <a:srgbClr val="333333"/>
                </a:solidFill>
                <a:highlight>
                  <a:srgbClr val="FFFFFF"/>
                </a:highlight>
                <a:latin typeface="opensanshebrew-regular-webfont"/>
              </a:rPr>
              <a:t>משבטל בית דין הגדול רבתה מחלוקת בישראל זה מטמא ונותן טעם לדבריו וזה מטהר ונותן טעם לדבריו זה אוסר וזה מתיר. </a:t>
            </a:r>
          </a:p>
        </p:txBody>
      </p:sp>
    </p:spTree>
    <p:extLst>
      <p:ext uri="{BB962C8B-B14F-4D97-AF65-F5344CB8AC3E}">
        <p14:creationId xmlns:p14="http://schemas.microsoft.com/office/powerpoint/2010/main" val="802950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צומך סומך – מסירות נפש על הסמיכה</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2399250" y="1127463"/>
            <a:ext cx="9707023" cy="3693319"/>
          </a:xfrm>
          <a:prstGeom prst="rect">
            <a:avLst/>
          </a:prstGeom>
        </p:spPr>
        <p:txBody>
          <a:bodyPr wrap="square">
            <a:spAutoFit/>
          </a:bodyPr>
          <a:lstStyle/>
          <a:p>
            <a:pPr marL="342900" lvl="0" indent="-342900" algn="r" rtl="1">
              <a:buSzPts val="1100"/>
              <a:buFont typeface="+mj-cs"/>
              <a:buAutoNum type="hebrew2Minus"/>
              <a:tabLst>
                <a:tab pos="72390" algn="l"/>
              </a:tabLst>
            </a:pPr>
            <a:r>
              <a:rPr lang="he-IL" sz="1800" b="1" dirty="0">
                <a:effectLst/>
                <a:latin typeface="Times New Roman" panose="02020603050405020304" pitchFamily="18" charset="0"/>
                <a:ea typeface="MS Mincho" panose="02020609040205080304" pitchFamily="49" charset="-128"/>
                <a:cs typeface="David" panose="020E0502060401010101" pitchFamily="34" charset="-79"/>
              </a:rPr>
              <a:t>תלמוד בבלי סנהדרין י"ג, ב - י"ד, א</a:t>
            </a:r>
            <a:endParaRPr lang="en-US" sz="1800" dirty="0">
              <a:effectLst/>
              <a:latin typeface="Times New Roman" panose="02020603050405020304" pitchFamily="18" charset="0"/>
              <a:ea typeface="MS Mincho" panose="02020609040205080304" pitchFamily="49" charset="-128"/>
              <a:cs typeface="David" panose="020E0502060401010101" pitchFamily="34" charset="-79"/>
            </a:endParaRPr>
          </a:p>
          <a:p>
            <a:pPr marL="285750" indent="-285750" algn="r" rtl="1">
              <a:buSzPct val="200000"/>
              <a:buBlip>
                <a:blip r:embed="rId3"/>
              </a:buBlip>
              <a:tabLst>
                <a:tab pos="179705" algn="l"/>
                <a:tab pos="539750" algn="l"/>
                <a:tab pos="899795" algn="l"/>
                <a:tab pos="1259840" algn="l"/>
                <a:tab pos="1619885" algn="l"/>
                <a:tab pos="1979930" algn="l"/>
                <a:tab pos="2339975" algn="l"/>
                <a:tab pos="2700020" algn="l"/>
                <a:tab pos="2879725" algn="l"/>
                <a:tab pos="3060065" algn="l"/>
                <a:tab pos="3239770" algn="l"/>
                <a:tab pos="3420110" algn="l"/>
                <a:tab pos="3599815" algn="l"/>
                <a:tab pos="3780155" algn="l"/>
                <a:tab pos="3959860" algn="l"/>
                <a:tab pos="4140200" algn="l"/>
                <a:tab pos="4319905" algn="l"/>
                <a:tab pos="4500245" algn="l"/>
                <a:tab pos="4679950" algn="l"/>
                <a:tab pos="4860290" algn="l"/>
                <a:tab pos="5039995" algn="l"/>
                <a:tab pos="5219700" algn="l"/>
                <a:tab pos="5400040" algn="l"/>
                <a:tab pos="5579745"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...אמר רב יהודה אמר רב: ברם, זכור אותו האיש לטוב, ורבי יהודה בן בבא שמו,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שאילמלא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הוא נשתכחו דיני קנסות מישראל - נשתכחו?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נגרוסינהו</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 אלא: בטלו דיני קנסות מישראל. </a:t>
            </a:r>
          </a:p>
          <a:p>
            <a:pPr algn="r" rtl="1">
              <a:buSzPct val="200000"/>
              <a:tabLst>
                <a:tab pos="179705" algn="l"/>
                <a:tab pos="539750" algn="l"/>
                <a:tab pos="899795" algn="l"/>
                <a:tab pos="1259840" algn="l"/>
                <a:tab pos="1619885" algn="l"/>
                <a:tab pos="1979930" algn="l"/>
                <a:tab pos="2339975" algn="l"/>
                <a:tab pos="2700020" algn="l"/>
                <a:tab pos="2879725" algn="l"/>
                <a:tab pos="3060065" algn="l"/>
                <a:tab pos="3239770" algn="l"/>
                <a:tab pos="3420110" algn="l"/>
                <a:tab pos="3599815" algn="l"/>
                <a:tab pos="3780155" algn="l"/>
                <a:tab pos="3959860" algn="l"/>
                <a:tab pos="4140200" algn="l"/>
                <a:tab pos="4319905" algn="l"/>
                <a:tab pos="4500245" algn="l"/>
                <a:tab pos="4679950" algn="l"/>
                <a:tab pos="4860290" algn="l"/>
                <a:tab pos="5039995" algn="l"/>
                <a:tab pos="5219700" algn="l"/>
                <a:tab pos="5400040" algn="l"/>
                <a:tab pos="5579745" algn="l"/>
              </a:tabLst>
            </a:pPr>
            <a:r>
              <a:rPr lang="he-IL" dirty="0">
                <a:latin typeface="Times New Roman" panose="02020603050405020304" pitchFamily="18" charset="0"/>
                <a:ea typeface="Times New Roman" panose="02020603050405020304" pitchFamily="18" charset="0"/>
                <a:cs typeface="David" panose="020E0502060401010101" pitchFamily="34" charset="-79"/>
              </a:rPr>
              <a:t> </a:t>
            </a:r>
          </a:p>
          <a:p>
            <a:pPr marL="285750" indent="-285750" algn="r" rtl="1">
              <a:buSzPct val="200000"/>
              <a:buBlip>
                <a:blip r:embed="rId3"/>
              </a:buBlip>
              <a:tabLst>
                <a:tab pos="179705" algn="l"/>
                <a:tab pos="539750" algn="l"/>
                <a:tab pos="899795" algn="l"/>
                <a:tab pos="1259840" algn="l"/>
                <a:tab pos="1619885" algn="l"/>
                <a:tab pos="1979930" algn="l"/>
                <a:tab pos="2339975" algn="l"/>
                <a:tab pos="2700020" algn="l"/>
                <a:tab pos="2879725" algn="l"/>
                <a:tab pos="3060065" algn="l"/>
                <a:tab pos="3239770" algn="l"/>
                <a:tab pos="3420110" algn="l"/>
                <a:tab pos="3599815" algn="l"/>
                <a:tab pos="3780155" algn="l"/>
                <a:tab pos="3959860" algn="l"/>
                <a:tab pos="4140200" algn="l"/>
                <a:tab pos="4319905" algn="l"/>
                <a:tab pos="4500245" algn="l"/>
                <a:tab pos="4679950" algn="l"/>
                <a:tab pos="4860290" algn="l"/>
                <a:tab pos="5039995" algn="l"/>
                <a:tab pos="5219700" algn="l"/>
                <a:tab pos="5400040" algn="l"/>
                <a:tab pos="5579745"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שפעם אחת גזרה מלכות הרשעה שמד על ישראל, שכל הסומך -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יהרג</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וכל הנסמך -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יהרג</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ועיר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שסומכין</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בה - תיחרב,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ותחומין</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שסומכין</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בהן - יעקרו. </a:t>
            </a:r>
            <a:br>
              <a:rPr lang="en-US" sz="1800" dirty="0">
                <a:effectLst/>
                <a:latin typeface="Times New Roman" panose="02020603050405020304" pitchFamily="18" charset="0"/>
                <a:ea typeface="Times New Roman" panose="02020603050405020304" pitchFamily="18" charset="0"/>
                <a:cs typeface="David" panose="020E0502060401010101" pitchFamily="34" charset="-79"/>
              </a:rPr>
            </a:br>
            <a:endParaRPr lang="he-IL"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285750" indent="-285750" algn="r" rtl="1">
              <a:buSzPct val="200000"/>
              <a:buBlip>
                <a:blip r:embed="rId3"/>
              </a:buBlip>
              <a:tabLst>
                <a:tab pos="179705" algn="l"/>
                <a:tab pos="539750" algn="l"/>
                <a:tab pos="899795" algn="l"/>
                <a:tab pos="1259840" algn="l"/>
                <a:tab pos="1619885" algn="l"/>
                <a:tab pos="1979930" algn="l"/>
                <a:tab pos="2339975" algn="l"/>
                <a:tab pos="2700020" algn="l"/>
                <a:tab pos="2879725" algn="l"/>
                <a:tab pos="3060065" algn="l"/>
                <a:tab pos="3239770" algn="l"/>
                <a:tab pos="3420110" algn="l"/>
                <a:tab pos="3599815" algn="l"/>
                <a:tab pos="3780155" algn="l"/>
                <a:tab pos="3959860" algn="l"/>
                <a:tab pos="4140200" algn="l"/>
                <a:tab pos="4319905" algn="l"/>
                <a:tab pos="4500245" algn="l"/>
                <a:tab pos="4679950" algn="l"/>
                <a:tab pos="4860290" algn="l"/>
                <a:tab pos="5039995" algn="l"/>
                <a:tab pos="5219700" algn="l"/>
                <a:tab pos="5400040" algn="l"/>
                <a:tab pos="5579745"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מה עשה יהודה בן בבא? הלך וישב לו בין שני הרים גדולים, ובין שתי עיירות גדולות, ובין שני תחומי שבת,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בין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אושא</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לשפרעם</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וסמך שם חמשה זקנים, ואלו הן: רבי מאיר, ורבי יהודה, ורבי שמעון, ורבי יוסי, ורבי אלעזר בן שמוע. רב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אויא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מוסיף: אף רבי נחמיה. </a:t>
            </a:r>
            <a:br>
              <a:rPr lang="en-US" sz="1800" dirty="0">
                <a:effectLst/>
                <a:latin typeface="Times New Roman" panose="02020603050405020304" pitchFamily="18" charset="0"/>
                <a:ea typeface="Times New Roman" panose="02020603050405020304" pitchFamily="18" charset="0"/>
                <a:cs typeface="David" panose="020E0502060401010101" pitchFamily="34" charset="-79"/>
              </a:rPr>
            </a:br>
            <a:endParaRPr lang="he-IL"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285750" indent="-285750" algn="r" rtl="1">
              <a:buSzPct val="200000"/>
              <a:buBlip>
                <a:blip r:embed="rId3"/>
              </a:buBlip>
              <a:tabLst>
                <a:tab pos="179705" algn="l"/>
                <a:tab pos="539750" algn="l"/>
                <a:tab pos="899795" algn="l"/>
                <a:tab pos="1259840" algn="l"/>
                <a:tab pos="1619885" algn="l"/>
                <a:tab pos="1979930" algn="l"/>
                <a:tab pos="2339975" algn="l"/>
                <a:tab pos="2700020" algn="l"/>
                <a:tab pos="2879725" algn="l"/>
                <a:tab pos="3060065" algn="l"/>
                <a:tab pos="3239770" algn="l"/>
                <a:tab pos="3420110" algn="l"/>
                <a:tab pos="3599815" algn="l"/>
                <a:tab pos="3780155" algn="l"/>
                <a:tab pos="3959860" algn="l"/>
                <a:tab pos="4140200" algn="l"/>
                <a:tab pos="4319905" algn="l"/>
                <a:tab pos="4500245" algn="l"/>
                <a:tab pos="4679950" algn="l"/>
                <a:tab pos="4860290" algn="l"/>
                <a:tab pos="5039995" algn="l"/>
                <a:tab pos="5219700" algn="l"/>
                <a:tab pos="5400040" algn="l"/>
                <a:tab pos="5579745"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כיון שהכירו אויביהם בהן אמר להן: בניי, רוצו! אמרו לו: רבי, מה תהא עליך? - אמר להן: הריני מוטל לפניהם כאבן שאין לה הופכים. אמרו: לא זזו משם עד שנעצו בו שלש מאות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לונביאות</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של ברזל,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ועשאוהו</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ככברה...</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p:txBody>
      </p:sp>
      <p:pic>
        <p:nvPicPr>
          <p:cNvPr id="8" name="תמונה 7">
            <a:extLst>
              <a:ext uri="{FF2B5EF4-FFF2-40B4-BE49-F238E27FC236}">
                <a16:creationId xmlns:a16="http://schemas.microsoft.com/office/drawing/2014/main" id="{9B6E3957-F2B8-FD13-35B9-D3D6E60159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842158"/>
            <a:ext cx="2385471" cy="3015842"/>
          </a:xfrm>
          <a:prstGeom prst="rect">
            <a:avLst/>
          </a:prstGeom>
        </p:spPr>
      </p:pic>
    </p:spTree>
    <p:extLst>
      <p:ext uri="{BB962C8B-B14F-4D97-AF65-F5344CB8AC3E}">
        <p14:creationId xmlns:p14="http://schemas.microsoft.com/office/powerpoint/2010/main" val="3156200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הסכמת הציבור</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2930289"/>
          </a:xfrm>
          <a:prstGeom prst="rect">
            <a:avLst/>
          </a:prstGeom>
        </p:spPr>
        <p:txBody>
          <a:bodyPr wrap="square">
            <a:spAutoFit/>
          </a:bodyPr>
          <a:lstStyle/>
          <a:p>
            <a:pPr algn="just" rtl="1" hangingPunct="0">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1800" u="sng" dirty="0">
                <a:effectLst/>
                <a:latin typeface="Times New Roman" panose="02020603050405020304" pitchFamily="18" charset="0"/>
                <a:ea typeface="Times New Roman" panose="02020603050405020304" pitchFamily="18" charset="0"/>
                <a:cs typeface="David" panose="020E0502060401010101" pitchFamily="34" charset="-79"/>
              </a:rPr>
              <a:t>. רמב"ם בפירוש המשנה בבכורות</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742950" indent="-285750" algn="just" rtl="1" hangingPunct="0">
              <a:lnSpc>
                <a:spcPct val="150000"/>
              </a:lnSpc>
              <a:spcAft>
                <a:spcPts val="200"/>
              </a:spcAft>
              <a:buClr>
                <a:schemeClr val="accent1">
                  <a:lumMod val="75000"/>
                </a:schemeClr>
              </a:buClr>
              <a:buSzPct val="136000"/>
              <a:buFont typeface="Times New Roman" panose="02020603050405020304" pitchFamily="18" charset="0"/>
              <a:buChar char="⁕"/>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וכבר ביארנו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בתחלת</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סנהדרין שאין נקרא בית דין בסתם אלא סמוך בארץ ישראל, </a:t>
            </a:r>
          </a:p>
          <a:p>
            <a:pPr marL="742950" indent="-285750" algn="just" rtl="1" hangingPunct="0">
              <a:lnSpc>
                <a:spcPct val="150000"/>
              </a:lnSpc>
              <a:spcAft>
                <a:spcPts val="200"/>
              </a:spcAft>
              <a:buClr>
                <a:schemeClr val="accent1">
                  <a:lumMod val="75000"/>
                </a:schemeClr>
              </a:buClr>
              <a:buSzPct val="136000"/>
              <a:buFont typeface="Times New Roman" panose="02020603050405020304" pitchFamily="18" charset="0"/>
              <a:buChar char="⁕"/>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בין שהיה סמוך מפי סמוך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או בהסכמת בני ארץ ישראל למנותו ראש ישיבה</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p>
          <a:p>
            <a:pPr marL="742950" indent="-285750" algn="just" rtl="1" hangingPunct="0">
              <a:lnSpc>
                <a:spcPct val="150000"/>
              </a:lnSpc>
              <a:spcAft>
                <a:spcPts val="200"/>
              </a:spcAft>
              <a:buClr>
                <a:schemeClr val="accent1">
                  <a:lumMod val="75000"/>
                </a:schemeClr>
              </a:buClr>
              <a:buSzPct val="136000"/>
              <a:buFont typeface="Times New Roman" panose="02020603050405020304" pitchFamily="18" charset="0"/>
              <a:buChar char="⁕"/>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לפי שבני ארץ ישראל הם אשר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נקראין</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קהל, וה' קראם כל הקהל ואפילו היו עשרה אחדים, ואין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חוששין</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למי שזולתם בחוצה לארץ כמו שבארנו בהוריות, </a:t>
            </a:r>
          </a:p>
          <a:p>
            <a:pPr marL="742950" indent="-285750" algn="just" rtl="1" hangingPunct="0">
              <a:lnSpc>
                <a:spcPct val="150000"/>
              </a:lnSpc>
              <a:spcAft>
                <a:spcPts val="200"/>
              </a:spcAft>
              <a:buClr>
                <a:schemeClr val="accent1">
                  <a:lumMod val="75000"/>
                </a:schemeClr>
              </a:buClr>
              <a:buSzPct val="136000"/>
              <a:buFont typeface="Times New Roman" panose="02020603050405020304" pitchFamily="18" charset="0"/>
              <a:buChar char="⁕"/>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ואין רשות ראש גלות מועילה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בהתר</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בכורות בלבד, אלא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צריכין</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בכך רשות ישיבת ארץ ישראל כמו שנתבאר בתלמוד. </a:t>
            </a:r>
          </a:p>
          <a:p>
            <a:pPr marL="742950" indent="-285750" algn="just" rtl="1" hangingPunct="0">
              <a:lnSpc>
                <a:spcPct val="150000"/>
              </a:lnSpc>
              <a:spcAft>
                <a:spcPts val="200"/>
              </a:spcAft>
              <a:buClr>
                <a:schemeClr val="accent1">
                  <a:lumMod val="75000"/>
                </a:schemeClr>
              </a:buClr>
              <a:buSzPct val="136000"/>
              <a:buFont typeface="Times New Roman" panose="02020603050405020304" pitchFamily="18" charset="0"/>
              <a:buChar char="⁕"/>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וכל מקום שתשמע מומחה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בהתר</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בכור או ראיית מומו דע שהכוונה בכך מומחה שנטל רשות בית דין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לראית</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בכור. </a:t>
            </a:r>
          </a:p>
        </p:txBody>
      </p:sp>
    </p:spTree>
    <p:extLst>
      <p:ext uri="{BB962C8B-B14F-4D97-AF65-F5344CB8AC3E}">
        <p14:creationId xmlns:p14="http://schemas.microsoft.com/office/powerpoint/2010/main" val="2094278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מדוע הסמיכה רק בארץ ישראל?</a:t>
            </a: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1938992"/>
          </a:xfrm>
          <a:prstGeom prst="rect">
            <a:avLst/>
          </a:prstGeom>
        </p:spPr>
        <p:txBody>
          <a:bodyPr wrap="square">
            <a:spAutoFit/>
          </a:bodyPr>
          <a:lstStyle/>
          <a:p>
            <a:pPr marL="342900" indent="-342900" algn="just" rtl="1" hangingPunct="0">
              <a:buClr>
                <a:srgbClr val="00B050"/>
              </a:buClr>
              <a:buFont typeface="Wingdings" panose="05000000000000000000" pitchFamily="2" charset="2"/>
              <a:buChar char="v"/>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2000" b="0" i="0" dirty="0">
                <a:solidFill>
                  <a:srgbClr val="333333"/>
                </a:solidFill>
                <a:effectLst/>
                <a:highlight>
                  <a:srgbClr val="FFFFFF"/>
                </a:highlight>
                <a:latin typeface="opensanshebrew-regular-webfont"/>
              </a:rPr>
              <a:t>באור א: </a:t>
            </a:r>
            <a:r>
              <a:rPr lang="he-IL" sz="1200" b="0" i="0" dirty="0">
                <a:solidFill>
                  <a:srgbClr val="333333"/>
                </a:solidFill>
                <a:effectLst/>
                <a:highlight>
                  <a:srgbClr val="FFFFFF"/>
                </a:highlight>
                <a:latin typeface="opensanshebrew-regular-webfont"/>
              </a:rPr>
              <a:t>בתשובות </a:t>
            </a:r>
            <a:r>
              <a:rPr lang="he-IL" sz="1200" b="0" i="0" dirty="0" err="1">
                <a:solidFill>
                  <a:srgbClr val="333333"/>
                </a:solidFill>
                <a:effectLst/>
                <a:highlight>
                  <a:srgbClr val="FFFFFF"/>
                </a:highlight>
                <a:latin typeface="opensanshebrew-regular-webfont"/>
              </a:rPr>
              <a:t>בש"ר</a:t>
            </a:r>
            <a:r>
              <a:rPr lang="he-IL" sz="1200" b="0" i="0" dirty="0">
                <a:solidFill>
                  <a:srgbClr val="333333"/>
                </a:solidFill>
                <a:effectLst/>
                <a:highlight>
                  <a:srgbClr val="FFFFFF"/>
                </a:highlight>
                <a:latin typeface="opensanshebrew-regular-webfont"/>
              </a:rPr>
              <a:t> סי' רמז </a:t>
            </a:r>
            <a:r>
              <a:rPr lang="he-IL" sz="2000" b="0" i="0" dirty="0">
                <a:solidFill>
                  <a:srgbClr val="333333"/>
                </a:solidFill>
                <a:effectLst/>
                <a:highlight>
                  <a:srgbClr val="FFFFFF"/>
                </a:highlight>
                <a:latin typeface="opensanshebrew-regular-webfont"/>
              </a:rPr>
              <a:t>הביא תשובת </a:t>
            </a:r>
            <a:r>
              <a:rPr lang="he-IL" sz="2000" b="0" i="0" dirty="0" err="1">
                <a:solidFill>
                  <a:srgbClr val="333333"/>
                </a:solidFill>
                <a:effectLst/>
                <a:highlight>
                  <a:srgbClr val="FFFFFF"/>
                </a:highlight>
                <a:latin typeface="opensanshebrew-regular-webfont"/>
              </a:rPr>
              <a:t>הרא"ש</a:t>
            </a:r>
            <a:r>
              <a:rPr lang="he-IL" sz="2000" b="0" i="0" dirty="0">
                <a:solidFill>
                  <a:srgbClr val="333333"/>
                </a:solidFill>
                <a:effectLst/>
                <a:highlight>
                  <a:srgbClr val="FFFFFF"/>
                </a:highlight>
                <a:latin typeface="opensanshebrew-regular-webfont"/>
              </a:rPr>
              <a:t>, </a:t>
            </a:r>
            <a:r>
              <a:rPr lang="he-IL" sz="2000" b="0" i="0" dirty="0" err="1">
                <a:solidFill>
                  <a:srgbClr val="333333"/>
                </a:solidFill>
                <a:effectLst/>
                <a:highlight>
                  <a:srgbClr val="FFFFFF"/>
                </a:highlight>
                <a:latin typeface="opensanshebrew-regular-webfont"/>
              </a:rPr>
              <a:t>דעיקר</a:t>
            </a:r>
            <a:r>
              <a:rPr lang="he-IL" sz="2000" b="0" i="0" dirty="0">
                <a:solidFill>
                  <a:srgbClr val="333333"/>
                </a:solidFill>
                <a:effectLst/>
                <a:highlight>
                  <a:srgbClr val="FFFFFF"/>
                </a:highlight>
                <a:latin typeface="opensanshebrew-regular-webfont"/>
              </a:rPr>
              <a:t> הדבר </a:t>
            </a:r>
            <a:r>
              <a:rPr lang="he-IL" sz="2000" b="1" i="0" dirty="0">
                <a:solidFill>
                  <a:srgbClr val="333333"/>
                </a:solidFill>
                <a:effectLst/>
                <a:highlight>
                  <a:srgbClr val="FFFFFF"/>
                </a:highlight>
                <a:latin typeface="opensanshebrew-regular-webfont"/>
              </a:rPr>
              <a:t>שיהא כל השררות וגדולה עדיין לארץ הקדושה</a:t>
            </a:r>
            <a:r>
              <a:rPr lang="he-IL" sz="2000" b="0" i="0" dirty="0">
                <a:solidFill>
                  <a:srgbClr val="333333"/>
                </a:solidFill>
                <a:effectLst/>
                <a:highlight>
                  <a:srgbClr val="FFFFFF"/>
                </a:highlight>
                <a:latin typeface="opensanshebrew-regular-webfont"/>
              </a:rPr>
              <a:t>, אשר שם עיקר משפטי התורה והמצוות ומשום ישוב ארץ ישראל, ויתנו דעתם לשבת בארץ נחלתם.</a:t>
            </a:r>
          </a:p>
          <a:p>
            <a:pPr marL="342900" indent="-342900" algn="just" rtl="1" hangingPunct="0">
              <a:buClr>
                <a:srgbClr val="00B050"/>
              </a:buClr>
              <a:buFont typeface="Wingdings" panose="05000000000000000000" pitchFamily="2" charset="2"/>
              <a:buChar char="v"/>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endParaRPr lang="he-IL" sz="2000" b="0" i="0" dirty="0">
              <a:solidFill>
                <a:srgbClr val="333333"/>
              </a:solidFill>
              <a:effectLst/>
              <a:highlight>
                <a:srgbClr val="FFFFFF"/>
              </a:highlight>
              <a:latin typeface="opensanshebrew-regular-webfont"/>
            </a:endParaRPr>
          </a:p>
          <a:p>
            <a:pPr marL="342900" indent="-342900" algn="just" rtl="1" hangingPunct="0">
              <a:buClr>
                <a:srgbClr val="00B050"/>
              </a:buClr>
              <a:buFont typeface="Wingdings" panose="05000000000000000000" pitchFamily="2" charset="2"/>
              <a:buChar char="v"/>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2000" dirty="0">
                <a:solidFill>
                  <a:srgbClr val="333333"/>
                </a:solidFill>
                <a:highlight>
                  <a:srgbClr val="FFFFFF"/>
                </a:highlight>
                <a:latin typeface="opensanshebrew-regular-webfont"/>
              </a:rPr>
              <a:t>בספר העם הנבחר מסבר: </a:t>
            </a:r>
            <a:r>
              <a:rPr lang="he-IL" sz="2000" b="1" dirty="0">
                <a:solidFill>
                  <a:srgbClr val="333333"/>
                </a:solidFill>
                <a:highlight>
                  <a:srgbClr val="FFFFFF"/>
                </a:highlight>
                <a:latin typeface="opensanshebrew-regular-webfont"/>
              </a:rPr>
              <a:t>עם ישראל מוגדר בתור עם רק כשהם בארץ ישראל </a:t>
            </a:r>
            <a:r>
              <a:rPr lang="he-IL" sz="2000" dirty="0">
                <a:solidFill>
                  <a:srgbClr val="333333"/>
                </a:solidFill>
                <a:highlight>
                  <a:srgbClr val="FFFFFF"/>
                </a:highlight>
                <a:latin typeface="opensanshebrew-regular-webfont"/>
              </a:rPr>
              <a:t>– כמו שמוכח מהפסוקים. </a:t>
            </a:r>
          </a:p>
          <a:p>
            <a:pPr marL="342900" indent="-342900" algn="just" rtl="1" hangingPunct="0">
              <a:buClr>
                <a:srgbClr val="00B050"/>
              </a:buClr>
              <a:buFont typeface="Wingdings" panose="05000000000000000000" pitchFamily="2" charset="2"/>
              <a:buChar char="v"/>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2000" b="0" i="0" dirty="0">
                <a:solidFill>
                  <a:srgbClr val="333333"/>
                </a:solidFill>
                <a:effectLst/>
                <a:highlight>
                  <a:srgbClr val="FFFFFF"/>
                </a:highlight>
                <a:latin typeface="opensanshebrew-regular-webfont"/>
              </a:rPr>
              <a:t>היות והתורה ניתנה לעם – לכן </a:t>
            </a:r>
            <a:r>
              <a:rPr lang="he-IL" sz="2000" dirty="0">
                <a:solidFill>
                  <a:srgbClr val="333333"/>
                </a:solidFill>
                <a:highlight>
                  <a:srgbClr val="FFFFFF"/>
                </a:highlight>
                <a:latin typeface="opensanshebrew-regular-webfont"/>
              </a:rPr>
              <a:t>אדם בחוץ לארץ שכביכול התנתק מהם- אין לו חיוב תורה ומצוות</a:t>
            </a:r>
            <a:r>
              <a:rPr lang="he-IL" dirty="0">
                <a:solidFill>
                  <a:srgbClr val="333333"/>
                </a:solidFill>
                <a:highlight>
                  <a:srgbClr val="FFFFFF"/>
                </a:highlight>
                <a:latin typeface="opensanshebrew-regular-webfont"/>
              </a:rPr>
              <a:t>.  (רק בגדר ציונים) </a:t>
            </a:r>
            <a:endParaRPr lang="he-IL" sz="2000" dirty="0">
              <a:solidFill>
                <a:srgbClr val="333333"/>
              </a:solidFill>
              <a:highlight>
                <a:srgbClr val="FFFFFF"/>
              </a:highlight>
              <a:latin typeface="opensanshebrew-regular-webfont"/>
            </a:endParaRPr>
          </a:p>
          <a:p>
            <a:pPr marL="342900" indent="-342900" algn="just" rtl="1" hangingPunct="0">
              <a:buClr>
                <a:srgbClr val="00B050"/>
              </a:buClr>
              <a:buFont typeface="Wingdings" panose="05000000000000000000" pitchFamily="2" charset="2"/>
              <a:buChar char="v"/>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2000" b="1" dirty="0">
                <a:solidFill>
                  <a:srgbClr val="333333"/>
                </a:solidFill>
                <a:highlight>
                  <a:srgbClr val="FFFFFF"/>
                </a:highlight>
                <a:latin typeface="opensanshebrew-regular-webfont"/>
              </a:rPr>
              <a:t>המצווה למנות שופטים היא מצווה על העם </a:t>
            </a:r>
            <a:r>
              <a:rPr lang="he-IL" sz="2000" dirty="0">
                <a:solidFill>
                  <a:srgbClr val="333333"/>
                </a:solidFill>
                <a:highlight>
                  <a:srgbClr val="FFFFFF"/>
                </a:highlight>
                <a:latin typeface="opensanshebrew-regular-webfont"/>
              </a:rPr>
              <a:t>– ולכן היא חלה רק בארץ ישראל.</a:t>
            </a:r>
            <a:endParaRPr lang="he-IL" sz="2000" b="0" i="0" dirty="0">
              <a:solidFill>
                <a:srgbClr val="333333"/>
              </a:solidFill>
              <a:effectLst/>
              <a:highlight>
                <a:srgbClr val="FFFFFF"/>
              </a:highlight>
              <a:latin typeface="opensanshebrew-regular-webfont"/>
            </a:endParaRPr>
          </a:p>
        </p:txBody>
      </p:sp>
    </p:spTree>
    <p:extLst>
      <p:ext uri="{BB962C8B-B14F-4D97-AF65-F5344CB8AC3E}">
        <p14:creationId xmlns:p14="http://schemas.microsoft.com/office/powerpoint/2010/main" val="2493318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מטרת חידוש הסמיכה בצפת</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1740310" y="1127463"/>
            <a:ext cx="10365964" cy="4515339"/>
          </a:xfrm>
          <a:prstGeom prst="rect">
            <a:avLst/>
          </a:prstGeom>
        </p:spPr>
        <p:txBody>
          <a:bodyPr wrap="square">
            <a:spAutoFit/>
          </a:bodyPr>
          <a:lstStyle/>
          <a:p>
            <a:pPr algn="just" rtl="1" hangingPunct="0">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1800" u="sng" dirty="0">
                <a:effectLst/>
                <a:latin typeface="Times New Roman" panose="02020603050405020304" pitchFamily="18" charset="0"/>
                <a:ea typeface="Times New Roman" panose="02020603050405020304" pitchFamily="18" charset="0"/>
                <a:cs typeface="David" panose="020E0502060401010101" pitchFamily="34" charset="-79"/>
              </a:rPr>
              <a:t>א. רקע היסטורי:</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hangingPunct="0">
              <a:lnSpc>
                <a:spcPct val="150000"/>
              </a:lnSpc>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אנוסי ספרד מגיעים לארץ ישראל, ומיואשים מיכולתם לחזור בתשובה, שכן אינם יכולים להיפטר מעונש הכרת ללא מלקות: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457200" algn="just" rtl="1" hangingPunct="0">
              <a:lnSpc>
                <a:spcPct val="150000"/>
              </a:lnSpc>
              <a:spcAft>
                <a:spcPts val="200"/>
              </a:spcAft>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en-US" sz="1800"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והיה בקרוב איש לשוב אל ה', ויאמר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בלבו</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למה הבל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איגע</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לכן בררנו לגדול שבנו בחכמה ובמניין, החכם השלם הרב הגדול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מהר"ר</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בירב</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נר"ו</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שיהיה סמוך וראש ישיבה ורבי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יתקרי</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והוא יושיב חכמים שבנו אצלו ורבנים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יתקרו</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ויהיו סמוכים לעד לעולם... והיה אם בן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הכות</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הרשע, והובא לפניהם ויכוהו על פי התורה כאשר יוכל שאתו, וייפטר מידי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כריתותו</a:t>
            </a:r>
            <a:r>
              <a:rPr lang="en-US" sz="1800" dirty="0">
                <a:effectLst/>
                <a:latin typeface="Times New Roman" panose="02020603050405020304" pitchFamily="18" charset="0"/>
                <a:ea typeface="Times New Roman" panose="02020603050405020304" pitchFamily="18" charset="0"/>
                <a:cs typeface="David" panose="020E0502060401010101" pitchFamily="34" charset="-79"/>
              </a:rPr>
              <a:t>".</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[מתוך מכתבו של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המהר"י</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בי רב, בתוך שו"ת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מהרלב"ח</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שיובא לקמן]</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285750" indent="-285750" algn="just" rtl="1" hangingPunct="0">
              <a:lnSpc>
                <a:spcPct val="150000"/>
              </a:lnSpc>
              <a:buFont typeface="Arial" panose="020B0604020202020204" pitchFamily="34" charset="0"/>
              <a:buChar char="•"/>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he-IL" dirty="0">
                <a:latin typeface="Times New Roman" panose="02020603050405020304" pitchFamily="18" charset="0"/>
                <a:cs typeface="David" panose="020E0502060401010101" pitchFamily="34" charset="-79"/>
              </a:rPr>
              <a:t>אמנם, ברור שישנם גם </a:t>
            </a:r>
            <a:r>
              <a:rPr lang="he-IL" dirty="0">
                <a:highlight>
                  <a:srgbClr val="00FFFF"/>
                </a:highlight>
                <a:latin typeface="Times New Roman" panose="02020603050405020304" pitchFamily="18" charset="0"/>
                <a:cs typeface="David" panose="020E0502060401010101" pitchFamily="34" charset="-79"/>
              </a:rPr>
              <a:t>הקשרי גאולה ואף משיחיות</a:t>
            </a:r>
            <a:r>
              <a:rPr lang="he-IL" dirty="0">
                <a:latin typeface="Times New Roman" panose="02020603050405020304" pitchFamily="18" charset="0"/>
                <a:cs typeface="David" panose="020E0502060401010101" pitchFamily="34" charset="-79"/>
              </a:rPr>
              <a:t>, כפי שעולה מהאיגרת </a:t>
            </a:r>
            <a:r>
              <a:rPr lang="he-IL" dirty="0" err="1">
                <a:latin typeface="Times New Roman" panose="02020603050405020304" pitchFamily="18" charset="0"/>
                <a:cs typeface="David" panose="020E0502060401010101" pitchFamily="34" charset="-79"/>
              </a:rPr>
              <a:t>השניה</a:t>
            </a:r>
            <a:r>
              <a:rPr lang="he-IL" dirty="0">
                <a:latin typeface="Times New Roman" panose="02020603050405020304" pitchFamily="18" charset="0"/>
                <a:cs typeface="David" panose="020E0502060401010101" pitchFamily="34" charset="-79"/>
              </a:rPr>
              <a:t> שכותב </a:t>
            </a:r>
            <a:r>
              <a:rPr lang="he-IL" dirty="0" err="1">
                <a:latin typeface="Times New Roman" panose="02020603050405020304" pitchFamily="18" charset="0"/>
                <a:cs typeface="David" panose="020E0502060401010101" pitchFamily="34" charset="-79"/>
              </a:rPr>
              <a:t>מהר"י</a:t>
            </a:r>
            <a:r>
              <a:rPr lang="he-IL" dirty="0">
                <a:latin typeface="Times New Roman" panose="02020603050405020304" pitchFamily="18" charset="0"/>
                <a:cs typeface="David" panose="020E0502060401010101" pitchFamily="34" charset="-79"/>
              </a:rPr>
              <a:t> בי רב לאחר </a:t>
            </a:r>
            <a:r>
              <a:rPr lang="he-IL" dirty="0" err="1">
                <a:latin typeface="Times New Roman" panose="02020603050405020304" pitchFamily="18" charset="0"/>
                <a:cs typeface="David" panose="020E0502060401010101" pitchFamily="34" charset="-79"/>
              </a:rPr>
              <a:t>שהמהלב"ח</a:t>
            </a:r>
            <a:r>
              <a:rPr lang="he-IL" dirty="0">
                <a:latin typeface="Times New Roman" panose="02020603050405020304" pitchFamily="18" charset="0"/>
                <a:cs typeface="David" panose="020E0502060401010101" pitchFamily="34" charset="-79"/>
              </a:rPr>
              <a:t> מתנגד לחידוש הסמיכה:</a:t>
            </a:r>
            <a:endParaRPr lang="en-US" dirty="0">
              <a:latin typeface="Times New Roman" panose="02020603050405020304" pitchFamily="18" charset="0"/>
              <a:cs typeface="David" panose="020E0502060401010101" pitchFamily="34" charset="-79"/>
            </a:endParaRPr>
          </a:p>
          <a:p>
            <a:pPr marL="457200" algn="just" rtl="1" hangingPunct="0">
              <a:lnSpc>
                <a:spcPct val="150000"/>
              </a:lnSpc>
              <a:spcAft>
                <a:spcPts val="200"/>
              </a:spcAft>
              <a:tabLst>
                <a:tab pos="252095" algn="l"/>
                <a:tab pos="431800" algn="l"/>
                <a:tab pos="612140" algn="l"/>
                <a:tab pos="791845" algn="l"/>
                <a:tab pos="1151890" algn="l"/>
                <a:tab pos="1332230" algn="l"/>
                <a:tab pos="1511935" algn="l"/>
                <a:tab pos="1692275" algn="l"/>
                <a:tab pos="1871980" algn="l"/>
                <a:tab pos="2052320" algn="l"/>
                <a:tab pos="2232025" algn="l"/>
                <a:tab pos="2412365" algn="l"/>
                <a:tab pos="2592070" algn="l"/>
                <a:tab pos="2772410" algn="l"/>
                <a:tab pos="2952115" algn="l"/>
                <a:tab pos="3132455" algn="l"/>
                <a:tab pos="3312160" algn="l"/>
                <a:tab pos="3492500" algn="l"/>
                <a:tab pos="3672205" algn="l"/>
                <a:tab pos="3852545" algn="l"/>
              </a:tabLst>
            </a:pPr>
            <a:r>
              <a:rPr lang="en-US" sz="1800" dirty="0">
                <a:solidFill>
                  <a:srgbClr val="000000"/>
                </a:solidFill>
                <a:effectLst/>
                <a:highlight>
                  <a:srgbClr val="FFFFFF"/>
                </a:highlight>
                <a:latin typeface="Times New Roman" panose="02020603050405020304" pitchFamily="18" charset="0"/>
                <a:ea typeface="Times New Roman" panose="02020603050405020304" pitchFamily="18" charset="0"/>
                <a:cs typeface="David" panose="020E0502060401010101" pitchFamily="34" charset="-79"/>
              </a:rPr>
              <a:t>"</a:t>
            </a:r>
            <a:r>
              <a:rPr lang="he-IL" sz="1800" dirty="0">
                <a:solidFill>
                  <a:srgbClr val="000000"/>
                </a:solidFill>
                <a:effectLst/>
                <a:highlight>
                  <a:srgbClr val="FFFFFF"/>
                </a:highlight>
                <a:latin typeface="Times New Roman" panose="02020603050405020304" pitchFamily="18" charset="0"/>
                <a:ea typeface="Times New Roman" panose="02020603050405020304" pitchFamily="18" charset="0"/>
                <a:cs typeface="David" panose="020E0502060401010101" pitchFamily="34" charset="-79"/>
              </a:rPr>
              <a:t>ראיתי כל מה שהאריך [</a:t>
            </a:r>
            <a:r>
              <a:rPr lang="he-IL" sz="1800" dirty="0" err="1">
                <a:solidFill>
                  <a:srgbClr val="000000"/>
                </a:solidFill>
                <a:effectLst/>
                <a:highlight>
                  <a:srgbClr val="FFFFFF"/>
                </a:highlight>
                <a:latin typeface="Times New Roman" panose="02020603050405020304" pitchFamily="18" charset="0"/>
                <a:ea typeface="Times New Roman" panose="02020603050405020304" pitchFamily="18" charset="0"/>
                <a:cs typeface="David" panose="020E0502060401010101" pitchFamily="34" charset="-79"/>
              </a:rPr>
              <a:t>מהרלב"ח</a:t>
            </a:r>
            <a:r>
              <a:rPr lang="he-IL" sz="1800" dirty="0">
                <a:solidFill>
                  <a:srgbClr val="000000"/>
                </a:solidFill>
                <a:effectLst/>
                <a:highlight>
                  <a:srgbClr val="FFFFFF"/>
                </a:highlight>
                <a:latin typeface="Times New Roman" panose="02020603050405020304" pitchFamily="18" charset="0"/>
                <a:ea typeface="Times New Roman" panose="02020603050405020304" pitchFamily="18" charset="0"/>
                <a:cs typeface="David" panose="020E0502060401010101" pitchFamily="34" charset="-79"/>
              </a:rPr>
              <a:t>] בעניין המלקות </a:t>
            </a:r>
            <a:r>
              <a:rPr lang="he-IL" sz="1800" dirty="0" err="1">
                <a:solidFill>
                  <a:srgbClr val="000000"/>
                </a:solidFill>
                <a:effectLst/>
                <a:highlight>
                  <a:srgbClr val="FFFFFF"/>
                </a:highlight>
                <a:latin typeface="Times New Roman" panose="02020603050405020304" pitchFamily="18" charset="0"/>
                <a:ea typeface="Times New Roman" panose="02020603050405020304" pitchFamily="18" charset="0"/>
                <a:cs typeface="David" panose="020E0502060401010101" pitchFamily="34" charset="-79"/>
              </a:rPr>
              <a:t>ועשאו</a:t>
            </a:r>
            <a:r>
              <a:rPr lang="he-IL" sz="1800" dirty="0">
                <a:solidFill>
                  <a:srgbClr val="000000"/>
                </a:solidFill>
                <a:effectLst/>
                <a:highlight>
                  <a:srgbClr val="FFFFFF"/>
                </a:highlight>
                <a:latin typeface="Times New Roman" panose="02020603050405020304" pitchFamily="18" charset="0"/>
                <a:ea typeface="Times New Roman" panose="02020603050405020304" pitchFamily="18" charset="0"/>
                <a:cs typeface="David" panose="020E0502060401010101" pitchFamily="34" charset="-79"/>
              </a:rPr>
              <a:t> שהוא תכלית לסמיכה, מה שהוא אחד מן הענפים היותר קטנים </a:t>
            </a:r>
            <a:r>
              <a:rPr lang="he-IL" sz="1800" dirty="0" err="1">
                <a:solidFill>
                  <a:srgbClr val="000000"/>
                </a:solidFill>
                <a:effectLst/>
                <a:highlight>
                  <a:srgbClr val="FFFFFF"/>
                </a:highlight>
                <a:latin typeface="Times New Roman" panose="02020603050405020304" pitchFamily="18" charset="0"/>
                <a:ea typeface="Times New Roman" panose="02020603050405020304" pitchFamily="18" charset="0"/>
                <a:cs typeface="David" panose="020E0502060401010101" pitchFamily="34" charset="-79"/>
              </a:rPr>
              <a:t>וכו</a:t>
            </a:r>
            <a:r>
              <a:rPr lang="he-IL" sz="1800" dirty="0">
                <a:solidFill>
                  <a:srgbClr val="000000"/>
                </a:solidFill>
                <a:effectLst/>
                <a:highlight>
                  <a:srgbClr val="FFFFFF"/>
                </a:highlight>
                <a:latin typeface="Times New Roman" panose="02020603050405020304" pitchFamily="18" charset="0"/>
                <a:ea typeface="Times New Roman" panose="02020603050405020304" pitchFamily="18" charset="0"/>
                <a:cs typeface="David" panose="020E0502060401010101" pitchFamily="34" charset="-79"/>
              </a:rPr>
              <a:t>', </a:t>
            </a:r>
            <a:r>
              <a:rPr lang="he-IL" sz="1800" b="1" dirty="0">
                <a:solidFill>
                  <a:srgbClr val="000000"/>
                </a:solidFill>
                <a:effectLst/>
                <a:highlight>
                  <a:srgbClr val="FFFFFF"/>
                </a:highlight>
                <a:latin typeface="Times New Roman" panose="02020603050405020304" pitchFamily="18" charset="0"/>
                <a:ea typeface="Times New Roman" panose="02020603050405020304" pitchFamily="18" charset="0"/>
                <a:cs typeface="David" panose="020E0502060401010101" pitchFamily="34" charset="-79"/>
              </a:rPr>
              <a:t>ותאוותו לבטל המעשה הגדול והקדוש, שיש בו קיום דברי נביאים ודרך גאולתנו</a:t>
            </a:r>
            <a:r>
              <a:rPr lang="en-US" sz="1800" dirty="0">
                <a:solidFill>
                  <a:srgbClr val="000000"/>
                </a:solidFill>
                <a:effectLst/>
                <a:highlight>
                  <a:srgbClr val="FFFFFF"/>
                </a:highlight>
                <a:latin typeface="Times New Roman" panose="02020603050405020304" pitchFamily="18" charset="0"/>
                <a:ea typeface="Times New Roman" panose="02020603050405020304" pitchFamily="18" charset="0"/>
                <a:cs typeface="David" panose="020E0502060401010101" pitchFamily="34" charset="-79"/>
              </a:rPr>
              <a:t>".</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[שם, מתוך המכתב השני של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מהר"י</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בי רב לחכמי ירושלים]</a:t>
            </a:r>
          </a:p>
        </p:txBody>
      </p:sp>
      <p:pic>
        <p:nvPicPr>
          <p:cNvPr id="5124" name="Picture 4" descr="יעקב בירב – ויקיפדיה">
            <a:extLst>
              <a:ext uri="{FF2B5EF4-FFF2-40B4-BE49-F238E27FC236}">
                <a16:creationId xmlns:a16="http://schemas.microsoft.com/office/drawing/2014/main" id="{80B85025-C253-CA2C-02D7-69240B6729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847850" cy="246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007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והדבר צריך הכרע</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2648674"/>
          </a:xfrm>
          <a:prstGeom prst="rect">
            <a:avLst/>
          </a:prstGeom>
        </p:spPr>
        <p:txBody>
          <a:bodyPr wrap="square">
            <a:spAutoFit/>
          </a:bodyPr>
          <a:lstStyle/>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רמב"ם הלכות סנהדרין פרק ד הלכה יא</a:t>
            </a: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נראין</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לי הדברים שאם הסכימו כל החכמים שבארץ ישראל למנות דיינים ולסמוך אותם הרי אלו סמוכים ויש להן לדון דיני קנסות ויש להן לסמוך לאחרים, </a:t>
            </a: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אם כן למה היו החכמים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מצטערין</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על הסמיכה כדי שלא יבטלו דיני קנסות מישראל, לפי שישראל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מפוזרין</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ואי אפשר שיסכימו כולן ואם היה שם סמוך מפי סמוך אינו צריך דעת כולן אלא דן דיני קנסות לכל שהרי נסמך מפי בית דין, </a:t>
            </a:r>
            <a:r>
              <a:rPr kumimoji="0" lang="he-IL" sz="2400" b="1"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Times New Roman" panose="02020603050405020304" pitchFamily="18" charset="0"/>
                <a:cs typeface="Arial" panose="020B0604020202020204" pitchFamily="34" charset="0"/>
              </a:rPr>
              <a:t>והדבר צריך הכרע</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8876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FEFCDC1-A3A2-4E6D-5F78-0207CD2A278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תמונה 3">
            <a:extLst>
              <a:ext uri="{FF2B5EF4-FFF2-40B4-BE49-F238E27FC236}">
                <a16:creationId xmlns:a16="http://schemas.microsoft.com/office/drawing/2014/main" id="{9EF6E698-A04A-67A2-14E4-F93616D410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01" y="0"/>
            <a:ext cx="4500397" cy="6858000"/>
          </a:xfrm>
          <a:prstGeom prst="rect">
            <a:avLst/>
          </a:prstGeom>
        </p:spPr>
      </p:pic>
      <p:pic>
        <p:nvPicPr>
          <p:cNvPr id="6" name="תמונה 5">
            <a:extLst>
              <a:ext uri="{FF2B5EF4-FFF2-40B4-BE49-F238E27FC236}">
                <a16:creationId xmlns:a16="http://schemas.microsoft.com/office/drawing/2014/main" id="{F2D6E694-75E8-14DD-BD0E-C58D40E5BC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992" y="304364"/>
            <a:ext cx="10498015" cy="6249272"/>
          </a:xfrm>
          <a:prstGeom prst="rect">
            <a:avLst/>
          </a:prstGeom>
        </p:spPr>
      </p:pic>
    </p:spTree>
    <p:extLst>
      <p:ext uri="{BB962C8B-B14F-4D97-AF65-F5344CB8AC3E}">
        <p14:creationId xmlns:p14="http://schemas.microsoft.com/office/powerpoint/2010/main" val="2906007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השגת </a:t>
            </a:r>
            <a:r>
              <a:rPr lang="he-IL" b="1" dirty="0" err="1">
                <a:solidFill>
                  <a:schemeClr val="bg1"/>
                </a:solidFill>
              </a:rPr>
              <a:t>הרדב"ז</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5224892"/>
          </a:xfrm>
          <a:prstGeom prst="rect">
            <a:avLst/>
          </a:prstGeom>
        </p:spPr>
        <p:txBody>
          <a:bodyPr wrap="square">
            <a:spAutoFit/>
          </a:bodyPr>
          <a:lstStyle/>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רדב"ז</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הלכות סנהדרין פרק ד הלכה יא</a:t>
            </a: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על לשון זה סמכו חכמי צפת והגדול שבהם לסמוך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סמוכין</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לדון דיני קנסות ולא עלה בידם לפי שהחכם שהיה בירושלים לא הסכים עמהם. </a:t>
            </a: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ושאלו את פי בעודי במצרים ואת פי חברי ולא הסכמנו ואני הארכתי באותה תשובה לבטל דעתם ושלא דקדקו יפה בלשון רבינו.</a:t>
            </a: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חדא</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שהם חשבו שמה שכתב רבינו והדבר צריך הכרע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קאי</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 א"כ ע"כ מה שכתב והדבר צריך הכרע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ארישא</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קאי</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וכיון שהוא בעצמו לא פשיטא ליה איך נעשה אנחנו מעשה, </a:t>
            </a: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ותו שהרי הקשה הרב א"כ למה היו מצטערים וכו' כי האי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עובדא</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דר"י</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בן בבא ותירץ לפי שישראל מפוזרים וכו' ומה בכך והלא בא"י קרובים זה לזה והיו יכולים להסכים על הסמיכה ע"י שלוחים או ע"י אגרות? אלא מאי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אית</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לך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למימר</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שהיו צריכים </a:t>
            </a:r>
            <a:r>
              <a:rPr kumimoji="0" lang="he-IL" sz="24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להיות כלם במעמד אחד </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והיה רחוק לקבצם הואיל והם מפוזרים הא למדת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דאפילו</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למה שהבינו בדברי רבינו היה צריך שכל חכמי א"י יהיו במעמד אחד.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30455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השגת </a:t>
            </a:r>
            <a:r>
              <a:rPr lang="he-IL" b="1" dirty="0" err="1">
                <a:solidFill>
                  <a:schemeClr val="bg1"/>
                </a:solidFill>
              </a:rPr>
              <a:t>הרדב"ז</a:t>
            </a:r>
            <a:r>
              <a:rPr lang="he-IL" b="1" dirty="0">
                <a:solidFill>
                  <a:schemeClr val="bg1"/>
                </a:solidFill>
              </a:rPr>
              <a:t> - ב</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5722657"/>
          </a:xfrm>
          <a:prstGeom prst="rect">
            <a:avLst/>
          </a:prstGeom>
        </p:spPr>
        <p:txBody>
          <a:bodyPr wrap="square">
            <a:spAutoFit/>
          </a:bodyPr>
          <a:lstStyle/>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רדב"ז</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הלכות סנהדרין פרק ד הלכה יא</a:t>
            </a: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ועוד שנראה שצריך הנסמך ראוי להורות בכל התורה כולה ורחוק בעיני שיש בדור הזה מי שראוי להורות בכל התורה כולה. </a:t>
            </a: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ועוד שהראיה שכתב רבינו בפירוש המשנה לדבר אינה ראויה לסמוך עליה </a:t>
            </a:r>
            <a:r>
              <a:rPr kumimoji="0" lang="he-IL" sz="1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וז"ל שאם לא תאמר כן א"א שתמצא ב"ד הגדול לעולם לפי שנצטרך שיהיה כל אחד מהם סמוך על כל פנים והקב"ה יעד שישובו כמו שנאמר ואשיבה שופטיך כבראשונה ויועציך </a:t>
            </a:r>
            <a:r>
              <a:rPr kumimoji="0" lang="he-IL" sz="1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כבתחלה</a:t>
            </a:r>
            <a:r>
              <a:rPr kumimoji="0" lang="he-IL" sz="1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a:t>
            </a:r>
            <a:r>
              <a:rPr kumimoji="0" lang="he-IL" sz="1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וכו</a:t>
            </a:r>
            <a:r>
              <a:rPr kumimoji="0" lang="he-IL" sz="1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ומי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יתן</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ואדע שהרי אליהו בא לפני המשיח כמבואר בכתובים ובדברי רז"ל והרי הוא סמוך ויסמוך אחרים לפני בוא המשיח. </a:t>
            </a: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ותו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דבני</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ראובן עתידים לבוא ולעשות מלחמות לפני בוא מלך המשיח ומאן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לימא</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לן שלא יהיה בהן סמוך מפי סמוך והוא יסמוך אחרים. </a:t>
            </a: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ותו שאמרו במדרשות שהמשיח יתגלה בגליל ויחזור ויתכסה ומאן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לימא</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לן שלא יסמוך ב"ד בזמן שיתגלה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בתחלה</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a:t>
            </a: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ואפשר שמתוך קושיות אלו וזולתם לא סמך על מה שכתב בפירוש המשנה וכתב בפסק והדבר צריך הכרע והרוצה לעמוד על עיקרן של דברים יעיין באותה תשובה כי אין כאן מקום להאריך: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97576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סיכום הטענות</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5034904"/>
          </a:xfrm>
          <a:prstGeom prst="rect">
            <a:avLst/>
          </a:prstGeom>
        </p:spPr>
        <p:txBody>
          <a:bodyPr wrap="square">
            <a:spAutoFit/>
          </a:bodyPr>
          <a:lstStyle/>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I.     </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הרמב"ם עצמו לא הכריע בכל אותה הלכה.</a:t>
            </a:r>
          </a:p>
          <a:p>
            <a:pPr marL="0" marR="0" lvl="0" indent="0" algn="just" defTabSz="914400" rtl="1" eaLnBrk="1" fontAlgn="auto" latinLnBrk="0" hangingPunct="1">
              <a:lnSpc>
                <a:spcPct val="107000"/>
              </a:lnSpc>
              <a:spcBef>
                <a:spcPts val="0"/>
              </a:spcBef>
              <a:spcAft>
                <a:spcPts val="800"/>
              </a:spcAft>
              <a:buClrTx/>
              <a:buSzTx/>
              <a:buFontTx/>
              <a:buNone/>
              <a:tabLst/>
              <a:defRPr/>
            </a:pPr>
            <a:endPar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II.   </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מדברי הרמב"ם "לפי שישראל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מפוזרין</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עולה שכל החכמים הסומכים יעמדו במעמד אחד, ולא די בקשרי מכתבים.</a:t>
            </a:r>
          </a:p>
          <a:p>
            <a:pPr marL="0" marR="0" lvl="0" indent="0" algn="just" defTabSz="914400" rtl="1" eaLnBrk="1" fontAlgn="auto" latinLnBrk="0" hangingPunct="1">
              <a:lnSpc>
                <a:spcPct val="107000"/>
              </a:lnSpc>
              <a:spcBef>
                <a:spcPts val="0"/>
              </a:spcBef>
              <a:spcAft>
                <a:spcPts val="800"/>
              </a:spcAft>
              <a:buClrTx/>
              <a:buSzTx/>
              <a:buFontTx/>
              <a:buNone/>
              <a:tabLst/>
              <a:defRPr/>
            </a:pPr>
            <a:endPar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III."</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צריך שהנסמך יהיה ראוי להורות בכל התורה כולה. ורחוק בעיני שיש בדור הזה מי שראוי להורות בכל התורה כולה."</a:t>
            </a:r>
          </a:p>
          <a:p>
            <a:pPr marL="0" marR="0" lvl="0" indent="0" algn="just" defTabSz="914400" rtl="1" eaLnBrk="1" fontAlgn="auto" latinLnBrk="0" hangingPunct="1">
              <a:lnSpc>
                <a:spcPct val="107000"/>
              </a:lnSpc>
              <a:spcBef>
                <a:spcPts val="0"/>
              </a:spcBef>
              <a:spcAft>
                <a:spcPts val="800"/>
              </a:spcAft>
              <a:buClrTx/>
              <a:buSzTx/>
              <a:buFontTx/>
              <a:buNone/>
              <a:tabLst/>
              <a:defRPr/>
            </a:pPr>
            <a:endPar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endParaRP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IV.</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אין חשש שלא יהא לנו עוד בית דין הגדול, שהרי אליהו יבוא לפני משיח; וכיון שהוא עצמו סמוך, הוא יסמוך לנו נסמכים נוספים. ועוד, הרי עשרת השבטים יחזרו לנו, ואולי נמצא ביניהם עדיין מי שהוא סמוך מפי סמוך.</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45954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אליהו הנביא – חי או מת</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5240089"/>
          </a:xfrm>
          <a:prstGeom prst="rect">
            <a:avLst/>
          </a:prstGeom>
        </p:spPr>
        <p:txBody>
          <a:bodyPr wrap="square">
            <a:spAutoFit/>
          </a:bodyPr>
          <a:lstStyle/>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הרדב"ז</a:t>
            </a: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הקשה מדוע לא תירץ הרמב"ם שאליהו הנביא הוא זה שיסמוך את השופטים?</a:t>
            </a:r>
          </a:p>
          <a:p>
            <a:pPr marL="342900" marR="0" lvl="0" indent="-342900" algn="just" defTabSz="9144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התירוץ המקובל הוא שהרמב"ם סבר – שאליהו נקרא מת, וכיוון שמת בטלה סמיכתו. </a:t>
            </a:r>
          </a:p>
          <a:p>
            <a:pPr marL="342900" marR="0" lvl="0" indent="-342900" algn="just" defTabSz="9144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וראיה לזה מתשובת תרומת הדשן ששאל האם אשת אליהו </a:t>
            </a:r>
            <a:r>
              <a:rPr kumimoji="0" lang="he-IL" sz="2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היתה</a:t>
            </a: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מותרת? ותירץ שאשת רעהו אמר רחמנא ולא אשת מלאך.</a:t>
            </a:r>
          </a:p>
          <a:p>
            <a:pPr marL="342900" marR="0" lvl="0" indent="-342900" algn="just" defTabSz="9144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ושאל </a:t>
            </a:r>
            <a:r>
              <a:rPr kumimoji="0" lang="he-IL" sz="2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התרומת</a:t>
            </a: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הדשן על עצמו – מדוע אם כך שואלת </a:t>
            </a:r>
            <a:r>
              <a:rPr kumimoji="0" lang="he-IL" sz="2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הגמ</a:t>
            </a: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על אליהו כיצד מגיע </a:t>
            </a:r>
            <a:r>
              <a:rPr kumimoji="0" lang="he-IL" sz="2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בתחומין</a:t>
            </a: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למעלה מעשרה – רואים שהוא נקרא אדם?</a:t>
            </a:r>
          </a:p>
          <a:p>
            <a:pPr marL="342900" marR="0" lvl="0" indent="-342900" algn="just" defTabSz="9144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אז מקובל תירוץ החתם סופר – שכאשר אליהו מגיע בלבוש אדם – יש לו דיני אדם. </a:t>
            </a:r>
          </a:p>
          <a:p>
            <a:pPr marL="342900" marR="0" lvl="0" indent="-342900" algn="just" defTabSz="9144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ואם כך יש מקום לומר – שלגבי אשת איש – כיוון שגופו לא כאן אינה אשת רעהו ומותרת. </a:t>
            </a:r>
          </a:p>
          <a:p>
            <a:pPr marL="342900" marR="0" lvl="0" indent="-342900" algn="just" defTabSz="9144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אבל לגבי סמיכה גם אם יש לו שם מלאך – אין זה מפקיע את שם האיש שבו. </a:t>
            </a:r>
          </a:p>
          <a:p>
            <a:pPr marL="342900" marR="0" lvl="0" indent="-342900" algn="just" defTabSz="9144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והרמב"ם סבר (כותב </a:t>
            </a:r>
            <a:r>
              <a:rPr kumimoji="0" lang="he-IL" sz="2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המהר"י</a:t>
            </a: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 שכיוון שקיבל שם מת – שוב אין הוא נקרא סמוך. </a:t>
            </a:r>
          </a:p>
          <a:p>
            <a:pPr marL="342900" marR="0" lvl="0" indent="-342900" algn="just" defTabSz="914400" rtl="1"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ויש לעיין באשת מוות קליני – האם האישה אסורה? וכתוב שלא וגם ר' </a:t>
            </a:r>
            <a:r>
              <a:rPr kumimoji="0" lang="he-IL" sz="2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זירא</a:t>
            </a:r>
            <a:r>
              <a:rPr kumimoji="0" lang="he-I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לא קידש את אשתו</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628341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שיטת החזון איש</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4434547"/>
          </a:xfrm>
          <a:prstGeom prst="rect">
            <a:avLst/>
          </a:prstGeom>
        </p:spPr>
        <p:txBody>
          <a:bodyPr wrap="square">
            <a:spAutoFit/>
          </a:bodyPr>
          <a:lstStyle/>
          <a:p>
            <a:pPr marL="342900" marR="0" lvl="0" indent="-342900" defTabSz="914400" rtl="1" eaLnBrk="1" fontAlgn="auto" latinLnBrk="0" hangingPunct="1">
              <a:lnSpc>
                <a:spcPct val="107000"/>
              </a:lnSpc>
              <a:spcBef>
                <a:spcPts val="0"/>
              </a:spcBef>
              <a:spcAft>
                <a:spcPts val="800"/>
              </a:spcAft>
              <a:buClrTx/>
              <a:buSzTx/>
              <a:buFont typeface="Wingdings" panose="05000000000000000000" pitchFamily="2" charset="2"/>
              <a:buChar char="v"/>
              <a:tabLst/>
              <a:defRPr/>
            </a:pPr>
            <a:r>
              <a:rPr lang="he-IL" sz="2400" b="0" i="0" dirty="0">
                <a:solidFill>
                  <a:srgbClr val="282828"/>
                </a:solidFill>
                <a:effectLst/>
                <a:highlight>
                  <a:srgbClr val="FFFFFF"/>
                </a:highlight>
                <a:latin typeface="Open Sans Hebrew"/>
              </a:rPr>
              <a:t>בראשית קום המדינה העלו גורמים שונים את הנידון לחדש את הסמיכה ולקיים סנהדרין , </a:t>
            </a:r>
            <a:r>
              <a:rPr lang="he-IL" sz="2400" b="0" i="0" dirty="0" err="1">
                <a:solidFill>
                  <a:srgbClr val="282828"/>
                </a:solidFill>
                <a:effectLst/>
                <a:highlight>
                  <a:srgbClr val="FFFFFF"/>
                </a:highlight>
                <a:latin typeface="Open Sans Hebrew"/>
              </a:rPr>
              <a:t>יעו"י</a:t>
            </a:r>
            <a:r>
              <a:rPr lang="he-IL" sz="2400" b="0" i="0" dirty="0">
                <a:solidFill>
                  <a:srgbClr val="282828"/>
                </a:solidFill>
                <a:effectLst/>
                <a:highlight>
                  <a:srgbClr val="FFFFFF"/>
                </a:highlight>
                <a:latin typeface="Open Sans Hebrew"/>
              </a:rPr>
              <a:t> שו"ת שארית ישראל (</a:t>
            </a:r>
            <a:r>
              <a:rPr lang="he-IL" sz="2400" b="0" i="0" dirty="0" err="1">
                <a:solidFill>
                  <a:srgbClr val="282828"/>
                </a:solidFill>
                <a:effectLst/>
                <a:highlight>
                  <a:srgbClr val="FFFFFF"/>
                </a:highlight>
                <a:latin typeface="Open Sans Hebrew"/>
              </a:rPr>
              <a:t>חו"מ</a:t>
            </a:r>
            <a:r>
              <a:rPr lang="he-IL" sz="2400" b="0" i="0" dirty="0">
                <a:solidFill>
                  <a:srgbClr val="282828"/>
                </a:solidFill>
                <a:effectLst/>
                <a:highlight>
                  <a:srgbClr val="FFFFFF"/>
                </a:highlight>
                <a:latin typeface="Open Sans Hebrew"/>
              </a:rPr>
              <a:t> סי' א').</a:t>
            </a:r>
          </a:p>
          <a:p>
            <a:pPr marL="342900" marR="0" lvl="0" indent="-342900" defTabSz="914400" rtl="1" eaLnBrk="1" fontAlgn="auto" latinLnBrk="0" hangingPunct="1">
              <a:lnSpc>
                <a:spcPct val="107000"/>
              </a:lnSpc>
              <a:spcBef>
                <a:spcPts val="0"/>
              </a:spcBef>
              <a:spcAft>
                <a:spcPts val="800"/>
              </a:spcAft>
              <a:buClr>
                <a:schemeClr val="accent4">
                  <a:lumMod val="60000"/>
                  <a:lumOff val="40000"/>
                </a:schemeClr>
              </a:buClr>
              <a:buSzTx/>
              <a:buFont typeface="Wingdings" panose="05000000000000000000" pitchFamily="2" charset="2"/>
              <a:buChar char="v"/>
              <a:tabLst/>
              <a:defRPr/>
            </a:pPr>
            <a:r>
              <a:rPr lang="he-IL" sz="2400" b="0" i="0" dirty="0">
                <a:solidFill>
                  <a:srgbClr val="282828"/>
                </a:solidFill>
                <a:effectLst/>
                <a:highlight>
                  <a:srgbClr val="FFFFFF"/>
                </a:highlight>
                <a:latin typeface="Open Sans Hebrew"/>
              </a:rPr>
              <a:t>והחזון איש (</a:t>
            </a:r>
            <a:r>
              <a:rPr lang="he-IL" sz="2400" b="0" i="0" dirty="0" err="1">
                <a:solidFill>
                  <a:srgbClr val="282828"/>
                </a:solidFill>
                <a:effectLst/>
                <a:highlight>
                  <a:srgbClr val="FFFFFF"/>
                </a:highlight>
                <a:latin typeface="Open Sans Hebrew"/>
              </a:rPr>
              <a:t>חו"מ</a:t>
            </a:r>
            <a:r>
              <a:rPr lang="he-IL" sz="2400" b="0" i="0" dirty="0">
                <a:solidFill>
                  <a:srgbClr val="282828"/>
                </a:solidFill>
                <a:effectLst/>
                <a:highlight>
                  <a:srgbClr val="FFFFFF"/>
                </a:highlight>
                <a:latin typeface="Open Sans Hebrew"/>
              </a:rPr>
              <a:t> ליקוטים סי' א') שלל את חידוש הסמיכה, והאריך להכריע </a:t>
            </a:r>
            <a:r>
              <a:rPr lang="he-IL" sz="2400" b="0" i="0" dirty="0" err="1">
                <a:solidFill>
                  <a:srgbClr val="282828"/>
                </a:solidFill>
                <a:effectLst/>
                <a:highlight>
                  <a:srgbClr val="FFFFFF"/>
                </a:highlight>
                <a:latin typeface="Open Sans Hebrew"/>
              </a:rPr>
              <a:t>דא"א</a:t>
            </a:r>
            <a:r>
              <a:rPr lang="he-IL" sz="2400" b="0" i="0" dirty="0">
                <a:solidFill>
                  <a:srgbClr val="282828"/>
                </a:solidFill>
                <a:effectLst/>
                <a:highlight>
                  <a:srgbClr val="FFFFFF"/>
                </a:highlight>
                <a:latin typeface="Open Sans Hebrew"/>
              </a:rPr>
              <a:t> לחדש הסמיכה כיון שהרמב"ם סיים שהדבר צריך הכרעה , </a:t>
            </a:r>
          </a:p>
          <a:p>
            <a:pPr marL="342900" marR="0" lvl="0" indent="-342900" defTabSz="914400" rtl="1" eaLnBrk="1" fontAlgn="auto" latinLnBrk="0" hangingPunct="1">
              <a:lnSpc>
                <a:spcPct val="107000"/>
              </a:lnSpc>
              <a:spcBef>
                <a:spcPts val="0"/>
              </a:spcBef>
              <a:spcAft>
                <a:spcPts val="800"/>
              </a:spcAft>
              <a:buClr>
                <a:schemeClr val="accent4">
                  <a:lumMod val="60000"/>
                  <a:lumOff val="40000"/>
                </a:schemeClr>
              </a:buClr>
              <a:buSzTx/>
              <a:buFont typeface="Wingdings" panose="05000000000000000000" pitchFamily="2" charset="2"/>
              <a:buChar char="v"/>
              <a:tabLst/>
              <a:defRPr/>
            </a:pPr>
            <a:r>
              <a:rPr lang="he-IL" sz="2400" b="0" i="0" dirty="0" err="1">
                <a:solidFill>
                  <a:srgbClr val="282828"/>
                </a:solidFill>
                <a:effectLst/>
                <a:highlight>
                  <a:srgbClr val="FFFFFF"/>
                </a:highlight>
                <a:latin typeface="Open Sans Hebrew"/>
              </a:rPr>
              <a:t>והכס"מ</a:t>
            </a:r>
            <a:r>
              <a:rPr lang="he-IL" sz="2400" b="0" i="0" dirty="0">
                <a:solidFill>
                  <a:srgbClr val="282828"/>
                </a:solidFill>
                <a:effectLst/>
                <a:highlight>
                  <a:srgbClr val="FFFFFF"/>
                </a:highlight>
                <a:latin typeface="Open Sans Hebrew"/>
              </a:rPr>
              <a:t> פי' שהכוונה על חידוש הסמיכה , וכן </a:t>
            </a:r>
            <a:r>
              <a:rPr lang="he-IL" sz="2400" b="0" i="0" dirty="0" err="1">
                <a:solidFill>
                  <a:srgbClr val="282828"/>
                </a:solidFill>
                <a:effectLst/>
                <a:highlight>
                  <a:srgbClr val="FFFFFF"/>
                </a:highlight>
                <a:latin typeface="Open Sans Hebrew"/>
              </a:rPr>
              <a:t>הברטנורא</a:t>
            </a:r>
            <a:r>
              <a:rPr lang="he-IL" sz="2400" b="0" i="0" dirty="0">
                <a:solidFill>
                  <a:srgbClr val="282828"/>
                </a:solidFill>
                <a:effectLst/>
                <a:highlight>
                  <a:srgbClr val="FFFFFF"/>
                </a:highlight>
                <a:latin typeface="Open Sans Hebrew"/>
              </a:rPr>
              <a:t> </a:t>
            </a:r>
            <a:r>
              <a:rPr lang="he-IL" sz="2400" b="0" i="0" dirty="0" err="1">
                <a:solidFill>
                  <a:srgbClr val="282828"/>
                </a:solidFill>
                <a:effectLst/>
                <a:highlight>
                  <a:srgbClr val="FFFFFF"/>
                </a:highlight>
                <a:latin typeface="Open Sans Hebrew"/>
              </a:rPr>
              <a:t>והתוי"ט</a:t>
            </a:r>
            <a:r>
              <a:rPr lang="he-IL" sz="2400" b="0" i="0" dirty="0">
                <a:solidFill>
                  <a:srgbClr val="282828"/>
                </a:solidFill>
                <a:effectLst/>
                <a:highlight>
                  <a:srgbClr val="FFFFFF"/>
                </a:highlight>
                <a:latin typeface="Open Sans Hebrew"/>
              </a:rPr>
              <a:t> </a:t>
            </a:r>
            <a:r>
              <a:rPr lang="he-IL" sz="2400" b="0" i="0" dirty="0" err="1">
                <a:solidFill>
                  <a:srgbClr val="282828"/>
                </a:solidFill>
                <a:effectLst/>
                <a:highlight>
                  <a:srgbClr val="FFFFFF"/>
                </a:highlight>
                <a:latin typeface="Open Sans Hebrew"/>
              </a:rPr>
              <a:t>בסנהרין</a:t>
            </a:r>
            <a:r>
              <a:rPr lang="he-IL" sz="2400" b="0" i="0" dirty="0">
                <a:solidFill>
                  <a:srgbClr val="282828"/>
                </a:solidFill>
                <a:effectLst/>
                <a:highlight>
                  <a:srgbClr val="FFFFFF"/>
                </a:highlight>
                <a:latin typeface="Open Sans Hebrew"/>
              </a:rPr>
              <a:t> פא' , </a:t>
            </a:r>
          </a:p>
          <a:p>
            <a:pPr marL="342900" marR="0" lvl="0" indent="-342900" defTabSz="914400" rtl="1" eaLnBrk="1" fontAlgn="auto" latinLnBrk="0" hangingPunct="1">
              <a:lnSpc>
                <a:spcPct val="107000"/>
              </a:lnSpc>
              <a:spcBef>
                <a:spcPts val="0"/>
              </a:spcBef>
              <a:spcAft>
                <a:spcPts val="800"/>
              </a:spcAft>
              <a:buClr>
                <a:schemeClr val="accent4">
                  <a:lumMod val="60000"/>
                  <a:lumOff val="40000"/>
                </a:schemeClr>
              </a:buClr>
              <a:buSzTx/>
              <a:buFont typeface="Wingdings" panose="05000000000000000000" pitchFamily="2" charset="2"/>
              <a:buChar char="v"/>
              <a:tabLst/>
              <a:defRPr/>
            </a:pPr>
            <a:r>
              <a:rPr lang="he-IL" sz="2400" b="0" i="0" dirty="0">
                <a:solidFill>
                  <a:srgbClr val="282828"/>
                </a:solidFill>
                <a:effectLst/>
                <a:highlight>
                  <a:srgbClr val="FFFFFF"/>
                </a:highlight>
                <a:latin typeface="Open Sans Hebrew"/>
              </a:rPr>
              <a:t>עוד הביא דברי </a:t>
            </a:r>
            <a:r>
              <a:rPr lang="he-IL" sz="2400" b="0" i="0" dirty="0" err="1">
                <a:solidFill>
                  <a:srgbClr val="282828"/>
                </a:solidFill>
                <a:effectLst/>
                <a:highlight>
                  <a:srgbClr val="FFFFFF"/>
                </a:highlight>
                <a:latin typeface="Open Sans Hebrew"/>
              </a:rPr>
              <a:t>הרידב"ז</a:t>
            </a:r>
            <a:r>
              <a:rPr lang="he-IL" sz="2400" b="0" i="0" dirty="0">
                <a:solidFill>
                  <a:srgbClr val="282828"/>
                </a:solidFill>
                <a:effectLst/>
                <a:highlight>
                  <a:srgbClr val="FFFFFF"/>
                </a:highlight>
                <a:latin typeface="Open Sans Hebrew"/>
              </a:rPr>
              <a:t> שכתב על זמנו שאין מי שראוי לכך , וא"כ אנן יתמי </a:t>
            </a:r>
            <a:r>
              <a:rPr lang="he-IL" sz="2400" b="0" i="0" dirty="0" err="1">
                <a:solidFill>
                  <a:srgbClr val="282828"/>
                </a:solidFill>
                <a:effectLst/>
                <a:highlight>
                  <a:srgbClr val="FFFFFF"/>
                </a:highlight>
                <a:latin typeface="Open Sans Hebrew"/>
              </a:rPr>
              <a:t>דיתמי</a:t>
            </a:r>
            <a:r>
              <a:rPr lang="he-IL" sz="2400" b="0" i="0" dirty="0">
                <a:solidFill>
                  <a:srgbClr val="282828"/>
                </a:solidFill>
                <a:effectLst/>
                <a:highlight>
                  <a:srgbClr val="FFFFFF"/>
                </a:highlight>
                <a:latin typeface="Open Sans Hebrew"/>
              </a:rPr>
              <a:t> המשא ומתן מביא לידי גיחוך , </a:t>
            </a:r>
          </a:p>
          <a:p>
            <a:pPr marL="342900" marR="0" lvl="0" indent="-342900" defTabSz="914400" rtl="1" eaLnBrk="1" fontAlgn="auto" latinLnBrk="0" hangingPunct="1">
              <a:lnSpc>
                <a:spcPct val="107000"/>
              </a:lnSpc>
              <a:spcBef>
                <a:spcPts val="0"/>
              </a:spcBef>
              <a:spcAft>
                <a:spcPts val="800"/>
              </a:spcAft>
              <a:buClr>
                <a:schemeClr val="accent4">
                  <a:lumMod val="60000"/>
                  <a:lumOff val="40000"/>
                </a:schemeClr>
              </a:buClr>
              <a:buSzTx/>
              <a:buFont typeface="Wingdings" panose="05000000000000000000" pitchFamily="2" charset="2"/>
              <a:buChar char="v"/>
              <a:tabLst/>
              <a:defRPr/>
            </a:pPr>
            <a:r>
              <a:rPr lang="he-IL" sz="2400" b="0" i="0" dirty="0">
                <a:solidFill>
                  <a:srgbClr val="282828"/>
                </a:solidFill>
                <a:effectLst/>
                <a:highlight>
                  <a:srgbClr val="FFFFFF"/>
                </a:highlight>
                <a:latin typeface="Open Sans Hebrew"/>
              </a:rPr>
              <a:t>וכתב שמעדותו של </a:t>
            </a:r>
            <a:r>
              <a:rPr lang="he-IL" sz="2400" b="0" i="0" dirty="0" err="1">
                <a:solidFill>
                  <a:srgbClr val="282828"/>
                </a:solidFill>
                <a:effectLst/>
                <a:highlight>
                  <a:srgbClr val="FFFFFF"/>
                </a:highlight>
                <a:latin typeface="Open Sans Hebrew"/>
              </a:rPr>
              <a:t>הרידב"ז</a:t>
            </a:r>
            <a:r>
              <a:rPr lang="he-IL" sz="2400" b="0" i="0" dirty="0">
                <a:solidFill>
                  <a:srgbClr val="282828"/>
                </a:solidFill>
                <a:effectLst/>
                <a:highlight>
                  <a:srgbClr val="FFFFFF"/>
                </a:highlight>
                <a:latin typeface="Open Sans Hebrew"/>
              </a:rPr>
              <a:t> נלמד שגם חכמי צפת חזרו בהם מלדון דיני קנסות , ומה שסמכו את תלמידיהם היה כדרך סמיכת רב לתלמיד </a:t>
            </a:r>
            <a:r>
              <a:rPr lang="he-IL" sz="2400" b="0" i="0" dirty="0" err="1">
                <a:solidFill>
                  <a:srgbClr val="282828"/>
                </a:solidFill>
                <a:effectLst/>
                <a:highlight>
                  <a:srgbClr val="FFFFFF"/>
                </a:highlight>
                <a:latin typeface="Open Sans Hebrew"/>
              </a:rPr>
              <a:t>בזה"ז</a:t>
            </a:r>
            <a:r>
              <a:rPr lang="he-IL" sz="2400" b="0" i="0" dirty="0">
                <a:solidFill>
                  <a:srgbClr val="282828"/>
                </a:solidFill>
                <a:effectLst/>
                <a:highlight>
                  <a:srgbClr val="FFFFFF"/>
                </a:highlight>
                <a:latin typeface="Open Sans Hebrew"/>
              </a:rPr>
              <a:t> והיה בזה מעלה יתירה הואיל וסברו שיש בזה סמיכה.</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1266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שיטת החזון איש</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5722657"/>
          </a:xfrm>
          <a:prstGeom prst="rect">
            <a:avLst/>
          </a:prstGeom>
        </p:spPr>
        <p:txBody>
          <a:bodyPr wrap="square">
            <a:spAutoFit/>
          </a:bodyPr>
          <a:lstStyle/>
          <a:p>
            <a:pPr marL="342900" marR="0" lvl="0" indent="-342900" defTabSz="914400" rtl="1" eaLnBrk="1" fontAlgn="auto" latinLnBrk="0" hangingPunct="1">
              <a:lnSpc>
                <a:spcPct val="107000"/>
              </a:lnSpc>
              <a:spcBef>
                <a:spcPts val="0"/>
              </a:spcBef>
              <a:spcAft>
                <a:spcPts val="800"/>
              </a:spcAft>
              <a:buClrTx/>
              <a:buSzTx/>
              <a:buFont typeface="Wingdings" panose="05000000000000000000" pitchFamily="2" charset="2"/>
              <a:buChar char="v"/>
              <a:tabLst/>
              <a:defRPr/>
            </a:pPr>
            <a:r>
              <a:rPr lang="he-IL" sz="2400" b="0" i="0" dirty="0">
                <a:solidFill>
                  <a:srgbClr val="000000"/>
                </a:solidFill>
                <a:effectLst/>
                <a:highlight>
                  <a:srgbClr val="FFFFFF"/>
                </a:highlight>
                <a:latin typeface="opensanshebrew-regular-webfont"/>
              </a:rPr>
              <a:t>דברי הרמב"ם הובאו - בלא לסיימם במלים "והדבר צריך הכרע" - ע"י רבי יעקב חזן, אב"ד בלונדון בתקופת בעלי התוספות (עץ-חיים, מהדו' מוסד הרב קוק, </a:t>
            </a:r>
            <a:r>
              <a:rPr lang="he-IL" sz="2400" b="0" i="0" dirty="0" err="1">
                <a:solidFill>
                  <a:srgbClr val="000000"/>
                </a:solidFill>
                <a:effectLst/>
                <a:highlight>
                  <a:srgbClr val="FFFFFF"/>
                </a:highlight>
                <a:latin typeface="opensanshebrew-regular-webfont"/>
              </a:rPr>
              <a:t>ח"ג</a:t>
            </a:r>
            <a:r>
              <a:rPr lang="he-IL" sz="2400" b="0" i="0" dirty="0">
                <a:solidFill>
                  <a:srgbClr val="000000"/>
                </a:solidFill>
                <a:effectLst/>
                <a:highlight>
                  <a:srgbClr val="FFFFFF"/>
                </a:highlight>
                <a:latin typeface="opensanshebrew-regular-webfont"/>
              </a:rPr>
              <a:t> עמ' </a:t>
            </a:r>
            <a:r>
              <a:rPr lang="he-IL" sz="2400" b="0" i="0" dirty="0" err="1">
                <a:solidFill>
                  <a:srgbClr val="000000"/>
                </a:solidFill>
                <a:effectLst/>
                <a:highlight>
                  <a:srgbClr val="FFFFFF"/>
                </a:highlight>
                <a:latin typeface="opensanshebrew-regular-webfont"/>
              </a:rPr>
              <a:t>רסד</a:t>
            </a:r>
            <a:r>
              <a:rPr lang="he-IL" sz="2400" b="0" i="0" dirty="0">
                <a:solidFill>
                  <a:srgbClr val="000000"/>
                </a:solidFill>
                <a:effectLst/>
                <a:highlight>
                  <a:srgbClr val="FFFFFF"/>
                </a:highlight>
                <a:latin typeface="opensanshebrew-regular-webfont"/>
              </a:rPr>
              <a:t>) . </a:t>
            </a:r>
          </a:p>
          <a:p>
            <a:pPr marL="342900" marR="0" lvl="0" indent="-342900" defTabSz="914400" rtl="1" eaLnBrk="1" fontAlgn="auto" latinLnBrk="0" hangingPunct="1">
              <a:lnSpc>
                <a:spcPct val="107000"/>
              </a:lnSpc>
              <a:spcBef>
                <a:spcPts val="0"/>
              </a:spcBef>
              <a:spcAft>
                <a:spcPts val="800"/>
              </a:spcAft>
              <a:buClrTx/>
              <a:buSzTx/>
              <a:buFont typeface="Wingdings" panose="05000000000000000000" pitchFamily="2" charset="2"/>
              <a:buChar char="v"/>
              <a:tabLst/>
              <a:defRPr/>
            </a:pPr>
            <a:r>
              <a:rPr lang="he-IL" sz="2400" b="0" i="0" dirty="0">
                <a:solidFill>
                  <a:srgbClr val="000000"/>
                </a:solidFill>
                <a:effectLst/>
                <a:highlight>
                  <a:srgbClr val="FFFFFF"/>
                </a:highlight>
                <a:latin typeface="opensanshebrew-regular-webfont"/>
              </a:rPr>
              <a:t>וכן מובא בבית-הבחירה לרב המאירי סנהדרין </a:t>
            </a:r>
            <a:r>
              <a:rPr lang="he-IL" sz="2400" b="0" i="0" dirty="0" err="1">
                <a:solidFill>
                  <a:srgbClr val="000000"/>
                </a:solidFill>
                <a:effectLst/>
                <a:highlight>
                  <a:srgbClr val="FFFFFF"/>
                </a:highlight>
                <a:latin typeface="opensanshebrew-regular-webfont"/>
              </a:rPr>
              <a:t>יד,א</a:t>
            </a:r>
            <a:r>
              <a:rPr lang="he-IL" sz="2400" b="0" i="0" dirty="0">
                <a:solidFill>
                  <a:srgbClr val="000000"/>
                </a:solidFill>
                <a:effectLst/>
                <a:highlight>
                  <a:srgbClr val="FFFFFF"/>
                </a:highlight>
                <a:latin typeface="opensanshebrew-regular-webfont"/>
              </a:rPr>
              <a:t> (בנדפס עמ' 43), ובכפתור-ופרח לרבי אשתורי הפרחי, בתחילת פרק עשירי. </a:t>
            </a:r>
          </a:p>
          <a:p>
            <a:pPr marL="342900" marR="0" lvl="0" indent="-342900" defTabSz="914400" rtl="1" eaLnBrk="1" fontAlgn="auto" latinLnBrk="0" hangingPunct="1">
              <a:lnSpc>
                <a:spcPct val="107000"/>
              </a:lnSpc>
              <a:spcBef>
                <a:spcPts val="0"/>
              </a:spcBef>
              <a:spcAft>
                <a:spcPts val="800"/>
              </a:spcAft>
              <a:buClrTx/>
              <a:buSzTx/>
              <a:buFont typeface="Wingdings" panose="05000000000000000000" pitchFamily="2" charset="2"/>
              <a:buChar char="v"/>
              <a:tabLst/>
              <a:defRPr/>
            </a:pPr>
            <a:r>
              <a:rPr lang="he-IL" sz="2400" b="0" i="0" dirty="0">
                <a:solidFill>
                  <a:srgbClr val="000000"/>
                </a:solidFill>
                <a:effectLst/>
                <a:highlight>
                  <a:srgbClr val="FFFFFF"/>
                </a:highlight>
                <a:latin typeface="opensanshebrew-regular-webfont"/>
              </a:rPr>
              <a:t>כן הדבר ב"קונטרס הלכות ארץ ישראל", אשר יש ספק אם לייחסו למרדכי או לטור ("קובץ על יד", סדרה חדשה, </a:t>
            </a:r>
            <a:r>
              <a:rPr lang="he-IL" sz="2400" b="0" i="0" dirty="0" err="1">
                <a:solidFill>
                  <a:srgbClr val="000000"/>
                </a:solidFill>
                <a:effectLst/>
                <a:highlight>
                  <a:srgbClr val="FFFFFF"/>
                </a:highlight>
                <a:latin typeface="opensanshebrew-regular-webfont"/>
              </a:rPr>
              <a:t>יז</a:t>
            </a:r>
            <a:r>
              <a:rPr lang="he-IL" sz="2400" b="0" i="0" dirty="0">
                <a:solidFill>
                  <a:srgbClr val="000000"/>
                </a:solidFill>
                <a:effectLst/>
                <a:highlight>
                  <a:srgbClr val="FFFFFF"/>
                </a:highlight>
                <a:latin typeface="opensanshebrew-regular-webfont"/>
              </a:rPr>
              <a:t> - תשכ"ח). </a:t>
            </a:r>
          </a:p>
          <a:p>
            <a:pPr marL="342900" marR="0" lvl="0" indent="-342900" defTabSz="914400" rtl="1" eaLnBrk="1" fontAlgn="auto" latinLnBrk="0" hangingPunct="1">
              <a:lnSpc>
                <a:spcPct val="107000"/>
              </a:lnSpc>
              <a:spcBef>
                <a:spcPts val="0"/>
              </a:spcBef>
              <a:spcAft>
                <a:spcPts val="800"/>
              </a:spcAft>
              <a:buClrTx/>
              <a:buSzTx/>
              <a:buFont typeface="Wingdings" panose="05000000000000000000" pitchFamily="2" charset="2"/>
              <a:buChar char="v"/>
              <a:tabLst/>
              <a:defRPr/>
            </a:pPr>
            <a:r>
              <a:rPr lang="he-IL" sz="2400" b="0" i="0" dirty="0">
                <a:solidFill>
                  <a:srgbClr val="000000"/>
                </a:solidFill>
                <a:effectLst/>
                <a:highlight>
                  <a:srgbClr val="FFFFFF"/>
                </a:highlight>
                <a:latin typeface="opensanshebrew-regular-webfont"/>
              </a:rPr>
              <a:t>ועי' עוד תורה-שלמה כרך טו, עמ' קצב; בעמ' </a:t>
            </a:r>
            <a:r>
              <a:rPr lang="he-IL" sz="2400" b="0" i="0" dirty="0" err="1">
                <a:solidFill>
                  <a:srgbClr val="000000"/>
                </a:solidFill>
                <a:effectLst/>
                <a:highlight>
                  <a:srgbClr val="FFFFFF"/>
                </a:highlight>
                <a:latin typeface="opensanshebrew-regular-webfont"/>
              </a:rPr>
              <a:t>קצח</a:t>
            </a:r>
            <a:r>
              <a:rPr lang="he-IL" sz="2400" b="0" i="0" dirty="0">
                <a:solidFill>
                  <a:srgbClr val="000000"/>
                </a:solidFill>
                <a:effectLst/>
                <a:highlight>
                  <a:srgbClr val="FFFFFF"/>
                </a:highlight>
                <a:latin typeface="opensanshebrew-regular-webfont"/>
              </a:rPr>
              <a:t> סיכם הרב כשר </a:t>
            </a:r>
            <a:r>
              <a:rPr lang="he-IL" sz="2400" b="1" i="0" dirty="0">
                <a:solidFill>
                  <a:srgbClr val="000000"/>
                </a:solidFill>
                <a:effectLst/>
                <a:highlight>
                  <a:srgbClr val="FFFFFF"/>
                </a:highlight>
                <a:latin typeface="opensanshebrew-regular-webfont"/>
              </a:rPr>
              <a:t>שרובם של הראשונים והאחרונים</a:t>
            </a:r>
            <a:r>
              <a:rPr lang="he-IL" sz="2400" b="0" i="0" dirty="0">
                <a:solidFill>
                  <a:srgbClr val="000000"/>
                </a:solidFill>
                <a:effectLst/>
                <a:highlight>
                  <a:srgbClr val="FFFFFF"/>
                </a:highlight>
                <a:latin typeface="opensanshebrew-regular-webfont"/>
              </a:rPr>
              <a:t> תומכים בדעת הרמב"ם, מבלי כל פקפוק. </a:t>
            </a:r>
          </a:p>
          <a:p>
            <a:pPr marL="342900" marR="0" lvl="0" indent="-342900" defTabSz="914400" rtl="1" eaLnBrk="1" fontAlgn="auto" latinLnBrk="0" hangingPunct="1">
              <a:lnSpc>
                <a:spcPct val="107000"/>
              </a:lnSpc>
              <a:spcBef>
                <a:spcPts val="0"/>
              </a:spcBef>
              <a:spcAft>
                <a:spcPts val="800"/>
              </a:spcAft>
              <a:buClrTx/>
              <a:buSzTx/>
              <a:buFont typeface="Wingdings" panose="05000000000000000000" pitchFamily="2" charset="2"/>
              <a:buChar char="v"/>
              <a:tabLst/>
              <a:defRPr/>
            </a:pPr>
            <a:r>
              <a:rPr lang="he-IL" sz="2400" b="0" i="0" dirty="0">
                <a:solidFill>
                  <a:srgbClr val="000000"/>
                </a:solidFill>
                <a:effectLst/>
                <a:highlight>
                  <a:srgbClr val="FFFFFF"/>
                </a:highlight>
                <a:latin typeface="opensanshebrew-regular-webfont"/>
              </a:rPr>
              <a:t>אחרונים אף הם תמכו בשיטת הרמב"ם - עי' </a:t>
            </a:r>
            <a:r>
              <a:rPr lang="he-IL" sz="2400" b="0" i="0" dirty="0" err="1">
                <a:solidFill>
                  <a:srgbClr val="000000"/>
                </a:solidFill>
                <a:effectLst/>
                <a:highlight>
                  <a:srgbClr val="FFFFFF"/>
                </a:highlight>
                <a:latin typeface="opensanshebrew-regular-webfont"/>
              </a:rPr>
              <a:t>סמ"ע</a:t>
            </a:r>
            <a:r>
              <a:rPr lang="he-IL" sz="2400" b="0" i="0" dirty="0">
                <a:solidFill>
                  <a:srgbClr val="000000"/>
                </a:solidFill>
                <a:effectLst/>
                <a:highlight>
                  <a:srgbClr val="FFFFFF"/>
                </a:highlight>
                <a:latin typeface="opensanshebrew-regular-webfont"/>
              </a:rPr>
              <a:t> </a:t>
            </a:r>
            <a:r>
              <a:rPr lang="he-IL" sz="2400" b="0" i="0" dirty="0" err="1">
                <a:solidFill>
                  <a:srgbClr val="000000"/>
                </a:solidFill>
                <a:effectLst/>
                <a:highlight>
                  <a:srgbClr val="FFFFFF"/>
                </a:highlight>
                <a:latin typeface="opensanshebrew-regular-webfont"/>
              </a:rPr>
              <a:t>חו"מ</a:t>
            </a:r>
            <a:r>
              <a:rPr lang="he-IL" sz="2400" b="0" i="0" dirty="0">
                <a:solidFill>
                  <a:srgbClr val="000000"/>
                </a:solidFill>
                <a:effectLst/>
                <a:highlight>
                  <a:srgbClr val="FFFFFF"/>
                </a:highlight>
                <a:latin typeface="opensanshebrew-regular-webfont"/>
              </a:rPr>
              <a:t> </a:t>
            </a:r>
            <a:r>
              <a:rPr lang="he-IL" sz="2400" b="0" i="0" dirty="0" err="1">
                <a:solidFill>
                  <a:srgbClr val="000000"/>
                </a:solidFill>
                <a:effectLst/>
                <a:highlight>
                  <a:srgbClr val="FFFFFF"/>
                </a:highlight>
                <a:latin typeface="opensanshebrew-regular-webfont"/>
              </a:rPr>
              <a:t>א,ט</a:t>
            </a:r>
            <a:r>
              <a:rPr lang="he-IL" sz="2400" b="0" i="0" dirty="0">
                <a:solidFill>
                  <a:srgbClr val="000000"/>
                </a:solidFill>
                <a:effectLst/>
                <a:highlight>
                  <a:srgbClr val="FFFFFF"/>
                </a:highlight>
                <a:latin typeface="opensanshebrew-regular-webfont"/>
              </a:rPr>
              <a:t>. וכן משמע שהיא דעת </a:t>
            </a:r>
            <a:r>
              <a:rPr lang="he-IL" sz="2400" b="0" i="0" dirty="0" err="1">
                <a:solidFill>
                  <a:srgbClr val="000000"/>
                </a:solidFill>
                <a:effectLst/>
                <a:highlight>
                  <a:srgbClr val="FFFFFF"/>
                </a:highlight>
                <a:latin typeface="opensanshebrew-regular-webfont"/>
              </a:rPr>
              <a:t>המבי"ט</a:t>
            </a:r>
            <a:r>
              <a:rPr lang="he-IL" sz="2400" b="0" i="0" dirty="0">
                <a:solidFill>
                  <a:srgbClr val="000000"/>
                </a:solidFill>
                <a:effectLst/>
                <a:highlight>
                  <a:srgbClr val="FFFFFF"/>
                </a:highlight>
                <a:latin typeface="opensanshebrew-regular-webfont"/>
              </a:rPr>
              <a:t> בקרית-ספר הל' סנהדרין פ"ד), שהביא ככל דברי הרמב"ם, מבלי לסיים "והדבר צריך הכרע".</a:t>
            </a:r>
          </a:p>
          <a:p>
            <a:pPr marL="342900" marR="0" lvl="0" indent="-342900" defTabSz="914400" rtl="1" eaLnBrk="1" fontAlgn="auto" latinLnBrk="0" hangingPunct="1">
              <a:lnSpc>
                <a:spcPct val="107000"/>
              </a:lnSpc>
              <a:spcBef>
                <a:spcPts val="0"/>
              </a:spcBef>
              <a:spcAft>
                <a:spcPts val="800"/>
              </a:spcAft>
              <a:buClrTx/>
              <a:buSzTx/>
              <a:buFont typeface="Wingdings" panose="05000000000000000000" pitchFamily="2" charset="2"/>
              <a:buChar char="v"/>
              <a:tabLst/>
              <a:defRPr/>
            </a:pPr>
            <a:r>
              <a:rPr lang="he-IL" sz="2400" b="0" i="0" dirty="0" err="1">
                <a:solidFill>
                  <a:srgbClr val="000000"/>
                </a:solidFill>
                <a:effectLst/>
                <a:highlight>
                  <a:srgbClr val="FFFFFF"/>
                </a:highlight>
                <a:latin typeface="opensanshebrew-regular-webfont"/>
              </a:rPr>
              <a:t>הרי"ל</a:t>
            </a:r>
            <a:r>
              <a:rPr lang="he-IL" sz="2400" b="0" i="0" dirty="0">
                <a:solidFill>
                  <a:srgbClr val="000000"/>
                </a:solidFill>
                <a:effectLst/>
                <a:highlight>
                  <a:srgbClr val="FFFFFF"/>
                </a:highlight>
                <a:latin typeface="opensanshebrew-regular-webfont"/>
              </a:rPr>
              <a:t> מימון הביא במאמרו ב"סיני" תשי"ג (</a:t>
            </a:r>
            <a:r>
              <a:rPr lang="he-IL" sz="2400" b="0" i="0" dirty="0" err="1">
                <a:solidFill>
                  <a:srgbClr val="000000"/>
                </a:solidFill>
                <a:effectLst/>
                <a:highlight>
                  <a:srgbClr val="FFFFFF"/>
                </a:highlight>
                <a:latin typeface="opensanshebrew-regular-webfont"/>
              </a:rPr>
              <a:t>קצא</a:t>
            </a:r>
            <a:r>
              <a:rPr lang="he-IL" sz="2400" b="0" i="0" dirty="0">
                <a:solidFill>
                  <a:srgbClr val="000000"/>
                </a:solidFill>
                <a:effectLst/>
                <a:highlight>
                  <a:srgbClr val="FFFFFF"/>
                </a:highlight>
                <a:latin typeface="opensanshebrew-regular-webfont"/>
              </a:rPr>
              <a:t>-קצב) שם שהרב שמואל </a:t>
            </a:r>
            <a:r>
              <a:rPr lang="he-IL" sz="2400" b="0" i="0" dirty="0" err="1">
                <a:solidFill>
                  <a:srgbClr val="000000"/>
                </a:solidFill>
                <a:effectLst/>
                <a:highlight>
                  <a:srgbClr val="FFFFFF"/>
                </a:highlight>
                <a:latin typeface="opensanshebrew-regular-webfont"/>
              </a:rPr>
              <a:t>סלנט</a:t>
            </a:r>
            <a:r>
              <a:rPr lang="he-IL" sz="2400" b="0" i="0" dirty="0">
                <a:solidFill>
                  <a:srgbClr val="000000"/>
                </a:solidFill>
                <a:effectLst/>
                <a:highlight>
                  <a:srgbClr val="FFFFFF"/>
                </a:highlight>
                <a:latin typeface="opensanshebrew-regular-webfont"/>
              </a:rPr>
              <a:t> היה תומך נלהב בחידוש הסמיכה. כך מובא גם בספר "מזקנים אתבונן" (מאת ר' ברוך חומה, ירושלים, </a:t>
            </a:r>
            <a:r>
              <a:rPr lang="he-IL" sz="2400" b="0" i="0" dirty="0" err="1">
                <a:solidFill>
                  <a:srgbClr val="000000"/>
                </a:solidFill>
                <a:effectLst/>
                <a:highlight>
                  <a:srgbClr val="FFFFFF"/>
                </a:highlight>
                <a:latin typeface="opensanshebrew-regular-webfont"/>
              </a:rPr>
              <a:t>תרסב</a:t>
            </a:r>
            <a:r>
              <a:rPr lang="he-IL" sz="2400" b="0" i="0" dirty="0">
                <a:solidFill>
                  <a:srgbClr val="000000"/>
                </a:solidFill>
                <a:effectLst/>
                <a:highlight>
                  <a:srgbClr val="FFFFFF"/>
                </a:highlight>
                <a:latin typeface="opensanshebrew-regular-webfont"/>
              </a:rPr>
              <a:t>), והוסיף, שכך </a:t>
            </a:r>
            <a:r>
              <a:rPr lang="he-IL" sz="2400" b="0" i="0" dirty="0" err="1">
                <a:solidFill>
                  <a:srgbClr val="000000"/>
                </a:solidFill>
                <a:effectLst/>
                <a:highlight>
                  <a:srgbClr val="FFFFFF"/>
                </a:highlight>
                <a:latin typeface="opensanshebrew-regular-webfont"/>
              </a:rPr>
              <a:t>היתה</a:t>
            </a:r>
            <a:r>
              <a:rPr lang="he-IL" sz="2400" b="0" i="0" dirty="0">
                <a:solidFill>
                  <a:srgbClr val="000000"/>
                </a:solidFill>
                <a:effectLst/>
                <a:highlight>
                  <a:srgbClr val="FFFFFF"/>
                </a:highlight>
                <a:latin typeface="opensanshebrew-regular-webfont"/>
              </a:rPr>
              <a:t> גם דעתם של </a:t>
            </a:r>
            <a:r>
              <a:rPr lang="he-IL" sz="2400" b="0" i="0" dirty="0" err="1">
                <a:solidFill>
                  <a:srgbClr val="000000"/>
                </a:solidFill>
                <a:effectLst/>
                <a:highlight>
                  <a:srgbClr val="FFFFFF"/>
                </a:highlight>
                <a:latin typeface="opensanshebrew-regular-webfont"/>
              </a:rPr>
              <a:t>ה"ר</a:t>
            </a:r>
            <a:r>
              <a:rPr lang="he-IL" sz="2400" b="0" i="0" dirty="0">
                <a:solidFill>
                  <a:srgbClr val="000000"/>
                </a:solidFill>
                <a:effectLst/>
                <a:highlight>
                  <a:srgbClr val="FFFFFF"/>
                </a:highlight>
                <a:latin typeface="opensanshebrew-regular-webfont"/>
              </a:rPr>
              <a:t> חיים אלעזר </a:t>
            </a:r>
            <a:r>
              <a:rPr lang="he-IL" sz="2400" b="0" i="0" dirty="0" err="1">
                <a:solidFill>
                  <a:srgbClr val="000000"/>
                </a:solidFill>
                <a:effectLst/>
                <a:highlight>
                  <a:srgbClr val="FFFFFF"/>
                </a:highlight>
                <a:latin typeface="opensanshebrew-regular-webfont"/>
              </a:rPr>
              <a:t>וואקס</a:t>
            </a:r>
            <a:r>
              <a:rPr lang="he-IL" sz="2400" b="0" i="0" dirty="0">
                <a:solidFill>
                  <a:srgbClr val="000000"/>
                </a:solidFill>
                <a:effectLst/>
                <a:highlight>
                  <a:srgbClr val="FFFFFF"/>
                </a:highlight>
                <a:latin typeface="opensanshebrew-regular-webfont"/>
              </a:rPr>
              <a:t> </a:t>
            </a:r>
            <a:r>
              <a:rPr lang="he-IL" sz="2400" b="0" i="0" dirty="0" err="1">
                <a:solidFill>
                  <a:srgbClr val="000000"/>
                </a:solidFill>
                <a:effectLst/>
                <a:highlight>
                  <a:srgbClr val="FFFFFF"/>
                </a:highlight>
                <a:latin typeface="opensanshebrew-regular-webfont"/>
              </a:rPr>
              <a:t>מקאליש</a:t>
            </a:r>
            <a:r>
              <a:rPr lang="he-IL" sz="2400" b="0" i="0" dirty="0">
                <a:solidFill>
                  <a:srgbClr val="000000"/>
                </a:solidFill>
                <a:effectLst/>
                <a:highlight>
                  <a:srgbClr val="FFFFFF"/>
                </a:highlight>
                <a:latin typeface="opensanshebrew-regular-webfont"/>
              </a:rPr>
              <a:t> </a:t>
            </a:r>
            <a:r>
              <a:rPr lang="he-IL" sz="2400" b="0" i="0" dirty="0" err="1">
                <a:solidFill>
                  <a:srgbClr val="000000"/>
                </a:solidFill>
                <a:effectLst/>
                <a:highlight>
                  <a:srgbClr val="FFFFFF"/>
                </a:highlight>
                <a:latin typeface="opensanshebrew-regular-webfont"/>
              </a:rPr>
              <a:t>והאדר"ת</a:t>
            </a:r>
            <a:r>
              <a:rPr lang="he-IL" sz="2400" b="0" i="0" dirty="0">
                <a:solidFill>
                  <a:srgbClr val="000000"/>
                </a:solidFill>
                <a:effectLst/>
                <a:highlight>
                  <a:srgbClr val="FFFFFF"/>
                </a:highlight>
                <a:latin typeface="opensanshebrew-regular-webfont"/>
              </a:rPr>
              <a:t>.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281710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הרבנות כתחליף לסנהדרין</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3541611"/>
          </a:xfrm>
          <a:prstGeom prst="rect">
            <a:avLst/>
          </a:prstGeom>
        </p:spPr>
        <p:txBody>
          <a:bodyPr wrap="square">
            <a:spAutoFit/>
          </a:bodyPr>
          <a:lstStyle/>
          <a:p>
            <a:pPr marL="342900" marR="0" lvl="0" indent="-342900" defTabSz="914400" rtl="1" eaLnBrk="1" fontAlgn="auto" latinLnBrk="0" hangingPunct="1">
              <a:lnSpc>
                <a:spcPct val="107000"/>
              </a:lnSpc>
              <a:spcBef>
                <a:spcPts val="0"/>
              </a:spcBef>
              <a:spcAft>
                <a:spcPts val="800"/>
              </a:spcAft>
              <a:buClrTx/>
              <a:buSzTx/>
              <a:buFont typeface="Wingdings" panose="05000000000000000000" pitchFamily="2" charset="2"/>
              <a:buChar char="v"/>
              <a:tabLst/>
              <a:defRPr/>
            </a:pPr>
            <a:r>
              <a:rPr lang="he-IL" sz="2400" b="0" i="0" dirty="0">
                <a:solidFill>
                  <a:srgbClr val="000000"/>
                </a:solidFill>
                <a:effectLst/>
                <a:highlight>
                  <a:srgbClr val="FFFFFF"/>
                </a:highlight>
                <a:latin typeface="opensanshebrew-regular-webfont"/>
              </a:rPr>
              <a:t>הרבנות הראשית לישראל אינה יכולה לשמש תחליף למוסד הסנהדרין, </a:t>
            </a:r>
          </a:p>
          <a:p>
            <a:pPr marL="342900" marR="0" lvl="0" indent="-342900" defTabSz="914400" rtl="1" eaLnBrk="1" fontAlgn="auto" latinLnBrk="0" hangingPunct="1">
              <a:lnSpc>
                <a:spcPct val="107000"/>
              </a:lnSpc>
              <a:spcBef>
                <a:spcPts val="0"/>
              </a:spcBef>
              <a:spcAft>
                <a:spcPts val="800"/>
              </a:spcAft>
              <a:buClrTx/>
              <a:buSzTx/>
              <a:buFont typeface="Wingdings" panose="05000000000000000000" pitchFamily="2" charset="2"/>
              <a:buChar char="v"/>
              <a:tabLst/>
              <a:defRPr/>
            </a:pPr>
            <a:r>
              <a:rPr lang="he-IL" sz="2400" b="0" i="0" dirty="0">
                <a:solidFill>
                  <a:srgbClr val="000000"/>
                </a:solidFill>
                <a:effectLst/>
                <a:highlight>
                  <a:srgbClr val="FFFFFF"/>
                </a:highlight>
                <a:latin typeface="opensanshebrew-regular-webfont"/>
              </a:rPr>
              <a:t>כיון שעל פי חוק המדינה רבנות זו נבחרת ע"י גוף בוחר ששני שליש ממנו אינו בר-הכי לקבוע מי ראוי לשבת על כס הרבנות הראשית. </a:t>
            </a:r>
          </a:p>
          <a:p>
            <a:pPr marL="342900" marR="0" lvl="0" indent="-342900" defTabSz="914400" rtl="1" eaLnBrk="1" fontAlgn="auto" latinLnBrk="0" hangingPunct="1">
              <a:lnSpc>
                <a:spcPct val="107000"/>
              </a:lnSpc>
              <a:spcBef>
                <a:spcPts val="0"/>
              </a:spcBef>
              <a:spcAft>
                <a:spcPts val="800"/>
              </a:spcAft>
              <a:buClrTx/>
              <a:buSzTx/>
              <a:buFont typeface="Wingdings" panose="05000000000000000000" pitchFamily="2" charset="2"/>
              <a:buChar char="v"/>
              <a:tabLst/>
              <a:defRPr/>
            </a:pPr>
            <a:r>
              <a:rPr lang="he-IL" sz="2400" b="0" i="0" dirty="0">
                <a:solidFill>
                  <a:srgbClr val="000000"/>
                </a:solidFill>
                <a:effectLst/>
                <a:highlight>
                  <a:srgbClr val="FFFFFF"/>
                </a:highlight>
                <a:latin typeface="opensanshebrew-regular-webfont"/>
              </a:rPr>
              <a:t>אמנם נקבעו הדברים ע"י מרן </a:t>
            </a:r>
            <a:r>
              <a:rPr lang="he-IL" sz="2400" b="0" i="0" dirty="0" err="1">
                <a:solidFill>
                  <a:srgbClr val="000000"/>
                </a:solidFill>
                <a:effectLst/>
                <a:highlight>
                  <a:srgbClr val="FFFFFF"/>
                </a:highlight>
                <a:latin typeface="opensanshebrew-regular-webfont"/>
              </a:rPr>
              <a:t>הראי"ה</a:t>
            </a:r>
            <a:r>
              <a:rPr lang="he-IL" sz="2400" b="0" i="0" dirty="0">
                <a:solidFill>
                  <a:srgbClr val="000000"/>
                </a:solidFill>
                <a:effectLst/>
                <a:highlight>
                  <a:srgbClr val="FFFFFF"/>
                </a:highlight>
                <a:latin typeface="opensanshebrew-regular-webfont"/>
              </a:rPr>
              <a:t> קוק זצ"ל (ראה אוצרות-</a:t>
            </a:r>
            <a:r>
              <a:rPr lang="he-IL" sz="2400" b="0" i="0" dirty="0" err="1">
                <a:solidFill>
                  <a:srgbClr val="000000"/>
                </a:solidFill>
                <a:effectLst/>
                <a:highlight>
                  <a:srgbClr val="FFFFFF"/>
                </a:highlight>
                <a:latin typeface="opensanshebrew-regular-webfont"/>
              </a:rPr>
              <a:t>הראי"ה</a:t>
            </a:r>
            <a:r>
              <a:rPr lang="he-IL" sz="2400" b="0" i="0" dirty="0">
                <a:solidFill>
                  <a:srgbClr val="000000"/>
                </a:solidFill>
                <a:effectLst/>
                <a:highlight>
                  <a:srgbClr val="FFFFFF"/>
                </a:highlight>
                <a:latin typeface="opensanshebrew-regular-webfont"/>
              </a:rPr>
              <a:t> תחילת </a:t>
            </a:r>
            <a:r>
              <a:rPr lang="he-IL" sz="2400" b="0" i="0" dirty="0" err="1">
                <a:solidFill>
                  <a:srgbClr val="000000"/>
                </a:solidFill>
                <a:effectLst/>
                <a:highlight>
                  <a:srgbClr val="FFFFFF"/>
                </a:highlight>
                <a:latin typeface="opensanshebrew-regular-webfont"/>
              </a:rPr>
              <a:t>ח"ג</a:t>
            </a:r>
            <a:r>
              <a:rPr lang="he-IL" sz="2400" b="0" i="0" dirty="0">
                <a:solidFill>
                  <a:srgbClr val="000000"/>
                </a:solidFill>
                <a:effectLst/>
                <a:highlight>
                  <a:srgbClr val="FFFFFF"/>
                </a:highlight>
                <a:latin typeface="opensanshebrew-regular-webfont"/>
              </a:rPr>
              <a:t>), אבל הוא עשה זאת רק כדי שגם הציבור הכללי יישמע להוראות המוסד. </a:t>
            </a:r>
          </a:p>
          <a:p>
            <a:pPr marL="342900" marR="0" lvl="0" indent="-342900" defTabSz="914400" rtl="1" eaLnBrk="1" fontAlgn="auto" latinLnBrk="0" hangingPunct="1">
              <a:lnSpc>
                <a:spcPct val="107000"/>
              </a:lnSpc>
              <a:spcBef>
                <a:spcPts val="0"/>
              </a:spcBef>
              <a:spcAft>
                <a:spcPts val="800"/>
              </a:spcAft>
              <a:buClrTx/>
              <a:buSzTx/>
              <a:buFont typeface="Wingdings" panose="05000000000000000000" pitchFamily="2" charset="2"/>
              <a:buChar char="v"/>
              <a:tabLst/>
              <a:defRPr/>
            </a:pPr>
            <a:r>
              <a:rPr lang="he-IL" sz="2400" b="0" i="0" dirty="0">
                <a:solidFill>
                  <a:srgbClr val="000000"/>
                </a:solidFill>
                <a:effectLst/>
                <a:highlight>
                  <a:srgbClr val="FFFFFF"/>
                </a:highlight>
                <a:latin typeface="opensanshebrew-regular-webfont"/>
              </a:rPr>
              <a:t>המועמדים לבחירה בדרך כלל אינם מתוך רשימת האישים הנפלאים ביותר שבעולם התורני, והשיקולים לבחירתם הם פעמים רבות שלא מגוף </a:t>
            </a:r>
            <a:r>
              <a:rPr lang="he-IL" sz="2400" b="0" i="0" dirty="0" err="1">
                <a:solidFill>
                  <a:srgbClr val="000000"/>
                </a:solidFill>
                <a:effectLst/>
                <a:highlight>
                  <a:srgbClr val="FFFFFF"/>
                </a:highlight>
                <a:latin typeface="opensanshebrew-regular-webfont"/>
              </a:rPr>
              <a:t>הענין</a:t>
            </a:r>
            <a:r>
              <a:rPr lang="he-IL" sz="2400" b="0" i="0" dirty="0">
                <a:solidFill>
                  <a:srgbClr val="000000"/>
                </a:solidFill>
                <a:effectLst/>
                <a:highlight>
                  <a:srgbClr val="FFFFFF"/>
                </a:highlight>
                <a:latin typeface="opensanshebrew-regular-webfont"/>
              </a:rPr>
              <a:t> (עי' עוד מאמרו של </a:t>
            </a:r>
            <a:r>
              <a:rPr lang="he-IL" sz="2400" b="0" i="0" dirty="0" err="1">
                <a:solidFill>
                  <a:srgbClr val="000000"/>
                </a:solidFill>
                <a:effectLst/>
                <a:highlight>
                  <a:srgbClr val="FFFFFF"/>
                </a:highlight>
                <a:latin typeface="opensanshebrew-regular-webfont"/>
              </a:rPr>
              <a:t>הר"ש</a:t>
            </a:r>
            <a:r>
              <a:rPr lang="he-IL" sz="2400" b="0" i="0" dirty="0">
                <a:solidFill>
                  <a:srgbClr val="000000"/>
                </a:solidFill>
                <a:effectLst/>
                <a:highlight>
                  <a:srgbClr val="FFFFFF"/>
                </a:highlight>
                <a:latin typeface="opensanshebrew-regular-webfont"/>
              </a:rPr>
              <a:t> </a:t>
            </a:r>
            <a:r>
              <a:rPr lang="he-IL" sz="2400" b="0" i="0" dirty="0" err="1">
                <a:solidFill>
                  <a:srgbClr val="000000"/>
                </a:solidFill>
                <a:effectLst/>
                <a:highlight>
                  <a:srgbClr val="FFFFFF"/>
                </a:highlight>
                <a:latin typeface="opensanshebrew-regular-webfont"/>
              </a:rPr>
              <a:t>דייכובסקי</a:t>
            </a:r>
            <a:r>
              <a:rPr lang="he-IL" sz="2400" b="0" i="0" dirty="0">
                <a:solidFill>
                  <a:srgbClr val="000000"/>
                </a:solidFill>
                <a:effectLst/>
                <a:highlight>
                  <a:srgbClr val="FFFFFF"/>
                </a:highlight>
                <a:latin typeface="opensanshebrew-regular-webfont"/>
              </a:rPr>
              <a:t>, "על הדרך הנאותה לבחירת רבנים", ברקאי א עמ' 33).</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130026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הרב אהרן מנחם מנדל הכהן </a:t>
            </a:r>
            <a:r>
              <a:rPr lang="he-IL" b="1" dirty="0" err="1">
                <a:solidFill>
                  <a:schemeClr val="bg1"/>
                </a:solidFill>
              </a:rPr>
              <a:t>בהר"ן</a:t>
            </a:r>
            <a:r>
              <a:rPr lang="he-IL" b="1" dirty="0">
                <a:solidFill>
                  <a:schemeClr val="bg1"/>
                </a:solidFill>
              </a:rPr>
              <a:t> </a:t>
            </a: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922789" y="856128"/>
            <a:ext cx="11269212" cy="6001872"/>
          </a:xfrm>
          <a:noFill/>
          <a:ln>
            <a:noFill/>
          </a:ln>
        </p:spPr>
        <p:style>
          <a:lnRef idx="0">
            <a:scrgbClr r="0" g="0" b="0"/>
          </a:lnRef>
          <a:fillRef idx="0">
            <a:scrgbClr r="0" g="0" b="0"/>
          </a:fillRef>
          <a:effectRef idx="0">
            <a:scrgbClr r="0" g="0" b="0"/>
          </a:effectRef>
          <a:fontRef idx="minor">
            <a:schemeClr val="dk1"/>
          </a:fontRef>
        </p:style>
        <p:txBody>
          <a:bodyPr>
            <a:normAutofit/>
          </a:bodyPr>
          <a:lstStyle/>
          <a:p>
            <a:pPr algn="r" rtl="1">
              <a:lnSpc>
                <a:spcPct val="107000"/>
              </a:lnSpc>
              <a:spcAft>
                <a:spcPts val="800"/>
              </a:spcAft>
            </a:pPr>
            <a:r>
              <a:rPr lang="he-IL" sz="1800" kern="100" dirty="0">
                <a:effectLst/>
                <a:latin typeface="Calibri" panose="020F0502020204030204" pitchFamily="34" charset="0"/>
                <a:ea typeface="Calibri" panose="020F0502020204030204" pitchFamily="34" charset="0"/>
                <a:cs typeface="Arial" panose="020B0604020202020204" pitchFamily="34" charset="0"/>
              </a:rPr>
              <a:t>היה רבה של הקהילה היהודית ה</a:t>
            </a:r>
            <a:r>
              <a:rPr lang="he-I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tooltip="יהדות אשכנז"/>
              </a:rPr>
              <a:t>אשכנזית</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ב</a:t>
            </a:r>
            <a:r>
              <a:rPr lang="he-I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4" tooltip="קהיר"/>
              </a:rPr>
              <a:t>קהיר</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מחבר פורה שהתפרסם בשלל יוזמות שביניהן ניסיון ל</a:t>
            </a:r>
            <a:r>
              <a:rPr lang="he-I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5" tooltip="חידוש הסמיכה"/>
              </a:rPr>
              <a:t>חידוש הסמיכה</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ץ</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kern="100" dirty="0">
                <a:effectLst/>
                <a:latin typeface="Calibri" panose="020F0502020204030204" pitchFamily="34" charset="0"/>
                <a:ea typeface="Calibri" panose="020F0502020204030204" pitchFamily="34" charset="0"/>
                <a:cs typeface="Arial" panose="020B0604020202020204" pitchFamily="34" charset="0"/>
              </a:rPr>
              <a:t>נולד ב</a:t>
            </a:r>
            <a:r>
              <a:rPr lang="he-I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6" tooltip="טבריה"/>
              </a:rPr>
              <a:t>טבריה</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בי"א בניסן ה'תרכ"ו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לר</a:t>
            </a:r>
            <a:r>
              <a:rPr lang="he-IL" sz="1800" kern="100" dirty="0">
                <a:effectLst/>
                <a:latin typeface="Calibri" panose="020F0502020204030204" pitchFamily="34" charset="0"/>
                <a:ea typeface="Calibri" panose="020F0502020204030204" pitchFamily="34" charset="0"/>
                <a:cs typeface="Arial" panose="020B0604020202020204" pitchFamily="34" charset="0"/>
              </a:rPr>
              <a:t>' נתן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ב"ר</a:t>
            </a:r>
            <a:r>
              <a:rPr lang="he-IL" sz="1800" kern="100" dirty="0">
                <a:effectLst/>
                <a:latin typeface="Calibri" panose="020F0502020204030204" pitchFamily="34" charset="0"/>
                <a:ea typeface="Calibri" panose="020F0502020204030204" pitchFamily="34" charset="0"/>
                <a:cs typeface="Arial" panose="020B0604020202020204" pitchFamily="34" charset="0"/>
              </a:rPr>
              <a:t> בנימין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מקוסוב</a:t>
            </a:r>
            <a:r>
              <a:rPr lang="he-IL" sz="1800" kern="100" dirty="0">
                <a:effectLst/>
                <a:latin typeface="Calibri" panose="020F0502020204030204" pitchFamily="34" charset="0"/>
                <a:ea typeface="Calibri" panose="020F0502020204030204" pitchFamily="34" charset="0"/>
                <a:cs typeface="Arial" panose="020B0604020202020204" pitchFamily="34" charset="0"/>
              </a:rPr>
              <a:t>. למד בישיבות טבריה ו</a:t>
            </a:r>
            <a:r>
              <a:rPr lang="he-I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7" tooltip="סמיכה לרבנות"/>
              </a:rPr>
              <a:t>הוסמך לרבנות</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he-IL" sz="1800" kern="100" dirty="0">
                <a:effectLst/>
                <a:latin typeface="Calibri" panose="020F0502020204030204" pitchFamily="34" charset="0"/>
                <a:ea typeface="Calibri" panose="020F0502020204030204" pitchFamily="34" charset="0"/>
                <a:cs typeface="Arial" panose="020B0604020202020204" pitchFamily="34" charset="0"/>
              </a:rPr>
              <a:t>בשנת </a:t>
            </a:r>
            <a:r>
              <a:rPr lang="he-I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8" tooltip="תרנ&quot;ז"/>
              </a:rPr>
              <a:t>תרנ"ז</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נענה להזמנת העדה האשכנזית בקהיר שהייתה אז בראשית התלכדותה, וקיבל בה את כהונת הרב הראשי שהתמיד בה כשלשים שנה. ארגן את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הקהלה</a:t>
            </a:r>
            <a:r>
              <a:rPr lang="he-IL" sz="1800" kern="100" dirty="0">
                <a:effectLst/>
                <a:latin typeface="Calibri" panose="020F0502020204030204" pitchFamily="34" charset="0"/>
                <a:ea typeface="Calibri" panose="020F0502020204030204" pitchFamily="34" charset="0"/>
                <a:cs typeface="Arial" panose="020B0604020202020204" pitchFamily="34" charset="0"/>
              </a:rPr>
              <a:t> ויסד בה מוסדות חינוך וחסד שנותרו קיימים למשך שנים</a:t>
            </a:r>
            <a:r>
              <a:rPr lang="en-US" sz="1800" kern="100" dirty="0">
                <a:effectLst/>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he-IL" sz="1800" kern="100" dirty="0">
                <a:effectLst/>
                <a:latin typeface="Calibri" panose="020F0502020204030204" pitchFamily="34" charset="0"/>
                <a:ea typeface="Calibri" panose="020F0502020204030204" pitchFamily="34" charset="0"/>
                <a:cs typeface="Arial" panose="020B0604020202020204" pitchFamily="34" charset="0"/>
              </a:rPr>
              <a:t>ספרו העיקרי הוא </a:t>
            </a:r>
            <a:r>
              <a:rPr lang="he-IL" sz="1800" b="1" kern="100" dirty="0">
                <a:effectLst/>
                <a:latin typeface="Calibri" panose="020F0502020204030204" pitchFamily="34" charset="0"/>
                <a:ea typeface="Calibri" panose="020F0502020204030204" pitchFamily="34" charset="0"/>
                <a:cs typeface="Arial" panose="020B0604020202020204" pitchFamily="34" charset="0"/>
              </a:rPr>
              <a:t>סמיכת חכמים</a:t>
            </a:r>
            <a:r>
              <a:rPr lang="he-IL" sz="1800" kern="100" dirty="0">
                <a:effectLst/>
                <a:latin typeface="Calibri" panose="020F0502020204030204" pitchFamily="34" charset="0"/>
                <a:ea typeface="Calibri" panose="020F0502020204030204" pitchFamily="34" charset="0"/>
                <a:cs typeface="Arial" panose="020B0604020202020204" pitchFamily="34" charset="0"/>
              </a:rPr>
              <a:t> שבו הביע את הדרישה לחידוש ה</a:t>
            </a:r>
            <a:r>
              <a:rPr lang="he-I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9" tooltip="סנהדרין"/>
              </a:rPr>
              <a:t>סנהדרין</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בישראל, כדי לחזק את סמכות הרבנות. לרעיונו זה התמסר במרץ רב. </a:t>
            </a:r>
          </a:p>
          <a:p>
            <a:pPr algn="r" rtl="1">
              <a:lnSpc>
                <a:spcPct val="107000"/>
              </a:lnSpc>
              <a:spcAft>
                <a:spcPts val="800"/>
              </a:spcAft>
            </a:pPr>
            <a:r>
              <a:rPr lang="he-IL" sz="1800" kern="100" dirty="0">
                <a:effectLst/>
                <a:latin typeface="Calibri" panose="020F0502020204030204" pitchFamily="34" charset="0"/>
                <a:ea typeface="Calibri" panose="020F0502020204030204" pitchFamily="34" charset="0"/>
                <a:cs typeface="Arial" panose="020B0604020202020204" pitchFamily="34" charset="0"/>
              </a:rPr>
              <a:t>דרש לכונן מועצה בשם "כנסת הגדולה", ויסד אגודת רבנים שמנתה למעלה מ-500 חברים בכל תפוצות ישראל. כתוצאה מפעולה זו, התכנס בחודש אב תרס"ג קונגרס עולמי של רבנים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ב</a:t>
            </a:r>
            <a:r>
              <a:rPr lang="he-IL" sz="1800" u="sng" kern="100" dirty="0" err="1">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10" tooltip="קרקוב"/>
              </a:rPr>
              <a:t>קרקוב</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בהשתתפותו של הרב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בהר"ן</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לטכס עצה להרמת דגל התורה ולבקש אופן נאות ורצוי לגדור הפרצות ולבנות הנדחות</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בין משתתפי הכינוס היו גם הרב </a:t>
            </a:r>
            <a:r>
              <a:rPr lang="he-I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11" tooltip="אליהו עקיבא רבינוביץ"/>
              </a:rPr>
              <a:t>אליהו עקיבא </a:t>
            </a:r>
            <a:r>
              <a:rPr lang="he-IL" sz="1800" u="sng" kern="100" dirty="0" err="1">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11" tooltip="אליהו עקיבא רבינוביץ"/>
              </a:rPr>
              <a:t>רבינוביץ</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מ</a:t>
            </a:r>
            <a:r>
              <a:rPr lang="he-IL" sz="1800" u="sng" kern="100" dirty="0" err="1">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12" tooltip="פולטבה"/>
              </a:rPr>
              <a:t>פולטבה</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והאדמו"ר רבי </a:t>
            </a:r>
            <a:r>
              <a:rPr lang="he-I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13" tooltip="מנחם מנדל חיים לנדאו (הדף אינו קיים)"/>
              </a:rPr>
              <a:t>מנחם מנדל חיים לנדאו</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מ</a:t>
            </a:r>
            <a:r>
              <a:rPr lang="he-IL" sz="1800" u="sng" kern="100" dirty="0" err="1">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14" tooltip="זוויירצ'ה"/>
              </a:rPr>
              <a:t>זוויירצ'ה</a:t>
            </a:r>
            <a:r>
              <a:rPr lang="en-US" sz="1800" kern="100" dirty="0">
                <a:effectLst/>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he-IL" sz="1800" kern="100" dirty="0">
                <a:effectLst/>
                <a:latin typeface="Calibri" panose="020F0502020204030204" pitchFamily="34" charset="0"/>
                <a:ea typeface="Calibri" panose="020F0502020204030204" pitchFamily="34" charset="0"/>
                <a:cs typeface="Arial" panose="020B0604020202020204" pitchFamily="34" charset="0"/>
              </a:rPr>
              <a:t>יחד עם הרב כהן יצא לאירופה גם הרב הראשי ל</a:t>
            </a:r>
            <a:r>
              <a:rPr lang="he-I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15" tooltip="אלכסנדריה"/>
              </a:rPr>
              <a:t>אלכסנדריה</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רבי </a:t>
            </a:r>
            <a:r>
              <a:rPr lang="he-I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16" tooltip="אליהו בכור חזן"/>
              </a:rPr>
              <a:t>אליהו בכור חזן</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שתמך בו בכל מיזמיו, ובעקבות השתדלותו החליטו ראשי הקהילה באלכסנדריה והברון ז'אק די מנשה לממן את הוצאת הקונגרס</a:t>
            </a:r>
            <a:r>
              <a:rPr lang="en-US" sz="1800" kern="100" dirty="0">
                <a:effectLst/>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r>
              <a:rPr lang="he-IL" sz="1800" kern="100" dirty="0">
                <a:effectLst/>
                <a:latin typeface="Calibri" panose="020F0502020204030204" pitchFamily="34" charset="0"/>
                <a:ea typeface="Calibri" panose="020F0502020204030204" pitchFamily="34" charset="0"/>
                <a:cs typeface="Arial" panose="020B0604020202020204" pitchFamily="34" charset="0"/>
              </a:rPr>
              <a:t>פרטי הקונגרס וקורותיו תוארו בהרחבה בעיתוני התקופה, בעיקר על ידי הרב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מפולטובה</a:t>
            </a:r>
            <a:r>
              <a:rPr lang="he-IL" sz="1800" kern="100" dirty="0">
                <a:effectLst/>
                <a:latin typeface="Calibri" panose="020F0502020204030204" pitchFamily="34" charset="0"/>
                <a:ea typeface="Calibri" panose="020F0502020204030204" pitchFamily="34" charset="0"/>
                <a:cs typeface="Arial" panose="020B0604020202020204" pitchFamily="34" charset="0"/>
              </a:rPr>
              <a:t> בירחונו</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17" tooltip="הפלס (ירחון)"/>
              </a:rPr>
              <a:t>הפלס</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ועל ידי הרב כהן עצמו בספר </a:t>
            </a:r>
            <a:r>
              <a:rPr lang="he-IL" sz="1800" b="1" kern="100" dirty="0">
                <a:effectLst/>
                <a:latin typeface="Calibri" panose="020F0502020204030204" pitchFamily="34" charset="0"/>
                <a:ea typeface="Calibri" panose="020F0502020204030204" pitchFamily="34" charset="0"/>
                <a:cs typeface="Arial" panose="020B0604020202020204" pitchFamily="34" charset="0"/>
              </a:rPr>
              <a:t>כנסת הגדולה</a:t>
            </a:r>
            <a:r>
              <a:rPr lang="he-IL" sz="1800" kern="100" dirty="0">
                <a:effectLst/>
                <a:latin typeface="Calibri" panose="020F0502020204030204" pitchFamily="34" charset="0"/>
                <a:ea typeface="Calibri" panose="020F0502020204030204" pitchFamily="34" charset="0"/>
                <a:cs typeface="Arial" panose="020B0604020202020204" pitchFamily="34" charset="0"/>
              </a:rPr>
              <a:t> </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מחברת אגודת הרבנים ובנימה ביקורתית יותר על ידי האדמו"ר </a:t>
            </a:r>
            <a:r>
              <a:rPr lang="he-IL" sz="1800" kern="100" dirty="0" err="1">
                <a:effectLst/>
                <a:latin typeface="Calibri" panose="020F0502020204030204" pitchFamily="34" charset="0"/>
                <a:ea typeface="Calibri" panose="020F0502020204030204" pitchFamily="34" charset="0"/>
                <a:cs typeface="Arial" panose="020B0604020202020204" pitchFamily="34" charset="0"/>
              </a:rPr>
              <a:t>מ</a:t>
            </a:r>
            <a:r>
              <a:rPr lang="he-IL" sz="1800" u="sng" kern="100" dirty="0" err="1">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14" tooltip="זוויירצ'ה"/>
              </a:rPr>
              <a:t>זוויירצ'ה</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בספר </a:t>
            </a:r>
            <a:r>
              <a:rPr lang="he-IL" sz="1800" b="1" kern="100" dirty="0">
                <a:effectLst/>
                <a:latin typeface="Calibri" panose="020F0502020204030204" pitchFamily="34" charset="0"/>
                <a:ea typeface="Calibri" panose="020F0502020204030204" pitchFamily="34" charset="0"/>
                <a:cs typeface="Arial" panose="020B0604020202020204" pitchFamily="34" charset="0"/>
              </a:rPr>
              <a:t>מקיץ נרדמים</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הדברים גם תועדו בפרוטרוט בקונטרס </a:t>
            </a:r>
            <a:r>
              <a:rPr lang="he-IL" sz="1800" b="1" kern="100" dirty="0">
                <a:effectLst/>
                <a:latin typeface="Calibri" panose="020F0502020204030204" pitchFamily="34" charset="0"/>
                <a:ea typeface="Calibri" panose="020F0502020204030204" pitchFamily="34" charset="0"/>
                <a:cs typeface="Arial" panose="020B0604020202020204" pitchFamily="34" charset="0"/>
              </a:rPr>
              <a:t>ארוכת בת עמי</a:t>
            </a:r>
            <a:r>
              <a:rPr lang="he-IL" sz="1800" kern="100" dirty="0">
                <a:effectLst/>
                <a:latin typeface="Calibri" panose="020F0502020204030204" pitchFamily="34" charset="0"/>
                <a:ea typeface="Calibri" panose="020F0502020204030204" pitchFamily="34" charset="0"/>
                <a:cs typeface="Arial" panose="020B0604020202020204" pitchFamily="34" charset="0"/>
              </a:rPr>
              <a:t> של </a:t>
            </a:r>
            <a:r>
              <a:rPr lang="he-I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18" tooltip="אפרים דיינארד"/>
              </a:rPr>
              <a:t>אפרים </a:t>
            </a:r>
            <a:r>
              <a:rPr lang="he-IL" sz="1800" u="sng" kern="100" dirty="0" err="1">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18" tooltip="אפרים דיינארד"/>
              </a:rPr>
              <a:t>דיינארד</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ב</a:t>
            </a:r>
            <a:r>
              <a:rPr lang="he-IL"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19" tooltip="ארצות הברית"/>
              </a:rPr>
              <a:t>ארצות הברית</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באנציקלופדיה </a:t>
            </a:r>
            <a:r>
              <a:rPr lang="he-IL" sz="1800" b="1"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20" tooltip="אוצר ישראל"/>
              </a:rPr>
              <a:t>אוצר ישראל</a:t>
            </a:r>
            <a:r>
              <a:rPr lang="en-US" sz="1800" kern="100" dirty="0">
                <a:effectLst/>
                <a:latin typeface="Calibri" panose="020F0502020204030204" pitchFamily="34" charset="0"/>
                <a:ea typeface="Calibri" panose="020F0502020204030204" pitchFamily="34" charset="0"/>
                <a:cs typeface="Arial" panose="020B0604020202020204" pitchFamily="34" charset="0"/>
              </a:rPr>
              <a:t> </a:t>
            </a:r>
            <a:r>
              <a:rPr lang="he-IL" sz="1800" kern="100" dirty="0">
                <a:effectLst/>
                <a:latin typeface="Calibri" panose="020F0502020204030204" pitchFamily="34" charset="0"/>
                <a:ea typeface="Calibri" panose="020F0502020204030204" pitchFamily="34" charset="0"/>
                <a:cs typeface="Arial" panose="020B0604020202020204" pitchFamily="34" charset="0"/>
              </a:rPr>
              <a:t>ועוד</a:t>
            </a:r>
            <a:r>
              <a:rPr lang="en-US" sz="1800" kern="100" dirty="0">
                <a:effectLst/>
                <a:latin typeface="Calibri" panose="020F0502020204030204" pitchFamily="34" charset="0"/>
                <a:ea typeface="Calibri" panose="020F0502020204030204" pitchFamily="34" charset="0"/>
                <a:cs typeface="Arial" panose="020B0604020202020204" pitchFamily="34" charset="0"/>
              </a:rPr>
              <a:t>.</a:t>
            </a:r>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833886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6879BD52-101C-5D14-DBCA-B5A0DF8B1A60}"/>
              </a:ext>
            </a:extLst>
          </p:cNvPr>
          <p:cNvSpPr>
            <a:spLocks noGrp="1"/>
          </p:cNvSpPr>
          <p:nvPr>
            <p:ph type="sldNum" sz="quarter" idx="12"/>
          </p:nvPr>
        </p:nvSpPr>
        <p:spPr/>
        <p:txBody>
          <a:bodyPr/>
          <a:lstStyle/>
          <a:p>
            <a:fld id="{223250AE-58E6-4BA9-B30D-06D0085D83CC}" type="slidenum">
              <a:rPr lang="en-US" smtClean="0"/>
              <a:t>29</a:t>
            </a:fld>
            <a:endParaRPr lang="en-US"/>
          </a:p>
        </p:txBody>
      </p:sp>
      <p:pic>
        <p:nvPicPr>
          <p:cNvPr id="4" name="תמונה 3">
            <a:extLst>
              <a:ext uri="{FF2B5EF4-FFF2-40B4-BE49-F238E27FC236}">
                <a16:creationId xmlns:a16="http://schemas.microsoft.com/office/drawing/2014/main" id="{4D8FAB73-DB89-0B5B-3ECA-8C4A8A4A5161}"/>
              </a:ext>
            </a:extLst>
          </p:cNvPr>
          <p:cNvPicPr>
            <a:picLocks noChangeAspect="1"/>
          </p:cNvPicPr>
          <p:nvPr/>
        </p:nvPicPr>
        <p:blipFill>
          <a:blip r:embed="rId2"/>
          <a:stretch>
            <a:fillRect/>
          </a:stretch>
        </p:blipFill>
        <p:spPr>
          <a:xfrm>
            <a:off x="2435641" y="0"/>
            <a:ext cx="7320717" cy="6858000"/>
          </a:xfrm>
          <a:prstGeom prst="rect">
            <a:avLst/>
          </a:prstGeom>
        </p:spPr>
      </p:pic>
    </p:spTree>
    <p:extLst>
      <p:ext uri="{BB962C8B-B14F-4D97-AF65-F5344CB8AC3E}">
        <p14:creationId xmlns:p14="http://schemas.microsoft.com/office/powerpoint/2010/main" val="391057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חדש ימינו כקדם</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5945410"/>
          </a:xfrm>
          <a:prstGeom prst="rect">
            <a:avLst/>
          </a:prstGeom>
        </p:spPr>
        <p:txBody>
          <a:bodyPr wrap="square">
            <a:spAutoFit/>
          </a:bodyPr>
          <a:lstStyle/>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דברים שיכולים להתחדש לפני המשיח:</a:t>
            </a:r>
          </a:p>
          <a:p>
            <a:pPr marL="457200" marR="0" lvl="0" indent="-457200" algn="just" defTabSz="914400" rtl="1" eaLnBrk="1" fontAlgn="auto" latinLnBrk="0" hangingPunct="1">
              <a:lnSpc>
                <a:spcPct val="107000"/>
              </a:lnSpc>
              <a:spcBef>
                <a:spcPts val="0"/>
              </a:spcBef>
              <a:spcAft>
                <a:spcPts val="800"/>
              </a:spcAft>
              <a:buClrTx/>
              <a:buSzTx/>
              <a:buFont typeface="+mj-cs"/>
              <a:buAutoNum type="hebrew2Minus"/>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תכלת.</a:t>
            </a:r>
          </a:p>
          <a:p>
            <a:pPr marL="457200" marR="0" lvl="0" indent="-457200" algn="just" defTabSz="914400" rtl="1" eaLnBrk="1" fontAlgn="auto" latinLnBrk="0" hangingPunct="1">
              <a:lnSpc>
                <a:spcPct val="107000"/>
              </a:lnSpc>
              <a:spcBef>
                <a:spcPts val="0"/>
              </a:spcBef>
              <a:spcAft>
                <a:spcPts val="800"/>
              </a:spcAft>
              <a:buClrTx/>
              <a:buSzTx/>
              <a:buFont typeface="+mj-cs"/>
              <a:buAutoNum type="hebrew2Minus"/>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בית המקדש. </a:t>
            </a:r>
          </a:p>
          <a:p>
            <a:pPr marL="457200" marR="0" lvl="0" indent="-457200" algn="just" defTabSz="914400" rtl="1" eaLnBrk="1" fontAlgn="auto" latinLnBrk="0" hangingPunct="1">
              <a:lnSpc>
                <a:spcPct val="107000"/>
              </a:lnSpc>
              <a:spcBef>
                <a:spcPts val="0"/>
              </a:spcBef>
              <a:spcAft>
                <a:spcPts val="800"/>
              </a:spcAft>
              <a:buClrTx/>
              <a:buSzTx/>
              <a:buFont typeface="+mj-cs"/>
              <a:buAutoNum type="hebrew2Minus"/>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סנהדרין</a:t>
            </a:r>
          </a:p>
          <a:p>
            <a:pPr marL="457200" marR="0" lvl="0" indent="-457200" algn="just" defTabSz="914400" rtl="1" eaLnBrk="1" fontAlgn="auto" latinLnBrk="0" hangingPunct="1">
              <a:lnSpc>
                <a:spcPct val="107000"/>
              </a:lnSpc>
              <a:spcBef>
                <a:spcPts val="0"/>
              </a:spcBef>
              <a:spcAft>
                <a:spcPts val="800"/>
              </a:spcAft>
              <a:buClrTx/>
              <a:buSzTx/>
              <a:buFont typeface="+mj-cs"/>
              <a:buAutoNum type="hebrew2Minus"/>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צבא יהודי.</a:t>
            </a:r>
          </a:p>
          <a:p>
            <a:pPr marL="457200" marR="0" lvl="0" indent="-457200" algn="just" defTabSz="914400" rtl="1" eaLnBrk="1" fontAlgn="auto" latinLnBrk="0" hangingPunct="1">
              <a:lnSpc>
                <a:spcPct val="107000"/>
              </a:lnSpc>
              <a:spcBef>
                <a:spcPts val="0"/>
              </a:spcBef>
              <a:spcAft>
                <a:spcPts val="800"/>
              </a:spcAft>
              <a:buClrTx/>
              <a:buSzTx/>
              <a:buFont typeface="+mj-cs"/>
              <a:buAutoNum type="hebrew2Minus"/>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מלך.</a:t>
            </a:r>
          </a:p>
          <a:p>
            <a:pPr marL="457200" marR="0" lvl="0" indent="-457200" algn="just" defTabSz="914400" rtl="1" eaLnBrk="1" fontAlgn="auto" latinLnBrk="0" hangingPunct="1">
              <a:lnSpc>
                <a:spcPct val="107000"/>
              </a:lnSpc>
              <a:spcBef>
                <a:spcPts val="0"/>
              </a:spcBef>
              <a:spcAft>
                <a:spcPts val="800"/>
              </a:spcAft>
              <a:buClrTx/>
              <a:buSzTx/>
              <a:buFont typeface="+mj-cs"/>
              <a:buAutoNum type="hebrew2Minus"/>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שירת הלווים.</a:t>
            </a:r>
          </a:p>
          <a:p>
            <a:pPr marL="457200" marR="0" lvl="0" indent="-457200" algn="just" defTabSz="914400" rtl="1" eaLnBrk="1" fontAlgn="auto" latinLnBrk="0" hangingPunct="1">
              <a:lnSpc>
                <a:spcPct val="107000"/>
              </a:lnSpc>
              <a:spcBef>
                <a:spcPts val="0"/>
              </a:spcBef>
              <a:spcAft>
                <a:spcPts val="800"/>
              </a:spcAft>
              <a:buClrTx/>
              <a:buSzTx/>
              <a:buFont typeface="+mj-cs"/>
              <a:buAutoNum type="hebrew2Minus"/>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עבודת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הקרבנות</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t>
            </a:r>
          </a:p>
          <a:p>
            <a:pPr marL="457200" marR="0" lvl="0" indent="-457200" algn="just" defTabSz="914400" rtl="1" eaLnBrk="1" fontAlgn="auto" latinLnBrk="0" hangingPunct="1">
              <a:lnSpc>
                <a:spcPct val="107000"/>
              </a:lnSpc>
              <a:spcBef>
                <a:spcPts val="0"/>
              </a:spcBef>
              <a:spcAft>
                <a:spcPts val="800"/>
              </a:spcAft>
              <a:buClrTx/>
              <a:buSzTx/>
              <a:buFont typeface="+mj-cs"/>
              <a:buAutoNum type="hebrew2Minus"/>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גר תושב.</a:t>
            </a:r>
          </a:p>
          <a:p>
            <a:pPr marL="457200" marR="0" lvl="0" indent="-457200" algn="just" defTabSz="914400" rtl="1" eaLnBrk="1" fontAlgn="auto" latinLnBrk="0" hangingPunct="1">
              <a:lnSpc>
                <a:spcPct val="107000"/>
              </a:lnSpc>
              <a:spcBef>
                <a:spcPts val="0"/>
              </a:spcBef>
              <a:spcAft>
                <a:spcPts val="800"/>
              </a:spcAft>
              <a:buClrTx/>
              <a:buSzTx/>
              <a:buFont typeface="+mj-cs"/>
              <a:buAutoNum type="hebrew2Minus"/>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 </a:t>
            </a:r>
          </a:p>
          <a:p>
            <a:pPr marL="457200" marR="0" lvl="0" indent="-457200" algn="just" defTabSz="914400" rtl="1" eaLnBrk="1" fontAlgn="auto" latinLnBrk="0" hangingPunct="1">
              <a:lnSpc>
                <a:spcPct val="107000"/>
              </a:lnSpc>
              <a:spcBef>
                <a:spcPts val="0"/>
              </a:spcBef>
              <a:spcAft>
                <a:spcPts val="800"/>
              </a:spcAft>
              <a:buClrTx/>
              <a:buSzTx/>
              <a:buFont typeface="+mj-cs"/>
              <a:buAutoNum type="hebrew2Minus"/>
              <a:tabLst/>
              <a:defRPr/>
            </a:pPr>
            <a:endPar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1" eaLnBrk="1" fontAlgn="auto" latinLnBrk="0" hangingPunct="1">
              <a:lnSpc>
                <a:spcPct val="107000"/>
              </a:lnSpc>
              <a:spcBef>
                <a:spcPts val="0"/>
              </a:spcBef>
              <a:spcAft>
                <a:spcPts val="80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844365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להתפלל על משיח או על גאולה</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1080295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יש לי ספק זה כמה שנים:</a:t>
            </a:r>
            <a:endPar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על מה ראוי להתאבל בעיקר ועל מה ראוי להשקיע בעיקר בתפילה במיוחד בימים אלו:</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רבים יגידו על ביאת המשיח. וכך עמא דבר.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he-IL" sz="2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אבל לכאורה יש בזה כמה בעיות:</a:t>
            </a:r>
            <a:endPar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א. בגמ' מגילה רואים שיש סדר לגאולה: קיבוץ גלויות, סנהדרין, צדיקים וכ"ו ורק בסוף משיח.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ב. במציעות בימינו זה נראה שהגאולה הולכת לפי </a:t>
            </a:r>
            <a:r>
              <a:rPr kumimoji="0" lang="he-IL" sz="24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הגמ</a:t>
            </a: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במגילה.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ג. כאשר מתפללים ומצפים רק למשיח - לא רואים את כל הטוב שיש בדרך, שכן משיח לא הגיע.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ד. הרבה פעמים </a:t>
            </a:r>
            <a:r>
              <a:rPr kumimoji="0" lang="he-IL" sz="24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מתיאשים</a:t>
            </a: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ומרגישים שהתפילה לא מועילה.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ה. לא עושים שום דבר מעשי בשביל הגאולה - הכול משאירים למשיח שיעשה. </a:t>
            </a:r>
            <a:r>
              <a:rPr kumimoji="0" lang="he-IL" sz="24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תיק"ו</a:t>
            </a: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t>
            </a: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he-IL" sz="2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לעומת זאת אם נצפה ונתפלל - שהגאולה תתקדם - שנזכה כבר לסנהדרין, להתרוממות קרן הצדיקים.</a:t>
            </a:r>
            <a:endPar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לממשלה על פי ההלכה. שנבנה את בית המקדש - אנחנו בעצמנו וכ"ו</a:t>
            </a:r>
            <a:endPar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endPar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ממילא:</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א. נהיה מלאים אמונה - שהרי אנו רואים כבר שחלק מתקיים.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ב. נדע להודות על כל הטוב שבדרך - וזה עצמו יקדם את ההמשך.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ג. לא נתאכזב כל הזמן - אדרבה </a:t>
            </a:r>
            <a:r>
              <a:rPr kumimoji="0" lang="he-IL" sz="24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בעז''ה</a:t>
            </a: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נראה כיצד התפילה מקדמת את הדברים.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ד. מה שצריך לעשות כבר בשלב הזה - כמובן שנעשה.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ה. כמובן שיש אפשרות שמשיח יבוא בכל יום, אבל נדע שיש אפשרות עצומה שהגאולה היא בשלבים. </a:t>
            </a: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endPar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ונברך אחד את השני - שתזכה לראות בימיך - עוד אור של גאולה. </a:t>
            </a: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612760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להתפלל על משיח או על גאולה</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637097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Arial" panose="020B0604020202020204" pitchFamily="34" charset="0"/>
              </a:rPr>
              <a:t>יש לי ספק זה כמה שנים:</a:t>
            </a:r>
            <a:b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he-IL" sz="2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לעומת זאת אם נצפה ונתפלל - שהגאולה תתקדם - שנזכה כבר לסנהדרין, להתרוממות קרן הצדיקים.</a:t>
            </a:r>
            <a:endPar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לממשלה על פי ההלכה. שנבנה את בית המקדש - אנחנו בעצמנו וכ"ו</a:t>
            </a:r>
            <a:endPar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ממילא:</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א. נהיה מלאים אמונה - שהרי אנו רואים כבר שחלק מתקיים.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ב. נדע להודות על כל הטוב שבדרך - וזה עצמו יקדם את ההמשך.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ג. לא נתאכזב כל הזמן - אדרבה </a:t>
            </a:r>
            <a:r>
              <a:rPr kumimoji="0" lang="he-IL" sz="2400"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בעז''ה</a:t>
            </a: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נראה כיצד התפילה מקדמת את הדברים.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ד. מה שצריך לעשות כבר בשלב הזה - כמובן שנעשה.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ה. כמובן שיש אפשרות שמשיח יבוא בכל יום, אבל נדע שיש אפשרות עצומה שהגאולה היא בשלבים. </a:t>
            </a: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endPar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ונברך אחד את השני - שתזכה לראות בימיך - עוד אור של גאולה. </a:t>
            </a:r>
          </a:p>
          <a:p>
            <a:pPr marL="0" marR="0" lvl="0" indent="0" algn="r" defTabSz="914400" rtl="0" eaLnBrk="1" fontAlgn="auto" latinLnBrk="0" hangingPunct="1">
              <a:lnSpc>
                <a:spcPct val="100000"/>
              </a:lnSpc>
              <a:spcBef>
                <a:spcPts val="0"/>
              </a:spcBef>
              <a:spcAft>
                <a:spcPts val="0"/>
              </a:spcAft>
              <a:buClrTx/>
              <a:buSzTx/>
              <a:buFontTx/>
              <a:buNone/>
              <a:tabLst/>
              <a:defRPr/>
            </a:pPr>
            <a:br>
              <a:rPr kumimoji="0" lang="he-IL"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26094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התועלת בהקמת הסנהדרין</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2092961" y="856128"/>
            <a:ext cx="10099040" cy="6001872"/>
          </a:xfrm>
          <a:noFill/>
          <a:ln>
            <a:noFill/>
          </a:ln>
        </p:spPr>
        <p:style>
          <a:lnRef idx="0">
            <a:scrgbClr r="0" g="0" b="0"/>
          </a:lnRef>
          <a:fillRef idx="0">
            <a:scrgbClr r="0" g="0" b="0"/>
          </a:fillRef>
          <a:effectRef idx="0">
            <a:scrgbClr r="0" g="0" b="0"/>
          </a:effectRef>
          <a:fontRef idx="minor">
            <a:schemeClr val="dk1"/>
          </a:fontRef>
        </p:style>
        <p:txBody>
          <a:bodyPr>
            <a:normAutofit fontScale="77500" lnSpcReduction="20000"/>
          </a:bodyPr>
          <a:lstStyle/>
          <a:p>
            <a:pPr>
              <a:lnSpc>
                <a:spcPct val="120000"/>
              </a:lnSpc>
            </a:pPr>
            <a:r>
              <a:rPr lang="en-US" dirty="0"/>
              <a:t> </a:t>
            </a:r>
            <a:r>
              <a:rPr lang="he-IL" dirty="0"/>
              <a:t>בזכות הסנהדרין יחזור השלטון לעם התורה. </a:t>
            </a:r>
          </a:p>
          <a:p>
            <a:pPr>
              <a:lnSpc>
                <a:spcPct val="120000"/>
              </a:lnSpc>
            </a:pPr>
            <a:r>
              <a:rPr lang="he-IL" dirty="0"/>
              <a:t>יהיה מי שיורה הלכה בכל מקום.</a:t>
            </a:r>
          </a:p>
          <a:p>
            <a:pPr>
              <a:lnSpc>
                <a:spcPct val="120000"/>
              </a:lnSpc>
            </a:pPr>
            <a:r>
              <a:rPr lang="he-IL" dirty="0"/>
              <a:t>להסיר את עיכוב הגלות. </a:t>
            </a:r>
          </a:p>
          <a:p>
            <a:pPr>
              <a:lnSpc>
                <a:spcPct val="120000"/>
              </a:lnSpc>
            </a:pPr>
            <a:r>
              <a:rPr lang="he-IL" dirty="0"/>
              <a:t>קיום מצוות שופטים ושוטרים </a:t>
            </a:r>
            <a:r>
              <a:rPr lang="he-IL" dirty="0" err="1"/>
              <a:t>תתן</a:t>
            </a:r>
            <a:r>
              <a:rPr lang="he-IL" dirty="0"/>
              <a:t> לך. </a:t>
            </a:r>
          </a:p>
          <a:p>
            <a:pPr>
              <a:lnSpc>
                <a:spcPct val="120000"/>
              </a:lnSpc>
            </a:pPr>
            <a:r>
              <a:rPr lang="he-IL" dirty="0"/>
              <a:t>הסנהדרין הם עיני העדה – וללא </a:t>
            </a:r>
            <a:r>
              <a:rPr lang="he-IL" dirty="0" err="1"/>
              <a:t>עינים</a:t>
            </a:r>
            <a:r>
              <a:rPr lang="he-IL" dirty="0"/>
              <a:t> סומא חשוב כמת. </a:t>
            </a:r>
          </a:p>
          <a:p>
            <a:pPr>
              <a:lnSpc>
                <a:spcPct val="120000"/>
              </a:lnSpc>
            </a:pPr>
            <a:r>
              <a:rPr lang="he-IL" dirty="0"/>
              <a:t>הם יכולים לגדור פרצות ישראל. </a:t>
            </a:r>
          </a:p>
          <a:p>
            <a:pPr>
              <a:lnSpc>
                <a:spcPct val="120000"/>
              </a:lnSpc>
            </a:pPr>
            <a:r>
              <a:rPr lang="he-IL" dirty="0"/>
              <a:t>אולי על ידי זה יזכו להתאחד. </a:t>
            </a:r>
          </a:p>
          <a:p>
            <a:pPr>
              <a:lnSpc>
                <a:spcPct val="120000"/>
              </a:lnSpc>
            </a:pPr>
            <a:r>
              <a:rPr lang="he-IL" dirty="0"/>
              <a:t>גורם לשכינה שתשרה בישראל. </a:t>
            </a:r>
          </a:p>
          <a:p>
            <a:pPr>
              <a:lnSpc>
                <a:spcPct val="120000"/>
              </a:lnSpc>
            </a:pPr>
            <a:r>
              <a:rPr lang="he-IL" dirty="0"/>
              <a:t>יזכו על ידי זה להקריב </a:t>
            </a:r>
            <a:r>
              <a:rPr lang="he-IL" dirty="0" err="1"/>
              <a:t>קרבנות</a:t>
            </a:r>
            <a:r>
              <a:rPr lang="he-IL" dirty="0"/>
              <a:t> ובמיוחד קרבן פסח. </a:t>
            </a:r>
          </a:p>
          <a:p>
            <a:pPr>
              <a:lnSpc>
                <a:spcPct val="120000"/>
              </a:lnSpc>
            </a:pPr>
            <a:r>
              <a:rPr lang="he-IL" dirty="0"/>
              <a:t>יוכלו למנות מלך לישראל. </a:t>
            </a:r>
          </a:p>
          <a:p>
            <a:pPr>
              <a:lnSpc>
                <a:spcPct val="120000"/>
              </a:lnSpc>
            </a:pPr>
            <a:r>
              <a:rPr lang="he-IL" dirty="0"/>
              <a:t>יוכלו לפסוק מתי צריכים </a:t>
            </a:r>
            <a:r>
              <a:rPr lang="he-IL" dirty="0" err="1"/>
              <a:t>להלחם</a:t>
            </a:r>
            <a:r>
              <a:rPr lang="he-IL" dirty="0"/>
              <a:t> בערבים. ולגרשם מהארץ. </a:t>
            </a:r>
          </a:p>
          <a:p>
            <a:pPr>
              <a:lnSpc>
                <a:spcPct val="120000"/>
              </a:lnSpc>
            </a:pPr>
            <a:r>
              <a:rPr lang="he-IL" dirty="0" err="1"/>
              <a:t>הסנהדין</a:t>
            </a:r>
            <a:r>
              <a:rPr lang="he-IL" dirty="0"/>
              <a:t> יגרמו לבנות את המקדש. </a:t>
            </a:r>
          </a:p>
          <a:p>
            <a:pPr>
              <a:lnSpc>
                <a:spcPct val="120000"/>
              </a:lnSpc>
            </a:pPr>
            <a:r>
              <a:rPr lang="he-IL" dirty="0"/>
              <a:t>על ידי זה יהיה אחדות בעם ישראל – ונחרב בשנאה ויבנה באהבה. </a:t>
            </a:r>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371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שנאת חינם – מעכבת את הגאולה</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2092961" y="856128"/>
            <a:ext cx="10099040" cy="6001872"/>
          </a:xfrm>
          <a:noFill/>
          <a:ln>
            <a:noFill/>
          </a:ln>
        </p:spPr>
        <p:style>
          <a:lnRef idx="0">
            <a:scrgbClr r="0" g="0" b="0"/>
          </a:lnRef>
          <a:fillRef idx="0">
            <a:scrgbClr r="0" g="0" b="0"/>
          </a:fillRef>
          <a:effectRef idx="0">
            <a:scrgbClr r="0" g="0" b="0"/>
          </a:effectRef>
          <a:fontRef idx="minor">
            <a:schemeClr val="dk1"/>
          </a:fontRef>
        </p:style>
        <p:txBody>
          <a:bodyPr>
            <a:normAutofit fontScale="92500"/>
          </a:bodyPr>
          <a:lstStyle/>
          <a:p>
            <a:pPr>
              <a:lnSpc>
                <a:spcPct val="120000"/>
              </a:lnSpc>
            </a:pPr>
            <a:r>
              <a:rPr lang="he-IL" b="0" i="0" dirty="0">
                <a:solidFill>
                  <a:srgbClr val="333333"/>
                </a:solidFill>
                <a:effectLst/>
                <a:highlight>
                  <a:srgbClr val="FFFFFF"/>
                </a:highlight>
                <a:latin typeface="opensanshebrew-regular-webfont"/>
              </a:rPr>
              <a:t>והסיבה העיקרית בימינו זה חוסר היכולת להביא את כל חכמי ארץ ישראל להסכמה על מישהו שיסמיכו אותו, כפי שכותב </a:t>
            </a:r>
            <a:r>
              <a:rPr lang="he-IL" b="0" i="0" dirty="0" err="1">
                <a:solidFill>
                  <a:srgbClr val="333333"/>
                </a:solidFill>
                <a:effectLst/>
                <a:highlight>
                  <a:srgbClr val="FFFFFF"/>
                </a:highlight>
                <a:latin typeface="opensanshebrew-regular-webfont"/>
              </a:rPr>
              <a:t>התומים</a:t>
            </a:r>
            <a:r>
              <a:rPr lang="he-IL" b="0" i="0" dirty="0">
                <a:solidFill>
                  <a:srgbClr val="333333"/>
                </a:solidFill>
                <a:effectLst/>
                <a:highlight>
                  <a:srgbClr val="FFFFFF"/>
                </a:highlight>
                <a:latin typeface="opensanshebrew-regular-webfont"/>
              </a:rPr>
              <a:t> (סי' א' </a:t>
            </a:r>
            <a:r>
              <a:rPr lang="he-IL" b="0" i="0" dirty="0" err="1">
                <a:solidFill>
                  <a:srgbClr val="333333"/>
                </a:solidFill>
                <a:effectLst/>
                <a:highlight>
                  <a:srgbClr val="FFFFFF"/>
                </a:highlight>
                <a:latin typeface="opensanshebrew-regular-webfont"/>
              </a:rPr>
              <a:t>סק"ב</a:t>
            </a:r>
            <a:r>
              <a:rPr lang="he-IL" b="0" i="0" dirty="0">
                <a:solidFill>
                  <a:srgbClr val="333333"/>
                </a:solidFill>
                <a:effectLst/>
                <a:highlight>
                  <a:srgbClr val="FFFFFF"/>
                </a:highlight>
                <a:latin typeface="opensanshebrew-regular-webfont"/>
              </a:rPr>
              <a:t>), וז"ל. </a:t>
            </a:r>
          </a:p>
          <a:p>
            <a:pPr>
              <a:lnSpc>
                <a:spcPct val="120000"/>
              </a:lnSpc>
            </a:pPr>
            <a:r>
              <a:rPr lang="he-IL" b="0" i="0" dirty="0">
                <a:solidFill>
                  <a:srgbClr val="333333"/>
                </a:solidFill>
                <a:effectLst/>
                <a:highlight>
                  <a:srgbClr val="FFFFFF"/>
                </a:highlight>
                <a:latin typeface="opensanshebrew-regular-webfont"/>
              </a:rPr>
              <a:t>"ולדעתי אף לרמב"ם </a:t>
            </a:r>
            <a:r>
              <a:rPr lang="he-IL" b="0" i="0" dirty="0" err="1">
                <a:solidFill>
                  <a:srgbClr val="333333"/>
                </a:solidFill>
                <a:effectLst/>
                <a:highlight>
                  <a:srgbClr val="FFFFFF"/>
                </a:highlight>
                <a:latin typeface="opensanshebrew-regular-webfont"/>
              </a:rPr>
              <a:t>וכו</a:t>
            </a:r>
            <a:r>
              <a:rPr lang="he-IL" b="0" i="0" dirty="0">
                <a:solidFill>
                  <a:srgbClr val="333333"/>
                </a:solidFill>
                <a:effectLst/>
                <a:highlight>
                  <a:srgbClr val="FFFFFF"/>
                </a:highlight>
                <a:latin typeface="opensanshebrew-regular-webfont"/>
              </a:rPr>
              <a:t>', ומי הוא אשר יכול להשוות כל לבבות יחד שיהיו כולם בשפה אחת ודברים אחדים א' מהם לא נעדר לומר כזה ראה וקדש, וצא ולמד בזמן </a:t>
            </a:r>
            <a:r>
              <a:rPr lang="he-IL" b="0" i="0" dirty="0" err="1">
                <a:solidFill>
                  <a:srgbClr val="333333"/>
                </a:solidFill>
                <a:effectLst/>
                <a:highlight>
                  <a:srgbClr val="FFFFFF"/>
                </a:highlight>
                <a:latin typeface="opensanshebrew-regular-webfont"/>
              </a:rPr>
              <a:t>מהר"י</a:t>
            </a:r>
            <a:r>
              <a:rPr lang="he-IL" b="0" i="0" dirty="0">
                <a:solidFill>
                  <a:srgbClr val="333333"/>
                </a:solidFill>
                <a:effectLst/>
                <a:highlight>
                  <a:srgbClr val="FFFFFF"/>
                </a:highlight>
                <a:latin typeface="opensanshebrew-regular-webfont"/>
              </a:rPr>
              <a:t> בי רב שרצו להסכים חכמי צפת עליו, מה הגיע עליהם </a:t>
            </a:r>
            <a:r>
              <a:rPr lang="he-IL" b="0" i="0" dirty="0" err="1">
                <a:solidFill>
                  <a:srgbClr val="333333"/>
                </a:solidFill>
                <a:effectLst/>
                <a:highlight>
                  <a:srgbClr val="FFFFFF"/>
                </a:highlight>
                <a:latin typeface="opensanshebrew-regular-webfont"/>
              </a:rPr>
              <a:t>מהרלב"ח</a:t>
            </a:r>
            <a:r>
              <a:rPr lang="he-IL" b="0" i="0" dirty="0">
                <a:solidFill>
                  <a:srgbClr val="333333"/>
                </a:solidFill>
                <a:effectLst/>
                <a:highlight>
                  <a:srgbClr val="FFFFFF"/>
                </a:highlight>
                <a:latin typeface="opensanshebrew-regular-webfont"/>
              </a:rPr>
              <a:t> וסיעתו, ולכן קשה לסמוך. </a:t>
            </a:r>
          </a:p>
          <a:p>
            <a:pPr>
              <a:lnSpc>
                <a:spcPct val="120000"/>
              </a:lnSpc>
            </a:pPr>
            <a:r>
              <a:rPr lang="he-IL" b="0" i="0" dirty="0">
                <a:solidFill>
                  <a:srgbClr val="333333"/>
                </a:solidFill>
                <a:effectLst/>
                <a:highlight>
                  <a:srgbClr val="FFFFFF"/>
                </a:highlight>
                <a:latin typeface="opensanshebrew-regular-webfont"/>
              </a:rPr>
              <a:t>אמנם כאשר יהיה רצון ה' לסמוך ויהי סר מאתם חשכת השכל ויהי לבבם זכה ויבטל הקנאה, אז יסכימו כולם לדעת אחד ויהיה סמוך". </a:t>
            </a:r>
          </a:p>
          <a:p>
            <a:pPr>
              <a:lnSpc>
                <a:spcPct val="120000"/>
              </a:lnSpc>
            </a:pPr>
            <a:r>
              <a:rPr lang="he-IL" b="0" i="0" dirty="0">
                <a:solidFill>
                  <a:srgbClr val="333333"/>
                </a:solidFill>
                <a:effectLst/>
                <a:highlight>
                  <a:srgbClr val="FFFFFF"/>
                </a:highlight>
                <a:latin typeface="opensanshebrew-regular-webfont"/>
              </a:rPr>
              <a:t>רואים </a:t>
            </a:r>
            <a:r>
              <a:rPr lang="he-IL" b="0" i="0" dirty="0" err="1">
                <a:solidFill>
                  <a:srgbClr val="333333"/>
                </a:solidFill>
                <a:effectLst/>
                <a:highlight>
                  <a:srgbClr val="FFFFFF"/>
                </a:highlight>
                <a:latin typeface="opensanshebrew-regular-webfont"/>
              </a:rPr>
              <a:t>מהתומים</a:t>
            </a:r>
            <a:r>
              <a:rPr lang="he-IL" b="0" i="0" dirty="0">
                <a:solidFill>
                  <a:srgbClr val="333333"/>
                </a:solidFill>
                <a:effectLst/>
                <a:highlight>
                  <a:srgbClr val="FFFFFF"/>
                </a:highlight>
                <a:latin typeface="opensanshebrew-regular-webfont"/>
              </a:rPr>
              <a:t> שאינו חולק על עיקר הדין שאפשר לסמוך בזמן הזה. </a:t>
            </a:r>
            <a:r>
              <a:rPr lang="he-IL" dirty="0">
                <a:solidFill>
                  <a:srgbClr val="333333"/>
                </a:solidFill>
                <a:highlight>
                  <a:srgbClr val="FFFFFF"/>
                </a:highlight>
                <a:latin typeface="opensanshebrew-regular-webfont"/>
              </a:rPr>
              <a:t>ויש אומרים שגם החזון איש סובר שאפשר לסמוך אלא שפחד מדיין שאינו כשר.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005736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מה ניתן לעשות?</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922789" y="856128"/>
            <a:ext cx="11269212" cy="6001872"/>
          </a:xfrm>
          <a:noFill/>
          <a:ln>
            <a:noFill/>
          </a:ln>
        </p:spPr>
        <p:style>
          <a:lnRef idx="0">
            <a:scrgbClr r="0" g="0" b="0"/>
          </a:lnRef>
          <a:fillRef idx="0">
            <a:scrgbClr r="0" g="0" b="0"/>
          </a:fillRef>
          <a:effectRef idx="0">
            <a:scrgbClr r="0" g="0" b="0"/>
          </a:effectRef>
          <a:fontRef idx="minor">
            <a:schemeClr val="dk1"/>
          </a:fontRef>
        </p:style>
        <p:txBody>
          <a:bodyPr>
            <a:normAutofit fontScale="70000" lnSpcReduction="20000"/>
          </a:bodyPr>
          <a:lstStyle/>
          <a:p>
            <a:pPr>
              <a:lnSpc>
                <a:spcPct val="120000"/>
              </a:lnSpc>
              <a:buClr>
                <a:schemeClr val="accent4">
                  <a:lumMod val="60000"/>
                  <a:lumOff val="40000"/>
                </a:schemeClr>
              </a:buClr>
              <a:buFontTx/>
              <a:buChar char="⁕"/>
            </a:pPr>
            <a:r>
              <a:rPr lang="he-IL" b="0" i="0" dirty="0">
                <a:solidFill>
                  <a:srgbClr val="000000"/>
                </a:solidFill>
                <a:effectLst/>
                <a:highlight>
                  <a:srgbClr val="FFFFFF"/>
                </a:highlight>
                <a:latin typeface="opensanshebrew-regular-webfont"/>
              </a:rPr>
              <a:t>מה הועלנו </a:t>
            </a:r>
            <a:r>
              <a:rPr lang="he-IL" b="0" i="0" dirty="0" err="1">
                <a:solidFill>
                  <a:srgbClr val="000000"/>
                </a:solidFill>
                <a:effectLst/>
                <a:highlight>
                  <a:srgbClr val="FFFFFF"/>
                </a:highlight>
                <a:latin typeface="opensanshebrew-regular-webfont"/>
              </a:rPr>
              <a:t>איפוא</a:t>
            </a:r>
            <a:r>
              <a:rPr lang="he-IL" b="0" i="0" dirty="0">
                <a:solidFill>
                  <a:srgbClr val="000000"/>
                </a:solidFill>
                <a:effectLst/>
                <a:highlight>
                  <a:srgbClr val="FFFFFF"/>
                </a:highlight>
                <a:latin typeface="opensanshebrew-regular-webfont"/>
              </a:rPr>
              <a:t> בכתיבת מאמר זה? </a:t>
            </a:r>
          </a:p>
          <a:p>
            <a:pPr>
              <a:lnSpc>
                <a:spcPct val="120000"/>
              </a:lnSpc>
              <a:buClr>
                <a:schemeClr val="accent4">
                  <a:lumMod val="60000"/>
                  <a:lumOff val="40000"/>
                </a:schemeClr>
              </a:buClr>
              <a:buFontTx/>
              <a:buChar char="⁕"/>
            </a:pPr>
            <a:r>
              <a:rPr lang="he-IL" b="0" i="0" dirty="0">
                <a:solidFill>
                  <a:srgbClr val="000000"/>
                </a:solidFill>
                <a:effectLst/>
                <a:highlight>
                  <a:srgbClr val="FFFFFF"/>
                </a:highlight>
                <a:latin typeface="opensanshebrew-regular-webfont"/>
              </a:rPr>
              <a:t>נראה שיש תועלת </a:t>
            </a:r>
            <a:r>
              <a:rPr lang="he-IL" b="0" i="0" dirty="0" err="1">
                <a:solidFill>
                  <a:srgbClr val="000000"/>
                </a:solidFill>
                <a:effectLst/>
                <a:highlight>
                  <a:srgbClr val="FFFFFF"/>
                </a:highlight>
                <a:latin typeface="opensanshebrew-regular-webfont"/>
              </a:rPr>
              <a:t>באתערותא</a:t>
            </a:r>
            <a:r>
              <a:rPr lang="he-IL" b="0" i="0" dirty="0">
                <a:solidFill>
                  <a:srgbClr val="000000"/>
                </a:solidFill>
                <a:effectLst/>
                <a:highlight>
                  <a:srgbClr val="FFFFFF"/>
                </a:highlight>
                <a:latin typeface="opensanshebrew-regular-webfont"/>
              </a:rPr>
              <a:t> </a:t>
            </a:r>
            <a:r>
              <a:rPr lang="he-IL" b="0" i="0" dirty="0" err="1">
                <a:solidFill>
                  <a:srgbClr val="000000"/>
                </a:solidFill>
                <a:effectLst/>
                <a:highlight>
                  <a:srgbClr val="FFFFFF"/>
                </a:highlight>
                <a:latin typeface="opensanshebrew-regular-webfont"/>
              </a:rPr>
              <a:t>דלתתא</a:t>
            </a:r>
            <a:r>
              <a:rPr lang="he-IL" b="0" i="0" dirty="0">
                <a:solidFill>
                  <a:srgbClr val="000000"/>
                </a:solidFill>
                <a:effectLst/>
                <a:highlight>
                  <a:srgbClr val="FFFFFF"/>
                </a:highlight>
                <a:latin typeface="opensanshebrew-regular-webfont"/>
              </a:rPr>
              <a:t>, שהיא שתביא לידי </a:t>
            </a:r>
            <a:r>
              <a:rPr lang="he-IL" b="0" i="0" dirty="0" err="1">
                <a:solidFill>
                  <a:srgbClr val="000000"/>
                </a:solidFill>
                <a:effectLst/>
                <a:highlight>
                  <a:srgbClr val="FFFFFF"/>
                </a:highlight>
                <a:latin typeface="opensanshebrew-regular-webfont"/>
              </a:rPr>
              <a:t>אתערותא</a:t>
            </a:r>
            <a:r>
              <a:rPr lang="he-IL" b="0" i="0" dirty="0">
                <a:solidFill>
                  <a:srgbClr val="000000"/>
                </a:solidFill>
                <a:effectLst/>
                <a:highlight>
                  <a:srgbClr val="FFFFFF"/>
                </a:highlight>
                <a:latin typeface="opensanshebrew-regular-webfont"/>
              </a:rPr>
              <a:t> </a:t>
            </a:r>
            <a:r>
              <a:rPr lang="he-IL" b="0" i="0" dirty="0" err="1">
                <a:solidFill>
                  <a:srgbClr val="000000"/>
                </a:solidFill>
                <a:effectLst/>
                <a:highlight>
                  <a:srgbClr val="FFFFFF"/>
                </a:highlight>
                <a:latin typeface="opensanshebrew-regular-webfont"/>
              </a:rPr>
              <a:t>דלעילא</a:t>
            </a:r>
            <a:r>
              <a:rPr lang="he-IL" b="0" i="0" dirty="0">
                <a:solidFill>
                  <a:srgbClr val="000000"/>
                </a:solidFill>
                <a:effectLst/>
                <a:highlight>
                  <a:srgbClr val="FFFFFF"/>
                </a:highlight>
                <a:latin typeface="opensanshebrew-regular-webfont"/>
              </a:rPr>
              <a:t> (זהר א דף פח).</a:t>
            </a:r>
          </a:p>
          <a:p>
            <a:pPr>
              <a:lnSpc>
                <a:spcPct val="120000"/>
              </a:lnSpc>
              <a:buClr>
                <a:schemeClr val="accent4">
                  <a:lumMod val="60000"/>
                  <a:lumOff val="40000"/>
                </a:schemeClr>
              </a:buClr>
              <a:buFontTx/>
              <a:buChar char="⁕"/>
            </a:pPr>
            <a:r>
              <a:rPr lang="he-IL" b="0" i="0" dirty="0">
                <a:solidFill>
                  <a:srgbClr val="000000"/>
                </a:solidFill>
                <a:effectLst/>
                <a:highlight>
                  <a:srgbClr val="FFFFFF"/>
                </a:highlight>
                <a:latin typeface="opensanshebrew-regular-webfont"/>
              </a:rPr>
              <a:t>הקב"ה "</a:t>
            </a:r>
            <a:r>
              <a:rPr lang="he-IL" b="0" i="0" dirty="0" err="1">
                <a:solidFill>
                  <a:srgbClr val="000000"/>
                </a:solidFill>
                <a:effectLst/>
                <a:highlight>
                  <a:srgbClr val="FFFFFF"/>
                </a:highlight>
                <a:latin typeface="opensanshebrew-regular-webfont"/>
              </a:rPr>
              <a:t>מחוייב</a:t>
            </a:r>
            <a:r>
              <a:rPr lang="he-IL" b="0" i="0" dirty="0">
                <a:solidFill>
                  <a:srgbClr val="000000"/>
                </a:solidFill>
                <a:effectLst/>
                <a:highlight>
                  <a:srgbClr val="FFFFFF"/>
                </a:highlight>
                <a:latin typeface="opensanshebrew-regular-webfont"/>
              </a:rPr>
              <a:t>" בכך כביכול, כדינו של המסייע במצות פריקה וטעינה (עי' "אזכרה" ח"א דף מד - דברי הרב מיימון בשם </a:t>
            </a:r>
            <a:r>
              <a:rPr lang="he-IL" b="0" i="0" dirty="0" err="1">
                <a:solidFill>
                  <a:srgbClr val="000000"/>
                </a:solidFill>
                <a:effectLst/>
                <a:highlight>
                  <a:srgbClr val="FFFFFF"/>
                </a:highlight>
                <a:latin typeface="opensanshebrew-regular-webfont"/>
              </a:rPr>
              <a:t>האדר"ת</a:t>
            </a:r>
            <a:r>
              <a:rPr lang="he-IL" b="0" i="0" dirty="0">
                <a:solidFill>
                  <a:srgbClr val="000000"/>
                </a:solidFill>
                <a:effectLst/>
                <a:highlight>
                  <a:srgbClr val="FFFFFF"/>
                </a:highlight>
                <a:latin typeface="opensanshebrew-regular-webfont"/>
              </a:rPr>
              <a:t>). </a:t>
            </a:r>
          </a:p>
          <a:p>
            <a:pPr>
              <a:lnSpc>
                <a:spcPct val="120000"/>
              </a:lnSpc>
              <a:buClr>
                <a:schemeClr val="accent4">
                  <a:lumMod val="60000"/>
                  <a:lumOff val="40000"/>
                </a:schemeClr>
              </a:buClr>
              <a:buFontTx/>
              <a:buChar char="⁕"/>
            </a:pPr>
            <a:r>
              <a:rPr lang="he-IL" b="0" i="0" dirty="0">
                <a:solidFill>
                  <a:srgbClr val="000000"/>
                </a:solidFill>
                <a:effectLst/>
                <a:highlight>
                  <a:srgbClr val="FFFFFF"/>
                </a:highlight>
                <a:latin typeface="opensanshebrew-regular-webfont"/>
              </a:rPr>
              <a:t>"תכלית רצונו </a:t>
            </a:r>
            <a:r>
              <a:rPr lang="he-IL" b="0" i="0" dirty="0" err="1">
                <a:solidFill>
                  <a:srgbClr val="000000"/>
                </a:solidFill>
                <a:effectLst/>
                <a:highlight>
                  <a:srgbClr val="FFFFFF"/>
                </a:highlight>
                <a:latin typeface="opensanshebrew-regular-webfont"/>
              </a:rPr>
              <a:t>ית</a:t>
            </a:r>
            <a:r>
              <a:rPr lang="he-IL" b="0" i="0" dirty="0">
                <a:solidFill>
                  <a:srgbClr val="000000"/>
                </a:solidFill>
                <a:effectLst/>
                <a:highlight>
                  <a:srgbClr val="FFFFFF"/>
                </a:highlight>
                <a:latin typeface="opensanshebrew-regular-webfont"/>
              </a:rPr>
              <a:t>' שיתעורר האדם בעצמו לכל דבר טוב, ולזה נברא האדם בבחירה </a:t>
            </a:r>
            <a:r>
              <a:rPr lang="he-IL" b="0" i="0" dirty="0" err="1">
                <a:solidFill>
                  <a:srgbClr val="000000"/>
                </a:solidFill>
                <a:effectLst/>
                <a:highlight>
                  <a:srgbClr val="FFFFFF"/>
                </a:highlight>
                <a:latin typeface="opensanshebrew-regular-webfont"/>
              </a:rPr>
              <a:t>חפשית</a:t>
            </a:r>
            <a:r>
              <a:rPr lang="he-IL" b="0" i="0" dirty="0">
                <a:solidFill>
                  <a:srgbClr val="000000"/>
                </a:solidFill>
                <a:effectLst/>
                <a:highlight>
                  <a:srgbClr val="FFFFFF"/>
                </a:highlight>
                <a:latin typeface="opensanshebrew-regular-webfont"/>
              </a:rPr>
              <a:t> שיתעורר מעצמו לטוב. ואם כי ההתעוררות שלו היא מעט הכמות ואין בה </a:t>
            </a:r>
            <a:r>
              <a:rPr lang="he-IL" b="0" i="0" dirty="0" err="1">
                <a:solidFill>
                  <a:srgbClr val="000000"/>
                </a:solidFill>
                <a:effectLst/>
                <a:highlight>
                  <a:srgbClr val="FFFFFF"/>
                </a:highlight>
                <a:latin typeface="opensanshebrew-regular-webfont"/>
              </a:rPr>
              <a:t>כח</a:t>
            </a:r>
            <a:r>
              <a:rPr lang="he-IL" b="0" i="0" dirty="0">
                <a:solidFill>
                  <a:srgbClr val="000000"/>
                </a:solidFill>
                <a:effectLst/>
                <a:highlight>
                  <a:srgbClr val="FFFFFF"/>
                </a:highlight>
                <a:latin typeface="opensanshebrew-regular-webfont"/>
              </a:rPr>
              <a:t> לגמור את כל המעשה, על זה הובטח כי ה' יגמור בעדו..." (הרב בנימין חשין, מובא בשיבת-ציון ח"א דף 55).</a:t>
            </a:r>
          </a:p>
          <a:p>
            <a:pPr>
              <a:lnSpc>
                <a:spcPct val="120000"/>
              </a:lnSpc>
              <a:buClr>
                <a:schemeClr val="accent4">
                  <a:lumMod val="60000"/>
                  <a:lumOff val="40000"/>
                </a:schemeClr>
              </a:buClr>
              <a:buFontTx/>
              <a:buChar char="⁕"/>
            </a:pPr>
            <a:r>
              <a:rPr lang="he-IL" b="0" i="0" dirty="0">
                <a:solidFill>
                  <a:srgbClr val="000000"/>
                </a:solidFill>
                <a:effectLst/>
                <a:highlight>
                  <a:srgbClr val="FFFFFF"/>
                </a:highlight>
                <a:latin typeface="opensanshebrew-regular-webfont"/>
              </a:rPr>
              <a:t> "במעשינו ובתפילותינו נבוא לעזרתו של משיח בן יוסף, ועל ידי הפעולות בכל כוחנו </a:t>
            </a:r>
            <a:r>
              <a:rPr lang="he-IL" b="0" i="0" dirty="0" err="1">
                <a:solidFill>
                  <a:srgbClr val="000000"/>
                </a:solidFill>
                <a:effectLst/>
                <a:highlight>
                  <a:srgbClr val="FFFFFF"/>
                </a:highlight>
                <a:latin typeface="opensanshebrew-regular-webfont"/>
              </a:rPr>
              <a:t>באתעוררותא</a:t>
            </a:r>
            <a:r>
              <a:rPr lang="he-IL" b="0" i="0" dirty="0">
                <a:solidFill>
                  <a:srgbClr val="000000"/>
                </a:solidFill>
                <a:effectLst/>
                <a:highlight>
                  <a:srgbClr val="FFFFFF"/>
                </a:highlight>
                <a:latin typeface="opensanshebrew-regular-webfont"/>
              </a:rPr>
              <a:t> </a:t>
            </a:r>
            <a:r>
              <a:rPr lang="he-IL" b="0" i="0" dirty="0" err="1">
                <a:solidFill>
                  <a:srgbClr val="000000"/>
                </a:solidFill>
                <a:effectLst/>
                <a:highlight>
                  <a:srgbClr val="FFFFFF"/>
                </a:highlight>
                <a:latin typeface="opensanshebrew-regular-webfont"/>
              </a:rPr>
              <a:t>דלתתא</a:t>
            </a:r>
            <a:r>
              <a:rPr lang="he-IL" b="0" i="0" dirty="0">
                <a:solidFill>
                  <a:srgbClr val="000000"/>
                </a:solidFill>
                <a:effectLst/>
                <a:highlight>
                  <a:srgbClr val="FFFFFF"/>
                </a:highlight>
                <a:latin typeface="opensanshebrew-regular-webfont"/>
              </a:rPr>
              <a:t>" (קול-התור </a:t>
            </a:r>
            <a:r>
              <a:rPr lang="he-IL" b="0" i="0" dirty="0" err="1">
                <a:solidFill>
                  <a:srgbClr val="000000"/>
                </a:solidFill>
                <a:effectLst/>
                <a:highlight>
                  <a:srgbClr val="FFFFFF"/>
                </a:highlight>
                <a:latin typeface="opensanshebrew-regular-webfont"/>
              </a:rPr>
              <a:t>א,כד</a:t>
            </a:r>
            <a:r>
              <a:rPr lang="he-IL" b="0" i="0" dirty="0">
                <a:solidFill>
                  <a:srgbClr val="000000"/>
                </a:solidFill>
                <a:effectLst/>
                <a:highlight>
                  <a:srgbClr val="FFFFFF"/>
                </a:highlight>
                <a:latin typeface="opensanshebrew-regular-webfont"/>
              </a:rPr>
              <a:t>). </a:t>
            </a:r>
          </a:p>
          <a:p>
            <a:pPr>
              <a:lnSpc>
                <a:spcPct val="120000"/>
              </a:lnSpc>
              <a:buClr>
                <a:schemeClr val="accent4">
                  <a:lumMod val="60000"/>
                  <a:lumOff val="40000"/>
                </a:schemeClr>
              </a:buClr>
              <a:buFontTx/>
              <a:buChar char="⁕"/>
            </a:pPr>
            <a:r>
              <a:rPr lang="he-IL" b="0" i="0" dirty="0">
                <a:solidFill>
                  <a:srgbClr val="000000"/>
                </a:solidFill>
                <a:effectLst/>
                <a:highlight>
                  <a:srgbClr val="FFFFFF"/>
                </a:highlight>
                <a:latin typeface="opensanshebrew-regular-webfont"/>
              </a:rPr>
              <a:t>ועוד קודם לכל כתב הרמב"ן (בראשית </a:t>
            </a:r>
            <a:r>
              <a:rPr lang="he-IL" b="0" i="0" dirty="0" err="1">
                <a:solidFill>
                  <a:srgbClr val="000000"/>
                </a:solidFill>
                <a:effectLst/>
                <a:highlight>
                  <a:srgbClr val="FFFFFF"/>
                </a:highlight>
                <a:latin typeface="opensanshebrew-regular-webfont"/>
              </a:rPr>
              <a:t>ו,יט</a:t>
            </a:r>
            <a:r>
              <a:rPr lang="he-IL" b="0" i="0" dirty="0">
                <a:solidFill>
                  <a:srgbClr val="000000"/>
                </a:solidFill>
                <a:effectLst/>
                <a:highlight>
                  <a:srgbClr val="FFFFFF"/>
                </a:highlight>
                <a:latin typeface="opensanshebrew-regular-webfont"/>
              </a:rPr>
              <a:t>): "כי כן הדרך בכל הנסים שבתורה או בנביאים, לעשות כל אשר ביד אדם לעשות, והשאר יהיה בידי שמים. </a:t>
            </a:r>
          </a:p>
          <a:p>
            <a:pPr>
              <a:lnSpc>
                <a:spcPct val="120000"/>
              </a:lnSpc>
              <a:buClr>
                <a:schemeClr val="accent4">
                  <a:lumMod val="60000"/>
                  <a:lumOff val="40000"/>
                </a:schemeClr>
              </a:buClr>
              <a:buFontTx/>
              <a:buChar char="⁕"/>
            </a:pPr>
            <a:r>
              <a:rPr lang="he-IL" b="0" i="0" dirty="0">
                <a:solidFill>
                  <a:srgbClr val="000000"/>
                </a:solidFill>
                <a:effectLst/>
                <a:highlight>
                  <a:srgbClr val="FFFFFF"/>
                </a:highlight>
                <a:latin typeface="opensanshebrew-regular-webfont"/>
              </a:rPr>
              <a:t>ועי' עוד מה שהביא בספר ואשיבה- שופטיך עמ' </a:t>
            </a:r>
            <a:r>
              <a:rPr lang="he-IL" b="0" i="0" dirty="0" err="1">
                <a:solidFill>
                  <a:srgbClr val="000000"/>
                </a:solidFill>
                <a:effectLst/>
                <a:highlight>
                  <a:srgbClr val="FFFFFF"/>
                </a:highlight>
                <a:latin typeface="opensanshebrew-regular-webfont"/>
              </a:rPr>
              <a:t>עח</a:t>
            </a:r>
            <a:r>
              <a:rPr lang="he-IL" b="0" i="0" dirty="0">
                <a:solidFill>
                  <a:srgbClr val="000000"/>
                </a:solidFill>
                <a:effectLst/>
                <a:highlight>
                  <a:srgbClr val="FFFFFF"/>
                </a:highlight>
                <a:latin typeface="opensanshebrew-regular-webfont"/>
              </a:rPr>
              <a:t>, בשם רבי אליהו </a:t>
            </a:r>
            <a:r>
              <a:rPr lang="he-IL" b="0" i="0" dirty="0" err="1">
                <a:solidFill>
                  <a:srgbClr val="000000"/>
                </a:solidFill>
                <a:effectLst/>
                <a:highlight>
                  <a:srgbClr val="FFFFFF"/>
                </a:highlight>
                <a:latin typeface="opensanshebrew-regular-webfont"/>
              </a:rPr>
              <a:t>גוטמאכר</a:t>
            </a:r>
            <a:r>
              <a:rPr lang="he-IL" b="0" i="0" dirty="0">
                <a:solidFill>
                  <a:srgbClr val="000000"/>
                </a:solidFill>
                <a:effectLst/>
                <a:highlight>
                  <a:srgbClr val="FFFFFF"/>
                </a:highlight>
                <a:latin typeface="opensanshebrew-regular-webfont"/>
              </a:rPr>
              <a:t> </a:t>
            </a:r>
            <a:r>
              <a:rPr lang="he-IL" b="0" i="0" dirty="0" err="1">
                <a:solidFill>
                  <a:srgbClr val="000000"/>
                </a:solidFill>
                <a:effectLst/>
                <a:highlight>
                  <a:srgbClr val="FFFFFF"/>
                </a:highlight>
                <a:latin typeface="opensanshebrew-regular-webfont"/>
              </a:rPr>
              <a:t>בענין</a:t>
            </a:r>
            <a:r>
              <a:rPr lang="he-IL" b="0" i="0" dirty="0">
                <a:solidFill>
                  <a:srgbClr val="000000"/>
                </a:solidFill>
                <a:effectLst/>
                <a:highlight>
                  <a:srgbClr val="FFFFFF"/>
                </a:highlight>
                <a:latin typeface="opensanshebrew-regular-webfont"/>
              </a:rPr>
              <a:t> ישוב א"י, שהיו אז רבים שהתנגדו לפעולות בדרך הטבע: אפילו בדברים שהודיעו על כך הנביאים מראש, תמיד צריכים להתכונן בדרך הטבע, כי מה יותר מפורש מקץ שבעים שנה לגלות בבל (ירמיה </a:t>
            </a:r>
            <a:r>
              <a:rPr lang="he-IL" b="0" i="0" dirty="0" err="1">
                <a:solidFill>
                  <a:srgbClr val="000000"/>
                </a:solidFill>
                <a:effectLst/>
                <a:highlight>
                  <a:srgbClr val="FFFFFF"/>
                </a:highlight>
                <a:latin typeface="opensanshebrew-regular-webfont"/>
              </a:rPr>
              <a:t>כה,יא</a:t>
            </a:r>
            <a:r>
              <a:rPr lang="he-IL" b="0" i="0" dirty="0">
                <a:solidFill>
                  <a:srgbClr val="000000"/>
                </a:solidFill>
                <a:effectLst/>
                <a:highlight>
                  <a:srgbClr val="FFFFFF"/>
                </a:highlight>
                <a:latin typeface="opensanshebrew-regular-webfont"/>
              </a:rPr>
              <a:t>), ובכל זאת כמה התאמץ נחמיה בדרך הטבע. וכן נס קריעת ים סוף, לא החל קודם שישראל עשו התחלה מצד עצמם (ע"פ סוטה </a:t>
            </a:r>
            <a:r>
              <a:rPr lang="he-IL" b="0" i="0" dirty="0" err="1">
                <a:solidFill>
                  <a:srgbClr val="000000"/>
                </a:solidFill>
                <a:effectLst/>
                <a:highlight>
                  <a:srgbClr val="FFFFFF"/>
                </a:highlight>
                <a:latin typeface="opensanshebrew-regular-webfont"/>
              </a:rPr>
              <a:t>לז,א</a:t>
            </a:r>
            <a:r>
              <a:rPr lang="he-IL" b="0" i="0" dirty="0">
                <a:solidFill>
                  <a:srgbClr val="000000"/>
                </a:solidFill>
                <a:effectLst/>
                <a:highlight>
                  <a:srgbClr val="FFFFFF"/>
                </a:highlight>
                <a:latin typeface="opensanshebrew-regular-webfont"/>
              </a:rPr>
              <a:t>).</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855278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001EB6-E975-2A53-F957-204253B388A1}"/>
              </a:ext>
            </a:extLst>
          </p:cNvPr>
          <p:cNvSpPr>
            <a:spLocks noGrp="1"/>
          </p:cNvSpPr>
          <p:nvPr>
            <p:ph type="title"/>
          </p:nvPr>
        </p:nvSpPr>
        <p:spPr/>
        <p:txBody>
          <a:bodyPr/>
          <a:lstStyle/>
          <a:p>
            <a:r>
              <a:rPr lang="he-IL" dirty="0"/>
              <a:t>הצעת הרב קוק</a:t>
            </a:r>
          </a:p>
        </p:txBody>
      </p:sp>
      <p:sp>
        <p:nvSpPr>
          <p:cNvPr id="3" name="מציין מיקום תוכן 2">
            <a:extLst>
              <a:ext uri="{FF2B5EF4-FFF2-40B4-BE49-F238E27FC236}">
                <a16:creationId xmlns:a16="http://schemas.microsoft.com/office/drawing/2014/main" id="{843DE436-51AF-BAEA-907C-C702454D0BF4}"/>
              </a:ext>
            </a:extLst>
          </p:cNvPr>
          <p:cNvSpPr>
            <a:spLocks noGrp="1"/>
          </p:cNvSpPr>
          <p:nvPr>
            <p:ph idx="1"/>
          </p:nvPr>
        </p:nvSpPr>
        <p:spPr/>
        <p:txBody>
          <a:bodyPr>
            <a:normAutofit fontScale="77500" lnSpcReduction="20000"/>
          </a:bodyPr>
          <a:lstStyle/>
          <a:p>
            <a:r>
              <a:rPr lang="he-IL" dirty="0"/>
              <a:t>וכבר מראשית יסודה של הרבנות הראשית בא"י באופן כללי ומוכר, בין מצד הקהל כולו ברובו הגדול באה"ק ובין מצד הממשלה, הבעתי את דעתי: </a:t>
            </a:r>
          </a:p>
          <a:p>
            <a:r>
              <a:rPr lang="he-IL" dirty="0"/>
              <a:t>כי אם יעלה בידינו לסדר באופן הגון את הרבנות הראשית לסעיפיה וריכוזה, אז נוכל לפנות לכל קהל ישראל, וביחוד </a:t>
            </a:r>
            <a:r>
              <a:rPr lang="he-IL" dirty="0" err="1"/>
              <a:t>להרבנים</a:t>
            </a:r>
            <a:r>
              <a:rPr lang="he-IL" dirty="0"/>
              <a:t> הגאונים היותר משפיעים שבגולה, לכל אגודות הרבנים ולכל כינוסיהם, לכל אלה שהם רבנים באמת העומדים על יסוד קדושת התורה הקדושה ... </a:t>
            </a:r>
          </a:p>
          <a:p>
            <a:r>
              <a:rPr lang="he-IL" dirty="0"/>
              <a:t>וחודש אחד בשנה ייקבע לזמן הופעת השלוחים ביחד מגדולי רבני אה"ק וגדולי רבני הגולה. תהיה </a:t>
            </a:r>
            <a:r>
              <a:rPr lang="he-IL" dirty="0" err="1"/>
              <a:t>האסיפה</a:t>
            </a:r>
            <a:r>
              <a:rPr lang="he-IL" dirty="0"/>
              <a:t> הגדולה הזאת נקראת "הרבנות הכוללת", והמובן יהיה הרבנות של כל ישראל, הגוי כולו ... לפתרונן של השאלות היותר גדולות וכלליות הקשורות בחיי האומה בארץ ובגולה ...</a:t>
            </a:r>
          </a:p>
          <a:p>
            <a:r>
              <a:rPr lang="he-IL" dirty="0"/>
              <a:t> כשכל אלה הדרכים יעוטרו באיזה מדריגה של הצלחה, אז רק אז תוכל לעלות על הפרק גם כן שאלה זו של השבת שבותנו בדבר ערכה של הסמיכה ואפשרותה ... אז יוכלו הדברים להיות </a:t>
            </a:r>
            <a:r>
              <a:rPr lang="he-IL" dirty="0" err="1"/>
              <a:t>במדריגה</a:t>
            </a:r>
            <a:r>
              <a:rPr lang="he-IL" dirty="0"/>
              <a:t> "מידי </a:t>
            </a:r>
            <a:r>
              <a:rPr lang="he-IL" dirty="0" err="1"/>
              <a:t>דקיימא</a:t>
            </a:r>
            <a:r>
              <a:rPr lang="he-IL" dirty="0"/>
              <a:t> לשאלה". </a:t>
            </a:r>
          </a:p>
          <a:p>
            <a:r>
              <a:rPr lang="he-IL" dirty="0"/>
              <a:t>אבל לפני ההתכוננות שלנו בצורה המוקדמת המבוארת בזה, יוכל כל מי שרוצה לפלפל בשאלה זו למלא את כל מאווי נפשו הרוחנית משום "דרוש ותקבל שכר"... </a:t>
            </a:r>
          </a:p>
          <a:p>
            <a:r>
              <a:rPr lang="he-IL" dirty="0"/>
              <a:t>ואע"פ שהיא דרך ארוכה, אבל הלא כבר ידוע לנו שהדרך המובילה אל המטרה היא </a:t>
            </a:r>
            <a:r>
              <a:rPr lang="he-IL" dirty="0" err="1"/>
              <a:t>דוקא</a:t>
            </a:r>
            <a:r>
              <a:rPr lang="he-IL" dirty="0"/>
              <a:t> אותה הדרך ארוכה וקצרה, ומפי עוללים ויונקים יסדת עוז ...</a:t>
            </a:r>
          </a:p>
        </p:txBody>
      </p:sp>
      <p:sp>
        <p:nvSpPr>
          <p:cNvPr id="4" name="מציין מיקום של מספר שקופית 3">
            <a:extLst>
              <a:ext uri="{FF2B5EF4-FFF2-40B4-BE49-F238E27FC236}">
                <a16:creationId xmlns:a16="http://schemas.microsoft.com/office/drawing/2014/main" id="{E4A6B121-C791-24E6-E576-22C7CA9B4F9D}"/>
              </a:ext>
            </a:extLst>
          </p:cNvPr>
          <p:cNvSpPr>
            <a:spLocks noGrp="1"/>
          </p:cNvSpPr>
          <p:nvPr>
            <p:ph type="sldNum" sz="quarter" idx="12"/>
          </p:nvPr>
        </p:nvSpPr>
        <p:spPr/>
        <p:txBody>
          <a:bodyPr/>
          <a:lstStyle/>
          <a:p>
            <a:fld id="{223250AE-58E6-4BA9-B30D-06D0085D83CC}" type="slidenum">
              <a:rPr lang="en-US" smtClean="0"/>
              <a:pPr/>
              <a:t>36</a:t>
            </a:fld>
            <a:endParaRPr lang="en-US"/>
          </a:p>
        </p:txBody>
      </p:sp>
    </p:spTree>
    <p:extLst>
      <p:ext uri="{BB962C8B-B14F-4D97-AF65-F5344CB8AC3E}">
        <p14:creationId xmlns:p14="http://schemas.microsoft.com/office/powerpoint/2010/main" val="20083293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8A18C6-D327-6625-BF13-A6E4FB5867D4}"/>
              </a:ext>
            </a:extLst>
          </p:cNvPr>
          <p:cNvSpPr>
            <a:spLocks noGrp="1"/>
          </p:cNvSpPr>
          <p:nvPr>
            <p:ph type="title"/>
          </p:nvPr>
        </p:nvSpPr>
        <p:spPr/>
        <p:txBody>
          <a:bodyPr/>
          <a:lstStyle/>
          <a:p>
            <a:r>
              <a:rPr lang="he-IL" dirty="0"/>
              <a:t>מתי תעבור החרפה המשפטית?</a:t>
            </a:r>
          </a:p>
        </p:txBody>
      </p:sp>
      <p:sp>
        <p:nvSpPr>
          <p:cNvPr id="3" name="מציין מיקום תוכן 2">
            <a:extLst>
              <a:ext uri="{FF2B5EF4-FFF2-40B4-BE49-F238E27FC236}">
                <a16:creationId xmlns:a16="http://schemas.microsoft.com/office/drawing/2014/main" id="{130A36E9-E872-4E05-8B86-B88D7F6F14FD}"/>
              </a:ext>
            </a:extLst>
          </p:cNvPr>
          <p:cNvSpPr>
            <a:spLocks noGrp="1"/>
          </p:cNvSpPr>
          <p:nvPr>
            <p:ph idx="1"/>
          </p:nvPr>
        </p:nvSpPr>
        <p:spPr>
          <a:xfrm>
            <a:off x="0" y="1574800"/>
            <a:ext cx="11734800" cy="5181600"/>
          </a:xfrm>
        </p:spPr>
        <p:txBody>
          <a:bodyPr>
            <a:normAutofit fontScale="92500" lnSpcReduction="10000"/>
          </a:bodyPr>
          <a:lstStyle/>
          <a:p>
            <a:pPr algn="just"/>
            <a:r>
              <a:rPr lang="he-IL" dirty="0"/>
              <a:t>פירוש המשנה לרמב"ם מסכת סנהדרין פרק א משנה ג</a:t>
            </a:r>
          </a:p>
          <a:p>
            <a:pPr algn="just"/>
            <a:r>
              <a:rPr lang="he-IL" dirty="0"/>
              <a:t>ואני סבור </a:t>
            </a:r>
            <a:r>
              <a:rPr lang="he-IL" b="1" dirty="0"/>
              <a:t>שאם תהיה הסכמה מכל התלמידים והחכמים </a:t>
            </a:r>
            <a:r>
              <a:rPr lang="he-IL" dirty="0"/>
              <a:t>למנות איש בישיבה כלומר שיעשוהו ראש, ובתנאי שיהא זה בארץ ישראל כמו שהקדמנו, הרי אותו האיש תתקיים לו הישיבה ויהיה סמוך ויסמוך הוא אחר כך את מי שירצה. </a:t>
            </a:r>
          </a:p>
          <a:p>
            <a:pPr algn="just"/>
            <a:r>
              <a:rPr lang="he-IL" dirty="0"/>
              <a:t>לפי שאם לא תאמר כן לא תהא אפשרית מציאות בית דין הגדול לעולם, לפי שצריך כל אחד מהם שיהא סמוך בלי ספק והרי כבר הבטיח ה' בשיבתם באמרו ואשיבה שופטיך כבראשונה, </a:t>
            </a:r>
          </a:p>
          <a:p>
            <a:pPr algn="just"/>
            <a:r>
              <a:rPr lang="he-IL" b="1" dirty="0"/>
              <a:t>ושמא תאמר </a:t>
            </a:r>
            <a:r>
              <a:rPr lang="he-IL" dirty="0"/>
              <a:t>שהמשיח ימנה אותם ואף על פי שאינם </a:t>
            </a:r>
            <a:r>
              <a:rPr lang="he-IL" dirty="0" err="1"/>
              <a:t>סמוכין</a:t>
            </a:r>
            <a:r>
              <a:rPr lang="he-IL" dirty="0"/>
              <a:t>, הרי זה מוכחש, לפי שכבר ביארנו בהקדמת ספרינו זה שהמשיח לא יוסיף בתורה ולא יגרע ממנה לא בתורה שבכתב ולא בתורה שבעל פה. </a:t>
            </a:r>
          </a:p>
          <a:p>
            <a:pPr algn="just"/>
            <a:r>
              <a:rPr lang="he-IL" dirty="0">
                <a:highlight>
                  <a:srgbClr val="00FFFF"/>
                </a:highlight>
              </a:rPr>
              <a:t>ואני סבור שהסנהדרין תשוב לפני התגלות המשיח </a:t>
            </a:r>
            <a:r>
              <a:rPr lang="he-IL" dirty="0"/>
              <a:t>וזה יהיה מסימניו אמר ואשיבה שופטיך כבראשונה ויועציך </a:t>
            </a:r>
            <a:r>
              <a:rPr lang="he-IL" dirty="0" err="1"/>
              <a:t>כבתחלה</a:t>
            </a:r>
            <a:r>
              <a:rPr lang="he-IL" dirty="0"/>
              <a:t> ואחרי כן יקרא לך עיר הצדק, </a:t>
            </a:r>
          </a:p>
          <a:p>
            <a:pPr algn="just"/>
            <a:r>
              <a:rPr lang="he-IL" dirty="0"/>
              <a:t>וזה יהיה בלי ספק </a:t>
            </a:r>
            <a:r>
              <a:rPr lang="he-IL" b="1" dirty="0"/>
              <a:t>כאשר יכשיר ה' לבות בני אדם וירבו במעשה הטוב ותגדל תשוקתם לה' ולתורתו ויתרבה ישרם לפני בוא המשיח </a:t>
            </a:r>
            <a:r>
              <a:rPr lang="he-IL" dirty="0"/>
              <a:t>כמו שנתבאר בפסוקי המקרא. </a:t>
            </a:r>
          </a:p>
        </p:txBody>
      </p:sp>
      <p:sp>
        <p:nvSpPr>
          <p:cNvPr id="4" name="מציין מיקום של מספר שקופית 3">
            <a:extLst>
              <a:ext uri="{FF2B5EF4-FFF2-40B4-BE49-F238E27FC236}">
                <a16:creationId xmlns:a16="http://schemas.microsoft.com/office/drawing/2014/main" id="{750A7D7E-1A19-4B4F-2C74-B8888ED71994}"/>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190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כוח בי"ד – לקנוס במקום הצורך</a:t>
            </a: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0" y="1127463"/>
            <a:ext cx="12106273" cy="5909310"/>
          </a:xfrm>
          <a:prstGeom prst="rect">
            <a:avLst/>
          </a:prstGeom>
        </p:spPr>
        <p:txBody>
          <a:bodyPr wrap="square">
            <a:spAutoFit/>
          </a:bodyPr>
          <a:lstStyle/>
          <a:p>
            <a:pPr marL="342900" lvl="0" indent="-342900" algn="r" rtl="1">
              <a:buSzPts val="1100"/>
              <a:buFont typeface="+mj-cs"/>
              <a:buAutoNum type="hebrew2Minus"/>
              <a:tabLst>
                <a:tab pos="72390" algn="l"/>
              </a:tabLst>
            </a:pPr>
            <a:r>
              <a:rPr lang="he-IL" sz="1800" b="1" dirty="0">
                <a:effectLst/>
                <a:latin typeface="Times New Roman" panose="02020603050405020304" pitchFamily="18" charset="0"/>
                <a:ea typeface="MS Mincho" panose="02020609040205080304" pitchFamily="49" charset="-128"/>
                <a:cs typeface="David" panose="020E0502060401010101" pitchFamily="34" charset="-79"/>
              </a:rPr>
              <a:t>הנה מבואר בגמ' (סנהדרין מו. וביבמות צ.) תניא אמר רבי אליעזר בן יעקב שמעתי שבית דין מכין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ועונשין</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שלא מן הדין, ולא לעבור על דברי תורה, אלא לעשות סייג לתורה. ומעשה באחד שרכב על הסוס בימי יונים בשבת והביאוהו לבית דין וסקלוה, לא מפני שהדין כך אלא שהשעה צריכה לכך. ושוב מעשה באחד שהטיח את אשתו תחת התאנה והביאוהו לבית דין והלקוהו, לא מפני שהדין כך אלא שהשעה צריכה לכך.</a:t>
            </a:r>
          </a:p>
          <a:p>
            <a:pPr marL="342900" lvl="0" indent="-342900" algn="r" rtl="1">
              <a:buSzPts val="1100"/>
              <a:buFont typeface="+mj-cs"/>
              <a:buAutoNum type="hebrew2Minus"/>
              <a:tabLst>
                <a:tab pos="72390" algn="l"/>
              </a:tabLst>
            </a:pPr>
            <a:endParaRPr lang="he-IL" sz="1800" b="1" dirty="0">
              <a:effectLst/>
              <a:latin typeface="Times New Roman" panose="02020603050405020304" pitchFamily="18" charset="0"/>
              <a:ea typeface="MS Mincho" panose="02020609040205080304" pitchFamily="49" charset="-128"/>
              <a:cs typeface="David" panose="020E0502060401010101" pitchFamily="34" charset="-79"/>
            </a:endParaRPr>
          </a:p>
          <a:p>
            <a:pPr marL="342900" lvl="0" indent="-342900" algn="r" rtl="1">
              <a:buSzPts val="1100"/>
              <a:buFont typeface="+mj-cs"/>
              <a:buAutoNum type="hebrew2Minus"/>
              <a:tabLst>
                <a:tab pos="72390" algn="l"/>
              </a:tabLst>
            </a:pP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הרשב"א</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a:t>
            </a:r>
            <a:r>
              <a:rPr lang="he-IL" sz="500" b="1" dirty="0">
                <a:effectLst/>
                <a:latin typeface="Times New Roman" panose="02020603050405020304" pitchFamily="18" charset="0"/>
                <a:ea typeface="MS Mincho" panose="02020609040205080304" pitchFamily="49" charset="-128"/>
                <a:cs typeface="David" panose="020E0502060401010101" pitchFamily="34" charset="-79"/>
              </a:rPr>
              <a:t>(בתשובה </a:t>
            </a:r>
            <a:r>
              <a:rPr lang="he-IL" sz="500" b="1" dirty="0" err="1">
                <a:effectLst/>
                <a:latin typeface="Times New Roman" panose="02020603050405020304" pitchFamily="18" charset="0"/>
                <a:ea typeface="MS Mincho" panose="02020609040205080304" pitchFamily="49" charset="-128"/>
                <a:cs typeface="David" panose="020E0502060401010101" pitchFamily="34" charset="-79"/>
              </a:rPr>
              <a:t>ח"ג</a:t>
            </a:r>
            <a:r>
              <a:rPr lang="he-IL" sz="500" b="1" dirty="0">
                <a:effectLst/>
                <a:latin typeface="Times New Roman" panose="02020603050405020304" pitchFamily="18" charset="0"/>
                <a:ea typeface="MS Mincho" panose="02020609040205080304" pitchFamily="49" charset="-128"/>
                <a:cs typeface="David" panose="020E0502060401010101" pitchFamily="34" charset="-79"/>
              </a:rPr>
              <a:t> סי' שצג) </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כתב לבאר,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דכשיש</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צורך ורואים שהעם פרוץ, ואם יעמידו את הדין על דברי תורה, ולא ידונו דיני נפשות וקנסות, יפגעו סדרי עולם, אזי גם בימינו וגם בחו"ל דנים דיני קנסות. וז"ל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הרשב"א</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"וכן בכל דור ודור ובכל מקום ומקום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שרואין</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שהשעה צריכה לכך ולייסר השוטים והנערים המטים עקלקלותם. ולפיכך ברורים אלו אם עשו וראו שצורך שעה הוא לענוש גוף ולקנוס ממון לתיקון המדינה ולצורך השעה כדין עשו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וכו</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ומכל מקום הברורים צריכים להתיישב בדברים ולעשות מעשיהם אחר המלכה ולהיות כוונתם בכל עת לשמים".</a:t>
            </a:r>
          </a:p>
          <a:p>
            <a:pPr marL="342900" lvl="0" indent="-342900" algn="r" rtl="1">
              <a:buSzPts val="1100"/>
              <a:buFont typeface="+mj-cs"/>
              <a:buAutoNum type="hebrew2Minus"/>
              <a:tabLst>
                <a:tab pos="72390" algn="l"/>
              </a:tabLst>
            </a:pPr>
            <a:endParaRPr lang="he-IL" sz="1800" b="1" dirty="0">
              <a:effectLst/>
              <a:latin typeface="Times New Roman" panose="02020603050405020304" pitchFamily="18" charset="0"/>
              <a:ea typeface="MS Mincho" panose="02020609040205080304" pitchFamily="49" charset="-128"/>
              <a:cs typeface="David" panose="020E0502060401010101" pitchFamily="34" charset="-79"/>
            </a:endParaRPr>
          </a:p>
          <a:p>
            <a:pPr marL="342900" lvl="0" indent="-342900" algn="r" rtl="1">
              <a:buSzPts val="1100"/>
              <a:buFont typeface="+mj-cs"/>
              <a:buAutoNum type="hebrew2Minus"/>
              <a:tabLst>
                <a:tab pos="72390" algn="l"/>
              </a:tabLst>
            </a:pPr>
            <a:r>
              <a:rPr lang="he-IL" sz="1800" b="1" dirty="0">
                <a:effectLst/>
                <a:latin typeface="Times New Roman" panose="02020603050405020304" pitchFamily="18" charset="0"/>
                <a:ea typeface="MS Mincho" panose="02020609040205080304" pitchFamily="49" charset="-128"/>
                <a:cs typeface="David" panose="020E0502060401010101" pitchFamily="34" charset="-79"/>
              </a:rPr>
              <a:t>וכך נפסק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בשו"ע</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(סי' ב' סע' א'), וז"ל "כל בית דין, אפילו אינם סמוכים בא"י, אם רואים שהעם פרוצים בעבירות (ושהוא צורך שעה), היו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דנין</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בין מיתה בין ממון, בין כל דיני עונש, ואפילו אין בדבר עדות גמורה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וכו</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וכל מעשיהם יהיו לשם שמים,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ודוקא</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גדול הדור, או טובי העיר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שהמחום</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ב"ד עליהם".</a:t>
            </a:r>
          </a:p>
          <a:p>
            <a:pPr marL="342900" lvl="0" indent="-342900" algn="r" rtl="1">
              <a:buSzPts val="1100"/>
              <a:buFont typeface="+mj-cs"/>
              <a:buAutoNum type="hebrew2Minus"/>
              <a:tabLst>
                <a:tab pos="72390" algn="l"/>
              </a:tabLst>
            </a:pPr>
            <a:endParaRPr lang="he-IL" sz="1800" b="1" dirty="0">
              <a:effectLst/>
              <a:latin typeface="Times New Roman" panose="02020603050405020304" pitchFamily="18" charset="0"/>
              <a:ea typeface="MS Mincho" panose="02020609040205080304" pitchFamily="49" charset="-128"/>
              <a:cs typeface="David" panose="020E0502060401010101" pitchFamily="34" charset="-79"/>
            </a:endParaRPr>
          </a:p>
          <a:p>
            <a:pPr marL="342900" lvl="0" indent="-342900" algn="r" rtl="1">
              <a:buSzPts val="1100"/>
              <a:buFont typeface="+mj-cs"/>
              <a:buAutoNum type="hebrew2Minus"/>
              <a:tabLst>
                <a:tab pos="72390" algn="l"/>
              </a:tabLst>
            </a:pPr>
            <a:r>
              <a:rPr lang="he-IL" sz="1800" b="1" dirty="0">
                <a:effectLst/>
                <a:latin typeface="Times New Roman" panose="02020603050405020304" pitchFamily="18" charset="0"/>
                <a:ea typeface="MS Mincho" panose="02020609040205080304" pitchFamily="49" charset="-128"/>
                <a:cs typeface="David" panose="020E0502060401010101" pitchFamily="34" charset="-79"/>
              </a:rPr>
              <a:t>וכך מצינו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ברמ"א</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(שם) שהרחיב לבאר סמכותם של טובי העיר והדיינים שהוסמכו על ידיהם. אמנם,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הרמ"א</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מביא את השיטות החולקות שאין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כח</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ביד הבית דין וטובי העיר לדון בימינו בצורה רחבה, אך למעשה מכריע שהדין לפי מנהג העיר, וז"ל. וכן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נוהגין</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בכל מקום שטובי העיר בעירן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כב"ד</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הגדול, מכין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ועונשין</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והפקרן הפקר כפי המנהג, אעפ"י שיש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חולקין</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וכו</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מכל מקום </a:t>
            </a:r>
            <a:r>
              <a:rPr lang="he-IL" sz="1800" b="1" dirty="0" err="1">
                <a:effectLst/>
                <a:latin typeface="Times New Roman" panose="02020603050405020304" pitchFamily="18" charset="0"/>
                <a:ea typeface="MS Mincho" panose="02020609040205080304" pitchFamily="49" charset="-128"/>
                <a:cs typeface="David" panose="020E0502060401010101" pitchFamily="34" charset="-79"/>
              </a:rPr>
              <a:t>הולכין</a:t>
            </a:r>
            <a:r>
              <a:rPr lang="he-IL" sz="1800" b="1" dirty="0">
                <a:effectLst/>
                <a:latin typeface="Times New Roman" panose="02020603050405020304" pitchFamily="18" charset="0"/>
                <a:ea typeface="MS Mincho" panose="02020609040205080304" pitchFamily="49" charset="-128"/>
                <a:cs typeface="David" panose="020E0502060401010101" pitchFamily="34" charset="-79"/>
              </a:rPr>
              <a:t> אחר מנהג העיר, וכל שכן אם קבלום עליהם לכל דבר, כן נ"ל".</a:t>
            </a:r>
          </a:p>
          <a:p>
            <a:pPr marL="342900" lvl="0" indent="-342900" algn="r" rtl="1">
              <a:buSzPts val="1100"/>
              <a:buFont typeface="+mj-cs"/>
              <a:buAutoNum type="hebrew2Minus"/>
              <a:tabLst>
                <a:tab pos="72390" algn="l"/>
              </a:tabLst>
            </a:pPr>
            <a:endParaRPr lang="he-IL" sz="1800" b="1" dirty="0">
              <a:effectLst/>
              <a:latin typeface="Times New Roman" panose="02020603050405020304" pitchFamily="18" charset="0"/>
              <a:ea typeface="MS Mincho" panose="02020609040205080304" pitchFamily="49" charset="-128"/>
              <a:cs typeface="David" panose="020E0502060401010101" pitchFamily="34" charset="-79"/>
            </a:endParaRPr>
          </a:p>
          <a:p>
            <a:pPr marL="342900" lvl="0" indent="-342900" algn="r" rtl="1">
              <a:buSzPts val="1100"/>
              <a:buFont typeface="+mj-cs"/>
              <a:buAutoNum type="hebrew2Minus"/>
              <a:tabLst>
                <a:tab pos="72390" algn="l"/>
              </a:tabLst>
            </a:pPr>
            <a:r>
              <a:rPr lang="he-IL" sz="1800" b="1" dirty="0">
                <a:effectLst/>
                <a:latin typeface="Times New Roman" panose="02020603050405020304" pitchFamily="18" charset="0"/>
                <a:ea typeface="MS Mincho" panose="02020609040205080304" pitchFamily="49" charset="-128"/>
                <a:cs typeface="David" panose="020E0502060401010101" pitchFamily="34" charset="-79"/>
              </a:rPr>
              <a:t>נמצא שאפילו מי שאינם בית דין, אלא הם נבחרי ציבור שהוסמכו על ידי בני העיר, או המדינה יכולים לדון דיני קנסות ולהעניש שלא מן הדין, אלא לפי המנהג.</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p:txBody>
      </p:sp>
    </p:spTree>
    <p:extLst>
      <p:ext uri="{BB962C8B-B14F-4D97-AF65-F5344CB8AC3E}">
        <p14:creationId xmlns:p14="http://schemas.microsoft.com/office/powerpoint/2010/main" val="3674155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הסכמת – החכמים והעם</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2092961" y="856128"/>
            <a:ext cx="10099040" cy="6001872"/>
          </a:xfrm>
          <a:noFill/>
          <a:ln>
            <a:noFill/>
          </a:ln>
        </p:spPr>
        <p:style>
          <a:lnRef idx="0">
            <a:scrgbClr r="0" g="0" b="0"/>
          </a:lnRef>
          <a:fillRef idx="0">
            <a:scrgbClr r="0" g="0" b="0"/>
          </a:fillRef>
          <a:effectRef idx="0">
            <a:scrgbClr r="0" g="0" b="0"/>
          </a:effectRef>
          <a:fontRef idx="minor">
            <a:schemeClr val="dk1"/>
          </a:fontRef>
        </p:style>
        <p:txBody>
          <a:bodyPr>
            <a:normAutofit fontScale="77500" lnSpcReduction="20000"/>
          </a:bodyPr>
          <a:lstStyle/>
          <a:p>
            <a:pPr>
              <a:lnSpc>
                <a:spcPct val="120000"/>
              </a:lnSpc>
            </a:pPr>
            <a:r>
              <a:rPr lang="he-IL" b="0" i="0" dirty="0">
                <a:solidFill>
                  <a:srgbClr val="333333"/>
                </a:solidFill>
                <a:effectLst/>
                <a:highlight>
                  <a:srgbClr val="FFFFFF"/>
                </a:highlight>
                <a:latin typeface="opensanshebrew-regular-webfont"/>
              </a:rPr>
              <a:t>ראינו </a:t>
            </a:r>
            <a:r>
              <a:rPr lang="he-IL" b="0" i="0" dirty="0" err="1">
                <a:solidFill>
                  <a:srgbClr val="333333"/>
                </a:solidFill>
                <a:effectLst/>
                <a:highlight>
                  <a:srgbClr val="FFFFFF"/>
                </a:highlight>
                <a:latin typeface="opensanshebrew-regular-webfont"/>
              </a:rPr>
              <a:t>שה"הסכמה</a:t>
            </a:r>
            <a:r>
              <a:rPr lang="he-IL" b="0" i="0" dirty="0">
                <a:solidFill>
                  <a:srgbClr val="333333"/>
                </a:solidFill>
                <a:effectLst/>
                <a:highlight>
                  <a:srgbClr val="FFFFFF"/>
                </a:highlight>
                <a:latin typeface="opensanshebrew-regular-webfont"/>
              </a:rPr>
              <a:t> הכפולה" - הסכמת החכמים והעם - היא מקור הסמכות ההלכתית.</a:t>
            </a:r>
          </a:p>
          <a:p>
            <a:pPr>
              <a:lnSpc>
                <a:spcPct val="120000"/>
              </a:lnSpc>
            </a:pPr>
            <a:r>
              <a:rPr lang="he-IL" b="0" i="0" dirty="0">
                <a:solidFill>
                  <a:srgbClr val="333333"/>
                </a:solidFill>
                <a:effectLst/>
                <a:highlight>
                  <a:srgbClr val="FFFFFF"/>
                </a:highlight>
                <a:latin typeface="opensanshebrew-regular-webfont"/>
              </a:rPr>
              <a:t>נוכל לראות זאת גם בדרך הסמיכה. מצינו בסנהדרין (</a:t>
            </a:r>
            <a:r>
              <a:rPr lang="he-IL" b="0" i="0" dirty="0" err="1">
                <a:solidFill>
                  <a:srgbClr val="333333"/>
                </a:solidFill>
                <a:effectLst/>
                <a:highlight>
                  <a:srgbClr val="FFFFFF"/>
                </a:highlight>
                <a:latin typeface="opensanshebrew-regular-webfont"/>
              </a:rPr>
              <a:t>יד,א</a:t>
            </a:r>
            <a:r>
              <a:rPr lang="he-IL" b="0" i="0" dirty="0">
                <a:solidFill>
                  <a:srgbClr val="333333"/>
                </a:solidFill>
                <a:effectLst/>
                <a:highlight>
                  <a:srgbClr val="FFFFFF"/>
                </a:highlight>
                <a:latin typeface="opensanshebrew-regular-webfont"/>
              </a:rPr>
              <a:t>), שאע"פ שהסמיכה ניתנה ע"י חכמים, מכל מקום היה הנסמך זקוק להסכמת העם, וללא הסכמה זו בטלה סמיכתו. </a:t>
            </a:r>
          </a:p>
          <a:p>
            <a:pPr>
              <a:lnSpc>
                <a:spcPct val="120000"/>
              </a:lnSpc>
            </a:pPr>
            <a:r>
              <a:rPr lang="he-IL" b="0" i="0" dirty="0">
                <a:solidFill>
                  <a:srgbClr val="333333"/>
                </a:solidFill>
                <a:effectLst/>
                <a:highlight>
                  <a:srgbClr val="FFFFFF"/>
                </a:highlight>
                <a:latin typeface="opensanshebrew-regular-webfont"/>
              </a:rPr>
              <a:t>הגמרא שם שואלת: "ורבי מאיר - רבי יהודה בן בבא סמכיה?! והא אמר רבה בר </a:t>
            </a:r>
            <a:r>
              <a:rPr lang="he-IL" b="0" i="0" dirty="0" err="1">
                <a:solidFill>
                  <a:srgbClr val="333333"/>
                </a:solidFill>
                <a:effectLst/>
                <a:highlight>
                  <a:srgbClr val="FFFFFF"/>
                </a:highlight>
                <a:latin typeface="opensanshebrew-regular-webfont"/>
              </a:rPr>
              <a:t>בר</a:t>
            </a:r>
            <a:r>
              <a:rPr lang="he-IL" b="0" i="0" dirty="0">
                <a:solidFill>
                  <a:srgbClr val="333333"/>
                </a:solidFill>
                <a:effectLst/>
                <a:highlight>
                  <a:srgbClr val="FFFFFF"/>
                </a:highlight>
                <a:latin typeface="opensanshebrew-regular-webfont"/>
              </a:rPr>
              <a:t> חנה אמר רבי יוחנן: כל האומר רבי מאיר לא סמכו רבי עקיבא, אינו אלא טועה?"</a:t>
            </a:r>
          </a:p>
          <a:p>
            <a:pPr>
              <a:lnSpc>
                <a:spcPct val="120000"/>
              </a:lnSpc>
            </a:pPr>
            <a:r>
              <a:rPr lang="he-IL" b="0" i="0" dirty="0">
                <a:solidFill>
                  <a:srgbClr val="333333"/>
                </a:solidFill>
                <a:effectLst/>
                <a:highlight>
                  <a:srgbClr val="FFFFFF"/>
                </a:highlight>
                <a:latin typeface="opensanshebrew-regular-webfont"/>
              </a:rPr>
              <a:t>ועונה הגמרא: "סמכיה ר"ע, ולא קבלו; רבי יהודה בן בבא וקבלו." </a:t>
            </a:r>
          </a:p>
          <a:p>
            <a:pPr>
              <a:lnSpc>
                <a:spcPct val="120000"/>
              </a:lnSpc>
            </a:pPr>
            <a:r>
              <a:rPr lang="he-IL" b="0" i="0" dirty="0">
                <a:solidFill>
                  <a:srgbClr val="333333"/>
                </a:solidFill>
                <a:effectLst/>
                <a:highlight>
                  <a:srgbClr val="FFFFFF"/>
                </a:highlight>
                <a:latin typeface="opensanshebrew-regular-webfont"/>
              </a:rPr>
              <a:t>ופירש רש"י: "ולא קבלו - לפי שעדיין היה בחור."</a:t>
            </a:r>
          </a:p>
          <a:p>
            <a:pPr>
              <a:lnSpc>
                <a:spcPct val="120000"/>
              </a:lnSpc>
            </a:pPr>
            <a:r>
              <a:rPr lang="he-IL" b="0" i="0" dirty="0">
                <a:solidFill>
                  <a:srgbClr val="333333"/>
                </a:solidFill>
                <a:effectLst/>
                <a:highlight>
                  <a:srgbClr val="FFFFFF"/>
                </a:highlight>
                <a:latin typeface="opensanshebrew-regular-webfont"/>
              </a:rPr>
              <a:t>מסתבר, שחוסר הסכמה זה בא מצד העם, שסירב לקבל על עצמו סמכות של בחור צעיר לימים בטרם נישואיו. ואף שחכמים הסכימו לכך (רבי עקיבא), נזקק רבי יהודה בן בבא לחזור על הסמיכה פעם נוספת, ואף לסכן את חייו לקיום הדבר (עד, שכמסופר שם בגמרא, נתפס ו"נעצו בו שלש מאות </a:t>
            </a:r>
            <a:r>
              <a:rPr lang="he-IL" b="0" i="0" dirty="0" err="1">
                <a:solidFill>
                  <a:srgbClr val="333333"/>
                </a:solidFill>
                <a:effectLst/>
                <a:highlight>
                  <a:srgbClr val="FFFFFF"/>
                </a:highlight>
                <a:latin typeface="opensanshebrew-regular-webfont"/>
              </a:rPr>
              <a:t>לונביאות</a:t>
            </a:r>
            <a:r>
              <a:rPr lang="he-IL" b="0" i="0" dirty="0">
                <a:solidFill>
                  <a:srgbClr val="333333"/>
                </a:solidFill>
                <a:effectLst/>
                <a:highlight>
                  <a:srgbClr val="FFFFFF"/>
                </a:highlight>
                <a:latin typeface="opensanshebrew-regular-webfont"/>
              </a:rPr>
              <a:t> של ברזל"). </a:t>
            </a:r>
          </a:p>
          <a:p>
            <a:pPr>
              <a:lnSpc>
                <a:spcPct val="120000"/>
              </a:lnSpc>
            </a:pPr>
            <a:r>
              <a:rPr lang="he-IL" b="0" i="0" dirty="0">
                <a:solidFill>
                  <a:srgbClr val="333333"/>
                </a:solidFill>
                <a:effectLst/>
                <a:highlight>
                  <a:srgbClr val="FFFFFF"/>
                </a:highlight>
                <a:latin typeface="opensanshebrew-regular-webfont"/>
              </a:rPr>
              <a:t>הרי לנו שהסכמת העם לא </a:t>
            </a:r>
            <a:r>
              <a:rPr lang="he-IL" b="0" i="0" dirty="0" err="1">
                <a:solidFill>
                  <a:srgbClr val="333333"/>
                </a:solidFill>
                <a:effectLst/>
                <a:highlight>
                  <a:srgbClr val="FFFFFF"/>
                </a:highlight>
                <a:latin typeface="opensanshebrew-regular-webfont"/>
              </a:rPr>
              <a:t>היתה</a:t>
            </a:r>
            <a:r>
              <a:rPr lang="he-IL" b="0" i="0" dirty="0">
                <a:solidFill>
                  <a:srgbClr val="333333"/>
                </a:solidFill>
                <a:effectLst/>
                <a:highlight>
                  <a:srgbClr val="FFFFFF"/>
                </a:highlight>
                <a:latin typeface="opensanshebrew-regular-webfont"/>
              </a:rPr>
              <a:t> רק תנאי בסמיכת החכמים, שא"כ </a:t>
            </a:r>
            <a:r>
              <a:rPr lang="he-IL" b="0" i="0" dirty="0" err="1">
                <a:solidFill>
                  <a:srgbClr val="333333"/>
                </a:solidFill>
                <a:effectLst/>
                <a:highlight>
                  <a:srgbClr val="FFFFFF"/>
                </a:highlight>
                <a:latin typeface="opensanshebrew-regular-webfont"/>
              </a:rPr>
              <a:t>היתה</a:t>
            </a:r>
            <a:r>
              <a:rPr lang="he-IL" b="0" i="0" dirty="0">
                <a:solidFill>
                  <a:srgbClr val="333333"/>
                </a:solidFill>
                <a:effectLst/>
                <a:highlight>
                  <a:srgbClr val="FFFFFF"/>
                </a:highlight>
                <a:latin typeface="opensanshebrew-regular-webfont"/>
              </a:rPr>
              <a:t> מספקת הסכמה מאוחרת של העם כשרבי מאיר נשא </a:t>
            </a:r>
            <a:r>
              <a:rPr lang="he-IL" b="0" i="0" dirty="0" err="1">
                <a:solidFill>
                  <a:srgbClr val="333333"/>
                </a:solidFill>
                <a:effectLst/>
                <a:highlight>
                  <a:srgbClr val="FFFFFF"/>
                </a:highlight>
                <a:latin typeface="opensanshebrew-regular-webfont"/>
              </a:rPr>
              <a:t>אשה</a:t>
            </a:r>
            <a:r>
              <a:rPr lang="he-IL" b="0" i="0" dirty="0">
                <a:solidFill>
                  <a:srgbClr val="333333"/>
                </a:solidFill>
                <a:effectLst/>
                <a:highlight>
                  <a:srgbClr val="FFFFFF"/>
                </a:highlight>
                <a:latin typeface="opensanshebrew-regular-webfont"/>
              </a:rPr>
              <a:t>. אלא היא חלק עיקרי של הסמיכה, ובהעדרה בטל </a:t>
            </a:r>
            <a:r>
              <a:rPr lang="he-IL" b="0" i="0" dirty="0" err="1">
                <a:solidFill>
                  <a:srgbClr val="333333"/>
                </a:solidFill>
                <a:effectLst/>
                <a:highlight>
                  <a:srgbClr val="FFFFFF"/>
                </a:highlight>
                <a:latin typeface="opensanshebrew-regular-webfont"/>
              </a:rPr>
              <a:t>הכל</a:t>
            </a:r>
            <a:r>
              <a:rPr lang="he-IL" b="0" i="0" dirty="0">
                <a:solidFill>
                  <a:srgbClr val="333333"/>
                </a:solidFill>
                <a:effectLst/>
                <a:highlight>
                  <a:srgbClr val="FFFFFF"/>
                </a:highlight>
                <a:latin typeface="opensanshebrew-regular-webfont"/>
              </a:rPr>
              <a:t>, והיה צורך בסמיכה </a:t>
            </a:r>
            <a:r>
              <a:rPr lang="he-IL" b="0" i="0" dirty="0" err="1">
                <a:solidFill>
                  <a:srgbClr val="333333"/>
                </a:solidFill>
                <a:effectLst/>
                <a:highlight>
                  <a:srgbClr val="FFFFFF"/>
                </a:highlight>
                <a:latin typeface="opensanshebrew-regular-webfont"/>
              </a:rPr>
              <a:t>מחודשת,למרות</a:t>
            </a:r>
            <a:r>
              <a:rPr lang="he-IL" b="0" i="0" dirty="0">
                <a:solidFill>
                  <a:srgbClr val="333333"/>
                </a:solidFill>
                <a:effectLst/>
                <a:highlight>
                  <a:srgbClr val="FFFFFF"/>
                </a:highlight>
                <a:latin typeface="opensanshebrew-regular-webfont"/>
              </a:rPr>
              <a:t> סכנת הנפשות שבדבר.</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0301490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חדש ימינו כקדם</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336275" y="856129"/>
            <a:ext cx="6855725" cy="3743168"/>
          </a:xfrm>
          <a:noFill/>
          <a:ln>
            <a:noFill/>
          </a:ln>
        </p:spPr>
        <p:style>
          <a:lnRef idx="0">
            <a:scrgbClr r="0" g="0" b="0"/>
          </a:lnRef>
          <a:fillRef idx="0">
            <a:scrgbClr r="0" g="0" b="0"/>
          </a:fillRef>
          <a:effectRef idx="0">
            <a:scrgbClr r="0" g="0" b="0"/>
          </a:effectRef>
          <a:fontRef idx="minor">
            <a:schemeClr val="dk1"/>
          </a:fontRef>
        </p:style>
        <p:txBody>
          <a:bodyPr>
            <a:normAutofit/>
          </a:bodyPr>
          <a:lstStyle/>
          <a:p>
            <a:pPr marL="0" indent="0">
              <a:lnSpc>
                <a:spcPct val="120000"/>
              </a:lnSpc>
              <a:buNone/>
            </a:pPr>
            <a:r>
              <a:rPr lang="en-US" dirty="0"/>
              <a:t>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6"/>
          <p:cNvSpPr/>
          <p:nvPr/>
        </p:nvSpPr>
        <p:spPr>
          <a:xfrm>
            <a:off x="741406" y="1127463"/>
            <a:ext cx="11364868" cy="2150910"/>
          </a:xfrm>
          <a:prstGeom prst="rect">
            <a:avLst/>
          </a:prstGeom>
        </p:spPr>
        <p:txBody>
          <a:bodyPr wrap="square">
            <a:spAutoFit/>
          </a:bodyPr>
          <a:lstStyle/>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מדרש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תנחומא</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ורשא</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פרשת משפטים סימן ג</a:t>
            </a:r>
          </a:p>
          <a:p>
            <a:pPr marL="0" marR="0" lvl="0" indent="0" algn="just" defTabSz="914400" rtl="1" eaLnBrk="1" fontAlgn="auto" latinLnBrk="0" hangingPunct="1">
              <a:lnSpc>
                <a:spcPct val="107000"/>
              </a:lnSpc>
              <a:spcBef>
                <a:spcPts val="0"/>
              </a:spcBef>
              <a:spcAft>
                <a:spcPts val="800"/>
              </a:spcAft>
              <a:buClrTx/>
              <a:buSzTx/>
              <a:buFontTx/>
              <a:buNone/>
              <a:tabLst/>
              <a:defRPr/>
            </a:pP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אלה המשפטים אמר הקדוש ברוך הוא לישראל אם עשיתם את הדין ואין אתם </a:t>
            </a:r>
            <a:r>
              <a:rPr kumimoji="0" lang="he-IL" sz="2400" b="0" i="0" u="none" strike="noStrike" kern="1200" cap="none" spc="0" normalizeH="0" baseline="0" noProof="0" dirty="0" err="1">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מזדקקין</a:t>
            </a:r>
            <a:r>
              <a:rPr kumimoji="0" lang="he-IL" sz="24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Arial" panose="020B0604020202020204" pitchFamily="34" charset="0"/>
              </a:rPr>
              <a:t> לפני עו"ג אבנה לכם בהמ"ק =בית המקדש= וישבו בה סנהדרין שנאמר (ישעיה א) ואשיבה שופטיך כבראשונה וגו' וכתיב (שם /ישעיהו א'/) ציון במשפט תפדה וגו', וכתיב (שם /ישעיהו/ נו) כה אמר ה' שמרו משפט ועשו צדקה כי קרובה ישועתי לבא וגו'.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287566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על מה נאמר – הדבר צריך הכרע</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2092961" y="856128"/>
            <a:ext cx="10099040" cy="6001872"/>
          </a:xfrm>
          <a:noFill/>
          <a:ln>
            <a:noFill/>
          </a:ln>
        </p:spPr>
        <p:style>
          <a:lnRef idx="0">
            <a:scrgbClr r="0" g="0" b="0"/>
          </a:lnRef>
          <a:fillRef idx="0">
            <a:scrgbClr r="0" g="0" b="0"/>
          </a:fillRef>
          <a:effectRef idx="0">
            <a:scrgbClr r="0" g="0" b="0"/>
          </a:effectRef>
          <a:fontRef idx="minor">
            <a:schemeClr val="dk1"/>
          </a:fontRef>
        </p:style>
        <p:txBody>
          <a:bodyPr>
            <a:normAutofit/>
          </a:bodyPr>
          <a:lstStyle/>
          <a:p>
            <a:pPr>
              <a:lnSpc>
                <a:spcPct val="120000"/>
              </a:lnSpc>
            </a:pPr>
            <a:r>
              <a:rPr lang="he-IL" dirty="0"/>
              <a:t>רמב"ם בפירוש המשניות:</a:t>
            </a:r>
          </a:p>
          <a:p>
            <a:pPr>
              <a:lnSpc>
                <a:spcPct val="120000"/>
              </a:lnSpc>
            </a:pPr>
            <a:r>
              <a:rPr lang="he-IL" dirty="0"/>
              <a:t>"אבל אם צריך </a:t>
            </a:r>
            <a:r>
              <a:rPr lang="he-IL" dirty="0" err="1"/>
              <a:t>שיהו</a:t>
            </a:r>
            <a:r>
              <a:rPr lang="he-IL" dirty="0"/>
              <a:t> השלשה </a:t>
            </a:r>
            <a:r>
              <a:rPr lang="he-IL" dirty="0" err="1"/>
              <a:t>סמוכין</a:t>
            </a:r>
            <a:r>
              <a:rPr lang="he-IL" dirty="0"/>
              <a:t>, ואחר כך יהיה אפשר להם לסמוך אחר, </a:t>
            </a:r>
            <a:r>
              <a:rPr lang="he-IL" dirty="0">
                <a:highlight>
                  <a:srgbClr val="00FFFF"/>
                </a:highlight>
              </a:rPr>
              <a:t>הרי יש בדבר ספק</a:t>
            </a:r>
            <a:r>
              <a:rPr lang="he-IL" dirty="0"/>
              <a:t>, והנראה מן התלמוד שצריך שיהא הגדול שבהם סמוך, ויצרף אליו שנים, וימנה את מי שירצה. </a:t>
            </a:r>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6112487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על מה נאמר – הדבר צריך הכרע</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2092961" y="856128"/>
            <a:ext cx="10099040" cy="6001872"/>
          </a:xfrm>
          <a:noFill/>
          <a:ln>
            <a:noFill/>
          </a:ln>
        </p:spPr>
        <p:style>
          <a:lnRef idx="0">
            <a:scrgbClr r="0" g="0" b="0"/>
          </a:lnRef>
          <a:fillRef idx="0">
            <a:scrgbClr r="0" g="0" b="0"/>
          </a:fillRef>
          <a:effectRef idx="0">
            <a:scrgbClr r="0" g="0" b="0"/>
          </a:effectRef>
          <a:fontRef idx="minor">
            <a:schemeClr val="dk1"/>
          </a:fontRef>
        </p:style>
        <p:txBody>
          <a:bodyPr>
            <a:normAutofit fontScale="92500" lnSpcReduction="20000"/>
          </a:bodyPr>
          <a:lstStyle/>
          <a:p>
            <a:pPr>
              <a:lnSpc>
                <a:spcPct val="120000"/>
              </a:lnSpc>
            </a:pPr>
            <a:r>
              <a:rPr lang="he-IL" dirty="0"/>
              <a:t>תוספות יום טוב מסכת סנהדרין פרק א משנה ג</a:t>
            </a:r>
          </a:p>
          <a:p>
            <a:pPr>
              <a:lnSpc>
                <a:spcPct val="120000"/>
              </a:lnSpc>
            </a:pPr>
            <a:r>
              <a:rPr lang="he-IL" dirty="0" err="1"/>
              <a:t>ומ"ש</a:t>
            </a:r>
            <a:r>
              <a:rPr lang="he-IL" dirty="0"/>
              <a:t> </a:t>
            </a:r>
            <a:r>
              <a:rPr lang="he-IL" dirty="0" err="1"/>
              <a:t>הר"ב</a:t>
            </a:r>
            <a:r>
              <a:rPr lang="he-IL" dirty="0"/>
              <a:t> והדבר צריך הכרע הוא גם כן מלשון הרמב"ם </a:t>
            </a:r>
            <a:r>
              <a:rPr lang="he-IL" dirty="0" err="1"/>
              <a:t>בחבורו</a:t>
            </a:r>
            <a:r>
              <a:rPr lang="he-IL" dirty="0"/>
              <a:t> פרק ד' מהלכות סנהדרין. </a:t>
            </a:r>
          </a:p>
          <a:p>
            <a:pPr>
              <a:lnSpc>
                <a:spcPct val="120000"/>
              </a:lnSpc>
            </a:pPr>
            <a:r>
              <a:rPr lang="he-IL" dirty="0"/>
              <a:t>ויראה לי הטעם לפי שאפשר לדחות הראיה שכתב שהרי ייעד הש"י ג"כ (מלאכי ג) הנה אנכי שולח לכם את אליהו הנביא לפני בא יום ה' הגדול והנורא ולשתי הדעות שכתב הרמב"ם בסוף הלכות מלכים. הנה ביאתו קודם ביאת המשיח והרי הוא סמוך בלי ספק ויכול לסמוך בצרוף שנים אף על פי שאינם סמוכים </a:t>
            </a:r>
          </a:p>
          <a:p>
            <a:pPr>
              <a:lnSpc>
                <a:spcPct val="120000"/>
              </a:lnSpc>
            </a:pPr>
            <a:r>
              <a:rPr lang="he-IL" dirty="0"/>
              <a:t>וכ"כ הרמב"ם עצמו שם בהלכות סנהדרין הרי לא היה בארץ ישראל אלא סמוך אחד מושיב שנים בצדו וסומך שבעים כאחד. או זה אחר זה. ואחר כך יעשה הוא והשבעים. ב"ד הגדול. ויסמכו בתי דינים אחרים. ע"כ. </a:t>
            </a:r>
          </a:p>
          <a:p>
            <a:pPr>
              <a:lnSpc>
                <a:spcPct val="120000"/>
              </a:lnSpc>
            </a:pPr>
            <a:r>
              <a:rPr lang="he-IL" dirty="0"/>
              <a:t>ושוב מצאתי קרוב לזה בתשובה </a:t>
            </a:r>
            <a:r>
              <a:rPr lang="he-IL" dirty="0" err="1"/>
              <a:t>לר"ל</a:t>
            </a:r>
            <a:r>
              <a:rPr lang="he-IL" dirty="0"/>
              <a:t> בן חביב נדפסת בסוף תשובותיו והאריך מאד ע"ש: </a:t>
            </a:r>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159560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איזה סנהדרין מקדשת חודשים?</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922789" y="856128"/>
            <a:ext cx="11269212" cy="6001872"/>
          </a:xfrm>
          <a:noFill/>
          <a:ln>
            <a:noFill/>
          </a:ln>
        </p:spPr>
        <p:style>
          <a:lnRef idx="0">
            <a:scrgbClr r="0" g="0" b="0"/>
          </a:lnRef>
          <a:fillRef idx="0">
            <a:scrgbClr r="0" g="0" b="0"/>
          </a:fillRef>
          <a:effectRef idx="0">
            <a:scrgbClr r="0" g="0" b="0"/>
          </a:effectRef>
          <a:fontRef idx="minor">
            <a:schemeClr val="dk1"/>
          </a:fontRef>
        </p:style>
        <p:txBody>
          <a:bodyPr>
            <a:normAutofit fontScale="92500" lnSpcReduction="20000"/>
          </a:bodyPr>
          <a:lstStyle/>
          <a:p>
            <a:pPr>
              <a:lnSpc>
                <a:spcPct val="120000"/>
              </a:lnSpc>
              <a:buClr>
                <a:schemeClr val="accent4">
                  <a:lumMod val="60000"/>
                  <a:lumOff val="40000"/>
                </a:schemeClr>
              </a:buClr>
              <a:buFontTx/>
              <a:buChar char="⁕"/>
            </a:pPr>
            <a:r>
              <a:rPr lang="he-IL" b="0" i="0" dirty="0">
                <a:solidFill>
                  <a:srgbClr val="000000"/>
                </a:solidFill>
                <a:effectLst/>
                <a:highlight>
                  <a:srgbClr val="FFFFFF"/>
                </a:highlight>
                <a:latin typeface="opensanshebrew-regular-webfont"/>
              </a:rPr>
              <a:t>האם חידוש הסנהדרין יחייב אותנו לקדש חודשים על פי הראיה?</a:t>
            </a:r>
          </a:p>
          <a:p>
            <a:pPr>
              <a:lnSpc>
                <a:spcPct val="120000"/>
              </a:lnSpc>
              <a:buClr>
                <a:schemeClr val="accent4">
                  <a:lumMod val="60000"/>
                  <a:lumOff val="40000"/>
                </a:schemeClr>
              </a:buClr>
              <a:buFontTx/>
              <a:buChar char="⁕"/>
            </a:pPr>
            <a:r>
              <a:rPr lang="he-IL" b="0" i="0" dirty="0">
                <a:solidFill>
                  <a:srgbClr val="000000"/>
                </a:solidFill>
                <a:effectLst/>
                <a:highlight>
                  <a:srgbClr val="FFFFFF"/>
                </a:highlight>
                <a:latin typeface="opensanshebrew-regular-webfont"/>
              </a:rPr>
              <a:t> דעת רבינו </a:t>
            </a:r>
            <a:r>
              <a:rPr lang="he-IL" b="0" i="0" dirty="0" err="1">
                <a:solidFill>
                  <a:srgbClr val="000000"/>
                </a:solidFill>
                <a:effectLst/>
                <a:highlight>
                  <a:srgbClr val="FFFFFF"/>
                </a:highlight>
                <a:latin typeface="opensanshebrew-regular-webfont"/>
              </a:rPr>
              <a:t>בסהמ"צ</a:t>
            </a:r>
            <a:r>
              <a:rPr lang="he-IL" b="0" i="0" dirty="0">
                <a:solidFill>
                  <a:srgbClr val="000000"/>
                </a:solidFill>
                <a:effectLst/>
                <a:highlight>
                  <a:srgbClr val="FFFFFF"/>
                </a:highlight>
                <a:latin typeface="opensanshebrew-regular-webfont"/>
              </a:rPr>
              <a:t> (מצוה </a:t>
            </a:r>
            <a:r>
              <a:rPr lang="he-IL" b="0" i="0" dirty="0" err="1">
                <a:solidFill>
                  <a:srgbClr val="000000"/>
                </a:solidFill>
                <a:effectLst/>
                <a:highlight>
                  <a:srgbClr val="FFFFFF"/>
                </a:highlight>
                <a:latin typeface="opensanshebrew-regular-webfont"/>
              </a:rPr>
              <a:t>קנג</a:t>
            </a:r>
            <a:r>
              <a:rPr lang="he-IL" b="0" i="0" dirty="0">
                <a:solidFill>
                  <a:srgbClr val="000000"/>
                </a:solidFill>
                <a:effectLst/>
                <a:highlight>
                  <a:srgbClr val="FFFFFF"/>
                </a:highlight>
                <a:latin typeface="opensanshebrew-regular-webfont"/>
              </a:rPr>
              <a:t>) שמצות קידוש החודש לא יעשה אותה לעולם אלא בי"ד הגדול ובארץ ישראל לבד ולכן בטלה ראייה אצלנו היום בהעדר בי"ד הגדול, כמו שבטלו </a:t>
            </a:r>
            <a:r>
              <a:rPr lang="he-IL" b="0" i="0" dirty="0" err="1">
                <a:solidFill>
                  <a:srgbClr val="000000"/>
                </a:solidFill>
                <a:effectLst/>
                <a:highlight>
                  <a:srgbClr val="FFFFFF"/>
                </a:highlight>
                <a:latin typeface="opensanshebrew-regular-webfont"/>
              </a:rPr>
              <a:t>הקרבנות</a:t>
            </a:r>
            <a:r>
              <a:rPr lang="he-IL" b="0" i="0" dirty="0">
                <a:solidFill>
                  <a:srgbClr val="000000"/>
                </a:solidFill>
                <a:effectLst/>
                <a:highlight>
                  <a:srgbClr val="FFFFFF"/>
                </a:highlight>
                <a:latin typeface="opensanshebrew-regular-webfont"/>
              </a:rPr>
              <a:t> בהעדר המקדש. </a:t>
            </a:r>
          </a:p>
          <a:p>
            <a:pPr>
              <a:lnSpc>
                <a:spcPct val="120000"/>
              </a:lnSpc>
              <a:buClr>
                <a:schemeClr val="accent4">
                  <a:lumMod val="60000"/>
                  <a:lumOff val="40000"/>
                </a:schemeClr>
              </a:buClr>
              <a:buFontTx/>
              <a:buChar char="⁕"/>
            </a:pPr>
            <a:r>
              <a:rPr lang="he-IL" b="0" i="0" dirty="0">
                <a:solidFill>
                  <a:srgbClr val="000000"/>
                </a:solidFill>
                <a:effectLst/>
                <a:highlight>
                  <a:srgbClr val="FFFFFF"/>
                </a:highlight>
                <a:latin typeface="opensanshebrew-regular-webfont"/>
              </a:rPr>
              <a:t> והרמב"ן השיג עליו בחזקת היד ואחת מראיותיו היא, שכיון שבי"ד הגדול בטל מארץ ישראל ואפילו קודם החורבן, </a:t>
            </a:r>
            <a:r>
              <a:rPr lang="he-IL" b="0" i="0" dirty="0" err="1">
                <a:solidFill>
                  <a:srgbClr val="000000"/>
                </a:solidFill>
                <a:effectLst/>
                <a:highlight>
                  <a:srgbClr val="FFFFFF"/>
                </a:highlight>
                <a:latin typeface="opensanshebrew-regular-webfont"/>
              </a:rPr>
              <a:t>כדאמרינן</a:t>
            </a:r>
            <a:r>
              <a:rPr lang="he-IL" b="0" i="0" dirty="0">
                <a:solidFill>
                  <a:srgbClr val="000000"/>
                </a:solidFill>
                <a:effectLst/>
                <a:highlight>
                  <a:srgbClr val="FFFFFF"/>
                </a:highlight>
                <a:latin typeface="opensanshebrew-regular-webfont"/>
              </a:rPr>
              <a:t> מ' שנה עד שלא חרב הבית גלתה סנהדרין וישבה בחנויות ולא דנו דיני נפשות. </a:t>
            </a:r>
            <a:r>
              <a:rPr lang="he-IL" sz="1900" b="0" i="0" dirty="0">
                <a:solidFill>
                  <a:srgbClr val="000000"/>
                </a:solidFill>
                <a:effectLst/>
                <a:highlight>
                  <a:srgbClr val="FFFFFF"/>
                </a:highlight>
                <a:latin typeface="opensanshebrew-regular-webfont"/>
              </a:rPr>
              <a:t>ואפילו יצאו לטייל בטל כוחן ורשותן </a:t>
            </a:r>
            <a:r>
              <a:rPr lang="he-IL" sz="1900" b="0" i="0" dirty="0" err="1">
                <a:solidFill>
                  <a:srgbClr val="000000"/>
                </a:solidFill>
                <a:effectLst/>
                <a:highlight>
                  <a:srgbClr val="FFFFFF"/>
                </a:highlight>
                <a:latin typeface="opensanshebrew-regular-webfont"/>
              </a:rPr>
              <a:t>כדאמרינן</a:t>
            </a:r>
            <a:r>
              <a:rPr lang="he-IL" sz="1900" b="0" i="0" dirty="0">
                <a:solidFill>
                  <a:srgbClr val="000000"/>
                </a:solidFill>
                <a:effectLst/>
                <a:highlight>
                  <a:srgbClr val="FFFFFF"/>
                </a:highlight>
                <a:latin typeface="opensanshebrew-regular-webfont"/>
              </a:rPr>
              <a:t> בסנהדרין יד מצאן אבית פגי והמרה עליהן אין המראתו המראה, ומאותה שעה בטלו כל </a:t>
            </a:r>
            <a:r>
              <a:rPr lang="he-IL" sz="1900" b="0" i="0" dirty="0" err="1">
                <a:solidFill>
                  <a:srgbClr val="000000"/>
                </a:solidFill>
                <a:effectLst/>
                <a:highlight>
                  <a:srgbClr val="FFFFFF"/>
                </a:highlight>
                <a:latin typeface="opensanshebrew-regular-webfont"/>
              </a:rPr>
              <a:t>הדינין</a:t>
            </a:r>
            <a:r>
              <a:rPr lang="he-IL" sz="1900" b="0" i="0" dirty="0">
                <a:solidFill>
                  <a:srgbClr val="000000"/>
                </a:solidFill>
                <a:effectLst/>
                <a:highlight>
                  <a:srgbClr val="FFFFFF"/>
                </a:highlight>
                <a:latin typeface="opensanshebrew-regular-webfont"/>
              </a:rPr>
              <a:t> </a:t>
            </a:r>
            <a:r>
              <a:rPr lang="he-IL" sz="1900" b="0" i="0" dirty="0" err="1">
                <a:solidFill>
                  <a:srgbClr val="000000"/>
                </a:solidFill>
                <a:effectLst/>
                <a:highlight>
                  <a:srgbClr val="FFFFFF"/>
                </a:highlight>
                <a:latin typeface="opensanshebrew-regular-webfont"/>
              </a:rPr>
              <a:t>התלוין</a:t>
            </a:r>
            <a:r>
              <a:rPr lang="he-IL" sz="1900" b="0" i="0" dirty="0">
                <a:solidFill>
                  <a:srgbClr val="000000"/>
                </a:solidFill>
                <a:effectLst/>
                <a:highlight>
                  <a:srgbClr val="FFFFFF"/>
                </a:highlight>
                <a:latin typeface="opensanshebrew-regular-webfont"/>
              </a:rPr>
              <a:t> בבי"ד וכן כוחן לקדש עפ"י הראיה שפי' הרמב"ם.</a:t>
            </a:r>
          </a:p>
          <a:p>
            <a:pPr>
              <a:lnSpc>
                <a:spcPct val="120000"/>
              </a:lnSpc>
              <a:buClr>
                <a:schemeClr val="accent4">
                  <a:lumMod val="60000"/>
                  <a:lumOff val="40000"/>
                </a:schemeClr>
              </a:buClr>
              <a:buFontTx/>
              <a:buChar char="⁕"/>
            </a:pPr>
            <a:r>
              <a:rPr lang="he-IL" b="0" i="0" dirty="0">
                <a:solidFill>
                  <a:srgbClr val="000000"/>
                </a:solidFill>
                <a:effectLst/>
                <a:highlight>
                  <a:srgbClr val="FFFFFF"/>
                </a:highlight>
                <a:latin typeface="opensanshebrew-regular-webfont"/>
              </a:rPr>
              <a:t> ומ"מ ידוע הוא בכמה מקומות בש"ס שהיו </a:t>
            </a:r>
            <a:r>
              <a:rPr lang="he-IL" b="0" i="0" dirty="0" err="1">
                <a:solidFill>
                  <a:srgbClr val="000000"/>
                </a:solidFill>
                <a:effectLst/>
                <a:highlight>
                  <a:srgbClr val="FFFFFF"/>
                </a:highlight>
                <a:latin typeface="opensanshebrew-regular-webfont"/>
              </a:rPr>
              <a:t>עושין</a:t>
            </a:r>
            <a:r>
              <a:rPr lang="he-IL" b="0" i="0" dirty="0">
                <a:solidFill>
                  <a:srgbClr val="000000"/>
                </a:solidFill>
                <a:effectLst/>
                <a:highlight>
                  <a:srgbClr val="FFFFFF"/>
                </a:highlight>
                <a:latin typeface="opensanshebrew-regular-webfont"/>
              </a:rPr>
              <a:t> כך עד זמן קרוב לחתימת התלמוד, ומוכח שלא כדעת הרמב"ם. </a:t>
            </a:r>
          </a:p>
          <a:p>
            <a:pPr>
              <a:lnSpc>
                <a:spcPct val="120000"/>
              </a:lnSpc>
              <a:buClr>
                <a:schemeClr val="accent4">
                  <a:lumMod val="60000"/>
                  <a:lumOff val="40000"/>
                </a:schemeClr>
              </a:buClr>
              <a:buFontTx/>
              <a:buChar char="⁕"/>
            </a:pPr>
            <a:r>
              <a:rPr lang="he-IL" b="0" i="0" dirty="0" err="1">
                <a:solidFill>
                  <a:srgbClr val="000000"/>
                </a:solidFill>
                <a:effectLst/>
                <a:highlight>
                  <a:srgbClr val="FFFFFF"/>
                </a:highlight>
                <a:latin typeface="opensanshebrew-regular-webfont"/>
              </a:rPr>
              <a:t>והמגילת</a:t>
            </a:r>
            <a:r>
              <a:rPr lang="he-IL" b="0" i="0" dirty="0">
                <a:solidFill>
                  <a:srgbClr val="000000"/>
                </a:solidFill>
                <a:effectLst/>
                <a:highlight>
                  <a:srgbClr val="FFFFFF"/>
                </a:highlight>
                <a:latin typeface="opensanshebrew-regular-webfont"/>
              </a:rPr>
              <a:t> אסתר וכן הלב שמח דחו ראיה זו, </a:t>
            </a:r>
            <a:r>
              <a:rPr lang="he-IL" b="1" i="0" dirty="0" err="1">
                <a:solidFill>
                  <a:srgbClr val="000000"/>
                </a:solidFill>
                <a:effectLst/>
                <a:highlight>
                  <a:srgbClr val="FFFFFF"/>
                </a:highlight>
                <a:latin typeface="opensanshebrew-regular-webfont"/>
              </a:rPr>
              <a:t>דהא</a:t>
            </a:r>
            <a:r>
              <a:rPr lang="he-IL" b="1" i="0" dirty="0">
                <a:solidFill>
                  <a:srgbClr val="000000"/>
                </a:solidFill>
                <a:effectLst/>
                <a:highlight>
                  <a:srgbClr val="FFFFFF"/>
                </a:highlight>
                <a:latin typeface="opensanshebrew-regular-webfont"/>
              </a:rPr>
              <a:t> </a:t>
            </a:r>
            <a:r>
              <a:rPr lang="he-IL" b="1" i="0" dirty="0" err="1">
                <a:solidFill>
                  <a:srgbClr val="000000"/>
                </a:solidFill>
                <a:effectLst/>
                <a:highlight>
                  <a:srgbClr val="FFFFFF"/>
                </a:highlight>
                <a:latin typeface="opensanshebrew-regular-webfont"/>
              </a:rPr>
              <a:t>דאמרינן</a:t>
            </a:r>
            <a:r>
              <a:rPr lang="he-IL" b="1" i="0" dirty="0">
                <a:solidFill>
                  <a:srgbClr val="000000"/>
                </a:solidFill>
                <a:effectLst/>
                <a:highlight>
                  <a:srgbClr val="FFFFFF"/>
                </a:highlight>
                <a:latin typeface="opensanshebrew-regular-webfont"/>
              </a:rPr>
              <a:t> מקום גורם</a:t>
            </a:r>
            <a:r>
              <a:rPr lang="he-IL" b="0" i="0" dirty="0">
                <a:solidFill>
                  <a:srgbClr val="000000"/>
                </a:solidFill>
                <a:effectLst/>
                <a:highlight>
                  <a:srgbClr val="FFFFFF"/>
                </a:highlight>
                <a:latin typeface="opensanshebrew-regular-webfont"/>
              </a:rPr>
              <a:t>, זהו </a:t>
            </a:r>
            <a:r>
              <a:rPr lang="he-IL" b="0" i="0" dirty="0" err="1">
                <a:solidFill>
                  <a:srgbClr val="000000"/>
                </a:solidFill>
                <a:effectLst/>
                <a:highlight>
                  <a:srgbClr val="FFFFFF"/>
                </a:highlight>
                <a:latin typeface="opensanshebrew-regular-webfont"/>
              </a:rPr>
              <a:t>דוקא</a:t>
            </a:r>
            <a:r>
              <a:rPr lang="he-IL" b="0" i="0" dirty="0">
                <a:solidFill>
                  <a:srgbClr val="000000"/>
                </a:solidFill>
                <a:effectLst/>
                <a:highlight>
                  <a:srgbClr val="FFFFFF"/>
                </a:highlight>
                <a:latin typeface="opensanshebrew-regular-webfont"/>
              </a:rPr>
              <a:t> </a:t>
            </a:r>
            <a:r>
              <a:rPr lang="he-IL" b="0" i="0" dirty="0" err="1">
                <a:solidFill>
                  <a:srgbClr val="000000"/>
                </a:solidFill>
                <a:effectLst/>
                <a:highlight>
                  <a:srgbClr val="FFFFFF"/>
                </a:highlight>
                <a:latin typeface="opensanshebrew-regular-webfont"/>
              </a:rPr>
              <a:t>לענין</a:t>
            </a:r>
            <a:r>
              <a:rPr lang="he-IL" b="0" i="0" dirty="0">
                <a:solidFill>
                  <a:srgbClr val="000000"/>
                </a:solidFill>
                <a:effectLst/>
                <a:highlight>
                  <a:srgbClr val="FFFFFF"/>
                </a:highlight>
                <a:latin typeface="opensanshebrew-regular-webfont"/>
              </a:rPr>
              <a:t> מה שהזכירו שם שאין </a:t>
            </a:r>
            <a:r>
              <a:rPr lang="he-IL" b="0" i="0" dirty="0" err="1">
                <a:solidFill>
                  <a:srgbClr val="000000"/>
                </a:solidFill>
                <a:effectLst/>
                <a:highlight>
                  <a:srgbClr val="FFFFFF"/>
                </a:highlight>
                <a:latin typeface="opensanshebrew-regular-webfont"/>
              </a:rPr>
              <a:t>דנין</a:t>
            </a:r>
            <a:r>
              <a:rPr lang="he-IL" b="0" i="0" dirty="0">
                <a:solidFill>
                  <a:srgbClr val="000000"/>
                </a:solidFill>
                <a:effectLst/>
                <a:highlight>
                  <a:srgbClr val="FFFFFF"/>
                </a:highlight>
                <a:latin typeface="opensanshebrew-regular-webfont"/>
              </a:rPr>
              <a:t> דיני נפשות, אבל </a:t>
            </a:r>
            <a:r>
              <a:rPr lang="he-IL" b="0" i="0" dirty="0" err="1">
                <a:solidFill>
                  <a:srgbClr val="000000"/>
                </a:solidFill>
                <a:effectLst/>
                <a:highlight>
                  <a:srgbClr val="FFFFFF"/>
                </a:highlight>
                <a:latin typeface="opensanshebrew-regular-webfont"/>
              </a:rPr>
              <a:t>לענין</a:t>
            </a:r>
            <a:r>
              <a:rPr lang="he-IL" b="0" i="0" dirty="0">
                <a:solidFill>
                  <a:srgbClr val="000000"/>
                </a:solidFill>
                <a:effectLst/>
                <a:highlight>
                  <a:srgbClr val="FFFFFF"/>
                </a:highlight>
                <a:latin typeface="opensanshebrew-regular-webfont"/>
              </a:rPr>
              <a:t> שאר דברים מילתא </a:t>
            </a:r>
            <a:r>
              <a:rPr lang="he-IL" b="0" i="0" dirty="0" err="1">
                <a:solidFill>
                  <a:srgbClr val="000000"/>
                </a:solidFill>
                <a:effectLst/>
                <a:highlight>
                  <a:srgbClr val="FFFFFF"/>
                </a:highlight>
                <a:latin typeface="opensanshebrew-regular-webfont"/>
              </a:rPr>
              <a:t>דסנהדרין</a:t>
            </a:r>
            <a:r>
              <a:rPr lang="he-IL" b="0" i="0" dirty="0">
                <a:solidFill>
                  <a:srgbClr val="000000"/>
                </a:solidFill>
                <a:effectLst/>
                <a:highlight>
                  <a:srgbClr val="FFFFFF"/>
                </a:highlight>
                <a:latin typeface="opensanshebrew-regular-webfont"/>
              </a:rPr>
              <a:t> </a:t>
            </a:r>
            <a:r>
              <a:rPr lang="he-IL" b="0" i="0" dirty="0" err="1">
                <a:solidFill>
                  <a:srgbClr val="000000"/>
                </a:solidFill>
                <a:effectLst/>
                <a:highlight>
                  <a:srgbClr val="FFFFFF"/>
                </a:highlight>
                <a:latin typeface="opensanshebrew-regular-webfont"/>
              </a:rPr>
              <a:t>בדוכתא</a:t>
            </a:r>
            <a:r>
              <a:rPr lang="he-IL" b="0" i="0" dirty="0">
                <a:solidFill>
                  <a:srgbClr val="000000"/>
                </a:solidFill>
                <a:effectLst/>
                <a:highlight>
                  <a:srgbClr val="FFFFFF"/>
                </a:highlight>
                <a:latin typeface="opensanshebrew-regular-webfont"/>
              </a:rPr>
              <a:t> קיימא, ולכן היו </a:t>
            </a:r>
            <a:r>
              <a:rPr lang="he-IL" b="0" i="0" dirty="0" err="1">
                <a:solidFill>
                  <a:srgbClr val="000000"/>
                </a:solidFill>
                <a:effectLst/>
                <a:highlight>
                  <a:srgbClr val="FFFFFF"/>
                </a:highlight>
                <a:latin typeface="opensanshebrew-regular-webfont"/>
              </a:rPr>
              <a:t>מקדשין</a:t>
            </a:r>
            <a:r>
              <a:rPr lang="he-IL" b="0" i="0" dirty="0">
                <a:solidFill>
                  <a:srgbClr val="000000"/>
                </a:solidFill>
                <a:effectLst/>
                <a:highlight>
                  <a:srgbClr val="FFFFFF"/>
                </a:highlight>
                <a:latin typeface="opensanshebrew-regular-webfont"/>
              </a:rPr>
              <a:t> על פי ראיה, עיי"ש.</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1957873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 y="0"/>
            <a:ext cx="12192000" cy="856129"/>
          </a:xfrm>
          <a:prstGeom prst="rect">
            <a:avLst/>
          </a:prstGeom>
          <a:solidFill>
            <a:srgbClr val="132549"/>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14325" y="0"/>
            <a:ext cx="11877675" cy="1325563"/>
          </a:xfrm>
        </p:spPr>
        <p:txBody>
          <a:bodyPr anchor="t">
            <a:normAutofit/>
          </a:bodyPr>
          <a:lstStyle/>
          <a:p>
            <a:r>
              <a:rPr lang="he-IL" b="1" dirty="0">
                <a:solidFill>
                  <a:schemeClr val="bg1"/>
                </a:solidFill>
              </a:rPr>
              <a:t>סנהדרין שביבנה - גדרה</a:t>
            </a:r>
            <a:endParaRPr lang="en-US" dirty="0">
              <a:solidFill>
                <a:schemeClr val="bg1"/>
              </a:solidFill>
            </a:endParaRPr>
          </a:p>
        </p:txBody>
      </p:sp>
      <p:sp>
        <p:nvSpPr>
          <p:cNvPr id="5" name="Slide Number Placeholder 4"/>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223250AE-58E6-4BA9-B30D-06D0085D83C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922789" y="856128"/>
            <a:ext cx="11269212" cy="6001872"/>
          </a:xfrm>
          <a:noFill/>
          <a:ln>
            <a:noFill/>
          </a:ln>
        </p:spPr>
        <p:style>
          <a:lnRef idx="0">
            <a:scrgbClr r="0" g="0" b="0"/>
          </a:lnRef>
          <a:fillRef idx="0">
            <a:scrgbClr r="0" g="0" b="0"/>
          </a:fillRef>
          <a:effectRef idx="0">
            <a:scrgbClr r="0" g="0" b="0"/>
          </a:effectRef>
          <a:fontRef idx="minor">
            <a:schemeClr val="dk1"/>
          </a:fontRef>
        </p:style>
        <p:txBody>
          <a:bodyPr>
            <a:normAutofit/>
          </a:bodyPr>
          <a:lstStyle/>
          <a:p>
            <a:pPr>
              <a:lnSpc>
                <a:spcPct val="120000"/>
              </a:lnSpc>
              <a:buClr>
                <a:schemeClr val="accent4">
                  <a:lumMod val="60000"/>
                  <a:lumOff val="40000"/>
                </a:schemeClr>
              </a:buClr>
              <a:buFontTx/>
              <a:buChar char="⁕"/>
            </a:pPr>
            <a:r>
              <a:rPr lang="he-IL" b="0" i="0" dirty="0">
                <a:solidFill>
                  <a:srgbClr val="000000"/>
                </a:solidFill>
                <a:effectLst/>
                <a:highlight>
                  <a:srgbClr val="FFFFFF"/>
                </a:highlight>
                <a:latin typeface="opensanshebrew-regular-webfont"/>
              </a:rPr>
              <a:t>על כל פנים נראית דעת הרמב"ם, שעם ביטול ישיבת הסנהדרין בלשכת הגזית </a:t>
            </a:r>
            <a:r>
              <a:rPr lang="he-IL" b="0" i="0" dirty="0" err="1">
                <a:solidFill>
                  <a:srgbClr val="000000"/>
                </a:solidFill>
                <a:effectLst/>
                <a:highlight>
                  <a:srgbClr val="FFFFFF"/>
                </a:highlight>
                <a:latin typeface="opensanshebrew-regular-webfont"/>
              </a:rPr>
              <a:t>נתבטלה</a:t>
            </a:r>
            <a:r>
              <a:rPr lang="he-IL" b="0" i="0" dirty="0">
                <a:solidFill>
                  <a:srgbClr val="000000"/>
                </a:solidFill>
                <a:effectLst/>
                <a:highlight>
                  <a:srgbClr val="FFFFFF"/>
                </a:highlight>
                <a:latin typeface="opensanshebrew-regular-webfont"/>
              </a:rPr>
              <a:t> גם הסמכות </a:t>
            </a:r>
            <a:r>
              <a:rPr lang="he-IL" b="0" i="0" dirty="0" err="1">
                <a:solidFill>
                  <a:srgbClr val="000000"/>
                </a:solidFill>
                <a:effectLst/>
                <a:highlight>
                  <a:srgbClr val="FFFFFF"/>
                </a:highlight>
                <a:latin typeface="opensanshebrew-regular-webfont"/>
              </a:rPr>
              <a:t>לענין</a:t>
            </a:r>
            <a:r>
              <a:rPr lang="he-IL" b="0" i="0" dirty="0">
                <a:solidFill>
                  <a:srgbClr val="000000"/>
                </a:solidFill>
                <a:effectLst/>
                <a:highlight>
                  <a:srgbClr val="FFFFFF"/>
                </a:highlight>
                <a:latin typeface="opensanshebrew-regular-webfont"/>
              </a:rPr>
              <a:t> דיני נפשות. </a:t>
            </a:r>
          </a:p>
          <a:p>
            <a:pPr>
              <a:lnSpc>
                <a:spcPct val="120000"/>
              </a:lnSpc>
              <a:buClr>
                <a:schemeClr val="accent4">
                  <a:lumMod val="60000"/>
                  <a:lumOff val="40000"/>
                </a:schemeClr>
              </a:buClr>
              <a:buFontTx/>
              <a:buChar char="⁕"/>
            </a:pPr>
            <a:r>
              <a:rPr lang="he-IL" b="0" i="0" dirty="0">
                <a:solidFill>
                  <a:srgbClr val="000000"/>
                </a:solidFill>
                <a:effectLst/>
                <a:highlight>
                  <a:srgbClr val="FFFFFF"/>
                </a:highlight>
                <a:latin typeface="opensanshebrew-regular-webfont"/>
              </a:rPr>
              <a:t>אבל הסמכות העליונה אשר לבי"ד הגדול אשר ממנו תצא תורה לכל ישראל נשארה בתוקפה כמקודם. </a:t>
            </a:r>
          </a:p>
          <a:p>
            <a:pPr>
              <a:lnSpc>
                <a:spcPct val="120000"/>
              </a:lnSpc>
              <a:buClr>
                <a:schemeClr val="accent4">
                  <a:lumMod val="60000"/>
                  <a:lumOff val="40000"/>
                </a:schemeClr>
              </a:buClr>
              <a:buFontTx/>
              <a:buChar char="⁕"/>
            </a:pPr>
            <a:r>
              <a:rPr lang="he-IL" b="0" i="0" dirty="0">
                <a:solidFill>
                  <a:srgbClr val="000000"/>
                </a:solidFill>
                <a:effectLst/>
                <a:highlight>
                  <a:srgbClr val="FFFFFF"/>
                </a:highlight>
                <a:latin typeface="opensanshebrew-regular-webfont"/>
              </a:rPr>
              <a:t>ולדעת הרמב"ן פקע מהם דין סנהדרין גדולה. ומה שכתב שם "ולא היו בה בי"ד גדול ולא דין סנהדרין כלל", ע"כ כוונתו חוץ </a:t>
            </a:r>
            <a:r>
              <a:rPr lang="he-IL" b="0" i="0" dirty="0" err="1">
                <a:solidFill>
                  <a:srgbClr val="000000"/>
                </a:solidFill>
                <a:effectLst/>
                <a:highlight>
                  <a:srgbClr val="FFFFFF"/>
                </a:highlight>
                <a:latin typeface="opensanshebrew-regular-webfont"/>
              </a:rPr>
              <a:t>מלעניני</a:t>
            </a:r>
            <a:r>
              <a:rPr lang="he-IL" b="0" i="0" dirty="0">
                <a:solidFill>
                  <a:srgbClr val="000000"/>
                </a:solidFill>
                <a:effectLst/>
                <a:highlight>
                  <a:srgbClr val="FFFFFF"/>
                </a:highlight>
                <a:latin typeface="opensanshebrew-regular-webfont"/>
              </a:rPr>
              <a:t> דיני קנסות וחבלות ומלקות שבזה לא נתבטל כוחם כמבואר </a:t>
            </a:r>
            <a:r>
              <a:rPr lang="he-IL" b="0" i="0" dirty="0" err="1">
                <a:solidFill>
                  <a:srgbClr val="000000"/>
                </a:solidFill>
                <a:effectLst/>
                <a:highlight>
                  <a:srgbClr val="FFFFFF"/>
                </a:highlight>
                <a:latin typeface="opensanshebrew-regular-webfont"/>
              </a:rPr>
              <a:t>להדיא</a:t>
            </a:r>
            <a:r>
              <a:rPr lang="he-IL" b="0" i="0" dirty="0">
                <a:solidFill>
                  <a:srgbClr val="000000"/>
                </a:solidFill>
                <a:effectLst/>
                <a:highlight>
                  <a:srgbClr val="FFFFFF"/>
                </a:highlight>
                <a:latin typeface="opensanshebrew-regular-webfont"/>
              </a:rPr>
              <a:t> בנימוקיו שהבאתי מקודם.</a:t>
            </a:r>
          </a:p>
          <a:p>
            <a:pPr>
              <a:lnSpc>
                <a:spcPct val="120000"/>
              </a:lnSpc>
              <a:buClr>
                <a:schemeClr val="accent4">
                  <a:lumMod val="60000"/>
                  <a:lumOff val="40000"/>
                </a:schemeClr>
              </a:buClr>
              <a:buFontTx/>
              <a:buChar char="⁕"/>
            </a:pPr>
            <a:r>
              <a:rPr lang="he-IL" dirty="0" err="1">
                <a:solidFill>
                  <a:srgbClr val="000000"/>
                </a:solidFill>
                <a:highlight>
                  <a:srgbClr val="FFFFFF"/>
                </a:highlight>
                <a:latin typeface="opensanshebrew-regular-webfont"/>
              </a:rPr>
              <a:t>נפ"מ</a:t>
            </a:r>
            <a:r>
              <a:rPr lang="he-IL" dirty="0">
                <a:solidFill>
                  <a:srgbClr val="000000"/>
                </a:solidFill>
                <a:highlight>
                  <a:srgbClr val="FFFFFF"/>
                </a:highlight>
                <a:latin typeface="opensanshebrew-regular-webfont"/>
              </a:rPr>
              <a:t> לגבי החיוב לשמוע להוראתם. </a:t>
            </a:r>
            <a:endParaRPr lang="he-IL" dirty="0"/>
          </a:p>
        </p:txBody>
      </p:sp>
      <p:sp>
        <p:nvSpPr>
          <p:cNvPr id="6" name="Rectangle 5"/>
          <p:cNvSpPr/>
          <p:nvPr/>
        </p:nvSpPr>
        <p:spPr>
          <a:xfrm>
            <a:off x="7884993" y="3725782"/>
            <a:ext cx="4194413" cy="36933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1200"/>
              </a:spcAft>
              <a:buClrTx/>
              <a:buSzTx/>
              <a:buFontTx/>
              <a:buNone/>
              <a:tabLst/>
              <a:defRPr/>
            </a:pPr>
            <a:r>
              <a:rPr kumimoji="0" lang="he-IL" sz="18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Arial" panose="020B0604020202020204" pitchFamily="34" charset="0"/>
              </a:rPr>
              <a:t> </a:t>
            </a: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112212379"/>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5638</TotalTime>
  <Words>7197</Words>
  <Application>Microsoft Office PowerPoint</Application>
  <PresentationFormat>מסך רחב</PresentationFormat>
  <Paragraphs>433</Paragraphs>
  <Slides>44</Slides>
  <Notes>30</Notes>
  <HiddenSlides>0</HiddenSlides>
  <MMClips>0</MMClips>
  <ScaleCrop>false</ScaleCrop>
  <HeadingPairs>
    <vt:vector size="6" baseType="variant">
      <vt:variant>
        <vt:lpstr>גופנים בשימוש</vt:lpstr>
      </vt:variant>
      <vt:variant>
        <vt:i4>10</vt:i4>
      </vt:variant>
      <vt:variant>
        <vt:lpstr>ערכת נושא</vt:lpstr>
      </vt:variant>
      <vt:variant>
        <vt:i4>2</vt:i4>
      </vt:variant>
      <vt:variant>
        <vt:lpstr>כותרות שקופיות</vt:lpstr>
      </vt:variant>
      <vt:variant>
        <vt:i4>44</vt:i4>
      </vt:variant>
    </vt:vector>
  </HeadingPairs>
  <TitlesOfParts>
    <vt:vector size="56" baseType="lpstr">
      <vt:lpstr>Arial</vt:lpstr>
      <vt:lpstr>Calibri</vt:lpstr>
      <vt:lpstr>Calibri Light</vt:lpstr>
      <vt:lpstr>David</vt:lpstr>
      <vt:lpstr>Guttman Stam</vt:lpstr>
      <vt:lpstr>Open Sans Hebrew</vt:lpstr>
      <vt:lpstr>opensanshebrew-regular-webfont</vt:lpstr>
      <vt:lpstr>Segoe UI</vt:lpstr>
      <vt:lpstr>Times New Roman</vt:lpstr>
      <vt:lpstr>Wingdings</vt:lpstr>
      <vt:lpstr>ערכת נושא Office</vt:lpstr>
      <vt:lpstr>Office Theme</vt:lpstr>
      <vt:lpstr>הקמת הסנהדרין בימינו</vt:lpstr>
      <vt:lpstr>מי פוגע ביותר בעם ישראל?</vt:lpstr>
      <vt:lpstr>הממסד המנוכר והפוגע ביותר בערכי             היהדות והציונות בישראל </vt:lpstr>
      <vt:lpstr>עונש גלות </vt:lpstr>
      <vt:lpstr>נוהל שכן</vt:lpstr>
      <vt:lpstr>יאיר גולן </vt:lpstr>
      <vt:lpstr>אין לזה תקדים</vt:lpstr>
      <vt:lpstr>שתים רעות עשה עמי</vt:lpstr>
      <vt:lpstr> צֶדֶק יָלִין בָּהּ וְעַתָּה מְרַצְּחִים: </vt:lpstr>
      <vt:lpstr>חלק ה' בעתיד – דברים לפני המשיח</vt:lpstr>
      <vt:lpstr>הקמת הסנהדרין - בימינו</vt:lpstr>
      <vt:lpstr>שאלת היעב"ץ</vt:lpstr>
      <vt:lpstr>הסמיכה – חשיבותה ומעלתה</vt:lpstr>
      <vt:lpstr>כוחו של הסנהדרין להכריע בספקות</vt:lpstr>
      <vt:lpstr>צומך סומך – מסירות נפש על הסמיכה</vt:lpstr>
      <vt:lpstr>הסכמת הציבור</vt:lpstr>
      <vt:lpstr>מדוע הסמיכה רק בארץ ישראל?</vt:lpstr>
      <vt:lpstr>מטרת חידוש הסמיכה בצפת</vt:lpstr>
      <vt:lpstr>והדבר צריך הכרע</vt:lpstr>
      <vt:lpstr>מצגת של PowerPoint‏</vt:lpstr>
      <vt:lpstr>השגת הרדב"ז</vt:lpstr>
      <vt:lpstr>השגת הרדב"ז - ב</vt:lpstr>
      <vt:lpstr>סיכום הטענות</vt:lpstr>
      <vt:lpstr>אליהו הנביא – חי או מת</vt:lpstr>
      <vt:lpstr>שיטת החזון איש</vt:lpstr>
      <vt:lpstr>שיטת החזון איש</vt:lpstr>
      <vt:lpstr>הרבנות כתחליף לסנהדרין</vt:lpstr>
      <vt:lpstr>הרב אהרן מנחם מנדל הכהן בהר"ן </vt:lpstr>
      <vt:lpstr>מצגת של PowerPoint‏</vt:lpstr>
      <vt:lpstr>חדש ימינו כקדם</vt:lpstr>
      <vt:lpstr>להתפלל על משיח או על גאולה</vt:lpstr>
      <vt:lpstr>להתפלל על משיח או על גאולה</vt:lpstr>
      <vt:lpstr>התועלת בהקמת הסנהדרין</vt:lpstr>
      <vt:lpstr>שנאת חינם – מעכבת את הגאולה</vt:lpstr>
      <vt:lpstr>מה ניתן לעשות?</vt:lpstr>
      <vt:lpstr>הצעת הרב קוק</vt:lpstr>
      <vt:lpstr>מתי תעבור החרפה המשפטית?</vt:lpstr>
      <vt:lpstr>כוח בי"ד – לקנוס במקום הצורך</vt:lpstr>
      <vt:lpstr>הסכמת – החכמים והעם</vt:lpstr>
      <vt:lpstr>חדש ימינו כקדם</vt:lpstr>
      <vt:lpstr>על מה נאמר – הדבר צריך הכרע</vt:lpstr>
      <vt:lpstr>על מה נאמר – הדבר צריך הכרע</vt:lpstr>
      <vt:lpstr>איזה סנהדרין מקדשת חודשים?</vt:lpstr>
      <vt:lpstr>סנהדרין שביבנה - גדרה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1</cp:revision>
  <dcterms:created xsi:type="dcterms:W3CDTF">2024-08-10T18:18:17Z</dcterms:created>
  <dcterms:modified xsi:type="dcterms:W3CDTF">2024-11-15T00:34:03Z</dcterms:modified>
</cp:coreProperties>
</file>