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60" r:id="rId2"/>
    <p:sldMasterId id="2147483711" r:id="rId3"/>
    <p:sldMasterId id="2147483745" r:id="rId4"/>
  </p:sldMasterIdLst>
  <p:notesMasterIdLst>
    <p:notesMasterId r:id="rId18"/>
  </p:notesMasterIdLst>
  <p:sldIdLst>
    <p:sldId id="688" r:id="rId5"/>
    <p:sldId id="689" r:id="rId6"/>
    <p:sldId id="690" r:id="rId7"/>
    <p:sldId id="691" r:id="rId8"/>
    <p:sldId id="692" r:id="rId9"/>
    <p:sldId id="705" r:id="rId10"/>
    <p:sldId id="694" r:id="rId11"/>
    <p:sldId id="693" r:id="rId12"/>
    <p:sldId id="695" r:id="rId13"/>
    <p:sldId id="704" r:id="rId14"/>
    <p:sldId id="703" r:id="rId15"/>
    <p:sldId id="697" r:id="rId16"/>
    <p:sldId id="699" r:id="rId17"/>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ection>
        <p14:section name="הסבר הדינים - לימינו" id="{C977765A-FF00-45FE-8525-A9B282EB4FC2}">
          <p14:sldIdLst/>
        </p14:section>
        <p14:section name="שונות" id="{214AC977-4496-4174-990E-5C5CA333869F}">
          <p14:sldIdLst>
            <p14:sldId id="688"/>
            <p14:sldId id="689"/>
            <p14:sldId id="690"/>
            <p14:sldId id="691"/>
            <p14:sldId id="692"/>
            <p14:sldId id="705"/>
            <p14:sldId id="694"/>
            <p14:sldId id="693"/>
            <p14:sldId id="695"/>
            <p14:sldId id="704"/>
            <p14:sldId id="703"/>
            <p14:sldId id="697"/>
            <p14:sldId id="69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13C354-D35B-4CA8-8013-27D5F8C16DA5}" v="510" dt="2024-11-19T13:33:50.7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313C354-D35B-4CA8-8013-27D5F8C16DA5}"/>
    <pc:docChg chg="undo redo custSel addSld delSld modSld sldOrd modSection">
      <pc:chgData name="יהודה טאוב" userId="80c2dbd02819b45c" providerId="LiveId" clId="{9313C354-D35B-4CA8-8013-27D5F8C16DA5}" dt="2024-11-19T13:33:50.752" v="785"/>
      <pc:docMkLst>
        <pc:docMk/>
      </pc:docMkLst>
      <pc:sldChg chg="addSp delSp modSp mod modTransition setBg modClrScheme delAnim modAnim chgLayout">
        <pc:chgData name="יהודה טאוב" userId="80c2dbd02819b45c" providerId="LiveId" clId="{9313C354-D35B-4CA8-8013-27D5F8C16DA5}" dt="2024-11-19T13:33:50.752" v="785"/>
        <pc:sldMkLst>
          <pc:docMk/>
          <pc:sldMk cId="3716279854" sldId="688"/>
        </pc:sldMkLst>
        <pc:spChg chg="del mod ord">
          <ac:chgData name="יהודה טאוב" userId="80c2dbd02819b45c" providerId="LiveId" clId="{9313C354-D35B-4CA8-8013-27D5F8C16DA5}" dt="2024-11-18T09:22:03.269" v="239" actId="700"/>
          <ac:spMkLst>
            <pc:docMk/>
            <pc:sldMk cId="3716279854" sldId="688"/>
            <ac:spMk id="2" creationId="{6E5E004A-7240-C534-9710-CC2159C6095A}"/>
          </ac:spMkLst>
        </pc:spChg>
        <pc:spChg chg="del">
          <ac:chgData name="יהודה טאוב" userId="80c2dbd02819b45c" providerId="LiveId" clId="{9313C354-D35B-4CA8-8013-27D5F8C16DA5}" dt="2024-11-18T09:22:03.269" v="239" actId="700"/>
          <ac:spMkLst>
            <pc:docMk/>
            <pc:sldMk cId="3716279854" sldId="688"/>
            <ac:spMk id="3" creationId="{CFBCB363-E023-ECFA-91B1-FC6E0E7B2F9A}"/>
          </ac:spMkLst>
        </pc:spChg>
        <pc:spChg chg="mod ord">
          <ac:chgData name="יהודה טאוב" userId="80c2dbd02819b45c" providerId="LiveId" clId="{9313C354-D35B-4CA8-8013-27D5F8C16DA5}" dt="2024-11-18T09:22:08.272" v="241" actId="26606"/>
          <ac:spMkLst>
            <pc:docMk/>
            <pc:sldMk cId="3716279854" sldId="688"/>
            <ac:spMk id="4" creationId="{B3DFE505-113E-9DA4-DACA-60D5DBE22B38}"/>
          </ac:spMkLst>
        </pc:spChg>
        <pc:spChg chg="add mod ord">
          <ac:chgData name="יהודה טאוב" userId="80c2dbd02819b45c" providerId="LiveId" clId="{9313C354-D35B-4CA8-8013-27D5F8C16DA5}" dt="2024-11-18T09:22:17.947" v="265" actId="20577"/>
          <ac:spMkLst>
            <pc:docMk/>
            <pc:sldMk cId="3716279854" sldId="688"/>
            <ac:spMk id="5" creationId="{D07912ED-865F-8C4D-E8AE-11591CA95BD4}"/>
          </ac:spMkLst>
        </pc:spChg>
        <pc:grpChg chg="add">
          <ac:chgData name="יהודה טאוב" userId="80c2dbd02819b45c" providerId="LiveId" clId="{9313C354-D35B-4CA8-8013-27D5F8C16DA5}" dt="2024-11-18T09:22:08.272" v="241" actId="26606"/>
          <ac:grpSpMkLst>
            <pc:docMk/>
            <pc:sldMk cId="3716279854" sldId="688"/>
            <ac:grpSpMk id="12" creationId="{9AE27B9D-0F04-458B-A718-F84902C79F7C}"/>
          </ac:grpSpMkLst>
        </pc:grpChg>
        <pc:picChg chg="add mod ord">
          <ac:chgData name="יהודה טאוב" userId="80c2dbd02819b45c" providerId="LiveId" clId="{9313C354-D35B-4CA8-8013-27D5F8C16DA5}" dt="2024-11-18T09:22:08.272" v="241" actId="26606"/>
          <ac:picMkLst>
            <pc:docMk/>
            <pc:sldMk cId="3716279854" sldId="688"/>
            <ac:picMk id="7" creationId="{918FF811-7FD3-9CE1-DDE2-0A32B61139D5}"/>
          </ac:picMkLst>
        </pc:picChg>
        <pc:picChg chg="add del mod">
          <ac:chgData name="יהודה טאוב" userId="80c2dbd02819b45c" providerId="LiveId" clId="{9313C354-D35B-4CA8-8013-27D5F8C16DA5}" dt="2024-11-19T08:21:03.306" v="782"/>
          <ac:picMkLst>
            <pc:docMk/>
            <pc:sldMk cId="3716279854" sldId="688"/>
            <ac:picMk id="10" creationId="{A93F34B5-2E2C-C13A-85CD-1CC72D04292B}"/>
          </ac:picMkLst>
        </pc:picChg>
        <pc:picChg chg="add del mod">
          <ac:chgData name="יהודה טאוב" userId="80c2dbd02819b45c" providerId="LiveId" clId="{9313C354-D35B-4CA8-8013-27D5F8C16DA5}" dt="2024-11-19T13:33:50.752" v="785"/>
          <ac:picMkLst>
            <pc:docMk/>
            <pc:sldMk cId="3716279854" sldId="688"/>
            <ac:picMk id="11" creationId="{A66A6703-63C8-27C7-EDE2-6E3C7D5CD5FE}"/>
          </ac:picMkLst>
        </pc:picChg>
      </pc:sldChg>
      <pc:sldChg chg="addSp delSp modSp mod modTransition modAnim">
        <pc:chgData name="יהודה טאוב" userId="80c2dbd02819b45c" providerId="LiveId" clId="{9313C354-D35B-4CA8-8013-27D5F8C16DA5}" dt="2024-11-19T13:33:50.752" v="785"/>
        <pc:sldMkLst>
          <pc:docMk/>
          <pc:sldMk cId="737813928" sldId="689"/>
        </pc:sldMkLst>
        <pc:spChg chg="mod">
          <ac:chgData name="יהודה טאוב" userId="80c2dbd02819b45c" providerId="LiveId" clId="{9313C354-D35B-4CA8-8013-27D5F8C16DA5}" dt="2024-11-18T08:57:03.806" v="13" actId="20577"/>
          <ac:spMkLst>
            <pc:docMk/>
            <pc:sldMk cId="737813928" sldId="689"/>
            <ac:spMk id="2" creationId="{6E5E004A-7240-C534-9710-CC2159C6095A}"/>
          </ac:spMkLst>
        </pc:spChg>
        <pc:spChg chg="mod">
          <ac:chgData name="יהודה טאוב" userId="80c2dbd02819b45c" providerId="LiveId" clId="{9313C354-D35B-4CA8-8013-27D5F8C16DA5}" dt="2024-11-18T09:01:51.449" v="23" actId="20577"/>
          <ac:spMkLst>
            <pc:docMk/>
            <pc:sldMk cId="737813928" sldId="689"/>
            <ac:spMk id="3" creationId="{CFBCB363-E023-ECFA-91B1-FC6E0E7B2F9A}"/>
          </ac:spMkLst>
        </pc:spChg>
        <pc:picChg chg="add del mod">
          <ac:chgData name="יהודה טאוב" userId="80c2dbd02819b45c" providerId="LiveId" clId="{9313C354-D35B-4CA8-8013-27D5F8C16DA5}" dt="2024-11-19T08:21:03.306" v="782"/>
          <ac:picMkLst>
            <pc:docMk/>
            <pc:sldMk cId="737813928" sldId="689"/>
            <ac:picMk id="9" creationId="{FF99803B-608B-5375-F10A-6F1286205620}"/>
          </ac:picMkLst>
        </pc:picChg>
        <pc:picChg chg="add del mod">
          <ac:chgData name="יהודה טאוב" userId="80c2dbd02819b45c" providerId="LiveId" clId="{9313C354-D35B-4CA8-8013-27D5F8C16DA5}" dt="2024-11-19T13:33:50.752" v="785"/>
          <ac:picMkLst>
            <pc:docMk/>
            <pc:sldMk cId="737813928" sldId="689"/>
            <ac:picMk id="10" creationId="{739C481C-128F-3965-DB27-F14A6E97F17C}"/>
          </ac:picMkLst>
        </pc:picChg>
        <pc:picChg chg="add mod">
          <ac:chgData name="יהודה טאוב" userId="80c2dbd02819b45c" providerId="LiveId" clId="{9313C354-D35B-4CA8-8013-27D5F8C16DA5}" dt="2024-11-18T08:59:43.530" v="17" actId="14100"/>
          <ac:picMkLst>
            <pc:docMk/>
            <pc:sldMk cId="737813928" sldId="689"/>
            <ac:picMk id="1026" creationId="{184D1FC0-3A7F-BDE6-CEB4-1ACCA33E2011}"/>
          </ac:picMkLst>
        </pc:picChg>
        <pc:picChg chg="add mod">
          <ac:chgData name="יהודה טאוב" userId="80c2dbd02819b45c" providerId="LiveId" clId="{9313C354-D35B-4CA8-8013-27D5F8C16DA5}" dt="2024-11-18T08:59:55.310" v="21" actId="14100"/>
          <ac:picMkLst>
            <pc:docMk/>
            <pc:sldMk cId="737813928" sldId="689"/>
            <ac:picMk id="1028" creationId="{474D1773-5EF9-2F13-AD60-0E90828942E6}"/>
          </ac:picMkLst>
        </pc:picChg>
      </pc:sldChg>
      <pc:sldChg chg="addSp delSp modSp mod modTransition modAnim">
        <pc:chgData name="יהודה טאוב" userId="80c2dbd02819b45c" providerId="LiveId" clId="{9313C354-D35B-4CA8-8013-27D5F8C16DA5}" dt="2024-11-19T13:33:50.752" v="785"/>
        <pc:sldMkLst>
          <pc:docMk/>
          <pc:sldMk cId="33016839" sldId="690"/>
        </pc:sldMkLst>
        <pc:spChg chg="mod">
          <ac:chgData name="יהודה טאוב" userId="80c2dbd02819b45c" providerId="LiveId" clId="{9313C354-D35B-4CA8-8013-27D5F8C16DA5}" dt="2024-11-18T09:05:28.150" v="26"/>
          <ac:spMkLst>
            <pc:docMk/>
            <pc:sldMk cId="33016839" sldId="690"/>
            <ac:spMk id="2" creationId="{6E5E004A-7240-C534-9710-CC2159C6095A}"/>
          </ac:spMkLst>
        </pc:spChg>
        <pc:spChg chg="mod">
          <ac:chgData name="יהודה טאוב" userId="80c2dbd02819b45c" providerId="LiveId" clId="{9313C354-D35B-4CA8-8013-27D5F8C16DA5}" dt="2024-11-18T09:09:58.235" v="205" actId="14100"/>
          <ac:spMkLst>
            <pc:docMk/>
            <pc:sldMk cId="33016839" sldId="690"/>
            <ac:spMk id="3" creationId="{CFBCB363-E023-ECFA-91B1-FC6E0E7B2F9A}"/>
          </ac:spMkLst>
        </pc:spChg>
        <pc:picChg chg="add del mod">
          <ac:chgData name="יהודה טאוב" userId="80c2dbd02819b45c" providerId="LiveId" clId="{9313C354-D35B-4CA8-8013-27D5F8C16DA5}" dt="2024-11-19T08:21:03.306" v="782"/>
          <ac:picMkLst>
            <pc:docMk/>
            <pc:sldMk cId="33016839" sldId="690"/>
            <ac:picMk id="5" creationId="{822BC45D-4263-CED1-C2CE-93F1BAB23DA4}"/>
          </ac:picMkLst>
        </pc:picChg>
        <pc:picChg chg="add del mod">
          <ac:chgData name="יהודה טאוב" userId="80c2dbd02819b45c" providerId="LiveId" clId="{9313C354-D35B-4CA8-8013-27D5F8C16DA5}" dt="2024-11-19T13:33:50.752" v="785"/>
          <ac:picMkLst>
            <pc:docMk/>
            <pc:sldMk cId="33016839" sldId="690"/>
            <ac:picMk id="6" creationId="{2F76A685-4DE2-C059-BCB8-36F0005C3EC5}"/>
          </ac:picMkLst>
        </pc:picChg>
        <pc:picChg chg="add del">
          <ac:chgData name="יהודה טאוב" userId="80c2dbd02819b45c" providerId="LiveId" clId="{9313C354-D35B-4CA8-8013-27D5F8C16DA5}" dt="2024-11-18T09:08:33.512" v="198" actId="22"/>
          <ac:picMkLst>
            <pc:docMk/>
            <pc:sldMk cId="33016839" sldId="690"/>
            <ac:picMk id="6" creationId="{BF30B56C-7C61-1716-5269-9C57A7D8C40D}"/>
          </ac:picMkLst>
        </pc:picChg>
        <pc:picChg chg="add del">
          <ac:chgData name="יהודה טאוב" userId="80c2dbd02819b45c" providerId="LiveId" clId="{9313C354-D35B-4CA8-8013-27D5F8C16DA5}" dt="2024-11-18T09:08:56.483" v="200" actId="22"/>
          <ac:picMkLst>
            <pc:docMk/>
            <pc:sldMk cId="33016839" sldId="690"/>
            <ac:picMk id="8" creationId="{DC801E66-5EC7-25EE-7D0E-9782F733376A}"/>
          </ac:picMkLst>
        </pc:picChg>
        <pc:picChg chg="add del">
          <ac:chgData name="יהודה טאוב" userId="80c2dbd02819b45c" providerId="LiveId" clId="{9313C354-D35B-4CA8-8013-27D5F8C16DA5}" dt="2024-11-18T09:09:09.790" v="202" actId="22"/>
          <ac:picMkLst>
            <pc:docMk/>
            <pc:sldMk cId="33016839" sldId="690"/>
            <ac:picMk id="10" creationId="{E4589566-E4A4-F1BA-67A3-A20A930561EE}"/>
          </ac:picMkLst>
        </pc:picChg>
        <pc:picChg chg="add mod">
          <ac:chgData name="יהודה טאוב" userId="80c2dbd02819b45c" providerId="LiveId" clId="{9313C354-D35B-4CA8-8013-27D5F8C16DA5}" dt="2024-11-18T09:09:54.678" v="204" actId="1076"/>
          <ac:picMkLst>
            <pc:docMk/>
            <pc:sldMk cId="33016839" sldId="690"/>
            <ac:picMk id="12" creationId="{57F81796-1458-A455-35BA-CDF75C742892}"/>
          </ac:picMkLst>
        </pc:picChg>
      </pc:sldChg>
      <pc:sldChg chg="addSp delSp modSp mod modTransition modAnim">
        <pc:chgData name="יהודה טאוב" userId="80c2dbd02819b45c" providerId="LiveId" clId="{9313C354-D35B-4CA8-8013-27D5F8C16DA5}" dt="2024-11-19T13:33:50.752" v="785"/>
        <pc:sldMkLst>
          <pc:docMk/>
          <pc:sldMk cId="3183521097" sldId="691"/>
        </pc:sldMkLst>
        <pc:spChg chg="mod">
          <ac:chgData name="יהודה טאוב" userId="80c2dbd02819b45c" providerId="LiveId" clId="{9313C354-D35B-4CA8-8013-27D5F8C16DA5}" dt="2024-11-18T09:11:30.254" v="227" actId="20577"/>
          <ac:spMkLst>
            <pc:docMk/>
            <pc:sldMk cId="3183521097" sldId="691"/>
            <ac:spMk id="2" creationId="{6E5E004A-7240-C534-9710-CC2159C6095A}"/>
          </ac:spMkLst>
        </pc:spChg>
        <pc:spChg chg="mod">
          <ac:chgData name="יהודה טאוב" userId="80c2dbd02819b45c" providerId="LiveId" clId="{9313C354-D35B-4CA8-8013-27D5F8C16DA5}" dt="2024-11-18T09:13:15.102" v="232" actId="113"/>
          <ac:spMkLst>
            <pc:docMk/>
            <pc:sldMk cId="3183521097" sldId="691"/>
            <ac:spMk id="3" creationId="{CFBCB363-E023-ECFA-91B1-FC6E0E7B2F9A}"/>
          </ac:spMkLst>
        </pc:spChg>
        <pc:picChg chg="add del mod">
          <ac:chgData name="יהודה טאוב" userId="80c2dbd02819b45c" providerId="LiveId" clId="{9313C354-D35B-4CA8-8013-27D5F8C16DA5}" dt="2024-11-19T08:21:03.306" v="782"/>
          <ac:picMkLst>
            <pc:docMk/>
            <pc:sldMk cId="3183521097" sldId="691"/>
            <ac:picMk id="5" creationId="{E91E2DA3-C486-A59B-C1E8-C07CA77D7309}"/>
          </ac:picMkLst>
        </pc:picChg>
        <pc:picChg chg="add mod">
          <ac:chgData name="יהודה טאוב" userId="80c2dbd02819b45c" providerId="LiveId" clId="{9313C354-D35B-4CA8-8013-27D5F8C16DA5}" dt="2024-11-18T09:12:09.057" v="231" actId="1076"/>
          <ac:picMkLst>
            <pc:docMk/>
            <pc:sldMk cId="3183521097" sldId="691"/>
            <ac:picMk id="6" creationId="{099AF301-17C9-0621-3AB8-214B5199EFB7}"/>
          </ac:picMkLst>
        </pc:picChg>
        <pc:picChg chg="add del mod">
          <ac:chgData name="יהודה טאוב" userId="80c2dbd02819b45c" providerId="LiveId" clId="{9313C354-D35B-4CA8-8013-27D5F8C16DA5}" dt="2024-11-19T13:33:50.752" v="785"/>
          <ac:picMkLst>
            <pc:docMk/>
            <pc:sldMk cId="3183521097" sldId="691"/>
            <ac:picMk id="7" creationId="{18086F9D-D804-EF98-AC2C-56BC3452FB4A}"/>
          </ac:picMkLst>
        </pc:picChg>
      </pc:sldChg>
      <pc:sldChg chg="addSp delSp modSp mod modTransition modAnim">
        <pc:chgData name="יהודה טאוב" userId="80c2dbd02819b45c" providerId="LiveId" clId="{9313C354-D35B-4CA8-8013-27D5F8C16DA5}" dt="2024-11-19T13:33:50.752" v="785"/>
        <pc:sldMkLst>
          <pc:docMk/>
          <pc:sldMk cId="1476847456" sldId="692"/>
        </pc:sldMkLst>
        <pc:spChg chg="mod">
          <ac:chgData name="יהודה טאוב" userId="80c2dbd02819b45c" providerId="LiveId" clId="{9313C354-D35B-4CA8-8013-27D5F8C16DA5}" dt="2024-11-18T09:13:46.185" v="236"/>
          <ac:spMkLst>
            <pc:docMk/>
            <pc:sldMk cId="1476847456" sldId="692"/>
            <ac:spMk id="2" creationId="{6E5E004A-7240-C534-9710-CC2159C6095A}"/>
          </ac:spMkLst>
        </pc:spChg>
        <pc:spChg chg="mod">
          <ac:chgData name="יהודה טאוב" userId="80c2dbd02819b45c" providerId="LiveId" clId="{9313C354-D35B-4CA8-8013-27D5F8C16DA5}" dt="2024-11-19T07:09:35.392" v="747" actId="27636"/>
          <ac:spMkLst>
            <pc:docMk/>
            <pc:sldMk cId="1476847456" sldId="692"/>
            <ac:spMk id="3" creationId="{CFBCB363-E023-ECFA-91B1-FC6E0E7B2F9A}"/>
          </ac:spMkLst>
        </pc:spChg>
        <pc:picChg chg="add del mod">
          <ac:chgData name="יהודה טאוב" userId="80c2dbd02819b45c" providerId="LiveId" clId="{9313C354-D35B-4CA8-8013-27D5F8C16DA5}" dt="2024-11-19T08:21:03.306" v="782"/>
          <ac:picMkLst>
            <pc:docMk/>
            <pc:sldMk cId="1476847456" sldId="692"/>
            <ac:picMk id="5" creationId="{FE5AD18D-D3F8-D04B-7A1E-794AB13CE314}"/>
          </ac:picMkLst>
        </pc:picChg>
        <pc:picChg chg="add del mod">
          <ac:chgData name="יהודה טאוב" userId="80c2dbd02819b45c" providerId="LiveId" clId="{9313C354-D35B-4CA8-8013-27D5F8C16DA5}" dt="2024-11-19T13:33:50.752" v="785"/>
          <ac:picMkLst>
            <pc:docMk/>
            <pc:sldMk cId="1476847456" sldId="692"/>
            <ac:picMk id="6" creationId="{67699092-67C5-AC24-4EC3-96CA9F34BF9B}"/>
          </ac:picMkLst>
        </pc:picChg>
        <pc:picChg chg="add del mod">
          <ac:chgData name="יהודה טאוב" userId="80c2dbd02819b45c" providerId="LiveId" clId="{9313C354-D35B-4CA8-8013-27D5F8C16DA5}" dt="2024-11-19T07:08:31.687" v="737" actId="478"/>
          <ac:picMkLst>
            <pc:docMk/>
            <pc:sldMk cId="1476847456" sldId="692"/>
            <ac:picMk id="6" creationId="{7DD55EB4-7E41-8A71-A59C-87C06D1C9C29}"/>
          </ac:picMkLst>
        </pc:picChg>
        <pc:picChg chg="add mod">
          <ac:chgData name="יהודה טאוב" userId="80c2dbd02819b45c" providerId="LiveId" clId="{9313C354-D35B-4CA8-8013-27D5F8C16DA5}" dt="2024-11-19T07:08:50.861" v="741" actId="1076"/>
          <ac:picMkLst>
            <pc:docMk/>
            <pc:sldMk cId="1476847456" sldId="692"/>
            <ac:picMk id="8" creationId="{17CDAC9B-889C-7157-5FA8-75E470F1981C}"/>
          </ac:picMkLst>
        </pc:picChg>
      </pc:sldChg>
      <pc:sldChg chg="addSp delSp modSp mod ord modTransition modAnim">
        <pc:chgData name="יהודה טאוב" userId="80c2dbd02819b45c" providerId="LiveId" clId="{9313C354-D35B-4CA8-8013-27D5F8C16DA5}" dt="2024-11-19T13:33:50.752" v="785"/>
        <pc:sldMkLst>
          <pc:docMk/>
          <pc:sldMk cId="2260355731" sldId="693"/>
        </pc:sldMkLst>
        <pc:spChg chg="mod">
          <ac:chgData name="יהודה טאוב" userId="80c2dbd02819b45c" providerId="LiveId" clId="{9313C354-D35B-4CA8-8013-27D5F8C16DA5}" dt="2024-11-18T09:22:41.847" v="285" actId="20577"/>
          <ac:spMkLst>
            <pc:docMk/>
            <pc:sldMk cId="2260355731" sldId="693"/>
            <ac:spMk id="2" creationId="{6E5E004A-7240-C534-9710-CC2159C6095A}"/>
          </ac:spMkLst>
        </pc:spChg>
        <pc:spChg chg="mod">
          <ac:chgData name="יהודה טאוב" userId="80c2dbd02819b45c" providerId="LiveId" clId="{9313C354-D35B-4CA8-8013-27D5F8C16DA5}" dt="2024-11-18T09:41:24.543" v="584" actId="20577"/>
          <ac:spMkLst>
            <pc:docMk/>
            <pc:sldMk cId="2260355731" sldId="693"/>
            <ac:spMk id="3" creationId="{CFBCB363-E023-ECFA-91B1-FC6E0E7B2F9A}"/>
          </ac:spMkLst>
        </pc:spChg>
        <pc:picChg chg="add del mod">
          <ac:chgData name="יהודה טאוב" userId="80c2dbd02819b45c" providerId="LiveId" clId="{9313C354-D35B-4CA8-8013-27D5F8C16DA5}" dt="2024-11-19T08:21:03.306" v="782"/>
          <ac:picMkLst>
            <pc:docMk/>
            <pc:sldMk cId="2260355731" sldId="693"/>
            <ac:picMk id="5" creationId="{C90A9C97-1302-6645-61E5-6F568E1F725F}"/>
          </ac:picMkLst>
        </pc:picChg>
        <pc:picChg chg="add del mod">
          <ac:chgData name="יהודה טאוב" userId="80c2dbd02819b45c" providerId="LiveId" clId="{9313C354-D35B-4CA8-8013-27D5F8C16DA5}" dt="2024-11-19T13:33:50.752" v="785"/>
          <ac:picMkLst>
            <pc:docMk/>
            <pc:sldMk cId="2260355731" sldId="693"/>
            <ac:picMk id="6" creationId="{17E1A860-BADA-E55F-6E30-55510218128D}"/>
          </ac:picMkLst>
        </pc:picChg>
      </pc:sldChg>
      <pc:sldChg chg="addSp delSp modSp mod modTransition setBg modAnim">
        <pc:chgData name="יהודה טאוב" userId="80c2dbd02819b45c" providerId="LiveId" clId="{9313C354-D35B-4CA8-8013-27D5F8C16DA5}" dt="2024-11-19T13:33:50.752" v="785"/>
        <pc:sldMkLst>
          <pc:docMk/>
          <pc:sldMk cId="414370659" sldId="694"/>
        </pc:sldMkLst>
        <pc:spChg chg="mod">
          <ac:chgData name="יהודה טאוב" userId="80c2dbd02819b45c" providerId="LiveId" clId="{9313C354-D35B-4CA8-8013-27D5F8C16DA5}" dt="2024-11-19T07:11:05.495" v="762" actId="26606"/>
          <ac:spMkLst>
            <pc:docMk/>
            <pc:sldMk cId="414370659" sldId="694"/>
            <ac:spMk id="2" creationId="{6E5E004A-7240-C534-9710-CC2159C6095A}"/>
          </ac:spMkLst>
        </pc:spChg>
        <pc:spChg chg="mod">
          <ac:chgData name="יהודה טאוב" userId="80c2dbd02819b45c" providerId="LiveId" clId="{9313C354-D35B-4CA8-8013-27D5F8C16DA5}" dt="2024-11-19T07:11:19.649" v="765" actId="14100"/>
          <ac:spMkLst>
            <pc:docMk/>
            <pc:sldMk cId="414370659" sldId="694"/>
            <ac:spMk id="3" creationId="{CFBCB363-E023-ECFA-91B1-FC6E0E7B2F9A}"/>
          </ac:spMkLst>
        </pc:spChg>
        <pc:spChg chg="mod ord">
          <ac:chgData name="יהודה טאוב" userId="80c2dbd02819b45c" providerId="LiveId" clId="{9313C354-D35B-4CA8-8013-27D5F8C16DA5}" dt="2024-11-19T07:11:05.495" v="762" actId="26606"/>
          <ac:spMkLst>
            <pc:docMk/>
            <pc:sldMk cId="414370659" sldId="694"/>
            <ac:spMk id="4" creationId="{B3DFE505-113E-9DA4-DACA-60D5DBE22B38}"/>
          </ac:spMkLst>
        </pc:spChg>
        <pc:picChg chg="add mod">
          <ac:chgData name="יהודה טאוב" userId="80c2dbd02819b45c" providerId="LiveId" clId="{9313C354-D35B-4CA8-8013-27D5F8C16DA5}" dt="2024-11-19T07:11:17.439" v="763" actId="27614"/>
          <ac:picMkLst>
            <pc:docMk/>
            <pc:sldMk cId="414370659" sldId="694"/>
            <ac:picMk id="5" creationId="{BB9FE8E3-266C-3ADA-4AF1-CCCF0E3DF996}"/>
          </ac:picMkLst>
        </pc:picChg>
        <pc:picChg chg="add del mod">
          <ac:chgData name="יהודה טאוב" userId="80c2dbd02819b45c" providerId="LiveId" clId="{9313C354-D35B-4CA8-8013-27D5F8C16DA5}" dt="2024-11-19T08:21:03.306" v="782"/>
          <ac:picMkLst>
            <pc:docMk/>
            <pc:sldMk cId="414370659" sldId="694"/>
            <ac:picMk id="6" creationId="{2DEF75A9-07B9-B8F4-EBE8-4ABBE87A3DC6}"/>
          </ac:picMkLst>
        </pc:picChg>
        <pc:picChg chg="add del mod">
          <ac:chgData name="יהודה טאוב" userId="80c2dbd02819b45c" providerId="LiveId" clId="{9313C354-D35B-4CA8-8013-27D5F8C16DA5}" dt="2024-11-19T13:33:50.752" v="785"/>
          <ac:picMkLst>
            <pc:docMk/>
            <pc:sldMk cId="414370659" sldId="694"/>
            <ac:picMk id="7" creationId="{1B05ED88-CF74-FD56-29EB-8E1C3EF2E12A}"/>
          </ac:picMkLst>
        </pc:picChg>
      </pc:sldChg>
      <pc:sldChg chg="addSp delSp modSp mod modTransition modAnim">
        <pc:chgData name="יהודה טאוב" userId="80c2dbd02819b45c" providerId="LiveId" clId="{9313C354-D35B-4CA8-8013-27D5F8C16DA5}" dt="2024-11-19T13:33:50.752" v="785"/>
        <pc:sldMkLst>
          <pc:docMk/>
          <pc:sldMk cId="259361860" sldId="695"/>
        </pc:sldMkLst>
        <pc:spChg chg="mod">
          <ac:chgData name="יהודה טאוב" userId="80c2dbd02819b45c" providerId="LiveId" clId="{9313C354-D35B-4CA8-8013-27D5F8C16DA5}" dt="2024-11-18T09:44:19.657" v="599" actId="20577"/>
          <ac:spMkLst>
            <pc:docMk/>
            <pc:sldMk cId="259361860" sldId="695"/>
            <ac:spMk id="2" creationId="{6E5E004A-7240-C534-9710-CC2159C6095A}"/>
          </ac:spMkLst>
        </pc:spChg>
        <pc:spChg chg="mod">
          <ac:chgData name="יהודה טאוב" userId="80c2dbd02819b45c" providerId="LiveId" clId="{9313C354-D35B-4CA8-8013-27D5F8C16DA5}" dt="2024-11-18T09:43:47.089" v="597" actId="6549"/>
          <ac:spMkLst>
            <pc:docMk/>
            <pc:sldMk cId="259361860" sldId="695"/>
            <ac:spMk id="3" creationId="{CFBCB363-E023-ECFA-91B1-FC6E0E7B2F9A}"/>
          </ac:spMkLst>
        </pc:spChg>
        <pc:picChg chg="add del mod">
          <ac:chgData name="יהודה טאוב" userId="80c2dbd02819b45c" providerId="LiveId" clId="{9313C354-D35B-4CA8-8013-27D5F8C16DA5}" dt="2024-11-19T08:21:03.306" v="782"/>
          <ac:picMkLst>
            <pc:docMk/>
            <pc:sldMk cId="259361860" sldId="695"/>
            <ac:picMk id="5" creationId="{0695D40C-9207-D442-6DA3-34F1DB298157}"/>
          </ac:picMkLst>
        </pc:picChg>
        <pc:picChg chg="add del mod">
          <ac:chgData name="יהודה טאוב" userId="80c2dbd02819b45c" providerId="LiveId" clId="{9313C354-D35B-4CA8-8013-27D5F8C16DA5}" dt="2024-11-19T13:33:50.752" v="785"/>
          <ac:picMkLst>
            <pc:docMk/>
            <pc:sldMk cId="259361860" sldId="695"/>
            <ac:picMk id="6" creationId="{6476CC1C-3EC7-030C-21E1-2F1C81C29CA6}"/>
          </ac:picMkLst>
        </pc:picChg>
      </pc:sldChg>
      <pc:sldChg chg="addSp delSp modSp del mod modTransition">
        <pc:chgData name="יהודה טאוב" userId="80c2dbd02819b45c" providerId="LiveId" clId="{9313C354-D35B-4CA8-8013-27D5F8C16DA5}" dt="2024-11-19T09:42:52.756" v="784" actId="47"/>
        <pc:sldMkLst>
          <pc:docMk/>
          <pc:sldMk cId="344070721" sldId="696"/>
        </pc:sldMkLst>
        <pc:picChg chg="add del mod">
          <ac:chgData name="יהודה טאוב" userId="80c2dbd02819b45c" providerId="LiveId" clId="{9313C354-D35B-4CA8-8013-27D5F8C16DA5}" dt="2024-11-19T08:21:03.306" v="782"/>
          <ac:picMkLst>
            <pc:docMk/>
            <pc:sldMk cId="344070721" sldId="696"/>
            <ac:picMk id="5" creationId="{8100871D-0008-6944-AFEA-387F6CD7C442}"/>
          </ac:picMkLst>
        </pc:picChg>
        <pc:picChg chg="add mod">
          <ac:chgData name="יהודה טאוב" userId="80c2dbd02819b45c" providerId="LiveId" clId="{9313C354-D35B-4CA8-8013-27D5F8C16DA5}" dt="2024-11-19T08:21:03.306" v="782"/>
          <ac:picMkLst>
            <pc:docMk/>
            <pc:sldMk cId="344070721" sldId="696"/>
            <ac:picMk id="6" creationId="{A03C0F97-B08A-E240-3B6B-DD3E19A3A0EC}"/>
          </ac:picMkLst>
        </pc:picChg>
      </pc:sldChg>
      <pc:sldChg chg="addSp delSp modSp mod modTransition modAnim">
        <pc:chgData name="יהודה טאוב" userId="80c2dbd02819b45c" providerId="LiveId" clId="{9313C354-D35B-4CA8-8013-27D5F8C16DA5}" dt="2024-11-19T13:33:50.752" v="785"/>
        <pc:sldMkLst>
          <pc:docMk/>
          <pc:sldMk cId="3431899221" sldId="697"/>
        </pc:sldMkLst>
        <pc:spChg chg="mod">
          <ac:chgData name="יהודה טאוב" userId="80c2dbd02819b45c" providerId="LiveId" clId="{9313C354-D35B-4CA8-8013-27D5F8C16DA5}" dt="2024-11-18T09:49:48.295" v="670" actId="20577"/>
          <ac:spMkLst>
            <pc:docMk/>
            <pc:sldMk cId="3431899221" sldId="697"/>
            <ac:spMk id="2" creationId="{6E5E004A-7240-C534-9710-CC2159C6095A}"/>
          </ac:spMkLst>
        </pc:spChg>
        <pc:spChg chg="mod">
          <ac:chgData name="יהודה טאוב" userId="80c2dbd02819b45c" providerId="LiveId" clId="{9313C354-D35B-4CA8-8013-27D5F8C16DA5}" dt="2024-11-18T09:49:17.469" v="642" actId="6549"/>
          <ac:spMkLst>
            <pc:docMk/>
            <pc:sldMk cId="3431899221" sldId="697"/>
            <ac:spMk id="3" creationId="{CFBCB363-E023-ECFA-91B1-FC6E0E7B2F9A}"/>
          </ac:spMkLst>
        </pc:spChg>
        <pc:picChg chg="add del mod">
          <ac:chgData name="יהודה טאוב" userId="80c2dbd02819b45c" providerId="LiveId" clId="{9313C354-D35B-4CA8-8013-27D5F8C16DA5}" dt="2024-11-19T08:21:03.306" v="782"/>
          <ac:picMkLst>
            <pc:docMk/>
            <pc:sldMk cId="3431899221" sldId="697"/>
            <ac:picMk id="5" creationId="{B51791BB-5E7F-B4FE-C132-3B2A0288142F}"/>
          </ac:picMkLst>
        </pc:picChg>
        <pc:picChg chg="add del mod">
          <ac:chgData name="יהודה טאוב" userId="80c2dbd02819b45c" providerId="LiveId" clId="{9313C354-D35B-4CA8-8013-27D5F8C16DA5}" dt="2024-11-19T13:33:50.752" v="785"/>
          <ac:picMkLst>
            <pc:docMk/>
            <pc:sldMk cId="3431899221" sldId="697"/>
            <ac:picMk id="6" creationId="{7FFF480D-A6E0-5C02-2FD7-33D69649AEF0}"/>
          </ac:picMkLst>
        </pc:picChg>
      </pc:sldChg>
      <pc:sldChg chg="addSp delSp modSp del mod setBg">
        <pc:chgData name="יהודה טאוב" userId="80c2dbd02819b45c" providerId="LiveId" clId="{9313C354-D35B-4CA8-8013-27D5F8C16DA5}" dt="2024-11-18T14:03:52.657" v="685" actId="47"/>
        <pc:sldMkLst>
          <pc:docMk/>
          <pc:sldMk cId="484775901" sldId="698"/>
        </pc:sldMkLst>
        <pc:spChg chg="mod">
          <ac:chgData name="יהודה טאוב" userId="80c2dbd02819b45c" providerId="LiveId" clId="{9313C354-D35B-4CA8-8013-27D5F8C16DA5}" dt="2024-11-18T14:03:36.420" v="678" actId="26606"/>
          <ac:spMkLst>
            <pc:docMk/>
            <pc:sldMk cId="484775901" sldId="698"/>
            <ac:spMk id="2" creationId="{6E5E004A-7240-C534-9710-CC2159C6095A}"/>
          </ac:spMkLst>
        </pc:spChg>
        <pc:spChg chg="mod">
          <ac:chgData name="יהודה טאוב" userId="80c2dbd02819b45c" providerId="LiveId" clId="{9313C354-D35B-4CA8-8013-27D5F8C16DA5}" dt="2024-11-18T14:03:36.420" v="678" actId="26606"/>
          <ac:spMkLst>
            <pc:docMk/>
            <pc:sldMk cId="484775901" sldId="698"/>
            <ac:spMk id="3" creationId="{CFBCB363-E023-ECFA-91B1-FC6E0E7B2F9A}"/>
          </ac:spMkLst>
        </pc:spChg>
        <pc:spChg chg="mod ord">
          <ac:chgData name="יהודה טאוב" userId="80c2dbd02819b45c" providerId="LiveId" clId="{9313C354-D35B-4CA8-8013-27D5F8C16DA5}" dt="2024-11-18T14:03:36.420" v="678" actId="26606"/>
          <ac:spMkLst>
            <pc:docMk/>
            <pc:sldMk cId="484775901" sldId="698"/>
            <ac:spMk id="4" creationId="{B3DFE505-113E-9DA4-DACA-60D5DBE22B38}"/>
          </ac:spMkLst>
        </pc:spChg>
        <pc:spChg chg="add">
          <ac:chgData name="יהודה טאוב" userId="80c2dbd02819b45c" providerId="LiveId" clId="{9313C354-D35B-4CA8-8013-27D5F8C16DA5}" dt="2024-11-18T14:03:00.940" v="671"/>
          <ac:spMkLst>
            <pc:docMk/>
            <pc:sldMk cId="484775901" sldId="698"/>
            <ac:spMk id="5" creationId="{F695C378-E631-1D0B-AC06-70E95C53FDF8}"/>
          </ac:spMkLst>
        </pc:spChg>
        <pc:spChg chg="add del">
          <ac:chgData name="יהודה טאוב" userId="80c2dbd02819b45c" providerId="LiveId" clId="{9313C354-D35B-4CA8-8013-27D5F8C16DA5}" dt="2024-11-18T14:03:16.985" v="674" actId="26606"/>
          <ac:spMkLst>
            <pc:docMk/>
            <pc:sldMk cId="484775901" sldId="698"/>
            <ac:spMk id="11" creationId="{3BCB5F6A-9EB0-40B0-9D13-3023E9A20508}"/>
          </ac:spMkLst>
        </pc:spChg>
        <pc:spChg chg="add del">
          <ac:chgData name="יהודה טאוב" userId="80c2dbd02819b45c" providerId="LiveId" clId="{9313C354-D35B-4CA8-8013-27D5F8C16DA5}" dt="2024-11-18T14:03:23.538" v="676" actId="26606"/>
          <ac:spMkLst>
            <pc:docMk/>
            <pc:sldMk cId="484775901" sldId="698"/>
            <ac:spMk id="13" creationId="{D6320AF9-619A-4175-865B-5663E1AEF4C5}"/>
          </ac:spMkLst>
        </pc:spChg>
        <pc:spChg chg="add del">
          <ac:chgData name="יהודה טאוב" userId="80c2dbd02819b45c" providerId="LiveId" clId="{9313C354-D35B-4CA8-8013-27D5F8C16DA5}" dt="2024-11-18T14:03:23.538" v="676" actId="26606"/>
          <ac:spMkLst>
            <pc:docMk/>
            <pc:sldMk cId="484775901" sldId="698"/>
            <ac:spMk id="14" creationId="{A65AC7D1-EAA9-48F5-B509-60A7F50BF703}"/>
          </ac:spMkLst>
        </pc:spChg>
        <pc:spChg chg="add del">
          <ac:chgData name="יהודה טאוב" userId="80c2dbd02819b45c" providerId="LiveId" clId="{9313C354-D35B-4CA8-8013-27D5F8C16DA5}" dt="2024-11-18T14:03:23.538" v="676" actId="26606"/>
          <ac:spMkLst>
            <pc:docMk/>
            <pc:sldMk cId="484775901" sldId="698"/>
            <ac:spMk id="19" creationId="{7E018740-5C2B-4A41-AC1A-7E68D1EC1954}"/>
          </ac:spMkLst>
        </pc:spChg>
        <pc:spChg chg="add del">
          <ac:chgData name="יהודה טאוב" userId="80c2dbd02819b45c" providerId="LiveId" clId="{9313C354-D35B-4CA8-8013-27D5F8C16DA5}" dt="2024-11-18T14:03:23.538" v="676" actId="26606"/>
          <ac:spMkLst>
            <pc:docMk/>
            <pc:sldMk cId="484775901" sldId="698"/>
            <ac:spMk id="21" creationId="{166F75A4-C475-4941-8EE2-B80A06A2C1BB}"/>
          </ac:spMkLst>
        </pc:spChg>
        <pc:spChg chg="add del">
          <ac:chgData name="יהודה טאוב" userId="80c2dbd02819b45c" providerId="LiveId" clId="{9313C354-D35B-4CA8-8013-27D5F8C16DA5}" dt="2024-11-18T14:03:23.538" v="676" actId="26606"/>
          <ac:spMkLst>
            <pc:docMk/>
            <pc:sldMk cId="484775901" sldId="698"/>
            <ac:spMk id="23" creationId="{A032553A-72E8-4B0D-8405-FF9771C9AF05}"/>
          </ac:spMkLst>
        </pc:spChg>
        <pc:spChg chg="add del">
          <ac:chgData name="יהודה טאוב" userId="80c2dbd02819b45c" providerId="LiveId" clId="{9313C354-D35B-4CA8-8013-27D5F8C16DA5}" dt="2024-11-18T14:03:23.538" v="676" actId="26606"/>
          <ac:spMkLst>
            <pc:docMk/>
            <pc:sldMk cId="484775901" sldId="698"/>
            <ac:spMk id="25" creationId="{765800AC-C3B9-498E-87BC-29FAE4C76B21}"/>
          </ac:spMkLst>
        </pc:spChg>
        <pc:spChg chg="add del">
          <ac:chgData name="יהודה טאוב" userId="80c2dbd02819b45c" providerId="LiveId" clId="{9313C354-D35B-4CA8-8013-27D5F8C16DA5}" dt="2024-11-18T14:03:23.538" v="676" actId="26606"/>
          <ac:spMkLst>
            <pc:docMk/>
            <pc:sldMk cId="484775901" sldId="698"/>
            <ac:spMk id="27" creationId="{1F9D6ACB-2FF4-49F9-978A-E0D5327FC635}"/>
          </ac:spMkLst>
        </pc:spChg>
        <pc:spChg chg="add del">
          <ac:chgData name="יהודה טאוב" userId="80c2dbd02819b45c" providerId="LiveId" clId="{9313C354-D35B-4CA8-8013-27D5F8C16DA5}" dt="2024-11-18T14:03:23.538" v="676" actId="26606"/>
          <ac:spMkLst>
            <pc:docMk/>
            <pc:sldMk cId="484775901" sldId="698"/>
            <ac:spMk id="29" creationId="{A5EC319D-0FEA-4B95-A3EA-01E35672C95B}"/>
          </ac:spMkLst>
        </pc:spChg>
        <pc:picChg chg="add mod ord">
          <ac:chgData name="יהודה טאוב" userId="80c2dbd02819b45c" providerId="LiveId" clId="{9313C354-D35B-4CA8-8013-27D5F8C16DA5}" dt="2024-11-18T14:03:42.594" v="684" actId="962"/>
          <ac:picMkLst>
            <pc:docMk/>
            <pc:sldMk cId="484775901" sldId="698"/>
            <ac:picMk id="6" creationId="{CAAD629E-E15C-F465-A07C-FA655375F4FC}"/>
          </ac:picMkLst>
        </pc:picChg>
        <pc:cxnChg chg="add del">
          <ac:chgData name="יהודה טאוב" userId="80c2dbd02819b45c" providerId="LiveId" clId="{9313C354-D35B-4CA8-8013-27D5F8C16DA5}" dt="2024-11-18T14:03:23.538" v="676" actId="26606"/>
          <ac:cxnSpMkLst>
            <pc:docMk/>
            <pc:sldMk cId="484775901" sldId="698"/>
            <ac:cxnSpMk id="15" creationId="{063B6EC6-D752-4EE7-908B-F8F19E8C7FEA}"/>
          </ac:cxnSpMkLst>
        </pc:cxnChg>
        <pc:cxnChg chg="add del">
          <ac:chgData name="יהודה טאוב" userId="80c2dbd02819b45c" providerId="LiveId" clId="{9313C354-D35B-4CA8-8013-27D5F8C16DA5}" dt="2024-11-18T14:03:23.538" v="676" actId="26606"/>
          <ac:cxnSpMkLst>
            <pc:docMk/>
            <pc:sldMk cId="484775901" sldId="698"/>
            <ac:cxnSpMk id="17" creationId="{EFECD4E8-AD3E-4228-82A2-9461958EA94D}"/>
          </ac:cxnSpMkLst>
        </pc:cxnChg>
      </pc:sldChg>
      <pc:sldChg chg="addSp delSp modSp mod modTransition setBg modAnim setClrOvrMap">
        <pc:chgData name="יהודה טאוב" userId="80c2dbd02819b45c" providerId="LiveId" clId="{9313C354-D35B-4CA8-8013-27D5F8C16DA5}" dt="2024-11-19T13:33:50.752" v="785"/>
        <pc:sldMkLst>
          <pc:docMk/>
          <pc:sldMk cId="3287042119" sldId="699"/>
        </pc:sldMkLst>
        <pc:spChg chg="mod">
          <ac:chgData name="יהודה טאוב" userId="80c2dbd02819b45c" providerId="LiveId" clId="{9313C354-D35B-4CA8-8013-27D5F8C16DA5}" dt="2024-11-18T14:05:00.294" v="721" actId="20577"/>
          <ac:spMkLst>
            <pc:docMk/>
            <pc:sldMk cId="3287042119" sldId="699"/>
            <ac:spMk id="2" creationId="{6E5E004A-7240-C534-9710-CC2159C6095A}"/>
          </ac:spMkLst>
        </pc:spChg>
        <pc:spChg chg="mod">
          <ac:chgData name="יהודה טאוב" userId="80c2dbd02819b45c" providerId="LiveId" clId="{9313C354-D35B-4CA8-8013-27D5F8C16DA5}" dt="2024-11-18T14:05:18.402" v="728" actId="27636"/>
          <ac:spMkLst>
            <pc:docMk/>
            <pc:sldMk cId="3287042119" sldId="699"/>
            <ac:spMk id="3" creationId="{CFBCB363-E023-ECFA-91B1-FC6E0E7B2F9A}"/>
          </ac:spMkLst>
        </pc:spChg>
        <pc:spChg chg="mod ord">
          <ac:chgData name="יהודה טאוב" userId="80c2dbd02819b45c" providerId="LiveId" clId="{9313C354-D35B-4CA8-8013-27D5F8C16DA5}" dt="2024-11-18T14:04:16.500" v="696" actId="26606"/>
          <ac:spMkLst>
            <pc:docMk/>
            <pc:sldMk cId="3287042119" sldId="699"/>
            <ac:spMk id="4" creationId="{B3DFE505-113E-9DA4-DACA-60D5DBE22B38}"/>
          </ac:spMkLst>
        </pc:spChg>
        <pc:spChg chg="add">
          <ac:chgData name="יהודה טאוב" userId="80c2dbd02819b45c" providerId="LiveId" clId="{9313C354-D35B-4CA8-8013-27D5F8C16DA5}" dt="2024-11-18T14:03:53.946" v="686"/>
          <ac:spMkLst>
            <pc:docMk/>
            <pc:sldMk cId="3287042119" sldId="699"/>
            <ac:spMk id="5" creationId="{AAF35C2A-3280-CACA-4851-0BDD9A01EE3A}"/>
          </ac:spMkLst>
        </pc:spChg>
        <pc:spChg chg="add del">
          <ac:chgData name="יהודה טאוב" userId="80c2dbd02819b45c" providerId="LiveId" clId="{9313C354-D35B-4CA8-8013-27D5F8C16DA5}" dt="2024-11-18T14:04:16.497" v="695" actId="26606"/>
          <ac:spMkLst>
            <pc:docMk/>
            <pc:sldMk cId="3287042119" sldId="699"/>
            <ac:spMk id="8" creationId="{3BCB5F6A-9EB0-40B0-9D13-3023E9A20508}"/>
          </ac:spMkLst>
        </pc:spChg>
        <pc:spChg chg="add del">
          <ac:chgData name="יהודה טאוב" userId="80c2dbd02819b45c" providerId="LiveId" clId="{9313C354-D35B-4CA8-8013-27D5F8C16DA5}" dt="2024-11-18T14:04:07.906" v="689" actId="26606"/>
          <ac:spMkLst>
            <pc:docMk/>
            <pc:sldMk cId="3287042119" sldId="699"/>
            <ac:spMk id="11" creationId="{3BCB5F6A-9EB0-40B0-9D13-3023E9A20508}"/>
          </ac:spMkLst>
        </pc:spChg>
        <pc:picChg chg="add del mod">
          <ac:chgData name="יהודה טאוב" userId="80c2dbd02819b45c" providerId="LiveId" clId="{9313C354-D35B-4CA8-8013-27D5F8C16DA5}" dt="2024-11-19T08:21:03.306" v="782"/>
          <ac:picMkLst>
            <pc:docMk/>
            <pc:sldMk cId="3287042119" sldId="699"/>
            <ac:picMk id="5" creationId="{2832F39E-498F-CB06-1607-674F2F0247E4}"/>
          </ac:picMkLst>
        </pc:picChg>
        <pc:picChg chg="add mod ord">
          <ac:chgData name="יהודה טאוב" userId="80c2dbd02819b45c" providerId="LiveId" clId="{9313C354-D35B-4CA8-8013-27D5F8C16DA5}" dt="2024-11-18T14:04:26.227" v="699" actId="14100"/>
          <ac:picMkLst>
            <pc:docMk/>
            <pc:sldMk cId="3287042119" sldId="699"/>
            <ac:picMk id="6" creationId="{F8614355-E717-0CF9-ED97-4480FCA573CD}"/>
          </ac:picMkLst>
        </pc:picChg>
        <pc:picChg chg="add del mod">
          <ac:chgData name="יהודה טאוב" userId="80c2dbd02819b45c" providerId="LiveId" clId="{9313C354-D35B-4CA8-8013-27D5F8C16DA5}" dt="2024-11-19T13:33:50.752" v="785"/>
          <ac:picMkLst>
            <pc:docMk/>
            <pc:sldMk cId="3287042119" sldId="699"/>
            <ac:picMk id="7" creationId="{1D910E54-4680-390C-F3E8-E039E851C75A}"/>
          </ac:picMkLst>
        </pc:picChg>
      </pc:sldChg>
      <pc:sldChg chg="addSp modSp del mod modTransition modAnim">
        <pc:chgData name="יהודה טאוב" userId="80c2dbd02819b45c" providerId="LiveId" clId="{9313C354-D35B-4CA8-8013-27D5F8C16DA5}" dt="2024-11-19T09:42:47.818" v="783" actId="2696"/>
        <pc:sldMkLst>
          <pc:docMk/>
          <pc:sldMk cId="1858094413" sldId="700"/>
        </pc:sldMkLst>
        <pc:spChg chg="mod">
          <ac:chgData name="יהודה טאוב" userId="80c2dbd02819b45c" providerId="LiveId" clId="{9313C354-D35B-4CA8-8013-27D5F8C16DA5}" dt="2024-11-19T02:32:40.792" v="736"/>
          <ac:spMkLst>
            <pc:docMk/>
            <pc:sldMk cId="1858094413" sldId="700"/>
            <ac:spMk id="3" creationId="{CFBCB363-E023-ECFA-91B1-FC6E0E7B2F9A}"/>
          </ac:spMkLst>
        </pc:spChg>
        <pc:picChg chg="add mod">
          <ac:chgData name="יהודה טאוב" userId="80c2dbd02819b45c" providerId="LiveId" clId="{9313C354-D35B-4CA8-8013-27D5F8C16DA5}" dt="2024-11-19T07:32:37.574" v="778" actId="34307"/>
          <ac:picMkLst>
            <pc:docMk/>
            <pc:sldMk cId="1858094413" sldId="700"/>
            <ac:picMk id="5" creationId="{8058A7A3-B731-E934-EED5-DB20D51E78C5}"/>
          </ac:picMkLst>
        </pc:picChg>
      </pc:sldChg>
      <pc:sldChg chg="addSp modSp del mod modTransition">
        <pc:chgData name="יהודה טאוב" userId="80c2dbd02819b45c" providerId="LiveId" clId="{9313C354-D35B-4CA8-8013-27D5F8C16DA5}" dt="2024-11-19T09:42:47.818" v="783" actId="2696"/>
        <pc:sldMkLst>
          <pc:docMk/>
          <pc:sldMk cId="3098675432" sldId="701"/>
        </pc:sldMkLst>
        <pc:picChg chg="add mod">
          <ac:chgData name="יהודה טאוב" userId="80c2dbd02819b45c" providerId="LiveId" clId="{9313C354-D35B-4CA8-8013-27D5F8C16DA5}" dt="2024-11-19T07:32:37.574" v="779" actId="34307"/>
          <ac:picMkLst>
            <pc:docMk/>
            <pc:sldMk cId="3098675432" sldId="701"/>
            <ac:picMk id="5" creationId="{07A691A1-C8A0-8EE8-34AC-432503BEFCA2}"/>
          </ac:picMkLst>
        </pc:picChg>
      </pc:sldChg>
      <pc:sldChg chg="addSp modSp del mod modTransition">
        <pc:chgData name="יהודה טאוב" userId="80c2dbd02819b45c" providerId="LiveId" clId="{9313C354-D35B-4CA8-8013-27D5F8C16DA5}" dt="2024-11-19T09:42:47.818" v="783" actId="2696"/>
        <pc:sldMkLst>
          <pc:docMk/>
          <pc:sldMk cId="2315735507" sldId="702"/>
        </pc:sldMkLst>
        <pc:picChg chg="add mod">
          <ac:chgData name="יהודה טאוב" userId="80c2dbd02819b45c" providerId="LiveId" clId="{9313C354-D35B-4CA8-8013-27D5F8C16DA5}" dt="2024-11-19T07:32:37.575" v="780" actId="34307"/>
          <ac:picMkLst>
            <pc:docMk/>
            <pc:sldMk cId="2315735507" sldId="702"/>
            <ac:picMk id="5" creationId="{F07CD4A7-F884-DE75-9486-7CF577FD08D6}"/>
          </ac:picMkLst>
        </pc:picChg>
      </pc:sldChg>
      <pc:sldChg chg="addSp delSp modSp new mod modTransition modAnim">
        <pc:chgData name="יהודה טאוב" userId="80c2dbd02819b45c" providerId="LiveId" clId="{9313C354-D35B-4CA8-8013-27D5F8C16DA5}" dt="2024-11-19T13:33:50.752" v="785"/>
        <pc:sldMkLst>
          <pc:docMk/>
          <pc:sldMk cId="539710399" sldId="703"/>
        </pc:sldMkLst>
        <pc:spChg chg="mod">
          <ac:chgData name="יהודה טאוב" userId="80c2dbd02819b45c" providerId="LiveId" clId="{9313C354-D35B-4CA8-8013-27D5F8C16DA5}" dt="2024-11-18T09:45:24.286" v="631"/>
          <ac:spMkLst>
            <pc:docMk/>
            <pc:sldMk cId="539710399" sldId="703"/>
            <ac:spMk id="3" creationId="{D213F7EC-A124-EB31-A1AD-C84DCDC8C18C}"/>
          </ac:spMkLst>
        </pc:spChg>
        <pc:picChg chg="add del mod">
          <ac:chgData name="יהודה טאוב" userId="80c2dbd02819b45c" providerId="LiveId" clId="{9313C354-D35B-4CA8-8013-27D5F8C16DA5}" dt="2024-11-19T13:33:50.752" v="785"/>
          <ac:picMkLst>
            <pc:docMk/>
            <pc:sldMk cId="539710399" sldId="703"/>
            <ac:picMk id="7" creationId="{B62A91F2-4591-A140-10F6-E5DCE0ED0E81}"/>
          </ac:picMkLst>
        </pc:picChg>
      </pc:sldChg>
      <pc:sldChg chg="addSp delSp modSp add mod modTransition modAnim">
        <pc:chgData name="יהודה טאוב" userId="80c2dbd02819b45c" providerId="LiveId" clId="{9313C354-D35B-4CA8-8013-27D5F8C16DA5}" dt="2024-11-19T13:33:50.752" v="785"/>
        <pc:sldMkLst>
          <pc:docMk/>
          <pc:sldMk cId="1050514236" sldId="704"/>
        </pc:sldMkLst>
        <pc:spChg chg="mod">
          <ac:chgData name="יהודה טאוב" userId="80c2dbd02819b45c" providerId="LiveId" clId="{9313C354-D35B-4CA8-8013-27D5F8C16DA5}" dt="2024-11-18T09:44:49.937" v="618" actId="20577"/>
          <ac:spMkLst>
            <pc:docMk/>
            <pc:sldMk cId="1050514236" sldId="704"/>
            <ac:spMk id="2" creationId="{864582A0-5AD7-51A6-B484-36F82FC7AF90}"/>
          </ac:spMkLst>
        </pc:spChg>
        <pc:spChg chg="mod">
          <ac:chgData name="יהודה טאוב" userId="80c2dbd02819b45c" providerId="LiveId" clId="{9313C354-D35B-4CA8-8013-27D5F8C16DA5}" dt="2024-11-18T09:45:07.196" v="628" actId="6549"/>
          <ac:spMkLst>
            <pc:docMk/>
            <pc:sldMk cId="1050514236" sldId="704"/>
            <ac:spMk id="3" creationId="{2EDCCCF0-FE56-6659-22DB-D1486CA3FE90}"/>
          </ac:spMkLst>
        </pc:spChg>
        <pc:picChg chg="add del mod">
          <ac:chgData name="יהודה טאוב" userId="80c2dbd02819b45c" providerId="LiveId" clId="{9313C354-D35B-4CA8-8013-27D5F8C16DA5}" dt="2024-11-19T08:21:03.306" v="782"/>
          <ac:picMkLst>
            <pc:docMk/>
            <pc:sldMk cId="1050514236" sldId="704"/>
            <ac:picMk id="5" creationId="{249BDC8B-6322-140A-887D-571AE4D26541}"/>
          </ac:picMkLst>
        </pc:picChg>
        <pc:picChg chg="add del mod">
          <ac:chgData name="יהודה טאוב" userId="80c2dbd02819b45c" providerId="LiveId" clId="{9313C354-D35B-4CA8-8013-27D5F8C16DA5}" dt="2024-11-19T13:33:50.752" v="785"/>
          <ac:picMkLst>
            <pc:docMk/>
            <pc:sldMk cId="1050514236" sldId="704"/>
            <ac:picMk id="6" creationId="{C82D5CCF-6619-8736-DD44-C869E82C765D}"/>
          </ac:picMkLst>
        </pc:picChg>
      </pc:sldChg>
      <pc:sldChg chg="addSp delSp modSp new mod ord modTransition modAnim">
        <pc:chgData name="יהודה טאוב" userId="80c2dbd02819b45c" providerId="LiveId" clId="{9313C354-D35B-4CA8-8013-27D5F8C16DA5}" dt="2024-11-19T13:33:50.752" v="785"/>
        <pc:sldMkLst>
          <pc:docMk/>
          <pc:sldMk cId="3600118282" sldId="705"/>
        </pc:sldMkLst>
        <pc:spChg chg="mod">
          <ac:chgData name="יהודה טאוב" userId="80c2dbd02819b45c" providerId="LiveId" clId="{9313C354-D35B-4CA8-8013-27D5F8C16DA5}" dt="2024-11-19T07:09:50.154" v="758" actId="20577"/>
          <ac:spMkLst>
            <pc:docMk/>
            <pc:sldMk cId="3600118282" sldId="705"/>
            <ac:spMk id="2" creationId="{1618D3CA-2F0C-FC25-22F2-E9C9DBA12BDE}"/>
          </ac:spMkLst>
        </pc:spChg>
        <pc:spChg chg="mod">
          <ac:chgData name="יהודה טאוב" userId="80c2dbd02819b45c" providerId="LiveId" clId="{9313C354-D35B-4CA8-8013-27D5F8C16DA5}" dt="2024-11-19T02:24:30.054" v="735" actId="27636"/>
          <ac:spMkLst>
            <pc:docMk/>
            <pc:sldMk cId="3600118282" sldId="705"/>
            <ac:spMk id="3" creationId="{248A8168-B4A0-01A0-14C3-6E5316732D13}"/>
          </ac:spMkLst>
        </pc:spChg>
        <pc:picChg chg="add del mod">
          <ac:chgData name="יהודה טאוב" userId="80c2dbd02819b45c" providerId="LiveId" clId="{9313C354-D35B-4CA8-8013-27D5F8C16DA5}" dt="2024-11-19T13:33:50.752" v="785"/>
          <ac:picMkLst>
            <pc:docMk/>
            <pc:sldMk cId="3600118282" sldId="705"/>
            <ac:picMk id="7" creationId="{367E241A-AC93-CA58-6097-3615DF9B644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י"ח/חשון/תשפ"ה</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11/19/2024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11/19/2024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11/19/2024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11/19/2024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11/19/2024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11/19/2024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11/19/2024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11/19/2024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11/19/2024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11/19/2024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11/19/2024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11/19/2024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11/19/2024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11/19/2024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11/19/2024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11/19/2024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11/19/2024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11/19/2024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9AE27B9D-0F04-458B-A718-F84902C79F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id="{47AB6435-428E-44C8-A107-8435183F655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659658D-9AE1-44D3-B002-2BA204AB902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2083C874-CFCD-47ED-9F98-DDB125C9C0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6" name="Rectangle 25">
              <a:extLst>
                <a:ext uri="{FF2B5EF4-FFF2-40B4-BE49-F238E27FC236}">
                  <a16:creationId xmlns:a16="http://schemas.microsoft.com/office/drawing/2014/main" id="{605E9946-A240-42E3-B6CD-E6691BF467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7" name="Isosceles Triangle 16">
              <a:extLst>
                <a:ext uri="{FF2B5EF4-FFF2-40B4-BE49-F238E27FC236}">
                  <a16:creationId xmlns:a16="http://schemas.microsoft.com/office/drawing/2014/main" id="{315B1B45-25C3-4C58-8EB8-41BCFA02A6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8" name="Rectangle 27">
              <a:extLst>
                <a:ext uri="{FF2B5EF4-FFF2-40B4-BE49-F238E27FC236}">
                  <a16:creationId xmlns:a16="http://schemas.microsoft.com/office/drawing/2014/main" id="{87983A9A-7A69-406F-AFEA-AD2AE87E1F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9" name="Rectangle 28">
              <a:extLst>
                <a:ext uri="{FF2B5EF4-FFF2-40B4-BE49-F238E27FC236}">
                  <a16:creationId xmlns:a16="http://schemas.microsoft.com/office/drawing/2014/main" id="{FFCBC4EF-C03E-4EED-9E9A-3097DECC0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0" name="Rectangle 29">
              <a:extLst>
                <a:ext uri="{FF2B5EF4-FFF2-40B4-BE49-F238E27FC236}">
                  <a16:creationId xmlns:a16="http://schemas.microsoft.com/office/drawing/2014/main" id="{F56545EE-F94F-4B4C-AA43-9D67456645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1" name="Isosceles Triangle 20">
              <a:extLst>
                <a:ext uri="{FF2B5EF4-FFF2-40B4-BE49-F238E27FC236}">
                  <a16:creationId xmlns:a16="http://schemas.microsoft.com/office/drawing/2014/main" id="{2FE2A6B2-D45B-484C-BAFD-3F45082664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2" name="Isosceles Triangle 21">
              <a:extLst>
                <a:ext uri="{FF2B5EF4-FFF2-40B4-BE49-F238E27FC236}">
                  <a16:creationId xmlns:a16="http://schemas.microsoft.com/office/drawing/2014/main" id="{EC2132BF-207E-4FB2-B0FE-E6FD0A1D18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grpSp>
      <p:pic>
        <p:nvPicPr>
          <p:cNvPr id="7" name="תמונה 6">
            <a:extLst>
              <a:ext uri="{FF2B5EF4-FFF2-40B4-BE49-F238E27FC236}">
                <a16:creationId xmlns:a16="http://schemas.microsoft.com/office/drawing/2014/main" id="{918FF811-7FD3-9CE1-DDE2-0A32B61139D5}"/>
              </a:ext>
            </a:extLst>
          </p:cNvPr>
          <p:cNvPicPr>
            <a:picLocks noChangeAspect="1"/>
          </p:cNvPicPr>
          <p:nvPr/>
        </p:nvPicPr>
        <p:blipFill>
          <a:blip r:embed="rId2"/>
          <a:srcRect l="9091" t="18239" r="1" b="1"/>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5" name="כותרת 4">
            <a:extLst>
              <a:ext uri="{FF2B5EF4-FFF2-40B4-BE49-F238E27FC236}">
                <a16:creationId xmlns:a16="http://schemas.microsoft.com/office/drawing/2014/main" id="{D07912ED-865F-8C4D-E8AE-11591CA95BD4}"/>
              </a:ext>
            </a:extLst>
          </p:cNvPr>
          <p:cNvSpPr>
            <a:spLocks noGrp="1"/>
          </p:cNvSpPr>
          <p:nvPr>
            <p:ph type="title"/>
          </p:nvPr>
        </p:nvSpPr>
        <p:spPr>
          <a:xfrm>
            <a:off x="5380563" y="1678665"/>
            <a:ext cx="3887839" cy="2372168"/>
          </a:xfrm>
        </p:spPr>
        <p:txBody>
          <a:bodyPr vert="horz" lIns="91440" tIns="45720" rIns="91440" bIns="45720" rtlCol="0" anchor="b">
            <a:normAutofit fontScale="90000"/>
          </a:bodyPr>
          <a:lstStyle/>
          <a:p>
            <a:pPr algn="r" rtl="0"/>
            <a:r>
              <a:rPr lang="he-IL" sz="5400" dirty="0"/>
              <a:t>הצהרת בלפור </a:t>
            </a:r>
            <a:r>
              <a:rPr lang="he-IL" sz="5400" dirty="0" err="1"/>
              <a:t>המימד</a:t>
            </a:r>
            <a:r>
              <a:rPr lang="he-IL" sz="5400" dirty="0"/>
              <a:t> הניסי</a:t>
            </a:r>
            <a:endParaRPr lang="en-US" sz="5400"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a:xfrm>
            <a:off x="8590663" y="6041362"/>
            <a:ext cx="683339" cy="365125"/>
          </a:xfrm>
        </p:spPr>
        <p:txBody>
          <a:bodyPr vert="horz" lIns="91440" tIns="45720" rIns="91440" bIns="45720" rtlCol="0" anchor="ctr">
            <a:normAutofit/>
          </a:bodyPr>
          <a:lstStyle/>
          <a:p>
            <a:pPr defTabSz="457200" rtl="0">
              <a:spcAft>
                <a:spcPts val="600"/>
              </a:spcAft>
            </a:pPr>
            <a:fld id="{519954A3-9DFD-4C44-94BA-B95130A3BA1C}" type="slidenum">
              <a:rPr lang="en-US" sz="900" smtClean="0">
                <a:solidFill>
                  <a:schemeClr val="accent1">
                    <a:lumMod val="75000"/>
                  </a:schemeClr>
                </a:solidFill>
              </a:rPr>
              <a:pPr defTabSz="457200" rtl="0">
                <a:spcAft>
                  <a:spcPts val="600"/>
                </a:spcAft>
              </a:pPr>
              <a:t>1</a:t>
            </a:fld>
            <a:endParaRPr lang="en-US" sz="900">
              <a:solidFill>
                <a:schemeClr val="accent1">
                  <a:lumMod val="75000"/>
                </a:schemeClr>
              </a:solidFill>
            </a:endParaRPr>
          </a:p>
        </p:txBody>
      </p:sp>
    </p:spTree>
    <p:extLst>
      <p:ext uri="{BB962C8B-B14F-4D97-AF65-F5344CB8AC3E}">
        <p14:creationId xmlns:p14="http://schemas.microsoft.com/office/powerpoint/2010/main" val="3716279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הצהרת כורש</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2170705"/>
            <a:ext cx="9698182" cy="4581077"/>
          </a:xfrm>
        </p:spPr>
        <p:txBody>
          <a:bodyPr>
            <a:normAutofit/>
          </a:bodyPr>
          <a:lstStyle/>
          <a:p>
            <a:r>
              <a:rPr lang="he-IL" dirty="0"/>
              <a:t>מלכות פרס כובשת את מלכות בבל, ובשנה </a:t>
            </a:r>
            <a:r>
              <a:rPr lang="he-IL" dirty="0" err="1"/>
              <a:t>השניה</a:t>
            </a:r>
            <a:r>
              <a:rPr lang="he-IL" dirty="0"/>
              <a:t> למלכות פרס עולה לשלטון המלך כורש. </a:t>
            </a:r>
            <a:endParaRPr lang="en-US" dirty="0"/>
          </a:p>
          <a:p>
            <a:r>
              <a:rPr lang="he-IL" dirty="0"/>
              <a:t>בתום שבעים שנה למלכות בבל, מפרסם כורש הצהרה מפתיעה ביותר, בה הוא נותן רשות ליהודים לשוב לארץ ישראל. </a:t>
            </a:r>
            <a:endParaRPr lang="en-US" dirty="0"/>
          </a:p>
          <a:p>
            <a:r>
              <a:rPr lang="he-IL" dirty="0"/>
              <a:t>וכך נאמר בספר עזרא (א, א-ח): </a:t>
            </a:r>
            <a:endParaRPr lang="en-US" dirty="0"/>
          </a:p>
          <a:p>
            <a:r>
              <a:rPr lang="he-IL" dirty="0"/>
              <a:t>וּבִשְׁנַת אַחַת לְכוֹרֶשׁ מֶלֶךְ פָּרַס לִכְלוֹת דְּבַר יְיָ מִפִּי יִרְמְיָה הֵעִיר יְיָ אֶת רוּחַ כֹּרֶשׁ מֶלֶךְ פָּרַס וַיַּעֲבֶר קוֹל בְּכָל מַלְכוּתוֹ וְגַם בְּמִכְתָּב </a:t>
            </a:r>
            <a:r>
              <a:rPr lang="he-IL" dirty="0" err="1"/>
              <a:t>לֵאמֹר</a:t>
            </a:r>
            <a:r>
              <a:rPr lang="he-IL" dirty="0"/>
              <a:t>: כֹּה אָמַר כֹּרֶשׁ מֶלֶךְ פָּרַס כֹּל מַמְלְכוֹת הָאָרֶץ נָתַן לִי יְיָ </a:t>
            </a:r>
            <a:r>
              <a:rPr lang="he-IL" dirty="0" err="1"/>
              <a:t>אֱלֹהֵי</a:t>
            </a:r>
            <a:r>
              <a:rPr lang="he-IL" dirty="0"/>
              <a:t> הַשָּׁמָיִם וְהוּא פָקַד עָלַי לִבְנוֹת לוֹ בַיִת בִּירוּשָׁלִַם אֲשֶׁר בִּיהוּדָה: מִי בָכֶם מִכָּל עַמּוֹ יְהִי </a:t>
            </a:r>
            <a:r>
              <a:rPr lang="he-IL" dirty="0" err="1"/>
              <a:t>אֱלֹהָיו</a:t>
            </a:r>
            <a:r>
              <a:rPr lang="he-IL" dirty="0"/>
              <a:t> עִמּוֹ וְיַעַל לִירוּשָׁלִַם אֲשֶׁר בִּיהוּדָה </a:t>
            </a:r>
            <a:r>
              <a:rPr lang="he-IL" dirty="0" err="1"/>
              <a:t>וְיִבֶן</a:t>
            </a:r>
            <a:r>
              <a:rPr lang="he-IL" dirty="0"/>
              <a:t> אֶת בֵּית יְיָ </a:t>
            </a:r>
            <a:r>
              <a:rPr lang="he-IL" dirty="0" err="1"/>
              <a:t>אֱלֹהֵי</a:t>
            </a:r>
            <a:r>
              <a:rPr lang="he-IL" dirty="0"/>
              <a:t> יִשְׂרָאֵל הוּא </a:t>
            </a:r>
            <a:r>
              <a:rPr lang="he-IL" dirty="0" err="1"/>
              <a:t>הָאֱלֹהִים</a:t>
            </a:r>
            <a:r>
              <a:rPr lang="he-IL" dirty="0"/>
              <a:t> אֲשֶׁר בִּירוּשָׁלִָם: </a:t>
            </a:r>
          </a:p>
          <a:p>
            <a:r>
              <a:rPr lang="he-IL" dirty="0"/>
              <a:t>וְכָל הַנִּשְׁאָר מִכָּל </a:t>
            </a:r>
            <a:r>
              <a:rPr lang="he-IL" dirty="0" err="1"/>
              <a:t>הַמְּקֹמוֹת</a:t>
            </a:r>
            <a:r>
              <a:rPr lang="he-IL" dirty="0"/>
              <a:t> אֲשֶׁר הוּא גָר שָׁם </a:t>
            </a:r>
            <a:r>
              <a:rPr lang="he-IL" dirty="0" err="1"/>
              <a:t>יְנַשְּׂאוּהו</a:t>
            </a:r>
            <a:r>
              <a:rPr lang="he-IL" dirty="0"/>
              <a:t>ּ אַנְשֵׁי מְקֹמוֹ בְּכֶסֶף וּבְזָהָב וּבִרְכוּשׁ וּבִבְהֵמָה עִם הַנְּדָבָה לְבֵית </a:t>
            </a:r>
            <a:r>
              <a:rPr lang="he-IL" dirty="0" err="1"/>
              <a:t>הָאֱלֹהִים</a:t>
            </a:r>
            <a:r>
              <a:rPr lang="he-IL" dirty="0"/>
              <a:t> אֲשֶׁר בִּירוּשָׁלִָם: וַיָּקוּמוּ רָאשֵׁי הָאָבוֹת לִיהוּדָה וּבִנְיָמִן </a:t>
            </a:r>
            <a:r>
              <a:rPr lang="he-IL" dirty="0" err="1"/>
              <a:t>וְהַכֹּהֲנִים</a:t>
            </a:r>
            <a:r>
              <a:rPr lang="he-IL" dirty="0"/>
              <a:t> </a:t>
            </a:r>
            <a:r>
              <a:rPr lang="he-IL" dirty="0" err="1"/>
              <a:t>וְהַלְוִיִּם</a:t>
            </a:r>
            <a:r>
              <a:rPr lang="he-IL" dirty="0"/>
              <a:t> לְכֹל הֵעִיר </a:t>
            </a:r>
            <a:r>
              <a:rPr lang="he-IL" dirty="0" err="1"/>
              <a:t>הָאֱלֹהִים</a:t>
            </a:r>
            <a:r>
              <a:rPr lang="he-IL" dirty="0"/>
              <a:t> אֶת רוּחוֹ לַעֲלוֹת לִבְנוֹת אֶת בֵּית יְיָ אֲשֶׁר בִּירוּשָׁלִָם: וְכָל </a:t>
            </a:r>
            <a:r>
              <a:rPr lang="he-IL" dirty="0" err="1"/>
              <a:t>סְבִיבֹתֵיהֶם</a:t>
            </a:r>
            <a:r>
              <a:rPr lang="he-IL" dirty="0"/>
              <a:t> חִזְּקוּ בִידֵיהֶם בִּכְלֵי כֶסֶף בַּזָּהָב בָּרְכוּשׁ וּבַבְּהֵמָה וּבַמִּגְדָּנוֹת לְבַד עַל כָּל הִתְנַדֵּב: וְהַמֶּלֶךְ כּוֹרֶשׁ הוֹצִיא אֶת כְּלֵי בֵית יְיָ אֲשֶׁר הוֹצִיא נְבוּכַדְנֶצַּר מִירוּשָׁלִַם וַיִּתְּנֵם בְּבֵית </a:t>
            </a:r>
            <a:r>
              <a:rPr lang="he-IL" dirty="0" err="1"/>
              <a:t>אֱלֹהָיו</a:t>
            </a:r>
            <a:r>
              <a:rPr lang="he-IL" dirty="0"/>
              <a:t>: וַיּוֹצִיאֵם כּוֹרֶשׁ מֶלֶךְ פָּרַס עַל יַד </a:t>
            </a:r>
            <a:r>
              <a:rPr lang="he-IL" dirty="0" err="1"/>
              <a:t>מִתְרְדָת</a:t>
            </a:r>
            <a:r>
              <a:rPr lang="he-IL" dirty="0"/>
              <a:t> הַגִּזְבָּר וַיִּסְפְּרֵם </a:t>
            </a:r>
            <a:r>
              <a:rPr lang="he-IL" dirty="0" err="1"/>
              <a:t>לְשֵׁשְׁבַּצַּר</a:t>
            </a:r>
            <a:r>
              <a:rPr lang="he-IL" dirty="0"/>
              <a:t> הַנָּשִׂיא לִיהוּדָה:</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pic>
        <p:nvPicPr>
          <p:cNvPr id="1028" name="Picture 4" descr="ארכיאולוגיה תנ&quot;כית: מגליל הצהרת כורש לבניית בית המקדש השני - הידברות">
            <a:extLst>
              <a:ext uri="{FF2B5EF4-FFF2-40B4-BE49-F238E27FC236}">
                <a16:creationId xmlns:a16="http://schemas.microsoft.com/office/drawing/2014/main" id="{474D1773-5EF9-2F13-AD60-0E90828942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4754" y="1"/>
            <a:ext cx="5457245" cy="219924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37813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r>
              <a:rPr lang="he-IL" b="1" dirty="0"/>
              <a:t>כמה יהודים עלו?</a:t>
            </a:r>
            <a:br>
              <a:rPr lang="en-US" b="1" dirty="0"/>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2285999"/>
            <a:ext cx="9698182" cy="4465783"/>
          </a:xfrm>
        </p:spPr>
        <p:txBody>
          <a:bodyPr/>
          <a:lstStyle/>
          <a:p>
            <a:r>
              <a:rPr lang="he-IL" dirty="0"/>
              <a:t>עזרא פרק ב פסוק סד: "כָּל הַקָּהָל כְּאֶחָד אַרְבַּע </a:t>
            </a:r>
            <a:r>
              <a:rPr lang="he-IL" dirty="0" err="1"/>
              <a:t>רִבּוֹא</a:t>
            </a:r>
            <a:r>
              <a:rPr lang="he-IL" dirty="0"/>
              <a:t> אַלְפַּיִם שְׁלֹשׁ מֵאוֹת שִׁשִּׁים":</a:t>
            </a:r>
            <a:endParaRPr lang="en-US" dirty="0"/>
          </a:p>
          <a:p>
            <a:r>
              <a:rPr lang="he-IL" dirty="0"/>
              <a:t>מתוך היהודים עלו ארצה מעט מידי, המספר המופיע בתנ"ך הוא 42,360 יהודים. </a:t>
            </a:r>
            <a:endParaRPr lang="en-US" dirty="0"/>
          </a:p>
          <a:p>
            <a:r>
              <a:rPr lang="he-IL" b="1" dirty="0"/>
              <a:t>מדוע רוב היהודים לא עלו לארץ ישראל?</a:t>
            </a:r>
          </a:p>
          <a:p>
            <a:r>
              <a:rPr lang="he-IL" b="1" dirty="0"/>
              <a:t>היה עוני בירושלים.</a:t>
            </a:r>
          </a:p>
          <a:p>
            <a:r>
              <a:rPr lang="he-IL" b="1" dirty="0"/>
              <a:t>חשבו שהגאולה תגיע בניסים ונפלאות. </a:t>
            </a:r>
          </a:p>
          <a:p>
            <a:r>
              <a:rPr lang="he-IL" b="1" dirty="0"/>
              <a:t>הגאולה נעשתה על ידי גוי. </a:t>
            </a:r>
          </a:p>
          <a:p>
            <a:r>
              <a:rPr lang="he-IL" b="1" dirty="0"/>
              <a:t>הבינו שזה רק תחילת הגאולה. </a:t>
            </a:r>
          </a:p>
          <a:p>
            <a:r>
              <a:rPr lang="he-IL" b="1" dirty="0"/>
              <a:t>היו הרבה חילונים שעלו. </a:t>
            </a:r>
            <a:endParaRPr lang="en-US" b="1"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pic>
        <p:nvPicPr>
          <p:cNvPr id="12" name="תמונה 11">
            <a:extLst>
              <a:ext uri="{FF2B5EF4-FFF2-40B4-BE49-F238E27FC236}">
                <a16:creationId xmlns:a16="http://schemas.microsoft.com/office/drawing/2014/main" id="{57F81796-1458-A455-35BA-CDF75C742892}"/>
              </a:ext>
            </a:extLst>
          </p:cNvPr>
          <p:cNvPicPr>
            <a:picLocks noChangeAspect="1"/>
          </p:cNvPicPr>
          <p:nvPr/>
        </p:nvPicPr>
        <p:blipFill>
          <a:blip r:embed="rId3"/>
          <a:stretch>
            <a:fillRect/>
          </a:stretch>
        </p:blipFill>
        <p:spPr>
          <a:xfrm>
            <a:off x="8753025" y="0"/>
            <a:ext cx="3438975" cy="1913688"/>
          </a:xfrm>
          <a:prstGeom prst="rect">
            <a:avLst/>
          </a:prstGeom>
        </p:spPr>
      </p:pic>
    </p:spTree>
    <p:custDataLst>
      <p:tags r:id="rId1"/>
    </p:custDataLst>
    <p:extLst>
      <p:ext uri="{BB962C8B-B14F-4D97-AF65-F5344CB8AC3E}">
        <p14:creationId xmlns:p14="http://schemas.microsoft.com/office/powerpoint/2010/main" val="33016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עושה חדשות בעל מלחמות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הישועה הגיעה דווקא מהמלחמה הנוראה, מלחמת עולם הראשונה, כאשר תורכיה הצטרפה לגרמניה. ומהצד השני עמדו רוסיה, צרפת, בריטניה ועוד. </a:t>
            </a:r>
            <a:endParaRPr lang="en-US" dirty="0"/>
          </a:p>
          <a:p>
            <a:r>
              <a:rPr lang="he-IL" b="1" dirty="0"/>
              <a:t>הצטרפות טורקיה למלחמה:</a:t>
            </a:r>
            <a:r>
              <a:rPr lang="he-IL" dirty="0"/>
              <a:t> לכתחילה טורקיה הכריזה על ניטרליות, אולם היותה שולטת על המעבר מהים השחור לים התיכון, הביא את גרמניה לשכנע את טורקיה למנוע מרוסיה את המעבר לים התיכון. בכך נחנקה התעשייה הרוסית ש90% מתוצרתה עברה דרך שם וזה יצר משבר כלכלי שם, דבר שסייע למהפכה הקומוניסטית. </a:t>
            </a:r>
            <a:endParaRPr lang="en-US" dirty="0"/>
          </a:p>
          <a:p>
            <a:r>
              <a:rPr lang="he-IL" dirty="0"/>
              <a:t>כדי שהטורקים יסכימו, גרמניה מסרה לטורקיה אניות מלחמה, שיעשו את ההסגר, ובכך שכנעה אותם כי כדאי להם הדבר. הם נשמעו לגרמניה ותקפו נמלים רוסיים ואז היא הפכה להיות צד במלחמה ועדיין זה לא היה מספיק כדי שאנגליה תרצה לכבוש את הארץ. </a:t>
            </a:r>
            <a:endParaRPr lang="en-US" dirty="0"/>
          </a:p>
          <a:p>
            <a:r>
              <a:rPr lang="he-IL" dirty="0"/>
              <a:t>אז סובבה ההשגחה העליונה שטורקיה ניסתה לכבוש מידי האנגלים את תעלת סואץ, במטרה לנתק אותה מהודו, שהייתה אז מושבה בריטית וספקית לאנגלים, זה אילץ את האנגלים להתבסס בסיני.</a:t>
            </a:r>
            <a:endParaRPr lang="en-US" dirty="0"/>
          </a:p>
          <a:p>
            <a:r>
              <a:rPr lang="he-IL" dirty="0"/>
              <a:t>במחצית </a:t>
            </a:r>
            <a:r>
              <a:rPr lang="he-IL" dirty="0" err="1"/>
              <a:t>השניה</a:t>
            </a:r>
            <a:r>
              <a:rPr lang="he-IL" dirty="0"/>
              <a:t> של המלחמה פעלה בריטניה למיגורה של </a:t>
            </a:r>
            <a:r>
              <a:rPr lang="he-IL" dirty="0" err="1"/>
              <a:t>האמפריה</a:t>
            </a:r>
            <a:r>
              <a:rPr lang="he-IL" dirty="0"/>
              <a:t> התורכית ששלטה על כל המזרח התיכון, וכך בריטניה, לאחר מאמצים מרובים בהם איבד הצבא הבריטי כ- 23,000 חיילים, </a:t>
            </a:r>
            <a:r>
              <a:rPr lang="he-IL" b="1" dirty="0"/>
              <a:t>כובשים את ארץ ישראל. </a:t>
            </a:r>
            <a:endParaRPr lang="en-US" b="1"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pic>
        <p:nvPicPr>
          <p:cNvPr id="6" name="תמונה 5">
            <a:extLst>
              <a:ext uri="{FF2B5EF4-FFF2-40B4-BE49-F238E27FC236}">
                <a16:creationId xmlns:a16="http://schemas.microsoft.com/office/drawing/2014/main" id="{099AF301-17C9-0621-3AB8-214B5199EFB7}"/>
              </a:ext>
            </a:extLst>
          </p:cNvPr>
          <p:cNvPicPr>
            <a:picLocks noChangeAspect="1"/>
          </p:cNvPicPr>
          <p:nvPr/>
        </p:nvPicPr>
        <p:blipFill>
          <a:blip r:embed="rId3"/>
          <a:stretch>
            <a:fillRect/>
          </a:stretch>
        </p:blipFill>
        <p:spPr>
          <a:xfrm>
            <a:off x="9813820" y="0"/>
            <a:ext cx="2378180" cy="2276878"/>
          </a:xfrm>
          <a:prstGeom prst="rect">
            <a:avLst/>
          </a:prstGeom>
        </p:spPr>
      </p:pic>
    </p:spTree>
    <p:custDataLst>
      <p:tags r:id="rId1"/>
    </p:custDataLst>
    <p:extLst>
      <p:ext uri="{BB962C8B-B14F-4D97-AF65-F5344CB8AC3E}">
        <p14:creationId xmlns:p14="http://schemas.microsoft.com/office/powerpoint/2010/main" val="318352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r>
              <a:rPr lang="he-IL" b="1" dirty="0" err="1"/>
              <a:t>המימד</a:t>
            </a:r>
            <a:r>
              <a:rPr lang="he-IL" b="1" dirty="0"/>
              <a:t> הנסי בהצהרת בלפור</a:t>
            </a:r>
            <a:br>
              <a:rPr lang="en-US" b="1" dirty="0"/>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970059"/>
            <a:ext cx="4391128" cy="5887941"/>
          </a:xfrm>
        </p:spPr>
        <p:txBody>
          <a:bodyPr>
            <a:normAutofit fontScale="77500" lnSpcReduction="20000"/>
          </a:bodyPr>
          <a:lstStyle/>
          <a:p>
            <a:r>
              <a:rPr lang="he-IL" dirty="0" err="1"/>
              <a:t>המימד</a:t>
            </a:r>
            <a:r>
              <a:rPr lang="he-IL" dirty="0"/>
              <a:t> הניסי שבהצהרת בלפור עולה מבחינה מסוימת עשרת מונים על הנס בהצהרת כורש – בימינו מדובר </a:t>
            </a:r>
            <a:r>
              <a:rPr lang="he-IL" dirty="0" err="1"/>
              <a:t>באמפריה</a:t>
            </a:r>
            <a:r>
              <a:rPr lang="he-IL" dirty="0"/>
              <a:t> נוצרית, עם רקע אנטישמי של כמעט אלפים שנה, שמביאה בשורת גאלה לעם ישראל אחרי גלות של כמעט אלפים שנה. </a:t>
            </a:r>
            <a:endParaRPr lang="en-US" dirty="0"/>
          </a:p>
          <a:p>
            <a:r>
              <a:rPr lang="he-IL" dirty="0"/>
              <a:t>בממשל האנגלי, לא היו הרבה אוהבי ישראל. אך כאשר רצתה יד ההשגחה, זכינו ושלושה אנשי מפתח עמדו בראשות הממלכה: המלך </a:t>
            </a:r>
            <a:r>
              <a:rPr lang="he-IL" dirty="0" err="1"/>
              <a:t>גורג</a:t>
            </a:r>
            <a:r>
              <a:rPr lang="he-IL" dirty="0"/>
              <a:t>' החמישי, ראש הממשלה </a:t>
            </a:r>
            <a:r>
              <a:rPr lang="he-IL" dirty="0" err="1"/>
              <a:t>לויד</a:t>
            </a:r>
            <a:r>
              <a:rPr lang="he-IL" dirty="0"/>
              <a:t> ג'ורג' ושר החוץ ג'ימס בלפור. שנים מהם לא היו צפויים לעמוד בראשות הפירמידה הבריטית. </a:t>
            </a:r>
            <a:endParaRPr lang="en-US" dirty="0"/>
          </a:p>
          <a:p>
            <a:r>
              <a:rPr lang="he-IL" b="1" dirty="0"/>
              <a:t>כשהמלך ג'ורג' החמישי נולד</a:t>
            </a:r>
            <a:r>
              <a:rPr lang="he-IL" dirty="0"/>
              <a:t>, הוא לא היה אמור להיות מלך כלל וכלל. אביו ואחיו הגדול, שהיו אמורים להיות היורשים לפניו, מתו בטרם עת והוא הוכתר למלך אנגליה וקיסר האימפריה. המלך ג'ורג' היה איש צנוע ואוהב ישראל ובהיותו קצין צי התארח בליל הסדר בשנת </a:t>
            </a:r>
            <a:r>
              <a:rPr lang="he-IL" dirty="0" err="1"/>
              <a:t>תרמ</a:t>
            </a:r>
            <a:r>
              <a:rPr lang="he-IL" dirty="0"/>
              <a:t>''ב בירושלים, בביתו של הראשון לציון הגאון רבי רפאל מאיר </a:t>
            </a:r>
            <a:r>
              <a:rPr lang="he-IL" dirty="0" err="1"/>
              <a:t>פאניז'ל</a:t>
            </a:r>
            <a:r>
              <a:rPr lang="he-IL" dirty="0"/>
              <a:t> </a:t>
            </a:r>
            <a:r>
              <a:rPr lang="he-IL" dirty="0" err="1"/>
              <a:t>זצ</a:t>
            </a:r>
            <a:r>
              <a:rPr lang="he-IL" dirty="0"/>
              <a:t>''ל. הוא אמר כי תמיכתו בהצהרת בלפור באה מתוך אמונתם הגדולה של האנגלים בקיום דברי הנביאים: </a:t>
            </a:r>
            <a:r>
              <a:rPr lang="he-IL" b="1" dirty="0"/>
              <a:t>"כתוב בתורה כי עתידים בני ישראל לשוב לארצם, ואני שמח שממלכתי תסייע לכך". </a:t>
            </a:r>
            <a:endParaRPr lang="en-US" b="1" dirty="0"/>
          </a:p>
          <a:p>
            <a:r>
              <a:rPr lang="he-IL" dirty="0"/>
              <a:t>גם כהונתו של ראש הממשלה </a:t>
            </a:r>
            <a:r>
              <a:rPr lang="he-IL" dirty="0" err="1"/>
              <a:t>לויד</a:t>
            </a:r>
            <a:r>
              <a:rPr lang="he-IL" dirty="0"/>
              <a:t> </a:t>
            </a:r>
            <a:r>
              <a:rPr lang="he-IL" dirty="0" err="1"/>
              <a:t>ג'ורד</a:t>
            </a:r>
            <a:r>
              <a:rPr lang="he-IL" dirty="0"/>
              <a:t>' לא הייתה צפויה כלל וכלל. במחצית הראשונה של מלחמת העולם הראשונה, ראש ממשלת בריטניה היה הרברט </a:t>
            </a:r>
            <a:r>
              <a:rPr lang="he-IL" dirty="0" err="1"/>
              <a:t>אסקוית</a:t>
            </a:r>
            <a:r>
              <a:rPr lang="he-IL" dirty="0"/>
              <a:t>', שהתנגד להקמת מדינה יהודית ודחה את הרעיון הזה בטענה כי הוא אבסורדי ובלתי מציאותי. </a:t>
            </a:r>
            <a:r>
              <a:rPr lang="he-IL" dirty="0" err="1"/>
              <a:t>אסקוית</a:t>
            </a:r>
            <a:r>
              <a:rPr lang="he-IL" dirty="0"/>
              <a:t>', שהתנגד להקמת מדינה יהודית, נאלץ להתפטר בכסלו </a:t>
            </a:r>
            <a:r>
              <a:rPr lang="he-IL" dirty="0" err="1"/>
              <a:t>תרע''ז</a:t>
            </a:r>
            <a:r>
              <a:rPr lang="he-IL" dirty="0"/>
              <a:t> בגלל ניהול כושל של מלחמת העולם הראשונה, ובמקומו התמנה </a:t>
            </a:r>
            <a:r>
              <a:rPr lang="he-IL" dirty="0" err="1"/>
              <a:t>לויד</a:t>
            </a:r>
            <a:r>
              <a:rPr lang="he-IL" dirty="0"/>
              <a:t> </a:t>
            </a:r>
            <a:r>
              <a:rPr lang="he-IL" dirty="0" err="1"/>
              <a:t>גורג</a:t>
            </a:r>
            <a:r>
              <a:rPr lang="he-IL" dirty="0"/>
              <a:t>' שאהד בכל ליבו את </a:t>
            </a:r>
            <a:r>
              <a:rPr lang="he-IL" dirty="0" err="1"/>
              <a:t>התנ</a:t>
            </a:r>
            <a:r>
              <a:rPr lang="he-IL" dirty="0"/>
              <a:t>''ך ושמח על הזכות שניתנו לו להיות שותף לקיום הנבואות הכתובות בו.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8" name="תמונה 7">
            <a:extLst>
              <a:ext uri="{FF2B5EF4-FFF2-40B4-BE49-F238E27FC236}">
                <a16:creationId xmlns:a16="http://schemas.microsoft.com/office/drawing/2014/main" id="{17CDAC9B-889C-7157-5FA8-75E470F1981C}"/>
              </a:ext>
            </a:extLst>
          </p:cNvPr>
          <p:cNvPicPr>
            <a:picLocks noChangeAspect="1"/>
          </p:cNvPicPr>
          <p:nvPr/>
        </p:nvPicPr>
        <p:blipFill>
          <a:blip r:embed="rId3"/>
          <a:stretch>
            <a:fillRect/>
          </a:stretch>
        </p:blipFill>
        <p:spPr>
          <a:xfrm>
            <a:off x="4537566" y="0"/>
            <a:ext cx="7654434" cy="3641697"/>
          </a:xfrm>
          <a:prstGeom prst="rect">
            <a:avLst/>
          </a:prstGeom>
        </p:spPr>
      </p:pic>
    </p:spTree>
    <p:custDataLst>
      <p:tags r:id="rId1"/>
    </p:custDataLst>
    <p:extLst>
      <p:ext uri="{BB962C8B-B14F-4D97-AF65-F5344CB8AC3E}">
        <p14:creationId xmlns:p14="http://schemas.microsoft.com/office/powerpoint/2010/main" val="147684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618D3CA-2F0C-FC25-22F2-E9C9DBA12BDE}"/>
              </a:ext>
            </a:extLst>
          </p:cNvPr>
          <p:cNvSpPr>
            <a:spLocks noGrp="1"/>
          </p:cNvSpPr>
          <p:nvPr>
            <p:ph type="title"/>
          </p:nvPr>
        </p:nvSpPr>
        <p:spPr/>
        <p:txBody>
          <a:bodyPr/>
          <a:lstStyle/>
          <a:p>
            <a:r>
              <a:rPr lang="he-IL" dirty="0"/>
              <a:t>הצהרת בלפור</a:t>
            </a:r>
          </a:p>
        </p:txBody>
      </p:sp>
      <p:sp>
        <p:nvSpPr>
          <p:cNvPr id="3" name="מציין מיקום תוכן 2">
            <a:extLst>
              <a:ext uri="{FF2B5EF4-FFF2-40B4-BE49-F238E27FC236}">
                <a16:creationId xmlns:a16="http://schemas.microsoft.com/office/drawing/2014/main" id="{248A8168-B4A0-01A0-14C3-6E5316732D13}"/>
              </a:ext>
            </a:extLst>
          </p:cNvPr>
          <p:cNvSpPr>
            <a:spLocks noGrp="1"/>
          </p:cNvSpPr>
          <p:nvPr>
            <p:ph idx="1"/>
          </p:nvPr>
        </p:nvSpPr>
        <p:spPr/>
        <p:txBody>
          <a:bodyPr>
            <a:normAutofit fontScale="92500" lnSpcReduction="20000"/>
          </a:bodyPr>
          <a:lstStyle/>
          <a:p>
            <a:r>
              <a:rPr lang="he-IL" dirty="0"/>
              <a:t>משרד החוץ, 2 בנובמבר 1917</a:t>
            </a:r>
          </a:p>
          <a:p>
            <a:endParaRPr lang="he-IL" dirty="0"/>
          </a:p>
          <a:p>
            <a:r>
              <a:rPr lang="he-IL" dirty="0"/>
              <a:t>לורד רוטשילד היקר,</a:t>
            </a:r>
          </a:p>
          <a:p>
            <a:endParaRPr lang="he-IL" dirty="0"/>
          </a:p>
          <a:p>
            <a:r>
              <a:rPr lang="he-IL" dirty="0"/>
              <a:t>לעונג רב לי להעביר לידיך להלן, בשמה של ממשלת הוד מלכותו, את הצהרת ההזדהות עם השאיפות היהודיות הציוניות כפי שהוגשה לקבינט ואושרה על ידו:</a:t>
            </a:r>
          </a:p>
          <a:p>
            <a:endParaRPr lang="he-IL" dirty="0"/>
          </a:p>
          <a:p>
            <a:r>
              <a:rPr lang="he-IL" dirty="0"/>
              <a:t>"ממשלת הוד מלכותו רואה בעין יפה הקמת בית לאומי לעם היהודי בארץ ישראל, ותשתדל במיטב מאמציה להקל על השגת מטרה זו, בתנאי ברור שלא ייעשה שום דבר העלול לפגוע בזכויות האזרחיות והדתיות של עדות לא יהודיות בארץ ישראל או בזכויות ובמעמד המדיני של יהודים בכל ארץ אחרת".</a:t>
            </a:r>
          </a:p>
          <a:p>
            <a:endParaRPr lang="he-IL" dirty="0"/>
          </a:p>
          <a:p>
            <a:r>
              <a:rPr lang="he-IL" dirty="0"/>
              <a:t>אודה לך אם תביא את ההצהרה לידיעת ההסתדרות הציונית.</a:t>
            </a:r>
          </a:p>
          <a:p>
            <a:endParaRPr lang="he-IL" dirty="0"/>
          </a:p>
          <a:p>
            <a:r>
              <a:rPr lang="he-IL" dirty="0"/>
              <a:t>בכבוד רב,</a:t>
            </a:r>
          </a:p>
          <a:p>
            <a:endParaRPr lang="he-IL" dirty="0"/>
          </a:p>
          <a:p>
            <a:r>
              <a:rPr lang="he-IL" dirty="0"/>
              <a:t>ארתור ג'יימס בלפור </a:t>
            </a:r>
          </a:p>
        </p:txBody>
      </p:sp>
      <p:sp>
        <p:nvSpPr>
          <p:cNvPr id="4" name="מציין מיקום של מספר שקופית 3">
            <a:extLst>
              <a:ext uri="{FF2B5EF4-FFF2-40B4-BE49-F238E27FC236}">
                <a16:creationId xmlns:a16="http://schemas.microsoft.com/office/drawing/2014/main" id="{149A0143-F385-FFCF-2A40-E0DF59290E5B}"/>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3600118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677334" y="609600"/>
            <a:ext cx="8596668" cy="1320800"/>
          </a:xfrm>
        </p:spPr>
        <p:txBody>
          <a:bodyPr anchor="t">
            <a:normAutofit/>
          </a:bodyPr>
          <a:lstStyle/>
          <a:p>
            <a:r>
              <a:rPr lang="he-IL" dirty="0"/>
              <a:t>מה ראו נוצרים להכיר ביהודים?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677334" y="1484784"/>
            <a:ext cx="5220430" cy="4377076"/>
          </a:xfrm>
        </p:spPr>
        <p:txBody>
          <a:bodyPr>
            <a:normAutofit/>
          </a:bodyPr>
          <a:lstStyle/>
          <a:p>
            <a:pPr>
              <a:lnSpc>
                <a:spcPct val="90000"/>
              </a:lnSpc>
            </a:pPr>
            <a:r>
              <a:rPr lang="he-IL" sz="1500" dirty="0"/>
              <a:t>כיצד יתכן ונוצרים שסוברים שהיהודים לא יחזרו לארץ ישראל מחזירים את היהודים לארץ. </a:t>
            </a:r>
          </a:p>
          <a:p>
            <a:pPr>
              <a:lnSpc>
                <a:spcPct val="90000"/>
              </a:lnSpc>
            </a:pPr>
            <a:r>
              <a:rPr lang="he-IL" sz="1500" dirty="0"/>
              <a:t>שה' רוצה הוא שולח לנשיאות אנשים שמאמינים ב  האוונגליסטים</a:t>
            </a:r>
          </a:p>
          <a:p>
            <a:pPr>
              <a:lnSpc>
                <a:spcPct val="90000"/>
              </a:lnSpc>
            </a:pPr>
            <a:r>
              <a:rPr lang="he-IL" sz="1500" dirty="0"/>
              <a:t>האוונגליים רואים בחזרתם של היהודים לארץ ישראל מקץ 2,000 שנות גלות, ובשליטתם של היהודים בירושלים, את אחד השלבים בדרך לגאולה הנכספת אשר לאחריה על פי אמונתם היהודים יקבלו את אותו האיש כמשיח.</a:t>
            </a:r>
          </a:p>
          <a:p>
            <a:pPr>
              <a:lnSpc>
                <a:spcPct val="90000"/>
              </a:lnSpc>
            </a:pPr>
            <a:r>
              <a:rPr lang="he-IL" sz="1500" dirty="0"/>
              <a:t>על ההצהרה שתישא את שמו אמר בלפור ברבות הימים: "בסיכומו של חשבון היה זה, בהשקיפי לאחור, הדבר הראוי ביותר שעשיתי בחיי".</a:t>
            </a:r>
          </a:p>
          <a:p>
            <a:pPr>
              <a:lnSpc>
                <a:spcPct val="90000"/>
              </a:lnSpc>
            </a:pPr>
            <a:r>
              <a:rPr lang="he-IL" sz="1500" dirty="0"/>
              <a:t>המעניין הוא שגם שאר המדינות מצטרפות להצהרה זו – צרפת, איטליה, ארה"ב.</a:t>
            </a:r>
          </a:p>
          <a:p>
            <a:pPr>
              <a:lnSpc>
                <a:spcPct val="90000"/>
              </a:lnSpc>
            </a:pPr>
            <a:r>
              <a:rPr lang="he-IL" sz="1500" dirty="0"/>
              <a:t>הכיצד?</a:t>
            </a:r>
          </a:p>
        </p:txBody>
      </p:sp>
      <p:pic>
        <p:nvPicPr>
          <p:cNvPr id="5" name="תמונה 4" descr="תמונה שמכילה טקסט, ניתן לאיסוף, מכתב&#10;&#10;התיאור נוצר באופן אוטומטי">
            <a:extLst>
              <a:ext uri="{FF2B5EF4-FFF2-40B4-BE49-F238E27FC236}">
                <a16:creationId xmlns:a16="http://schemas.microsoft.com/office/drawing/2014/main" id="{BB9FE8E3-266C-3ADA-4AF1-CCCF0E3DF996}"/>
              </a:ext>
            </a:extLst>
          </p:cNvPr>
          <p:cNvPicPr>
            <a:picLocks noChangeAspect="1"/>
          </p:cNvPicPr>
          <p:nvPr/>
        </p:nvPicPr>
        <p:blipFill>
          <a:blip r:embed="rId3"/>
          <a:stretch>
            <a:fillRect/>
          </a:stretch>
        </p:blipFill>
        <p:spPr>
          <a:xfrm>
            <a:off x="6087417" y="2159000"/>
            <a:ext cx="3145536" cy="2025725"/>
          </a:xfrm>
          <a:prstGeom prst="rect">
            <a:avLst/>
          </a:prstGeo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a:xfrm>
            <a:off x="8590663" y="6041362"/>
            <a:ext cx="683339" cy="365125"/>
          </a:xfrm>
        </p:spPr>
        <p:txBody>
          <a:bodyPr>
            <a:normAutofit/>
          </a:bodyPr>
          <a:lstStyle/>
          <a:p>
            <a:pPr>
              <a:spcAft>
                <a:spcPts val="600"/>
              </a:spcAft>
            </a:pPr>
            <a:fld id="{519954A3-9DFD-4C44-94BA-B95130A3BA1C}" type="slidenum">
              <a:rPr lang="en-US" smtClean="0"/>
              <a:pPr>
                <a:spcAft>
                  <a:spcPts val="600"/>
                </a:spcAft>
              </a:pPr>
              <a:t>7</a:t>
            </a:fld>
            <a:endParaRPr lang="en-US"/>
          </a:p>
        </p:txBody>
      </p:sp>
    </p:spTree>
    <p:custDataLst>
      <p:tags r:id="rId1"/>
    </p:custDataLst>
    <p:extLst>
      <p:ext uri="{BB962C8B-B14F-4D97-AF65-F5344CB8AC3E}">
        <p14:creationId xmlns:p14="http://schemas.microsoft.com/office/powerpoint/2010/main" val="414370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חוזה המדינה הראשון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ראה בחוברת מה שהביא הרב אלקלעי.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custDataLst>
      <p:tags r:id="rId1"/>
    </p:custDataLst>
    <p:extLst>
      <p:ext uri="{BB962C8B-B14F-4D97-AF65-F5344CB8AC3E}">
        <p14:creationId xmlns:p14="http://schemas.microsoft.com/office/powerpoint/2010/main" val="226035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"כה אמר ה' לכורש משיחו"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המלך כורש הראשון שבתנ"ך כתוב בפירוש שהוא היה שליח ה' ("כה אמר ה' לכורש משיחו" ,אז אם מלך גוי יכול להיות שליח ה' , אז גם יהודי חילוני יכול להיות, ה' הראה לנו דוגמא שיכולה לקרות גם בעתיד) קרא להקמת בית המקדש השני ועלייה לארץ. חלק קטן מעם ישראל עלה לארץ בימי עזרא ונחמיה.</a:t>
            </a:r>
          </a:p>
          <a:p>
            <a:endParaRPr lang="he-IL" dirty="0"/>
          </a:p>
          <a:p>
            <a:r>
              <a:rPr lang="he-IL" dirty="0"/>
              <a:t>כורש השני , הם ממלכת אנגליה  (הצהרת בלפור והמלך ג'ורג' ה5) קראו להקמת בית לאומי לעם היהודי, זה אושר אחר כך בוועידת סן רמו 1920 וגם בוועד הלאומים 1922.</a:t>
            </a:r>
          </a:p>
          <a:p>
            <a:endParaRPr lang="he-IL" dirty="0"/>
          </a:p>
          <a:p>
            <a:r>
              <a:rPr lang="he-IL" dirty="0"/>
              <a:t>אך עם ישראל לא עלה אז, אע"פ שהיה צק פתוח, צ'רצ'יל שאל את חיים ויצמן איפה כל היהודים שאמרת שיעלו לארץ, ויצמן לא ענה. העם לא בא לצערנו.</a:t>
            </a:r>
          </a:p>
          <a:p>
            <a:endParaRPr lang="he-IL" dirty="0"/>
          </a:p>
          <a:p>
            <a:r>
              <a:rPr lang="he-IL" dirty="0"/>
              <a:t>אז ה' שלח צרות לעם ישראל כדי שיתעוררו........  ספרים לבנים של האנגלים שהפכו את פניהם, ושואה.  אך היסוד הראשוני של הצהרת בלפור ,סן רמו וועד הלאומים משמעותיים עד היום גם אם האנגלים הפכו לרעים.</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custDataLst>
      <p:tags r:id="rId1"/>
    </p:custDataLst>
    <p:extLst>
      <p:ext uri="{BB962C8B-B14F-4D97-AF65-F5344CB8AC3E}">
        <p14:creationId xmlns:p14="http://schemas.microsoft.com/office/powerpoint/2010/main" val="25936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B3841-71DA-8356-E02F-3C61D766B50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64582A0-5AD7-51A6-B484-36F82FC7AF90}"/>
              </a:ext>
            </a:extLst>
          </p:cNvPr>
          <p:cNvSpPr>
            <a:spLocks noGrp="1"/>
          </p:cNvSpPr>
          <p:nvPr>
            <p:ph type="title"/>
          </p:nvPr>
        </p:nvSpPr>
        <p:spPr/>
        <p:txBody>
          <a:bodyPr/>
          <a:lstStyle/>
          <a:p>
            <a:pPr algn="ctr"/>
            <a:r>
              <a:rPr lang="he-IL" dirty="0"/>
              <a:t>כורש השלישי</a:t>
            </a:r>
          </a:p>
        </p:txBody>
      </p:sp>
      <p:sp>
        <p:nvSpPr>
          <p:cNvPr id="3" name="מציין מיקום תוכן 2">
            <a:extLst>
              <a:ext uri="{FF2B5EF4-FFF2-40B4-BE49-F238E27FC236}">
                <a16:creationId xmlns:a16="http://schemas.microsoft.com/office/drawing/2014/main" id="{2EDCCCF0-FE56-6659-22DB-D1486CA3FE90}"/>
              </a:ext>
            </a:extLst>
          </p:cNvPr>
          <p:cNvSpPr>
            <a:spLocks noGrp="1"/>
          </p:cNvSpPr>
          <p:nvPr>
            <p:ph idx="1"/>
          </p:nvPr>
        </p:nvSpPr>
        <p:spPr/>
        <p:txBody>
          <a:bodyPr>
            <a:normAutofit/>
          </a:bodyPr>
          <a:lstStyle/>
          <a:p>
            <a:r>
              <a:rPr lang="he-IL" dirty="0"/>
              <a:t>אחר כך הוקמה המדינה ברוך ה', ובכל פעם שעם ישראל פספס את ייעודו בכיבוש ה', ה' שלח התעוררות ,במלחמת ששת הימים ה' בעצמו נתן לנו שטחים עצומים ע"ש </a:t>
            </a:r>
            <a:r>
              <a:rPr lang="he-IL" dirty="0" err="1"/>
              <a:t>יחס"ר</a:t>
            </a:r>
            <a:r>
              <a:rPr lang="he-IL" dirty="0"/>
              <a:t> ועוד, אך עם ישראל לא ישב ביהודה, שומרון ,גולן וסיני,  אז ה' שלח את מלחמת יום כיפור.</a:t>
            </a:r>
          </a:p>
          <a:p>
            <a:endParaRPr lang="he-IL" dirty="0"/>
          </a:p>
          <a:p>
            <a:r>
              <a:rPr lang="he-IL" dirty="0"/>
              <a:t>בדור שלנו ברחו מלבנון (הגליל) ומעזה בגירוש.   </a:t>
            </a:r>
          </a:p>
          <a:p>
            <a:r>
              <a:rPr lang="he-IL" dirty="0"/>
              <a:t>ואז ה' הביא לנו את שמחת תורה תשפ"ד שנראה שזה בדיוק בשטחי ארץ ישראל שננטשו על ידי ממשלות ישראל.</a:t>
            </a:r>
          </a:p>
          <a:p>
            <a:endParaRPr lang="he-IL" dirty="0"/>
          </a:p>
          <a:p>
            <a:r>
              <a:rPr lang="he-IL" dirty="0"/>
              <a:t> אז איפה ה' היה בשמחת תורה?   הוא היה שם בריבוע מזמן, ואמר לנו לרשת את הארץ.   מתי עם ישראל יתעורר לגמרי?  איננו יודעים את דרכי ה', אך אפשר ללמוד המון חכמה מכורש השלישי ,</a:t>
            </a:r>
            <a:r>
              <a:rPr lang="he-IL" dirty="0" err="1"/>
              <a:t>טראמפ</a:t>
            </a:r>
            <a:r>
              <a:rPr lang="he-IL" dirty="0"/>
              <a:t>. מספיק לשמוע מה אומרת ממשלתו העתידית וליישם.</a:t>
            </a:r>
          </a:p>
          <a:p>
            <a:endParaRPr lang="he-IL" dirty="0"/>
          </a:p>
          <a:p>
            <a:r>
              <a:rPr lang="he-IL" dirty="0"/>
              <a:t>בקיצור, אל תשאלו אף פעם איפה היה ה'? תבדקו קודם כל איפה היה עם ישראל ומה עלינו לתקן.</a:t>
            </a:r>
          </a:p>
        </p:txBody>
      </p:sp>
      <p:sp>
        <p:nvSpPr>
          <p:cNvPr id="4" name="מציין מיקום של מספר שקופית 3">
            <a:extLst>
              <a:ext uri="{FF2B5EF4-FFF2-40B4-BE49-F238E27FC236}">
                <a16:creationId xmlns:a16="http://schemas.microsoft.com/office/drawing/2014/main" id="{3E7E4D74-A96F-8EBD-5B85-CE4127543041}"/>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custDataLst>
      <p:tags r:id="rId1"/>
    </p:custDataLst>
    <p:extLst>
      <p:ext uri="{BB962C8B-B14F-4D97-AF65-F5344CB8AC3E}">
        <p14:creationId xmlns:p14="http://schemas.microsoft.com/office/powerpoint/2010/main" val="1050514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52EBC6D-B0D1-12AC-8B64-A1E188D4DC2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D213F7EC-A124-EB31-A1AD-C84DCDC8C18C}"/>
              </a:ext>
            </a:extLst>
          </p:cNvPr>
          <p:cNvSpPr>
            <a:spLocks noGrp="1"/>
          </p:cNvSpPr>
          <p:nvPr>
            <p:ph idx="1"/>
          </p:nvPr>
        </p:nvSpPr>
        <p:spPr/>
        <p:txBody>
          <a:bodyPr/>
          <a:lstStyle/>
          <a:p>
            <a:r>
              <a:rPr lang="he-IL" dirty="0"/>
              <a:t>כמדומני שמה שלומדים מהצהרת בלפור זה מוסר חשוב</a:t>
            </a:r>
          </a:p>
          <a:p>
            <a:r>
              <a:rPr lang="he-IL" dirty="0"/>
              <a:t>מדוע באמת לא עלו עם ישראל אחר כך?</a:t>
            </a:r>
          </a:p>
          <a:p>
            <a:r>
              <a:rPr lang="he-IL" dirty="0"/>
              <a:t>משום שלא ראו בזה חלק מהגאולה. </a:t>
            </a:r>
          </a:p>
          <a:p>
            <a:r>
              <a:rPr lang="he-IL" dirty="0"/>
              <a:t>הם היו בטוחים שגאולה זה רק שמשיח בא. </a:t>
            </a:r>
          </a:p>
          <a:p>
            <a:endParaRPr lang="he-IL" dirty="0"/>
          </a:p>
          <a:p>
            <a:r>
              <a:rPr lang="he-IL" dirty="0"/>
              <a:t>וכמה הדבר חשוב לנו?</a:t>
            </a:r>
          </a:p>
          <a:p>
            <a:r>
              <a:rPr lang="he-IL" dirty="0"/>
              <a:t>אם לא נדע להכיר בהזדמנויות שהשם שולח לנו</a:t>
            </a:r>
          </a:p>
          <a:p>
            <a:r>
              <a:rPr lang="he-IL" dirty="0"/>
              <a:t>שכך הגאולה מגיעה. </a:t>
            </a:r>
          </a:p>
          <a:p>
            <a:r>
              <a:rPr lang="he-IL" dirty="0"/>
              <a:t>נפספס אותם כמו שלצערנו הפסידו רובם את הצהרת בלפור. </a:t>
            </a:r>
          </a:p>
        </p:txBody>
      </p:sp>
      <p:sp>
        <p:nvSpPr>
          <p:cNvPr id="4" name="מציין מיקום של מספר שקופית 3">
            <a:extLst>
              <a:ext uri="{FF2B5EF4-FFF2-40B4-BE49-F238E27FC236}">
                <a16:creationId xmlns:a16="http://schemas.microsoft.com/office/drawing/2014/main" id="{BAF014E4-0637-A4E2-41E0-43A18F579F16}"/>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539710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שמחזרת עטרה לבעליה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t>וכ"ק האדמו"ר </a:t>
            </a:r>
            <a:r>
              <a:rPr lang="he-IL" dirty="0" err="1"/>
              <a:t>מאוסטרובצא</a:t>
            </a:r>
            <a:r>
              <a:rPr lang="he-IL" dirty="0"/>
              <a:t> כתב אז דברי פלא,​​​​​​​מדוע אנו צריכים את 'עזרת הנוצרים' להילחם בישמעאלים?</a:t>
            </a:r>
          </a:p>
          <a:p>
            <a:pPr algn="r"/>
            <a:r>
              <a:rPr lang="he-IL" dirty="0"/>
              <a:t>וז"ל בספרו "מאיר עיני חכמים" </a:t>
            </a:r>
            <a:r>
              <a:rPr lang="he-IL" dirty="0" err="1"/>
              <a:t>מהדורא</a:t>
            </a:r>
            <a:r>
              <a:rPr lang="he-IL" dirty="0"/>
              <a:t> </a:t>
            </a:r>
            <a:r>
              <a:rPr lang="he-IL" dirty="0" err="1"/>
              <a:t>תנינא</a:t>
            </a:r>
            <a:r>
              <a:rPr lang="he-IL" dirty="0"/>
              <a:t> דף </a:t>
            </a:r>
            <a:r>
              <a:rPr lang="he-IL" dirty="0" err="1"/>
              <a:t>כו</a:t>
            </a:r>
            <a:r>
              <a:rPr lang="he-IL" dirty="0"/>
              <a:t> ע"ב:</a:t>
            </a:r>
            <a:br>
              <a:rPr lang="he-IL" dirty="0"/>
            </a:br>
            <a:r>
              <a:rPr lang="he-IL" dirty="0"/>
              <a:t>עוד נראה לי בעניין זה בדברי חז"ל (</a:t>
            </a:r>
            <a:r>
              <a:rPr lang="he-IL" dirty="0" err="1"/>
              <a:t>כדאיתא</a:t>
            </a:r>
            <a:r>
              <a:rPr lang="he-IL" dirty="0"/>
              <a:t> </a:t>
            </a:r>
            <a:r>
              <a:rPr lang="he-IL" dirty="0" err="1"/>
              <a:t>בויקרא</a:t>
            </a:r>
            <a:r>
              <a:rPr lang="he-IL" dirty="0"/>
              <a:t> רבא פ' שמיני בסוף הסדר), וז"ל: ואת החזיר, זו אדום, והוא גרה לא יגר. שאינה גוררת מלכות אחריה. ולמה נקרא שמה חזיר, שמחזרת עטרה לבעליה, </a:t>
            </a:r>
            <a:r>
              <a:rPr lang="he-IL" dirty="0" err="1"/>
              <a:t>הה"ד</a:t>
            </a:r>
            <a:r>
              <a:rPr lang="he-IL" dirty="0"/>
              <a:t> (עובדיה א): ועלו מושיעים בהר ציון לשפוט את הר עשו והייתה לה' המלוכה. </a:t>
            </a:r>
          </a:p>
          <a:p>
            <a:pPr algn="r"/>
            <a:r>
              <a:rPr lang="he-IL" dirty="0"/>
              <a:t>שהתנבאו על זה שהנוצרים יכבשו קודם הגאולה את א"י מיד הישמעאלים [נראה כוונתו </a:t>
            </a:r>
            <a:r>
              <a:rPr lang="he-IL" dirty="0" err="1"/>
              <a:t>להמבואר</a:t>
            </a:r>
            <a:r>
              <a:rPr lang="he-IL" dirty="0"/>
              <a:t> ביחזקאל </a:t>
            </a:r>
            <a:r>
              <a:rPr lang="he-IL" dirty="0" err="1"/>
              <a:t>פל"ב</a:t>
            </a:r>
            <a:r>
              <a:rPr lang="he-IL" dirty="0"/>
              <a:t> </a:t>
            </a:r>
            <a:r>
              <a:rPr lang="he-IL" dirty="0" err="1"/>
              <a:t>ופל"ח</a:t>
            </a:r>
            <a:r>
              <a:rPr lang="he-IL" dirty="0"/>
              <a:t> שבאחרית הימים יכבשו הנוצרים את א"י מידי הישמעאלים, כן מבאר </a:t>
            </a:r>
            <a:r>
              <a:rPr lang="he-IL" dirty="0" err="1"/>
              <a:t>המלבי"ם</a:t>
            </a:r>
            <a:r>
              <a:rPr lang="he-IL" dirty="0"/>
              <a:t> שם]. והם יחזירוה לישראל </a:t>
            </a:r>
            <a:r>
              <a:rPr lang="he-IL" b="1" dirty="0"/>
              <a:t>וכמו שראינו שנתקיים עתה בזמנינו</a:t>
            </a:r>
            <a:r>
              <a:rPr lang="he-IL" dirty="0"/>
              <a:t>, </a:t>
            </a:r>
          </a:p>
          <a:p>
            <a:pPr algn="r"/>
            <a:r>
              <a:rPr lang="he-IL" dirty="0"/>
              <a:t>ויש טעם על זה שצריך להיות יד הנוצרים באמצע ולא שישראל </a:t>
            </a:r>
            <a:r>
              <a:rPr lang="he-IL" dirty="0" err="1"/>
              <a:t>יקחוה</a:t>
            </a:r>
            <a:r>
              <a:rPr lang="he-IL" dirty="0"/>
              <a:t> מיד הישמעאלים בעצמם, והוא לפי שהישמעאלים ידוע שאינם עובדי ע"ז, וכל התפילות והתשבחות שלהם הם רק לד' אחד, והם רגילים הרבה בתפילות לה', וגם יש להם זכות המילה, ואף שאינה בשלמות שהיא בלא פריעה ולא לשמונה ימים רק אחר י"ג שנים, מ"מ קצת זכות הוא להם, כמבואר </a:t>
            </a:r>
            <a:r>
              <a:rPr lang="he-IL" dirty="0" err="1"/>
              <a:t>בזה"ק</a:t>
            </a:r>
            <a:r>
              <a:rPr lang="he-IL" dirty="0"/>
              <a:t> (</a:t>
            </a:r>
            <a:r>
              <a:rPr lang="he-IL" dirty="0" err="1"/>
              <a:t>וארא</a:t>
            </a:r>
            <a:r>
              <a:rPr lang="he-IL" dirty="0"/>
              <a:t> לב) שבשביל זכות זה נתן להם הקב"ה א"י בזמן הגלות ע"ש. </a:t>
            </a:r>
          </a:p>
          <a:p>
            <a:pPr algn="r"/>
            <a:r>
              <a:rPr lang="he-IL" dirty="0"/>
              <a:t>ולכן אם ישראל היו צריכים לקחת א"י מיד הישמעאלים בעצמם הי' ח"ו קטרוג על ישראל שאינם </a:t>
            </a:r>
            <a:r>
              <a:rPr lang="he-IL" dirty="0" err="1"/>
              <a:t>ראוים</a:t>
            </a:r>
            <a:r>
              <a:rPr lang="he-IL" dirty="0"/>
              <a:t> </a:t>
            </a:r>
            <a:r>
              <a:rPr lang="he-IL" dirty="0" err="1"/>
              <a:t>ליקח</a:t>
            </a:r>
            <a:r>
              <a:rPr lang="he-IL" dirty="0"/>
              <a:t> הארץ בידם. </a:t>
            </a:r>
          </a:p>
          <a:p>
            <a:pPr algn="r"/>
            <a:r>
              <a:rPr lang="he-IL" dirty="0"/>
              <a:t>לכן סיבב הקב"ה זה שהנוצרים </a:t>
            </a:r>
            <a:r>
              <a:rPr lang="he-IL" dirty="0" err="1"/>
              <a:t>יקחוה</a:t>
            </a:r>
            <a:r>
              <a:rPr lang="he-IL" dirty="0"/>
              <a:t> מיד הישמעאלים וישראל </a:t>
            </a:r>
            <a:r>
              <a:rPr lang="he-IL" dirty="0" err="1"/>
              <a:t>יקחוה</a:t>
            </a:r>
            <a:r>
              <a:rPr lang="he-IL" dirty="0"/>
              <a:t> מיד הנוצרים, ובזה לא הי' עוד קטרוג על ישראל, כי הנוצרים אין להם זכות הנ"ל והוא ע"ד שאמרו עמון ומואב טהרו </a:t>
            </a:r>
            <a:r>
              <a:rPr lang="he-IL" dirty="0" err="1"/>
              <a:t>בסיחון</a:t>
            </a:r>
            <a:r>
              <a:rPr lang="he-IL" dirty="0"/>
              <a:t>"</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custDataLst>
      <p:tags r:id="rId1"/>
    </p:custDataLst>
    <p:extLst>
      <p:ext uri="{BB962C8B-B14F-4D97-AF65-F5344CB8AC3E}">
        <p14:creationId xmlns:p14="http://schemas.microsoft.com/office/powerpoint/2010/main" val="343189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a:xfrm>
            <a:off x="4997309" y="609600"/>
            <a:ext cx="4276692" cy="1320800"/>
          </a:xfrm>
        </p:spPr>
        <p:txBody>
          <a:bodyPr anchor="ctr">
            <a:normAutofit/>
          </a:bodyPr>
          <a:lstStyle/>
          <a:p>
            <a:r>
              <a:rPr lang="he-IL" dirty="0"/>
              <a:t>סר פחד השבועות</a:t>
            </a:r>
          </a:p>
        </p:txBody>
      </p:sp>
      <p:pic>
        <p:nvPicPr>
          <p:cNvPr id="6" name="תמונה 5">
            <a:extLst>
              <a:ext uri="{FF2B5EF4-FFF2-40B4-BE49-F238E27FC236}">
                <a16:creationId xmlns:a16="http://schemas.microsoft.com/office/drawing/2014/main" id="{F8614355-E717-0CF9-ED97-4480FCA573CD}"/>
              </a:ext>
            </a:extLst>
          </p:cNvPr>
          <p:cNvPicPr>
            <a:picLocks noChangeAspect="1"/>
          </p:cNvPicPr>
          <p:nvPr/>
        </p:nvPicPr>
        <p:blipFill>
          <a:blip r:embed="rId3"/>
          <a:stretch>
            <a:fillRect/>
          </a:stretch>
        </p:blipFill>
        <p:spPr>
          <a:xfrm>
            <a:off x="101601" y="0"/>
            <a:ext cx="4355980" cy="6634480"/>
          </a:xfrm>
          <a:prstGeom prst="rect">
            <a:avLst/>
          </a:prstGeom>
        </p:spPr>
      </p:pic>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4985823" y="2160589"/>
            <a:ext cx="4285176" cy="3768573"/>
          </a:xfrm>
        </p:spPr>
        <p:txBody>
          <a:bodyPr>
            <a:normAutofit fontScale="85000" lnSpcReduction="10000"/>
          </a:bodyPr>
          <a:lstStyle/>
          <a:p>
            <a:r>
              <a:rPr lang="he-IL" dirty="0"/>
              <a:t> האם ידעת ש"המשך חכמה" פסק שבעקבות הצהרת בלפור אין איסור של שלושת השבועות?</a:t>
            </a:r>
          </a:p>
          <a:p>
            <a:r>
              <a:rPr lang="he-IL" dirty="0"/>
              <a:t>מעשה שהיה לי פעם שדיברתי עם ת"ח גדול ומפורסם.</a:t>
            </a:r>
          </a:p>
          <a:p>
            <a:r>
              <a:rPr lang="he-IL" dirty="0"/>
              <a:t>והוא אמר לי שהוא חושש שדבר זה אסור מצד שלושת השבועות.</a:t>
            </a:r>
          </a:p>
          <a:p>
            <a:r>
              <a:rPr lang="he-IL" dirty="0"/>
              <a:t>אמרתי לו אבל המשך חכמה פסק מפורש שלאחר הצהרת בלפור אין איסור שלושת השבועות?</a:t>
            </a:r>
          </a:p>
          <a:p>
            <a:r>
              <a:rPr lang="he-IL" dirty="0"/>
              <a:t>הוא אמר לי - זהו חידוש עצום מעולם לא שמעתי.</a:t>
            </a:r>
          </a:p>
          <a:p>
            <a:r>
              <a:rPr lang="he-IL" dirty="0"/>
              <a:t>אמרתי לו הרי זה כתוב מפורש ללא שום חולק.</a:t>
            </a:r>
          </a:p>
          <a:p>
            <a:r>
              <a:rPr lang="he-IL" dirty="0"/>
              <a:t>והוא היה ממש נדהם שהוא לא הכיר את הדברים.</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a:xfrm>
            <a:off x="8590663" y="6041362"/>
            <a:ext cx="683339" cy="365125"/>
          </a:xfrm>
        </p:spPr>
        <p:txBody>
          <a:bodyPr>
            <a:normAutofit/>
          </a:bodyPr>
          <a:lstStyle/>
          <a:p>
            <a:pPr>
              <a:spcAft>
                <a:spcPts val="600"/>
              </a:spcAft>
            </a:pPr>
            <a:fld id="{519954A3-9DFD-4C44-94BA-B95130A3BA1C}" type="slidenum">
              <a:rPr lang="en-US" smtClean="0"/>
              <a:pPr>
                <a:spcAft>
                  <a:spcPts val="600"/>
                </a:spcAft>
              </a:pPr>
              <a:t>13</a:t>
            </a:fld>
            <a:endParaRPr lang="en-US"/>
          </a:p>
        </p:txBody>
      </p:sp>
    </p:spTree>
    <p:custDataLst>
      <p:tags r:id="rId1"/>
    </p:custDataLst>
    <p:extLst>
      <p:ext uri="{BB962C8B-B14F-4D97-AF65-F5344CB8AC3E}">
        <p14:creationId xmlns:p14="http://schemas.microsoft.com/office/powerpoint/2010/main" val="3287042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3.9|8.7|21|2.5|124.5"/>
</p:tagLst>
</file>

<file path=ppt/tags/tag2.xml><?xml version="1.0" encoding="utf-8"?>
<p:tagLst xmlns:a="http://schemas.openxmlformats.org/drawingml/2006/main" xmlns:r="http://schemas.openxmlformats.org/officeDocument/2006/relationships" xmlns:p="http://schemas.openxmlformats.org/presentationml/2006/main">
  <p:tag name="TIMING" val="|8.8|10.4|60.1|122.1|9.7|53.7|9|2.7"/>
</p:tagLst>
</file>

<file path=ppt/tags/tag3.xml><?xml version="1.0" encoding="utf-8"?>
<p:tagLst xmlns:a="http://schemas.openxmlformats.org/drawingml/2006/main" xmlns:r="http://schemas.openxmlformats.org/officeDocument/2006/relationships" xmlns:p="http://schemas.openxmlformats.org/presentationml/2006/main">
  <p:tag name="TIMING" val="|13.6|66.5|8.1|11.9|11.6"/>
</p:tagLst>
</file>

<file path=ppt/tags/tag4.xml><?xml version="1.0" encoding="utf-8"?>
<p:tagLst xmlns:a="http://schemas.openxmlformats.org/drawingml/2006/main" xmlns:r="http://schemas.openxmlformats.org/officeDocument/2006/relationships" xmlns:p="http://schemas.openxmlformats.org/presentationml/2006/main">
  <p:tag name="TIMING" val="|15.1|21.9|30.3|33.5"/>
</p:tagLst>
</file>

<file path=ppt/tags/tag5.xml><?xml version="1.0" encoding="utf-8"?>
<p:tagLst xmlns:a="http://schemas.openxmlformats.org/drawingml/2006/main" xmlns:r="http://schemas.openxmlformats.org/officeDocument/2006/relationships" xmlns:p="http://schemas.openxmlformats.org/presentationml/2006/main">
  <p:tag name="TIMING" val="|1.8|53.3|30.1|26.9|237.5|1.6"/>
</p:tagLst>
</file>

<file path=ppt/tags/tag6.xml><?xml version="1.0" encoding="utf-8"?>
<p:tagLst xmlns:a="http://schemas.openxmlformats.org/drawingml/2006/main" xmlns:r="http://schemas.openxmlformats.org/officeDocument/2006/relationships" xmlns:p="http://schemas.openxmlformats.org/presentationml/2006/main">
  <p:tag name="TIMING" val="|385"/>
</p:tagLst>
</file>

<file path=ppt/tags/tag7.xml><?xml version="1.0" encoding="utf-8"?>
<p:tagLst xmlns:a="http://schemas.openxmlformats.org/drawingml/2006/main" xmlns:r="http://schemas.openxmlformats.org/officeDocument/2006/relationships" xmlns:p="http://schemas.openxmlformats.org/presentationml/2006/main">
  <p:tag name="TIMING" val="|2.6|20.4|6.9|43.5"/>
</p:tagLst>
</file>

<file path=ppt/tags/tag8.xml><?xml version="1.0" encoding="utf-8"?>
<p:tagLst xmlns:a="http://schemas.openxmlformats.org/drawingml/2006/main" xmlns:r="http://schemas.openxmlformats.org/officeDocument/2006/relationships" xmlns:p="http://schemas.openxmlformats.org/presentationml/2006/main">
  <p:tag name="TIMING" val="|1.4|81.2|0.5|1.4|0.4"/>
</p:tagLst>
</file>

<file path=ppt/tags/tag9.xml><?xml version="1.0" encoding="utf-8"?>
<p:tagLst xmlns:a="http://schemas.openxmlformats.org/drawingml/2006/main" xmlns:r="http://schemas.openxmlformats.org/officeDocument/2006/relationships" xmlns:p="http://schemas.openxmlformats.org/presentationml/2006/main">
  <p:tag name="TIMING" val="|14.8|10.1|22|23.8|47.1|11.1"/>
</p:tagLst>
</file>

<file path=ppt/tags/tag10.xml><?xml version="1.0" encoding="utf-8"?>
<p:tagLst xmlns:a="http://schemas.openxmlformats.org/drawingml/2006/main" xmlns:r="http://schemas.openxmlformats.org/officeDocument/2006/relationships" xmlns:p="http://schemas.openxmlformats.org/presentationml/2006/main">
  <p:tag name="TIMING" val="|12.7|2.5"/>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29231</TotalTime>
  <Words>1760</Words>
  <Application>Microsoft Office PowerPoint</Application>
  <PresentationFormat>מסך רחב</PresentationFormat>
  <Paragraphs>104</Paragraphs>
  <Slides>13</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4</vt:i4>
      </vt:variant>
      <vt:variant>
        <vt:lpstr>כותרות שקופיות</vt:lpstr>
      </vt:variant>
      <vt:variant>
        <vt:i4>13</vt:i4>
      </vt:variant>
    </vt:vector>
  </HeadingPairs>
  <TitlesOfParts>
    <vt:vector size="21" baseType="lpstr">
      <vt:lpstr>Arial</vt:lpstr>
      <vt:lpstr>Calibri</vt:lpstr>
      <vt:lpstr>Trebuchet MS</vt:lpstr>
      <vt:lpstr>Wingdings 3</vt:lpstr>
      <vt:lpstr>2_פיאה</vt:lpstr>
      <vt:lpstr>פיאה</vt:lpstr>
      <vt:lpstr>3_פיאה</vt:lpstr>
      <vt:lpstr>1_פיאה</vt:lpstr>
      <vt:lpstr>הצהרת בלפור המימד הניסי</vt:lpstr>
      <vt:lpstr>הצהרת כורש</vt:lpstr>
      <vt:lpstr>כמה יהודים עלו? </vt:lpstr>
      <vt:lpstr>עושה חדשות בעל מלחמות</vt:lpstr>
      <vt:lpstr>המימד הנסי בהצהרת בלפור </vt:lpstr>
      <vt:lpstr>הצהרת בלפור</vt:lpstr>
      <vt:lpstr>מה ראו נוצרים להכיר ביהודים?</vt:lpstr>
      <vt:lpstr>חוזה המדינה הראשון</vt:lpstr>
      <vt:lpstr>"כה אמר ה' לכורש משיחו"</vt:lpstr>
      <vt:lpstr>כורש השלישי</vt:lpstr>
      <vt:lpstr>מצגת של PowerPoint‏</vt:lpstr>
      <vt:lpstr>שמחזרת עטרה לבעליה</vt:lpstr>
      <vt:lpstr>סר פחד השבועות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23</cp:revision>
  <cp:lastPrinted>2024-02-26T05:45:50Z</cp:lastPrinted>
  <dcterms:created xsi:type="dcterms:W3CDTF">2024-02-23T09:02:47Z</dcterms:created>
  <dcterms:modified xsi:type="dcterms:W3CDTF">2024-11-19T13:33:55Z</dcterms:modified>
</cp:coreProperties>
</file>