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2" r:id="rId7"/>
    <p:sldId id="261" r:id="rId8"/>
    <p:sldId id="263" r:id="rId9"/>
    <p:sldId id="264" r:id="rId10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1D6FF"/>
    <a:srgbClr val="7043ED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13" autoAdjust="0"/>
    <p:restoredTop sz="94660"/>
  </p:normalViewPr>
  <p:slideViewPr>
    <p:cSldViewPr snapToGrid="0">
      <p:cViewPr varScale="1">
        <p:scale>
          <a:sx n="79" d="100"/>
          <a:sy n="79" d="100"/>
        </p:scale>
        <p:origin x="86" y="4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F634629-C1F9-D99A-BC4E-55458EAB0F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0CF7673A-79EA-FD5C-7500-8641B428EE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E18B4BD-738C-FA1A-FAE0-427D62849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891D7-71AC-4233-9D00-B18BDBF81C46}" type="datetimeFigureOut">
              <a:rPr lang="he-IL" smtClean="0"/>
              <a:t>א'/שבט/תשפ"ד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BD271E3-43DF-7A65-D563-5889B9700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BA094F8-A4BB-0E16-56E1-D8C5BA00D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5CCC9-A08C-4A1B-87A1-26337D9AEDE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99553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D85DE51-6F84-F00E-E1B2-C8C8BFDC1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39820C5-7927-6A0C-3DE8-A328EF6F7F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E05FE09-CD53-D352-26A2-9C334614A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891D7-71AC-4233-9D00-B18BDBF81C46}" type="datetimeFigureOut">
              <a:rPr lang="he-IL" smtClean="0"/>
              <a:t>א'/שבט/תשפ"ד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BC26FD1A-54C0-2A97-DC6E-25550BC40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56003E7-1158-14CC-DA28-D67C29729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5CCC9-A08C-4A1B-87A1-26337D9AEDE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9649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F538036-B6B6-7160-AD7E-5912739DE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5F15EFE0-7156-8419-37C9-78734DE298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09CBDFB-44AD-960A-6189-58B3BEF67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891D7-71AC-4233-9D00-B18BDBF81C46}" type="datetimeFigureOut">
              <a:rPr lang="he-IL" smtClean="0"/>
              <a:t>א'/שבט/תשפ"ד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56E4731-5DCC-8179-2D3D-D98798F98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1988F47-8E4F-5857-D9F8-51E83CB67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5CCC9-A08C-4A1B-87A1-26337D9AEDE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41882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50DFC81-814B-0323-CF87-D250B97F9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CDAE4E0-7D4F-852F-5FDE-AFBD1A0DDB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206E18D5-F459-08A0-AA11-6838570267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0E6C925E-5E40-2A27-7E4A-DE4D183BE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891D7-71AC-4233-9D00-B18BDBF81C46}" type="datetimeFigureOut">
              <a:rPr lang="he-IL" smtClean="0"/>
              <a:t>א'/שבט/תשפ"ד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DDD90522-EF0A-9E8D-17DB-789A19239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F0A15932-9BDD-8208-D17D-581B68687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5CCC9-A08C-4A1B-87A1-26337D9AEDE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71262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467EEF4-084C-2A99-E2F4-0A9FC33F6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6914B7E2-085A-0707-F645-4FC110E861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638039BC-13A6-3B74-80C1-E3BFCEAF32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C652D63C-D6C0-FAD3-4535-3D4F474420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F92B8A5D-4745-F79E-6275-288B7741AD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AA6F1CAB-DDC3-79CA-F571-AB52B9D7C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891D7-71AC-4233-9D00-B18BDBF81C46}" type="datetimeFigureOut">
              <a:rPr lang="he-IL" smtClean="0"/>
              <a:t>א'/שבט/תשפ"ד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6A04F312-96F7-3A3D-4A81-0B6594B8A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CF900C3B-9846-AF2F-DF24-F5146B2EC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5CCC9-A08C-4A1B-87A1-26337D9AEDE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40766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C986B0A-99E5-C4C2-8585-98E6C7DAC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BF27A658-0A51-1158-C83D-2717135D5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891D7-71AC-4233-9D00-B18BDBF81C46}" type="datetimeFigureOut">
              <a:rPr lang="he-IL" smtClean="0"/>
              <a:t>א'/שבט/תשפ"ד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2BF23CCF-52FF-6245-03CF-13157BF31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4B9BD37A-72F7-1551-71F9-A179B4F8A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5CCC9-A08C-4A1B-87A1-26337D9AEDE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26497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A1E9BEC1-EA36-61E5-0D59-1A130CDB2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891D7-71AC-4233-9D00-B18BDBF81C46}" type="datetimeFigureOut">
              <a:rPr lang="he-IL" smtClean="0"/>
              <a:t>א'/שבט/תשפ"ד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E0C694B0-EFA0-0838-14FD-6E721342D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26DE0FF-B488-0290-CBBF-184268A84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5CCC9-A08C-4A1B-87A1-26337D9AEDE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23799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AA75B1B-5A6D-62D0-6CE5-ABADE1951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C90105F-B892-F817-3791-F731DE0C02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D22C3EE7-F52D-BA4D-EC90-C84C2A4DE2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DBE26584-04C8-F99C-C02D-63447D99B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891D7-71AC-4233-9D00-B18BDBF81C46}" type="datetimeFigureOut">
              <a:rPr lang="he-IL" smtClean="0"/>
              <a:t>א'/שבט/תשפ"ד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4F2D4173-20FF-F8EE-3C4B-2666EFE0D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B716211B-D25A-66B1-C0B5-FC0EC1AB7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5CCC9-A08C-4A1B-87A1-26337D9AEDE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72501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CD8CFEA-0692-4B32-A741-575622A9D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71C3BDDC-34FE-23D7-70F4-855A5EBD1C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BAA4AA4F-DD22-29AD-FB10-AC3EAE79DA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406DD42C-CB9C-B495-F7A1-6177FE7CD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891D7-71AC-4233-9D00-B18BDBF81C46}" type="datetimeFigureOut">
              <a:rPr lang="he-IL" smtClean="0"/>
              <a:t>א'/שבט/תשפ"ד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24701558-1110-2661-2BF3-5863E9AB0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171AA944-9D11-83C0-FD35-5CF7864F2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5CCC9-A08C-4A1B-87A1-26337D9AEDE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48156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02FF49F-3823-6AD3-65AA-A9C68B30F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0011FDA1-3234-62CC-0BCC-D6F426342B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B96889C-9514-4D7B-CEFC-4BF959DFF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891D7-71AC-4233-9D00-B18BDBF81C46}" type="datetimeFigureOut">
              <a:rPr lang="he-IL" smtClean="0"/>
              <a:t>א'/שבט/תשפ"ד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BEB2DA5-2BE5-2493-6779-E909716A6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15CFF8F-D796-4159-A354-983490596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5CCC9-A08C-4A1B-87A1-26337D9AEDE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0608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30059AFD-6874-69AE-7D15-E43A850CB3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3AD1EAAF-E113-35CC-20D7-52412A2F20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B5330471-F9F5-762F-EB6F-4B5F9B5F0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891D7-71AC-4233-9D00-B18BDBF81C46}" type="datetimeFigureOut">
              <a:rPr lang="he-IL" smtClean="0"/>
              <a:t>א'/שבט/תשפ"ד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804408F-83D0-7E49-6B69-FD7C0D033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4697988-BA1F-D174-03DC-5981CAE3F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5CCC9-A08C-4A1B-87A1-26337D9AEDE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09973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FD0881F4-A2AF-8512-3946-D69C72D2DA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0D576EE5-D4C7-BB03-D629-5BB8E7E421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C8D4D3E-B498-497F-258C-E47950374A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D891D7-71AC-4233-9D00-B18BDBF81C46}" type="datetimeFigureOut">
              <a:rPr lang="he-IL" smtClean="0"/>
              <a:t>א'/שבט/תשפ"ד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DC23D17-E986-D31E-6DD5-E2D8D8B509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D015E6C-1343-98AB-439F-18FC4A2C0D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85CCC9-A08C-4A1B-87A1-26337D9AEDE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37553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39DBA04-1366-5F5A-8BB3-79036E118C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e-IL" sz="8800" dirty="0">
                <a:effectLst>
                  <a:glow rad="63500">
                    <a:schemeClr val="accent5">
                      <a:satMod val="175000"/>
                    </a:schemeClr>
                  </a:glow>
                </a:effectLst>
              </a:rPr>
              <a:t>הסוד של א' שבט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697DCE7D-8E98-8007-091A-79599B8EC4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224618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FF">
            <a:alpha val="5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3A1FE23-3EC4-27BC-7481-3E4EDA3A2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באחד בשבט – ר"ה לאילן כדברי ב"ש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8BD14809-C42A-B2D2-2F02-30BA584E88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למה סתם התנא – כדברי בית שמאי?</a:t>
            </a:r>
          </a:p>
          <a:p>
            <a:r>
              <a:rPr lang="he-IL" dirty="0"/>
              <a:t>היכן מרומז התאריך בתורה? </a:t>
            </a:r>
          </a:p>
        </p:txBody>
      </p:sp>
    </p:spTree>
    <p:extLst>
      <p:ext uri="{BB962C8B-B14F-4D97-AF65-F5344CB8AC3E}">
        <p14:creationId xmlns:p14="http://schemas.microsoft.com/office/powerpoint/2010/main" val="2743304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FF">
            <a:alpha val="5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3A1FE23-3EC4-27BC-7481-3E4EDA3A2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dirty="0"/>
              <a:t>החומש החמישי נאמר בחודש החמישי </a:t>
            </a:r>
            <a:r>
              <a:rPr lang="he-IL" sz="1400" dirty="0"/>
              <a:t>(מתשרי)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8BD14809-C42A-B2D2-2F02-30BA584E88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e-IL" dirty="0"/>
              <a:t>דברים פרק א פסוק א - ג</a:t>
            </a:r>
          </a:p>
          <a:p>
            <a:r>
              <a:rPr lang="he-IL" dirty="0"/>
              <a:t>(א) אֵלֶּה הַדְּבָרִים אֲשֶׁר דִּבֶּר מֹשֶׁה אֶל כָּל יִשְׂרָאֵל בְּעֵבֶר הַיַּרְדֵּן בַּמִּדְבָּר בָּעֲרָבָה מוֹל סוּף בֵּין פָּארָן וּבֵין תֹּפֶל וְלָבָן </a:t>
            </a:r>
            <a:r>
              <a:rPr lang="he-IL" dirty="0" err="1"/>
              <a:t>וַחֲצֵרֹת</a:t>
            </a:r>
            <a:r>
              <a:rPr lang="he-IL" dirty="0"/>
              <a:t> וְדִי זָהָב:</a:t>
            </a:r>
          </a:p>
          <a:p>
            <a:r>
              <a:rPr lang="he-IL" dirty="0"/>
              <a:t>(ב) אַחַד עָשָׂר יוֹם מֵחֹרֵב דֶּרֶךְ הַר שֵׂעִיר עַד קָדֵשׁ בַּרְנֵעַ:</a:t>
            </a:r>
          </a:p>
          <a:p>
            <a:r>
              <a:rPr lang="he-IL" dirty="0"/>
              <a:t>(ג) וַיְהִי בְּאַרְבָּעִים שָׁנָה בְּעַשְׁתֵּי עָשָׂר חֹדֶשׁ בְּאֶחָד לַחֹדֶשׁ דִּבֶּר מֹשֶׁה אֶל בְּנֵי יִשְׂרָאֵל כְּכֹל אֲשֶׁר </a:t>
            </a:r>
            <a:r>
              <a:rPr lang="he-IL" dirty="0" err="1"/>
              <a:t>צִוָּה</a:t>
            </a:r>
            <a:r>
              <a:rPr lang="he-IL" dirty="0"/>
              <a:t> יְיָ אֹתוֹ </a:t>
            </a:r>
            <a:r>
              <a:rPr lang="he-IL" dirty="0" err="1"/>
              <a:t>אֲלֵהֶם</a:t>
            </a:r>
            <a:r>
              <a:rPr lang="he-IL" dirty="0"/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1197331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FF">
            <a:alpha val="5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3A1FE23-3EC4-27BC-7481-3E4EDA3A2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באר – מים שעולים מלמטה למעלה. 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8BD14809-C42A-B2D2-2F02-30BA584E88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משה מבאר את התורה – הקב"ה הביא תורה שבכתב מלמעלה – ואנו מבארים אותה. </a:t>
            </a:r>
          </a:p>
          <a:p>
            <a:r>
              <a:rPr lang="he-IL" dirty="0"/>
              <a:t>האדמו"ר </a:t>
            </a:r>
            <a:r>
              <a:rPr lang="he-IL" dirty="0" err="1"/>
              <a:t>מאוזרוב</a:t>
            </a:r>
            <a:r>
              <a:rPr lang="he-IL" dirty="0"/>
              <a:t> כתב ספר באר משה ונפטר – בא' בשבט. </a:t>
            </a:r>
          </a:p>
        </p:txBody>
      </p:sp>
    </p:spTree>
    <p:extLst>
      <p:ext uri="{BB962C8B-B14F-4D97-AF65-F5344CB8AC3E}">
        <p14:creationId xmlns:p14="http://schemas.microsoft.com/office/powerpoint/2010/main" val="2675014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FF">
            <a:alpha val="5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3A1FE23-3EC4-27BC-7481-3E4EDA3A2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21405"/>
            <a:ext cx="10515600" cy="2986392"/>
          </a:xfrm>
        </p:spPr>
        <p:txBody>
          <a:bodyPr/>
          <a:lstStyle/>
          <a:p>
            <a:r>
              <a:rPr lang="he-IL" dirty="0"/>
              <a:t>המספר חמש – מסמל ההשפעה מלמטה למעלה. 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8BD14809-C42A-B2D2-2F02-30BA584E8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12077"/>
            <a:ext cx="10515600" cy="1877573"/>
          </a:xfrm>
        </p:spPr>
        <p:txBody>
          <a:bodyPr>
            <a:normAutofit fontScale="92500" lnSpcReduction="10000"/>
          </a:bodyPr>
          <a:lstStyle/>
          <a:p>
            <a:r>
              <a:rPr lang="he-IL" dirty="0"/>
              <a:t>הקול החמישי – ארבע קולות ה' נתן – ועם ישראל מודים לה' בקול החמישי. </a:t>
            </a:r>
          </a:p>
          <a:p>
            <a:r>
              <a:rPr lang="he-IL" dirty="0"/>
              <a:t>הלשון החמישית – ארבע לשונות של גאולה ללא תנאי – והחמישית תלויה בהודיה של ישראל על הארבעה. </a:t>
            </a:r>
          </a:p>
          <a:p>
            <a:r>
              <a:rPr lang="he-IL" dirty="0"/>
              <a:t>האות </a:t>
            </a:r>
            <a:r>
              <a:rPr lang="he-IL" dirty="0">
                <a:cs typeface="DBS-Stam" pitchFamily="2" charset="-79"/>
              </a:rPr>
              <a:t>ה</a:t>
            </a:r>
            <a:r>
              <a:rPr lang="he-IL" dirty="0"/>
              <a:t>' – בנויה מ ד ו י' שמופנה כלפיה.  </a:t>
            </a:r>
          </a:p>
          <a:p>
            <a:r>
              <a:rPr lang="he-IL" dirty="0" err="1"/>
              <a:t>האשה</a:t>
            </a:r>
            <a:r>
              <a:rPr lang="he-IL" dirty="0"/>
              <a:t> היא אות ה' – שמסמלת את ההשפעה מלמטה למעלה. </a:t>
            </a:r>
          </a:p>
        </p:txBody>
      </p:sp>
    </p:spTree>
    <p:extLst>
      <p:ext uri="{BB962C8B-B14F-4D97-AF65-F5344CB8AC3E}">
        <p14:creationId xmlns:p14="http://schemas.microsoft.com/office/powerpoint/2010/main" val="2242411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FF">
            <a:alpha val="5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3A1FE23-3EC4-27BC-7481-3E4EDA3A2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בחודש החמישי – מתחילה הארץ לפרוח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8BD14809-C42A-B2D2-2F02-30BA584E88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ארבעה חודשים הראשונים  - ירד גשמים מהשמים והארץ לא הפריחה בכלל.</a:t>
            </a:r>
          </a:p>
          <a:p>
            <a:r>
              <a:rPr lang="he-IL" dirty="0"/>
              <a:t>בחודש החמישי – מתחיל הפריחה מהארץ. </a:t>
            </a:r>
          </a:p>
        </p:txBody>
      </p:sp>
    </p:spTree>
    <p:extLst>
      <p:ext uri="{BB962C8B-B14F-4D97-AF65-F5344CB8AC3E}">
        <p14:creationId xmlns:p14="http://schemas.microsoft.com/office/powerpoint/2010/main" val="3342904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FF">
            <a:alpha val="5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3A1FE23-3EC4-27BC-7481-3E4EDA3A2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ב"ש מציינים את השורש</a:t>
            </a:r>
            <a:br>
              <a:rPr lang="he-IL" dirty="0"/>
            </a:br>
            <a:r>
              <a:rPr lang="he-IL" dirty="0"/>
              <a:t>ב"ה מציינים את ההתגלות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8BD14809-C42A-B2D2-2F02-30BA584E88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באחד בשבט מתחילה הפריחה בארץ.</a:t>
            </a:r>
          </a:p>
          <a:p>
            <a:r>
              <a:rPr lang="he-IL" dirty="0"/>
              <a:t>בט"ו בשבט זה ניכר כבר בעץ.</a:t>
            </a:r>
          </a:p>
          <a:p>
            <a:r>
              <a:rPr lang="he-IL" dirty="0"/>
              <a:t>כמו הירח שנולד בא' ומתגלה במלואו בט"ו. </a:t>
            </a:r>
          </a:p>
        </p:txBody>
      </p:sp>
    </p:spTree>
    <p:extLst>
      <p:ext uri="{BB962C8B-B14F-4D97-AF65-F5344CB8AC3E}">
        <p14:creationId xmlns:p14="http://schemas.microsoft.com/office/powerpoint/2010/main" val="30517335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FF">
            <a:alpha val="5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3A1FE23-3EC4-27BC-7481-3E4EDA3A2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בחודש שבט – כולנו יכולים לפרוח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8BD14809-C42A-B2D2-2F02-30BA584E88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לחדש דברים נפלאים בתורה. </a:t>
            </a:r>
          </a:p>
          <a:p>
            <a:r>
              <a:rPr lang="he-IL" dirty="0"/>
              <a:t>להודות להשם על כל מה שקיבלנו – ובזה אנחנו פורחים. </a:t>
            </a:r>
          </a:p>
          <a:p>
            <a:r>
              <a:rPr lang="he-IL" dirty="0"/>
              <a:t>לחדש עבודת השם חדשה – מלאת שמחה ואהבה. </a:t>
            </a:r>
          </a:p>
        </p:txBody>
      </p:sp>
    </p:spTree>
    <p:extLst>
      <p:ext uri="{BB962C8B-B14F-4D97-AF65-F5344CB8AC3E}">
        <p14:creationId xmlns:p14="http://schemas.microsoft.com/office/powerpoint/2010/main" val="2413536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43ED">
            <a:alpha val="7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3A1FE23-3EC4-27BC-7481-3E4EDA3A2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חודש טוב – מלא פריחה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8BD14809-C42A-B2D2-2F02-30BA584E88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he-IL" dirty="0">
                <a:highlight>
                  <a:srgbClr val="61D6FF"/>
                </a:highlight>
              </a:rPr>
              <a:t>יהודה  טאוב </a:t>
            </a:r>
            <a:r>
              <a:rPr lang="he-IL" dirty="0" err="1">
                <a:highlight>
                  <a:srgbClr val="61D6FF"/>
                </a:highlight>
              </a:rPr>
              <a:t>סנדאות</a:t>
            </a:r>
            <a:r>
              <a:rPr lang="he-IL" dirty="0">
                <a:highlight>
                  <a:srgbClr val="61D6FF"/>
                </a:highlight>
              </a:rPr>
              <a:t> – להתענג באהבה</a:t>
            </a:r>
          </a:p>
          <a:p>
            <a:pPr algn="ctr"/>
            <a:r>
              <a:rPr lang="he-IL" dirty="0">
                <a:highlight>
                  <a:srgbClr val="61D6FF"/>
                </a:highlight>
              </a:rPr>
              <a:t>לעשות את הכול מתוך שמחה</a:t>
            </a:r>
          </a:p>
        </p:txBody>
      </p:sp>
    </p:spTree>
    <p:extLst>
      <p:ext uri="{BB962C8B-B14F-4D97-AF65-F5344CB8AC3E}">
        <p14:creationId xmlns:p14="http://schemas.microsoft.com/office/powerpoint/2010/main" val="469269809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308</Words>
  <Application>Microsoft Office PowerPoint</Application>
  <PresentationFormat>מסך רחב</PresentationFormat>
  <Paragraphs>31</Paragraphs>
  <Slides>9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ערכת נושא Office</vt:lpstr>
      <vt:lpstr>הסוד של א' שבט</vt:lpstr>
      <vt:lpstr>באחד בשבט – ר"ה לאילן כדברי ב"ש</vt:lpstr>
      <vt:lpstr>החומש החמישי נאמר בחודש החמישי (מתשרי)</vt:lpstr>
      <vt:lpstr>באר – מים שעולים מלמטה למעלה. </vt:lpstr>
      <vt:lpstr>המספר חמש – מסמל ההשפעה מלמטה למעלה. </vt:lpstr>
      <vt:lpstr>בחודש החמישי – מתחילה הארץ לפרוח</vt:lpstr>
      <vt:lpstr>ב"ש מציינים את השורש ב"ה מציינים את ההתגלות</vt:lpstr>
      <vt:lpstr>בחודש שבט – כולנו יכולים לפרוח</vt:lpstr>
      <vt:lpstr>חודש טוב – מלא פריחה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הסוד של א' שבט</dc:title>
  <dc:creator>יהודה טאוב</dc:creator>
  <cp:lastModifiedBy>יהודה טאוב</cp:lastModifiedBy>
  <cp:revision>1</cp:revision>
  <dcterms:created xsi:type="dcterms:W3CDTF">2024-01-11T07:56:48Z</dcterms:created>
  <dcterms:modified xsi:type="dcterms:W3CDTF">2024-01-11T08:19:40Z</dcterms:modified>
</cp:coreProperties>
</file>