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xml" ContentType="application/vnd.openxmlformats-officedocument.presentationml.tags+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0.xml" ContentType="application/vnd.openxmlformats-officedocument.presentationml.tags+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1.xml" ContentType="application/vnd.openxmlformats-officedocument.presentationml.tags+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2.xml" ContentType="application/vnd.openxmlformats-officedocument.presentationml.tags+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3.xml" ContentType="application/vnd.openxmlformats-officedocument.presentationml.tags+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4.xml" ContentType="application/vnd.openxmlformats-officedocument.presentationml.tags+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5.xml" ContentType="application/vnd.openxmlformats-officedocument.presentationml.tags+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6.xml" ContentType="application/vnd.openxmlformats-officedocument.presentationml.tags+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7.xml" ContentType="application/vnd.openxmlformats-officedocument.presentationml.tags+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19.xml" ContentType="application/vnd.openxmlformats-officedocument.presentationml.tags+xml"/>
  <Override PartName="/ppt/notesSlides/notesSlide2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ags/tag20.xml" ContentType="application/vnd.openxmlformats-officedocument.presentationml.tags+xml"/>
  <Override PartName="/ppt/notesSlides/notesSlide2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21.xml" ContentType="application/vnd.openxmlformats-officedocument.presentationml.tags+xml"/>
  <Override PartName="/ppt/notesSlides/notesSlide2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ags/tag22.xml" ContentType="application/vnd.openxmlformats-officedocument.presentationml.tags+xml"/>
  <Override PartName="/ppt/notesSlides/notesSlide2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tags/tag23.xml" ContentType="application/vnd.openxmlformats-officedocument.presentationml.tags+xml"/>
  <Override PartName="/ppt/notesSlides/notesSlide2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tags/tag24.xml" ContentType="application/vnd.openxmlformats-officedocument.presentationml.tags+xml"/>
  <Override PartName="/ppt/notesSlides/notesSlide2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tags/tag25.xml" ContentType="application/vnd.openxmlformats-officedocument.presentationml.tags+xml"/>
  <Override PartName="/ppt/notesSlides/notesSlide27.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tags/tag26.xml" ContentType="application/vnd.openxmlformats-officedocument.presentationml.tags+xml"/>
  <Override PartName="/ppt/notesSlides/notesSlide28.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tags/tag27.xml" ContentType="application/vnd.openxmlformats-officedocument.presentationml.tags+xml"/>
  <Override PartName="/ppt/notesSlides/notesSlide2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tags/tag28.xml" ContentType="application/vnd.openxmlformats-officedocument.presentationml.tags+xml"/>
  <Override PartName="/ppt/notesSlides/notesSlide30.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tags/tag29.xml" ContentType="application/vnd.openxmlformats-officedocument.presentationml.tags+xml"/>
  <Override PartName="/ppt/notesSlides/notesSlide31.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tags/tag30.xml" ContentType="application/vnd.openxmlformats-officedocument.presentationml.tags+xml"/>
  <Override PartName="/ppt/notesSlides/notesSlide32.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tags/tag31.xml" ContentType="application/vnd.openxmlformats-officedocument.presentationml.tags+xml"/>
  <Override PartName="/ppt/notesSlides/notesSlide33.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tags/tag32.xml" ContentType="application/vnd.openxmlformats-officedocument.presentationml.tags+xml"/>
  <Override PartName="/ppt/notesSlides/notesSlide34.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tags/tag33.xml" ContentType="application/vnd.openxmlformats-officedocument.presentationml.tags+xml"/>
  <Override PartName="/ppt/notesSlides/notesSlide35.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tags/tag34.xml" ContentType="application/vnd.openxmlformats-officedocument.presentationml.tags+xml"/>
  <Override PartName="/ppt/notesSlides/notesSlide36.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tags/tag35.xml" ContentType="application/vnd.openxmlformats-officedocument.presentationml.tags+xml"/>
  <Override PartName="/ppt/notesSlides/notesSlide37.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tags/tag36.xml" ContentType="application/vnd.openxmlformats-officedocument.presentationml.tags+xml"/>
  <Override PartName="/ppt/notesSlides/notesSlide38.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autoCompressPictures="0">
  <p:sldMasterIdLst>
    <p:sldMasterId id="2147483852" r:id="rId4"/>
  </p:sldMasterIdLst>
  <p:notesMasterIdLst>
    <p:notesMasterId r:id="rId46"/>
  </p:notesMasterIdLst>
  <p:handoutMasterIdLst>
    <p:handoutMasterId r:id="rId47"/>
  </p:handoutMasterIdLst>
  <p:sldIdLst>
    <p:sldId id="256" r:id="rId5"/>
    <p:sldId id="276" r:id="rId6"/>
    <p:sldId id="275" r:id="rId7"/>
    <p:sldId id="274" r:id="rId8"/>
    <p:sldId id="300" r:id="rId9"/>
    <p:sldId id="312" r:id="rId10"/>
    <p:sldId id="298" r:id="rId11"/>
    <p:sldId id="313" r:id="rId12"/>
    <p:sldId id="280" r:id="rId13"/>
    <p:sldId id="281" r:id="rId14"/>
    <p:sldId id="296" r:id="rId15"/>
    <p:sldId id="301" r:id="rId16"/>
    <p:sldId id="277" r:id="rId17"/>
    <p:sldId id="279" r:id="rId18"/>
    <p:sldId id="278" r:id="rId19"/>
    <p:sldId id="282" r:id="rId20"/>
    <p:sldId id="283" r:id="rId21"/>
    <p:sldId id="285" r:id="rId22"/>
    <p:sldId id="287" r:id="rId23"/>
    <p:sldId id="284" r:id="rId24"/>
    <p:sldId id="286" r:id="rId25"/>
    <p:sldId id="273" r:id="rId26"/>
    <p:sldId id="288" r:id="rId27"/>
    <p:sldId id="289" r:id="rId28"/>
    <p:sldId id="290" r:id="rId29"/>
    <p:sldId id="292" r:id="rId30"/>
    <p:sldId id="293" r:id="rId31"/>
    <p:sldId id="294" r:id="rId32"/>
    <p:sldId id="295" r:id="rId33"/>
    <p:sldId id="297" r:id="rId34"/>
    <p:sldId id="299" r:id="rId35"/>
    <p:sldId id="302" r:id="rId36"/>
    <p:sldId id="304" r:id="rId37"/>
    <p:sldId id="305" r:id="rId38"/>
    <p:sldId id="306" r:id="rId39"/>
    <p:sldId id="307" r:id="rId40"/>
    <p:sldId id="308" r:id="rId41"/>
    <p:sldId id="309" r:id="rId42"/>
    <p:sldId id="310" r:id="rId43"/>
    <p:sldId id="311" r:id="rId44"/>
    <p:sldId id="291" r:id="rId45"/>
  </p:sldIdLst>
  <p:sldSz cx="12192000" cy="6858000"/>
  <p:notesSz cx="6858000" cy="9144000"/>
  <p:defaultTextStyle>
    <a:defPPr algn="r" rtl="1">
      <a:defRPr lang="he-il"/>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F1586D8C-FD6D-4863-B29E-EA5706759B0F}">
          <p14:sldIdLst>
            <p14:sldId id="256"/>
            <p14:sldId id="276"/>
            <p14:sldId id="275"/>
            <p14:sldId id="274"/>
          </p14:sldIdLst>
        </p14:section>
        <p14:section name="ישוב הארץ" id="{EAEA37C3-ED18-4AA8-9EAE-9634839F39E0}">
          <p14:sldIdLst>
            <p14:sldId id="300"/>
            <p14:sldId id="312"/>
            <p14:sldId id="298"/>
          </p14:sldIdLst>
        </p14:section>
        <p14:section name="הוראה מהבורא" id="{97D9E339-4E9D-4FBC-87A8-292C8176A336}">
          <p14:sldIdLst>
            <p14:sldId id="313"/>
            <p14:sldId id="280"/>
            <p14:sldId id="281"/>
            <p14:sldId id="296"/>
            <p14:sldId id="301"/>
          </p14:sldIdLst>
        </p14:section>
        <p14:section name="חסד עם כלל ישראל" id="{BBF6B2D4-6B59-4F2C-A13A-6BF7D81597E7}">
          <p14:sldIdLst>
            <p14:sldId id="277"/>
            <p14:sldId id="279"/>
            <p14:sldId id="278"/>
            <p14:sldId id="282"/>
            <p14:sldId id="283"/>
            <p14:sldId id="285"/>
            <p14:sldId id="287"/>
            <p14:sldId id="284"/>
            <p14:sldId id="286"/>
            <p14:sldId id="273"/>
            <p14:sldId id="288"/>
          </p14:sldIdLst>
        </p14:section>
        <p14:section name="החובה להשפיע" id="{B926CA3C-C969-4C71-AAB1-60067444C595}">
          <p14:sldIdLst>
            <p14:sldId id="289"/>
            <p14:sldId id="290"/>
            <p14:sldId id="292"/>
            <p14:sldId id="293"/>
            <p14:sldId id="294"/>
            <p14:sldId id="295"/>
            <p14:sldId id="297"/>
            <p14:sldId id="299"/>
            <p14:sldId id="302"/>
            <p14:sldId id="304"/>
            <p14:sldId id="305"/>
            <p14:sldId id="306"/>
            <p14:sldId id="307"/>
            <p14:sldId id="308"/>
            <p14:sldId id="309"/>
            <p14:sldId id="310"/>
            <p14:sldId id="311"/>
            <p14:sldId id="29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6F825-4B83-4D25-AF5C-F76D4A96DC1C}" v="1" dt="2024-12-11T05:23:04.4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78" d="100"/>
          <a:sy n="78" d="100"/>
        </p:scale>
        <p:origin x="850" y="77"/>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86C9586-C241-46BE-86B4-ABC70B034A79}"/>
    <pc:docChg chg="custSel delSld modSld sldOrd">
      <pc:chgData name="יהודה טאוב" userId="80c2dbd02819b45c" providerId="LiveId" clId="{986C9586-C241-46BE-86B4-ABC70B034A79}" dt="2024-12-04T14:56:38.941" v="399"/>
      <pc:docMkLst>
        <pc:docMk/>
      </pc:docMkLst>
      <pc:sldChg chg="addSp delSp modSp mod modTransition modAnim">
        <pc:chgData name="יהודה טאוב" userId="80c2dbd02819b45c" providerId="LiveId" clId="{986C9586-C241-46BE-86B4-ABC70B034A79}" dt="2024-12-04T14:56:38.941" v="399"/>
        <pc:sldMkLst>
          <pc:docMk/>
          <pc:sldMk cId="531247187" sldId="256"/>
        </pc:sldMkLst>
        <pc:picChg chg="add del mod">
          <ac:chgData name="יהודה טאוב" userId="80c2dbd02819b45c" providerId="LiveId" clId="{986C9586-C241-46BE-86B4-ABC70B034A79}" dt="2024-12-04T14:56:38.941" v="399"/>
          <ac:picMkLst>
            <pc:docMk/>
            <pc:sldMk cId="531247187" sldId="256"/>
            <ac:picMk id="5" creationId="{3BBB2AC9-E1C6-E20E-30FE-3DCD9F4438CD}"/>
          </ac:picMkLst>
        </pc:picChg>
        <pc:picChg chg="add del mod">
          <ac:chgData name="יהודה טאוב" userId="80c2dbd02819b45c" providerId="LiveId" clId="{986C9586-C241-46BE-86B4-ABC70B034A79}" dt="2024-12-04T10:31:34.172" v="272" actId="478"/>
          <ac:picMkLst>
            <pc:docMk/>
            <pc:sldMk cId="531247187" sldId="256"/>
            <ac:picMk id="6" creationId="{65D51059-7568-ED7D-8BCC-F3B133376BC6}"/>
          </ac:picMkLst>
        </pc:picChg>
      </pc:sldChg>
      <pc:sldChg chg="addSp modSp del mod">
        <pc:chgData name="יהודה טאוב" userId="80c2dbd02819b45c" providerId="LiveId" clId="{986C9586-C241-46BE-86B4-ABC70B034A79}" dt="2024-12-04T10:33:25.292" v="292" actId="47"/>
        <pc:sldMkLst>
          <pc:docMk/>
          <pc:sldMk cId="1315813368" sldId="261"/>
        </pc:sldMkLst>
        <pc:picChg chg="add mod">
          <ac:chgData name="יהודה טאוב" userId="80c2dbd02819b45c" providerId="LiveId" clId="{986C9586-C241-46BE-86B4-ABC70B034A79}" dt="2024-12-04T08:22:38.538" v="265" actId="34818"/>
          <ac:picMkLst>
            <pc:docMk/>
            <pc:sldMk cId="1315813368" sldId="261"/>
            <ac:picMk id="4" creationId="{4766CFCB-E9E1-A044-F3CE-3F94E5EF2049}"/>
          </ac:picMkLst>
        </pc:picChg>
      </pc:sldChg>
      <pc:sldChg chg="addSp modSp del mod">
        <pc:chgData name="יהודה טאוב" userId="80c2dbd02819b45c" providerId="LiveId" clId="{986C9586-C241-46BE-86B4-ABC70B034A79}" dt="2024-12-04T10:33:28.993" v="294" actId="47"/>
        <pc:sldMkLst>
          <pc:docMk/>
          <pc:sldMk cId="4233814536" sldId="266"/>
        </pc:sldMkLst>
        <pc:picChg chg="add mod">
          <ac:chgData name="יהודה טאוב" userId="80c2dbd02819b45c" providerId="LiveId" clId="{986C9586-C241-46BE-86B4-ABC70B034A79}" dt="2024-12-04T08:22:38.538" v="265" actId="34818"/>
          <ac:picMkLst>
            <pc:docMk/>
            <pc:sldMk cId="4233814536" sldId="266"/>
            <ac:picMk id="4" creationId="{D6899505-E69E-DAFE-E0B5-92C2D64F40A2}"/>
          </ac:picMkLst>
        </pc:picChg>
      </pc:sldChg>
      <pc:sldChg chg="addSp modSp del mod">
        <pc:chgData name="יהודה טאוב" userId="80c2dbd02819b45c" providerId="LiveId" clId="{986C9586-C241-46BE-86B4-ABC70B034A79}" dt="2024-12-04T10:33:27.329" v="293" actId="47"/>
        <pc:sldMkLst>
          <pc:docMk/>
          <pc:sldMk cId="1463734809" sldId="272"/>
        </pc:sldMkLst>
        <pc:picChg chg="add mod">
          <ac:chgData name="יהודה טאוב" userId="80c2dbd02819b45c" providerId="LiveId" clId="{986C9586-C241-46BE-86B4-ABC70B034A79}" dt="2024-12-04T08:22:38.538" v="265" actId="34818"/>
          <ac:picMkLst>
            <pc:docMk/>
            <pc:sldMk cId="1463734809" sldId="272"/>
            <ac:picMk id="4" creationId="{0F6AFF94-83DA-41E0-41FB-7AB99A9CBD8A}"/>
          </ac:picMkLst>
        </pc:picChg>
      </pc:sldChg>
      <pc:sldChg chg="addSp delSp modSp mod ord modTransition modAnim">
        <pc:chgData name="יהודה טאוב" userId="80c2dbd02819b45c" providerId="LiveId" clId="{986C9586-C241-46BE-86B4-ABC70B034A79}" dt="2024-12-04T14:56:38.941" v="399"/>
        <pc:sldMkLst>
          <pc:docMk/>
          <pc:sldMk cId="256556608" sldId="273"/>
        </pc:sldMkLst>
        <pc:spChg chg="mod">
          <ac:chgData name="יהודה טאוב" userId="80c2dbd02819b45c" providerId="LiveId" clId="{986C9586-C241-46BE-86B4-ABC70B034A79}" dt="2024-12-04T10:34:18.973" v="398" actId="27636"/>
          <ac:spMkLst>
            <pc:docMk/>
            <pc:sldMk cId="256556608" sldId="273"/>
            <ac:spMk id="3" creationId="{D698B4E1-5F4F-8E4F-97D2-0176CBCC4A51}"/>
          </ac:spMkLst>
        </pc:spChg>
        <pc:picChg chg="add del mod">
          <ac:chgData name="יהודה טאוב" userId="80c2dbd02819b45c" providerId="LiveId" clId="{986C9586-C241-46BE-86B4-ABC70B034A79}" dt="2024-12-04T09:09:50.074" v="270"/>
          <ac:picMkLst>
            <pc:docMk/>
            <pc:sldMk cId="256556608" sldId="273"/>
            <ac:picMk id="4" creationId="{4E022869-F835-5B03-235F-A8FECD05F3C5}"/>
          </ac:picMkLst>
        </pc:picChg>
        <pc:picChg chg="add del mod">
          <ac:chgData name="יהודה טאוב" userId="80c2dbd02819b45c" providerId="LiveId" clId="{986C9586-C241-46BE-86B4-ABC70B034A79}" dt="2024-12-04T14:56:38.941" v="399"/>
          <ac:picMkLst>
            <pc:docMk/>
            <pc:sldMk cId="256556608" sldId="273"/>
            <ac:picMk id="6" creationId="{DACC1F0C-D0F1-A8E2-5A28-989AB5CD4724}"/>
          </ac:picMkLst>
        </pc:picChg>
      </pc:sldChg>
      <pc:sldChg chg="addSp delSp modSp mod modTransition modAnim">
        <pc:chgData name="יהודה טאוב" userId="80c2dbd02819b45c" providerId="LiveId" clId="{986C9586-C241-46BE-86B4-ABC70B034A79}" dt="2024-12-04T14:56:38.941" v="399"/>
        <pc:sldMkLst>
          <pc:docMk/>
          <pc:sldMk cId="669752409" sldId="274"/>
        </pc:sldMkLst>
        <pc:picChg chg="add del mod">
          <ac:chgData name="יהודה טאוב" userId="80c2dbd02819b45c" providerId="LiveId" clId="{986C9586-C241-46BE-86B4-ABC70B034A79}" dt="2024-12-04T08:22:51.023" v="269" actId="478"/>
          <ac:picMkLst>
            <pc:docMk/>
            <pc:sldMk cId="669752409" sldId="274"/>
            <ac:picMk id="5" creationId="{85F56656-8657-DE78-F820-55DF159B1F37}"/>
          </ac:picMkLst>
        </pc:picChg>
        <pc:picChg chg="add del mod">
          <ac:chgData name="יהודה טאוב" userId="80c2dbd02819b45c" providerId="LiveId" clId="{986C9586-C241-46BE-86B4-ABC70B034A79}" dt="2024-12-04T14:56:38.941" v="399"/>
          <ac:picMkLst>
            <pc:docMk/>
            <pc:sldMk cId="669752409" sldId="274"/>
            <ac:picMk id="18" creationId="{51BCB4F9-CE3A-043A-1E13-AE782A8031C1}"/>
          </ac:picMkLst>
        </pc:picChg>
      </pc:sldChg>
      <pc:sldChg chg="addSp delSp modSp mod modTransition modAnim">
        <pc:chgData name="יהודה טאוב" userId="80c2dbd02819b45c" providerId="LiveId" clId="{986C9586-C241-46BE-86B4-ABC70B034A79}" dt="2024-12-04T14:56:38.941" v="399"/>
        <pc:sldMkLst>
          <pc:docMk/>
          <pc:sldMk cId="2999294431" sldId="275"/>
        </pc:sldMkLst>
        <pc:picChg chg="add del mod">
          <ac:chgData name="יהודה טאוב" userId="80c2dbd02819b45c" providerId="LiveId" clId="{986C9586-C241-46BE-86B4-ABC70B034A79}" dt="2024-12-04T09:09:50.074" v="270"/>
          <ac:picMkLst>
            <pc:docMk/>
            <pc:sldMk cId="2999294431" sldId="275"/>
            <ac:picMk id="7" creationId="{E543C63A-CEC7-9CB3-7BE4-026ADEFBC574}"/>
          </ac:picMkLst>
        </pc:picChg>
        <pc:picChg chg="add del mod">
          <ac:chgData name="יהודה טאוב" userId="80c2dbd02819b45c" providerId="LiveId" clId="{986C9586-C241-46BE-86B4-ABC70B034A79}" dt="2024-12-04T14:56:38.941" v="399"/>
          <ac:picMkLst>
            <pc:docMk/>
            <pc:sldMk cId="2999294431" sldId="275"/>
            <ac:picMk id="8" creationId="{CA96DD4F-3A9D-8278-BB1B-DDA08CBE6A65}"/>
          </ac:picMkLst>
        </pc:picChg>
      </pc:sldChg>
      <pc:sldChg chg="addSp delSp modSp mod modTransition modAnim">
        <pc:chgData name="יהודה טאוב" userId="80c2dbd02819b45c" providerId="LiveId" clId="{986C9586-C241-46BE-86B4-ABC70B034A79}" dt="2024-12-04T14:56:38.941" v="399"/>
        <pc:sldMkLst>
          <pc:docMk/>
          <pc:sldMk cId="3680585684" sldId="276"/>
        </pc:sldMkLst>
        <pc:picChg chg="add del mod">
          <ac:chgData name="יהודה טאוב" userId="80c2dbd02819b45c" providerId="LiveId" clId="{986C9586-C241-46BE-86B4-ABC70B034A79}" dt="2024-12-04T14:56:38.941" v="399"/>
          <ac:picMkLst>
            <pc:docMk/>
            <pc:sldMk cId="3680585684" sldId="276"/>
            <ac:picMk id="18" creationId="{94669835-3585-4C5D-BBE3-0D77C00656AB}"/>
          </ac:picMkLst>
        </pc:picChg>
        <pc:picChg chg="add del mod">
          <ac:chgData name="יהודה טאוב" userId="80c2dbd02819b45c" providerId="LiveId" clId="{986C9586-C241-46BE-86B4-ABC70B034A79}" dt="2024-12-04T10:31:37.626" v="273" actId="478"/>
          <ac:picMkLst>
            <pc:docMk/>
            <pc:sldMk cId="3680585684" sldId="276"/>
            <ac:picMk id="21" creationId="{638E2A74-B41F-A680-B3A0-D7F76D374727}"/>
          </ac:picMkLst>
        </pc:picChg>
      </pc:sldChg>
      <pc:sldChg chg="addSp delSp modSp mod modTransition modAnim">
        <pc:chgData name="יהודה טאוב" userId="80c2dbd02819b45c" providerId="LiveId" clId="{986C9586-C241-46BE-86B4-ABC70B034A79}" dt="2024-12-04T14:56:38.941" v="399"/>
        <pc:sldMkLst>
          <pc:docMk/>
          <pc:sldMk cId="2996186538" sldId="277"/>
        </pc:sldMkLst>
        <pc:picChg chg="add del mod">
          <ac:chgData name="יהודה טאוב" userId="80c2dbd02819b45c" providerId="LiveId" clId="{986C9586-C241-46BE-86B4-ABC70B034A79}" dt="2024-12-04T09:09:50.074" v="270"/>
          <ac:picMkLst>
            <pc:docMk/>
            <pc:sldMk cId="2996186538" sldId="277"/>
            <ac:picMk id="7" creationId="{D0C8806B-1499-B87F-2725-E5FA18833E80}"/>
          </ac:picMkLst>
        </pc:picChg>
        <pc:picChg chg="add del mod">
          <ac:chgData name="יהודה טאוב" userId="80c2dbd02819b45c" providerId="LiveId" clId="{986C9586-C241-46BE-86B4-ABC70B034A79}" dt="2024-12-04T14:56:38.941" v="399"/>
          <ac:picMkLst>
            <pc:docMk/>
            <pc:sldMk cId="2996186538" sldId="277"/>
            <ac:picMk id="8" creationId="{6389F4FD-ADF6-925A-5337-36203D51A1D8}"/>
          </ac:picMkLst>
        </pc:picChg>
      </pc:sldChg>
      <pc:sldChg chg="addSp delSp modSp mod modTransition modAnim">
        <pc:chgData name="יהודה טאוב" userId="80c2dbd02819b45c" providerId="LiveId" clId="{986C9586-C241-46BE-86B4-ABC70B034A79}" dt="2024-12-04T14:56:38.941" v="399"/>
        <pc:sldMkLst>
          <pc:docMk/>
          <pc:sldMk cId="1065522942" sldId="278"/>
        </pc:sldMkLst>
        <pc:spChg chg="mod">
          <ac:chgData name="יהודה טאוב" userId="80c2dbd02819b45c" providerId="LiveId" clId="{986C9586-C241-46BE-86B4-ABC70B034A79}" dt="2024-12-04T07:52:06.224" v="41" actId="20577"/>
          <ac:spMkLst>
            <pc:docMk/>
            <pc:sldMk cId="1065522942" sldId="278"/>
            <ac:spMk id="4" creationId="{5B0A35DE-5679-D5DC-7F35-070B41C7F3B1}"/>
          </ac:spMkLst>
        </pc:spChg>
        <pc:graphicFrameChg chg="mod">
          <ac:chgData name="יהודה טאוב" userId="80c2dbd02819b45c" providerId="LiveId" clId="{986C9586-C241-46BE-86B4-ABC70B034A79}" dt="2024-12-04T07:53:06.893" v="82" actId="20577"/>
          <ac:graphicFrameMkLst>
            <pc:docMk/>
            <pc:sldMk cId="1065522942" sldId="278"/>
            <ac:graphicFrameMk id="76" creationId="{51D02836-86B5-5B7D-124A-51FC5D4DD806}"/>
          </ac:graphicFrameMkLst>
        </pc:graphicFrameChg>
        <pc:picChg chg="add del mod">
          <ac:chgData name="יהודה טאוב" userId="80c2dbd02819b45c" providerId="LiveId" clId="{986C9586-C241-46BE-86B4-ABC70B034A79}" dt="2024-12-04T09:09:50.074" v="270"/>
          <ac:picMkLst>
            <pc:docMk/>
            <pc:sldMk cId="1065522942" sldId="278"/>
            <ac:picMk id="5" creationId="{CEF25E71-3523-0667-6B81-884BC5D4933F}"/>
          </ac:picMkLst>
        </pc:picChg>
        <pc:picChg chg="add del mod">
          <ac:chgData name="יהודה טאוב" userId="80c2dbd02819b45c" providerId="LiveId" clId="{986C9586-C241-46BE-86B4-ABC70B034A79}" dt="2024-12-04T14:56:38.941" v="399"/>
          <ac:picMkLst>
            <pc:docMk/>
            <pc:sldMk cId="1065522942" sldId="278"/>
            <ac:picMk id="6" creationId="{82610F9F-2D88-1E03-CC99-B4A6C9FBB7D9}"/>
          </ac:picMkLst>
        </pc:picChg>
      </pc:sldChg>
      <pc:sldChg chg="addSp delSp modSp mod modTransition modAnim">
        <pc:chgData name="יהודה טאוב" userId="80c2dbd02819b45c" providerId="LiveId" clId="{986C9586-C241-46BE-86B4-ABC70B034A79}" dt="2024-12-04T14:56:38.941" v="399"/>
        <pc:sldMkLst>
          <pc:docMk/>
          <pc:sldMk cId="148202990" sldId="279"/>
        </pc:sldMkLst>
        <pc:graphicFrameChg chg="mod">
          <ac:chgData name="יהודה טאוב" userId="80c2dbd02819b45c" providerId="LiveId" clId="{986C9586-C241-46BE-86B4-ABC70B034A79}" dt="2024-12-04T07:51:26.700" v="19" actId="20577"/>
          <ac:graphicFrameMkLst>
            <pc:docMk/>
            <pc:sldMk cId="148202990" sldId="279"/>
            <ac:graphicFrameMk id="76" creationId="{C78AB96E-7A20-3980-EE3F-48CD678704CE}"/>
          </ac:graphicFrameMkLst>
        </pc:graphicFrameChg>
        <pc:picChg chg="add del mod">
          <ac:chgData name="יהודה טאוב" userId="80c2dbd02819b45c" providerId="LiveId" clId="{986C9586-C241-46BE-86B4-ABC70B034A79}" dt="2024-12-04T09:09:50.074" v="270"/>
          <ac:picMkLst>
            <pc:docMk/>
            <pc:sldMk cId="148202990" sldId="279"/>
            <ac:picMk id="11" creationId="{41A49432-31F7-D3C6-E5FD-0494C7E458C7}"/>
          </ac:picMkLst>
        </pc:picChg>
        <pc:picChg chg="add del mod">
          <ac:chgData name="יהודה טאוב" userId="80c2dbd02819b45c" providerId="LiveId" clId="{986C9586-C241-46BE-86B4-ABC70B034A79}" dt="2024-12-04T14:56:38.941" v="399"/>
          <ac:picMkLst>
            <pc:docMk/>
            <pc:sldMk cId="148202990" sldId="279"/>
            <ac:picMk id="12" creationId="{152EE280-78A4-8225-4705-FA0537761BE7}"/>
          </ac:picMkLst>
        </pc:picChg>
      </pc:sldChg>
      <pc:sldChg chg="addSp delSp modSp mod modTransition modAnim">
        <pc:chgData name="יהודה טאוב" userId="80c2dbd02819b45c" providerId="LiveId" clId="{986C9586-C241-46BE-86B4-ABC70B034A79}" dt="2024-12-04T14:56:38.941" v="399"/>
        <pc:sldMkLst>
          <pc:docMk/>
          <pc:sldMk cId="2295353367" sldId="280"/>
        </pc:sldMkLst>
        <pc:picChg chg="add del mod">
          <ac:chgData name="יהודה טאוב" userId="80c2dbd02819b45c" providerId="LiveId" clId="{986C9586-C241-46BE-86B4-ABC70B034A79}" dt="2024-12-04T09:09:50.074" v="270"/>
          <ac:picMkLst>
            <pc:docMk/>
            <pc:sldMk cId="2295353367" sldId="280"/>
            <ac:picMk id="9" creationId="{CF74BE26-00B5-3FD7-1D16-B7F601B45673}"/>
          </ac:picMkLst>
        </pc:picChg>
        <pc:picChg chg="add del mod">
          <ac:chgData name="יהודה טאוב" userId="80c2dbd02819b45c" providerId="LiveId" clId="{986C9586-C241-46BE-86B4-ABC70B034A79}" dt="2024-12-04T14:56:38.941" v="399"/>
          <ac:picMkLst>
            <pc:docMk/>
            <pc:sldMk cId="2295353367" sldId="280"/>
            <ac:picMk id="10" creationId="{878A63CE-10F1-433E-3B58-FD6486904552}"/>
          </ac:picMkLst>
        </pc:picChg>
      </pc:sldChg>
      <pc:sldChg chg="addSp delSp modSp mod modTransition modAnim">
        <pc:chgData name="יהודה טאוב" userId="80c2dbd02819b45c" providerId="LiveId" clId="{986C9586-C241-46BE-86B4-ABC70B034A79}" dt="2024-12-04T14:56:38.941" v="399"/>
        <pc:sldMkLst>
          <pc:docMk/>
          <pc:sldMk cId="504612710" sldId="281"/>
        </pc:sldMkLst>
        <pc:picChg chg="add del mod">
          <ac:chgData name="יהודה טאוב" userId="80c2dbd02819b45c" providerId="LiveId" clId="{986C9586-C241-46BE-86B4-ABC70B034A79}" dt="2024-12-04T09:09:50.074" v="270"/>
          <ac:picMkLst>
            <pc:docMk/>
            <pc:sldMk cId="504612710" sldId="281"/>
            <ac:picMk id="5" creationId="{ED66DD06-B890-B108-89C5-A9BFD240A6AC}"/>
          </ac:picMkLst>
        </pc:picChg>
        <pc:picChg chg="add del mod">
          <ac:chgData name="יהודה טאוב" userId="80c2dbd02819b45c" providerId="LiveId" clId="{986C9586-C241-46BE-86B4-ABC70B034A79}" dt="2024-12-04T14:56:38.941" v="399"/>
          <ac:picMkLst>
            <pc:docMk/>
            <pc:sldMk cId="504612710" sldId="281"/>
            <ac:picMk id="7" creationId="{76F7DE25-6727-9101-CAC9-E121DF53A180}"/>
          </ac:picMkLst>
        </pc:picChg>
      </pc:sldChg>
      <pc:sldChg chg="addSp delSp modSp mod modTransition modAnim">
        <pc:chgData name="יהודה טאוב" userId="80c2dbd02819b45c" providerId="LiveId" clId="{986C9586-C241-46BE-86B4-ABC70B034A79}" dt="2024-12-04T14:56:38.941" v="399"/>
        <pc:sldMkLst>
          <pc:docMk/>
          <pc:sldMk cId="4257112445" sldId="282"/>
        </pc:sldMkLst>
        <pc:picChg chg="add del mod">
          <ac:chgData name="יהודה טאוב" userId="80c2dbd02819b45c" providerId="LiveId" clId="{986C9586-C241-46BE-86B4-ABC70B034A79}" dt="2024-12-04T09:09:50.074" v="270"/>
          <ac:picMkLst>
            <pc:docMk/>
            <pc:sldMk cId="4257112445" sldId="282"/>
            <ac:picMk id="6" creationId="{1225326B-355F-85D0-6F43-CA0643EE5757}"/>
          </ac:picMkLst>
        </pc:picChg>
        <pc:picChg chg="add del mod">
          <ac:chgData name="יהודה טאוב" userId="80c2dbd02819b45c" providerId="LiveId" clId="{986C9586-C241-46BE-86B4-ABC70B034A79}" dt="2024-12-04T14:56:38.941" v="399"/>
          <ac:picMkLst>
            <pc:docMk/>
            <pc:sldMk cId="4257112445" sldId="282"/>
            <ac:picMk id="7" creationId="{9511A3E8-B191-C72A-73CC-B87173280080}"/>
          </ac:picMkLst>
        </pc:picChg>
      </pc:sldChg>
      <pc:sldChg chg="addSp delSp modSp mod modTransition modAnim">
        <pc:chgData name="יהודה טאוב" userId="80c2dbd02819b45c" providerId="LiveId" clId="{986C9586-C241-46BE-86B4-ABC70B034A79}" dt="2024-12-04T14:56:38.941" v="399"/>
        <pc:sldMkLst>
          <pc:docMk/>
          <pc:sldMk cId="1113742358" sldId="283"/>
        </pc:sldMkLst>
        <pc:picChg chg="mod">
          <ac:chgData name="יהודה טאוב" userId="80c2dbd02819b45c" providerId="LiveId" clId="{986C9586-C241-46BE-86B4-ABC70B034A79}" dt="2024-12-04T07:53:19.414" v="83" actId="1076"/>
          <ac:picMkLst>
            <pc:docMk/>
            <pc:sldMk cId="1113742358" sldId="283"/>
            <ac:picMk id="9" creationId="{52F0F083-2641-53FF-88AD-879F5B09628E}"/>
          </ac:picMkLst>
        </pc:picChg>
        <pc:picChg chg="add del mod">
          <ac:chgData name="יהודה טאוב" userId="80c2dbd02819b45c" providerId="LiveId" clId="{986C9586-C241-46BE-86B4-ABC70B034A79}" dt="2024-12-04T09:09:50.074" v="270"/>
          <ac:picMkLst>
            <pc:docMk/>
            <pc:sldMk cId="1113742358" sldId="283"/>
            <ac:picMk id="10" creationId="{0E0708E4-4204-CC03-74CB-148B89DAC1FE}"/>
          </ac:picMkLst>
        </pc:picChg>
        <pc:picChg chg="add del mod">
          <ac:chgData name="יהודה טאוב" userId="80c2dbd02819b45c" providerId="LiveId" clId="{986C9586-C241-46BE-86B4-ABC70B034A79}" dt="2024-12-04T14:56:38.941" v="399"/>
          <ac:picMkLst>
            <pc:docMk/>
            <pc:sldMk cId="1113742358" sldId="283"/>
            <ac:picMk id="11" creationId="{490ECBA8-93B3-1B0D-D18B-1588E153BF88}"/>
          </ac:picMkLst>
        </pc:picChg>
      </pc:sldChg>
      <pc:sldChg chg="addSp delSp modSp mod modTransition modClrScheme modAnim delDesignElem chgLayout">
        <pc:chgData name="יהודה טאוב" userId="80c2dbd02819b45c" providerId="LiveId" clId="{986C9586-C241-46BE-86B4-ABC70B034A79}" dt="2024-12-04T14:56:38.941" v="399"/>
        <pc:sldMkLst>
          <pc:docMk/>
          <pc:sldMk cId="1551171944" sldId="284"/>
        </pc:sldMkLst>
        <pc:spChg chg="mod ord">
          <ac:chgData name="יהודה טאוב" userId="80c2dbd02819b45c" providerId="LiveId" clId="{986C9586-C241-46BE-86B4-ABC70B034A79}" dt="2024-12-04T07:56:00.365" v="211" actId="700"/>
          <ac:spMkLst>
            <pc:docMk/>
            <pc:sldMk cId="1551171944" sldId="284"/>
            <ac:spMk id="2" creationId="{55E6FE0A-808F-AED3-D280-84BA35234195}"/>
          </ac:spMkLst>
        </pc:spChg>
        <pc:spChg chg="mod ord">
          <ac:chgData name="יהודה טאוב" userId="80c2dbd02819b45c" providerId="LiveId" clId="{986C9586-C241-46BE-86B4-ABC70B034A79}" dt="2024-12-04T07:56:00.365" v="211" actId="700"/>
          <ac:spMkLst>
            <pc:docMk/>
            <pc:sldMk cId="1551171944" sldId="284"/>
            <ac:spMk id="3" creationId="{30A40B99-9951-7906-755D-3D99D15E9290}"/>
          </ac:spMkLst>
        </pc:spChg>
        <pc:spChg chg="del">
          <ac:chgData name="יהודה טאוב" userId="80c2dbd02819b45c" providerId="LiveId" clId="{986C9586-C241-46BE-86B4-ABC70B034A79}" dt="2024-12-04T07:55:53.810" v="210" actId="700"/>
          <ac:spMkLst>
            <pc:docMk/>
            <pc:sldMk cId="1551171944" sldId="284"/>
            <ac:spMk id="81" creationId="{20E7764D-710D-6C6A-CBAF-7D6D79877D70}"/>
          </ac:spMkLst>
        </pc:spChg>
        <pc:grpChg chg="del">
          <ac:chgData name="יהודה טאוב" userId="80c2dbd02819b45c" providerId="LiveId" clId="{986C9586-C241-46BE-86B4-ABC70B034A79}" dt="2024-12-04T07:55:53.810" v="210" actId="700"/>
          <ac:grpSpMkLst>
            <pc:docMk/>
            <pc:sldMk cId="1551171944" sldId="284"/>
            <ac:grpSpMk id="83" creationId="{E9DEE851-3C64-C843-B7EC-19343DF187B3}"/>
          </ac:grpSpMkLst>
        </pc:grpChg>
        <pc:graphicFrameChg chg="mod ord">
          <ac:chgData name="יהודה טאוב" userId="80c2dbd02819b45c" providerId="LiveId" clId="{986C9586-C241-46BE-86B4-ABC70B034A79}" dt="2024-12-04T07:56:00.365" v="211" actId="700"/>
          <ac:graphicFrameMkLst>
            <pc:docMk/>
            <pc:sldMk cId="1551171944" sldId="284"/>
            <ac:graphicFrameMk id="76" creationId="{EA7AF24A-A9D1-838A-6FDE-95F35A391113}"/>
          </ac:graphicFrameMkLst>
        </pc:graphicFrameChg>
        <pc:picChg chg="mod">
          <ac:chgData name="יהודה טאוב" userId="80c2dbd02819b45c" providerId="LiveId" clId="{986C9586-C241-46BE-86B4-ABC70B034A79}" dt="2024-12-04T07:56:08.570" v="212" actId="1076"/>
          <ac:picMkLst>
            <pc:docMk/>
            <pc:sldMk cId="1551171944" sldId="284"/>
            <ac:picMk id="6" creationId="{AAC2411B-CA59-F44A-F4F2-1095D337B6BB}"/>
          </ac:picMkLst>
        </pc:picChg>
        <pc:picChg chg="add del mod">
          <ac:chgData name="יהודה טאוב" userId="80c2dbd02819b45c" providerId="LiveId" clId="{986C9586-C241-46BE-86B4-ABC70B034A79}" dt="2024-12-04T09:09:50.074" v="270"/>
          <ac:picMkLst>
            <pc:docMk/>
            <pc:sldMk cId="1551171944" sldId="284"/>
            <ac:picMk id="7" creationId="{99494A11-2E7B-B7AB-E803-FF76A69BD858}"/>
          </ac:picMkLst>
        </pc:picChg>
        <pc:picChg chg="add del mod">
          <ac:chgData name="יהודה טאוב" userId="80c2dbd02819b45c" providerId="LiveId" clId="{986C9586-C241-46BE-86B4-ABC70B034A79}" dt="2024-12-04T14:56:38.941" v="399"/>
          <ac:picMkLst>
            <pc:docMk/>
            <pc:sldMk cId="1551171944" sldId="284"/>
            <ac:picMk id="8" creationId="{B4A779EF-AF47-151D-9936-A7FB6F2E7093}"/>
          </ac:picMkLst>
        </pc:picChg>
      </pc:sldChg>
      <pc:sldChg chg="addSp delSp modSp mod modTransition modAnim">
        <pc:chgData name="יהודה טאוב" userId="80c2dbd02819b45c" providerId="LiveId" clId="{986C9586-C241-46BE-86B4-ABC70B034A79}" dt="2024-12-04T14:56:38.941" v="399"/>
        <pc:sldMkLst>
          <pc:docMk/>
          <pc:sldMk cId="844103458" sldId="285"/>
        </pc:sldMkLst>
        <pc:graphicFrameChg chg="mod">
          <ac:chgData name="יהודה טאוב" userId="80c2dbd02819b45c" providerId="LiveId" clId="{986C9586-C241-46BE-86B4-ABC70B034A79}" dt="2024-12-04T07:54:37.209" v="133" actId="20577"/>
          <ac:graphicFrameMkLst>
            <pc:docMk/>
            <pc:sldMk cId="844103458" sldId="285"/>
            <ac:graphicFrameMk id="76" creationId="{5855D154-7FD6-06D9-0859-8920D3ADB858}"/>
          </ac:graphicFrameMkLst>
        </pc:graphicFrameChg>
        <pc:picChg chg="add del mod">
          <ac:chgData name="יהודה טאוב" userId="80c2dbd02819b45c" providerId="LiveId" clId="{986C9586-C241-46BE-86B4-ABC70B034A79}" dt="2024-12-04T09:09:50.074" v="270"/>
          <ac:picMkLst>
            <pc:docMk/>
            <pc:sldMk cId="844103458" sldId="285"/>
            <ac:picMk id="5" creationId="{BCC5164C-2E48-2CF3-0C7E-F9BF47C36CF0}"/>
          </ac:picMkLst>
        </pc:picChg>
        <pc:picChg chg="add del mod">
          <ac:chgData name="יהודה טאוב" userId="80c2dbd02819b45c" providerId="LiveId" clId="{986C9586-C241-46BE-86B4-ABC70B034A79}" dt="2024-12-04T14:56:38.941" v="399"/>
          <ac:picMkLst>
            <pc:docMk/>
            <pc:sldMk cId="844103458" sldId="285"/>
            <ac:picMk id="6" creationId="{19EC7BCC-1A4E-0578-A33F-FFE9201FC076}"/>
          </ac:picMkLst>
        </pc:picChg>
      </pc:sldChg>
      <pc:sldChg chg="addSp delSp modSp mod modTransition modAnim">
        <pc:chgData name="יהודה טאוב" userId="80c2dbd02819b45c" providerId="LiveId" clId="{986C9586-C241-46BE-86B4-ABC70B034A79}" dt="2024-12-04T14:56:38.941" v="399"/>
        <pc:sldMkLst>
          <pc:docMk/>
          <pc:sldMk cId="3673980425" sldId="286"/>
        </pc:sldMkLst>
        <pc:spChg chg="mod">
          <ac:chgData name="יהודה טאוב" userId="80c2dbd02819b45c" providerId="LiveId" clId="{986C9586-C241-46BE-86B4-ABC70B034A79}" dt="2024-12-04T07:58:19.589" v="246" actId="6549"/>
          <ac:spMkLst>
            <pc:docMk/>
            <pc:sldMk cId="3673980425" sldId="286"/>
            <ac:spMk id="2" creationId="{334FFADC-6B85-436E-2C0C-8C9679C0C097}"/>
          </ac:spMkLst>
        </pc:spChg>
        <pc:spChg chg="mod">
          <ac:chgData name="יהודה טאוב" userId="80c2dbd02819b45c" providerId="LiveId" clId="{986C9586-C241-46BE-86B4-ABC70B034A79}" dt="2024-12-04T07:59:47.248" v="257" actId="403"/>
          <ac:spMkLst>
            <pc:docMk/>
            <pc:sldMk cId="3673980425" sldId="286"/>
            <ac:spMk id="4" creationId="{55B765F3-54D3-B02D-8EEF-6AA1B5578F44}"/>
          </ac:spMkLst>
        </pc:spChg>
        <pc:spChg chg="add del mod">
          <ac:chgData name="יהודה טאוב" userId="80c2dbd02819b45c" providerId="LiveId" clId="{986C9586-C241-46BE-86B4-ABC70B034A79}" dt="2024-12-04T08:00:13.777" v="258"/>
          <ac:spMkLst>
            <pc:docMk/>
            <pc:sldMk cId="3673980425" sldId="286"/>
            <ac:spMk id="8" creationId="{D360D14E-D371-772F-F479-0B3A3D124408}"/>
          </ac:spMkLst>
        </pc:spChg>
        <pc:graphicFrameChg chg="add mod">
          <ac:chgData name="יהודה טאוב" userId="80c2dbd02819b45c" providerId="LiveId" clId="{986C9586-C241-46BE-86B4-ABC70B034A79}" dt="2024-12-04T07:59:21.547" v="251"/>
          <ac:graphicFrameMkLst>
            <pc:docMk/>
            <pc:sldMk cId="3673980425" sldId="286"/>
            <ac:graphicFrameMk id="9" creationId="{639F9C56-D440-0632-E410-709CE0374C34}"/>
          </ac:graphicFrameMkLst>
        </pc:graphicFrameChg>
        <pc:graphicFrameChg chg="add mod">
          <ac:chgData name="יהודה טאוב" userId="80c2dbd02819b45c" providerId="LiveId" clId="{986C9586-C241-46BE-86B4-ABC70B034A79}" dt="2024-12-04T07:59:29.469" v="253"/>
          <ac:graphicFrameMkLst>
            <pc:docMk/>
            <pc:sldMk cId="3673980425" sldId="286"/>
            <ac:graphicFrameMk id="10" creationId="{9B76EC8D-251B-D942-662E-2222E6AE72C9}"/>
          </ac:graphicFrameMkLst>
        </pc:graphicFrameChg>
        <pc:graphicFrameChg chg="del mod">
          <ac:chgData name="יהודה טאוב" userId="80c2dbd02819b45c" providerId="LiveId" clId="{986C9586-C241-46BE-86B4-ABC70B034A79}" dt="2024-12-04T07:59:10.315" v="248" actId="478"/>
          <ac:graphicFrameMkLst>
            <pc:docMk/>
            <pc:sldMk cId="3673980425" sldId="286"/>
            <ac:graphicFrameMk id="76" creationId="{BA105A00-40F2-B22B-39A4-83061774333A}"/>
          </ac:graphicFrameMkLst>
        </pc:graphicFrameChg>
        <pc:picChg chg="add mod">
          <ac:chgData name="יהודה טאוב" userId="80c2dbd02819b45c" providerId="LiveId" clId="{986C9586-C241-46BE-86B4-ABC70B034A79}" dt="2024-12-04T07:57:35.585" v="243" actId="1076"/>
          <ac:picMkLst>
            <pc:docMk/>
            <pc:sldMk cId="3673980425" sldId="286"/>
            <ac:picMk id="6" creationId="{871A2EFA-1D6D-F401-D223-DC5201EA2F54}"/>
          </ac:picMkLst>
        </pc:picChg>
        <pc:picChg chg="add mod">
          <ac:chgData name="יהודה טאוב" userId="80c2dbd02819b45c" providerId="LiveId" clId="{986C9586-C241-46BE-86B4-ABC70B034A79}" dt="2024-12-04T08:00:16.512" v="261" actId="1076"/>
          <ac:picMkLst>
            <pc:docMk/>
            <pc:sldMk cId="3673980425" sldId="286"/>
            <ac:picMk id="12" creationId="{B53EA871-DBC1-29AE-E6CF-2E111C4BE10F}"/>
          </ac:picMkLst>
        </pc:picChg>
        <pc:picChg chg="add del mod">
          <ac:chgData name="יהודה טאוב" userId="80c2dbd02819b45c" providerId="LiveId" clId="{986C9586-C241-46BE-86B4-ABC70B034A79}" dt="2024-12-04T09:09:50.074" v="270"/>
          <ac:picMkLst>
            <pc:docMk/>
            <pc:sldMk cId="3673980425" sldId="286"/>
            <ac:picMk id="13" creationId="{5A318EA2-08EA-F593-C39B-067A7B657430}"/>
          </ac:picMkLst>
        </pc:picChg>
        <pc:picChg chg="add del mod">
          <ac:chgData name="יהודה טאוב" userId="80c2dbd02819b45c" providerId="LiveId" clId="{986C9586-C241-46BE-86B4-ABC70B034A79}" dt="2024-12-04T14:56:38.941" v="399"/>
          <ac:picMkLst>
            <pc:docMk/>
            <pc:sldMk cId="3673980425" sldId="286"/>
            <ac:picMk id="14" creationId="{0AD06A30-466D-0838-853D-C58DCBFFC49B}"/>
          </ac:picMkLst>
        </pc:picChg>
        <pc:picChg chg="add mod">
          <ac:chgData name="יהודה טאוב" userId="80c2dbd02819b45c" providerId="LiveId" clId="{986C9586-C241-46BE-86B4-ABC70B034A79}" dt="2024-12-04T07:58:17.343" v="245" actId="1076"/>
          <ac:picMkLst>
            <pc:docMk/>
            <pc:sldMk cId="3673980425" sldId="286"/>
            <ac:picMk id="5122" creationId="{B2C4B7C4-04FA-7188-60A3-E30673092444}"/>
          </ac:picMkLst>
        </pc:picChg>
      </pc:sldChg>
      <pc:sldChg chg="addSp delSp modSp mod modTransition modAnim">
        <pc:chgData name="יהודה טאוב" userId="80c2dbd02819b45c" providerId="LiveId" clId="{986C9586-C241-46BE-86B4-ABC70B034A79}" dt="2024-12-04T14:56:38.941" v="399"/>
        <pc:sldMkLst>
          <pc:docMk/>
          <pc:sldMk cId="853661943" sldId="287"/>
        </pc:sldMkLst>
        <pc:graphicFrameChg chg="mod">
          <ac:chgData name="יהודה טאוב" userId="80c2dbd02819b45c" providerId="LiveId" clId="{986C9586-C241-46BE-86B4-ABC70B034A79}" dt="2024-12-04T07:55:36.574" v="209" actId="20577"/>
          <ac:graphicFrameMkLst>
            <pc:docMk/>
            <pc:sldMk cId="853661943" sldId="287"/>
            <ac:graphicFrameMk id="76" creationId="{0C3C9D28-C56F-E201-8EC5-1A7AB02F0734}"/>
          </ac:graphicFrameMkLst>
        </pc:graphicFrameChg>
        <pc:picChg chg="add del mod">
          <ac:chgData name="יהודה טאוב" userId="80c2dbd02819b45c" providerId="LiveId" clId="{986C9586-C241-46BE-86B4-ABC70B034A79}" dt="2024-12-04T09:09:50.074" v="270"/>
          <ac:picMkLst>
            <pc:docMk/>
            <pc:sldMk cId="853661943" sldId="287"/>
            <ac:picMk id="5" creationId="{D5366BDA-7AF7-187E-F704-3739B8D5A9F5}"/>
          </ac:picMkLst>
        </pc:picChg>
        <pc:picChg chg="add del mod">
          <ac:chgData name="יהודה טאוב" userId="80c2dbd02819b45c" providerId="LiveId" clId="{986C9586-C241-46BE-86B4-ABC70B034A79}" dt="2024-12-04T14:56:38.941" v="399"/>
          <ac:picMkLst>
            <pc:docMk/>
            <pc:sldMk cId="853661943" sldId="287"/>
            <ac:picMk id="6" creationId="{5E7E3D1F-0E61-D737-2284-9F5659E6C7F0}"/>
          </ac:picMkLst>
        </pc:picChg>
      </pc:sldChg>
      <pc:sldChg chg="addSp modSp del mod">
        <pc:chgData name="יהודה טאוב" userId="80c2dbd02819b45c" providerId="LiveId" clId="{986C9586-C241-46BE-86B4-ABC70B034A79}" dt="2024-12-04T10:33:22.713" v="291" actId="47"/>
        <pc:sldMkLst>
          <pc:docMk/>
          <pc:sldMk cId="3539777014" sldId="288"/>
        </pc:sldMkLst>
        <pc:picChg chg="add mod">
          <ac:chgData name="יהודה טאוב" userId="80c2dbd02819b45c" providerId="LiveId" clId="{986C9586-C241-46BE-86B4-ABC70B034A79}" dt="2024-12-04T08:22:38.538" v="265" actId="34818"/>
          <ac:picMkLst>
            <pc:docMk/>
            <pc:sldMk cId="3539777014" sldId="288"/>
            <ac:picMk id="5" creationId="{4414A17B-D81E-0250-ECE8-FD52C593340A}"/>
          </ac:picMkLst>
        </pc:picChg>
      </pc:sldChg>
    </pc:docChg>
  </pc:docChgLst>
  <pc:docChgLst>
    <pc:chgData name="יהודה טאוב" userId="80c2dbd02819b45c" providerId="LiveId" clId="{10F6F825-4B83-4D25-AF5C-F76D4A96DC1C}"/>
    <pc:docChg chg="delSld modSld modSection">
      <pc:chgData name="יהודה טאוב" userId="80c2dbd02819b45c" providerId="LiveId" clId="{10F6F825-4B83-4D25-AF5C-F76D4A96DC1C}" dt="2024-12-11T05:23:17.391" v="1" actId="2696"/>
      <pc:docMkLst>
        <pc:docMk/>
      </pc:docMkLst>
      <pc:sldChg chg="modSp del">
        <pc:chgData name="יהודה טאוב" userId="80c2dbd02819b45c" providerId="LiveId" clId="{10F6F825-4B83-4D25-AF5C-F76D4A96DC1C}" dt="2024-12-11T05:23:17.391" v="1" actId="2696"/>
        <pc:sldMkLst>
          <pc:docMk/>
          <pc:sldMk cId="830382153" sldId="303"/>
        </pc:sldMkLst>
        <pc:spChg chg="mod">
          <ac:chgData name="יהודה טאוב" userId="80c2dbd02819b45c" providerId="LiveId" clId="{10F6F825-4B83-4D25-AF5C-F76D4A96DC1C}" dt="2024-12-11T05:23:04.407" v="0"/>
          <ac:spMkLst>
            <pc:docMk/>
            <pc:sldMk cId="830382153" sldId="303"/>
            <ac:spMk id="4" creationId="{BD44AE92-A700-C1DE-C410-E779F58CC5D4}"/>
          </ac:spMkLst>
        </pc:spChg>
      </pc:sldChg>
    </pc:docChg>
  </pc:docChgLst>
  <pc:docChgLst>
    <pc:chgData name="יהודה טאוב" userId="80c2dbd02819b45c" providerId="LiveId" clId="{714DF02B-D493-4129-B374-32CB54737E1F}"/>
    <pc:docChg chg="undo custSel addSld modSld sldOrd addSection modSection">
      <pc:chgData name="יהודה טאוב" userId="80c2dbd02819b45c" providerId="LiveId" clId="{714DF02B-D493-4129-B374-32CB54737E1F}" dt="2024-12-08T10:34:18.622" v="1750" actId="1076"/>
      <pc:docMkLst>
        <pc:docMk/>
      </pc:docMkLst>
      <pc:sldChg chg="addSp delSp modSp mod">
        <pc:chgData name="יהודה טאוב" userId="80c2dbd02819b45c" providerId="LiveId" clId="{714DF02B-D493-4129-B374-32CB54737E1F}" dt="2024-12-08T09:08:32.940" v="461" actId="34819"/>
        <pc:sldMkLst>
          <pc:docMk/>
          <pc:sldMk cId="531247187" sldId="256"/>
        </pc:sldMkLst>
        <pc:picChg chg="add del mod">
          <ac:chgData name="יהודה טאוב" userId="80c2dbd02819b45c" providerId="LiveId" clId="{714DF02B-D493-4129-B374-32CB54737E1F}" dt="2024-12-08T09:08:32.940" v="461" actId="34819"/>
          <ac:picMkLst>
            <pc:docMk/>
            <pc:sldMk cId="531247187" sldId="256"/>
            <ac:picMk id="3" creationId="{666EE684-B067-EFED-8960-2F515656D84A}"/>
          </ac:picMkLst>
        </pc:picChg>
      </pc:sldChg>
      <pc:sldChg chg="addSp delSp modSp mod">
        <pc:chgData name="יהודה טאוב" userId="80c2dbd02819b45c" providerId="LiveId" clId="{714DF02B-D493-4129-B374-32CB54737E1F}" dt="2024-12-08T09:08:32.940" v="461" actId="34819"/>
        <pc:sldMkLst>
          <pc:docMk/>
          <pc:sldMk cId="256556608" sldId="273"/>
        </pc:sldMkLst>
        <pc:picChg chg="add del mod">
          <ac:chgData name="יהודה טאוב" userId="80c2dbd02819b45c" providerId="LiveId" clId="{714DF02B-D493-4129-B374-32CB54737E1F}" dt="2024-12-08T09:08:32.940" v="461" actId="34819"/>
          <ac:picMkLst>
            <pc:docMk/>
            <pc:sldMk cId="256556608" sldId="273"/>
            <ac:picMk id="4" creationId="{EE5BDD75-839F-80D5-B447-0F4CE34AD28E}"/>
          </ac:picMkLst>
        </pc:picChg>
      </pc:sldChg>
      <pc:sldChg chg="addSp delSp modSp mod addAnim delAnim">
        <pc:chgData name="יהודה טאוב" userId="80c2dbd02819b45c" providerId="LiveId" clId="{714DF02B-D493-4129-B374-32CB54737E1F}" dt="2024-12-08T09:16:12.841" v="496" actId="21"/>
        <pc:sldMkLst>
          <pc:docMk/>
          <pc:sldMk cId="669752409" sldId="274"/>
        </pc:sldMkLst>
        <pc:spChg chg="mod">
          <ac:chgData name="יהודה טאוב" userId="80c2dbd02819b45c" providerId="LiveId" clId="{714DF02B-D493-4129-B374-32CB54737E1F}" dt="2024-12-08T09:16:12.841" v="496" actId="21"/>
          <ac:spMkLst>
            <pc:docMk/>
            <pc:sldMk cId="669752409" sldId="274"/>
            <ac:spMk id="4" creationId="{18E9E9BA-3EF4-49B9-EFBA-57AF67CD33E9}"/>
          </ac:spMkLst>
        </pc:spChg>
        <pc:picChg chg="add del mod">
          <ac:chgData name="יהודה טאוב" userId="80c2dbd02819b45c" providerId="LiveId" clId="{714DF02B-D493-4129-B374-32CB54737E1F}" dt="2024-12-08T09:08:32.940" v="461" actId="34819"/>
          <ac:picMkLst>
            <pc:docMk/>
            <pc:sldMk cId="669752409" sldId="274"/>
            <ac:picMk id="5" creationId="{89AB66C5-4E60-75BD-CB30-BEE5AC2BCE4D}"/>
          </ac:picMkLst>
        </pc:picChg>
      </pc:sldChg>
      <pc:sldChg chg="addSp delSp modSp mod">
        <pc:chgData name="יהודה טאוב" userId="80c2dbd02819b45c" providerId="LiveId" clId="{714DF02B-D493-4129-B374-32CB54737E1F}" dt="2024-12-08T09:08:32.940" v="461" actId="34819"/>
        <pc:sldMkLst>
          <pc:docMk/>
          <pc:sldMk cId="2999294431" sldId="275"/>
        </pc:sldMkLst>
        <pc:picChg chg="add del mod">
          <ac:chgData name="יהודה טאוב" userId="80c2dbd02819b45c" providerId="LiveId" clId="{714DF02B-D493-4129-B374-32CB54737E1F}" dt="2024-12-08T09:08:32.940" v="461" actId="34819"/>
          <ac:picMkLst>
            <pc:docMk/>
            <pc:sldMk cId="2999294431" sldId="275"/>
            <ac:picMk id="5" creationId="{5EA06923-F2E0-4CF2-5F30-30383696904F}"/>
          </ac:picMkLst>
        </pc:picChg>
      </pc:sldChg>
      <pc:sldChg chg="addSp delSp modSp mod">
        <pc:chgData name="יהודה טאוב" userId="80c2dbd02819b45c" providerId="LiveId" clId="{714DF02B-D493-4129-B374-32CB54737E1F}" dt="2024-12-08T09:08:32.940" v="461" actId="34819"/>
        <pc:sldMkLst>
          <pc:docMk/>
          <pc:sldMk cId="3680585684" sldId="276"/>
        </pc:sldMkLst>
        <pc:picChg chg="add del mod">
          <ac:chgData name="יהודה טאוב" userId="80c2dbd02819b45c" providerId="LiveId" clId="{714DF02B-D493-4129-B374-32CB54737E1F}" dt="2024-12-08T09:08:32.940" v="461" actId="34819"/>
          <ac:picMkLst>
            <pc:docMk/>
            <pc:sldMk cId="3680585684" sldId="276"/>
            <ac:picMk id="5" creationId="{B611FF2B-06DA-2A64-8EED-F00485716348}"/>
          </ac:picMkLst>
        </pc:picChg>
      </pc:sldChg>
      <pc:sldChg chg="addSp delSp modSp mod">
        <pc:chgData name="יהודה טאוב" userId="80c2dbd02819b45c" providerId="LiveId" clId="{714DF02B-D493-4129-B374-32CB54737E1F}" dt="2024-12-08T09:08:32.940" v="461" actId="34819"/>
        <pc:sldMkLst>
          <pc:docMk/>
          <pc:sldMk cId="2996186538" sldId="277"/>
        </pc:sldMkLst>
        <pc:picChg chg="add del mod">
          <ac:chgData name="יהודה טאוב" userId="80c2dbd02819b45c" providerId="LiveId" clId="{714DF02B-D493-4129-B374-32CB54737E1F}" dt="2024-12-08T09:08:32.940" v="461" actId="34819"/>
          <ac:picMkLst>
            <pc:docMk/>
            <pc:sldMk cId="2996186538" sldId="277"/>
            <ac:picMk id="5" creationId="{13243214-06C5-DBEB-A16C-BE4E927086F8}"/>
          </ac:picMkLst>
        </pc:picChg>
      </pc:sldChg>
      <pc:sldChg chg="addSp delSp modSp mod">
        <pc:chgData name="יהודה טאוב" userId="80c2dbd02819b45c" providerId="LiveId" clId="{714DF02B-D493-4129-B374-32CB54737E1F}" dt="2024-12-08T09:08:32.940" v="461" actId="34819"/>
        <pc:sldMkLst>
          <pc:docMk/>
          <pc:sldMk cId="1065522942" sldId="278"/>
        </pc:sldMkLst>
        <pc:picChg chg="add del mod">
          <ac:chgData name="יהודה טאוב" userId="80c2dbd02819b45c" providerId="LiveId" clId="{714DF02B-D493-4129-B374-32CB54737E1F}" dt="2024-12-08T09:08:32.940" v="461" actId="34819"/>
          <ac:picMkLst>
            <pc:docMk/>
            <pc:sldMk cId="1065522942" sldId="278"/>
            <ac:picMk id="5" creationId="{D8CB8AE0-DAF9-E889-FE87-C0000A2170D8}"/>
          </ac:picMkLst>
        </pc:picChg>
      </pc:sldChg>
      <pc:sldChg chg="addSp delSp modSp mod">
        <pc:chgData name="יהודה טאוב" userId="80c2dbd02819b45c" providerId="LiveId" clId="{714DF02B-D493-4129-B374-32CB54737E1F}" dt="2024-12-08T09:08:32.940" v="461" actId="34819"/>
        <pc:sldMkLst>
          <pc:docMk/>
          <pc:sldMk cId="148202990" sldId="279"/>
        </pc:sldMkLst>
        <pc:picChg chg="add del mod">
          <ac:chgData name="יהודה טאוב" userId="80c2dbd02819b45c" providerId="LiveId" clId="{714DF02B-D493-4129-B374-32CB54737E1F}" dt="2024-12-08T09:08:32.940" v="461" actId="34819"/>
          <ac:picMkLst>
            <pc:docMk/>
            <pc:sldMk cId="148202990" sldId="279"/>
            <ac:picMk id="5" creationId="{5F5A2614-DA27-51BC-D6B1-13B46E4C01A1}"/>
          </ac:picMkLst>
        </pc:picChg>
      </pc:sldChg>
      <pc:sldChg chg="addSp delSp modSp mod">
        <pc:chgData name="יהודה טאוב" userId="80c2dbd02819b45c" providerId="LiveId" clId="{714DF02B-D493-4129-B374-32CB54737E1F}" dt="2024-12-08T09:08:32.940" v="461" actId="34819"/>
        <pc:sldMkLst>
          <pc:docMk/>
          <pc:sldMk cId="2295353367" sldId="280"/>
        </pc:sldMkLst>
        <pc:picChg chg="add del mod">
          <ac:chgData name="יהודה טאוב" userId="80c2dbd02819b45c" providerId="LiveId" clId="{714DF02B-D493-4129-B374-32CB54737E1F}" dt="2024-12-08T09:08:32.940" v="461" actId="34819"/>
          <ac:picMkLst>
            <pc:docMk/>
            <pc:sldMk cId="2295353367" sldId="280"/>
            <ac:picMk id="2" creationId="{04E19782-A27E-1873-7551-AE10211F7911}"/>
          </ac:picMkLst>
        </pc:picChg>
      </pc:sldChg>
      <pc:sldChg chg="addSp delSp modSp mod">
        <pc:chgData name="יהודה טאוב" userId="80c2dbd02819b45c" providerId="LiveId" clId="{714DF02B-D493-4129-B374-32CB54737E1F}" dt="2024-12-08T09:08:32.940" v="461" actId="34819"/>
        <pc:sldMkLst>
          <pc:docMk/>
          <pc:sldMk cId="504612710" sldId="281"/>
        </pc:sldMkLst>
        <pc:picChg chg="add del mod">
          <ac:chgData name="יהודה טאוב" userId="80c2dbd02819b45c" providerId="LiveId" clId="{714DF02B-D493-4129-B374-32CB54737E1F}" dt="2024-12-08T09:08:32.940" v="461" actId="34819"/>
          <ac:picMkLst>
            <pc:docMk/>
            <pc:sldMk cId="504612710" sldId="281"/>
            <ac:picMk id="2" creationId="{2ECEBA50-9A75-1CF5-E45F-50696DA0114C}"/>
          </ac:picMkLst>
        </pc:picChg>
      </pc:sldChg>
      <pc:sldChg chg="addSp delSp modSp mod">
        <pc:chgData name="יהודה טאוב" userId="80c2dbd02819b45c" providerId="LiveId" clId="{714DF02B-D493-4129-B374-32CB54737E1F}" dt="2024-12-08T09:08:32.940" v="461" actId="34819"/>
        <pc:sldMkLst>
          <pc:docMk/>
          <pc:sldMk cId="4257112445" sldId="282"/>
        </pc:sldMkLst>
        <pc:picChg chg="add del mod">
          <ac:chgData name="יהודה טאוב" userId="80c2dbd02819b45c" providerId="LiveId" clId="{714DF02B-D493-4129-B374-32CB54737E1F}" dt="2024-12-08T09:08:32.940" v="461" actId="34819"/>
          <ac:picMkLst>
            <pc:docMk/>
            <pc:sldMk cId="4257112445" sldId="282"/>
            <ac:picMk id="6" creationId="{20866FDD-87FE-B2E7-F08E-C8A7B94BFC6D}"/>
          </ac:picMkLst>
        </pc:picChg>
      </pc:sldChg>
      <pc:sldChg chg="addSp delSp modSp mod">
        <pc:chgData name="יהודה טאוב" userId="80c2dbd02819b45c" providerId="LiveId" clId="{714DF02B-D493-4129-B374-32CB54737E1F}" dt="2024-12-08T09:08:32.940" v="461" actId="34819"/>
        <pc:sldMkLst>
          <pc:docMk/>
          <pc:sldMk cId="1113742358" sldId="283"/>
        </pc:sldMkLst>
        <pc:picChg chg="add del mod">
          <ac:chgData name="יהודה טאוב" userId="80c2dbd02819b45c" providerId="LiveId" clId="{714DF02B-D493-4129-B374-32CB54737E1F}" dt="2024-12-08T09:08:32.940" v="461" actId="34819"/>
          <ac:picMkLst>
            <pc:docMk/>
            <pc:sldMk cId="1113742358" sldId="283"/>
            <ac:picMk id="2" creationId="{EB49E18F-89FA-AEEE-69FA-5A60050F1F17}"/>
          </ac:picMkLst>
        </pc:picChg>
      </pc:sldChg>
      <pc:sldChg chg="addSp delSp modSp mod">
        <pc:chgData name="יהודה טאוב" userId="80c2dbd02819b45c" providerId="LiveId" clId="{714DF02B-D493-4129-B374-32CB54737E1F}" dt="2024-12-08T09:08:32.940" v="461" actId="34819"/>
        <pc:sldMkLst>
          <pc:docMk/>
          <pc:sldMk cId="1551171944" sldId="284"/>
        </pc:sldMkLst>
        <pc:picChg chg="add del mod">
          <ac:chgData name="יהודה טאוב" userId="80c2dbd02819b45c" providerId="LiveId" clId="{714DF02B-D493-4129-B374-32CB54737E1F}" dt="2024-12-08T09:08:32.940" v="461" actId="34819"/>
          <ac:picMkLst>
            <pc:docMk/>
            <pc:sldMk cId="1551171944" sldId="284"/>
            <ac:picMk id="5" creationId="{D0CAC3F3-7FA8-7721-4B4A-80233C3C1676}"/>
          </ac:picMkLst>
        </pc:picChg>
      </pc:sldChg>
      <pc:sldChg chg="addSp delSp modSp mod">
        <pc:chgData name="יהודה טאוב" userId="80c2dbd02819b45c" providerId="LiveId" clId="{714DF02B-D493-4129-B374-32CB54737E1F}" dt="2024-12-08T09:08:32.940" v="461" actId="34819"/>
        <pc:sldMkLst>
          <pc:docMk/>
          <pc:sldMk cId="844103458" sldId="285"/>
        </pc:sldMkLst>
        <pc:picChg chg="add del mod">
          <ac:chgData name="יהודה טאוב" userId="80c2dbd02819b45c" providerId="LiveId" clId="{714DF02B-D493-4129-B374-32CB54737E1F}" dt="2024-12-08T09:08:32.940" v="461" actId="34819"/>
          <ac:picMkLst>
            <pc:docMk/>
            <pc:sldMk cId="844103458" sldId="285"/>
            <ac:picMk id="5" creationId="{069D8AA1-C9DE-09C3-BCBC-3E1F079CC2CD}"/>
          </ac:picMkLst>
        </pc:picChg>
      </pc:sldChg>
      <pc:sldChg chg="addSp delSp modSp mod">
        <pc:chgData name="יהודה טאוב" userId="80c2dbd02819b45c" providerId="LiveId" clId="{714DF02B-D493-4129-B374-32CB54737E1F}" dt="2024-12-08T09:08:32.940" v="461" actId="34819"/>
        <pc:sldMkLst>
          <pc:docMk/>
          <pc:sldMk cId="3673980425" sldId="286"/>
        </pc:sldMkLst>
        <pc:picChg chg="add del mod">
          <ac:chgData name="יהודה טאוב" userId="80c2dbd02819b45c" providerId="LiveId" clId="{714DF02B-D493-4129-B374-32CB54737E1F}" dt="2024-12-08T09:08:32.940" v="461" actId="34819"/>
          <ac:picMkLst>
            <pc:docMk/>
            <pc:sldMk cId="3673980425" sldId="286"/>
            <ac:picMk id="5" creationId="{62B6FD1E-0D4C-1E76-6C83-4694431F66F1}"/>
          </ac:picMkLst>
        </pc:picChg>
      </pc:sldChg>
      <pc:sldChg chg="addSp delSp modSp mod">
        <pc:chgData name="יהודה טאוב" userId="80c2dbd02819b45c" providerId="LiveId" clId="{714DF02B-D493-4129-B374-32CB54737E1F}" dt="2024-12-08T09:08:32.940" v="461" actId="34819"/>
        <pc:sldMkLst>
          <pc:docMk/>
          <pc:sldMk cId="853661943" sldId="287"/>
        </pc:sldMkLst>
        <pc:picChg chg="add del mod">
          <ac:chgData name="יהודה טאוב" userId="80c2dbd02819b45c" providerId="LiveId" clId="{714DF02B-D493-4129-B374-32CB54737E1F}" dt="2024-12-08T09:08:32.940" v="461" actId="34819"/>
          <ac:picMkLst>
            <pc:docMk/>
            <pc:sldMk cId="853661943" sldId="287"/>
            <ac:picMk id="5" creationId="{ACAB8689-7F9F-365D-9AB1-C6253647A516}"/>
          </ac:picMkLst>
        </pc:picChg>
      </pc:sldChg>
      <pc:sldChg chg="addSp delSp modSp add mod ord modAnim">
        <pc:chgData name="יהודה טאוב" userId="80c2dbd02819b45c" providerId="LiveId" clId="{714DF02B-D493-4129-B374-32CB54737E1F}" dt="2024-12-08T09:08:32.940" v="461" actId="34819"/>
        <pc:sldMkLst>
          <pc:docMk/>
          <pc:sldMk cId="3414534724" sldId="288"/>
        </pc:sldMkLst>
        <pc:spChg chg="mod">
          <ac:chgData name="יהודה טאוב" userId="80c2dbd02819b45c" providerId="LiveId" clId="{714DF02B-D493-4129-B374-32CB54737E1F}" dt="2024-12-08T03:26:31.275" v="294" actId="20577"/>
          <ac:spMkLst>
            <pc:docMk/>
            <pc:sldMk cId="3414534724" sldId="288"/>
            <ac:spMk id="4" creationId="{108DF90C-A1B4-A019-3609-6640CB706413}"/>
          </ac:spMkLst>
        </pc:spChg>
        <pc:picChg chg="add del mod">
          <ac:chgData name="יהודה טאוב" userId="80c2dbd02819b45c" providerId="LiveId" clId="{714DF02B-D493-4129-B374-32CB54737E1F}" dt="2024-12-08T09:08:32.940" v="461" actId="34819"/>
          <ac:picMkLst>
            <pc:docMk/>
            <pc:sldMk cId="3414534724" sldId="288"/>
            <ac:picMk id="5" creationId="{2F70A7FC-6877-1B05-B5C7-D6B736E7E02D}"/>
          </ac:picMkLst>
        </pc:picChg>
      </pc:sldChg>
      <pc:sldChg chg="addSp delSp modSp add mod">
        <pc:chgData name="יהודה טאוב" userId="80c2dbd02819b45c" providerId="LiveId" clId="{714DF02B-D493-4129-B374-32CB54737E1F}" dt="2024-12-08T09:08:32.940" v="461" actId="34819"/>
        <pc:sldMkLst>
          <pc:docMk/>
          <pc:sldMk cId="467658915" sldId="289"/>
        </pc:sldMkLst>
        <pc:picChg chg="add mod">
          <ac:chgData name="יהודה טאוב" userId="80c2dbd02819b45c" providerId="LiveId" clId="{714DF02B-D493-4129-B374-32CB54737E1F}" dt="2024-12-08T03:29:36.965" v="297" actId="1076"/>
          <ac:picMkLst>
            <pc:docMk/>
            <pc:sldMk cId="467658915" sldId="289"/>
            <ac:picMk id="6" creationId="{57C67775-F069-7BD1-EBB5-81F6F83375BD}"/>
          </ac:picMkLst>
        </pc:picChg>
        <pc:picChg chg="add del mod">
          <ac:chgData name="יהודה טאוב" userId="80c2dbd02819b45c" providerId="LiveId" clId="{714DF02B-D493-4129-B374-32CB54737E1F}" dt="2024-12-08T09:08:32.940" v="461" actId="34819"/>
          <ac:picMkLst>
            <pc:docMk/>
            <pc:sldMk cId="467658915" sldId="289"/>
            <ac:picMk id="7" creationId="{B99C5581-949A-847F-4659-4CC712C43103}"/>
          </ac:picMkLst>
        </pc:picChg>
      </pc:sldChg>
      <pc:sldChg chg="addSp delSp modSp add mod modAnim">
        <pc:chgData name="יהודה טאוב" userId="80c2dbd02819b45c" providerId="LiveId" clId="{714DF02B-D493-4129-B374-32CB54737E1F}" dt="2024-12-08T09:08:32.940" v="461" actId="34819"/>
        <pc:sldMkLst>
          <pc:docMk/>
          <pc:sldMk cId="2158916385" sldId="290"/>
        </pc:sldMkLst>
        <pc:spChg chg="mod">
          <ac:chgData name="יהודה טאוב" userId="80c2dbd02819b45c" providerId="LiveId" clId="{714DF02B-D493-4129-B374-32CB54737E1F}" dt="2024-12-08T03:30:49.623" v="357" actId="20577"/>
          <ac:spMkLst>
            <pc:docMk/>
            <pc:sldMk cId="2158916385" sldId="290"/>
            <ac:spMk id="4" creationId="{C2A54739-DBF2-2F87-A0A4-004BAF226F15}"/>
          </ac:spMkLst>
        </pc:spChg>
        <pc:picChg chg="add mod">
          <ac:chgData name="יהודה טאוב" userId="80c2dbd02819b45c" providerId="LiveId" clId="{714DF02B-D493-4129-B374-32CB54737E1F}" dt="2024-12-08T03:30:53.278" v="358" actId="1076"/>
          <ac:picMkLst>
            <pc:docMk/>
            <pc:sldMk cId="2158916385" sldId="290"/>
            <ac:picMk id="6" creationId="{A48B5243-BB4F-6110-0565-153F10C59C01}"/>
          </ac:picMkLst>
        </pc:picChg>
        <pc:picChg chg="add del mod">
          <ac:chgData name="יהודה טאוב" userId="80c2dbd02819b45c" providerId="LiveId" clId="{714DF02B-D493-4129-B374-32CB54737E1F}" dt="2024-12-08T09:08:32.940" v="461" actId="34819"/>
          <ac:picMkLst>
            <pc:docMk/>
            <pc:sldMk cId="2158916385" sldId="290"/>
            <ac:picMk id="7" creationId="{19568721-94A7-C4A4-B20F-86ED5E3C68DF}"/>
          </ac:picMkLst>
        </pc:picChg>
      </pc:sldChg>
      <pc:sldChg chg="addSp delSp modSp add mod">
        <pc:chgData name="יהודה טאוב" userId="80c2dbd02819b45c" providerId="LiveId" clId="{714DF02B-D493-4129-B374-32CB54737E1F}" dt="2024-12-08T09:08:32.940" v="461" actId="34819"/>
        <pc:sldMkLst>
          <pc:docMk/>
          <pc:sldMk cId="1756880487" sldId="291"/>
        </pc:sldMkLst>
        <pc:picChg chg="add del mod">
          <ac:chgData name="יהודה טאוב" userId="80c2dbd02819b45c" providerId="LiveId" clId="{714DF02B-D493-4129-B374-32CB54737E1F}" dt="2024-12-08T09:08:32.940" v="461" actId="34819"/>
          <ac:picMkLst>
            <pc:docMk/>
            <pc:sldMk cId="1756880487" sldId="291"/>
            <ac:picMk id="5" creationId="{E2AC135A-7F2D-8C76-0E77-41D8225A2A07}"/>
          </ac:picMkLst>
        </pc:picChg>
      </pc:sldChg>
      <pc:sldChg chg="addSp delSp modSp add mod modAnim">
        <pc:chgData name="יהודה טאוב" userId="80c2dbd02819b45c" providerId="LiveId" clId="{714DF02B-D493-4129-B374-32CB54737E1F}" dt="2024-12-08T09:08:32.940" v="461" actId="34819"/>
        <pc:sldMkLst>
          <pc:docMk/>
          <pc:sldMk cId="2034459942" sldId="292"/>
        </pc:sldMkLst>
        <pc:spChg chg="mod">
          <ac:chgData name="יהודה טאוב" userId="80c2dbd02819b45c" providerId="LiveId" clId="{714DF02B-D493-4129-B374-32CB54737E1F}" dt="2024-12-08T03:32:24.940" v="382" actId="20577"/>
          <ac:spMkLst>
            <pc:docMk/>
            <pc:sldMk cId="2034459942" sldId="292"/>
            <ac:spMk id="4" creationId="{5C9659F7-9B31-1543-7D09-269264B10D7A}"/>
          </ac:spMkLst>
        </pc:spChg>
        <pc:picChg chg="add mod">
          <ac:chgData name="יהודה טאוב" userId="80c2dbd02819b45c" providerId="LiveId" clId="{714DF02B-D493-4129-B374-32CB54737E1F}" dt="2024-12-08T03:32:32.479" v="384" actId="1076"/>
          <ac:picMkLst>
            <pc:docMk/>
            <pc:sldMk cId="2034459942" sldId="292"/>
            <ac:picMk id="6" creationId="{42253EA4-3A88-5E56-0058-08F6454B900C}"/>
          </ac:picMkLst>
        </pc:picChg>
        <pc:picChg chg="add del mod">
          <ac:chgData name="יהודה טאוב" userId="80c2dbd02819b45c" providerId="LiveId" clId="{714DF02B-D493-4129-B374-32CB54737E1F}" dt="2024-12-08T09:08:32.940" v="461" actId="34819"/>
          <ac:picMkLst>
            <pc:docMk/>
            <pc:sldMk cId="2034459942" sldId="292"/>
            <ac:picMk id="7" creationId="{6CEE84DE-C0F1-9044-F114-A9B8077C1115}"/>
          </ac:picMkLst>
        </pc:picChg>
      </pc:sldChg>
      <pc:sldChg chg="addSp delSp modSp add mod">
        <pc:chgData name="יהודה טאוב" userId="80c2dbd02819b45c" providerId="LiveId" clId="{714DF02B-D493-4129-B374-32CB54737E1F}" dt="2024-12-08T09:08:32.940" v="461" actId="34819"/>
        <pc:sldMkLst>
          <pc:docMk/>
          <pc:sldMk cId="1843815666" sldId="293"/>
        </pc:sldMkLst>
        <pc:picChg chg="add mod">
          <ac:chgData name="יהודה טאוב" userId="80c2dbd02819b45c" providerId="LiveId" clId="{714DF02B-D493-4129-B374-32CB54737E1F}" dt="2024-12-08T03:36:52.881" v="386" actId="1076"/>
          <ac:picMkLst>
            <pc:docMk/>
            <pc:sldMk cId="1843815666" sldId="293"/>
            <ac:picMk id="6" creationId="{350DCB02-19DA-24CF-3FBE-0415559DC3BE}"/>
          </ac:picMkLst>
        </pc:picChg>
        <pc:picChg chg="add del mod">
          <ac:chgData name="יהודה טאוב" userId="80c2dbd02819b45c" providerId="LiveId" clId="{714DF02B-D493-4129-B374-32CB54737E1F}" dt="2024-12-08T09:08:32.940" v="461" actId="34819"/>
          <ac:picMkLst>
            <pc:docMk/>
            <pc:sldMk cId="1843815666" sldId="293"/>
            <ac:picMk id="7" creationId="{00C3FA8A-0EE0-2052-9874-ACE61DD38377}"/>
          </ac:picMkLst>
        </pc:picChg>
      </pc:sldChg>
      <pc:sldChg chg="addSp delSp modSp add mod modAnim">
        <pc:chgData name="יהודה טאוב" userId="80c2dbd02819b45c" providerId="LiveId" clId="{714DF02B-D493-4129-B374-32CB54737E1F}" dt="2024-12-08T09:08:32.940" v="461" actId="34819"/>
        <pc:sldMkLst>
          <pc:docMk/>
          <pc:sldMk cId="1883180559" sldId="294"/>
        </pc:sldMkLst>
        <pc:spChg chg="mod">
          <ac:chgData name="יהודה טאוב" userId="80c2dbd02819b45c" providerId="LiveId" clId="{714DF02B-D493-4129-B374-32CB54737E1F}" dt="2024-12-08T03:38:46.409" v="427" actId="20577"/>
          <ac:spMkLst>
            <pc:docMk/>
            <pc:sldMk cId="1883180559" sldId="294"/>
            <ac:spMk id="4" creationId="{EB744A3E-8214-FAF6-2275-13CB9CB46D8F}"/>
          </ac:spMkLst>
        </pc:spChg>
        <pc:picChg chg="add mod">
          <ac:chgData name="יהודה טאוב" userId="80c2dbd02819b45c" providerId="LiveId" clId="{714DF02B-D493-4129-B374-32CB54737E1F}" dt="2024-12-08T03:38:49.997" v="429" actId="1076"/>
          <ac:picMkLst>
            <pc:docMk/>
            <pc:sldMk cId="1883180559" sldId="294"/>
            <ac:picMk id="6" creationId="{15AB0ED9-ABC9-A614-759C-6A375A25046D}"/>
          </ac:picMkLst>
        </pc:picChg>
        <pc:picChg chg="add del mod">
          <ac:chgData name="יהודה טאוב" userId="80c2dbd02819b45c" providerId="LiveId" clId="{714DF02B-D493-4129-B374-32CB54737E1F}" dt="2024-12-08T09:08:32.940" v="461" actId="34819"/>
          <ac:picMkLst>
            <pc:docMk/>
            <pc:sldMk cId="1883180559" sldId="294"/>
            <ac:picMk id="7" creationId="{E1CA5493-6DEB-21CB-B11B-08C4BEB4C2BC}"/>
          </ac:picMkLst>
        </pc:picChg>
      </pc:sldChg>
      <pc:sldChg chg="addSp delSp modSp add mod">
        <pc:chgData name="יהודה טאוב" userId="80c2dbd02819b45c" providerId="LiveId" clId="{714DF02B-D493-4129-B374-32CB54737E1F}" dt="2024-12-08T10:31:54.985" v="1696" actId="20577"/>
        <pc:sldMkLst>
          <pc:docMk/>
          <pc:sldMk cId="3743120700" sldId="295"/>
        </pc:sldMkLst>
        <pc:spChg chg="mod">
          <ac:chgData name="יהודה טאוב" userId="80c2dbd02819b45c" providerId="LiveId" clId="{714DF02B-D493-4129-B374-32CB54737E1F}" dt="2024-12-08T10:31:54.985" v="1696" actId="20577"/>
          <ac:spMkLst>
            <pc:docMk/>
            <pc:sldMk cId="3743120700" sldId="295"/>
            <ac:spMk id="4" creationId="{38FCEAA2-D79A-9A09-7BB5-78A3CD0540DE}"/>
          </ac:spMkLst>
        </pc:spChg>
        <pc:picChg chg="add del mod">
          <ac:chgData name="יהודה טאוב" userId="80c2dbd02819b45c" providerId="LiveId" clId="{714DF02B-D493-4129-B374-32CB54737E1F}" dt="2024-12-08T09:08:32.940" v="461" actId="34819"/>
          <ac:picMkLst>
            <pc:docMk/>
            <pc:sldMk cId="3743120700" sldId="295"/>
            <ac:picMk id="5" creationId="{EE5F1FC5-4777-C43A-A870-3C0F0F71951D}"/>
          </ac:picMkLst>
        </pc:picChg>
        <pc:picChg chg="add mod">
          <ac:chgData name="יהודה טאוב" userId="80c2dbd02819b45c" providerId="LiveId" clId="{714DF02B-D493-4129-B374-32CB54737E1F}" dt="2024-12-08T10:31:49.675" v="1679" actId="1076"/>
          <ac:picMkLst>
            <pc:docMk/>
            <pc:sldMk cId="3743120700" sldId="295"/>
            <ac:picMk id="7" creationId="{7E40B136-4315-417C-C8F7-398C600585A5}"/>
          </ac:picMkLst>
        </pc:picChg>
        <pc:picChg chg="add mod">
          <ac:chgData name="יהודה טאוב" userId="80c2dbd02819b45c" providerId="LiveId" clId="{714DF02B-D493-4129-B374-32CB54737E1F}" dt="2024-12-08T10:31:29.066" v="1677" actId="1076"/>
          <ac:picMkLst>
            <pc:docMk/>
            <pc:sldMk cId="3743120700" sldId="295"/>
            <ac:picMk id="9" creationId="{19ACE03D-9464-F9C1-70F7-933C0CDFBBF8}"/>
          </ac:picMkLst>
        </pc:picChg>
      </pc:sldChg>
      <pc:sldChg chg="addSp delSp modSp add mod ord modAnim">
        <pc:chgData name="יהודה טאוב" userId="80c2dbd02819b45c" providerId="LiveId" clId="{714DF02B-D493-4129-B374-32CB54737E1F}" dt="2024-12-08T09:10:04.059" v="494" actId="403"/>
        <pc:sldMkLst>
          <pc:docMk/>
          <pc:sldMk cId="1062182845" sldId="296"/>
        </pc:sldMkLst>
        <pc:spChg chg="mod">
          <ac:chgData name="יהודה טאוב" userId="80c2dbd02819b45c" providerId="LiveId" clId="{714DF02B-D493-4129-B374-32CB54737E1F}" dt="2024-12-08T05:02:28.840" v="453" actId="20577"/>
          <ac:spMkLst>
            <pc:docMk/>
            <pc:sldMk cId="1062182845" sldId="296"/>
            <ac:spMk id="4" creationId="{91C92FF3-8BE6-C34B-AF4C-845064237221}"/>
          </ac:spMkLst>
        </pc:spChg>
        <pc:graphicFrameChg chg="mod modGraphic">
          <ac:chgData name="יהודה טאוב" userId="80c2dbd02819b45c" providerId="LiveId" clId="{714DF02B-D493-4129-B374-32CB54737E1F}" dt="2024-12-08T09:10:04.059" v="494" actId="403"/>
          <ac:graphicFrameMkLst>
            <pc:docMk/>
            <pc:sldMk cId="1062182845" sldId="296"/>
            <ac:graphicFrameMk id="76" creationId="{11B9829A-7C96-1885-52F2-ABCA52B3FA4E}"/>
          </ac:graphicFrameMkLst>
        </pc:graphicFrameChg>
        <pc:picChg chg="add mod">
          <ac:chgData name="יהודה טאוב" userId="80c2dbd02819b45c" providerId="LiveId" clId="{714DF02B-D493-4129-B374-32CB54737E1F}" dt="2024-12-08T09:07:35.938" v="457" actId="1076"/>
          <ac:picMkLst>
            <pc:docMk/>
            <pc:sldMk cId="1062182845" sldId="296"/>
            <ac:picMk id="6" creationId="{303A6BA7-BB00-96BD-DC9E-873679BDA359}"/>
          </ac:picMkLst>
        </pc:picChg>
        <pc:picChg chg="add del mod">
          <ac:chgData name="יהודה טאוב" userId="80c2dbd02819b45c" providerId="LiveId" clId="{714DF02B-D493-4129-B374-32CB54737E1F}" dt="2024-12-08T09:08:34.838" v="463" actId="34307"/>
          <ac:picMkLst>
            <pc:docMk/>
            <pc:sldMk cId="1062182845" sldId="296"/>
            <ac:picMk id="7" creationId="{A8CDADC2-E8DF-F56B-FBA1-7DC2A6201B8C}"/>
          </ac:picMkLst>
        </pc:picChg>
      </pc:sldChg>
      <pc:sldChg chg="addSp delSp modSp add mod">
        <pc:chgData name="יהודה טאוב" userId="80c2dbd02819b45c" providerId="LiveId" clId="{714DF02B-D493-4129-B374-32CB54737E1F}" dt="2024-12-08T10:32:41.387" v="1711" actId="20577"/>
        <pc:sldMkLst>
          <pc:docMk/>
          <pc:sldMk cId="124679950" sldId="297"/>
        </pc:sldMkLst>
        <pc:spChg chg="mod">
          <ac:chgData name="יהודה טאוב" userId="80c2dbd02819b45c" providerId="LiveId" clId="{714DF02B-D493-4129-B374-32CB54737E1F}" dt="2024-12-08T10:32:41.387" v="1711" actId="20577"/>
          <ac:spMkLst>
            <pc:docMk/>
            <pc:sldMk cId="124679950" sldId="297"/>
            <ac:spMk id="4" creationId="{16B59F8B-FA71-DB70-CE48-00A87B83346D}"/>
          </ac:spMkLst>
        </pc:spChg>
        <pc:picChg chg="add del mod">
          <ac:chgData name="יהודה טאוב" userId="80c2dbd02819b45c" providerId="LiveId" clId="{714DF02B-D493-4129-B374-32CB54737E1F}" dt="2024-12-08T09:08:32.940" v="461" actId="34819"/>
          <ac:picMkLst>
            <pc:docMk/>
            <pc:sldMk cId="124679950" sldId="297"/>
            <ac:picMk id="5" creationId="{EB750B5D-AC49-B3F3-B541-B0044F4B38F6}"/>
          </ac:picMkLst>
        </pc:picChg>
        <pc:picChg chg="add mod">
          <ac:chgData name="יהודה טאוב" userId="80c2dbd02819b45c" providerId="LiveId" clId="{714DF02B-D493-4129-B374-32CB54737E1F}" dt="2024-12-08T10:32:37.283" v="1699" actId="1076"/>
          <ac:picMkLst>
            <pc:docMk/>
            <pc:sldMk cId="124679950" sldId="297"/>
            <ac:picMk id="7" creationId="{77D00933-AAF3-B905-4FD0-2B33620482E6}"/>
          </ac:picMkLst>
        </pc:picChg>
      </pc:sldChg>
      <pc:sldChg chg="addSp delSp modSp add mod ord modAnim">
        <pc:chgData name="יהודה טאוב" userId="80c2dbd02819b45c" providerId="LiveId" clId="{714DF02B-D493-4129-B374-32CB54737E1F}" dt="2024-12-08T09:59:56.837" v="1334" actId="20577"/>
        <pc:sldMkLst>
          <pc:docMk/>
          <pc:sldMk cId="576725434" sldId="298"/>
        </pc:sldMkLst>
        <pc:spChg chg="mod">
          <ac:chgData name="יהודה טאוב" userId="80c2dbd02819b45c" providerId="LiveId" clId="{714DF02B-D493-4129-B374-32CB54737E1F}" dt="2024-12-08T09:59:56.837" v="1334" actId="20577"/>
          <ac:spMkLst>
            <pc:docMk/>
            <pc:sldMk cId="576725434" sldId="298"/>
            <ac:spMk id="4" creationId="{1A1ED14B-55D3-65E0-18C0-CD3F1F0D50E2}"/>
          </ac:spMkLst>
        </pc:spChg>
        <pc:picChg chg="add del mod">
          <ac:chgData name="יהודה טאוב" userId="80c2dbd02819b45c" providerId="LiveId" clId="{714DF02B-D493-4129-B374-32CB54737E1F}" dt="2024-12-08T09:08:32.940" v="461" actId="34819"/>
          <ac:picMkLst>
            <pc:docMk/>
            <pc:sldMk cId="576725434" sldId="298"/>
            <ac:picMk id="5" creationId="{4DE86B72-B824-9AC6-487A-13E046A22CF9}"/>
          </ac:picMkLst>
        </pc:picChg>
      </pc:sldChg>
      <pc:sldChg chg="addSp delSp modSp add mod">
        <pc:chgData name="יהודה טאוב" userId="80c2dbd02819b45c" providerId="LiveId" clId="{714DF02B-D493-4129-B374-32CB54737E1F}" dt="2024-12-08T10:34:12.239" v="1749" actId="1076"/>
        <pc:sldMkLst>
          <pc:docMk/>
          <pc:sldMk cId="4122422715" sldId="299"/>
        </pc:sldMkLst>
        <pc:spChg chg="mod">
          <ac:chgData name="יהודה טאוב" userId="80c2dbd02819b45c" providerId="LiveId" clId="{714DF02B-D493-4129-B374-32CB54737E1F}" dt="2024-12-08T10:33:23.510" v="1742" actId="27636"/>
          <ac:spMkLst>
            <pc:docMk/>
            <pc:sldMk cId="4122422715" sldId="299"/>
            <ac:spMk id="2" creationId="{3DE1D1A3-5A32-B68C-926F-A9E1FE63DF00}"/>
          </ac:spMkLst>
        </pc:spChg>
        <pc:graphicFrameChg chg="mod">
          <ac:chgData name="יהודה טאוב" userId="80c2dbd02819b45c" providerId="LiveId" clId="{714DF02B-D493-4129-B374-32CB54737E1F}" dt="2024-12-08T10:34:02.710" v="1747"/>
          <ac:graphicFrameMkLst>
            <pc:docMk/>
            <pc:sldMk cId="4122422715" sldId="299"/>
            <ac:graphicFrameMk id="76" creationId="{CCFB8AA9-0765-3757-A630-55A84282E371}"/>
          </ac:graphicFrameMkLst>
        </pc:graphicFrameChg>
        <pc:picChg chg="add del mod">
          <ac:chgData name="יהודה טאוב" userId="80c2dbd02819b45c" providerId="LiveId" clId="{714DF02B-D493-4129-B374-32CB54737E1F}" dt="2024-12-08T09:08:32.940" v="461" actId="34819"/>
          <ac:picMkLst>
            <pc:docMk/>
            <pc:sldMk cId="4122422715" sldId="299"/>
            <ac:picMk id="5" creationId="{7740A127-6359-ABDC-42FE-5009BAF08980}"/>
          </ac:picMkLst>
        </pc:picChg>
        <pc:picChg chg="add mod">
          <ac:chgData name="יהודה טאוב" userId="80c2dbd02819b45c" providerId="LiveId" clId="{714DF02B-D493-4129-B374-32CB54737E1F}" dt="2024-12-08T10:32:59.901" v="1713" actId="1076"/>
          <ac:picMkLst>
            <pc:docMk/>
            <pc:sldMk cId="4122422715" sldId="299"/>
            <ac:picMk id="7" creationId="{62A475E5-0530-6076-AF53-9CD1E13B2811}"/>
          </ac:picMkLst>
        </pc:picChg>
        <pc:picChg chg="add mod">
          <ac:chgData name="יהודה טאוב" userId="80c2dbd02819b45c" providerId="LiveId" clId="{714DF02B-D493-4129-B374-32CB54737E1F}" dt="2024-12-08T10:34:12.239" v="1749" actId="1076"/>
          <ac:picMkLst>
            <pc:docMk/>
            <pc:sldMk cId="4122422715" sldId="299"/>
            <ac:picMk id="9" creationId="{DC1EDDF6-F3B7-F935-066C-59E7E460D7EE}"/>
          </ac:picMkLst>
        </pc:picChg>
      </pc:sldChg>
      <pc:sldChg chg="addSp delSp modSp add mod ord modAnim">
        <pc:chgData name="יהודה טאוב" userId="80c2dbd02819b45c" providerId="LiveId" clId="{714DF02B-D493-4129-B374-32CB54737E1F}" dt="2024-12-08T09:55:49.479" v="923" actId="20577"/>
        <pc:sldMkLst>
          <pc:docMk/>
          <pc:sldMk cId="2002383381" sldId="300"/>
        </pc:sldMkLst>
        <pc:spChg chg="mod">
          <ac:chgData name="יהודה טאוב" userId="80c2dbd02819b45c" providerId="LiveId" clId="{714DF02B-D493-4129-B374-32CB54737E1F}" dt="2024-12-08T09:55:49.479" v="923" actId="20577"/>
          <ac:spMkLst>
            <pc:docMk/>
            <pc:sldMk cId="2002383381" sldId="300"/>
            <ac:spMk id="4" creationId="{FA5C2DBF-2FA6-3DC6-CB3B-FCCC5E7DE548}"/>
          </ac:spMkLst>
        </pc:spChg>
        <pc:picChg chg="add del mod">
          <ac:chgData name="יהודה טאוב" userId="80c2dbd02819b45c" providerId="LiveId" clId="{714DF02B-D493-4129-B374-32CB54737E1F}" dt="2024-12-08T09:08:32.940" v="461" actId="34819"/>
          <ac:picMkLst>
            <pc:docMk/>
            <pc:sldMk cId="2002383381" sldId="300"/>
            <ac:picMk id="5" creationId="{124D029C-DE15-48A7-AC28-6376E993D3F6}"/>
          </ac:picMkLst>
        </pc:picChg>
      </pc:sldChg>
      <pc:sldChg chg="addSp delSp modSp add mod ord modAnim">
        <pc:chgData name="יהודה טאוב" userId="80c2dbd02819b45c" providerId="LiveId" clId="{714DF02B-D493-4129-B374-32CB54737E1F}" dt="2024-12-08T10:27:49.188" v="1665" actId="20577"/>
        <pc:sldMkLst>
          <pc:docMk/>
          <pc:sldMk cId="3620462037" sldId="301"/>
        </pc:sldMkLst>
        <pc:spChg chg="mod">
          <ac:chgData name="יהודה טאוב" userId="80c2dbd02819b45c" providerId="LiveId" clId="{714DF02B-D493-4129-B374-32CB54737E1F}" dt="2024-12-08T10:27:49.188" v="1665" actId="20577"/>
          <ac:spMkLst>
            <pc:docMk/>
            <pc:sldMk cId="3620462037" sldId="301"/>
            <ac:spMk id="4" creationId="{2DE49703-80F6-C613-61D2-45C4F220F48D}"/>
          </ac:spMkLst>
        </pc:spChg>
        <pc:picChg chg="add del mod">
          <ac:chgData name="יהודה טאוב" userId="80c2dbd02819b45c" providerId="LiveId" clId="{714DF02B-D493-4129-B374-32CB54737E1F}" dt="2024-12-08T09:08:32.940" v="461" actId="34819"/>
          <ac:picMkLst>
            <pc:docMk/>
            <pc:sldMk cId="3620462037" sldId="301"/>
            <ac:picMk id="5" creationId="{0BB995B4-5DD7-1CB9-57D8-23471C5F3480}"/>
          </ac:picMkLst>
        </pc:picChg>
      </pc:sldChg>
      <pc:sldChg chg="addSp delSp modSp add mod">
        <pc:chgData name="יהודה טאוב" userId="80c2dbd02819b45c" providerId="LiveId" clId="{714DF02B-D493-4129-B374-32CB54737E1F}" dt="2024-12-08T10:34:18.622" v="1750" actId="1076"/>
        <pc:sldMkLst>
          <pc:docMk/>
          <pc:sldMk cId="3638234537" sldId="302"/>
        </pc:sldMkLst>
        <pc:picChg chg="add del mod">
          <ac:chgData name="יהודה טאוב" userId="80c2dbd02819b45c" providerId="LiveId" clId="{714DF02B-D493-4129-B374-32CB54737E1F}" dt="2024-12-08T09:08:32.940" v="461" actId="34819"/>
          <ac:picMkLst>
            <pc:docMk/>
            <pc:sldMk cId="3638234537" sldId="302"/>
            <ac:picMk id="5" creationId="{0AE49121-B08E-9F62-3E20-03DAFEE2EDED}"/>
          </ac:picMkLst>
        </pc:picChg>
        <pc:picChg chg="add mod">
          <ac:chgData name="יהודה טאוב" userId="80c2dbd02819b45c" providerId="LiveId" clId="{714DF02B-D493-4129-B374-32CB54737E1F}" dt="2024-12-08T10:34:18.622" v="1750" actId="1076"/>
          <ac:picMkLst>
            <pc:docMk/>
            <pc:sldMk cId="3638234537" sldId="302"/>
            <ac:picMk id="7" creationId="{95EAEEC0-C04E-6E84-893E-8B02FF8B8979}"/>
          </ac:picMkLst>
        </pc:picChg>
        <pc:picChg chg="add del mod">
          <ac:chgData name="יהודה טאוב" userId="80c2dbd02819b45c" providerId="LiveId" clId="{714DF02B-D493-4129-B374-32CB54737E1F}" dt="2024-12-08T10:33:58.802" v="1746" actId="21"/>
          <ac:picMkLst>
            <pc:docMk/>
            <pc:sldMk cId="3638234537" sldId="302"/>
            <ac:picMk id="9" creationId="{DC1EDDF6-F3B7-F935-066C-59E7E460D7EE}"/>
          </ac:picMkLst>
        </pc:picChg>
      </pc:sldChg>
      <pc:sldChg chg="addSp delSp modSp add mod">
        <pc:chgData name="יהודה טאוב" userId="80c2dbd02819b45c" providerId="LiveId" clId="{714DF02B-D493-4129-B374-32CB54737E1F}" dt="2024-12-08T09:08:32.940" v="461" actId="34819"/>
        <pc:sldMkLst>
          <pc:docMk/>
          <pc:sldMk cId="830382153" sldId="303"/>
        </pc:sldMkLst>
        <pc:picChg chg="add del mod">
          <ac:chgData name="יהודה טאוב" userId="80c2dbd02819b45c" providerId="LiveId" clId="{714DF02B-D493-4129-B374-32CB54737E1F}" dt="2024-12-08T09:08:32.940" v="461" actId="34819"/>
          <ac:picMkLst>
            <pc:docMk/>
            <pc:sldMk cId="830382153" sldId="303"/>
            <ac:picMk id="5" creationId="{DC670B3E-F04F-C788-0A0D-1A1B31AFA94E}"/>
          </ac:picMkLst>
        </pc:picChg>
      </pc:sldChg>
      <pc:sldChg chg="addSp delSp modSp add mod">
        <pc:chgData name="יהודה טאוב" userId="80c2dbd02819b45c" providerId="LiveId" clId="{714DF02B-D493-4129-B374-32CB54737E1F}" dt="2024-12-08T09:08:32.940" v="461" actId="34819"/>
        <pc:sldMkLst>
          <pc:docMk/>
          <pc:sldMk cId="2232100279" sldId="304"/>
        </pc:sldMkLst>
        <pc:picChg chg="add del mod">
          <ac:chgData name="יהודה טאוב" userId="80c2dbd02819b45c" providerId="LiveId" clId="{714DF02B-D493-4129-B374-32CB54737E1F}" dt="2024-12-08T09:08:32.940" v="461" actId="34819"/>
          <ac:picMkLst>
            <pc:docMk/>
            <pc:sldMk cId="2232100279" sldId="304"/>
            <ac:picMk id="5" creationId="{DEDD4BBF-A4BF-C5D3-1082-97A06C777BF7}"/>
          </ac:picMkLst>
        </pc:picChg>
      </pc:sldChg>
      <pc:sldChg chg="addSp delSp modSp add mod">
        <pc:chgData name="יהודה טאוב" userId="80c2dbd02819b45c" providerId="LiveId" clId="{714DF02B-D493-4129-B374-32CB54737E1F}" dt="2024-12-08T09:08:32.940" v="461" actId="34819"/>
        <pc:sldMkLst>
          <pc:docMk/>
          <pc:sldMk cId="1425312288" sldId="305"/>
        </pc:sldMkLst>
        <pc:picChg chg="add del mod">
          <ac:chgData name="יהודה טאוב" userId="80c2dbd02819b45c" providerId="LiveId" clId="{714DF02B-D493-4129-B374-32CB54737E1F}" dt="2024-12-08T09:08:32.940" v="461" actId="34819"/>
          <ac:picMkLst>
            <pc:docMk/>
            <pc:sldMk cId="1425312288" sldId="305"/>
            <ac:picMk id="5" creationId="{923EA335-41E6-8B51-170A-963EC827723B}"/>
          </ac:picMkLst>
        </pc:picChg>
      </pc:sldChg>
      <pc:sldChg chg="addSp delSp modSp add mod">
        <pc:chgData name="יהודה טאוב" userId="80c2dbd02819b45c" providerId="LiveId" clId="{714DF02B-D493-4129-B374-32CB54737E1F}" dt="2024-12-08T09:08:32.940" v="461" actId="34819"/>
        <pc:sldMkLst>
          <pc:docMk/>
          <pc:sldMk cId="339429927" sldId="306"/>
        </pc:sldMkLst>
        <pc:picChg chg="add del mod">
          <ac:chgData name="יהודה טאוב" userId="80c2dbd02819b45c" providerId="LiveId" clId="{714DF02B-D493-4129-B374-32CB54737E1F}" dt="2024-12-08T09:08:32.940" v="461" actId="34819"/>
          <ac:picMkLst>
            <pc:docMk/>
            <pc:sldMk cId="339429927" sldId="306"/>
            <ac:picMk id="5" creationId="{7CD50C19-A052-0759-4E07-606EA25261DF}"/>
          </ac:picMkLst>
        </pc:picChg>
      </pc:sldChg>
      <pc:sldChg chg="addSp delSp modSp add mod">
        <pc:chgData name="יהודה טאוב" userId="80c2dbd02819b45c" providerId="LiveId" clId="{714DF02B-D493-4129-B374-32CB54737E1F}" dt="2024-12-08T09:08:32.940" v="461" actId="34819"/>
        <pc:sldMkLst>
          <pc:docMk/>
          <pc:sldMk cId="3928346616" sldId="307"/>
        </pc:sldMkLst>
        <pc:picChg chg="add del mod">
          <ac:chgData name="יהודה טאוב" userId="80c2dbd02819b45c" providerId="LiveId" clId="{714DF02B-D493-4129-B374-32CB54737E1F}" dt="2024-12-08T09:08:32.940" v="461" actId="34819"/>
          <ac:picMkLst>
            <pc:docMk/>
            <pc:sldMk cId="3928346616" sldId="307"/>
            <ac:picMk id="5" creationId="{CF1DD89B-7B91-9A64-A8F9-0C839D8409DF}"/>
          </ac:picMkLst>
        </pc:picChg>
      </pc:sldChg>
      <pc:sldChg chg="addSp delSp modSp add mod">
        <pc:chgData name="יהודה טאוב" userId="80c2dbd02819b45c" providerId="LiveId" clId="{714DF02B-D493-4129-B374-32CB54737E1F}" dt="2024-12-08T09:08:32.940" v="461" actId="34819"/>
        <pc:sldMkLst>
          <pc:docMk/>
          <pc:sldMk cId="2445202159" sldId="308"/>
        </pc:sldMkLst>
        <pc:picChg chg="add del mod">
          <ac:chgData name="יהודה טאוב" userId="80c2dbd02819b45c" providerId="LiveId" clId="{714DF02B-D493-4129-B374-32CB54737E1F}" dt="2024-12-08T09:08:32.940" v="461" actId="34819"/>
          <ac:picMkLst>
            <pc:docMk/>
            <pc:sldMk cId="2445202159" sldId="308"/>
            <ac:picMk id="5" creationId="{ADC4BA32-9331-D648-97EF-66A869602E9A}"/>
          </ac:picMkLst>
        </pc:picChg>
      </pc:sldChg>
      <pc:sldChg chg="addSp delSp modSp add mod">
        <pc:chgData name="יהודה טאוב" userId="80c2dbd02819b45c" providerId="LiveId" clId="{714DF02B-D493-4129-B374-32CB54737E1F}" dt="2024-12-08T09:08:32.940" v="461" actId="34819"/>
        <pc:sldMkLst>
          <pc:docMk/>
          <pc:sldMk cId="2671593288" sldId="309"/>
        </pc:sldMkLst>
        <pc:picChg chg="add del mod">
          <ac:chgData name="יהודה טאוב" userId="80c2dbd02819b45c" providerId="LiveId" clId="{714DF02B-D493-4129-B374-32CB54737E1F}" dt="2024-12-08T09:08:32.940" v="461" actId="34819"/>
          <ac:picMkLst>
            <pc:docMk/>
            <pc:sldMk cId="2671593288" sldId="309"/>
            <ac:picMk id="5" creationId="{03F7C217-A96A-631C-6288-A7FEDB28D002}"/>
          </ac:picMkLst>
        </pc:picChg>
      </pc:sldChg>
      <pc:sldChg chg="addSp delSp modSp add mod">
        <pc:chgData name="יהודה טאוב" userId="80c2dbd02819b45c" providerId="LiveId" clId="{714DF02B-D493-4129-B374-32CB54737E1F}" dt="2024-12-08T09:08:32.940" v="461" actId="34819"/>
        <pc:sldMkLst>
          <pc:docMk/>
          <pc:sldMk cId="2403045857" sldId="310"/>
        </pc:sldMkLst>
        <pc:picChg chg="add del mod">
          <ac:chgData name="יהודה טאוב" userId="80c2dbd02819b45c" providerId="LiveId" clId="{714DF02B-D493-4129-B374-32CB54737E1F}" dt="2024-12-08T09:08:32.940" v="461" actId="34819"/>
          <ac:picMkLst>
            <pc:docMk/>
            <pc:sldMk cId="2403045857" sldId="310"/>
            <ac:picMk id="5" creationId="{20E29E6F-F5FA-3794-32E3-800BCDFA3D15}"/>
          </ac:picMkLst>
        </pc:picChg>
      </pc:sldChg>
      <pc:sldChg chg="addSp delSp modSp add mod">
        <pc:chgData name="יהודה טאוב" userId="80c2dbd02819b45c" providerId="LiveId" clId="{714DF02B-D493-4129-B374-32CB54737E1F}" dt="2024-12-08T09:08:32.940" v="461" actId="34819"/>
        <pc:sldMkLst>
          <pc:docMk/>
          <pc:sldMk cId="1490526209" sldId="311"/>
        </pc:sldMkLst>
        <pc:picChg chg="add del mod">
          <ac:chgData name="יהודה טאוב" userId="80c2dbd02819b45c" providerId="LiveId" clId="{714DF02B-D493-4129-B374-32CB54737E1F}" dt="2024-12-08T09:08:32.940" v="461" actId="34819"/>
          <ac:picMkLst>
            <pc:docMk/>
            <pc:sldMk cId="1490526209" sldId="311"/>
            <ac:picMk id="5" creationId="{5D13EB64-DF49-5F96-E4D1-D8CC31AF5B3C}"/>
          </ac:picMkLst>
        </pc:picChg>
      </pc:sldChg>
      <pc:sldChg chg="modSp add ord modAnim">
        <pc:chgData name="יהודה טאוב" userId="80c2dbd02819b45c" providerId="LiveId" clId="{714DF02B-D493-4129-B374-32CB54737E1F}" dt="2024-12-08T09:53:46.315" v="914"/>
        <pc:sldMkLst>
          <pc:docMk/>
          <pc:sldMk cId="3303799240" sldId="312"/>
        </pc:sldMkLst>
        <pc:spChg chg="mod">
          <ac:chgData name="יהודה טאוב" userId="80c2dbd02819b45c" providerId="LiveId" clId="{714DF02B-D493-4129-B374-32CB54737E1F}" dt="2024-12-08T09:53:42.882" v="912" actId="20577"/>
          <ac:spMkLst>
            <pc:docMk/>
            <pc:sldMk cId="3303799240" sldId="312"/>
            <ac:spMk id="4" creationId="{434C492C-0979-176B-BAB5-47F6349052AB}"/>
          </ac:spMkLst>
        </pc:spChg>
      </pc:sldChg>
      <pc:sldChg chg="addSp modSp add mod modAnim">
        <pc:chgData name="יהודה טאוב" userId="80c2dbd02819b45c" providerId="LiveId" clId="{714DF02B-D493-4129-B374-32CB54737E1F}" dt="2024-12-08T10:05:32.763" v="1368" actId="14100"/>
        <pc:sldMkLst>
          <pc:docMk/>
          <pc:sldMk cId="4121147215" sldId="313"/>
        </pc:sldMkLst>
        <pc:spChg chg="mod">
          <ac:chgData name="יהודה טאוב" userId="80c2dbd02819b45c" providerId="LiveId" clId="{714DF02B-D493-4129-B374-32CB54737E1F}" dt="2024-12-08T10:05:24.558" v="1363" actId="20577"/>
          <ac:spMkLst>
            <pc:docMk/>
            <pc:sldMk cId="4121147215" sldId="313"/>
            <ac:spMk id="4" creationId="{A586DB63-4A29-1E32-F0B7-6B2D0530A0C5}"/>
          </ac:spMkLst>
        </pc:spChg>
        <pc:picChg chg="add mod">
          <ac:chgData name="יהודה טאוב" userId="80c2dbd02819b45c" providerId="LiveId" clId="{714DF02B-D493-4129-B374-32CB54737E1F}" dt="2024-12-08T10:05:32.763" v="1368" actId="14100"/>
          <ac:picMkLst>
            <pc:docMk/>
            <pc:sldMk cId="4121147215" sldId="313"/>
            <ac:picMk id="6" creationId="{35B95AE8-BB5C-A044-3092-B6B2EBE58245}"/>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שכן בארץ</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נטיעה וזריעה</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שכן את השכינה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custLinFactNeighborX="-1350" custLinFactNeighborY="-4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ישוב הארץ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הרחיבי </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לגור </a:t>
          </a:r>
          <a:r>
            <a:rPr lang="he-IL" noProof="0" err="1">
              <a:latin typeface="Tahoma" panose="020B0604030504040204" pitchFamily="34" charset="0"/>
              <a:ea typeface="Tahoma" panose="020B0604030504040204" pitchFamily="34" charset="0"/>
              <a:cs typeface="Tahoma" panose="020B0604030504040204" pitchFamily="34" charset="0"/>
            </a:rPr>
            <a:t>בפירפריה</a:t>
          </a:r>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להשכין את השכינה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ישוב רוחני</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הוראה למעשה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custT="1"/>
      <dgm:spPr/>
      <dgm:t>
        <a:bodyPr rtlCol="1" anchor="ctr"/>
        <a:lstStyle/>
        <a:p>
          <a:pPr rtl="1">
            <a:lnSpc>
              <a:spcPct val="100000"/>
            </a:lnSpc>
          </a:pPr>
          <a:r>
            <a:rPr lang="he-IL" sz="2000" noProof="0" dirty="0">
              <a:latin typeface="Tahoma" panose="020B0604030504040204" pitchFamily="34" charset="0"/>
              <a:ea typeface="Tahoma" panose="020B0604030504040204" pitchFamily="34" charset="0"/>
              <a:cs typeface="Tahoma" panose="020B0604030504040204" pitchFamily="34" charset="0"/>
            </a:rPr>
            <a:t> המציעות: </a:t>
          </a:r>
          <a:r>
            <a:rPr lang="he-IL" sz="2000" b="1" i="0" dirty="0"/>
            <a:t>במשך למעלה מ 30 שנה לא מצליח הציבור החרדי להקים עיר חרדית חדשה.</a:t>
          </a:r>
          <a:br>
            <a:rPr lang="he-IL" sz="2000" dirty="0"/>
          </a:br>
          <a:r>
            <a:rPr lang="he-IL" sz="2000" noProof="0" dirty="0">
              <a:latin typeface="Tahoma" panose="020B0604030504040204" pitchFamily="34" charset="0"/>
              <a:ea typeface="Tahoma" panose="020B0604030504040204" pitchFamily="34" charset="0"/>
              <a:cs typeface="Tahoma" panose="020B0604030504040204" pitchFamily="34" charset="0"/>
            </a:rPr>
            <a:t>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custT="1"/>
      <dgm:spPr/>
      <dgm:t>
        <a:bodyPr rtlCol="1" anchor="ctr"/>
        <a:lstStyle/>
        <a:p>
          <a:pPr rtl="1">
            <a:lnSpc>
              <a:spcPct val="100000"/>
            </a:lnSpc>
          </a:pPr>
          <a:r>
            <a:rPr lang="he-IL" sz="2800" b="0" i="0" dirty="0"/>
            <a:t>מדוע זה לא מצליח?</a:t>
          </a:r>
          <a:br>
            <a:rPr lang="he-IL" sz="2800" dirty="0"/>
          </a:br>
          <a:endParaRPr lang="he-IL" sz="2800" noProof="0" dirty="0">
            <a:latin typeface="Tahoma" panose="020B0604030504040204" pitchFamily="34" charset="0"/>
            <a:ea typeface="Tahoma" panose="020B0604030504040204" pitchFamily="34" charset="0"/>
            <a:cs typeface="Tahoma" panose="020B0604030504040204" pitchFamily="34" charset="0"/>
          </a:endParaRP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b="0" i="0" dirty="0"/>
            <a:t>האם יש בזה מסר משמים לגור </a:t>
          </a:r>
          <a:r>
            <a:rPr lang="he-IL" b="0" i="0" dirty="0" err="1"/>
            <a:t>בפירפריה</a:t>
          </a:r>
          <a:r>
            <a:rPr lang="he-IL" b="0" i="0" dirty="0"/>
            <a:t> עם החילונים ולהחזירם בתשובה?</a:t>
          </a:r>
          <a:br>
            <a:rPr lang="he-IL" b="0" i="0" dirty="0"/>
          </a:br>
          <a:r>
            <a:rPr lang="he-IL" b="0" i="0" dirty="0"/>
            <a:t>האם הציבור שומע את המסר הזה של בורא עולם?</a:t>
          </a:r>
        </a:p>
        <a:p>
          <a:pPr rtl="1">
            <a:lnSpc>
              <a:spcPct val="100000"/>
            </a:lnSpc>
          </a:pPr>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תורה - השפעה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עבודה – ישוב הארץ</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גמ"ח – הצלה מחובות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מהפכה</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מגרעין לעץ פורח</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חלוציות, הסתפקות.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חברים ושכנים.</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חשיבות ושטח פעולה.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err="1">
              <a:latin typeface="Tahoma" panose="020B0604030504040204" pitchFamily="34" charset="0"/>
              <a:ea typeface="Tahoma" panose="020B0604030504040204" pitchFamily="34" charset="0"/>
              <a:cs typeface="Tahoma" panose="020B0604030504040204" pitchFamily="34" charset="0"/>
            </a:rPr>
            <a:t>הכל</a:t>
          </a:r>
          <a:r>
            <a:rPr lang="he-IL" noProof="0">
              <a:latin typeface="Tahoma" panose="020B0604030504040204" pitchFamily="34" charset="0"/>
              <a:ea typeface="Tahoma" panose="020B0604030504040204" pitchFamily="34" charset="0"/>
              <a:cs typeface="Tahoma" panose="020B0604030504040204" pitchFamily="34" charset="0"/>
            </a:rPr>
            <a:t> מעלין לירושלים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הרחיבי מקום אהלך</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היכן לגור?</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מעלה בזה ובזה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ירושלים שצריכה חיזוק</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במקום חיזוק עדיף ישוב</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תורה - השפעה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עבודה – ישוב הארץ</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גמ"ח – הצלה מחובות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custLinFactNeighborX="-2441" custLinFactNeighborY="-1374"/>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0"/>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שכן בארץ</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נטיעה וזריעה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שכן את השכינה</a:t>
          </a:r>
        </a:p>
      </dsp:txBody>
      <dsp:txXfrm>
        <a:off x="0" y="2893210"/>
        <a:ext cx="3963149" cy="115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ישוב הארץ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הרחיבי </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לגור </a:t>
          </a:r>
          <a:r>
            <a:rPr lang="he-IL" sz="2500" kern="1200" noProof="0" err="1">
              <a:latin typeface="Tahoma" panose="020B0604030504040204" pitchFamily="34" charset="0"/>
              <a:ea typeface="Tahoma" panose="020B0604030504040204" pitchFamily="34" charset="0"/>
              <a:cs typeface="Tahoma" panose="020B0604030504040204" pitchFamily="34" charset="0"/>
            </a:rPr>
            <a:t>בפירפריה</a:t>
          </a:r>
          <a:endParaRPr lang="he-IL" sz="2500" kern="1200" noProof="0">
            <a:latin typeface="Tahoma" panose="020B0604030504040204" pitchFamily="34" charset="0"/>
            <a:ea typeface="Tahoma" panose="020B0604030504040204" pitchFamily="34" charset="0"/>
            <a:cs typeface="Tahoma" panose="020B0604030504040204" pitchFamily="34" charset="0"/>
          </a:endParaRPr>
        </a:p>
      </dsp:txBody>
      <dsp:txXfrm>
        <a:off x="0" y="2893210"/>
        <a:ext cx="3963149" cy="11570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להשכין את השכינה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ישוב רוחני</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הוראה למעשה</a:t>
          </a:r>
        </a:p>
      </dsp:txBody>
      <dsp:txXfrm>
        <a:off x="0" y="2893210"/>
        <a:ext cx="3963149" cy="11570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2471"/>
          <a:ext cx="5299585" cy="118147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404165" y="268304"/>
          <a:ext cx="650447" cy="649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87282" y="2471"/>
          <a:ext cx="3789690" cy="1182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162" tIns="125162" rIns="125162" bIns="125162" numCol="1" spcCol="1270" rtlCol="1" anchor="ctr" anchorCtr="0">
          <a:noAutofit/>
        </a:bodyPr>
        <a:lstStyle/>
        <a:p>
          <a:pPr marL="0" lvl="0" indent="0" algn="r" defTabSz="889000" rtl="1">
            <a:lnSpc>
              <a:spcPct val="100000"/>
            </a:lnSpc>
            <a:spcBef>
              <a:spcPct val="0"/>
            </a:spcBef>
            <a:spcAft>
              <a:spcPct val="35000"/>
            </a:spcAft>
            <a:buNone/>
          </a:pPr>
          <a:r>
            <a:rPr lang="he-IL" sz="2000" kern="1200" noProof="0" dirty="0">
              <a:latin typeface="Tahoma" panose="020B0604030504040204" pitchFamily="34" charset="0"/>
              <a:ea typeface="Tahoma" panose="020B0604030504040204" pitchFamily="34" charset="0"/>
              <a:cs typeface="Tahoma" panose="020B0604030504040204" pitchFamily="34" charset="0"/>
            </a:rPr>
            <a:t> המציעות: </a:t>
          </a:r>
          <a:r>
            <a:rPr lang="he-IL" sz="2000" b="1" i="0" kern="1200" dirty="0"/>
            <a:t>במשך למעלה מ 30 שנה לא מצליח הציבור החרדי להקים עיר חרדית חדשה.</a:t>
          </a:r>
          <a:br>
            <a:rPr lang="he-IL" sz="2000" kern="1200" dirty="0"/>
          </a:br>
          <a:r>
            <a:rPr lang="he-IL" sz="2000" kern="1200" noProof="0" dirty="0">
              <a:latin typeface="Tahoma" panose="020B0604030504040204" pitchFamily="34" charset="0"/>
              <a:ea typeface="Tahoma" panose="020B0604030504040204" pitchFamily="34" charset="0"/>
              <a:cs typeface="Tahoma" panose="020B0604030504040204" pitchFamily="34" charset="0"/>
            </a:rPr>
            <a:t>	</a:t>
          </a:r>
        </a:p>
      </dsp:txBody>
      <dsp:txXfrm>
        <a:off x="87282" y="2471"/>
        <a:ext cx="3789690" cy="1182632"/>
      </dsp:txXfrm>
    </dsp:sp>
    <dsp:sp modelId="{0F6BAAF8-CB60-4B3A-8B7F-F036077073E4}">
      <dsp:nvSpPr>
        <dsp:cNvPr id="0" name=""/>
        <dsp:cNvSpPr/>
      </dsp:nvSpPr>
      <dsp:spPr>
        <a:xfrm>
          <a:off x="0" y="1434079"/>
          <a:ext cx="5299585" cy="1181477"/>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404165" y="1699912"/>
          <a:ext cx="650447" cy="649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87282" y="1434079"/>
          <a:ext cx="3789690" cy="1182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162" tIns="125162" rIns="125162" bIns="125162" numCol="1" spcCol="1270" rtlCol="1" anchor="ctr" anchorCtr="0">
          <a:noAutofit/>
        </a:bodyPr>
        <a:lstStyle/>
        <a:p>
          <a:pPr marL="0" lvl="0" indent="0" algn="r" defTabSz="1244600" rtl="1">
            <a:lnSpc>
              <a:spcPct val="100000"/>
            </a:lnSpc>
            <a:spcBef>
              <a:spcPct val="0"/>
            </a:spcBef>
            <a:spcAft>
              <a:spcPct val="35000"/>
            </a:spcAft>
            <a:buNone/>
          </a:pPr>
          <a:r>
            <a:rPr lang="he-IL" sz="2800" b="0" i="0" kern="1200" dirty="0"/>
            <a:t>מדוע זה לא מצליח?</a:t>
          </a:r>
          <a:br>
            <a:rPr lang="he-IL" sz="2800" kern="1200" dirty="0"/>
          </a:br>
          <a:endParaRPr lang="he-IL" sz="2800" kern="1200" noProof="0" dirty="0">
            <a:latin typeface="Tahoma" panose="020B0604030504040204" pitchFamily="34" charset="0"/>
            <a:ea typeface="Tahoma" panose="020B0604030504040204" pitchFamily="34" charset="0"/>
            <a:cs typeface="Tahoma" panose="020B0604030504040204" pitchFamily="34" charset="0"/>
          </a:endParaRPr>
        </a:p>
      </dsp:txBody>
      <dsp:txXfrm>
        <a:off x="87282" y="1434079"/>
        <a:ext cx="3789690" cy="1182632"/>
      </dsp:txXfrm>
    </dsp:sp>
    <dsp:sp modelId="{AFB2F689-BE38-4D4D-BBC2-8CA8AEAAD3B8}">
      <dsp:nvSpPr>
        <dsp:cNvPr id="0" name=""/>
        <dsp:cNvSpPr/>
      </dsp:nvSpPr>
      <dsp:spPr>
        <a:xfrm>
          <a:off x="0" y="2865687"/>
          <a:ext cx="5299585" cy="1181477"/>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404165" y="3131520"/>
          <a:ext cx="650447" cy="649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87282" y="2865687"/>
          <a:ext cx="3789690" cy="1182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162" tIns="125162" rIns="125162" bIns="125162" numCol="1" spcCol="1270" rtlCol="1" anchor="ctr" anchorCtr="0">
          <a:noAutofit/>
        </a:bodyPr>
        <a:lstStyle/>
        <a:p>
          <a:pPr marL="0" lvl="0" indent="0" algn="r" defTabSz="666750" rtl="1">
            <a:lnSpc>
              <a:spcPct val="100000"/>
            </a:lnSpc>
            <a:spcBef>
              <a:spcPct val="0"/>
            </a:spcBef>
            <a:spcAft>
              <a:spcPct val="35000"/>
            </a:spcAft>
            <a:buNone/>
          </a:pPr>
          <a:r>
            <a:rPr lang="he-IL" sz="1500" b="0" i="0" kern="1200" dirty="0"/>
            <a:t>האם יש בזה מסר משמים לגור </a:t>
          </a:r>
          <a:r>
            <a:rPr lang="he-IL" sz="1500" b="0" i="0" kern="1200" dirty="0" err="1"/>
            <a:t>בפירפריה</a:t>
          </a:r>
          <a:r>
            <a:rPr lang="he-IL" sz="1500" b="0" i="0" kern="1200" dirty="0"/>
            <a:t> עם החילונים ולהחזירם בתשובה?</a:t>
          </a:r>
          <a:br>
            <a:rPr lang="he-IL" sz="1500" b="0" i="0" kern="1200" dirty="0"/>
          </a:br>
          <a:r>
            <a:rPr lang="he-IL" sz="1500" b="0" i="0" kern="1200" dirty="0"/>
            <a:t>האם הציבור שומע את המסר הזה של בורא עולם?</a:t>
          </a:r>
        </a:p>
        <a:p>
          <a:pPr marL="0" lvl="0" indent="0" algn="r" defTabSz="666750" rtl="1">
            <a:lnSpc>
              <a:spcPct val="100000"/>
            </a:lnSpc>
            <a:spcBef>
              <a:spcPct val="0"/>
            </a:spcBef>
            <a:spcAft>
              <a:spcPct val="35000"/>
            </a:spcAft>
            <a:buNone/>
          </a:pPr>
          <a:endParaRPr lang="he-IL" sz="1500" kern="1200" noProof="0" dirty="0">
            <a:latin typeface="Tahoma" panose="020B0604030504040204" pitchFamily="34" charset="0"/>
            <a:ea typeface="Tahoma" panose="020B0604030504040204" pitchFamily="34" charset="0"/>
            <a:cs typeface="Tahoma" panose="020B0604030504040204" pitchFamily="34" charset="0"/>
          </a:endParaRPr>
        </a:p>
      </dsp:txBody>
      <dsp:txXfrm>
        <a:off x="87282" y="2865687"/>
        <a:ext cx="3789690" cy="11826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תורה - השפעה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עבודה – ישוב הארץ</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גמ"ח – הצלה מחובות</a:t>
          </a:r>
        </a:p>
      </dsp:txBody>
      <dsp:txXfrm>
        <a:off x="0" y="2893210"/>
        <a:ext cx="3963149" cy="11570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מהפכה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מגרעין לעץ פורח</a:t>
          </a:r>
        </a:p>
      </dsp:txBody>
      <dsp:txXfrm>
        <a:off x="0" y="2893210"/>
        <a:ext cx="3963149" cy="11570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חלוציות, הסתפקות.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חברים ושכנים.</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חשיבות ושטח פעולה.</a:t>
          </a:r>
        </a:p>
      </dsp:txBody>
      <dsp:txXfrm>
        <a:off x="0" y="2893210"/>
        <a:ext cx="3963149" cy="115708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err="1">
              <a:latin typeface="Tahoma" panose="020B0604030504040204" pitchFamily="34" charset="0"/>
              <a:ea typeface="Tahoma" panose="020B0604030504040204" pitchFamily="34" charset="0"/>
              <a:cs typeface="Tahoma" panose="020B0604030504040204" pitchFamily="34" charset="0"/>
            </a:rPr>
            <a:t>הכל</a:t>
          </a:r>
          <a:r>
            <a:rPr lang="he-IL" sz="2500" kern="1200" noProof="0">
              <a:latin typeface="Tahoma" panose="020B0604030504040204" pitchFamily="34" charset="0"/>
              <a:ea typeface="Tahoma" panose="020B0604030504040204" pitchFamily="34" charset="0"/>
              <a:cs typeface="Tahoma" panose="020B0604030504040204" pitchFamily="34" charset="0"/>
            </a:rPr>
            <a:t> מעלין לירושלים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הרחיבי מקום אהלך</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היכן לגור?</a:t>
          </a:r>
        </a:p>
      </dsp:txBody>
      <dsp:txXfrm>
        <a:off x="0" y="2893210"/>
        <a:ext cx="3963149" cy="115708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מעלה בזה ובזה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ירושלים שצריכה חיזוק</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במקום חיזוק עדיף ישוב</a:t>
          </a:r>
        </a:p>
      </dsp:txBody>
      <dsp:txXfrm>
        <a:off x="0" y="2893210"/>
        <a:ext cx="3963149" cy="11570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075" cy="115723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913" y="260871"/>
          <a:ext cx="636477" cy="6364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377" y="494"/>
          <a:ext cx="3962472" cy="1157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4" tIns="122474" rIns="122474" bIns="122474"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שתילה </a:t>
          </a:r>
        </a:p>
      </dsp:txBody>
      <dsp:txXfrm>
        <a:off x="377" y="494"/>
        <a:ext cx="3962472" cy="1157231"/>
      </dsp:txXfrm>
    </dsp:sp>
    <dsp:sp modelId="{0F6BAAF8-CB60-4B3A-8B7F-F036077073E4}">
      <dsp:nvSpPr>
        <dsp:cNvPr id="0" name=""/>
        <dsp:cNvSpPr/>
      </dsp:nvSpPr>
      <dsp:spPr>
        <a:xfrm>
          <a:off x="0" y="1447034"/>
          <a:ext cx="5299075" cy="1157231"/>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913" y="1707411"/>
          <a:ext cx="636477" cy="6364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377" y="1447034"/>
          <a:ext cx="3962472" cy="1157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4" tIns="122474" rIns="122474" bIns="122474"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צמיחה</a:t>
          </a:r>
        </a:p>
      </dsp:txBody>
      <dsp:txXfrm>
        <a:off x="377" y="1447034"/>
        <a:ext cx="3962472" cy="1157231"/>
      </dsp:txXfrm>
    </dsp:sp>
    <dsp:sp modelId="{AFB2F689-BE38-4D4D-BBC2-8CA8AEAAD3B8}">
      <dsp:nvSpPr>
        <dsp:cNvPr id="0" name=""/>
        <dsp:cNvSpPr/>
      </dsp:nvSpPr>
      <dsp:spPr>
        <a:xfrm>
          <a:off x="0" y="2893573"/>
          <a:ext cx="5299075" cy="1157231"/>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913" y="3153950"/>
          <a:ext cx="636477" cy="6364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377" y="2893573"/>
          <a:ext cx="3962472" cy="1157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74" tIns="122474" rIns="122474" bIns="122474"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אספקה</a:t>
          </a:r>
        </a:p>
      </dsp:txBody>
      <dsp:txXfrm>
        <a:off x="377" y="2893573"/>
        <a:ext cx="3962472" cy="115723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תורה - השפעה </a:t>
          </a:r>
        </a:p>
      </dsp:txBody>
      <dsp:txXfrm>
        <a:off x="0" y="494"/>
        <a:ext cx="3963149" cy="1157086"/>
      </dsp:txXfrm>
    </dsp:sp>
    <dsp:sp modelId="{0F6BAAF8-CB60-4B3A-8B7F-F036077073E4}">
      <dsp:nvSpPr>
        <dsp:cNvPr id="0" name=""/>
        <dsp:cNvSpPr/>
      </dsp:nvSpPr>
      <dsp:spPr>
        <a:xfrm>
          <a:off x="0" y="1430954"/>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עבודה – ישוב הארץ</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גמ"ח – הצלה מחובות</a:t>
          </a:r>
        </a:p>
      </dsp:txBody>
      <dsp:txXfrm>
        <a:off x="0" y="2893210"/>
        <a:ext cx="3963149" cy="115708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3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0E5BE8CB-7513-40D5-8F25-8F7A26ADE765}"/>
              </a:ext>
            </a:extLst>
          </p:cNvPr>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a:extLst>
              <a:ext uri="{FF2B5EF4-FFF2-40B4-BE49-F238E27FC236}">
                <a16:creationId xmlns:a16="http://schemas.microsoft.com/office/drawing/2014/main" id="{19FDC1CD-8851-4B36-92F7-008E10F52FB6}"/>
              </a:ext>
            </a:extLst>
          </p:cNvPr>
          <p:cNvSpPr>
            <a:spLocks noGrp="1"/>
          </p:cNvSpPr>
          <p:nvPr>
            <p:ph type="dt" sz="quarter" idx="1"/>
          </p:nvPr>
        </p:nvSpPr>
        <p:spPr>
          <a:xfrm flipH="1">
            <a:off x="1587" y="0"/>
            <a:ext cx="2971800" cy="458788"/>
          </a:xfrm>
          <a:prstGeom prst="rect">
            <a:avLst/>
          </a:prstGeom>
        </p:spPr>
        <p:txBody>
          <a:bodyPr vert="horz" lIns="91440" tIns="45720" rIns="91440" bIns="45720" rtlCol="1"/>
          <a:lstStyle>
            <a:lvl1pPr algn="r" rtl="1">
              <a:defRPr sz="1200"/>
            </a:lvl1pPr>
          </a:lstStyle>
          <a:p>
            <a:pPr algn="l" rtl="1"/>
            <a:fld id="{BFA99760-5EA9-40F2-89E7-FDE5D583223B}" type="datetime1">
              <a:rPr lang="he-IL" smtClean="0">
                <a:latin typeface="Tahoma" panose="020B0604030504040204" pitchFamily="34" charset="0"/>
                <a:ea typeface="Tahoma" panose="020B0604030504040204" pitchFamily="34" charset="0"/>
                <a:cs typeface="Tahoma" panose="020B0604030504040204" pitchFamily="34" charset="0"/>
              </a:rPr>
              <a:t>י'/כסלו/תשפ"ה</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a:extLst>
              <a:ext uri="{FF2B5EF4-FFF2-40B4-BE49-F238E27FC236}">
                <a16:creationId xmlns:a16="http://schemas.microsoft.com/office/drawing/2014/main" id="{BACA7B18-D3B1-45F3-9E34-1A660C29A0B9}"/>
              </a:ext>
            </a:extLst>
          </p:cNvPr>
          <p:cNvSpPr>
            <a:spLocks noGrp="1"/>
          </p:cNvSpPr>
          <p:nvPr>
            <p:ph type="ftr" sz="quarter" idx="2"/>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a:extLst>
              <a:ext uri="{FF2B5EF4-FFF2-40B4-BE49-F238E27FC236}">
                <a16:creationId xmlns:a16="http://schemas.microsoft.com/office/drawing/2014/main" id="{20838E9E-6E33-4E23-B47B-480AB40E07CF}"/>
              </a:ext>
            </a:extLst>
          </p:cNvPr>
          <p:cNvSpPr>
            <a:spLocks noGrp="1"/>
          </p:cNvSpPr>
          <p:nvPr>
            <p:ph type="sldNum" sz="quarter" idx="3"/>
          </p:nvPr>
        </p:nvSpPr>
        <p:spPr>
          <a:xfrm flipH="1">
            <a:off x="1587" y="8685213"/>
            <a:ext cx="2971800" cy="458787"/>
          </a:xfrm>
          <a:prstGeom prst="rect">
            <a:avLst/>
          </a:prstGeom>
        </p:spPr>
        <p:txBody>
          <a:bodyPr vert="horz" lIns="91440" tIns="45720" rIns="91440" bIns="45720" rtlCol="1" anchor="b"/>
          <a:lstStyle>
            <a:lvl1pPr algn="r" rtl="1">
              <a:defRPr sz="1200"/>
            </a:lvl1pPr>
          </a:lstStyle>
          <a:p>
            <a:pPr algn="l" rtl="1"/>
            <a:fld id="{FBAD922C-BDCA-48C2-A83F-9C54D92D4494}" type="slidenum">
              <a:rPr lang="he-IL" smtClean="0">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93753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a:p>
        </p:txBody>
      </p:sp>
      <p:sp>
        <p:nvSpPr>
          <p:cNvPr id="3" name="מציין מיקום של תאריך 2"/>
          <p:cNvSpPr>
            <a:spLocks noGrp="1"/>
          </p:cNvSpPr>
          <p:nvPr>
            <p:ph type="dt" idx="1"/>
          </p:nvPr>
        </p:nvSpPr>
        <p:spPr>
          <a:xfrm flipH="1">
            <a:off x="1587"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F434A9EB-F5BE-4D45-9516-94B0FC97A9F0}" type="datetime1">
              <a:rPr lang="he-IL" smtClean="0"/>
              <a:pPr/>
              <a:t>י'/כסלו/תשפ"ה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flipH="1">
            <a:off x="685800" y="4400550"/>
            <a:ext cx="5486400" cy="3600450"/>
          </a:xfrm>
          <a:prstGeom prst="rect">
            <a:avLst/>
          </a:prstGeom>
        </p:spPr>
        <p:txBody>
          <a:bodyPr vert="horz" lIns="91440" tIns="45720" rIns="91440" bIns="45720" rtlCol="1"/>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flipH="1">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a:p>
        </p:txBody>
      </p:sp>
      <p:sp>
        <p:nvSpPr>
          <p:cNvPr id="7" name="מציין מיקום של מספר שקופית 6"/>
          <p:cNvSpPr>
            <a:spLocks noGrp="1"/>
          </p:cNvSpPr>
          <p:nvPr>
            <p:ph type="sldNum" sz="quarter" idx="5"/>
          </p:nvPr>
        </p:nvSpPr>
        <p:spPr>
          <a:xfrm flipH="1">
            <a:off x="1587"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D2D76E09-41B7-FE4E-B099-04DFD58B8CF1}" type="slidenum">
              <a:rPr lang="he-IL" smtClean="0"/>
              <a:pPr algn="l"/>
              <a:t>‹#›</a:t>
            </a:fld>
            <a:endParaRPr lang="he-IL"/>
          </a:p>
        </p:txBody>
      </p:sp>
    </p:spTree>
    <p:extLst>
      <p:ext uri="{BB962C8B-B14F-4D97-AF65-F5344CB8AC3E}">
        <p14:creationId xmlns:p14="http://schemas.microsoft.com/office/powerpoint/2010/main" val="1629511621"/>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1730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DEEDC-D3AE-C066-6DC6-EE6C78E034D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FE60CDD-5F5B-7FE3-03AE-577709C8F63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6F6734F-BD64-E8E4-2D6D-9023DCA9FECA}"/>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8E819A7-2C5A-75AC-93AF-9A448C09AF06}"/>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7163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87F06-96D4-AE93-5EE6-A14D4BE1496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26F616C-91A5-58B7-D68A-A4D234BD48B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322728F-333A-ED14-CE51-FD9EB7A0935B}"/>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10CD22B3-5C30-DE15-8A2A-5291361500D2}"/>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1400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F382D-49AD-109F-2018-8AF668780B3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9C9FAC1-A235-A9A5-0E63-2D91954006C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3D258A8-4D0F-FA31-1394-89A725BC81D1}"/>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C13F8F81-FF8F-A209-13DF-2E2C2FA1BC5D}"/>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4</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58821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59406-4909-3EAA-BD09-AD262CB7B25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1449F46-7E5A-2F95-F7AF-E745ECDFCA3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784BB9B-776F-38A1-F681-17FF3869283E}"/>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D375441-0877-4AB5-5152-9C52FBBD78CB}"/>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5</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7625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6E0F8-A3D4-499E-196C-7ACA766A4DC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FB60602-6E44-7854-B451-473CE387BF6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B3C1DD5-A8C6-661E-81B0-5567E34E687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BA00D92-DE7E-3475-E9D6-DD9BD3FE8745}"/>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6</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3662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216FB-1365-0E2F-6B60-FE27FFF5F61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E961658-9370-75FD-C865-2DCC35D9D54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91612E4-1802-309E-EC95-FC9512EFD45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A6F89319-6028-7110-8D6F-45F62200064E}"/>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7</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2468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5708A-3CEC-4A01-B569-D2448F4D41F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7DA8451-C104-25B7-4D5E-3BCA41F48F2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F4F1E00-6A88-E4AE-2954-7F308191CD73}"/>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ACD61C3C-4F8E-D6D7-8F03-F6D902D2A3A8}"/>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8</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30110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53D50-65D6-2454-EE53-483EC20755B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B44FEAC-7750-9A22-2DF7-08B5257EBAD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7A9C8DC-7C7C-8F88-425B-1B56B7D35147}"/>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14BCED5-6F2F-9F4E-5145-3D9143E30DD1}"/>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11</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95094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A456A-140D-6BC5-E9B1-36C6B706B48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D70370D-0C52-2977-9661-B7BD5AA3C78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0FD494D-8A20-1D55-4EC0-5520758E4A13}"/>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24D1880-4264-AB3E-8AC7-8C1BBE8D31E5}"/>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12</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53060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2CE9-EE75-6427-AB1A-DB2E669C435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A54DDF-5551-BC77-2ED2-F108978A23F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FC90269-F048-0244-7D55-70671CD0EE5E}"/>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721EB1B-6FAA-975F-F86D-87C301EE6D0F}"/>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13</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801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45B7-40F0-18DF-9886-4E48998CAB0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63F3E7C-C9E6-B1A4-B7B1-EA2B786E759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5FAE936-3044-651E-0948-1732519E6686}"/>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04DD9C4A-34F2-94DD-894C-3A3FA9687601}"/>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14</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79281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CAABA-908F-FB28-8631-189FE1107A5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E58D336-8E3A-1D23-3457-3623ED74F4B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0BE9151-E5F3-EF9D-C103-0063CBDFD67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1704D72-C154-31C7-3C99-B89A88B9A16E}"/>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15</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65217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8F92E-2F9C-936A-2336-64660AB7696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688D293-EB28-5D88-8126-7B6E6A41AC2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5007E7B-3715-9290-394D-05C367B47571}"/>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5277CDBF-4677-1B7D-FFDE-7846984B16B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16</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59805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224A6-DA15-BAD8-9036-9690A680904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2C599C7-3556-C1CD-97C9-A8750BADD6B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D6AF865-F717-CE11-AE2D-DD8C05C49FCB}"/>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5351E2D2-A5E4-0551-78D1-EAE981C901EA}"/>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18</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36346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C0460-003E-D3B8-2B0C-2B5A07A56D0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9585058-4A1F-9218-5DC7-07E666B3582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B0C0401-28B9-5EC5-5ACD-ABF93FD5C7C5}"/>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04444DC2-7BCF-2B19-FEE4-F099969660F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19</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29940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40B19-3695-5481-B200-421ADBA021C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17BFC56-AFA9-FB1B-D8F3-084734299D4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741B321-5351-98B0-75E6-8D84763F4B5C}"/>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A36A464D-F0DF-0645-FF0C-8CBA58B1C2C9}"/>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20</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63147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B7588-AEE0-3D35-9925-6760CA35D69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0CE07D1-79BA-47D4-95B5-01B97B00BE8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ABA17D8-815E-A830-FDAB-7437F3E5A20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E68CA65-FBD5-59DD-F8B8-937AEED7501F}"/>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21</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7744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22</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01827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EF75-7483-F7F9-1829-5712A1B1979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6E5E544-A865-339D-1544-F11F49456EE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899A342-B767-2718-E19C-D651F8C6444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A13204E2-7520-FA77-8BDE-AF4D214AC832}"/>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23</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93631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90534-6082-830C-D450-6E1A1C55705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5B10D3C-F4FA-2BE3-4002-E63406B0D48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E590AA6-FEBE-672B-6AF6-CE077F28BD0C}"/>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877FF09E-87F5-4D5A-88B8-8F38C34C653E}"/>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24</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4364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F121F-B3FB-7C96-7827-D6D551B8B8F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A6FFCC0-0402-856A-038A-997B80B15D1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6A8730C-8912-F019-4985-F41124D3BC06}"/>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54443F2-B5E4-F8E3-7190-CDF2BBB7BF73}"/>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25</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75480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6855E-6B8E-DAB3-35BA-96B01ECC832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51C6520-D2AA-1B9B-DE19-39DE0758687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CCA2AE0-D011-551F-3634-8A8520E5269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0B8C230F-35ED-6E0F-6470-C1AB0D2E61D9}"/>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26</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27845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E09DF-D2C1-A90E-6594-AA124F1FFAD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03215E2-0347-D87B-6ED5-7474E580DD9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ED608E8-559E-1B39-5346-9BCFA0DE114A}"/>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D76976C6-B423-2872-9646-C16D9A9150D4}"/>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27</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1710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F62B5-B4A2-D982-678B-85C778E8D7A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20750A2-0AAB-2D84-067F-E9E959F060D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692A3D9-8E36-1A0B-C64E-DF34475046E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6DE119A-9E37-325C-16ED-7D7AE153FCA1}"/>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28</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27369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71206-57A1-504D-4132-62B85B83FE4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574761F-C916-4822-E768-D6BF43EF293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3EE4317-4936-A8DB-78BA-64DFF79A0563}"/>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5BF731C9-F612-E09E-08BF-6E713068903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29</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6612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D99F7-B6DB-1105-EA28-0D6B58B7FDD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0557F0-C58E-2C5B-CDDC-DE5298E677D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D8D8509-2A4E-C085-F7BE-30758746367E}"/>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441B8A8-AD83-C279-80F7-226D2E3E07A7}"/>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30</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2938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E85D-4408-4B96-A87C-33E9F55F6A0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E08E048-C25A-038E-417A-9727797E60F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D769B87-0CF8-64B1-F9F0-31078076F89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94998210-C940-2C0A-B611-DCE32DDA8CF0}"/>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31</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72045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4402E-258F-070B-B873-3DAC4E17F0A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B7831BB-DDC1-7827-9B52-7949B16DBA9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9E99EEB-D0C8-F3FD-14EB-0DA760B38DE6}"/>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E46F2473-286F-5554-B3F7-2746A8C066E1}"/>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32</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30164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6ABF8-AE01-1745-1BF2-F29139F1F9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5A0CC00-CD95-DF0D-2212-4FFC0D885D0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E06689E-13DA-DBE9-22BA-A26C3739BE64}"/>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6F7251D-F802-1530-C739-12CAC78EAA0D}"/>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33</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494054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3CF0E-BB20-573E-1D6D-DB016CB6C9B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298175B-90EB-0467-5AE5-A0DAA0FE60F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87A1316-40BC-83CE-8931-FD886628B3B2}"/>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C999FEC4-77B5-D43F-B024-AD1057389B2F}"/>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34</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87219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864D-6410-911F-54BF-DB8B150118F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60626F6-DEF5-11E5-AC65-7BDAF895AA6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C476884-3672-BD70-D1C1-90DD25D7B601}"/>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6E745CF0-698B-E2A3-54C6-8BE89C5D8710}"/>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35</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7440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9050-5D05-25A9-E3FE-D0AEA1E1BB0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21F1C85-12F9-2249-5DF2-FDF8A5DEB05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C0F1A40-5211-29B0-F94A-3C1937D78AC0}"/>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19204075-A6DD-1830-669F-1BF596CAD4D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36</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81061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00915-1CCC-1BE2-22D7-0112A79DA03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C776197-5CA5-5FB7-048F-7EC27C12BB4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54F276D-A9CE-BED4-B79F-42C7BB3356B5}"/>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9F472A7-171D-5E05-7235-F234FFF01D3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37</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1244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FCC36-6A22-E6EF-6011-DA3F4C776E9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B48AAFB-52F6-A250-6A59-68BA2649D15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587242F-3AC8-21E8-A6FA-19606EE37E1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4DB362B-FC33-9AD7-F0FE-79DB1C6CB11C}"/>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38</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9362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654C0-F9E3-3E17-C2D0-EFBDCFF6474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5651C05-D9DF-71AB-6A07-F6D7D2B2C16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EB29BDA-D324-42CC-580A-91C077BD4174}"/>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B7A1A0F4-2E6A-F675-AAD8-B0FC5D041972}"/>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39</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47708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1881-23F4-E9D5-7279-AE39A498AD0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C823CE9-66A7-68E1-0F18-E93A41356E8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D4C7C88-5B56-F1F0-9598-965FC4DAE1FE}"/>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B3287F2-3294-9E5A-70D1-9BE4BE95D961}"/>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40</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2641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9BBA0-9487-71D3-2EF7-AEBF8F73538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30E8F4E-E5CD-6FFC-6017-50E6FA601CC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7A092DC-1AC2-6247-9D04-5F82092EB46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61A4E5AB-B0C7-81A3-7D05-BD510349C936}"/>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41</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12564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מלבן 6"/>
          <p:cNvSpPr/>
          <p:nvPr/>
        </p:nvSpPr>
        <p:spPr>
          <a:xfrm flipH="1">
            <a:off x="104817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מלבן 7"/>
          <p:cNvSpPr/>
          <p:nvPr/>
        </p:nvSpPr>
        <p:spPr>
          <a:xfrm flipH="1">
            <a:off x="104817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flipH="1">
            <a:off x="104817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9"/>
          <p:cNvGrpSpPr/>
          <p:nvPr/>
        </p:nvGrpSpPr>
        <p:grpSpPr>
          <a:xfrm flipH="1">
            <a:off x="1461881" y="4068923"/>
            <a:ext cx="1080904" cy="1080902"/>
            <a:chOff x="9685338" y="4460675"/>
            <a:chExt cx="1080904" cy="1080902"/>
          </a:xfrm>
        </p:grpSpPr>
        <p:sp>
          <p:nvSpPr>
            <p:cNvPr id="11" name="אליפסה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אליפסה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כותרת 1"/>
          <p:cNvSpPr>
            <a:spLocks noGrp="1"/>
          </p:cNvSpPr>
          <p:nvPr>
            <p:ph type="ctrTitle"/>
          </p:nvPr>
        </p:nvSpPr>
        <p:spPr>
          <a:xfrm flipH="1">
            <a:off x="1173480" y="1432223"/>
            <a:ext cx="9966960" cy="3035808"/>
          </a:xfrm>
        </p:spPr>
        <p:txBody>
          <a:bodyPr rtlCol="1" anchor="ctr">
            <a:noAutofit/>
          </a:bodyPr>
          <a:lstStyle>
            <a:lvl1pPr algn="r" rtl="1">
              <a:lnSpc>
                <a:spcPct val="80000"/>
              </a:lnSpc>
              <a:defRPr sz="9600" cap="all" baseline="0">
                <a:blipFill dpi="0" rotWithShape="1">
                  <a:blip r:embed="rId4"/>
                  <a:srcRect/>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כותרת משנה 2"/>
          <p:cNvSpPr>
            <a:spLocks noGrp="1"/>
          </p:cNvSpPr>
          <p:nvPr>
            <p:ph type="subTitle" idx="1"/>
          </p:nvPr>
        </p:nvSpPr>
        <p:spPr>
          <a:xfrm flipH="1">
            <a:off x="3230880" y="4389120"/>
            <a:ext cx="7891272" cy="1069848"/>
          </a:xfrm>
        </p:spPr>
        <p:txBody>
          <a:bodyPr rtlCol="1">
            <a:normAutofit/>
          </a:bodyPr>
          <a:lstStyle>
            <a:lvl1pPr marL="0" indent="0" algn="r" rtl="1">
              <a:buNone/>
              <a:defRPr sz="2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200"/>
            </a:lvl2pPr>
            <a:lvl3pPr marL="914400" indent="0" algn="ctr" rtl="1">
              <a:buNone/>
              <a:defRPr sz="22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A614B9B-CD71-434D-87D0-D33FE4551E62}" type="datetime1">
              <a:rPr lang="he-IL" smtClean="0"/>
              <a:pPr/>
              <a:t>י'/כסלו/תשפ"ה</a:t>
            </a:fld>
            <a:endParaRPr lang="he-IL"/>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a:p>
        </p:txBody>
      </p:sp>
      <p:sp>
        <p:nvSpPr>
          <p:cNvPr id="6" name="מציין מיקום של מספר שקופית 5"/>
          <p:cNvSpPr>
            <a:spLocks noGrp="1"/>
          </p:cNvSpPr>
          <p:nvPr>
            <p:ph type="sldNum" sz="quarter" idx="12"/>
          </p:nvPr>
        </p:nvSpPr>
        <p:spPr>
          <a:xfrm flipH="1">
            <a:off x="1405399" y="4289334"/>
            <a:ext cx="1193868" cy="640080"/>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73267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1063752" y="2121408"/>
            <a:ext cx="10058400" cy="4050792"/>
          </a:xfrm>
        </p:spPr>
        <p:txBody>
          <a:bodyPr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0390F4BE-DBA8-4699-931D-FFB571794147}" type="datetime1">
              <a:rPr lang="he-IL" noProof="0" smtClean="0"/>
              <a:pPr/>
              <a:t>י'/כסלו/תשפ"ה</a:t>
            </a:fld>
            <a:endParaRPr lang="he-IL" noProof="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noProof="0" smtClean="0"/>
              <a:pPr/>
              <a:t>‹#›</a:t>
            </a:fld>
            <a:endParaRPr lang="he-IL" noProof="0"/>
          </a:p>
        </p:txBody>
      </p:sp>
    </p:spTree>
    <p:extLst>
      <p:ext uri="{BB962C8B-B14F-4D97-AF65-F5344CB8AC3E}">
        <p14:creationId xmlns:p14="http://schemas.microsoft.com/office/powerpoint/2010/main" val="3905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flipH="1">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743712" y="1225296"/>
            <a:ext cx="9281160" cy="3520440"/>
          </a:xfrm>
        </p:spPr>
        <p:txBody>
          <a:bodyPr rtlCol="1" anchor="ctr">
            <a:normAutofit/>
          </a:bodyPr>
          <a:lstStyle>
            <a:lvl1pPr algn="r" rtl="1">
              <a:lnSpc>
                <a:spcPct val="80000"/>
              </a:lnSpc>
              <a:defRPr sz="80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973666" y="5020056"/>
            <a:ext cx="9052560" cy="1066800"/>
          </a:xfrm>
        </p:spPr>
        <p:txBody>
          <a:bodyPr rtlCol="1" anchor="t">
            <a:normAutofit/>
          </a:bodyPr>
          <a:lstStyle>
            <a:lvl1pPr marL="0" indent="0" algn="r" rtl="1">
              <a:buNone/>
              <a:defRPr sz="20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noProof="0"/>
              <a:t>לחץ כדי לערוך סגנונות טקסט של תבנית בסיס</a:t>
            </a:r>
          </a:p>
        </p:txBody>
      </p:sp>
      <p:sp>
        <p:nvSpPr>
          <p:cNvPr id="4" name="מציין מיקום של תאריך 3"/>
          <p:cNvSpPr>
            <a:spLocks noGrp="1"/>
          </p:cNvSpPr>
          <p:nvPr>
            <p:ph type="dt" sz="half" idx="10"/>
          </p:nvPr>
        </p:nvSpPr>
        <p:spPr>
          <a:xfrm flipH="1">
            <a:off x="954024" y="6272784"/>
            <a:ext cx="2644309"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6BEBEA26-0525-4BEC-BEE8-FF9B152E05A7}" type="datetime1">
              <a:rPr lang="he-IL" smtClean="0"/>
              <a:pPr/>
              <a:t>י'/כסלו/תשפ"ה</a:t>
            </a:fld>
            <a:endParaRPr lang="he-IL"/>
          </a:p>
        </p:txBody>
      </p:sp>
      <p:sp>
        <p:nvSpPr>
          <p:cNvPr id="5" name="מציין מיקום של כותרת תחתונה 4"/>
          <p:cNvSpPr>
            <a:spLocks noGrp="1"/>
          </p:cNvSpPr>
          <p:nvPr>
            <p:ph type="ftr" sz="quarter" idx="11"/>
          </p:nvPr>
        </p:nvSpPr>
        <p:spPr>
          <a:xfrm flipH="1">
            <a:off x="3681644"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a:p>
        </p:txBody>
      </p:sp>
      <p:grpSp>
        <p:nvGrpSpPr>
          <p:cNvPr id="8" name="קבוצה 7"/>
          <p:cNvGrpSpPr/>
          <p:nvPr/>
        </p:nvGrpSpPr>
        <p:grpSpPr>
          <a:xfrm flipH="1">
            <a:off x="10213697" y="2325848"/>
            <a:ext cx="1080904" cy="1080902"/>
            <a:chOff x="9685338" y="4460675"/>
            <a:chExt cx="1080904" cy="1080902"/>
          </a:xfrm>
        </p:grpSpPr>
        <p:sp>
          <p:nvSpPr>
            <p:cNvPr id="9" name="אליפסה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אליפסה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מציין מיקום של מספר שקופית 5"/>
          <p:cNvSpPr>
            <a:spLocks noGrp="1"/>
          </p:cNvSpPr>
          <p:nvPr>
            <p:ph type="sldNum" sz="quarter" idx="12"/>
          </p:nvPr>
        </p:nvSpPr>
        <p:spPr>
          <a:xfrm flipH="1">
            <a:off x="10160000" y="2506133"/>
            <a:ext cx="1188298" cy="720332"/>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2285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sz="half" idx="1"/>
          </p:nvPr>
        </p:nvSpPr>
        <p:spPr>
          <a:xfrm flipH="1">
            <a:off x="6367272"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תוכן 3"/>
          <p:cNvSpPr>
            <a:spLocks noGrp="1"/>
          </p:cNvSpPr>
          <p:nvPr>
            <p:ph sz="half" idx="2"/>
          </p:nvPr>
        </p:nvSpPr>
        <p:spPr>
          <a:xfrm flipH="1">
            <a:off x="1072896"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vl1pPr>
          </a:lstStyle>
          <a:p>
            <a:fld id="{9979FBFB-2994-468B-8FFA-99BD720FCAB9}" type="datetime1">
              <a:rPr lang="he-IL" smtClean="0"/>
              <a:pPr/>
              <a:t>י'/כסלו/תשפ"ה</a:t>
            </a:fld>
            <a:endParaRPr lang="he-IL"/>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428817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6370320"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4" name="מציין מיקום תוכן 3"/>
          <p:cNvSpPr>
            <a:spLocks noGrp="1"/>
          </p:cNvSpPr>
          <p:nvPr>
            <p:ph sz="half" idx="2"/>
          </p:nvPr>
        </p:nvSpPr>
        <p:spPr>
          <a:xfrm flipH="1">
            <a:off x="6367272"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טקסט 4"/>
          <p:cNvSpPr>
            <a:spLocks noGrp="1"/>
          </p:cNvSpPr>
          <p:nvPr>
            <p:ph type="body" sz="quarter" idx="3"/>
          </p:nvPr>
        </p:nvSpPr>
        <p:spPr>
          <a:xfrm flipH="1">
            <a:off x="1072896"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6" name="מציין מיקום תוכן 5"/>
          <p:cNvSpPr>
            <a:spLocks noGrp="1"/>
          </p:cNvSpPr>
          <p:nvPr>
            <p:ph sz="quarter" idx="4"/>
          </p:nvPr>
        </p:nvSpPr>
        <p:spPr>
          <a:xfrm flipH="1">
            <a:off x="1072896"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7" name="מציין מיקום של תאריך 6"/>
          <p:cNvSpPr>
            <a:spLocks noGrp="1"/>
          </p:cNvSpPr>
          <p:nvPr>
            <p:ph type="dt" sz="half" idx="10"/>
          </p:nvPr>
        </p:nvSpPr>
        <p:spPr>
          <a:xfrm flipH="1">
            <a:off x="954024" y="6272784"/>
            <a:ext cx="3273552" cy="365125"/>
          </a:xfrm>
        </p:spPr>
        <p:txBody>
          <a:bodyPr rtlCol="1"/>
          <a:lstStyle>
            <a:lvl1pPr algn="l" rtl="1">
              <a:defRPr/>
            </a:lvl1pPr>
          </a:lstStyle>
          <a:p>
            <a:fld id="{D6A5743A-8F59-435A-BA32-84C5732519E7}" type="datetime1">
              <a:rPr lang="he-IL" noProof="0" smtClean="0"/>
              <a:pPr/>
              <a:t>י'/כסלו/תשפ"ה</a:t>
            </a:fld>
            <a:endParaRPr lang="he-IL" noProof="0"/>
          </a:p>
        </p:txBody>
      </p:sp>
      <p:sp>
        <p:nvSpPr>
          <p:cNvPr id="8" name="מציין מיקום של כותרת תחתונה 7"/>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9" name="מציין מיקום של מספר שקופית 8"/>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346268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כותרת 5"/>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p>
        </p:txBody>
      </p:sp>
      <p:sp>
        <p:nvSpPr>
          <p:cNvPr id="3" name="מציין מיקום של תאריך 2"/>
          <p:cNvSpPr>
            <a:spLocks noGrp="1"/>
          </p:cNvSpPr>
          <p:nvPr>
            <p:ph type="dt" sz="half" idx="10"/>
          </p:nvPr>
        </p:nvSpPr>
        <p:spPr>
          <a:xfrm flipH="1">
            <a:off x="954024" y="6272784"/>
            <a:ext cx="3273552" cy="365125"/>
          </a:xfrm>
        </p:spPr>
        <p:txBody>
          <a:bodyPr rtlCol="1"/>
          <a:lstStyle>
            <a:lvl1pPr algn="l" rtl="1">
              <a:defRPr/>
            </a:lvl1pPr>
          </a:lstStyle>
          <a:p>
            <a:fld id="{83B77EE2-CB42-4834-B0FD-127E416E476B}" type="datetime1">
              <a:rPr lang="he-IL" smtClean="0"/>
              <a:pPr/>
              <a:t>י'/כסלו/תשפ"ה</a:t>
            </a:fld>
            <a:endParaRPr lang="he-IL"/>
          </a:p>
        </p:txBody>
      </p:sp>
      <p:sp>
        <p:nvSpPr>
          <p:cNvPr id="4" name="מציין מיקום של כותרת תחתונה 3"/>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5" name="מציין מיקום של מספר שקופית 4"/>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248146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flipH="1">
            <a:off x="954024" y="6272784"/>
            <a:ext cx="3273552" cy="365125"/>
          </a:xfrm>
        </p:spPr>
        <p:txBody>
          <a:bodyPr rtlCol="1"/>
          <a:lstStyle>
            <a:lvl1pPr algn="l" rtl="1">
              <a:defRPr/>
            </a:lvl1pPr>
          </a:lstStyle>
          <a:p>
            <a:fld id="{94B777E1-1E53-46EB-B110-5D474C31BA79}" type="datetime1">
              <a:rPr lang="he-IL" smtClean="0"/>
              <a:pPr/>
              <a:t>י'/כסלו/תשפ"ה</a:t>
            </a:fld>
            <a:endParaRPr lang="he-IL"/>
          </a:p>
        </p:txBody>
      </p:sp>
      <p:sp>
        <p:nvSpPr>
          <p:cNvPr id="3" name="מציין מיקום של כותרת תחתונה 2"/>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4" name="מציין מיקום של מספר שקופית 3"/>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4277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מלבן 7"/>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4642104" y="685800"/>
            <a:ext cx="6711696" cy="5020056"/>
          </a:xfrm>
        </p:spPr>
        <p:txBody>
          <a:bodyPr rtlCol="1"/>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600">
                <a:latin typeface="Tahoma" panose="020B0604030504040204" pitchFamily="34" charset="0"/>
                <a:ea typeface="Tahoma" panose="020B0604030504040204" pitchFamily="34" charset="0"/>
                <a:cs typeface="Tahoma" panose="020B0604030504040204" pitchFamily="34" charset="0"/>
              </a:defRPr>
            </a:lvl4pPr>
            <a:lvl5pPr algn="r" rtl="1">
              <a:defRPr sz="1600">
                <a:latin typeface="Tahoma" panose="020B0604030504040204" pitchFamily="34" charset="0"/>
                <a:ea typeface="Tahoma" panose="020B0604030504040204" pitchFamily="34" charset="0"/>
                <a:cs typeface="Tahoma" panose="020B0604030504040204" pitchFamily="34" charset="0"/>
              </a:defRPr>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C0BA66AF-5D09-44D1-9D15-83FA51D9441A}" type="datetime1">
              <a:rPr lang="he-IL" smtClean="0"/>
              <a:pPr/>
              <a:t>י'/כסלו/תשפ"ה</a:t>
            </a:fld>
            <a:endParaRPr lang="he-IL"/>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a:p>
        </p:txBody>
      </p:sp>
      <p:grpSp>
        <p:nvGrpSpPr>
          <p:cNvPr id="9" name="קבוצה 8"/>
          <p:cNvGrpSpPr>
            <a:grpSpLocks noChangeAspect="1"/>
          </p:cNvGrpSpPr>
          <p:nvPr/>
        </p:nvGrpSpPr>
        <p:grpSpPr>
          <a:xfrm flipH="1">
            <a:off x="333075" y="6229681"/>
            <a:ext cx="457200" cy="457200"/>
            <a:chOff x="11361456" y="6195813"/>
            <a:chExt cx="548640" cy="548640"/>
          </a:xfrm>
        </p:grpSpPr>
        <p:sp>
          <p:nvSpPr>
            <p:cNvPr id="10" name="אליפסה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אליפסה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121167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מלבן 10"/>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של תמונה 2"/>
          <p:cNvSpPr>
            <a:spLocks noGrp="1" noChangeAspect="1"/>
          </p:cNvSpPr>
          <p:nvPr>
            <p:ph type="pic" idx="1"/>
          </p:nvPr>
        </p:nvSpPr>
        <p:spPr>
          <a:xfrm flipH="1">
            <a:off x="3888260" y="0"/>
            <a:ext cx="8303740" cy="6858000"/>
          </a:xfrm>
          <a:solidFill>
            <a:schemeClr val="tx2">
              <a:lumMod val="20000"/>
              <a:lumOff val="80000"/>
            </a:schemeClr>
          </a:solidFill>
        </p:spPr>
        <p:txBody>
          <a:bodyPr rtlCol="1" anchor="t"/>
          <a:lstStyle>
            <a:lvl1pPr marL="0" indent="0" algn="r" rtl="1">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77D2D938-2A6C-44F4-ADA8-D50299BD0059}" type="datetime1">
              <a:rPr lang="he-IL" smtClean="0"/>
              <a:pPr/>
              <a:t>י'/כסלו/תשפ"ה</a:t>
            </a:fld>
            <a:endParaRPr lang="he-IL"/>
          </a:p>
        </p:txBody>
      </p:sp>
      <p:grpSp>
        <p:nvGrpSpPr>
          <p:cNvPr id="8" name="קבוצה 7"/>
          <p:cNvGrpSpPr>
            <a:grpSpLocks noChangeAspect="1"/>
          </p:cNvGrpSpPr>
          <p:nvPr/>
        </p:nvGrpSpPr>
        <p:grpSpPr>
          <a:xfrm flipH="1">
            <a:off x="333075" y="6229681"/>
            <a:ext cx="457200" cy="457200"/>
            <a:chOff x="11361456" y="6195813"/>
            <a:chExt cx="548640" cy="548640"/>
          </a:xfrm>
        </p:grpSpPr>
        <p:sp>
          <p:nvSpPr>
            <p:cNvPr id="9" name="אליפסה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אליפסה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191372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p:nvPr>
        </p:nvSpPr>
        <p:spPr>
          <a:xfrm flipH="1">
            <a:off x="1063752" y="2121408"/>
            <a:ext cx="10058400" cy="4050792"/>
          </a:xfrm>
        </p:spPr>
        <p:txBody>
          <a:bodyPr vert="eaVert"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A0609652-2341-41E7-8EC2-CB5CB67BC849}" type="datetime1">
              <a:rPr lang="he-IL" smtClean="0"/>
              <a:pPr/>
              <a:t>י'/כסלו/תשפ"ה</a:t>
            </a:fld>
            <a:endParaRPr lang="he-IL"/>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27168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914400" y="533400"/>
            <a:ext cx="2552700" cy="5638800"/>
          </a:xfrm>
        </p:spPr>
        <p:txBody>
          <a:bodyPr vert="vert270"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p:nvPr>
        </p:nvSpPr>
        <p:spPr>
          <a:xfrm flipH="1">
            <a:off x="3619500" y="533400"/>
            <a:ext cx="7505700" cy="5638800"/>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334E4C58-7631-4CB6-A394-A7A5B30334AA}" type="datetime1">
              <a:rPr lang="he-IL" smtClean="0"/>
              <a:pPr/>
              <a:t>י'/כסלו/תשפ"ה</a:t>
            </a:fld>
            <a:endParaRPr lang="he-IL"/>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347652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1063752" y="484632"/>
            <a:ext cx="10058400" cy="1609344"/>
          </a:xfrm>
          <a:prstGeom prst="rect">
            <a:avLst/>
          </a:prstGeom>
        </p:spPr>
        <p:txBody>
          <a:bodyPr vert="horz" lIns="91440" tIns="45720" rIns="91440" bIns="45720" rtlCol="1" anchor="ctr">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1063752" y="2121408"/>
            <a:ext cx="10058400" cy="4050792"/>
          </a:xfrm>
          <a:prstGeom prst="rect">
            <a:avLst/>
          </a:prstGeom>
        </p:spPr>
        <p:txBody>
          <a:bodyPr vert="horz" lIns="91440" tIns="45720" rIns="91440" bIns="45720" rtlCol="1">
            <a:normAutofit/>
          </a:body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2"/>
          </p:nvPr>
        </p:nvSpPr>
        <p:spPr>
          <a:xfrm flipH="1">
            <a:off x="954024" y="6272784"/>
            <a:ext cx="3273552" cy="365125"/>
          </a:xfrm>
          <a:prstGeom prst="rect">
            <a:avLst/>
          </a:prstGeom>
        </p:spPr>
        <p:txBody>
          <a:bodyPr vert="horz" lIns="91440" tIns="45720" rIns="91440" bIns="45720" rtlCol="1" anchor="ctr"/>
          <a:lstStyle>
            <a:lvl1pPr algn="l"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CD181C9B-C927-4E92-9771-51C82C308D94}" type="datetime1">
              <a:rPr lang="he-IL" smtClean="0"/>
              <a:pPr/>
              <a:t>י'/כסלו/תשפ"ה</a:t>
            </a:fld>
            <a:endParaRPr lang="he-IL"/>
          </a:p>
        </p:txBody>
      </p:sp>
      <p:sp>
        <p:nvSpPr>
          <p:cNvPr id="5" name="מציין מיקום של כותרת תחתונה 4"/>
          <p:cNvSpPr>
            <a:spLocks noGrp="1"/>
          </p:cNvSpPr>
          <p:nvPr>
            <p:ph type="ftr" sz="quarter" idx="3"/>
          </p:nvPr>
        </p:nvSpPr>
        <p:spPr>
          <a:xfrm flipH="1">
            <a:off x="4776216" y="6272784"/>
            <a:ext cx="6327648" cy="365125"/>
          </a:xfrm>
          <a:prstGeom prst="rect">
            <a:avLst/>
          </a:prstGeom>
        </p:spPr>
        <p:txBody>
          <a:bodyPr vert="horz" lIns="91440" tIns="45720" rIns="91440" bIns="45720" rtlCol="1" anchor="ctr"/>
          <a:lstStyle>
            <a:lvl1pPr algn="r"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a:p>
        </p:txBody>
      </p:sp>
      <p:grpSp>
        <p:nvGrpSpPr>
          <p:cNvPr id="7" name="קבוצה 6"/>
          <p:cNvGrpSpPr>
            <a:grpSpLocks noChangeAspect="1"/>
          </p:cNvGrpSpPr>
          <p:nvPr/>
        </p:nvGrpSpPr>
        <p:grpSpPr>
          <a:xfrm flipH="1">
            <a:off x="333075" y="6229681"/>
            <a:ext cx="457200" cy="457200"/>
            <a:chOff x="11361456" y="6195813"/>
            <a:chExt cx="548640" cy="548640"/>
          </a:xfrm>
        </p:grpSpPr>
        <p:sp>
          <p:nvSpPr>
            <p:cNvPr id="8" name="אליפסה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אליפסה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מציין מיקום של מספר שקופית 5"/>
          <p:cNvSpPr>
            <a:spLocks noGrp="1"/>
          </p:cNvSpPr>
          <p:nvPr>
            <p:ph type="sldNum" sz="quarter" idx="4"/>
          </p:nvPr>
        </p:nvSpPr>
        <p:spPr>
          <a:xfrm flipH="1">
            <a:off x="240792" y="6272784"/>
            <a:ext cx="640080" cy="365125"/>
          </a:xfrm>
          <a:prstGeom prst="rect">
            <a:avLst/>
          </a:prstGeom>
        </p:spPr>
        <p:txBody>
          <a:bodyPr vert="horz" lIns="91440" tIns="45720" rIns="91440" bIns="45720" rtlCol="1" anchor="ctr"/>
          <a:lstStyle>
            <a:lvl1pPr algn="ctr" rtl="1">
              <a:defRPr sz="1400" b="1">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3075904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r" defTabSz="914400" rtl="1" eaLnBrk="1" latinLnBrk="0" hangingPunct="1">
        <a:lnSpc>
          <a:spcPct val="90000"/>
        </a:lnSpc>
        <a:spcBef>
          <a:spcPct val="0"/>
        </a:spcBef>
        <a:buNone/>
        <a:defRPr sz="5400" b="1" kern="1200" cap="all" baseline="0">
          <a:blipFill>
            <a:blip r:embed="rId15">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2.xml"/><Relationship Id="rId7" Type="http://schemas.openxmlformats.org/officeDocument/2006/relationships/diagramLayout" Target="../diagrams/layout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3.png"/><Relationship Id="rId5" Type="http://schemas.openxmlformats.org/officeDocument/2006/relationships/image" Target="../media/image2.png"/><Relationship Id="rId10" Type="http://schemas.microsoft.com/office/2007/relationships/diagramDrawing" Target="../diagrams/drawing1.xml"/><Relationship Id="rId4" Type="http://schemas.openxmlformats.org/officeDocument/2006/relationships/image" Target="../media/image7.pn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15.jpeg"/><Relationship Id="rId3" Type="http://schemas.openxmlformats.org/officeDocument/2006/relationships/notesSlide" Target="../notesSlides/notesSlide3.xml"/><Relationship Id="rId7" Type="http://schemas.openxmlformats.org/officeDocument/2006/relationships/diagramLayout" Target="../diagrams/layout2.xml"/><Relationship Id="rId12"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Data" Target="../diagrams/data2.xml"/><Relationship Id="rId11" Type="http://schemas.openxmlformats.org/officeDocument/2006/relationships/image" Target="../media/image3.png"/><Relationship Id="rId5" Type="http://schemas.openxmlformats.org/officeDocument/2006/relationships/image" Target="../media/image2.png"/><Relationship Id="rId10" Type="http://schemas.microsoft.com/office/2007/relationships/diagramDrawing" Target="../diagrams/drawing2.xml"/><Relationship Id="rId4" Type="http://schemas.openxmlformats.org/officeDocument/2006/relationships/image" Target="../media/image7.png"/><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4.xml"/><Relationship Id="rId7" Type="http://schemas.openxmlformats.org/officeDocument/2006/relationships/diagramLayout" Target="../diagrams/layout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Data" Target="../diagrams/data3.xml"/><Relationship Id="rId5" Type="http://schemas.openxmlformats.org/officeDocument/2006/relationships/image" Target="../media/image2.png"/><Relationship Id="rId10" Type="http://schemas.microsoft.com/office/2007/relationships/diagramDrawing" Target="../diagrams/drawing3.xml"/><Relationship Id="rId4" Type="http://schemas.openxmlformats.org/officeDocument/2006/relationships/image" Target="../media/image7.png"/><Relationship Id="rId9" Type="http://schemas.openxmlformats.org/officeDocument/2006/relationships/diagramColors" Target="../diagrams/colors3.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5.xml"/><Relationship Id="rId7" Type="http://schemas.openxmlformats.org/officeDocument/2006/relationships/diagramLayout" Target="../diagrams/layout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Data" Target="../diagrams/data4.xml"/><Relationship Id="rId5" Type="http://schemas.openxmlformats.org/officeDocument/2006/relationships/image" Target="../media/image2.png"/><Relationship Id="rId10" Type="http://schemas.microsoft.com/office/2007/relationships/diagramDrawing" Target="../diagrams/drawing4.xml"/><Relationship Id="rId4" Type="http://schemas.openxmlformats.org/officeDocument/2006/relationships/image" Target="../media/image7.png"/><Relationship Id="rId9" Type="http://schemas.openxmlformats.org/officeDocument/2006/relationships/diagramColors" Target="../diagrams/colors4.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notesSlide" Target="../notesSlides/notesSlide6.xml"/><Relationship Id="rId7" Type="http://schemas.openxmlformats.org/officeDocument/2006/relationships/diagramLayout" Target="../diagrams/layout5.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openxmlformats.org/officeDocument/2006/relationships/image" Target="../media/image7.png"/><Relationship Id="rId9" Type="http://schemas.openxmlformats.org/officeDocument/2006/relationships/diagramColors" Target="../diagrams/colors5.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notesSlide" Target="../notesSlides/notesSlide7.xml"/><Relationship Id="rId7" Type="http://schemas.openxmlformats.org/officeDocument/2006/relationships/diagramLayout" Target="../diagrams/layout6.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Data" Target="../diagrams/data6.xml"/><Relationship Id="rId5" Type="http://schemas.openxmlformats.org/officeDocument/2006/relationships/image" Target="../media/image2.png"/><Relationship Id="rId10" Type="http://schemas.microsoft.com/office/2007/relationships/diagramDrawing" Target="../diagrams/drawing6.xml"/><Relationship Id="rId4" Type="http://schemas.openxmlformats.org/officeDocument/2006/relationships/image" Target="../media/image7.png"/><Relationship Id="rId9" Type="http://schemas.openxmlformats.org/officeDocument/2006/relationships/diagramColors" Target="../diagrams/colors6.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notesSlide" Target="../notesSlides/notesSlide8.xml"/><Relationship Id="rId7" Type="http://schemas.openxmlformats.org/officeDocument/2006/relationships/diagramLayout" Target="../diagrams/layout7.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diagramData" Target="../diagrams/data7.xml"/><Relationship Id="rId11" Type="http://schemas.openxmlformats.org/officeDocument/2006/relationships/image" Target="../media/image16.png"/><Relationship Id="rId5" Type="http://schemas.openxmlformats.org/officeDocument/2006/relationships/image" Target="../media/image2.png"/><Relationship Id="rId10" Type="http://schemas.microsoft.com/office/2007/relationships/diagramDrawing" Target="../diagrams/drawing7.xml"/><Relationship Id="rId4" Type="http://schemas.openxmlformats.org/officeDocument/2006/relationships/image" Target="../media/image7.png"/><Relationship Id="rId9" Type="http://schemas.openxmlformats.org/officeDocument/2006/relationships/diagramColors" Target="../diagrams/colors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notesSlide" Target="../notesSlides/notesSlide9.xml"/><Relationship Id="rId7" Type="http://schemas.openxmlformats.org/officeDocument/2006/relationships/diagramLayout" Target="../diagrams/layout8.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Data" Target="../diagrams/data8.xml"/><Relationship Id="rId11" Type="http://schemas.openxmlformats.org/officeDocument/2006/relationships/image" Target="../media/image20.png"/><Relationship Id="rId5" Type="http://schemas.openxmlformats.org/officeDocument/2006/relationships/image" Target="../media/image2.png"/><Relationship Id="rId10" Type="http://schemas.microsoft.com/office/2007/relationships/diagramDrawing" Target="../diagrams/drawing8.xml"/><Relationship Id="rId4" Type="http://schemas.openxmlformats.org/officeDocument/2006/relationships/image" Target="../media/image7.png"/><Relationship Id="rId9" Type="http://schemas.openxmlformats.org/officeDocument/2006/relationships/diagramColors" Target="../diagrams/colors8.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notesSlide" Target="../notesSlides/notesSlide10.xml"/><Relationship Id="rId7" Type="http://schemas.openxmlformats.org/officeDocument/2006/relationships/diagramLayout" Target="../diagrams/layout9.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openxmlformats.org/officeDocument/2006/relationships/image" Target="../media/image7.png"/><Relationship Id="rId9" Type="http://schemas.openxmlformats.org/officeDocument/2006/relationships/diagramColors" Target="../diagrams/colors9.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notesSlide" Target="../notesSlides/notesSlide11.xml"/><Relationship Id="rId7" Type="http://schemas.openxmlformats.org/officeDocument/2006/relationships/diagramLayout" Target="../diagrams/layout10.xml"/><Relationship Id="rId12"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Data" Target="../diagrams/data10.xml"/><Relationship Id="rId11" Type="http://schemas.openxmlformats.org/officeDocument/2006/relationships/image" Target="../media/image21.jpeg"/><Relationship Id="rId5" Type="http://schemas.openxmlformats.org/officeDocument/2006/relationships/image" Target="../media/image2.png"/><Relationship Id="rId10" Type="http://schemas.microsoft.com/office/2007/relationships/diagramDrawing" Target="../diagrams/drawing10.xml"/><Relationship Id="rId4" Type="http://schemas.openxmlformats.org/officeDocument/2006/relationships/image" Target="../media/image7.png"/><Relationship Id="rId9" Type="http://schemas.openxmlformats.org/officeDocument/2006/relationships/diagramColors" Target="../diagrams/colors10.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notesSlide" Target="../notesSlides/notesSlide12.xml"/><Relationship Id="rId7" Type="http://schemas.openxmlformats.org/officeDocument/2006/relationships/diagramLayout" Target="../diagrams/layout11.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Data" Target="../diagrams/data11.xml"/><Relationship Id="rId11" Type="http://schemas.openxmlformats.org/officeDocument/2006/relationships/image" Target="../media/image23.jpeg"/><Relationship Id="rId5" Type="http://schemas.openxmlformats.org/officeDocument/2006/relationships/image" Target="../media/image2.png"/><Relationship Id="rId10" Type="http://schemas.microsoft.com/office/2007/relationships/diagramDrawing" Target="../diagrams/drawing11.xml"/><Relationship Id="rId4" Type="http://schemas.openxmlformats.org/officeDocument/2006/relationships/image" Target="../media/image7.png"/><Relationship Id="rId9" Type="http://schemas.openxmlformats.org/officeDocument/2006/relationships/diagramColors" Target="../diagrams/colors11.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notesSlide" Target="../notesSlides/notesSlide13.xml"/><Relationship Id="rId7" Type="http://schemas.openxmlformats.org/officeDocument/2006/relationships/diagramLayout" Target="../diagrams/layout12.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Data" Target="../diagrams/data12.xml"/><Relationship Id="rId5" Type="http://schemas.openxmlformats.org/officeDocument/2006/relationships/image" Target="../media/image2.png"/><Relationship Id="rId10" Type="http://schemas.microsoft.com/office/2007/relationships/diagramDrawing" Target="../diagrams/drawing12.xml"/><Relationship Id="rId4" Type="http://schemas.openxmlformats.org/officeDocument/2006/relationships/image" Target="../media/image7.png"/><Relationship Id="rId9" Type="http://schemas.openxmlformats.org/officeDocument/2006/relationships/diagramColors" Target="../diagrams/colors1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notesSlide" Target="../notesSlides/notesSlide14.xml"/><Relationship Id="rId7" Type="http://schemas.openxmlformats.org/officeDocument/2006/relationships/diagramLayout" Target="../diagrams/layout13.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Data" Target="../diagrams/data13.xml"/><Relationship Id="rId11" Type="http://schemas.openxmlformats.org/officeDocument/2006/relationships/image" Target="../media/image24.png"/><Relationship Id="rId5" Type="http://schemas.openxmlformats.org/officeDocument/2006/relationships/image" Target="../media/image2.png"/><Relationship Id="rId10" Type="http://schemas.microsoft.com/office/2007/relationships/diagramDrawing" Target="../diagrams/drawing13.xml"/><Relationship Id="rId4" Type="http://schemas.openxmlformats.org/officeDocument/2006/relationships/image" Target="../media/image7.png"/><Relationship Id="rId9" Type="http://schemas.openxmlformats.org/officeDocument/2006/relationships/diagramColors" Target="../diagrams/colors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notesSlide" Target="../notesSlides/notesSlide15.xml"/><Relationship Id="rId7" Type="http://schemas.openxmlformats.org/officeDocument/2006/relationships/diagramLayout" Target="../diagrams/layout14.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Data" Target="../diagrams/data14.xml"/><Relationship Id="rId11" Type="http://schemas.openxmlformats.org/officeDocument/2006/relationships/image" Target="../media/image26.png"/><Relationship Id="rId5" Type="http://schemas.openxmlformats.org/officeDocument/2006/relationships/image" Target="../media/image2.png"/><Relationship Id="rId10" Type="http://schemas.microsoft.com/office/2007/relationships/diagramDrawing" Target="../diagrams/drawing14.xml"/><Relationship Id="rId4" Type="http://schemas.openxmlformats.org/officeDocument/2006/relationships/image" Target="../media/image7.png"/><Relationship Id="rId9" Type="http://schemas.openxmlformats.org/officeDocument/2006/relationships/diagramColors" Target="../diagrams/colors14.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notesSlide" Target="../notesSlides/notesSlide16.xml"/><Relationship Id="rId7" Type="http://schemas.openxmlformats.org/officeDocument/2006/relationships/diagramLayout" Target="../diagrams/layout15.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diagramData" Target="../diagrams/data15.xml"/><Relationship Id="rId5" Type="http://schemas.openxmlformats.org/officeDocument/2006/relationships/image" Target="../media/image2.png"/><Relationship Id="rId10" Type="http://schemas.microsoft.com/office/2007/relationships/diagramDrawing" Target="../diagrams/drawing15.xml"/><Relationship Id="rId4" Type="http://schemas.openxmlformats.org/officeDocument/2006/relationships/image" Target="../media/image7.png"/><Relationship Id="rId9" Type="http://schemas.openxmlformats.org/officeDocument/2006/relationships/diagramColors" Target="../diagrams/colors15.xml"/></Relationships>
</file>

<file path=ppt/slides/_rels/slide20.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notesSlide" Target="../notesSlides/notesSlide17.xml"/><Relationship Id="rId7" Type="http://schemas.openxmlformats.org/officeDocument/2006/relationships/diagramColors" Target="../diagrams/colors16.xml"/><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image" Target="../media/image30.jpeg"/><Relationship Id="rId13" Type="http://schemas.microsoft.com/office/2007/relationships/diagramDrawing" Target="../diagrams/drawing17.xml"/><Relationship Id="rId3" Type="http://schemas.openxmlformats.org/officeDocument/2006/relationships/notesSlide" Target="../notesSlides/notesSlide18.xml"/><Relationship Id="rId7" Type="http://schemas.openxmlformats.org/officeDocument/2006/relationships/image" Target="../media/image29.jpeg"/><Relationship Id="rId12" Type="http://schemas.openxmlformats.org/officeDocument/2006/relationships/diagramColors" Target="../diagrams/colors17.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8.jpeg"/><Relationship Id="rId11" Type="http://schemas.openxmlformats.org/officeDocument/2006/relationships/diagramQuickStyle" Target="../diagrams/quickStyle17.xml"/><Relationship Id="rId5" Type="http://schemas.openxmlformats.org/officeDocument/2006/relationships/image" Target="../media/image2.png"/><Relationship Id="rId10" Type="http://schemas.openxmlformats.org/officeDocument/2006/relationships/diagramLayout" Target="../diagrams/layout17.xml"/><Relationship Id="rId4" Type="http://schemas.openxmlformats.org/officeDocument/2006/relationships/image" Target="../media/image7.png"/><Relationship Id="rId9" Type="http://schemas.openxmlformats.org/officeDocument/2006/relationships/diagramData" Target="../diagrams/data1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8.xml"/><Relationship Id="rId3" Type="http://schemas.openxmlformats.org/officeDocument/2006/relationships/notesSlide" Target="../notesSlides/notesSlide20.xml"/><Relationship Id="rId7" Type="http://schemas.openxmlformats.org/officeDocument/2006/relationships/diagramLayout" Target="../diagrams/layout18.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diagramData" Target="../diagrams/data18.xml"/><Relationship Id="rId5" Type="http://schemas.openxmlformats.org/officeDocument/2006/relationships/image" Target="../media/image2.png"/><Relationship Id="rId10" Type="http://schemas.microsoft.com/office/2007/relationships/diagramDrawing" Target="../diagrams/drawing18.xml"/><Relationship Id="rId4" Type="http://schemas.openxmlformats.org/officeDocument/2006/relationships/image" Target="../media/image7.png"/><Relationship Id="rId9" Type="http://schemas.openxmlformats.org/officeDocument/2006/relationships/diagramColors" Target="../diagrams/colors18.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19.xml"/><Relationship Id="rId3" Type="http://schemas.openxmlformats.org/officeDocument/2006/relationships/notesSlide" Target="../notesSlides/notesSlide21.xml"/><Relationship Id="rId7" Type="http://schemas.openxmlformats.org/officeDocument/2006/relationships/diagramLayout" Target="../diagrams/layout19.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diagramData" Target="../diagrams/data19.xml"/><Relationship Id="rId11" Type="http://schemas.openxmlformats.org/officeDocument/2006/relationships/image" Target="../media/image31.png"/><Relationship Id="rId5" Type="http://schemas.openxmlformats.org/officeDocument/2006/relationships/image" Target="../media/image2.png"/><Relationship Id="rId10" Type="http://schemas.microsoft.com/office/2007/relationships/diagramDrawing" Target="../diagrams/drawing19.xml"/><Relationship Id="rId4" Type="http://schemas.openxmlformats.org/officeDocument/2006/relationships/image" Target="../media/image7.png"/><Relationship Id="rId9" Type="http://schemas.openxmlformats.org/officeDocument/2006/relationships/diagramColors" Target="../diagrams/colors19.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20.xml"/><Relationship Id="rId3" Type="http://schemas.openxmlformats.org/officeDocument/2006/relationships/notesSlide" Target="../notesSlides/notesSlide22.xml"/><Relationship Id="rId7" Type="http://schemas.openxmlformats.org/officeDocument/2006/relationships/diagramLayout" Target="../diagrams/layout20.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diagramData" Target="../diagrams/data20.xml"/><Relationship Id="rId11" Type="http://schemas.openxmlformats.org/officeDocument/2006/relationships/image" Target="../media/image32.png"/><Relationship Id="rId5" Type="http://schemas.openxmlformats.org/officeDocument/2006/relationships/image" Target="../media/image2.png"/><Relationship Id="rId10" Type="http://schemas.microsoft.com/office/2007/relationships/diagramDrawing" Target="../diagrams/drawing20.xml"/><Relationship Id="rId4" Type="http://schemas.openxmlformats.org/officeDocument/2006/relationships/image" Target="../media/image7.png"/><Relationship Id="rId9" Type="http://schemas.openxmlformats.org/officeDocument/2006/relationships/diagramColors" Target="../diagrams/colors20.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21.xml"/><Relationship Id="rId3" Type="http://schemas.openxmlformats.org/officeDocument/2006/relationships/notesSlide" Target="../notesSlides/notesSlide23.xml"/><Relationship Id="rId7" Type="http://schemas.openxmlformats.org/officeDocument/2006/relationships/diagramLayout" Target="../diagrams/layout21.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diagramData" Target="../diagrams/data21.xml"/><Relationship Id="rId11" Type="http://schemas.openxmlformats.org/officeDocument/2006/relationships/image" Target="../media/image33.png"/><Relationship Id="rId5" Type="http://schemas.openxmlformats.org/officeDocument/2006/relationships/image" Target="../media/image2.png"/><Relationship Id="rId10" Type="http://schemas.microsoft.com/office/2007/relationships/diagramDrawing" Target="../diagrams/drawing21.xml"/><Relationship Id="rId4" Type="http://schemas.openxmlformats.org/officeDocument/2006/relationships/image" Target="../media/image7.png"/><Relationship Id="rId9" Type="http://schemas.openxmlformats.org/officeDocument/2006/relationships/diagramColors" Target="../diagrams/colors21.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22.xml"/><Relationship Id="rId3" Type="http://schemas.openxmlformats.org/officeDocument/2006/relationships/notesSlide" Target="../notesSlides/notesSlide24.xml"/><Relationship Id="rId7" Type="http://schemas.openxmlformats.org/officeDocument/2006/relationships/diagramLayout" Target="../diagrams/layout22.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diagramData" Target="../diagrams/data22.xml"/><Relationship Id="rId11" Type="http://schemas.openxmlformats.org/officeDocument/2006/relationships/image" Target="../media/image34.png"/><Relationship Id="rId5" Type="http://schemas.openxmlformats.org/officeDocument/2006/relationships/image" Target="../media/image2.png"/><Relationship Id="rId10" Type="http://schemas.microsoft.com/office/2007/relationships/diagramDrawing" Target="../diagrams/drawing22.xml"/><Relationship Id="rId4" Type="http://schemas.openxmlformats.org/officeDocument/2006/relationships/image" Target="../media/image7.png"/><Relationship Id="rId9" Type="http://schemas.openxmlformats.org/officeDocument/2006/relationships/diagramColors" Target="../diagrams/colors22.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notesSlide" Target="../notesSlides/notesSlide25.xml"/><Relationship Id="rId7" Type="http://schemas.openxmlformats.org/officeDocument/2006/relationships/diagramLayout" Target="../diagrams/layout23.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diagramData" Target="../diagrams/data23.xml"/><Relationship Id="rId11" Type="http://schemas.openxmlformats.org/officeDocument/2006/relationships/image" Target="../media/image35.png"/><Relationship Id="rId5" Type="http://schemas.openxmlformats.org/officeDocument/2006/relationships/image" Target="../media/image2.png"/><Relationship Id="rId10" Type="http://schemas.microsoft.com/office/2007/relationships/diagramDrawing" Target="../diagrams/drawing23.xml"/><Relationship Id="rId4" Type="http://schemas.openxmlformats.org/officeDocument/2006/relationships/image" Target="../media/image7.png"/><Relationship Id="rId9" Type="http://schemas.openxmlformats.org/officeDocument/2006/relationships/diagramColors" Target="../diagrams/colors23.xml"/></Relationships>
</file>

<file path=ppt/slides/_rels/slide29.xml.rels><?xml version="1.0" encoding="UTF-8" standalone="yes"?>
<Relationships xmlns="http://schemas.openxmlformats.org/package/2006/relationships"><Relationship Id="rId8" Type="http://schemas.openxmlformats.org/officeDocument/2006/relationships/diagramQuickStyle" Target="../diagrams/quickStyle24.xml"/><Relationship Id="rId3" Type="http://schemas.openxmlformats.org/officeDocument/2006/relationships/notesSlide" Target="../notesSlides/notesSlide26.xml"/><Relationship Id="rId7" Type="http://schemas.openxmlformats.org/officeDocument/2006/relationships/diagramLayout" Target="../diagrams/layout24.xml"/><Relationship Id="rId12"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diagramData" Target="../diagrams/data24.xml"/><Relationship Id="rId11" Type="http://schemas.openxmlformats.org/officeDocument/2006/relationships/image" Target="../media/image36.png"/><Relationship Id="rId5" Type="http://schemas.openxmlformats.org/officeDocument/2006/relationships/image" Target="../media/image2.png"/><Relationship Id="rId10" Type="http://schemas.microsoft.com/office/2007/relationships/diagramDrawing" Target="../diagrams/drawing24.xml"/><Relationship Id="rId4" Type="http://schemas.openxmlformats.org/officeDocument/2006/relationships/image" Target="../media/image7.png"/><Relationship Id="rId9" Type="http://schemas.openxmlformats.org/officeDocument/2006/relationships/diagramColors" Target="../diagrams/colors24.xml"/></Relationships>
</file>

<file path=ppt/slides/_rels/slide30.xml.rels><?xml version="1.0" encoding="UTF-8" standalone="yes"?>
<Relationships xmlns="http://schemas.openxmlformats.org/package/2006/relationships"><Relationship Id="rId8" Type="http://schemas.openxmlformats.org/officeDocument/2006/relationships/diagramQuickStyle" Target="../diagrams/quickStyle25.xml"/><Relationship Id="rId3" Type="http://schemas.openxmlformats.org/officeDocument/2006/relationships/notesSlide" Target="../notesSlides/notesSlide27.xml"/><Relationship Id="rId7" Type="http://schemas.openxmlformats.org/officeDocument/2006/relationships/diagramLayout" Target="../diagrams/layout25.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diagramData" Target="../diagrams/data25.xml"/><Relationship Id="rId11" Type="http://schemas.openxmlformats.org/officeDocument/2006/relationships/image" Target="../media/image38.png"/><Relationship Id="rId5" Type="http://schemas.openxmlformats.org/officeDocument/2006/relationships/image" Target="../media/image2.png"/><Relationship Id="rId10" Type="http://schemas.microsoft.com/office/2007/relationships/diagramDrawing" Target="../diagrams/drawing25.xml"/><Relationship Id="rId4" Type="http://schemas.openxmlformats.org/officeDocument/2006/relationships/image" Target="../media/image7.png"/><Relationship Id="rId9" Type="http://schemas.openxmlformats.org/officeDocument/2006/relationships/diagramColors" Target="../diagrams/colors25.xml"/></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26.xml"/><Relationship Id="rId3" Type="http://schemas.openxmlformats.org/officeDocument/2006/relationships/notesSlide" Target="../notesSlides/notesSlide28.xml"/><Relationship Id="rId7" Type="http://schemas.openxmlformats.org/officeDocument/2006/relationships/diagramLayout" Target="../diagrams/layout26.xml"/><Relationship Id="rId12"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diagramData" Target="../diagrams/data26.xml"/><Relationship Id="rId11" Type="http://schemas.openxmlformats.org/officeDocument/2006/relationships/image" Target="../media/image39.png"/><Relationship Id="rId5" Type="http://schemas.openxmlformats.org/officeDocument/2006/relationships/image" Target="../media/image2.png"/><Relationship Id="rId10" Type="http://schemas.microsoft.com/office/2007/relationships/diagramDrawing" Target="../diagrams/drawing26.xml"/><Relationship Id="rId4" Type="http://schemas.openxmlformats.org/officeDocument/2006/relationships/image" Target="../media/image7.png"/><Relationship Id="rId9" Type="http://schemas.openxmlformats.org/officeDocument/2006/relationships/diagramColors" Target="../diagrams/colors26.xml"/></Relationships>
</file>

<file path=ppt/slides/_rels/slide32.xml.rels><?xml version="1.0" encoding="UTF-8" standalone="yes"?>
<Relationships xmlns="http://schemas.openxmlformats.org/package/2006/relationships"><Relationship Id="rId8" Type="http://schemas.openxmlformats.org/officeDocument/2006/relationships/diagramQuickStyle" Target="../diagrams/quickStyle27.xml"/><Relationship Id="rId3" Type="http://schemas.openxmlformats.org/officeDocument/2006/relationships/notesSlide" Target="../notesSlides/notesSlide29.xml"/><Relationship Id="rId7" Type="http://schemas.openxmlformats.org/officeDocument/2006/relationships/diagramLayout" Target="../diagrams/layout27.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diagramData" Target="../diagrams/data27.xml"/><Relationship Id="rId11" Type="http://schemas.openxmlformats.org/officeDocument/2006/relationships/image" Target="../media/image41.png"/><Relationship Id="rId5" Type="http://schemas.openxmlformats.org/officeDocument/2006/relationships/image" Target="../media/image2.png"/><Relationship Id="rId10" Type="http://schemas.microsoft.com/office/2007/relationships/diagramDrawing" Target="../diagrams/drawing27.xml"/><Relationship Id="rId4" Type="http://schemas.openxmlformats.org/officeDocument/2006/relationships/image" Target="../media/image7.png"/><Relationship Id="rId9" Type="http://schemas.openxmlformats.org/officeDocument/2006/relationships/diagramColors" Target="../diagrams/colors27.xml"/></Relationships>
</file>

<file path=ppt/slides/_rels/slide33.xml.rels><?xml version="1.0" encoding="UTF-8" standalone="yes"?>
<Relationships xmlns="http://schemas.openxmlformats.org/package/2006/relationships"><Relationship Id="rId8" Type="http://schemas.openxmlformats.org/officeDocument/2006/relationships/diagramQuickStyle" Target="../diagrams/quickStyle28.xml"/><Relationship Id="rId3" Type="http://schemas.openxmlformats.org/officeDocument/2006/relationships/notesSlide" Target="../notesSlides/notesSlide30.xml"/><Relationship Id="rId7" Type="http://schemas.openxmlformats.org/officeDocument/2006/relationships/diagramLayout" Target="../diagrams/layout28.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diagramData" Target="../diagrams/data28.xml"/><Relationship Id="rId5" Type="http://schemas.openxmlformats.org/officeDocument/2006/relationships/image" Target="../media/image2.png"/><Relationship Id="rId10" Type="http://schemas.microsoft.com/office/2007/relationships/diagramDrawing" Target="../diagrams/drawing28.xml"/><Relationship Id="rId4" Type="http://schemas.openxmlformats.org/officeDocument/2006/relationships/image" Target="../media/image7.png"/><Relationship Id="rId9" Type="http://schemas.openxmlformats.org/officeDocument/2006/relationships/diagramColors" Target="../diagrams/colors28.xml"/></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29.xml"/><Relationship Id="rId3" Type="http://schemas.openxmlformats.org/officeDocument/2006/relationships/notesSlide" Target="../notesSlides/notesSlide31.xml"/><Relationship Id="rId7" Type="http://schemas.openxmlformats.org/officeDocument/2006/relationships/diagramLayout" Target="../diagrams/layout29.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diagramData" Target="../diagrams/data29.xml"/><Relationship Id="rId5" Type="http://schemas.openxmlformats.org/officeDocument/2006/relationships/image" Target="../media/image2.png"/><Relationship Id="rId10" Type="http://schemas.microsoft.com/office/2007/relationships/diagramDrawing" Target="../diagrams/drawing29.xml"/><Relationship Id="rId4" Type="http://schemas.openxmlformats.org/officeDocument/2006/relationships/image" Target="../media/image7.png"/><Relationship Id="rId9" Type="http://schemas.openxmlformats.org/officeDocument/2006/relationships/diagramColors" Target="../diagrams/colors29.xml"/></Relationships>
</file>

<file path=ppt/slides/_rels/slide35.xml.rels><?xml version="1.0" encoding="UTF-8" standalone="yes"?>
<Relationships xmlns="http://schemas.openxmlformats.org/package/2006/relationships"><Relationship Id="rId8" Type="http://schemas.openxmlformats.org/officeDocument/2006/relationships/diagramQuickStyle" Target="../diagrams/quickStyle30.xml"/><Relationship Id="rId3" Type="http://schemas.openxmlformats.org/officeDocument/2006/relationships/notesSlide" Target="../notesSlides/notesSlide32.xml"/><Relationship Id="rId7" Type="http://schemas.openxmlformats.org/officeDocument/2006/relationships/diagramLayout" Target="../diagrams/layout30.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diagramData" Target="../diagrams/data30.xml"/><Relationship Id="rId5" Type="http://schemas.openxmlformats.org/officeDocument/2006/relationships/image" Target="../media/image2.png"/><Relationship Id="rId10" Type="http://schemas.microsoft.com/office/2007/relationships/diagramDrawing" Target="../diagrams/drawing30.xml"/><Relationship Id="rId4" Type="http://schemas.openxmlformats.org/officeDocument/2006/relationships/image" Target="../media/image7.png"/><Relationship Id="rId9" Type="http://schemas.openxmlformats.org/officeDocument/2006/relationships/diagramColors" Target="../diagrams/colors30.xml"/></Relationships>
</file>

<file path=ppt/slides/_rels/slide36.xml.rels><?xml version="1.0" encoding="UTF-8" standalone="yes"?>
<Relationships xmlns="http://schemas.openxmlformats.org/package/2006/relationships"><Relationship Id="rId8" Type="http://schemas.openxmlformats.org/officeDocument/2006/relationships/diagramQuickStyle" Target="../diagrams/quickStyle31.xml"/><Relationship Id="rId3" Type="http://schemas.openxmlformats.org/officeDocument/2006/relationships/notesSlide" Target="../notesSlides/notesSlide33.xml"/><Relationship Id="rId7" Type="http://schemas.openxmlformats.org/officeDocument/2006/relationships/diagramLayout" Target="../diagrams/layout31.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diagramData" Target="../diagrams/data31.xml"/><Relationship Id="rId5" Type="http://schemas.openxmlformats.org/officeDocument/2006/relationships/image" Target="../media/image2.png"/><Relationship Id="rId10" Type="http://schemas.microsoft.com/office/2007/relationships/diagramDrawing" Target="../diagrams/drawing31.xml"/><Relationship Id="rId4" Type="http://schemas.openxmlformats.org/officeDocument/2006/relationships/image" Target="../media/image7.png"/><Relationship Id="rId9" Type="http://schemas.openxmlformats.org/officeDocument/2006/relationships/diagramColors" Target="../diagrams/colors31.xml"/></Relationships>
</file>

<file path=ppt/slides/_rels/slide37.xml.rels><?xml version="1.0" encoding="UTF-8" standalone="yes"?>
<Relationships xmlns="http://schemas.openxmlformats.org/package/2006/relationships"><Relationship Id="rId8" Type="http://schemas.openxmlformats.org/officeDocument/2006/relationships/diagramQuickStyle" Target="../diagrams/quickStyle32.xml"/><Relationship Id="rId3" Type="http://schemas.openxmlformats.org/officeDocument/2006/relationships/notesSlide" Target="../notesSlides/notesSlide34.xml"/><Relationship Id="rId7" Type="http://schemas.openxmlformats.org/officeDocument/2006/relationships/diagramLayout" Target="../diagrams/layout32.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diagramData" Target="../diagrams/data32.xml"/><Relationship Id="rId5" Type="http://schemas.openxmlformats.org/officeDocument/2006/relationships/image" Target="../media/image2.png"/><Relationship Id="rId10" Type="http://schemas.microsoft.com/office/2007/relationships/diagramDrawing" Target="../diagrams/drawing32.xml"/><Relationship Id="rId4" Type="http://schemas.openxmlformats.org/officeDocument/2006/relationships/image" Target="../media/image7.png"/><Relationship Id="rId9" Type="http://schemas.openxmlformats.org/officeDocument/2006/relationships/diagramColors" Target="../diagrams/colors32.xml"/></Relationships>
</file>

<file path=ppt/slides/_rels/slide38.xml.rels><?xml version="1.0" encoding="UTF-8" standalone="yes"?>
<Relationships xmlns="http://schemas.openxmlformats.org/package/2006/relationships"><Relationship Id="rId8" Type="http://schemas.openxmlformats.org/officeDocument/2006/relationships/diagramQuickStyle" Target="../diagrams/quickStyle33.xml"/><Relationship Id="rId3" Type="http://schemas.openxmlformats.org/officeDocument/2006/relationships/notesSlide" Target="../notesSlides/notesSlide35.xml"/><Relationship Id="rId7" Type="http://schemas.openxmlformats.org/officeDocument/2006/relationships/diagramLayout" Target="../diagrams/layout33.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diagramData" Target="../diagrams/data33.xml"/><Relationship Id="rId5" Type="http://schemas.openxmlformats.org/officeDocument/2006/relationships/image" Target="../media/image2.png"/><Relationship Id="rId10" Type="http://schemas.microsoft.com/office/2007/relationships/diagramDrawing" Target="../diagrams/drawing33.xml"/><Relationship Id="rId4" Type="http://schemas.openxmlformats.org/officeDocument/2006/relationships/image" Target="../media/image7.png"/><Relationship Id="rId9" Type="http://schemas.openxmlformats.org/officeDocument/2006/relationships/diagramColors" Target="../diagrams/colors33.xml"/></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34.xml"/><Relationship Id="rId3" Type="http://schemas.openxmlformats.org/officeDocument/2006/relationships/notesSlide" Target="../notesSlides/notesSlide36.xml"/><Relationship Id="rId7" Type="http://schemas.openxmlformats.org/officeDocument/2006/relationships/diagramLayout" Target="../diagrams/layout34.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diagramData" Target="../diagrams/data34.xml"/><Relationship Id="rId5" Type="http://schemas.openxmlformats.org/officeDocument/2006/relationships/image" Target="../media/image2.png"/><Relationship Id="rId10" Type="http://schemas.microsoft.com/office/2007/relationships/diagramDrawing" Target="../diagrams/drawing34.xml"/><Relationship Id="rId4" Type="http://schemas.openxmlformats.org/officeDocument/2006/relationships/image" Target="../media/image7.png"/><Relationship Id="rId9" Type="http://schemas.openxmlformats.org/officeDocument/2006/relationships/diagramColors" Target="../diagrams/colors34.xml"/></Relationships>
</file>

<file path=ppt/slides/_rels/slide40.xml.rels><?xml version="1.0" encoding="UTF-8" standalone="yes"?>
<Relationships xmlns="http://schemas.openxmlformats.org/package/2006/relationships"><Relationship Id="rId8" Type="http://schemas.openxmlformats.org/officeDocument/2006/relationships/diagramQuickStyle" Target="../diagrams/quickStyle35.xml"/><Relationship Id="rId3" Type="http://schemas.openxmlformats.org/officeDocument/2006/relationships/notesSlide" Target="../notesSlides/notesSlide37.xml"/><Relationship Id="rId7" Type="http://schemas.openxmlformats.org/officeDocument/2006/relationships/diagramLayout" Target="../diagrams/layout35.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diagramData" Target="../diagrams/data35.xml"/><Relationship Id="rId5" Type="http://schemas.openxmlformats.org/officeDocument/2006/relationships/image" Target="../media/image2.png"/><Relationship Id="rId10" Type="http://schemas.microsoft.com/office/2007/relationships/diagramDrawing" Target="../diagrams/drawing35.xml"/><Relationship Id="rId4" Type="http://schemas.openxmlformats.org/officeDocument/2006/relationships/image" Target="../media/image7.png"/><Relationship Id="rId9" Type="http://schemas.openxmlformats.org/officeDocument/2006/relationships/diagramColors" Target="../diagrams/colors35.xml"/></Relationships>
</file>

<file path=ppt/slides/_rels/slide41.xml.rels><?xml version="1.0" encoding="UTF-8" standalone="yes"?>
<Relationships xmlns="http://schemas.openxmlformats.org/package/2006/relationships"><Relationship Id="rId8" Type="http://schemas.openxmlformats.org/officeDocument/2006/relationships/diagramQuickStyle" Target="../diagrams/quickStyle36.xml"/><Relationship Id="rId3" Type="http://schemas.openxmlformats.org/officeDocument/2006/relationships/notesSlide" Target="../notesSlides/notesSlide38.xml"/><Relationship Id="rId7" Type="http://schemas.openxmlformats.org/officeDocument/2006/relationships/diagramLayout" Target="../diagrams/layout36.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diagramData" Target="../diagrams/data36.xml"/><Relationship Id="rId5" Type="http://schemas.openxmlformats.org/officeDocument/2006/relationships/image" Target="../media/image2.png"/><Relationship Id="rId10" Type="http://schemas.microsoft.com/office/2007/relationships/diagramDrawing" Target="../diagrams/drawing36.xml"/><Relationship Id="rId4" Type="http://schemas.openxmlformats.org/officeDocument/2006/relationships/image" Target="../media/image7.png"/><Relationship Id="rId9" Type="http://schemas.openxmlformats.org/officeDocument/2006/relationships/diagramColors" Target="../diagrams/colors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מלבן 1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pic>
        <p:nvPicPr>
          <p:cNvPr id="13" name="תמונה 12" descr="אבוקדו ופלפלים על קרש חיתוך">
            <a:extLst>
              <a:ext uri="{FF2B5EF4-FFF2-40B4-BE49-F238E27FC236}">
                <a16:creationId xmlns:a16="http://schemas.microsoft.com/office/drawing/2014/main" id="{573EC269-9A59-49F8-B377-784E209B3A0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flipH="1">
            <a:off x="0" y="10"/>
            <a:ext cx="12191980" cy="6857989"/>
          </a:xfrm>
          <a:prstGeom prst="rect">
            <a:avLst/>
          </a:prstGeom>
        </p:spPr>
      </p:pic>
      <p:sp>
        <p:nvSpPr>
          <p:cNvPr id="20" name="מלבן 19">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2" name="מלבן 21">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5C93519-6B29-1346-9FCB-0835B80531A4}"/>
              </a:ext>
            </a:extLst>
          </p:cNvPr>
          <p:cNvSpPr>
            <a:spLocks noGrp="1"/>
          </p:cNvSpPr>
          <p:nvPr>
            <p:ph type="ctrTitle"/>
          </p:nvPr>
        </p:nvSpPr>
        <p:spPr>
          <a:xfrm flipH="1">
            <a:off x="1173480" y="1147313"/>
            <a:ext cx="9966960" cy="3320718"/>
          </a:xfrm>
        </p:spPr>
        <p:txBody>
          <a:bodyPr rtlCol="1" anchor="b">
            <a:normAutofit fontScale="90000"/>
          </a:bodyPr>
          <a:lstStyle/>
          <a:p>
            <a:pPr algn="r" rtl="1"/>
            <a:r>
              <a:rPr lang="he-IL" b="1">
                <a:solidFill>
                  <a:srgbClr val="FFFFFF"/>
                </a:solidFill>
                <a:latin typeface="Tahoma" panose="020B0604030504040204" pitchFamily="34" charset="0"/>
                <a:ea typeface="Tahoma" panose="020B0604030504040204" pitchFamily="34" charset="0"/>
                <a:cs typeface="Tahoma" panose="020B0604030504040204" pitchFamily="34" charset="0"/>
              </a:rPr>
              <a:t>המצווה</a:t>
            </a:r>
            <a:br>
              <a:rPr lang="he-IL" b="1">
                <a:solidFill>
                  <a:srgbClr val="FFFFFF"/>
                </a:solidFill>
                <a:latin typeface="Tahoma" panose="020B0604030504040204" pitchFamily="34" charset="0"/>
                <a:ea typeface="Tahoma" panose="020B0604030504040204" pitchFamily="34" charset="0"/>
                <a:cs typeface="Tahoma" panose="020B0604030504040204" pitchFamily="34" charset="0"/>
              </a:rPr>
            </a:br>
            <a:r>
              <a:rPr lang="he-IL" b="1">
                <a:solidFill>
                  <a:srgbClr val="FFFFFF"/>
                </a:solidFill>
                <a:latin typeface="Tahoma" panose="020B0604030504040204" pitchFamily="34" charset="0"/>
                <a:ea typeface="Tahoma" panose="020B0604030504040204" pitchFamily="34" charset="0"/>
                <a:cs typeface="Tahoma" panose="020B0604030504040204" pitchFamily="34" charset="0"/>
              </a:rPr>
              <a:t>לגור</a:t>
            </a:r>
            <a:br>
              <a:rPr lang="he-IL" b="1">
                <a:solidFill>
                  <a:srgbClr val="FFFFFF"/>
                </a:solidFill>
                <a:latin typeface="Tahoma" panose="020B0604030504040204" pitchFamily="34" charset="0"/>
                <a:ea typeface="Tahoma" panose="020B0604030504040204" pitchFamily="34" charset="0"/>
                <a:cs typeface="Tahoma" panose="020B0604030504040204" pitchFamily="34" charset="0"/>
              </a:rPr>
            </a:br>
            <a:r>
              <a:rPr lang="he-IL" b="1">
                <a:solidFill>
                  <a:srgbClr val="FFFFFF"/>
                </a:solidFill>
                <a:latin typeface="Tahoma" panose="020B0604030504040204" pitchFamily="34" charset="0"/>
                <a:ea typeface="Tahoma" panose="020B0604030504040204" pitchFamily="34" charset="0"/>
                <a:cs typeface="Tahoma" panose="020B0604030504040204" pitchFamily="34" charset="0"/>
              </a:rPr>
              <a:t>בערי </a:t>
            </a:r>
            <a:r>
              <a:rPr lang="he-IL" b="1" err="1">
                <a:solidFill>
                  <a:srgbClr val="FFFFFF"/>
                </a:solidFill>
                <a:latin typeface="Tahoma" panose="020B0604030504040204" pitchFamily="34" charset="0"/>
                <a:ea typeface="Tahoma" panose="020B0604030504040204" pitchFamily="34" charset="0"/>
                <a:cs typeface="Tahoma" panose="020B0604030504040204" pitchFamily="34" charset="0"/>
              </a:rPr>
              <a:t>הפירפריה</a:t>
            </a:r>
            <a:endParaRPr lang="he-IL" b="1">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sp>
        <p:nvSpPr>
          <p:cNvPr id="8" name="כותרת משנה 7">
            <a:extLst>
              <a:ext uri="{FF2B5EF4-FFF2-40B4-BE49-F238E27FC236}">
                <a16:creationId xmlns:a16="http://schemas.microsoft.com/office/drawing/2014/main" id="{57FFE273-805C-47CC-98BD-C63CD14BF635}"/>
              </a:ext>
            </a:extLst>
          </p:cNvPr>
          <p:cNvSpPr>
            <a:spLocks noGrp="1"/>
          </p:cNvSpPr>
          <p:nvPr>
            <p:ph type="subTitle" idx="1"/>
          </p:nvPr>
        </p:nvSpPr>
        <p:spPr>
          <a:xfrm flipH="1">
            <a:off x="3230880" y="4389120"/>
            <a:ext cx="7891272" cy="1069848"/>
          </a:xfrm>
        </p:spPr>
        <p:txBody>
          <a:bodyPr rtlCol="1">
            <a:normAutofit/>
          </a:bodyPr>
          <a:lstStyle/>
          <a:p>
            <a:pPr algn="r" rtl="1"/>
            <a:endParaRPr lang="he-IL">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31247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526360-CC5F-5013-C5B4-59454AAB49F8}"/>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74EA9479-2519-195D-6DF8-00E2EA6E4A97}"/>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8816102F-6772-6500-C48F-DED6096655C6}"/>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7F4F568-9B84-7DDA-0063-0FDC7377DB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BAF82F88-A42D-B9E4-B63A-1734ADC96F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4902ACCB-0997-CDDE-40C7-3CFBFC488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0BC0D45F-28DE-D0EB-2199-77555ADEEFE7}"/>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D3B9AEF8-3CC2-09F1-FC90-E47F7DFA6E92}"/>
              </a:ext>
            </a:extLst>
          </p:cNvPr>
          <p:cNvGraphicFramePr>
            <a:graphicFrameLocks noGrp="1" noChangeAspect="1"/>
          </p:cNvGraphicFramePr>
          <p:nvPr>
            <p:ph idx="1"/>
            <p:extLst>
              <p:ext uri="{D42A27DB-BD31-4B8C-83A1-F6EECF244321}">
                <p14:modId xmlns:p14="http://schemas.microsoft.com/office/powerpoint/2010/main" val="3233835026"/>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890DB9EF-ADF6-5753-F996-9D11F8EFA452}"/>
              </a:ext>
            </a:extLst>
          </p:cNvPr>
          <p:cNvSpPr txBox="1"/>
          <p:nvPr/>
        </p:nvSpPr>
        <p:spPr>
          <a:xfrm>
            <a:off x="6104780" y="0"/>
            <a:ext cx="6087220" cy="7971413"/>
          </a:xfrm>
          <a:prstGeom prst="rect">
            <a:avLst/>
          </a:prstGeom>
          <a:noFill/>
        </p:spPr>
        <p:txBody>
          <a:bodyPr wrap="square" rtlCol="1">
            <a:spAutoFit/>
          </a:bodyPr>
          <a:lstStyle/>
          <a:p>
            <a:pPr algn="ctr"/>
            <a:r>
              <a:rPr lang="he-IL" sz="4000" b="1" cap="all">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הציווי על יצחק ללכת לגור בעזה המקראית</a:t>
            </a:r>
          </a:p>
          <a:p>
            <a:endParaRPr lang="he-IL"/>
          </a:p>
          <a:p>
            <a:pPr marL="285750" indent="-285750">
              <a:buFont typeface="Wingdings" panose="05000000000000000000" pitchFamily="2" charset="2"/>
              <a:buChar char="v"/>
            </a:pPr>
            <a:r>
              <a:rPr lang="he-IL"/>
              <a:t> בראשית פרק </a:t>
            </a:r>
            <a:r>
              <a:rPr lang="he-IL" err="1"/>
              <a:t>כו</a:t>
            </a:r>
            <a:r>
              <a:rPr lang="he-IL"/>
              <a:t> פסוק א - ג</a:t>
            </a:r>
          </a:p>
          <a:p>
            <a:pPr marL="285750" indent="-285750">
              <a:buFont typeface="Wingdings" panose="05000000000000000000" pitchFamily="2" charset="2"/>
              <a:buChar char="v"/>
            </a:pPr>
            <a:r>
              <a:rPr lang="he-IL"/>
              <a:t>וַיְהִי רָעָב בָּאָרֶץ מִלְּבַד הָרָעָב הָרִאשׁוֹן אֲשֶׁר הָיָה בִּימֵי אַבְרָהָם וַיֵּלֶךְ יִצְחָק אֶל אֲבִימֶלֶךְ מֶלֶךְ פְּלִשְׁתִּים גְּרָרָה: וַיֵּרָא אֵלָיו יְהֹוָה וַיֹּאמֶר אַל תֵּרֵד מִצְרָיְמָה שְׁכֹן בָּאָרֶץ אֲשֶׁר אֹמַר אֵלֶיךָ: </a:t>
            </a:r>
          </a:p>
          <a:p>
            <a:pPr marL="285750" indent="-285750">
              <a:buFont typeface="Wingdings" panose="05000000000000000000" pitchFamily="2" charset="2"/>
              <a:buChar char="v"/>
            </a:pPr>
            <a:r>
              <a:rPr lang="he-IL"/>
              <a:t>גּוּר בָּאָרֶץ הַזֹּאת וְאֶהְיֶה עִמְּךָ וַאֲבָרְכֶךָּ כִּי לְךָ וּלְזַרְעֲךָ אֶתֵּן אֶת כָּל </a:t>
            </a:r>
            <a:r>
              <a:rPr lang="he-IL" err="1"/>
              <a:t>הָאֲרָצֹת</a:t>
            </a:r>
            <a:r>
              <a:rPr lang="he-IL"/>
              <a:t> הָאֵל וַהֲקִמֹתִי אֶת הַשְּׁבֻעָה אֲשֶׁר נִשְׁבַּעְתִּי לְאַבְרָהָם אָבִיךָ:</a:t>
            </a:r>
            <a:br>
              <a:rPr lang="en-US"/>
            </a:br>
            <a:r>
              <a:rPr lang="he-IL"/>
              <a:t> </a:t>
            </a:r>
          </a:p>
          <a:p>
            <a:pPr marL="285750" indent="-285750">
              <a:buFont typeface="Wingdings" panose="05000000000000000000" pitchFamily="2" charset="2"/>
              <a:buChar char="v"/>
            </a:pPr>
            <a:r>
              <a:rPr lang="he-IL"/>
              <a:t>מהו הכפל שכון וגם גור? </a:t>
            </a:r>
          </a:p>
          <a:p>
            <a:pPr marL="285750" indent="-285750">
              <a:buFont typeface="Wingdings" panose="05000000000000000000" pitchFamily="2" charset="2"/>
              <a:buChar char="v"/>
            </a:pPr>
            <a:r>
              <a:rPr lang="he-IL"/>
              <a:t>אומר המדרש רבה (בראשית סד, ג): "שכון בארץ עשה שכונה בארץ ישראל הוי נוטע הוי זורע הוי נציב" (טע אילנות בא"י).</a:t>
            </a:r>
          </a:p>
          <a:p>
            <a:pPr marL="285750" indent="-285750">
              <a:buFont typeface="Wingdings" panose="05000000000000000000" pitchFamily="2" charset="2"/>
              <a:buChar char="v"/>
            </a:pPr>
            <a:r>
              <a:rPr lang="he-IL"/>
              <a:t>עוד באור למילה שכן מובא שם במדרש: "ד"א שכון בארץ שכן את השכינה בארץ". </a:t>
            </a:r>
          </a:p>
          <a:p>
            <a:pPr marL="285750" indent="-285750">
              <a:buFont typeface="Wingdings" panose="05000000000000000000" pitchFamily="2" charset="2"/>
              <a:buChar char="v"/>
            </a:pPr>
            <a:r>
              <a:rPr lang="he-IL"/>
              <a:t>וכן דרשו במדרש </a:t>
            </a:r>
            <a:r>
              <a:rPr lang="he-IL" err="1"/>
              <a:t>תנחומא</a:t>
            </a:r>
            <a:r>
              <a:rPr lang="he-IL"/>
              <a:t> על הפסוק בתהלים (</a:t>
            </a:r>
            <a:r>
              <a:rPr lang="he-IL" err="1"/>
              <a:t>לז</a:t>
            </a:r>
            <a:r>
              <a:rPr lang="he-IL"/>
              <a:t>, ג) “שְׁכָן אֶרֶץ וּרְעֵה אֱמוּנָה", שכן השכינה בארץ, ד"א עשה שכונה של ארץ הוי זורע הוי נוטע (</a:t>
            </a:r>
            <a:r>
              <a:rPr lang="he-IL" err="1"/>
              <a:t>תנחומא</a:t>
            </a:r>
            <a:r>
              <a:rPr lang="he-IL"/>
              <a:t>, ראה סימן יא)</a:t>
            </a:r>
          </a:p>
          <a:p>
            <a:pPr marL="285750" indent="-285750">
              <a:buFont typeface="Wingdings" panose="05000000000000000000" pitchFamily="2" charset="2"/>
              <a:buChar char="v"/>
            </a:pPr>
            <a:r>
              <a:rPr lang="he-IL"/>
              <a:t>יתכן ואין אלו שני פירושים שונים לגמרי, אלא על ידי שנוטעים עצים ומפריחים את השממה, גורמים שהשכינה תהיה שורה בארץ (נחלת ה' עלון 59).</a:t>
            </a:r>
          </a:p>
          <a:p>
            <a:pPr marL="285750" indent="-285750">
              <a:buFont typeface="Wingdings" panose="05000000000000000000" pitchFamily="2" charset="2"/>
              <a:buChar char="v"/>
            </a:pPr>
            <a:endParaRPr lang="he-IL"/>
          </a:p>
          <a:p>
            <a:pPr marL="285750" indent="-285750">
              <a:buFont typeface="Wingdings" panose="05000000000000000000" pitchFamily="2" charset="2"/>
              <a:buChar char="v"/>
            </a:pPr>
            <a:endParaRPr lang="he-IL"/>
          </a:p>
          <a:p>
            <a:endParaRPr lang="he-IL"/>
          </a:p>
          <a:p>
            <a:endParaRPr lang="he-IL"/>
          </a:p>
        </p:txBody>
      </p:sp>
    </p:spTree>
    <p:custDataLst>
      <p:tags r:id="rId1"/>
    </p:custDataLst>
    <p:extLst>
      <p:ext uri="{BB962C8B-B14F-4D97-AF65-F5344CB8AC3E}">
        <p14:creationId xmlns:p14="http://schemas.microsoft.com/office/powerpoint/2010/main" val="368058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1AA655-A6EF-791A-143C-205931B3A2A3}"/>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3AFE9862-85BC-E100-369E-3C424AFCBCEA}"/>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9E3682FB-F725-FDD6-BA8B-4CEE051C96C7}"/>
              </a:ext>
            </a:extLst>
          </p:cNvPr>
          <p:cNvSpPr>
            <a:spLocks noGrp="1"/>
          </p:cNvSpPr>
          <p:nvPr>
            <p:ph type="title"/>
          </p:nvPr>
        </p:nvSpPr>
        <p:spPr>
          <a:xfrm flipH="1">
            <a:off x="491614" y="484632"/>
            <a:ext cx="5299586" cy="1609344"/>
          </a:xfrm>
          <a:ln>
            <a:noFill/>
          </a:ln>
        </p:spPr>
        <p:txBody>
          <a:bodyPr rtlCol="1">
            <a:normAutofit/>
          </a:bodyPr>
          <a:lstStyle/>
          <a:p>
            <a:pPr algn="r" rtl="1"/>
            <a:endParaRPr lang="he-IL" sz="4000" b="1">
              <a:latin typeface="Tahoma" panose="020B0604030504040204" pitchFamily="34" charset="0"/>
              <a:ea typeface="Tahoma" panose="020B0604030504040204" pitchFamily="34" charset="0"/>
              <a:cs typeface="Tahoma" panose="020B0604030504040204" pitchFamily="34" charset="0"/>
            </a:endParaRPr>
          </a:p>
        </p:txBody>
      </p:sp>
      <p:grpSp>
        <p:nvGrpSpPr>
          <p:cNvPr id="83" name="קבוצה 82">
            <a:extLst>
              <a:ext uri="{FF2B5EF4-FFF2-40B4-BE49-F238E27FC236}">
                <a16:creationId xmlns:a16="http://schemas.microsoft.com/office/drawing/2014/main" id="{0D41F16F-EBB7-3FF4-693E-D2EFD0C916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15468FF-2DBD-8C74-0C49-3EC0DFEF7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EC4536D-FFBF-8FAE-B0AE-FE4DE1DF1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4824B6A5-D699-ABCD-E2B7-D34DD2F293A0}"/>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29C1BDF5-2A29-2B80-9209-8CAE59756824}"/>
              </a:ext>
            </a:extLst>
          </p:cNvPr>
          <p:cNvGraphicFramePr>
            <a:graphicFrameLocks noGrp="1" noChangeAspect="1"/>
          </p:cNvGraphicFramePr>
          <p:nvPr>
            <p:ph idx="1"/>
            <p:extLst>
              <p:ext uri="{D42A27DB-BD31-4B8C-83A1-F6EECF244321}">
                <p14:modId xmlns:p14="http://schemas.microsoft.com/office/powerpoint/2010/main" val="2506583450"/>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F9D3E2C4-0C33-D94D-A123-E3E406C9F24E}"/>
              </a:ext>
            </a:extLst>
          </p:cNvPr>
          <p:cNvSpPr txBox="1"/>
          <p:nvPr/>
        </p:nvSpPr>
        <p:spPr>
          <a:xfrm>
            <a:off x="6104780" y="0"/>
            <a:ext cx="6087220" cy="6032421"/>
          </a:xfrm>
          <a:prstGeom prst="rect">
            <a:avLst/>
          </a:prstGeom>
          <a:noFill/>
        </p:spPr>
        <p:txBody>
          <a:bodyPr wrap="square" rtlCol="1">
            <a:spAutoFit/>
          </a:bodyPr>
          <a:lstStyle/>
          <a:p>
            <a:pPr algn="ctr"/>
            <a:r>
              <a:rPr lang="he-IL" sz="4000" b="1" cap="all" dirty="0">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לגור </a:t>
            </a:r>
            <a:r>
              <a:rPr lang="he-IL" sz="4000" b="1" cap="all" dirty="0" err="1">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בפירפריה</a:t>
            </a:r>
            <a:r>
              <a:rPr lang="he-IL" sz="4000" b="1" cap="all" dirty="0">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 - </a:t>
            </a:r>
            <a:r>
              <a:rPr lang="he-IL" sz="4000" b="1" cap="all" dirty="0" err="1">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מפירפריה</a:t>
            </a:r>
            <a:r>
              <a:rPr lang="he-IL" sz="4000" b="1" cap="all" dirty="0">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 לאימפריה</a:t>
            </a:r>
          </a:p>
          <a:p>
            <a:pPr algn="just"/>
            <a:endParaRPr lang="he-IL" dirty="0"/>
          </a:p>
          <a:p>
            <a:pPr marL="285750" indent="-285750" algn="just">
              <a:buFont typeface="Wingdings" panose="05000000000000000000" pitchFamily="2" charset="2"/>
              <a:buChar char="v"/>
            </a:pPr>
            <a:r>
              <a:rPr lang="he-IL" dirty="0"/>
              <a:t> יש מצווה ליישב את ארץ ישראל לארכה ולחרבה, רצון ה' שלא כולם יגורו במקום אחד ויבנו בתים לגובה של שלושים קומות, אלא אדרבה יישבו את כל המקומות בארץ. כמו שכתב האבן האזל (גזלה ואבדה פרק י): "בית בין הבתים לא הוי כ"כ ישוב ארץ ישראל". </a:t>
            </a:r>
          </a:p>
          <a:p>
            <a:pPr marL="285750" indent="-285750" algn="just">
              <a:buFont typeface="Wingdings" panose="05000000000000000000" pitchFamily="2" charset="2"/>
              <a:buChar char="v"/>
            </a:pPr>
            <a:r>
              <a:rPr lang="he-IL" dirty="0"/>
              <a:t> זהו מצות הנביא (ישעיהו נד) : "</a:t>
            </a:r>
            <a:r>
              <a:rPr lang="he-IL" b="1" dirty="0"/>
              <a:t>הַרְחִיבִי מְקוֹם אָהֳלֵךְ</a:t>
            </a:r>
            <a:r>
              <a:rPr lang="he-IL" dirty="0"/>
              <a:t> וִירִיעוֹת מִשְׁכְּנוֹתַיִךְ יַטּוּ אַל תַּחְשֹׂכִי הַאֲרִיכִי מֵיתָרַיִךְ </a:t>
            </a:r>
            <a:r>
              <a:rPr lang="he-IL" dirty="0" err="1"/>
              <a:t>וִיתֵדֹתַיִך</a:t>
            </a:r>
            <a:r>
              <a:rPr lang="he-IL" dirty="0"/>
              <a:t>ְ חַזֵּקִי: </a:t>
            </a:r>
            <a:r>
              <a:rPr lang="he-IL" b="1" dirty="0"/>
              <a:t>כִּי יָמִין וּשְׂמֹאל תִּפְרֹצִי</a:t>
            </a:r>
            <a:r>
              <a:rPr lang="he-IL" dirty="0"/>
              <a:t> וְזַרְעֵךְ גּוֹיִם יִירָשׁ וְעָרִים נְשַׁמּוֹת יוֹשִׁיבוּ". הנה הציווי "הרחיבי מקום אהלך" הוא לציון, אמנם כשהקב"ה מדבר אל ציון, כלול בזה ג"כ שהוא מדבר אל עם ישראל שהם בני ציון. </a:t>
            </a:r>
          </a:p>
          <a:p>
            <a:pPr marL="285750" indent="-285750" algn="just">
              <a:buFont typeface="Wingdings" panose="05000000000000000000" pitchFamily="2" charset="2"/>
              <a:buChar char="v"/>
            </a:pPr>
            <a:r>
              <a:rPr lang="he-IL" dirty="0"/>
              <a:t>וא"כ מהפסוק הרחיבי מקום אהלך עולה ציווי לכל בית ישראל, [מלבד עצם הציווי של ישוב א"י שנאמר בתורה], שירחיבו את מקום מגוריהם, ואת משכנותיהם. </a:t>
            </a:r>
            <a:endParaRPr lang="en-US" dirty="0"/>
          </a:p>
          <a:p>
            <a:pPr marL="285750" indent="-285750" algn="just">
              <a:buFont typeface="Wingdings" panose="05000000000000000000" pitchFamily="2" charset="2"/>
              <a:buChar char="v"/>
            </a:pPr>
            <a:endParaRPr lang="he-IL" dirty="0"/>
          </a:p>
          <a:p>
            <a:pPr marL="285750" indent="-285750" algn="just">
              <a:buFont typeface="Wingdings" panose="05000000000000000000" pitchFamily="2" charset="2"/>
              <a:buChar char="v"/>
            </a:pPr>
            <a:endParaRPr lang="he-IL" dirty="0"/>
          </a:p>
          <a:p>
            <a:pPr algn="just"/>
            <a:endParaRPr lang="he-IL" dirty="0"/>
          </a:p>
          <a:p>
            <a:pPr algn="just"/>
            <a:endParaRPr lang="he-IL" dirty="0"/>
          </a:p>
        </p:txBody>
      </p:sp>
      <p:pic>
        <p:nvPicPr>
          <p:cNvPr id="1030" name="Picture 6" descr="ההבדלים בין פריפריה למרכז: בפריפריה יותר מבוגרים, יותר ערבים, פחות עולים,  יותר זכאים לבגרות">
            <a:extLst>
              <a:ext uri="{FF2B5EF4-FFF2-40B4-BE49-F238E27FC236}">
                <a16:creationId xmlns:a16="http://schemas.microsoft.com/office/drawing/2014/main" id="{D6E5D054-3C96-197C-E610-E99DF00F1A3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63612"/>
            <a:ext cx="2703443" cy="44490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ummary of פריפריה לאן? יחסי מרכז פריפריה בישראל 2022 סמסטר ב(200920-1)">
            <a:extLst>
              <a:ext uri="{FF2B5EF4-FFF2-40B4-BE49-F238E27FC236}">
                <a16:creationId xmlns:a16="http://schemas.microsoft.com/office/drawing/2014/main" id="{832DFCF4-BDEB-C39E-73CF-CDF5E169CA3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47783" y="312884"/>
            <a:ext cx="3387353" cy="17810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929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7A6EFF-339F-782F-23D1-02F79D41D2D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2ADE135B-294F-B10A-CF16-29F2827A568B}"/>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233ACCE3-5540-ACB4-B707-763E8FA35651}"/>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הוראה למעשה</a:t>
            </a:r>
          </a:p>
        </p:txBody>
      </p:sp>
      <p:grpSp>
        <p:nvGrpSpPr>
          <p:cNvPr id="83" name="קבוצה 82">
            <a:extLst>
              <a:ext uri="{FF2B5EF4-FFF2-40B4-BE49-F238E27FC236}">
                <a16:creationId xmlns:a16="http://schemas.microsoft.com/office/drawing/2014/main" id="{CCC349B3-E8AD-937D-9E03-0279CFF753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2BD240C-A95C-24DE-3754-CBE2B0E63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0CB9B572-3985-D56B-ABAF-62449E448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DD8BBD5-4030-808C-8183-824B3C039106}"/>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4</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E5E5F22B-196E-544C-70E1-C0146DF55C6B}"/>
              </a:ext>
            </a:extLst>
          </p:cNvPr>
          <p:cNvGraphicFramePr>
            <a:graphicFrameLocks noGrp="1" noChangeAspect="1"/>
          </p:cNvGraphicFramePr>
          <p:nvPr>
            <p:ph idx="1"/>
            <p:extLst>
              <p:ext uri="{D42A27DB-BD31-4B8C-83A1-F6EECF244321}">
                <p14:modId xmlns:p14="http://schemas.microsoft.com/office/powerpoint/2010/main" val="4010450008"/>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8E9E9BA-3EF4-49B9-EFBA-57AF67CD33E9}"/>
              </a:ext>
            </a:extLst>
          </p:cNvPr>
          <p:cNvSpPr txBox="1"/>
          <p:nvPr/>
        </p:nvSpPr>
        <p:spPr>
          <a:xfrm>
            <a:off x="6104780" y="0"/>
            <a:ext cx="6087220" cy="7078861"/>
          </a:xfrm>
          <a:prstGeom prst="rect">
            <a:avLst/>
          </a:prstGeom>
          <a:noFill/>
        </p:spPr>
        <p:txBody>
          <a:bodyPr wrap="square" rtlCol="1">
            <a:spAutoFit/>
          </a:bodyPr>
          <a:lstStyle/>
          <a:p>
            <a:pPr algn="ctr"/>
            <a:r>
              <a:rPr lang="he-IL" sz="4000" b="1" cap="all"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שכן את השכינה בארץ</a:t>
            </a:r>
          </a:p>
          <a:p>
            <a:endParaRPr lang="he-IL" dirty="0"/>
          </a:p>
          <a:p>
            <a:pPr marL="285750" indent="-285750">
              <a:buFont typeface="Wingdings" panose="05000000000000000000" pitchFamily="2" charset="2"/>
              <a:buChar char="v"/>
            </a:pPr>
            <a:r>
              <a:rPr lang="he-IL" dirty="0"/>
              <a:t>במדרש רבה (תולדות, ג) על הפסוק שאמר ה' ליצחק אבינו "שכון בארץ", ביארו: "</a:t>
            </a:r>
            <a:r>
              <a:rPr lang="he-IL" b="1" dirty="0"/>
              <a:t>שַכֵּן את השכינה בארץ</a:t>
            </a:r>
            <a:r>
              <a:rPr lang="he-IL" dirty="0"/>
              <a:t>". הכיצד ניתן להשכין שכינה בארץ? </a:t>
            </a:r>
          </a:p>
          <a:p>
            <a:pPr marL="285750" indent="-285750">
              <a:buFont typeface="Wingdings" panose="05000000000000000000" pitchFamily="2" charset="2"/>
              <a:buChar char="v"/>
            </a:pPr>
            <a:r>
              <a:rPr lang="he-IL" dirty="0"/>
              <a:t>ע"י עשיית בתי מדרשות, כמו שנאמר (יחזקאל, יא, </a:t>
            </a:r>
            <a:r>
              <a:rPr lang="he-IL" dirty="0" err="1"/>
              <a:t>טז</a:t>
            </a:r>
            <a:r>
              <a:rPr lang="he-IL" dirty="0"/>
              <a:t>) </a:t>
            </a:r>
            <a:r>
              <a:rPr lang="he-IL" dirty="0" err="1"/>
              <a:t>ואהי</a:t>
            </a:r>
            <a:r>
              <a:rPr lang="he-IL" dirty="0"/>
              <a:t> להם למקדש מעט. וכן נאמר (משנה אבות, ג, ו) עשרה </a:t>
            </a:r>
            <a:r>
              <a:rPr lang="he-IL" dirty="0" err="1"/>
              <a:t>שיושבין</a:t>
            </a:r>
            <a:r>
              <a:rPr lang="he-IL" dirty="0"/>
              <a:t> </a:t>
            </a:r>
            <a:r>
              <a:rPr lang="he-IL" dirty="0" err="1"/>
              <a:t>ועוסקין</a:t>
            </a:r>
            <a:r>
              <a:rPr lang="he-IL" dirty="0"/>
              <a:t> בתורה שכינה שרויה ביניהם. </a:t>
            </a:r>
          </a:p>
          <a:p>
            <a:pPr marL="285750" indent="-285750">
              <a:buFont typeface="Wingdings" panose="05000000000000000000" pitchFamily="2" charset="2"/>
              <a:buChar char="v"/>
            </a:pPr>
            <a:r>
              <a:rPr lang="he-IL" dirty="0"/>
              <a:t>לכן מסתבר כשם שיש מצווה </a:t>
            </a:r>
            <a:r>
              <a:rPr lang="he-IL" b="1" dirty="0" err="1"/>
              <a:t>לישב</a:t>
            </a:r>
            <a:r>
              <a:rPr lang="he-IL" b="1" dirty="0"/>
              <a:t> גשמית</a:t>
            </a:r>
            <a:r>
              <a:rPr lang="he-IL" dirty="0"/>
              <a:t> את כל הארץ, כך גם יש מצווה </a:t>
            </a:r>
            <a:r>
              <a:rPr lang="he-IL" b="1" dirty="0" err="1"/>
              <a:t>לישב</a:t>
            </a:r>
            <a:r>
              <a:rPr lang="he-IL" b="1" dirty="0"/>
              <a:t> רוחנית</a:t>
            </a:r>
            <a:r>
              <a:rPr lang="he-IL" dirty="0"/>
              <a:t> את כל הארץ, לגור בעירות שבפרפריה מקום ששם יותר נצרך אור התורה. </a:t>
            </a:r>
          </a:p>
          <a:p>
            <a:pPr marL="285750" indent="-285750">
              <a:buFont typeface="Wingdings" panose="05000000000000000000" pitchFamily="2" charset="2"/>
              <a:buChar char="v"/>
            </a:pPr>
            <a:r>
              <a:rPr lang="he-IL" dirty="0"/>
              <a:t>בימינו קשה מאוד לקיים את המצווה </a:t>
            </a:r>
            <a:r>
              <a:rPr lang="he-IL" b="1" dirty="0"/>
              <a:t>'הרחיבי מקום אהלך'</a:t>
            </a:r>
            <a:r>
              <a:rPr lang="he-IL" dirty="0"/>
              <a:t>, היות והיום רק בונים </a:t>
            </a:r>
            <a:r>
              <a:rPr lang="he-IL" b="1" dirty="0"/>
              <a:t>לגובה</a:t>
            </a:r>
            <a:r>
              <a:rPr lang="he-IL" dirty="0"/>
              <a:t> ומעט מרחיבים, אבל להרחיב את השראת השכינה זה אפשר בנקל. </a:t>
            </a:r>
            <a:endParaRPr lang="en-US" dirty="0"/>
          </a:p>
          <a:p>
            <a:pPr marL="285750" indent="-285750">
              <a:buFont typeface="Wingdings" panose="05000000000000000000" pitchFamily="2" charset="2"/>
              <a:buChar char="v"/>
            </a:pPr>
            <a:r>
              <a:rPr lang="he-IL" dirty="0"/>
              <a:t> יש שלמדו בזה: שיש מצווה לעשות ישוב של בני תורה לא רק בבני ברק וירושלים, אלא גם בקרית אתא </a:t>
            </a:r>
            <a:r>
              <a:rPr lang="he-IL" dirty="0" err="1"/>
              <a:t>באיזור</a:t>
            </a:r>
            <a:r>
              <a:rPr lang="he-IL" dirty="0"/>
              <a:t> שביט – שכן יש מצווה לא רק לבנות את ארץ ישראל, אלא להשכין את השכינה בארץ, </a:t>
            </a:r>
            <a:r>
              <a:rPr lang="he-IL" dirty="0" err="1"/>
              <a:t>דהינו</a:t>
            </a:r>
            <a:r>
              <a:rPr lang="he-IL" dirty="0"/>
              <a:t> להביא בני תורה למקומות שהם ישרו את השכינה במקום.</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66975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828838-547F-F835-A3FC-8D07819AAA77}"/>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B1462A71-B3F6-5E8F-9F1B-AEABAE06C2C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2B100CB1-A4BC-C476-E6E0-90429593C464}"/>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F5BEF36-5411-A8A1-3992-2674B1FC16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13C16E0-668D-D5CF-CA08-8C6078E1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26B4F6F-419F-BD56-985B-6A106CBDC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F3CA92B-A8A4-FC32-0903-126FC0034FCE}"/>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5</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045B5AB-9B91-4933-90F6-9114354B5893}"/>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FA5C2DBF-2FA6-3DC6-CB3B-FCCC5E7DE548}"/>
              </a:ext>
            </a:extLst>
          </p:cNvPr>
          <p:cNvSpPr txBox="1"/>
          <p:nvPr/>
        </p:nvSpPr>
        <p:spPr>
          <a:xfrm>
            <a:off x="6104780" y="0"/>
            <a:ext cx="6087220" cy="8063746"/>
          </a:xfrm>
          <a:prstGeom prst="rect">
            <a:avLst/>
          </a:prstGeom>
          <a:noFill/>
        </p:spPr>
        <p:txBody>
          <a:bodyPr wrap="square" rtlCol="1">
            <a:spAutoFit/>
          </a:bodyPr>
          <a:lstStyle/>
          <a:p>
            <a:pPr algn="ctr"/>
            <a:r>
              <a:rPr lang="he-IL" sz="3200" b="1" dirty="0"/>
              <a:t>בגדר מצוות ישוב הארץ</a:t>
            </a:r>
          </a:p>
          <a:p>
            <a:endParaRPr lang="he-IL" dirty="0"/>
          </a:p>
          <a:p>
            <a:pPr marL="285750" indent="-285750">
              <a:buFont typeface="Wingdings" panose="05000000000000000000" pitchFamily="2" charset="2"/>
              <a:buChar char="v"/>
            </a:pPr>
            <a:r>
              <a:rPr lang="he-IL" dirty="0"/>
              <a:t> מצוות יישוב ארץ ישראל למדנו מהפסוק (במדבר לג) "וְהוֹרַשְׁתֶּם אֶת הָאָרֶץ וִישַׁבְתֶּם בָּהּ".</a:t>
            </a:r>
          </a:p>
          <a:p>
            <a:pPr marL="285750" indent="-285750">
              <a:buFont typeface="Wingdings" panose="05000000000000000000" pitchFamily="2" charset="2"/>
              <a:buChar char="v"/>
            </a:pPr>
            <a:r>
              <a:rPr lang="he-IL" dirty="0"/>
              <a:t>והנה במצווה זו נאמרו שתי דברים: ירושה וישיבה. ובכל זאת הרמב"ן מונה רק מצווה אחת מדוע?</a:t>
            </a:r>
          </a:p>
          <a:p>
            <a:pPr marL="285750" indent="-285750">
              <a:buFont typeface="Wingdings" panose="05000000000000000000" pitchFamily="2" charset="2"/>
              <a:buChar char="v"/>
            </a:pPr>
            <a:r>
              <a:rPr lang="he-IL" b="1" dirty="0"/>
              <a:t>משום שכל הישיבה בארץ היא אמצעי לירושה. </a:t>
            </a:r>
          </a:p>
          <a:p>
            <a:pPr marL="285750" indent="-285750" algn="just">
              <a:buFont typeface="Wingdings" panose="05000000000000000000" pitchFamily="2" charset="2"/>
              <a:buChar char="v"/>
            </a:pPr>
            <a:r>
              <a:rPr lang="he-IL" dirty="0"/>
              <a:t>כמו שכתב הרמב"ן: "</a:t>
            </a:r>
            <a:r>
              <a:rPr lang="he-IL" dirty="0" err="1"/>
              <a:t>שנצטוינו</a:t>
            </a:r>
            <a:r>
              <a:rPr lang="he-IL" dirty="0"/>
              <a:t> לרשת הארץ אשר נתן האל יתברך ויתעלה לאבותינו לאברהם ליצחק וליעקב ולא נעזבה ביד </a:t>
            </a:r>
            <a:r>
              <a:rPr lang="he-IL" dirty="0" err="1"/>
              <a:t>זולתינו</a:t>
            </a:r>
            <a:r>
              <a:rPr lang="he-IL" dirty="0"/>
              <a:t> מן האומות </a:t>
            </a:r>
            <a:r>
              <a:rPr lang="he-IL" b="1" dirty="0"/>
              <a:t>או לשממה</a:t>
            </a:r>
            <a:r>
              <a:rPr lang="he-IL" dirty="0"/>
              <a:t>. והוא אמרו להם (מסעי במדבר לג ורמב"ן שם) והורשתם את הארץ וישבתם בה כי לכם נתתי את הארץ לרשת אותה והתנחלתם את הארץ... </a:t>
            </a:r>
          </a:p>
          <a:p>
            <a:pPr marL="285750" indent="-285750" algn="just">
              <a:buFont typeface="Wingdings" panose="05000000000000000000" pitchFamily="2" charset="2"/>
              <a:buChar char="v"/>
            </a:pPr>
            <a:r>
              <a:rPr lang="he-IL" dirty="0"/>
              <a:t>ואומר אני כי </a:t>
            </a:r>
            <a:r>
              <a:rPr lang="he-IL" dirty="0" err="1"/>
              <a:t>המצוה</a:t>
            </a:r>
            <a:r>
              <a:rPr lang="he-IL" dirty="0"/>
              <a:t> שהחכמים </a:t>
            </a:r>
            <a:r>
              <a:rPr lang="he-IL" dirty="0" err="1"/>
              <a:t>מפליגין</a:t>
            </a:r>
            <a:r>
              <a:rPr lang="he-IL" dirty="0"/>
              <a:t> בה והיא דירת ארץ ישראל עד שאמרו שכל היוצא ממנה ודר בחוצה לארץ יהא בעיניך כעובד עבודה זרה שנאמר כי גרשוני היום מהסתפח בנחלת </a:t>
            </a:r>
            <a:r>
              <a:rPr lang="he-IL" dirty="0" err="1"/>
              <a:t>י"י</a:t>
            </a:r>
            <a:r>
              <a:rPr lang="he-IL" dirty="0"/>
              <a:t> </a:t>
            </a:r>
            <a:r>
              <a:rPr lang="he-IL" dirty="0" err="1"/>
              <a:t>לאמר</a:t>
            </a:r>
            <a:r>
              <a:rPr lang="he-IL" dirty="0"/>
              <a:t> לך עבוד </a:t>
            </a:r>
            <a:r>
              <a:rPr lang="he-IL" dirty="0" err="1"/>
              <a:t>אלהים</a:t>
            </a:r>
            <a:r>
              <a:rPr lang="he-IL" dirty="0"/>
              <a:t> אחרים וזולת זה הפלגות גדולות שאמרו בה</a:t>
            </a:r>
            <a:r>
              <a:rPr lang="he-IL" b="1" dirty="0"/>
              <a:t>, </a:t>
            </a:r>
            <a:r>
              <a:rPr lang="he-IL" b="1" dirty="0" err="1"/>
              <a:t>הכל</a:t>
            </a:r>
            <a:r>
              <a:rPr lang="he-IL" b="1" dirty="0"/>
              <a:t> הוא ממצות עשה הזה </a:t>
            </a:r>
            <a:r>
              <a:rPr lang="he-IL" b="1" dirty="0" err="1"/>
              <a:t>שנצטוינו</a:t>
            </a:r>
            <a:r>
              <a:rPr lang="he-IL" b="1" dirty="0"/>
              <a:t> לרשת הארץ ולשבת בה.</a:t>
            </a:r>
            <a:r>
              <a:rPr lang="he-IL" dirty="0"/>
              <a:t> אם כן היא מצות עשה לדורות מתחייב כל יחיד ממנו ואפילו בזמן גלות כידוע בתלמוד במקומות הרבה. עכ"ל.</a:t>
            </a:r>
          </a:p>
          <a:p>
            <a:pPr marL="285750" indent="-285750" algn="just">
              <a:buFont typeface="Wingdings" panose="05000000000000000000" pitchFamily="2" charset="2"/>
              <a:buChar char="v"/>
            </a:pPr>
            <a:r>
              <a:rPr lang="he-IL" dirty="0"/>
              <a:t>מבואר </a:t>
            </a:r>
            <a:r>
              <a:rPr lang="he-IL" dirty="0" err="1"/>
              <a:t>שהמצוה</a:t>
            </a:r>
            <a:r>
              <a:rPr lang="he-IL" dirty="0"/>
              <a:t> היא מצד הארץ שלא יניחו אותה ביד גוים או בשממה, ולא רק מצד האדם. אילו היה אפשרות להצטמצם בשטח קטן, אף שכל ישראל דרים בארץ ישראל, מ"מ לא קיימו מצות ישוב ארץ ישראל כהוגן. ומצווה להתפזר שכל הארץ תהיה מיושבת. </a:t>
            </a:r>
            <a:endParaRPr lang="en-US" dirty="0"/>
          </a:p>
          <a:p>
            <a:pPr marL="285750" indent="-285750" algn="just">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200238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A1618F-DF5A-DB35-0FE9-2C4C12754FE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950B249F-8D4D-E6C0-3BEC-B1A4F9D2091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8AAA61F9-A0F2-1DFC-60AD-C6E34CD938C8}"/>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AD2471AE-90B7-F2D3-2BD5-2249AB7C0A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7CFAB94B-0E6D-601A-981E-42A3C8B815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639DB6B-4192-2683-E08B-72A1E6CC9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F14B9D2B-65BB-AA35-B178-193803D9C591}"/>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6</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8747BD5-B30D-83F8-5010-E2DE3ADA8848}"/>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434C492C-0979-176B-BAB5-47F6349052AB}"/>
              </a:ext>
            </a:extLst>
          </p:cNvPr>
          <p:cNvSpPr txBox="1"/>
          <p:nvPr/>
        </p:nvSpPr>
        <p:spPr>
          <a:xfrm>
            <a:off x="6104780" y="0"/>
            <a:ext cx="6087220" cy="5570756"/>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כמו שכתב </a:t>
            </a:r>
            <a:r>
              <a:rPr lang="he-IL" dirty="0" err="1"/>
              <a:t>בשו"ת</a:t>
            </a:r>
            <a:r>
              <a:rPr lang="he-IL" dirty="0"/>
              <a:t> בית מרדכי חלק א סימן </a:t>
            </a:r>
            <a:r>
              <a:rPr lang="he-IL" dirty="0" err="1"/>
              <a:t>כח</a:t>
            </a:r>
            <a:r>
              <a:rPr lang="he-IL" dirty="0"/>
              <a:t>:</a:t>
            </a:r>
          </a:p>
          <a:p>
            <a:pPr marL="285750" indent="-285750">
              <a:buFont typeface="Wingdings" panose="05000000000000000000" pitchFamily="2" charset="2"/>
              <a:buChar char="v"/>
            </a:pPr>
            <a:r>
              <a:rPr lang="he-IL" dirty="0"/>
              <a:t>מצות הישיבה בארץ ישראל היא </a:t>
            </a:r>
            <a:r>
              <a:rPr lang="he-IL" b="1" dirty="0"/>
              <a:t>רק מעין התחלה </a:t>
            </a:r>
            <a:r>
              <a:rPr lang="he-IL" b="1" dirty="0" err="1"/>
              <a:t>למצוה</a:t>
            </a:r>
            <a:r>
              <a:rPr lang="he-IL" dirty="0"/>
              <a:t>, והמשך </a:t>
            </a:r>
            <a:r>
              <a:rPr lang="he-IL" dirty="0" err="1"/>
              <a:t>המצוה</a:t>
            </a:r>
            <a:r>
              <a:rPr lang="he-IL" dirty="0"/>
              <a:t> ותכליתה הם כמ"ש הרמב"ן שם: "</a:t>
            </a:r>
            <a:r>
              <a:rPr lang="he-IL" dirty="0" err="1"/>
              <a:t>שנצטוינו</a:t>
            </a:r>
            <a:r>
              <a:rPr lang="he-IL" dirty="0"/>
              <a:t> לרשת הארץ אשר נתן הא - ל יתעלה לאבותינו, לאברהם, ליצחק וליעקב ולא </a:t>
            </a:r>
            <a:r>
              <a:rPr lang="he-IL" dirty="0" err="1"/>
              <a:t>נעזבנה</a:t>
            </a:r>
            <a:r>
              <a:rPr lang="he-IL" dirty="0"/>
              <a:t> ביד זולתנו מן האומות או לשממה". </a:t>
            </a:r>
          </a:p>
          <a:p>
            <a:pPr marL="285750" indent="-285750">
              <a:buFont typeface="Wingdings" panose="05000000000000000000" pitchFamily="2" charset="2"/>
              <a:buChar char="v"/>
            </a:pPr>
            <a:r>
              <a:rPr lang="he-IL" dirty="0"/>
              <a:t>וזוהי התכלית היסודית של מצות ישיבת ארץ ישראל, לגאול אדמתה מידי זרים ונכרים ולכבוש אותה; וגם </a:t>
            </a:r>
            <a:r>
              <a:rPr lang="he-IL" dirty="0" err="1"/>
              <a:t>להחיותה</a:t>
            </a:r>
            <a:r>
              <a:rPr lang="he-IL" dirty="0"/>
              <a:t> ולהפרותה, להושיב נשמותיה ולבנות חרבותיה.</a:t>
            </a:r>
          </a:p>
          <a:p>
            <a:pPr marL="285750" indent="-285750">
              <a:buFont typeface="Wingdings" panose="05000000000000000000" pitchFamily="2" charset="2"/>
              <a:buChar char="v"/>
            </a:pPr>
            <a:r>
              <a:rPr lang="he-IL" dirty="0"/>
              <a:t>לפי זה נבין דבר פשוט ככל שאדם מועיל בישיבתו לירושה כך הוא מקיים יותר מצווה. </a:t>
            </a:r>
          </a:p>
          <a:p>
            <a:pPr marL="285750" indent="-285750">
              <a:buFont typeface="Wingdings" panose="05000000000000000000" pitchFamily="2" charset="2"/>
              <a:buChar char="v"/>
            </a:pPr>
            <a:r>
              <a:rPr lang="he-IL" dirty="0"/>
              <a:t>לכן הרבה יותר מצווה לגור במקומות </a:t>
            </a:r>
            <a:r>
              <a:rPr lang="he-IL" dirty="0" err="1"/>
              <a:t>רקים</a:t>
            </a:r>
            <a:r>
              <a:rPr lang="he-IL" dirty="0"/>
              <a:t>, מאשר לגור בעיר צפופה.  ששם כל תושב לפעמים רק מזיק למקום.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330379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057391-4050-D4A7-A2AA-A5CC70A5BAF8}"/>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39D1BBEA-1D0A-B52D-5009-457AE56BB0EC}"/>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9D0D72B-634F-49FF-2C7F-55028942AC9F}"/>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C1FA9873-F327-5C41-5CFB-C7A038DDF8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D338D6E7-881C-7397-0F94-1C9A24FB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542582B6-FD39-2671-91FA-872DF3B713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31C6C21-6EE6-0B59-530A-1B4214CFCA58}"/>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7</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EB3909EF-AEE2-EEB6-EA8C-31BB91B9A366}"/>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A1ED14B-55D3-65E0-18C0-CD3F1F0D50E2}"/>
              </a:ext>
            </a:extLst>
          </p:cNvPr>
          <p:cNvSpPr txBox="1"/>
          <p:nvPr/>
        </p:nvSpPr>
        <p:spPr>
          <a:xfrm>
            <a:off x="6104780" y="0"/>
            <a:ext cx="6087220" cy="6678751"/>
          </a:xfrm>
          <a:prstGeom prst="rect">
            <a:avLst/>
          </a:prstGeom>
          <a:noFill/>
        </p:spPr>
        <p:txBody>
          <a:bodyPr wrap="square" rtlCol="1">
            <a:spAutoFit/>
          </a:bodyPr>
          <a:lstStyle/>
          <a:p>
            <a:pPr algn="ctr"/>
            <a:r>
              <a:rPr lang="he-IL" sz="3200" b="1" dirty="0"/>
              <a:t>השראת שכינה בארץ</a:t>
            </a:r>
          </a:p>
          <a:p>
            <a:endParaRPr lang="he-IL" dirty="0"/>
          </a:p>
          <a:p>
            <a:pPr marL="285750" indent="-285750">
              <a:buFont typeface="Wingdings" panose="05000000000000000000" pitchFamily="2" charset="2"/>
              <a:buChar char="v"/>
            </a:pPr>
            <a:r>
              <a:rPr lang="he-IL" dirty="0"/>
              <a:t> כשם שמצווה לרשת את </a:t>
            </a:r>
            <a:r>
              <a:rPr lang="he-IL" dirty="0" err="1"/>
              <a:t>את</a:t>
            </a:r>
            <a:r>
              <a:rPr lang="he-IL" dirty="0"/>
              <a:t> כל הארץ. </a:t>
            </a:r>
          </a:p>
          <a:p>
            <a:pPr marL="285750" indent="-285750" algn="just">
              <a:buFont typeface="Wingdings" panose="05000000000000000000" pitchFamily="2" charset="2"/>
              <a:buChar char="v"/>
            </a:pPr>
            <a:r>
              <a:rPr lang="he-IL" dirty="0"/>
              <a:t>וטעם הדבר: משום שככל שמרחיבים את המקום המיושב – כך השכינה באה ושורה. </a:t>
            </a:r>
          </a:p>
          <a:p>
            <a:pPr marL="285750" indent="-285750" algn="just">
              <a:buFont typeface="Wingdings" panose="05000000000000000000" pitchFamily="2" charset="2"/>
              <a:buChar char="v"/>
            </a:pPr>
            <a:r>
              <a:rPr lang="he-IL" dirty="0"/>
              <a:t> ככל שגבולות ישראל רחבים יותר, כך מתרבה השראת השכינה.  </a:t>
            </a:r>
          </a:p>
          <a:p>
            <a:pPr marL="285750" indent="-285750" algn="just">
              <a:buFont typeface="Wingdings" panose="05000000000000000000" pitchFamily="2" charset="2"/>
              <a:buChar char="v"/>
            </a:pPr>
            <a:r>
              <a:rPr lang="he-IL" dirty="0"/>
              <a:t>כמו שכתב הגאון  המקובל רבי אברהם אזולאי בספרו חסד לאברהם (מעיין ב נהר ז): "כמו שהשכינה אינה בשלימות כל עוד שמקום בית המקדש אינו בשלימות על מכונו, כן השכינה גם כן אינה בשלימות כל זמן שארץ ישראל אינה בשלימות </a:t>
            </a:r>
            <a:r>
              <a:rPr lang="he-IL" dirty="0" err="1"/>
              <a:t>גבוליה</a:t>
            </a:r>
            <a:r>
              <a:rPr lang="he-IL" dirty="0"/>
              <a:t>".</a:t>
            </a:r>
          </a:p>
          <a:p>
            <a:pPr marL="285750" indent="-285750" algn="just">
              <a:buFont typeface="Wingdings" panose="05000000000000000000" pitchFamily="2" charset="2"/>
              <a:buChar char="v"/>
            </a:pPr>
            <a:r>
              <a:rPr lang="he-IL" dirty="0"/>
              <a:t>כשם שמקום שומם לא שורה בו שכינה, סברה פשוטה הוא שככל שמקום שומם מיהודים השומרי תורה ומצוות כך שורה בו פחות שכינה. </a:t>
            </a:r>
          </a:p>
          <a:p>
            <a:pPr marL="285750" indent="-285750" algn="just">
              <a:buFont typeface="Wingdings" panose="05000000000000000000" pitchFamily="2" charset="2"/>
              <a:buChar char="v"/>
            </a:pPr>
            <a:r>
              <a:rPr lang="he-IL" dirty="0"/>
              <a:t>לכן נראה סברה פשוטה שיש מצווה ליישב את הארץ לא רק בסתם יהודים, אלא בעיקר לדאוג שבכל מקום יהיה יהודים שומרי תורה שישרו שכינה במקום. </a:t>
            </a:r>
          </a:p>
          <a:p>
            <a:pPr marL="285750" indent="-285750" algn="just">
              <a:buFont typeface="Wingdings" panose="05000000000000000000" pitchFamily="2" charset="2"/>
              <a:buChar char="v"/>
            </a:pPr>
            <a:r>
              <a:rPr lang="he-IL" dirty="0"/>
              <a:t>שהרי עיקר השראת השכינה היא במקום שיש בו לומדי תורה. </a:t>
            </a:r>
          </a:p>
          <a:p>
            <a:pPr marL="285750" indent="-285750" algn="just">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57672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3561BC-6CE6-401D-E272-5E44D198CEB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8EEDA9DE-EFE8-3155-56F1-A53199017784}"/>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C1E4164A-54F0-FBA5-ADFA-F44BAAC52511}"/>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4BB840EB-341C-2A74-CBC0-951FF7F2FC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C9454C6-4AD4-78EA-9779-D3ADEFBB4E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8624A94B-1EF1-F60C-4DEE-B52FA2CDA3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CFA05E2F-45AA-5E60-2F97-F0E3C52347B0}"/>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8</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1CF4AB70-E77D-D062-1AE3-ECC5D1C27C41}"/>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A586DB63-4A29-1E32-F0B7-6B2D0530A0C5}"/>
              </a:ext>
            </a:extLst>
          </p:cNvPr>
          <p:cNvSpPr txBox="1"/>
          <p:nvPr/>
        </p:nvSpPr>
        <p:spPr>
          <a:xfrm>
            <a:off x="6104780" y="0"/>
            <a:ext cx="6087220" cy="2739211"/>
          </a:xfrm>
          <a:prstGeom prst="rect">
            <a:avLst/>
          </a:prstGeom>
          <a:noFill/>
        </p:spPr>
        <p:txBody>
          <a:bodyPr wrap="square" rtlCol="1">
            <a:spAutoFit/>
          </a:bodyPr>
          <a:lstStyle/>
          <a:p>
            <a:pPr algn="ctr"/>
            <a:r>
              <a:rPr lang="he-IL" sz="3200" b="1" dirty="0"/>
              <a:t>ה' מדבר אליך</a:t>
            </a:r>
          </a:p>
          <a:p>
            <a:pPr algn="ctr"/>
            <a:endParaRPr lang="he-IL" sz="3200" b="1" dirty="0"/>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35B95AE8-BB5C-A044-3092-B6B2EBE58245}"/>
              </a:ext>
            </a:extLst>
          </p:cNvPr>
          <p:cNvPicPr>
            <a:picLocks noChangeAspect="1"/>
          </p:cNvPicPr>
          <p:nvPr/>
        </p:nvPicPr>
        <p:blipFill>
          <a:blip r:embed="rId11"/>
          <a:stretch>
            <a:fillRect/>
          </a:stretch>
        </p:blipFill>
        <p:spPr>
          <a:xfrm>
            <a:off x="6465984" y="661957"/>
            <a:ext cx="5341387" cy="5998902"/>
          </a:xfrm>
          <a:prstGeom prst="rect">
            <a:avLst/>
          </a:prstGeom>
        </p:spPr>
      </p:pic>
    </p:spTree>
    <p:custDataLst>
      <p:tags r:id="rId1"/>
    </p:custDataLst>
    <p:extLst>
      <p:ext uri="{BB962C8B-B14F-4D97-AF65-F5344CB8AC3E}">
        <p14:creationId xmlns:p14="http://schemas.microsoft.com/office/powerpoint/2010/main" val="412114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D4F90EF0-FE5D-ACF4-64D4-5B4B48DCBAE5}"/>
              </a:ext>
            </a:extLst>
          </p:cNvPr>
          <p:cNvSpPr>
            <a:spLocks noGrp="1"/>
          </p:cNvSpPr>
          <p:nvPr>
            <p:ph type="sldNum" sz="quarter" idx="12"/>
          </p:nvPr>
        </p:nvSpPr>
        <p:spPr/>
        <p:txBody>
          <a:bodyPr/>
          <a:lstStyle/>
          <a:p>
            <a:fld id="{4FAB73BC-B049-4115-A692-8D63A059BFB8}" type="slidenum">
              <a:rPr lang="he-IL" noProof="0" smtClean="0"/>
              <a:pPr/>
              <a:t>9</a:t>
            </a:fld>
            <a:endParaRPr lang="he-IL" noProof="0"/>
          </a:p>
        </p:txBody>
      </p:sp>
      <p:pic>
        <p:nvPicPr>
          <p:cNvPr id="6" name="תמונה 5">
            <a:extLst>
              <a:ext uri="{FF2B5EF4-FFF2-40B4-BE49-F238E27FC236}">
                <a16:creationId xmlns:a16="http://schemas.microsoft.com/office/drawing/2014/main" id="{5A4A0DC3-38C6-1A61-4791-25FF6D53E078}"/>
              </a:ext>
            </a:extLst>
          </p:cNvPr>
          <p:cNvPicPr>
            <a:picLocks noChangeAspect="1"/>
          </p:cNvPicPr>
          <p:nvPr/>
        </p:nvPicPr>
        <p:blipFill>
          <a:blip r:embed="rId2"/>
          <a:stretch>
            <a:fillRect/>
          </a:stretch>
        </p:blipFill>
        <p:spPr>
          <a:xfrm>
            <a:off x="0" y="1029465"/>
            <a:ext cx="12192000" cy="4799069"/>
          </a:xfrm>
          <a:prstGeom prst="rect">
            <a:avLst/>
          </a:prstGeom>
        </p:spPr>
      </p:pic>
      <p:pic>
        <p:nvPicPr>
          <p:cNvPr id="8" name="תמונה 7">
            <a:extLst>
              <a:ext uri="{FF2B5EF4-FFF2-40B4-BE49-F238E27FC236}">
                <a16:creationId xmlns:a16="http://schemas.microsoft.com/office/drawing/2014/main" id="{A19ACE44-AC26-1882-83A0-EE85974B6B7C}"/>
              </a:ext>
            </a:extLst>
          </p:cNvPr>
          <p:cNvPicPr>
            <a:picLocks noChangeAspect="1"/>
          </p:cNvPicPr>
          <p:nvPr/>
        </p:nvPicPr>
        <p:blipFill>
          <a:blip r:embed="rId3"/>
          <a:stretch>
            <a:fillRect/>
          </a:stretch>
        </p:blipFill>
        <p:spPr>
          <a:xfrm>
            <a:off x="4428610" y="0"/>
            <a:ext cx="3482938" cy="1110414"/>
          </a:xfrm>
          <a:prstGeom prst="rect">
            <a:avLst/>
          </a:prstGeom>
        </p:spPr>
      </p:pic>
    </p:spTree>
    <p:extLst>
      <p:ext uri="{BB962C8B-B14F-4D97-AF65-F5344CB8AC3E}">
        <p14:creationId xmlns:p14="http://schemas.microsoft.com/office/powerpoint/2010/main" val="2295353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F3218-949F-66F4-E4D2-A9C180FD3904}"/>
            </a:ext>
          </a:extLst>
        </p:cNvPr>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37F31A3F-D5A2-EF5F-31A1-44AE50F3A80B}"/>
              </a:ext>
            </a:extLst>
          </p:cNvPr>
          <p:cNvSpPr>
            <a:spLocks noGrp="1"/>
          </p:cNvSpPr>
          <p:nvPr>
            <p:ph type="sldNum" sz="quarter" idx="12"/>
          </p:nvPr>
        </p:nvSpPr>
        <p:spPr/>
        <p:txBody>
          <a:bodyPr/>
          <a:lstStyle/>
          <a:p>
            <a:fld id="{4FAB73BC-B049-4115-A692-8D63A059BFB8}" type="slidenum">
              <a:rPr lang="he-IL" noProof="0" smtClean="0"/>
              <a:pPr/>
              <a:t>10</a:t>
            </a:fld>
            <a:endParaRPr lang="he-IL" noProof="0"/>
          </a:p>
        </p:txBody>
      </p:sp>
      <p:pic>
        <p:nvPicPr>
          <p:cNvPr id="8" name="תמונה 7">
            <a:extLst>
              <a:ext uri="{FF2B5EF4-FFF2-40B4-BE49-F238E27FC236}">
                <a16:creationId xmlns:a16="http://schemas.microsoft.com/office/drawing/2014/main" id="{5DED790B-0009-D5DC-56BC-0F3E6725DF10}"/>
              </a:ext>
            </a:extLst>
          </p:cNvPr>
          <p:cNvPicPr>
            <a:picLocks noChangeAspect="1"/>
          </p:cNvPicPr>
          <p:nvPr/>
        </p:nvPicPr>
        <p:blipFill>
          <a:blip r:embed="rId2"/>
          <a:stretch>
            <a:fillRect/>
          </a:stretch>
        </p:blipFill>
        <p:spPr>
          <a:xfrm>
            <a:off x="4428610" y="0"/>
            <a:ext cx="3482938" cy="1110414"/>
          </a:xfrm>
          <a:prstGeom prst="rect">
            <a:avLst/>
          </a:prstGeom>
        </p:spPr>
      </p:pic>
      <p:pic>
        <p:nvPicPr>
          <p:cNvPr id="3" name="תמונה 2">
            <a:extLst>
              <a:ext uri="{FF2B5EF4-FFF2-40B4-BE49-F238E27FC236}">
                <a16:creationId xmlns:a16="http://schemas.microsoft.com/office/drawing/2014/main" id="{ECCE1420-47E5-EA09-A022-24CECA3C3A84}"/>
              </a:ext>
            </a:extLst>
          </p:cNvPr>
          <p:cNvPicPr>
            <a:picLocks noChangeAspect="1"/>
          </p:cNvPicPr>
          <p:nvPr/>
        </p:nvPicPr>
        <p:blipFill>
          <a:blip r:embed="rId3"/>
          <a:stretch>
            <a:fillRect/>
          </a:stretch>
        </p:blipFill>
        <p:spPr>
          <a:xfrm>
            <a:off x="1639901" y="961202"/>
            <a:ext cx="10488489" cy="5896798"/>
          </a:xfrm>
          <a:prstGeom prst="rect">
            <a:avLst/>
          </a:prstGeom>
        </p:spPr>
      </p:pic>
    </p:spTree>
    <p:extLst>
      <p:ext uri="{BB962C8B-B14F-4D97-AF65-F5344CB8AC3E}">
        <p14:creationId xmlns:p14="http://schemas.microsoft.com/office/powerpoint/2010/main" val="50461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3AE8D2-10F3-DFCB-9AF0-AC0CA2D65EDC}"/>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CD6B3DD8-4A4A-DB69-EEBF-39A9CBE9A742}"/>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347D66B-D824-8CF4-F323-CDFEE4CDA7D6}"/>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2EBFDCBE-8F39-A69A-2C6B-5CD479C171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387B263-E859-7B44-B360-527FE2346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42F42C3-A75A-5ED0-D205-C6A3B99537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D063F865-07C8-45A5-CA65-039452766EAD}"/>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11</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11B9829A-7C96-1885-52F2-ABCA52B3FA4E}"/>
              </a:ext>
            </a:extLst>
          </p:cNvPr>
          <p:cNvGraphicFramePr>
            <a:graphicFrameLocks noGrp="1" noChangeAspect="1"/>
          </p:cNvGraphicFramePr>
          <p:nvPr>
            <p:ph idx="1"/>
            <p:extLst>
              <p:ext uri="{D42A27DB-BD31-4B8C-83A1-F6EECF244321}">
                <p14:modId xmlns:p14="http://schemas.microsoft.com/office/powerpoint/2010/main" val="2816564934"/>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91C92FF3-8BE6-C34B-AF4C-845064237221}"/>
              </a:ext>
            </a:extLst>
          </p:cNvPr>
          <p:cNvSpPr txBox="1"/>
          <p:nvPr/>
        </p:nvSpPr>
        <p:spPr>
          <a:xfrm>
            <a:off x="6104780" y="0"/>
            <a:ext cx="6087220" cy="2739211"/>
          </a:xfrm>
          <a:prstGeom prst="rect">
            <a:avLst/>
          </a:prstGeom>
          <a:noFill/>
        </p:spPr>
        <p:txBody>
          <a:bodyPr wrap="square" rtlCol="1">
            <a:spAutoFit/>
          </a:bodyPr>
          <a:lstStyle/>
          <a:p>
            <a:pPr algn="ctr"/>
            <a:r>
              <a:rPr lang="he-IL" sz="3200" b="1" dirty="0"/>
              <a:t>לשמוע את המסר</a:t>
            </a:r>
          </a:p>
          <a:p>
            <a:pPr algn="ctr"/>
            <a:endParaRPr lang="he-IL" sz="3200" b="1" dirty="0"/>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303A6BA7-BB00-96BD-DC9E-873679BDA359}"/>
              </a:ext>
            </a:extLst>
          </p:cNvPr>
          <p:cNvPicPr>
            <a:picLocks noChangeAspect="1"/>
          </p:cNvPicPr>
          <p:nvPr/>
        </p:nvPicPr>
        <p:blipFill>
          <a:blip r:embed="rId11"/>
          <a:stretch>
            <a:fillRect/>
          </a:stretch>
        </p:blipFill>
        <p:spPr>
          <a:xfrm>
            <a:off x="6905309" y="151001"/>
            <a:ext cx="4773791" cy="6858000"/>
          </a:xfrm>
          <a:prstGeom prst="rect">
            <a:avLst/>
          </a:prstGeom>
        </p:spPr>
      </p:pic>
    </p:spTree>
    <p:custDataLst>
      <p:tags r:id="rId1"/>
    </p:custDataLst>
    <p:extLst>
      <p:ext uri="{BB962C8B-B14F-4D97-AF65-F5344CB8AC3E}">
        <p14:creationId xmlns:p14="http://schemas.microsoft.com/office/powerpoint/2010/main" val="106218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91B829-DD46-27AF-7EFE-03F284DB50F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1E0AFF4C-2EE0-1AE6-3A5F-D1019862BC0B}"/>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AABB74F-5E0B-C702-4C7C-290BCD5F144C}"/>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80F7A50-474F-293B-B124-603B461B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3503E9C3-C618-C7AC-6969-93EA209A4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70F2B79-3933-14D3-60CE-43319D91C5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3990E053-137F-7A1C-1C2E-3ACB594873DD}"/>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12</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BD339EBA-C376-F753-0550-82D3FDD7D5EB}"/>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2DE49703-80F6-C613-61D2-45C4F220F48D}"/>
              </a:ext>
            </a:extLst>
          </p:cNvPr>
          <p:cNvSpPr txBox="1"/>
          <p:nvPr/>
        </p:nvSpPr>
        <p:spPr>
          <a:xfrm>
            <a:off x="6104780" y="0"/>
            <a:ext cx="6087220" cy="4739759"/>
          </a:xfrm>
          <a:prstGeom prst="rect">
            <a:avLst/>
          </a:prstGeom>
          <a:noFill/>
        </p:spPr>
        <p:txBody>
          <a:bodyPr wrap="square" rtlCol="1">
            <a:spAutoFit/>
          </a:bodyPr>
          <a:lstStyle/>
          <a:p>
            <a:pPr algn="ctr"/>
            <a:r>
              <a:rPr lang="he-IL" sz="3200" b="1" dirty="0"/>
              <a:t>לא נוכל</a:t>
            </a:r>
          </a:p>
          <a:p>
            <a:endParaRPr lang="he-IL" dirty="0"/>
          </a:p>
          <a:p>
            <a:pPr marL="285750" indent="-285750">
              <a:buFont typeface="Wingdings" panose="05000000000000000000" pitchFamily="2" charset="2"/>
              <a:buChar char="v"/>
            </a:pPr>
            <a:r>
              <a:rPr lang="he-IL" dirty="0"/>
              <a:t> (נ) וַיַּעַן לָבָן וּבְתוּאֵל וַיֹּאמְרוּ </a:t>
            </a:r>
            <a:r>
              <a:rPr lang="he-IL" dirty="0" err="1"/>
              <a:t>מֵיְקֹוָק</a:t>
            </a:r>
            <a:r>
              <a:rPr lang="he-IL" dirty="0"/>
              <a:t> יָצָא הַדָּבָר לֹא נוּכַל דַּבֵּר אֵלֶיךָ רַע </a:t>
            </a:r>
            <a:r>
              <a:rPr lang="he-IL" dirty="0" err="1"/>
              <a:t>אוֹ־טוֹב</a:t>
            </a:r>
            <a:r>
              <a:rPr lang="he-IL" dirty="0"/>
              <a:t>:</a:t>
            </a:r>
          </a:p>
          <a:p>
            <a:pPr marL="285750" indent="-285750">
              <a:buFont typeface="Wingdings" panose="05000000000000000000" pitchFamily="2" charset="2"/>
              <a:buChar char="v"/>
            </a:pPr>
            <a:r>
              <a:rPr lang="he-IL" dirty="0"/>
              <a:t>האם אדם שלא מתייחס למסר משמים עובר כביכול על רצון ה'?</a:t>
            </a:r>
          </a:p>
          <a:p>
            <a:pPr marL="285750" indent="-285750">
              <a:buFont typeface="Wingdings" panose="05000000000000000000" pitchFamily="2" charset="2"/>
              <a:buChar char="v"/>
            </a:pPr>
            <a:r>
              <a:rPr lang="he-IL" dirty="0"/>
              <a:t>הרי אפילו לבן הרמאי אומר – שאינו יכול להתנגד.</a:t>
            </a:r>
          </a:p>
          <a:p>
            <a:pPr marL="285750" indent="-285750">
              <a:buFont typeface="Wingdings" panose="05000000000000000000" pitchFamily="2" charset="2"/>
              <a:buChar char="v"/>
            </a:pPr>
            <a:r>
              <a:rPr lang="he-IL" dirty="0"/>
              <a:t>גם הוא מבין שלא ניתן להתנגד לרצון ה'. </a:t>
            </a:r>
          </a:p>
          <a:p>
            <a:pPr marL="285750" indent="-285750">
              <a:buFont typeface="Wingdings" panose="05000000000000000000" pitchFamily="2" charset="2"/>
              <a:buChar char="v"/>
            </a:pPr>
            <a:r>
              <a:rPr lang="he-IL" dirty="0"/>
              <a:t>אז אם אנחנו מבינים שיש כאן הוראה מבורא עולם ללכת לגור בערים החילוניות ולחזק את כלל עם ישראל. </a:t>
            </a:r>
          </a:p>
          <a:p>
            <a:pPr marL="285750" indent="-285750">
              <a:buFont typeface="Wingdings" panose="05000000000000000000" pitchFamily="2" charset="2"/>
              <a:buChar char="v"/>
            </a:pPr>
            <a:r>
              <a:rPr lang="he-IL" dirty="0"/>
              <a:t>האם יש כאן איסור ממש ללכת לגור במרכז?</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362046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E61CC8-2C84-43E1-F61B-950C5B399339}"/>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18109BCC-9AD1-07AF-3319-A698AC3F8C31}"/>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B6776864-C028-8E93-1173-8BCFB35D162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9F60E8D7-76E7-6626-72E1-C582EE6F8B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C9BAC108-2090-9A5D-56B6-2625CEB1FD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62D8BBE2-7694-827D-7258-3B2607527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1B7ACA34-D927-F0AE-E5D3-7DA58867FE82}"/>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13</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7F695C47-BD06-845E-D3BC-D77B4EBFF641}"/>
              </a:ext>
            </a:extLst>
          </p:cNvPr>
          <p:cNvGraphicFramePr>
            <a:graphicFrameLocks noGrp="1" noChangeAspect="1"/>
          </p:cNvGraphicFramePr>
          <p:nvPr>
            <p:ph idx="1"/>
            <p:extLst>
              <p:ext uri="{D42A27DB-BD31-4B8C-83A1-F6EECF244321}">
                <p14:modId xmlns:p14="http://schemas.microsoft.com/office/powerpoint/2010/main" val="2463842062"/>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36683DBD-C0B2-1D7F-9EE8-B028E3915BDB}"/>
              </a:ext>
            </a:extLst>
          </p:cNvPr>
          <p:cNvSpPr txBox="1"/>
          <p:nvPr/>
        </p:nvSpPr>
        <p:spPr>
          <a:xfrm>
            <a:off x="6104780" y="0"/>
            <a:ext cx="6087220" cy="1754326"/>
          </a:xfrm>
          <a:prstGeom prst="rect">
            <a:avLst/>
          </a:prstGeom>
          <a:noFill/>
        </p:spPr>
        <p:txBody>
          <a:bodyPr wrap="square" rtlCol="1">
            <a:spAutoFit/>
          </a:bodyPr>
          <a:lstStyle/>
          <a:p>
            <a:pPr algn="ctr"/>
            <a:r>
              <a:rPr lang="he-IL"/>
              <a:t>חסד עם כלל ישראל</a:t>
            </a:r>
          </a:p>
          <a:p>
            <a:endParaRPr lang="he-IL"/>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endParaRPr lang="he-IL"/>
          </a:p>
          <a:p>
            <a:endParaRPr lang="he-IL"/>
          </a:p>
          <a:p>
            <a:endParaRPr lang="he-IL"/>
          </a:p>
        </p:txBody>
      </p:sp>
      <p:pic>
        <p:nvPicPr>
          <p:cNvPr id="2050" name="Picture 2" descr="הרב יעקב אדלשטיין זצ&quot;ל בסיפורים מפעימים על אהבת התורה של אביו הגדול -  הידברות">
            <a:extLst>
              <a:ext uri="{FF2B5EF4-FFF2-40B4-BE49-F238E27FC236}">
                <a16:creationId xmlns:a16="http://schemas.microsoft.com/office/drawing/2014/main" id="{3E270DF1-F0D8-A4CB-9D0C-788A833ADEC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 y="-1"/>
            <a:ext cx="3614509" cy="2480807"/>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234DCCBB-2076-E1A7-2B8D-E625B8F017B7}"/>
              </a:ext>
            </a:extLst>
          </p:cNvPr>
          <p:cNvPicPr>
            <a:picLocks noChangeAspect="1"/>
          </p:cNvPicPr>
          <p:nvPr/>
        </p:nvPicPr>
        <p:blipFill>
          <a:blip r:embed="rId12"/>
          <a:stretch>
            <a:fillRect/>
          </a:stretch>
        </p:blipFill>
        <p:spPr>
          <a:xfrm>
            <a:off x="6373553" y="1166942"/>
            <a:ext cx="5646909" cy="5105842"/>
          </a:xfrm>
          <a:prstGeom prst="rect">
            <a:avLst/>
          </a:prstGeom>
        </p:spPr>
      </p:pic>
    </p:spTree>
    <p:custDataLst>
      <p:tags r:id="rId1"/>
    </p:custDataLst>
    <p:extLst>
      <p:ext uri="{BB962C8B-B14F-4D97-AF65-F5344CB8AC3E}">
        <p14:creationId xmlns:p14="http://schemas.microsoft.com/office/powerpoint/2010/main" val="299618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28CA9C-71D7-3D09-435D-E1F1FEE8E001}"/>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C35A143C-C094-98F8-C133-3A098FD2490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29D6AEB-A1CA-1171-A92E-4C1689059F5D}"/>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4ECC2403-D152-1447-E7EF-8D44BE9803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E4244A6-94F4-5135-3CFE-7A2B48C13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A74F65F-1F7B-3325-90D7-2EA98A8CA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C311D68F-7826-5B2B-D7AE-DC7C6A5E65DD}"/>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14</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78AB96E-7A20-3980-EE3F-48CD678704CE}"/>
              </a:ext>
            </a:extLst>
          </p:cNvPr>
          <p:cNvGraphicFramePr>
            <a:graphicFrameLocks noGrp="1" noChangeAspect="1"/>
          </p:cNvGraphicFramePr>
          <p:nvPr>
            <p:ph idx="1"/>
            <p:extLst>
              <p:ext uri="{D42A27DB-BD31-4B8C-83A1-F6EECF244321}">
                <p14:modId xmlns:p14="http://schemas.microsoft.com/office/powerpoint/2010/main" val="2770041037"/>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68919815-B4A6-2E4C-A227-471FDB87348A}"/>
              </a:ext>
            </a:extLst>
          </p:cNvPr>
          <p:cNvSpPr txBox="1"/>
          <p:nvPr/>
        </p:nvSpPr>
        <p:spPr>
          <a:xfrm>
            <a:off x="6104780" y="0"/>
            <a:ext cx="6087220" cy="7017306"/>
          </a:xfrm>
          <a:prstGeom prst="rect">
            <a:avLst/>
          </a:prstGeom>
          <a:noFill/>
        </p:spPr>
        <p:txBody>
          <a:bodyPr wrap="square" rtlCol="1">
            <a:spAutoFit/>
          </a:bodyPr>
          <a:lstStyle/>
          <a:p>
            <a:pPr algn="ctr"/>
            <a:r>
              <a:rPr lang="he-IL"/>
              <a:t>מעשה רב עם ר' יעקב אדלשטיין</a:t>
            </a:r>
          </a:p>
          <a:p>
            <a:endParaRPr lang="he-IL"/>
          </a:p>
          <a:p>
            <a:pPr marL="285750" indent="-285750">
              <a:buFont typeface="Wingdings" panose="05000000000000000000" pitchFamily="2" charset="2"/>
              <a:buChar char="v"/>
            </a:pPr>
            <a:r>
              <a:rPr lang="he-IL"/>
              <a:t> . מסירות נפשו לעיר הייתה לשם דבר. דובר מקודם על כך שהיו שסברו </a:t>
            </a:r>
            <a:r>
              <a:rPr lang="he-IL" err="1"/>
              <a:t>שבהגיעו</a:t>
            </a:r>
            <a:r>
              <a:rPr lang="he-IL"/>
              <a:t> לגיל פנסיה יעזוב את רמת השרון ויעבור לבני ברק, כפי שקרה עם כמה רבני ערים. ואולם לבני רמת השרון לא הייתה הווה </a:t>
            </a:r>
            <a:r>
              <a:rPr lang="he-IL" err="1"/>
              <a:t>אמינא</a:t>
            </a:r>
            <a:r>
              <a:rPr lang="he-IL"/>
              <a:t> שהוא יעזוב את העיר. בה גידל את ילדיו שאף הם באים כיום במסירות נפש כמעט מדי יום למסור שיעורים ולדאוג לחיי התורה בעיר ולא </a:t>
            </a:r>
            <a:r>
              <a:rPr lang="he-IL" err="1"/>
              <a:t>מתיראים</a:t>
            </a:r>
            <a:r>
              <a:rPr lang="he-IL"/>
              <a:t> מהמחיר החינוכי שעלול אדם לשלם בעיר כזאת.</a:t>
            </a:r>
          </a:p>
          <a:p>
            <a:pPr marL="285750" indent="-285750">
              <a:buFont typeface="Wingdings" panose="05000000000000000000" pitchFamily="2" charset="2"/>
              <a:buChar char="v"/>
            </a:pPr>
            <a:r>
              <a:rPr lang="he-IL"/>
              <a:t>בארבעים וחמש השנים האחרונות היה גר תמיד </a:t>
            </a:r>
            <a:r>
              <a:rPr lang="he-IL" err="1"/>
              <a:t>ברמה"ש</a:t>
            </a:r>
            <a:r>
              <a:rPr lang="he-IL"/>
              <a:t> [ואת ילדיו היה שולח לת"ת בב"ב], א"כ כנראה שגם קודם..</a:t>
            </a:r>
          </a:p>
          <a:p>
            <a:pPr marL="285750" indent="-285750">
              <a:buFont typeface="Wingdings" panose="05000000000000000000" pitchFamily="2" charset="2"/>
              <a:buChar char="v"/>
            </a:pPr>
            <a:r>
              <a:rPr lang="he-IL"/>
              <a:t>רמת השרון היא במהותה עיר חילונית מאוד מאוד, גם בהשוואה לערים אחרות. יחד עם זאת, היא כוללת במזרח העיר את שכונת מורשה שהייתה במקור מעברה של עולים מתימן ובמשך שנים רבות יש בה תושבים רבים מבני עדות המזרח, ובהם גם חרדים ודתיים - וכמובן שומרי מסורת רבים. בשכונה זו היו תמיד מספר רב של בתי כנסיות וגם כוללים וכן פועלים בה בתי הספר של החינוך העצמאי שהיו תחת ליווי קרוב מאוד של הרב. </a:t>
            </a:r>
          </a:p>
          <a:p>
            <a:pPr marL="285750" indent="-285750">
              <a:buFont typeface="Wingdings" panose="05000000000000000000" pitchFamily="2" charset="2"/>
              <a:buChar char="v"/>
            </a:pPr>
            <a:r>
              <a:rPr lang="he-IL"/>
              <a:t> מעבר לכך קרה תהליך של "קנאת סופרים" שהגדילה את </a:t>
            </a:r>
            <a:r>
              <a:rPr lang="he-IL" err="1"/>
              <a:t>כח</a:t>
            </a:r>
            <a:r>
              <a:rPr lang="he-IL"/>
              <a:t> התורה. בילדותי כמעט ולא היו חרדים ואף לא דתיים במרכז העיר ומערבה. אברכי הכולל של הרב היו מסיימים ללמוד לפנות ערב ונוסעים לבני ברק. </a:t>
            </a:r>
          </a:p>
          <a:p>
            <a:pPr marL="285750" indent="-285750">
              <a:buFont typeface="Wingdings" panose="05000000000000000000" pitchFamily="2" charset="2"/>
              <a:buChar char="v"/>
            </a:pPr>
            <a:r>
              <a:rPr lang="he-IL"/>
              <a:t>בשלב מסוים הגיע שליח הרבי מחב"ד שיצר סביבו קבוצה. לאחר מכן הגיע "גרעין תורני" של הציבור החרד"ל שהביא הרבה משפחות תורניות לעיר. </a:t>
            </a:r>
          </a:p>
        </p:txBody>
      </p:sp>
      <p:pic>
        <p:nvPicPr>
          <p:cNvPr id="10" name="תמונה 9" descr="תמונה שמכילה לבוש, אדם, פני אדם, חליפה&#10;&#10;התיאור נוצר באופן אוטומטי">
            <a:extLst>
              <a:ext uri="{FF2B5EF4-FFF2-40B4-BE49-F238E27FC236}">
                <a16:creationId xmlns:a16="http://schemas.microsoft.com/office/drawing/2014/main" id="{4E63185F-5CA9-6480-EC43-0BA0A57F0D12}"/>
              </a:ext>
            </a:extLst>
          </p:cNvPr>
          <p:cNvPicPr>
            <a:picLocks noChangeAspect="1"/>
          </p:cNvPicPr>
          <p:nvPr/>
        </p:nvPicPr>
        <p:blipFill>
          <a:blip r:embed="rId11"/>
          <a:stretch>
            <a:fillRect/>
          </a:stretch>
        </p:blipFill>
        <p:spPr>
          <a:xfrm>
            <a:off x="77692" y="1"/>
            <a:ext cx="3766407" cy="3244132"/>
          </a:xfrm>
          <a:prstGeom prst="rect">
            <a:avLst/>
          </a:prstGeom>
        </p:spPr>
      </p:pic>
    </p:spTree>
    <p:custDataLst>
      <p:tags r:id="rId1"/>
    </p:custDataLst>
    <p:extLst>
      <p:ext uri="{BB962C8B-B14F-4D97-AF65-F5344CB8AC3E}">
        <p14:creationId xmlns:p14="http://schemas.microsoft.com/office/powerpoint/2010/main" val="14820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3F35F5-44F7-8F73-353C-9C9864B97BC8}"/>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D9A1F5C1-5D7A-CED9-2BD0-91E233ED4325}"/>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F76D706-77E1-6213-E5AB-328C8434826E}"/>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D1F42F4F-9AA7-5C40-E58F-5E57AB2090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A7C8BB2E-0EF1-2331-AF34-78863CA7B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590ABE48-8D1B-0A03-173B-B73E1E6FD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BF517319-B517-166B-09B2-BB1890FD1E52}"/>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15</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1D02836-86B5-5B7D-124A-51FC5D4DD806}"/>
              </a:ext>
            </a:extLst>
          </p:cNvPr>
          <p:cNvGraphicFramePr>
            <a:graphicFrameLocks noGrp="1" noChangeAspect="1"/>
          </p:cNvGraphicFramePr>
          <p:nvPr>
            <p:ph idx="1"/>
            <p:extLst>
              <p:ext uri="{D42A27DB-BD31-4B8C-83A1-F6EECF244321}">
                <p14:modId xmlns:p14="http://schemas.microsoft.com/office/powerpoint/2010/main" val="3459138649"/>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5B0A35DE-5679-D5DC-7F35-070B41C7F3B1}"/>
              </a:ext>
            </a:extLst>
          </p:cNvPr>
          <p:cNvSpPr txBox="1"/>
          <p:nvPr/>
        </p:nvSpPr>
        <p:spPr>
          <a:xfrm>
            <a:off x="6104780" y="0"/>
            <a:ext cx="6087220" cy="8340745"/>
          </a:xfrm>
          <a:prstGeom prst="rect">
            <a:avLst/>
          </a:prstGeom>
          <a:noFill/>
        </p:spPr>
        <p:txBody>
          <a:bodyPr wrap="square" rtlCol="1">
            <a:spAutoFit/>
          </a:bodyPr>
          <a:lstStyle/>
          <a:p>
            <a:pPr algn="ctr"/>
            <a:r>
              <a:rPr lang="he-IL" sz="3200" b="1"/>
              <a:t>ההשפעה על הסביבה</a:t>
            </a:r>
          </a:p>
          <a:p>
            <a:endParaRPr lang="he-IL"/>
          </a:p>
          <a:p>
            <a:pPr marL="285750" indent="-285750">
              <a:buFont typeface="Wingdings" panose="05000000000000000000" pitchFamily="2" charset="2"/>
              <a:buChar char="v"/>
            </a:pPr>
            <a:r>
              <a:rPr lang="he-IL"/>
              <a:t> בשנים האחרונות יש גם כעשרים אברכים ליטאיים בכולל של הרב שעברו לגיר בעיר - ולכל זה יש השפעה.</a:t>
            </a:r>
            <a:br>
              <a:rPr lang="he-IL"/>
            </a:br>
            <a:br>
              <a:rPr lang="he-IL"/>
            </a:br>
            <a:r>
              <a:rPr lang="he-IL"/>
              <a:t>כאמור יש גם כמה עשרות משפחות של בעלי תשובה, ברמות שונות, חלקם אנשים מפורסמים, שנשארו לגור וזה מפרנס כמה וכמה מוקדי תפילה ותורה.</a:t>
            </a:r>
            <a:br>
              <a:rPr lang="he-IL"/>
            </a:br>
            <a:br>
              <a:rPr lang="he-IL"/>
            </a:br>
            <a:r>
              <a:rPr lang="he-IL"/>
              <a:t>אחד ממקורבי הרב הוא שחקן כדורגל לשעבר שחזר בתשובה וידו לא משה מידו ובבחירות האחרונות כמעט וזכה בראשות העיר, עם כיפתו השחורה (כיום משמש כסגן ראש העיר). אלו תהליכים שאיש לא דמיין בעבר.</a:t>
            </a:r>
            <a:br>
              <a:rPr lang="he-IL"/>
            </a:br>
            <a:br>
              <a:rPr lang="he-IL"/>
            </a:br>
            <a:r>
              <a:rPr lang="he-IL"/>
              <a:t>אני אישית לא מתגורר בעיר בשנים האחרונות אך מתארח בשבתות והמראה של אנשים באים והולכים מבתי הכנסת, חלקם עם הטלית עליהם, מפתיע אותי כל פעם מחדש. שלא לדבר על כך שיש הרבה שיעורי תורה (כמה שיעורי דף יומי), למשל, שיעורים בשבתות בכל בתי הכנסת ועוד. </a:t>
            </a:r>
          </a:p>
          <a:p>
            <a:pPr marL="285750" indent="-285750">
              <a:buFont typeface="Wingdings" panose="05000000000000000000" pitchFamily="2" charset="2"/>
              <a:buChar char="v"/>
            </a:pPr>
            <a:r>
              <a:rPr lang="he-IL"/>
              <a:t>גם הרב עצמו היה מוסר שיעורים לתושבים עד לפני כשנה. בתקופת נעוריי השיא של השיעורים היה שיעור בעין יעקב בין מנחה לערבית והיום להערכתי יש כמה עשרות שעברו על </a:t>
            </a:r>
            <a:r>
              <a:rPr lang="he-IL" err="1"/>
              <a:t>השס</a:t>
            </a:r>
            <a:r>
              <a:rPr lang="he-IL"/>
              <a:t> בדף היומי ועוד היד נטויה. זה כמובן עדיין כטיפה בים, אבל זה הרבה יותר ממה שהיה בעבר.</a:t>
            </a:r>
          </a:p>
          <a:p>
            <a:pPr marL="285750" indent="-285750">
              <a:buFont typeface="Wingdings" panose="05000000000000000000" pitchFamily="2" charset="2"/>
              <a:buChar char="v"/>
            </a:pPr>
            <a:endParaRPr lang="he-IL"/>
          </a:p>
          <a:p>
            <a:pPr marL="285750" indent="-285750">
              <a:buFont typeface="Wingdings" panose="05000000000000000000" pitchFamily="2" charset="2"/>
              <a:buChar char="v"/>
            </a:pPr>
            <a:endParaRPr lang="he-IL"/>
          </a:p>
          <a:p>
            <a:pPr marL="285750" indent="-285750">
              <a:buFont typeface="Wingdings" panose="05000000000000000000" pitchFamily="2" charset="2"/>
              <a:buChar char="v"/>
            </a:pPr>
            <a:endParaRPr lang="he-IL"/>
          </a:p>
          <a:p>
            <a:endParaRPr lang="he-IL"/>
          </a:p>
          <a:p>
            <a:endParaRPr lang="he-IL"/>
          </a:p>
        </p:txBody>
      </p:sp>
    </p:spTree>
    <p:custDataLst>
      <p:tags r:id="rId1"/>
    </p:custDataLst>
    <p:extLst>
      <p:ext uri="{BB962C8B-B14F-4D97-AF65-F5344CB8AC3E}">
        <p14:creationId xmlns:p14="http://schemas.microsoft.com/office/powerpoint/2010/main" val="106552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82A9C6-741F-330C-FC3E-8488B34E35E3}"/>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8494E4EB-3B75-C23A-BDD8-2B237FDFCB22}"/>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3030C26-9EF4-231A-7C4A-AA49BFFFC81F}"/>
              </a:ext>
            </a:extLst>
          </p:cNvPr>
          <p:cNvSpPr>
            <a:spLocks noGrp="1"/>
          </p:cNvSpPr>
          <p:nvPr>
            <p:ph type="title"/>
          </p:nvPr>
        </p:nvSpPr>
        <p:spPr>
          <a:xfrm flipH="1">
            <a:off x="-135172" y="484632"/>
            <a:ext cx="5926372"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המעלות של הפריפריה</a:t>
            </a:r>
          </a:p>
        </p:txBody>
      </p:sp>
      <p:grpSp>
        <p:nvGrpSpPr>
          <p:cNvPr id="83" name="קבוצה 82">
            <a:extLst>
              <a:ext uri="{FF2B5EF4-FFF2-40B4-BE49-F238E27FC236}">
                <a16:creationId xmlns:a16="http://schemas.microsoft.com/office/drawing/2014/main" id="{2ECDA693-AFA5-30A5-3FC0-FBDA236ED5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E3DD139-EAD6-AE06-05F0-52B90BD58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1EBD368-7F85-3F3A-70D4-A2F37E752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844736B-2ECC-F827-F496-0BDE1132DB65}"/>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16</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77ADFB87-D096-3E8D-5D89-61FAB3C781AB}"/>
              </a:ext>
            </a:extLst>
          </p:cNvPr>
          <p:cNvGraphicFramePr>
            <a:graphicFrameLocks noGrp="1" noChangeAspect="1"/>
          </p:cNvGraphicFramePr>
          <p:nvPr>
            <p:ph idx="1"/>
            <p:extLst>
              <p:ext uri="{D42A27DB-BD31-4B8C-83A1-F6EECF244321}">
                <p14:modId xmlns:p14="http://schemas.microsoft.com/office/powerpoint/2010/main" val="1807478942"/>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2CE6D75-6479-511C-6F01-CBA01EA5B7A3}"/>
              </a:ext>
            </a:extLst>
          </p:cNvPr>
          <p:cNvSpPr txBox="1"/>
          <p:nvPr/>
        </p:nvSpPr>
        <p:spPr>
          <a:xfrm>
            <a:off x="6104780" y="0"/>
            <a:ext cx="6087220" cy="1754326"/>
          </a:xfrm>
          <a:prstGeom prst="rect">
            <a:avLst/>
          </a:prstGeom>
          <a:noFill/>
        </p:spPr>
        <p:txBody>
          <a:bodyPr wrap="square" rtlCol="1">
            <a:spAutoFit/>
          </a:bodyPr>
          <a:lstStyle/>
          <a:p>
            <a:pPr algn="ctr"/>
            <a:r>
              <a:rPr lang="he-IL"/>
              <a:t>הציווי על יצחק ללכת לגור בעזה המקראית</a:t>
            </a:r>
          </a:p>
          <a:p>
            <a:endParaRPr lang="he-IL"/>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endParaRPr lang="he-IL"/>
          </a:p>
          <a:p>
            <a:endParaRPr lang="he-IL"/>
          </a:p>
          <a:p>
            <a:endParaRPr lang="he-IL"/>
          </a:p>
        </p:txBody>
      </p:sp>
      <p:pic>
        <p:nvPicPr>
          <p:cNvPr id="5" name="תמונה 4">
            <a:extLst>
              <a:ext uri="{FF2B5EF4-FFF2-40B4-BE49-F238E27FC236}">
                <a16:creationId xmlns:a16="http://schemas.microsoft.com/office/drawing/2014/main" id="{67CF5976-971B-49E3-73B5-96F75B5C428F}"/>
              </a:ext>
            </a:extLst>
          </p:cNvPr>
          <p:cNvPicPr>
            <a:picLocks noChangeAspect="1"/>
          </p:cNvPicPr>
          <p:nvPr/>
        </p:nvPicPr>
        <p:blipFill>
          <a:blip r:embed="rId11"/>
          <a:srcRect b="11420"/>
          <a:stretch/>
        </p:blipFill>
        <p:spPr>
          <a:xfrm>
            <a:off x="6361043" y="-159026"/>
            <a:ext cx="5830957" cy="7308838"/>
          </a:xfrm>
          <a:prstGeom prst="rect">
            <a:avLst/>
          </a:prstGeom>
        </p:spPr>
      </p:pic>
    </p:spTree>
    <p:custDataLst>
      <p:tags r:id="rId1"/>
    </p:custDataLst>
    <p:extLst>
      <p:ext uri="{BB962C8B-B14F-4D97-AF65-F5344CB8AC3E}">
        <p14:creationId xmlns:p14="http://schemas.microsoft.com/office/powerpoint/2010/main" val="425711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E5A2147D-5D64-B2CA-BE1B-CF59E4635C6F}"/>
              </a:ext>
            </a:extLst>
          </p:cNvPr>
          <p:cNvSpPr>
            <a:spLocks noGrp="1"/>
          </p:cNvSpPr>
          <p:nvPr>
            <p:ph type="sldNum" sz="quarter" idx="12"/>
          </p:nvPr>
        </p:nvSpPr>
        <p:spPr/>
        <p:txBody>
          <a:bodyPr/>
          <a:lstStyle/>
          <a:p>
            <a:fld id="{4FAB73BC-B049-4115-A692-8D63A059BFB8}" type="slidenum">
              <a:rPr lang="he-IL" noProof="0" smtClean="0"/>
              <a:pPr/>
              <a:t>17</a:t>
            </a:fld>
            <a:endParaRPr lang="he-IL" noProof="0"/>
          </a:p>
        </p:txBody>
      </p:sp>
      <p:pic>
        <p:nvPicPr>
          <p:cNvPr id="6" name="תמונה 5">
            <a:extLst>
              <a:ext uri="{FF2B5EF4-FFF2-40B4-BE49-F238E27FC236}">
                <a16:creationId xmlns:a16="http://schemas.microsoft.com/office/drawing/2014/main" id="{4F229249-71B3-CCDA-4447-CD7D0ECFA7A0}"/>
              </a:ext>
            </a:extLst>
          </p:cNvPr>
          <p:cNvPicPr>
            <a:picLocks noChangeAspect="1"/>
          </p:cNvPicPr>
          <p:nvPr/>
        </p:nvPicPr>
        <p:blipFill>
          <a:blip r:embed="rId2"/>
          <a:srcRect b="11420"/>
          <a:stretch/>
        </p:blipFill>
        <p:spPr>
          <a:xfrm>
            <a:off x="6712826" y="0"/>
            <a:ext cx="5479174" cy="6867894"/>
          </a:xfrm>
          <a:prstGeom prst="rect">
            <a:avLst/>
          </a:prstGeom>
        </p:spPr>
      </p:pic>
      <p:pic>
        <p:nvPicPr>
          <p:cNvPr id="9" name="תמונה 8" descr="תמונה שמכילה טקסט, תפריט, להדפיס&#10;&#10;התיאור נוצר באופן אוטומטי">
            <a:extLst>
              <a:ext uri="{FF2B5EF4-FFF2-40B4-BE49-F238E27FC236}">
                <a16:creationId xmlns:a16="http://schemas.microsoft.com/office/drawing/2014/main" id="{52F0F083-2641-53FF-88AD-879F5B09628E}"/>
              </a:ext>
            </a:extLst>
          </p:cNvPr>
          <p:cNvPicPr>
            <a:picLocks noChangeAspect="1"/>
          </p:cNvPicPr>
          <p:nvPr/>
        </p:nvPicPr>
        <p:blipFill>
          <a:blip r:embed="rId3"/>
          <a:stretch>
            <a:fillRect/>
          </a:stretch>
        </p:blipFill>
        <p:spPr>
          <a:xfrm>
            <a:off x="1206179" y="0"/>
            <a:ext cx="4962674" cy="6858000"/>
          </a:xfrm>
          <a:prstGeom prst="rect">
            <a:avLst/>
          </a:prstGeom>
          <a:scene3d>
            <a:camera prst="orthographicFront">
              <a:rot lat="0" lon="0" rev="10799999"/>
            </a:camera>
            <a:lightRig rig="threePt" dir="t"/>
          </a:scene3d>
        </p:spPr>
      </p:pic>
    </p:spTree>
    <p:extLst>
      <p:ext uri="{BB962C8B-B14F-4D97-AF65-F5344CB8AC3E}">
        <p14:creationId xmlns:p14="http://schemas.microsoft.com/office/powerpoint/2010/main" val="111374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B4D2F7-5713-5B55-8D2C-3849C9E8A13C}"/>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A9640D74-31A8-B3FF-6EDE-764B275855BA}"/>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99EDCDF-88DE-0764-25F9-99388CD2CC5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A56E70C9-07E6-819A-C74A-92BA33C243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D9B5EF46-950D-E5B4-AE63-59FAEECEE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57653E3-750A-72C0-D6BE-15234CAA8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DB487B24-DFD6-45F1-EB5D-DEAFE4F13C15}"/>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18</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855D154-7FD6-06D9-0859-8920D3ADB858}"/>
              </a:ext>
            </a:extLst>
          </p:cNvPr>
          <p:cNvGraphicFramePr>
            <a:graphicFrameLocks noGrp="1" noChangeAspect="1"/>
          </p:cNvGraphicFramePr>
          <p:nvPr>
            <p:ph idx="1"/>
            <p:extLst>
              <p:ext uri="{D42A27DB-BD31-4B8C-83A1-F6EECF244321}">
                <p14:modId xmlns:p14="http://schemas.microsoft.com/office/powerpoint/2010/main" val="2785959741"/>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D4CC3DB4-2C98-AAEB-80A2-C60A7116AB2D}"/>
              </a:ext>
            </a:extLst>
          </p:cNvPr>
          <p:cNvSpPr txBox="1"/>
          <p:nvPr/>
        </p:nvSpPr>
        <p:spPr>
          <a:xfrm>
            <a:off x="6104780" y="0"/>
            <a:ext cx="6087220" cy="7848302"/>
          </a:xfrm>
          <a:prstGeom prst="rect">
            <a:avLst/>
          </a:prstGeom>
          <a:noFill/>
        </p:spPr>
        <p:txBody>
          <a:bodyPr wrap="square" rtlCol="1">
            <a:spAutoFit/>
          </a:bodyPr>
          <a:lstStyle/>
          <a:p>
            <a:pPr algn="ctr"/>
            <a:r>
              <a:rPr lang="he-IL" b="1"/>
              <a:t>למעשה היכן עדיף לגור בירושלים או </a:t>
            </a:r>
            <a:r>
              <a:rPr lang="he-IL" b="1" err="1"/>
              <a:t>בפירפריה</a:t>
            </a:r>
            <a:r>
              <a:rPr lang="he-IL" b="1"/>
              <a:t>?​</a:t>
            </a:r>
          </a:p>
          <a:p>
            <a:endParaRPr lang="he-IL"/>
          </a:p>
          <a:p>
            <a:pPr marL="285750" indent="-285750">
              <a:buFont typeface="Wingdings" panose="05000000000000000000" pitchFamily="2" charset="2"/>
              <a:buChar char="v"/>
            </a:pPr>
            <a:r>
              <a:rPr lang="he-IL"/>
              <a:t> שאלו אותי כמה פעמים כיצד מסתדרים עם שתי מימרות אלו של חז"ל:</a:t>
            </a:r>
            <a:br>
              <a:rPr lang="he-IL"/>
            </a:br>
            <a:br>
              <a:rPr lang="he-IL"/>
            </a:br>
            <a:r>
              <a:rPr lang="he-IL" b="1"/>
              <a:t>מצד אחד אמרו חז"ל:</a:t>
            </a:r>
            <a:br>
              <a:rPr lang="he-IL"/>
            </a:br>
            <a:r>
              <a:rPr lang="he-IL"/>
              <a:t>גמרא כתובות </a:t>
            </a:r>
            <a:r>
              <a:rPr lang="he-IL" err="1"/>
              <a:t>קי,ב</a:t>
            </a:r>
            <a:r>
              <a:rPr lang="he-IL"/>
              <a:t>.</a:t>
            </a:r>
            <a:br>
              <a:rPr lang="he-IL"/>
            </a:br>
            <a:r>
              <a:rPr lang="he-IL"/>
              <a:t>משנה. </a:t>
            </a:r>
            <a:r>
              <a:rPr lang="he-IL" err="1"/>
              <a:t>הכל</a:t>
            </a:r>
            <a:r>
              <a:rPr lang="he-IL"/>
              <a:t> מעלין לירושלים ואין </a:t>
            </a:r>
            <a:r>
              <a:rPr lang="he-IL" err="1"/>
              <a:t>הכל</a:t>
            </a:r>
            <a:r>
              <a:rPr lang="he-IL"/>
              <a:t> </a:t>
            </a:r>
            <a:r>
              <a:rPr lang="he-IL" err="1"/>
              <a:t>מוציאין</a:t>
            </a:r>
            <a:r>
              <a:rPr lang="he-IL"/>
              <a:t>, אחד האנשים ואחד הנשים.</a:t>
            </a:r>
            <a:br>
              <a:rPr lang="he-IL"/>
            </a:br>
            <a:r>
              <a:rPr lang="he-IL"/>
              <a:t>גמרא. </a:t>
            </a:r>
            <a:r>
              <a:rPr lang="he-IL" err="1"/>
              <a:t>הכל</a:t>
            </a:r>
            <a:r>
              <a:rPr lang="he-IL"/>
              <a:t> מעלין... </a:t>
            </a:r>
            <a:r>
              <a:rPr lang="he-IL" err="1"/>
              <a:t>לאתויי</a:t>
            </a:r>
            <a:r>
              <a:rPr lang="he-IL"/>
              <a:t> מנוה היפה </a:t>
            </a:r>
            <a:r>
              <a:rPr lang="he-IL" err="1"/>
              <a:t>לנוה</a:t>
            </a:r>
            <a:r>
              <a:rPr lang="he-IL"/>
              <a:t> הרעה...</a:t>
            </a:r>
            <a:br>
              <a:rPr lang="he-IL"/>
            </a:br>
            <a:r>
              <a:rPr lang="he-IL"/>
              <a:t>תנו רבנן: הוא אומר לעלות והיא אומרת שלא לעלות - </a:t>
            </a:r>
            <a:r>
              <a:rPr lang="he-IL" err="1"/>
              <a:t>כופין</a:t>
            </a:r>
            <a:r>
              <a:rPr lang="he-IL"/>
              <a:t> אותה לעלות, ואם לאו - תצא בלא כתובה.</a:t>
            </a:r>
            <a:br>
              <a:rPr lang="he-IL"/>
            </a:br>
            <a:r>
              <a:rPr lang="he-IL"/>
              <a:t>רש"י: </a:t>
            </a:r>
            <a:r>
              <a:rPr lang="he-IL" b="1" err="1"/>
              <a:t>הכל</a:t>
            </a:r>
            <a:r>
              <a:rPr lang="he-IL" b="1"/>
              <a:t> מעלין</a:t>
            </a:r>
            <a:r>
              <a:rPr lang="he-IL"/>
              <a:t> - את כל בני ביתו אדם כופה לעלות </a:t>
            </a:r>
            <a:r>
              <a:rPr lang="he-IL" err="1"/>
              <a:t>ולישב</a:t>
            </a:r>
            <a:r>
              <a:rPr lang="he-IL"/>
              <a:t> עמו בירושלים. </a:t>
            </a:r>
            <a:r>
              <a:rPr lang="he-IL" b="1"/>
              <a:t>אחד האנשים ואחד הנשים</a:t>
            </a:r>
            <a:r>
              <a:rPr lang="he-IL"/>
              <a:t> - אף </a:t>
            </a:r>
            <a:r>
              <a:rPr lang="he-IL" err="1"/>
              <a:t>האשה</a:t>
            </a:r>
            <a:r>
              <a:rPr lang="he-IL"/>
              <a:t> כופה את בעלה לעלות ולדור שם ואם לאו יוציא </a:t>
            </a:r>
            <a:r>
              <a:rPr lang="he-IL" err="1"/>
              <a:t>ויתן</a:t>
            </a:r>
            <a:r>
              <a:rPr lang="he-IL"/>
              <a:t> כתובה </a:t>
            </a:r>
            <a:r>
              <a:rPr lang="he-IL" err="1"/>
              <a:t>כדקתני</a:t>
            </a:r>
            <a:r>
              <a:rPr lang="he-IL"/>
              <a:t> בברייתא בגמ' </a:t>
            </a:r>
            <a:r>
              <a:rPr lang="he-IL" err="1"/>
              <a:t>בהדיא</a:t>
            </a:r>
            <a:r>
              <a:rPr lang="he-IL"/>
              <a:t>.</a:t>
            </a:r>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r>
              <a:rPr lang="he-IL"/>
              <a:t> </a:t>
            </a:r>
            <a:r>
              <a:rPr lang="he-IL" b="1"/>
              <a:t>מצד שני אמרו חז"ל:​</a:t>
            </a:r>
          </a:p>
          <a:p>
            <a:r>
              <a:rPr lang="he-IL"/>
              <a:t>שיש מצווה ליישב את ארץ ישראל לארכה ולחרבה, רצון ה' שלא כולם יגורו במקום אחד ויבנו בתים לגובה של שלושים קומות, אלא אדרבה יישבו את כל המקומות בארץ.</a:t>
            </a:r>
            <a:br>
              <a:rPr lang="he-IL"/>
            </a:br>
            <a:r>
              <a:rPr lang="he-IL"/>
              <a:t>כמו שכתב האבן האזל (גזלה ואבדה פרק י): "בית בין הבתים לא הוי כ"כ ישוב ארץ ישראל".</a:t>
            </a:r>
            <a:br>
              <a:rPr lang="he-IL"/>
            </a:br>
            <a:endParaRPr lang="he-IL"/>
          </a:p>
          <a:p>
            <a:pPr marL="285750" indent="-285750">
              <a:buFont typeface="Wingdings" panose="05000000000000000000" pitchFamily="2" charset="2"/>
              <a:buChar char="v"/>
            </a:pPr>
            <a:endParaRPr lang="he-IL"/>
          </a:p>
          <a:p>
            <a:endParaRPr lang="he-IL"/>
          </a:p>
          <a:p>
            <a:endParaRPr lang="he-IL"/>
          </a:p>
        </p:txBody>
      </p:sp>
      <p:pic>
        <p:nvPicPr>
          <p:cNvPr id="3074" name="Picture 2">
            <a:extLst>
              <a:ext uri="{FF2B5EF4-FFF2-40B4-BE49-F238E27FC236}">
                <a16:creationId xmlns:a16="http://schemas.microsoft.com/office/drawing/2014/main" id="{473D213F-787C-2B2F-9D7C-73394FEB18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 y="0"/>
            <a:ext cx="6143625" cy="25527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4410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AD596D-33FC-9E1C-6AB4-B6B5BD61F55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3C711249-B6B3-47D6-6679-ED1468F67006}"/>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EF01680D-4376-9F6F-433E-2652F70EBCE8}"/>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DE864789-8A70-6FCD-F3BE-46273C01F5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C943BEC9-8EAD-2586-26A1-56F4BE285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47261390-4B7B-CC43-7250-73619C36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12523A3D-0DE4-B647-E605-BFAB0E35C8AC}"/>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19</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0C3C9D28-C56F-E201-8EC5-1A7AB02F0734}"/>
              </a:ext>
            </a:extLst>
          </p:cNvPr>
          <p:cNvGraphicFramePr>
            <a:graphicFrameLocks noGrp="1" noChangeAspect="1"/>
          </p:cNvGraphicFramePr>
          <p:nvPr>
            <p:ph idx="1"/>
            <p:extLst>
              <p:ext uri="{D42A27DB-BD31-4B8C-83A1-F6EECF244321}">
                <p14:modId xmlns:p14="http://schemas.microsoft.com/office/powerpoint/2010/main" val="1239932209"/>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CB87C67-69F0-8065-AF2C-9F9F32D1FCB5}"/>
              </a:ext>
            </a:extLst>
          </p:cNvPr>
          <p:cNvSpPr txBox="1"/>
          <p:nvPr/>
        </p:nvSpPr>
        <p:spPr>
          <a:xfrm>
            <a:off x="6104780" y="0"/>
            <a:ext cx="6087220" cy="6740307"/>
          </a:xfrm>
          <a:prstGeom prst="rect">
            <a:avLst/>
          </a:prstGeom>
          <a:noFill/>
        </p:spPr>
        <p:txBody>
          <a:bodyPr wrap="square" rtlCol="1">
            <a:spAutoFit/>
          </a:bodyPr>
          <a:lstStyle/>
          <a:p>
            <a:pPr algn="ctr"/>
            <a:r>
              <a:rPr lang="he-IL"/>
              <a:t>הציווי על יצחק ללכת לגור בעזה המקראית</a:t>
            </a:r>
          </a:p>
          <a:p>
            <a:endParaRPr lang="he-IL"/>
          </a:p>
          <a:p>
            <a:pPr marL="285750" indent="-285750">
              <a:buFont typeface="Wingdings" panose="05000000000000000000" pitchFamily="2" charset="2"/>
              <a:buChar char="v"/>
            </a:pPr>
            <a:r>
              <a:rPr lang="he-IL"/>
              <a:t> יש מעלה בזה ומעלה בזה</a:t>
            </a:r>
          </a:p>
          <a:p>
            <a:pPr marL="285750" indent="-285750">
              <a:buFont typeface="Wingdings" panose="05000000000000000000" pitchFamily="2" charset="2"/>
              <a:buChar char="v"/>
            </a:pPr>
            <a:r>
              <a:rPr lang="he-IL"/>
              <a:t>אבל זה קצת בעייתי - אם ככה כיצד האישה יכולה לכפות את בעלה לעבור לגור בירושלים?</a:t>
            </a:r>
          </a:p>
          <a:p>
            <a:pPr marL="285750" indent="-285750">
              <a:buFont typeface="Arial" panose="020B0604020202020204" pitchFamily="34" charset="0"/>
              <a:buChar char="•"/>
            </a:pPr>
            <a:r>
              <a:rPr lang="he-IL" b="1"/>
              <a:t>יתכן לומר: שחז"ל רצו לתקן תקנה למנוע מריבות בין בני הזוג.</a:t>
            </a:r>
            <a:br>
              <a:rPr lang="he-IL"/>
            </a:br>
            <a:r>
              <a:rPr lang="he-IL"/>
              <a:t>ותקנו תקנה קבועה לדורות - </a:t>
            </a:r>
            <a:r>
              <a:rPr lang="he-IL" err="1"/>
              <a:t>הכל</a:t>
            </a:r>
            <a:r>
              <a:rPr lang="he-IL"/>
              <a:t> מעלין לירושלים.</a:t>
            </a:r>
            <a:br>
              <a:rPr lang="he-IL"/>
            </a:br>
            <a:r>
              <a:rPr lang="he-IL"/>
              <a:t>שזה נוהג תמיד בכל תקופה.</a:t>
            </a:r>
          </a:p>
          <a:p>
            <a:pPr marL="285750" indent="-285750">
              <a:buFont typeface="Arial" panose="020B0604020202020204" pitchFamily="34" charset="0"/>
              <a:buChar char="•"/>
            </a:pPr>
            <a:endParaRPr lang="he-IL"/>
          </a:p>
          <a:p>
            <a:pPr marL="285750" indent="-285750">
              <a:buFont typeface="Arial" panose="020B0604020202020204" pitchFamily="34" charset="0"/>
              <a:buChar char="•"/>
            </a:pPr>
            <a:r>
              <a:rPr lang="he-IL"/>
              <a:t> לעומת זאת לגור לדוגמא בקרית שמונה - כדי לחזק את בנינה מחדש לאחר המלחמה.</a:t>
            </a:r>
            <a:br>
              <a:rPr lang="he-IL"/>
            </a:br>
            <a:r>
              <a:rPr lang="he-IL"/>
              <a:t>זהו דבר שנוגע לשנת תשפ"ה בלבד.</a:t>
            </a:r>
            <a:br>
              <a:rPr lang="he-IL"/>
            </a:br>
            <a:r>
              <a:rPr lang="he-IL"/>
              <a:t>ולא תקנה עולמית.</a:t>
            </a:r>
          </a:p>
          <a:p>
            <a:pPr marL="285750" indent="-285750">
              <a:buFont typeface="Arial" panose="020B0604020202020204" pitchFamily="34" charset="0"/>
              <a:buChar char="•"/>
            </a:pPr>
            <a:endParaRPr lang="he-IL"/>
          </a:p>
          <a:p>
            <a:pPr marL="285750" indent="-285750">
              <a:buFont typeface="Arial" panose="020B0604020202020204" pitchFamily="34" charset="0"/>
              <a:buChar char="•"/>
            </a:pPr>
            <a:r>
              <a:rPr lang="he-IL"/>
              <a:t>עוד שמעתי </a:t>
            </a:r>
            <a:r>
              <a:rPr lang="he-IL" err="1"/>
              <a:t>מת"ח</a:t>
            </a:r>
            <a:r>
              <a:rPr lang="he-IL"/>
              <a:t> אחד חשוב:</a:t>
            </a:r>
            <a:br>
              <a:rPr lang="he-IL"/>
            </a:br>
            <a:r>
              <a:rPr lang="he-IL"/>
              <a:t>שאמר שכל מה שתקנו חז"ל </a:t>
            </a:r>
            <a:r>
              <a:rPr lang="he-IL" err="1"/>
              <a:t>הכל</a:t>
            </a:r>
            <a:r>
              <a:rPr lang="he-IL"/>
              <a:t> מעלין לירושלים, זה כאשר אין צורך גדול לגור </a:t>
            </a:r>
            <a:r>
              <a:rPr lang="he-IL" err="1"/>
              <a:t>בפירפריה</a:t>
            </a:r>
            <a:r>
              <a:rPr lang="he-IL"/>
              <a:t>.</a:t>
            </a:r>
            <a:br>
              <a:rPr lang="he-IL"/>
            </a:br>
            <a:r>
              <a:rPr lang="he-IL"/>
              <a:t>אבל כאשר יש בכך צורך גדול ומצווה גדולה של ישוב הארץ.</a:t>
            </a:r>
            <a:br>
              <a:rPr lang="he-IL"/>
            </a:br>
            <a:r>
              <a:rPr lang="he-IL" err="1"/>
              <a:t>בכה"ג</a:t>
            </a:r>
            <a:r>
              <a:rPr lang="he-IL"/>
              <a:t> אדרבה עדיף לגור לא בירושלים אלא במקום שיהווה חיזוק גדול לישוב הארץ.</a:t>
            </a:r>
          </a:p>
          <a:p>
            <a:pPr marL="285750" indent="-285750">
              <a:buFont typeface="Wingdings" panose="05000000000000000000" pitchFamily="2" charset="2"/>
              <a:buChar char="v"/>
            </a:pPr>
            <a:endParaRPr lang="he-IL"/>
          </a:p>
          <a:p>
            <a:pPr marL="285750" indent="-285750">
              <a:buFont typeface="Wingdings" panose="05000000000000000000" pitchFamily="2" charset="2"/>
              <a:buChar char="v"/>
            </a:pPr>
            <a:endParaRPr lang="he-IL"/>
          </a:p>
          <a:p>
            <a:endParaRPr lang="he-IL"/>
          </a:p>
          <a:p>
            <a:endParaRPr lang="he-IL"/>
          </a:p>
        </p:txBody>
      </p:sp>
    </p:spTree>
    <p:custDataLst>
      <p:tags r:id="rId1"/>
    </p:custDataLst>
    <p:extLst>
      <p:ext uri="{BB962C8B-B14F-4D97-AF65-F5344CB8AC3E}">
        <p14:creationId xmlns:p14="http://schemas.microsoft.com/office/powerpoint/2010/main" val="85366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FD0692-D84B-2D5D-0FEB-4BB58C3D186E}"/>
            </a:ext>
          </a:extLst>
        </p:cNvPr>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30A40B99-9951-7906-755D-3D99D15E9290}"/>
              </a:ext>
            </a:extLst>
          </p:cNvPr>
          <p:cNvSpPr>
            <a:spLocks noGrp="1"/>
          </p:cNvSpPr>
          <p:nvPr>
            <p:ph type="sldNum" sz="quarter" idx="12"/>
          </p:nvPr>
        </p:nvSpPr>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20</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5E6FE0A-808F-AED3-D280-84BA35234195}"/>
              </a:ext>
            </a:extLst>
          </p:cNvPr>
          <p:cNvSpPr>
            <a:spLocks noGrp="1"/>
          </p:cNvSpPr>
          <p:nvPr>
            <p:ph type="title" idx="4294967295"/>
          </p:nvPr>
        </p:nvSpPr>
        <p:spPr>
          <a:xfrm flipH="1">
            <a:off x="0" y="484188"/>
            <a:ext cx="5299075" cy="1609725"/>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aphicFrame>
        <p:nvGraphicFramePr>
          <p:cNvPr id="76" name="מציין מיקום תוכן 2" descr="גרפיקת Smart Art של סמל">
            <a:extLst>
              <a:ext uri="{FF2B5EF4-FFF2-40B4-BE49-F238E27FC236}">
                <a16:creationId xmlns:a16="http://schemas.microsoft.com/office/drawing/2014/main" id="{EA7AF24A-A9D1-838A-6FDE-95F35A391113}"/>
              </a:ext>
            </a:extLst>
          </p:cNvPr>
          <p:cNvGraphicFramePr>
            <a:graphicFrameLocks noGrp="1" noChangeAspect="1"/>
          </p:cNvGraphicFramePr>
          <p:nvPr>
            <p:ph idx="4294967295"/>
            <p:extLst>
              <p:ext uri="{D42A27DB-BD31-4B8C-83A1-F6EECF244321}">
                <p14:modId xmlns:p14="http://schemas.microsoft.com/office/powerpoint/2010/main" val="2134618141"/>
              </p:ext>
            </p:extLst>
          </p:nvPr>
        </p:nvGraphicFramePr>
        <p:xfrm>
          <a:off x="0" y="2120900"/>
          <a:ext cx="5299075" cy="4051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תיבת טקסט 3">
            <a:extLst>
              <a:ext uri="{FF2B5EF4-FFF2-40B4-BE49-F238E27FC236}">
                <a16:creationId xmlns:a16="http://schemas.microsoft.com/office/drawing/2014/main" id="{162F363E-9FF6-2926-A6BF-E0234B789A99}"/>
              </a:ext>
            </a:extLst>
          </p:cNvPr>
          <p:cNvSpPr txBox="1"/>
          <p:nvPr/>
        </p:nvSpPr>
        <p:spPr>
          <a:xfrm>
            <a:off x="6104780" y="0"/>
            <a:ext cx="6087220" cy="1908215"/>
          </a:xfrm>
          <a:prstGeom prst="rect">
            <a:avLst/>
          </a:prstGeom>
          <a:noFill/>
        </p:spPr>
        <p:txBody>
          <a:bodyPr wrap="square" rtlCol="1">
            <a:spAutoFit/>
          </a:bodyPr>
          <a:lstStyle/>
          <a:p>
            <a:r>
              <a:rPr lang="he-IL" sz="2800" b="1"/>
              <a:t>          </a:t>
            </a:r>
            <a:r>
              <a:rPr lang="he-IL" sz="2800" b="1" err="1"/>
              <a:t>הכל</a:t>
            </a:r>
            <a:r>
              <a:rPr lang="he-IL" sz="2800" b="1"/>
              <a:t> מעלין לירושלים</a:t>
            </a:r>
          </a:p>
          <a:p>
            <a:endParaRPr lang="he-IL"/>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endParaRPr lang="he-IL"/>
          </a:p>
          <a:p>
            <a:endParaRPr lang="he-IL"/>
          </a:p>
          <a:p>
            <a:endParaRPr lang="he-IL"/>
          </a:p>
        </p:txBody>
      </p:sp>
      <p:pic>
        <p:nvPicPr>
          <p:cNvPr id="6" name="תמונה 5">
            <a:extLst>
              <a:ext uri="{FF2B5EF4-FFF2-40B4-BE49-F238E27FC236}">
                <a16:creationId xmlns:a16="http://schemas.microsoft.com/office/drawing/2014/main" id="{AAC2411B-CA59-F44A-F4F2-1095D337B6BB}"/>
              </a:ext>
            </a:extLst>
          </p:cNvPr>
          <p:cNvPicPr>
            <a:picLocks noChangeAspect="1"/>
          </p:cNvPicPr>
          <p:nvPr/>
        </p:nvPicPr>
        <p:blipFill>
          <a:blip r:embed="rId9"/>
          <a:stretch>
            <a:fillRect/>
          </a:stretch>
        </p:blipFill>
        <p:spPr>
          <a:xfrm>
            <a:off x="-71561" y="159026"/>
            <a:ext cx="8726118" cy="4572638"/>
          </a:xfrm>
          <a:prstGeom prst="rect">
            <a:avLst/>
          </a:prstGeom>
        </p:spPr>
      </p:pic>
    </p:spTree>
    <p:custDataLst>
      <p:tags r:id="rId1"/>
    </p:custDataLst>
    <p:extLst>
      <p:ext uri="{BB962C8B-B14F-4D97-AF65-F5344CB8AC3E}">
        <p14:creationId xmlns:p14="http://schemas.microsoft.com/office/powerpoint/2010/main" val="155117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390C37-EB13-B552-C150-4688A6F15CED}"/>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B79ABECC-21E3-A6CA-EFE4-E0E2D2C8C9B7}"/>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34FFADC-6B85-436E-2C0C-8C9679C0C097}"/>
              </a:ext>
            </a:extLst>
          </p:cNvPr>
          <p:cNvSpPr>
            <a:spLocks noGrp="1"/>
          </p:cNvSpPr>
          <p:nvPr>
            <p:ph type="title"/>
          </p:nvPr>
        </p:nvSpPr>
        <p:spPr>
          <a:xfrm flipH="1">
            <a:off x="491614" y="484632"/>
            <a:ext cx="5299586" cy="1609344"/>
          </a:xfrm>
          <a:ln>
            <a:noFill/>
          </a:ln>
        </p:spPr>
        <p:txBody>
          <a:bodyPr rtlCol="1">
            <a:normAutofit/>
          </a:bodyPr>
          <a:lstStyle/>
          <a:p>
            <a:pPr algn="r" rtl="1"/>
            <a:endParaRPr lang="he-IL" sz="4000" b="1">
              <a:latin typeface="Tahoma" panose="020B0604030504040204" pitchFamily="34" charset="0"/>
              <a:ea typeface="Tahoma" panose="020B0604030504040204" pitchFamily="34" charset="0"/>
              <a:cs typeface="Tahoma" panose="020B0604030504040204" pitchFamily="34" charset="0"/>
            </a:endParaRPr>
          </a:p>
        </p:txBody>
      </p:sp>
      <p:grpSp>
        <p:nvGrpSpPr>
          <p:cNvPr id="83" name="קבוצה 82">
            <a:extLst>
              <a:ext uri="{FF2B5EF4-FFF2-40B4-BE49-F238E27FC236}">
                <a16:creationId xmlns:a16="http://schemas.microsoft.com/office/drawing/2014/main" id="{51D83D95-4141-81A5-4E88-63C78B80CF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E2D8C71-65E4-BB11-E2C5-6F59DAFB9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9C73B012-8790-ED49-6307-97D30449F3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844CE474-8D3C-655A-4E8A-71C366400C04}"/>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21</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תיבת טקסט 3">
            <a:extLst>
              <a:ext uri="{FF2B5EF4-FFF2-40B4-BE49-F238E27FC236}">
                <a16:creationId xmlns:a16="http://schemas.microsoft.com/office/drawing/2014/main" id="{55B765F3-54D3-B02D-8EEF-6AA1B5578F44}"/>
              </a:ext>
            </a:extLst>
          </p:cNvPr>
          <p:cNvSpPr txBox="1"/>
          <p:nvPr/>
        </p:nvSpPr>
        <p:spPr>
          <a:xfrm>
            <a:off x="6104780" y="0"/>
            <a:ext cx="6087220" cy="3570208"/>
          </a:xfrm>
          <a:prstGeom prst="rect">
            <a:avLst/>
          </a:prstGeom>
          <a:noFill/>
        </p:spPr>
        <p:txBody>
          <a:bodyPr wrap="square" rtlCol="1">
            <a:spAutoFit/>
          </a:bodyPr>
          <a:lstStyle/>
          <a:p>
            <a:pPr algn="ctr"/>
            <a:r>
              <a:rPr lang="he-IL" sz="2800" b="1"/>
              <a:t>כפר אתא מול קוממיות </a:t>
            </a:r>
          </a:p>
          <a:p>
            <a:endParaRPr lang="he-IL"/>
          </a:p>
          <a:p>
            <a:pPr marL="285750" indent="-285750">
              <a:buFont typeface="Wingdings" panose="05000000000000000000" pitchFamily="2" charset="2"/>
              <a:buChar char="v"/>
            </a:pPr>
            <a:r>
              <a:rPr lang="he-IL"/>
              <a:t> משנה מסכת כתובות פרק </a:t>
            </a:r>
            <a:r>
              <a:rPr lang="he-IL" err="1"/>
              <a:t>יג</a:t>
            </a:r>
            <a:r>
              <a:rPr lang="he-IL"/>
              <a:t> משנה י</a:t>
            </a:r>
          </a:p>
          <a:p>
            <a:pPr marL="285750" indent="-285750">
              <a:buFont typeface="Wingdings" panose="05000000000000000000" pitchFamily="2" charset="2"/>
              <a:buChar char="v"/>
            </a:pPr>
            <a:r>
              <a:rPr lang="he-IL"/>
              <a:t>משנה י</a:t>
            </a:r>
          </a:p>
          <a:p>
            <a:pPr marL="285750" indent="-285750">
              <a:buFont typeface="Wingdings" panose="05000000000000000000" pitchFamily="2" charset="2"/>
              <a:buChar char="v"/>
            </a:pPr>
            <a:r>
              <a:rPr lang="he-IL"/>
              <a:t>שלש ארצות </a:t>
            </a:r>
            <a:r>
              <a:rPr lang="he-IL" err="1"/>
              <a:t>לנשואין</a:t>
            </a:r>
            <a:r>
              <a:rPr lang="he-IL"/>
              <a:t> יהודה ועבר הירדן והגליל אין </a:t>
            </a:r>
            <a:r>
              <a:rPr lang="he-IL" err="1"/>
              <a:t>מוציאין</a:t>
            </a:r>
            <a:r>
              <a:rPr lang="he-IL"/>
              <a:t> מעיר לעיר ומכרך לכרך אבל באותה הארץ </a:t>
            </a:r>
            <a:r>
              <a:rPr lang="he-IL" err="1"/>
              <a:t>מוציאין</a:t>
            </a:r>
            <a:r>
              <a:rPr lang="he-IL"/>
              <a:t> מעיר לעיר ומכרך לכרך אבל לא מעיר לכרך ולא מכרך לעיר </a:t>
            </a:r>
            <a:r>
              <a:rPr lang="he-IL" err="1"/>
              <a:t>מוציאין</a:t>
            </a:r>
            <a:r>
              <a:rPr lang="he-IL"/>
              <a:t> מנוה הרעה </a:t>
            </a:r>
            <a:r>
              <a:rPr lang="he-IL" err="1"/>
              <a:t>לנוה</a:t>
            </a:r>
            <a:r>
              <a:rPr lang="he-IL"/>
              <a:t> היפה </a:t>
            </a:r>
            <a:r>
              <a:rPr lang="he-IL" b="1"/>
              <a:t>אבל לא מנוה היפה </a:t>
            </a:r>
            <a:r>
              <a:rPr lang="he-IL" b="1" err="1"/>
              <a:t>לנוה</a:t>
            </a:r>
            <a:r>
              <a:rPr lang="he-IL" b="1"/>
              <a:t> הרעה</a:t>
            </a:r>
            <a:r>
              <a:rPr lang="he-IL"/>
              <a:t>:</a:t>
            </a:r>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endParaRPr lang="he-IL"/>
          </a:p>
          <a:p>
            <a:endParaRPr lang="he-IL"/>
          </a:p>
          <a:p>
            <a:endParaRPr lang="he-IL"/>
          </a:p>
        </p:txBody>
      </p:sp>
      <p:pic>
        <p:nvPicPr>
          <p:cNvPr id="6" name="תמונה 5" descr="תמונה שמכילה זקן אדם, פני אדם, אדם, טקסט&#10;&#10;התיאור נוצר באופן אוטומטי">
            <a:extLst>
              <a:ext uri="{FF2B5EF4-FFF2-40B4-BE49-F238E27FC236}">
                <a16:creationId xmlns:a16="http://schemas.microsoft.com/office/drawing/2014/main" id="{871A2EFA-1D6D-F401-D223-DC5201EA2F54}"/>
              </a:ext>
            </a:extLst>
          </p:cNvPr>
          <p:cNvPicPr>
            <a:picLocks noChangeAspect="1"/>
          </p:cNvPicPr>
          <p:nvPr/>
        </p:nvPicPr>
        <p:blipFill>
          <a:blip r:embed="rId6"/>
          <a:stretch>
            <a:fillRect/>
          </a:stretch>
        </p:blipFill>
        <p:spPr>
          <a:xfrm>
            <a:off x="1" y="0"/>
            <a:ext cx="1790700" cy="2552700"/>
          </a:xfrm>
          <a:prstGeom prst="rect">
            <a:avLst/>
          </a:prstGeom>
        </p:spPr>
      </p:pic>
      <p:pic>
        <p:nvPicPr>
          <p:cNvPr id="5122" name="Picture 2" descr="אברהם ישעיהו קרליץ – ויקיפדיה">
            <a:extLst>
              <a:ext uri="{FF2B5EF4-FFF2-40B4-BE49-F238E27FC236}">
                <a16:creationId xmlns:a16="http://schemas.microsoft.com/office/drawing/2014/main" id="{B2C4B7C4-04FA-7188-60A3-E306730924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5458" y="0"/>
            <a:ext cx="238125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12" name="מציין מיקום תוכן 11" descr="תמונה שמכילה פני אדם, ציור, דיוקן, תמונה&#10;&#10;התיאור נוצר באופן אוטומטי">
            <a:extLst>
              <a:ext uri="{FF2B5EF4-FFF2-40B4-BE49-F238E27FC236}">
                <a16:creationId xmlns:a16="http://schemas.microsoft.com/office/drawing/2014/main" id="{B53EA871-DBC1-29AE-E6CF-2E111C4BE10F}"/>
              </a:ext>
            </a:extLst>
          </p:cNvPr>
          <p:cNvPicPr>
            <a:picLocks noGrp="1" noChangeAspect="1"/>
          </p:cNvPicPr>
          <p:nvPr>
            <p:ph idx="1"/>
          </p:nvPr>
        </p:nvPicPr>
        <p:blipFill>
          <a:blip r:embed="rId8"/>
          <a:stretch>
            <a:fillRect/>
          </a:stretch>
        </p:blipFill>
        <p:spPr>
          <a:xfrm>
            <a:off x="9753407" y="2552700"/>
            <a:ext cx="1600200" cy="2711196"/>
          </a:xfrm>
        </p:spPr>
      </p:pic>
      <p:graphicFrame>
        <p:nvGraphicFramePr>
          <p:cNvPr id="10" name="מציין מיקום תוכן 2" descr="גרפיקת Smart Art של סמל">
            <a:extLst>
              <a:ext uri="{FF2B5EF4-FFF2-40B4-BE49-F238E27FC236}">
                <a16:creationId xmlns:a16="http://schemas.microsoft.com/office/drawing/2014/main" id="{9B76EC8D-251B-D942-662E-2222E6AE72C9}"/>
              </a:ext>
            </a:extLst>
          </p:cNvPr>
          <p:cNvGraphicFramePr>
            <a:graphicFrameLocks noChangeAspect="1"/>
          </p:cNvGraphicFramePr>
          <p:nvPr>
            <p:extLst>
              <p:ext uri="{D42A27DB-BD31-4B8C-83A1-F6EECF244321}">
                <p14:modId xmlns:p14="http://schemas.microsoft.com/office/powerpoint/2010/main" val="3322455013"/>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367398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מלבן 9">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pic>
        <p:nvPicPr>
          <p:cNvPr id="5" name="תמונה 4" descr="אבוקדו ופלפלים על קרש חיתוך">
            <a:extLst>
              <a:ext uri="{FF2B5EF4-FFF2-40B4-BE49-F238E27FC236}">
                <a16:creationId xmlns:a16="http://schemas.microsoft.com/office/drawing/2014/main" id="{92C4C2DA-90B8-3144-9F35-4567B528019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flipH="1">
            <a:off x="0" y="10"/>
            <a:ext cx="12191980" cy="6857989"/>
          </a:xfrm>
          <a:prstGeom prst="rect">
            <a:avLst/>
          </a:prstGeom>
        </p:spPr>
      </p:pic>
      <p:sp>
        <p:nvSpPr>
          <p:cNvPr id="12" name="מלבן 11">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4" name="מלבן 13">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5C93519-6B29-1346-9FCB-0835B80531A4}"/>
              </a:ext>
            </a:extLst>
          </p:cNvPr>
          <p:cNvSpPr>
            <a:spLocks noGrp="1"/>
          </p:cNvSpPr>
          <p:nvPr>
            <p:ph type="ctrTitle"/>
          </p:nvPr>
        </p:nvSpPr>
        <p:spPr>
          <a:xfrm flipH="1">
            <a:off x="1173480" y="1432223"/>
            <a:ext cx="9966960" cy="3035808"/>
          </a:xfrm>
        </p:spPr>
        <p:txBody>
          <a:bodyPr rtlCol="1" anchor="b">
            <a:normAutofit/>
          </a:bodyPr>
          <a:lstStyle/>
          <a:p>
            <a:pPr algn="r" rtl="1"/>
            <a:r>
              <a:rPr lang="he-IL" b="1">
                <a:solidFill>
                  <a:srgbClr val="FFFFFF"/>
                </a:solidFill>
                <a:latin typeface="Tahoma" panose="020B0604030504040204" pitchFamily="34" charset="0"/>
                <a:ea typeface="Tahoma" panose="020B0604030504040204" pitchFamily="34" charset="0"/>
                <a:cs typeface="Tahoma" panose="020B0604030504040204" pitchFamily="34" charset="0"/>
              </a:rPr>
              <a:t>תודה</a:t>
            </a:r>
          </a:p>
        </p:txBody>
      </p:sp>
      <p:sp>
        <p:nvSpPr>
          <p:cNvPr id="3" name="כותרת משנה 2">
            <a:extLst>
              <a:ext uri="{FF2B5EF4-FFF2-40B4-BE49-F238E27FC236}">
                <a16:creationId xmlns:a16="http://schemas.microsoft.com/office/drawing/2014/main" id="{D698B4E1-5F4F-8E4F-97D2-0176CBCC4A51}"/>
              </a:ext>
            </a:extLst>
          </p:cNvPr>
          <p:cNvSpPr>
            <a:spLocks noGrp="1"/>
          </p:cNvSpPr>
          <p:nvPr>
            <p:ph type="subTitle" idx="1"/>
          </p:nvPr>
        </p:nvSpPr>
        <p:spPr>
          <a:xfrm flipH="1">
            <a:off x="3230880" y="4389120"/>
            <a:ext cx="7891272" cy="1069848"/>
          </a:xfrm>
        </p:spPr>
        <p:txBody>
          <a:bodyPr rtlCol="1">
            <a:normAutofit fontScale="92500" lnSpcReduction="20000"/>
          </a:bodyPr>
          <a:lstStyle/>
          <a:p>
            <a:pPr algn="r" rtl="1"/>
            <a:r>
              <a:rPr lang="he-IL">
                <a:solidFill>
                  <a:srgbClr val="FFFFFF"/>
                </a:solidFill>
                <a:latin typeface="Tahoma" panose="020B0604030504040204" pitchFamily="34" charset="0"/>
                <a:ea typeface="Tahoma" panose="020B0604030504040204" pitchFamily="34" charset="0"/>
                <a:cs typeface="Tahoma" panose="020B0604030504040204" pitchFamily="34" charset="0"/>
              </a:rPr>
              <a:t>אתם מוזמנים לשמוע שיעורים נוספים בקול הלשון </a:t>
            </a:r>
          </a:p>
          <a:p>
            <a:pPr algn="r" rtl="1"/>
            <a:r>
              <a:rPr lang="he-IL">
                <a:solidFill>
                  <a:srgbClr val="FFFFFF"/>
                </a:solidFill>
                <a:latin typeface="Tahoma" panose="020B0604030504040204" pitchFamily="34" charset="0"/>
                <a:ea typeface="Tahoma" panose="020B0604030504040204" pitchFamily="34" charset="0"/>
                <a:cs typeface="Tahoma" panose="020B0604030504040204" pitchFamily="34" charset="0"/>
              </a:rPr>
              <a:t>ובערוץ </a:t>
            </a:r>
            <a:r>
              <a:rPr lang="he-IL" err="1">
                <a:solidFill>
                  <a:srgbClr val="FFFFFF"/>
                </a:solidFill>
                <a:latin typeface="Tahoma" panose="020B0604030504040204" pitchFamily="34" charset="0"/>
                <a:ea typeface="Tahoma" panose="020B0604030504040204" pitchFamily="34" charset="0"/>
                <a:cs typeface="Tahoma" panose="020B0604030504040204" pitchFamily="34" charset="0"/>
              </a:rPr>
              <a:t>היוטיוב</a:t>
            </a:r>
            <a:r>
              <a:rPr lang="he-IL">
                <a:solidFill>
                  <a:srgbClr val="FFFFFF"/>
                </a:solidFill>
                <a:latin typeface="Tahoma" panose="020B0604030504040204" pitchFamily="34" charset="0"/>
                <a:ea typeface="Tahoma" panose="020B0604030504040204" pitchFamily="34" charset="0"/>
                <a:cs typeface="Tahoma" panose="020B0604030504040204" pitchFamily="34" charset="0"/>
              </a:rPr>
              <a:t> </a:t>
            </a:r>
          </a:p>
          <a:p>
            <a:pPr algn="r" rtl="1"/>
            <a:r>
              <a:rPr lang="he-IL">
                <a:solidFill>
                  <a:srgbClr val="FFFFFF"/>
                </a:solidFill>
                <a:latin typeface="Tahoma" panose="020B0604030504040204" pitchFamily="34" charset="0"/>
                <a:ea typeface="Tahoma" panose="020B0604030504040204" pitchFamily="34" charset="0"/>
                <a:cs typeface="Tahoma" panose="020B0604030504040204" pitchFamily="34" charset="0"/>
              </a:rPr>
              <a:t>בחיפוש השם יהודה טאוב. </a:t>
            </a:r>
          </a:p>
        </p:txBody>
      </p:sp>
    </p:spTree>
    <p:extLst>
      <p:ext uri="{BB962C8B-B14F-4D97-AF65-F5344CB8AC3E}">
        <p14:creationId xmlns:p14="http://schemas.microsoft.com/office/powerpoint/2010/main" val="256556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20A6E3-62E9-7D8D-0D7F-607409CA850E}"/>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F2016BB-5A64-422F-DCF1-7E4AA5C39F40}"/>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45B417E2-7A29-5485-6DF3-86610E88BF1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350A3CA-1870-6B24-10C6-09BC6F661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B427CDD-CD4A-1B7C-7783-689BC88A5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DB6A198-EB36-7997-EE81-43E9AC5C6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EAA73910-3711-12BE-7B01-5915A4020012}"/>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23</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4C4506E3-4B80-6681-2796-4D292C202BD2}"/>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08DF90C-A1B4-A019-3609-6640CB706413}"/>
              </a:ext>
            </a:extLst>
          </p:cNvPr>
          <p:cNvSpPr txBox="1"/>
          <p:nvPr/>
        </p:nvSpPr>
        <p:spPr>
          <a:xfrm>
            <a:off x="6104780" y="0"/>
            <a:ext cx="6087220" cy="3908762"/>
          </a:xfrm>
          <a:prstGeom prst="rect">
            <a:avLst/>
          </a:prstGeom>
          <a:noFill/>
        </p:spPr>
        <p:txBody>
          <a:bodyPr wrap="square" rtlCol="1">
            <a:spAutoFit/>
          </a:bodyPr>
          <a:lstStyle/>
          <a:p>
            <a:pPr algn="ctr"/>
            <a:r>
              <a:rPr lang="he-IL" sz="3200" b="1" dirty="0"/>
              <a:t>לעשות למען הכלל</a:t>
            </a:r>
          </a:p>
          <a:p>
            <a:endParaRPr lang="he-IL" dirty="0"/>
          </a:p>
          <a:p>
            <a:pPr marL="285750" indent="-285750">
              <a:buFont typeface="Wingdings" panose="05000000000000000000" pitchFamily="2" charset="2"/>
              <a:buChar char="v"/>
            </a:pPr>
            <a:r>
              <a:rPr lang="he-IL" dirty="0"/>
              <a:t> בציבור החרדי רגילים בדרך כלל ללמד את האדם לעשות בעיקר למען עצמו. שיגדל בתורה, שיהיה בעל מידות ועוד. </a:t>
            </a:r>
          </a:p>
          <a:p>
            <a:pPr marL="285750" indent="-285750">
              <a:buFont typeface="Wingdings" panose="05000000000000000000" pitchFamily="2" charset="2"/>
              <a:buChar char="v"/>
            </a:pPr>
            <a:r>
              <a:rPr lang="he-IL" dirty="0"/>
              <a:t>בקושי רב נמצא מאמרים ושיחות לעשות למען כלל ישראל. </a:t>
            </a:r>
          </a:p>
          <a:p>
            <a:pPr marL="285750" indent="-285750">
              <a:buFont typeface="Wingdings" panose="05000000000000000000" pitchFamily="2" charset="2"/>
              <a:buChar char="v"/>
            </a:pPr>
            <a:r>
              <a:rPr lang="he-IL" dirty="0"/>
              <a:t>לדוגמא היכן נמצא הרצאה ללכת לגור בנתיבות בשביל לעזור לכלל ישראל. </a:t>
            </a:r>
          </a:p>
          <a:p>
            <a:pPr marL="285750" indent="-285750">
              <a:buFont typeface="Wingdings" panose="05000000000000000000" pitchFamily="2" charset="2"/>
              <a:buChar char="v"/>
            </a:pPr>
            <a:r>
              <a:rPr lang="he-IL" dirty="0"/>
              <a:t>להפקיר את עצמו למען טובת הרבים.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341453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C80400-6D27-24A3-1690-EA89AE1F0944}"/>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D6593DEC-6FA7-1F4F-B4C8-A2EFD544B30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4301245-54E0-0CF0-4212-A9F4D2528F34}"/>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6A4F4C6C-03E5-1D7F-233F-83D58AF82E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9FCECEC-DB06-3DDA-479B-152370AD07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1233CB3-4BB3-5780-8FA2-A4434CFB9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0C8C12A-0910-6602-0ACD-972EBE2CB106}"/>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24</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2551594-F2F7-ED8B-A928-C7C78A2DB18C}"/>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730E3DA8-14CD-388E-1454-DF27670102C2}"/>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57C67775-F069-7BD1-EBB5-81F6F83375BD}"/>
              </a:ext>
            </a:extLst>
          </p:cNvPr>
          <p:cNvPicPr>
            <a:picLocks noChangeAspect="1"/>
          </p:cNvPicPr>
          <p:nvPr/>
        </p:nvPicPr>
        <p:blipFill>
          <a:blip r:embed="rId11"/>
          <a:stretch>
            <a:fillRect/>
          </a:stretch>
        </p:blipFill>
        <p:spPr>
          <a:xfrm>
            <a:off x="6706192" y="0"/>
            <a:ext cx="4870021" cy="6858000"/>
          </a:xfrm>
          <a:prstGeom prst="rect">
            <a:avLst/>
          </a:prstGeom>
        </p:spPr>
      </p:pic>
    </p:spTree>
    <p:custDataLst>
      <p:tags r:id="rId1"/>
    </p:custDataLst>
    <p:extLst>
      <p:ext uri="{BB962C8B-B14F-4D97-AF65-F5344CB8AC3E}">
        <p14:creationId xmlns:p14="http://schemas.microsoft.com/office/powerpoint/2010/main" val="4676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BB2E98-0E40-A265-21A0-B735696C800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11226D5B-B1F0-CB56-FCF6-F582E7BE3E21}"/>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CEA7C62-06E6-FB8D-96F4-AEDEC5D7C27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3D3743D-A65D-43DA-D3B9-2B1A1DD84F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0153B40-AB22-F2E9-E1DC-5AA47C934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9E2EEB58-79B5-0DA1-C11E-664300A18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FAE64A06-085B-2B12-BCC5-94E51E60891E}"/>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25</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0670DC29-D0DB-BDBC-80A9-DE807720B20F}"/>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C2A54739-DBF2-2F87-A0A4-004BAF226F15}"/>
              </a:ext>
            </a:extLst>
          </p:cNvPr>
          <p:cNvSpPr txBox="1"/>
          <p:nvPr/>
        </p:nvSpPr>
        <p:spPr>
          <a:xfrm>
            <a:off x="6104780" y="0"/>
            <a:ext cx="6087220" cy="2739211"/>
          </a:xfrm>
          <a:prstGeom prst="rect">
            <a:avLst/>
          </a:prstGeom>
          <a:noFill/>
        </p:spPr>
        <p:txBody>
          <a:bodyPr wrap="square" rtlCol="1">
            <a:spAutoFit/>
          </a:bodyPr>
          <a:lstStyle/>
          <a:p>
            <a:pPr algn="ctr"/>
            <a:r>
              <a:rPr lang="he-IL" sz="3200" b="1" dirty="0"/>
              <a:t>חובת היחיד למסור עצמו </a:t>
            </a:r>
          </a:p>
          <a:p>
            <a:pPr algn="ctr"/>
            <a:r>
              <a:rPr lang="he-IL" sz="3200" b="1" dirty="0"/>
              <a:t>למען הכלל</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A48B5243-BB4F-6110-0565-153F10C59C01}"/>
              </a:ext>
            </a:extLst>
          </p:cNvPr>
          <p:cNvPicPr>
            <a:picLocks noChangeAspect="1"/>
          </p:cNvPicPr>
          <p:nvPr/>
        </p:nvPicPr>
        <p:blipFill>
          <a:blip r:embed="rId11"/>
          <a:stretch>
            <a:fillRect/>
          </a:stretch>
        </p:blipFill>
        <p:spPr>
          <a:xfrm>
            <a:off x="6792173" y="0"/>
            <a:ext cx="4362501" cy="6858000"/>
          </a:xfrm>
          <a:prstGeom prst="rect">
            <a:avLst/>
          </a:prstGeom>
        </p:spPr>
      </p:pic>
    </p:spTree>
    <p:custDataLst>
      <p:tags r:id="rId1"/>
    </p:custDataLst>
    <p:extLst>
      <p:ext uri="{BB962C8B-B14F-4D97-AF65-F5344CB8AC3E}">
        <p14:creationId xmlns:p14="http://schemas.microsoft.com/office/powerpoint/2010/main" val="21589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20F384-6745-77E6-FD32-7EABED9E75AE}"/>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D39F1E05-AAC7-8A34-ABCF-8A81BD7D62F7}"/>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A060C7A-5A1C-491C-E0C5-8B82445A98A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EA343BA9-6ABB-B01C-D1EB-8DE35E578B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9F2C4DA2-A8DD-DD87-B736-F2DA59B9A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0AEB9E66-C3DD-D071-499C-37A746048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84A7165-424D-94C8-0E3A-24049E88C42F}"/>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26</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302D7D02-0F01-DB56-93FF-AD9B7CE8CB8A}"/>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5C9659F7-9B31-1543-7D09-269264B10D7A}"/>
              </a:ext>
            </a:extLst>
          </p:cNvPr>
          <p:cNvSpPr txBox="1"/>
          <p:nvPr/>
        </p:nvSpPr>
        <p:spPr>
          <a:xfrm>
            <a:off x="6104780" y="0"/>
            <a:ext cx="6087220" cy="2739211"/>
          </a:xfrm>
          <a:prstGeom prst="rect">
            <a:avLst/>
          </a:prstGeom>
          <a:noFill/>
        </p:spPr>
        <p:txBody>
          <a:bodyPr wrap="square" rtlCol="1">
            <a:spAutoFit/>
          </a:bodyPr>
          <a:lstStyle/>
          <a:p>
            <a:pPr algn="ctr"/>
            <a:r>
              <a:rPr lang="he-IL" sz="3200" b="1" dirty="0"/>
              <a:t>מדרגת האדם</a:t>
            </a:r>
          </a:p>
          <a:p>
            <a:pPr algn="ctr"/>
            <a:r>
              <a:rPr lang="he-IL" sz="3200" b="1" dirty="0"/>
              <a:t>הסבא </a:t>
            </a:r>
            <a:r>
              <a:rPr lang="he-IL" sz="3200" b="1" dirty="0" err="1"/>
              <a:t>מנוברדוק</a:t>
            </a:r>
            <a:endParaRPr lang="he-IL" sz="3200" b="1" dirty="0"/>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42253EA4-3A88-5E56-0058-08F6454B900C}"/>
              </a:ext>
            </a:extLst>
          </p:cNvPr>
          <p:cNvPicPr>
            <a:picLocks noChangeAspect="1"/>
          </p:cNvPicPr>
          <p:nvPr/>
        </p:nvPicPr>
        <p:blipFill>
          <a:blip r:embed="rId11"/>
          <a:stretch>
            <a:fillRect/>
          </a:stretch>
        </p:blipFill>
        <p:spPr>
          <a:xfrm>
            <a:off x="6714916" y="-67112"/>
            <a:ext cx="4382792" cy="6858000"/>
          </a:xfrm>
          <a:prstGeom prst="rect">
            <a:avLst/>
          </a:prstGeom>
        </p:spPr>
      </p:pic>
    </p:spTree>
    <p:custDataLst>
      <p:tags r:id="rId1"/>
    </p:custDataLst>
    <p:extLst>
      <p:ext uri="{BB962C8B-B14F-4D97-AF65-F5344CB8AC3E}">
        <p14:creationId xmlns:p14="http://schemas.microsoft.com/office/powerpoint/2010/main" val="203445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8EA173-2B7D-CB8C-2E8F-C87DFD093C1E}"/>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71E16E22-D45D-5D70-36CB-C1C3C3BEDAEC}"/>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9243B50-9AE5-CFDB-95A2-8D21107A072D}"/>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F1A06A5B-2EEE-E398-3DF2-90D75F1E9F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D22D59ED-DE27-224E-01E7-E04800B09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85A3AA0C-33BD-FBEA-3586-3E0629EE1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F7731757-7E36-7C57-C09E-D6BBDB8CC647}"/>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27</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10AC242-1816-0BD8-5662-1BB01DBF47AB}"/>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940848B6-3F18-2D8A-4DD0-E9B5668603FB}"/>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350DCB02-19DA-24CF-3FBE-0415559DC3BE}"/>
              </a:ext>
            </a:extLst>
          </p:cNvPr>
          <p:cNvPicPr>
            <a:picLocks noChangeAspect="1"/>
          </p:cNvPicPr>
          <p:nvPr/>
        </p:nvPicPr>
        <p:blipFill>
          <a:blip r:embed="rId11"/>
          <a:stretch>
            <a:fillRect/>
          </a:stretch>
        </p:blipFill>
        <p:spPr>
          <a:xfrm>
            <a:off x="6703388" y="75501"/>
            <a:ext cx="4338735" cy="6858000"/>
          </a:xfrm>
          <a:prstGeom prst="rect">
            <a:avLst/>
          </a:prstGeom>
        </p:spPr>
      </p:pic>
    </p:spTree>
    <p:custDataLst>
      <p:tags r:id="rId1"/>
    </p:custDataLst>
    <p:extLst>
      <p:ext uri="{BB962C8B-B14F-4D97-AF65-F5344CB8AC3E}">
        <p14:creationId xmlns:p14="http://schemas.microsoft.com/office/powerpoint/2010/main" val="184381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8A63E8-F744-2AA1-EE14-02602B6F579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782D29B0-C274-5C7C-ED43-8B948C7EB55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08117F6D-666F-5211-022D-8BB8DBAE7783}"/>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EE78B6A3-A346-2833-390E-BC28772C84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C8DA834-15BB-9A38-7EBE-DFCBAFECE8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E48C749-F6CC-C90C-A40B-97ED6A472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616998C7-CB51-23B7-235C-74C48D31F5A4}"/>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28</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97C11FD7-DA83-52A5-93F0-2CA99901CF49}"/>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B744A3E-8214-FAF6-2275-13CB9CB46D8F}"/>
              </a:ext>
            </a:extLst>
          </p:cNvPr>
          <p:cNvSpPr txBox="1"/>
          <p:nvPr/>
        </p:nvSpPr>
        <p:spPr>
          <a:xfrm>
            <a:off x="6104780" y="0"/>
            <a:ext cx="6087220" cy="3231654"/>
          </a:xfrm>
          <a:prstGeom prst="rect">
            <a:avLst/>
          </a:prstGeom>
          <a:noFill/>
        </p:spPr>
        <p:txBody>
          <a:bodyPr wrap="square" rtlCol="1">
            <a:spAutoFit/>
          </a:bodyPr>
          <a:lstStyle/>
          <a:p>
            <a:pPr algn="ctr"/>
            <a:r>
              <a:rPr lang="he-IL" sz="3200" b="1" dirty="0"/>
              <a:t>הלוקח אחריות</a:t>
            </a:r>
          </a:p>
          <a:p>
            <a:pPr algn="ctr"/>
            <a:r>
              <a:rPr lang="he-IL" sz="3200" b="1" dirty="0"/>
              <a:t>זוכה להמון עזרה משמים</a:t>
            </a:r>
          </a:p>
          <a:p>
            <a:pPr algn="ctr"/>
            <a:endParaRPr lang="he-IL" sz="3200" b="1" dirty="0"/>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6" name="תמונה 5">
            <a:extLst>
              <a:ext uri="{FF2B5EF4-FFF2-40B4-BE49-F238E27FC236}">
                <a16:creationId xmlns:a16="http://schemas.microsoft.com/office/drawing/2014/main" id="{15AB0ED9-ABC9-A614-759C-6A375A25046D}"/>
              </a:ext>
            </a:extLst>
          </p:cNvPr>
          <p:cNvPicPr>
            <a:picLocks noChangeAspect="1"/>
          </p:cNvPicPr>
          <p:nvPr/>
        </p:nvPicPr>
        <p:blipFill>
          <a:blip r:embed="rId11"/>
          <a:stretch>
            <a:fillRect/>
          </a:stretch>
        </p:blipFill>
        <p:spPr>
          <a:xfrm>
            <a:off x="6549080" y="0"/>
            <a:ext cx="4597018" cy="6858000"/>
          </a:xfrm>
          <a:prstGeom prst="rect">
            <a:avLst/>
          </a:prstGeom>
        </p:spPr>
      </p:pic>
    </p:spTree>
    <p:custDataLst>
      <p:tags r:id="rId1"/>
    </p:custDataLst>
    <p:extLst>
      <p:ext uri="{BB962C8B-B14F-4D97-AF65-F5344CB8AC3E}">
        <p14:creationId xmlns:p14="http://schemas.microsoft.com/office/powerpoint/2010/main" val="188318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16E5BA-BA74-E50E-23E6-6D45A7BC2B2F}"/>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3FF67BEF-9F86-A201-FF6E-CD02C665DBF2}"/>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E8AC20E-C1ED-374E-2BD3-D4625B063D99}"/>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854E22A8-2A9D-0EB0-A143-51C27E65A2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6BFED562-E319-35F0-8CDC-33FCCCA663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3690781-53EE-8F0A-5027-276A0A558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B259E92-BA58-A300-2378-F68B779E9369}"/>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29</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D1D4D92-FC6D-8745-532E-D7A419DE947E}"/>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38FCEAA2-D79A-9A09-7BB5-78A3CD0540DE}"/>
              </a:ext>
            </a:extLst>
          </p:cNvPr>
          <p:cNvSpPr txBox="1"/>
          <p:nvPr/>
        </p:nvSpPr>
        <p:spPr>
          <a:xfrm>
            <a:off x="6104780" y="0"/>
            <a:ext cx="6087220" cy="2246769"/>
          </a:xfrm>
          <a:prstGeom prst="rect">
            <a:avLst/>
          </a:prstGeom>
          <a:noFill/>
        </p:spPr>
        <p:txBody>
          <a:bodyPr wrap="square" rtlCol="1">
            <a:spAutoFit/>
          </a:bodyPr>
          <a:lstStyle/>
          <a:p>
            <a:pPr algn="ctr"/>
            <a:r>
              <a:rPr lang="he-IL" sz="3200" b="1" dirty="0"/>
              <a:t>מצוות קידוש השם</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7" name="תמונה 6">
            <a:extLst>
              <a:ext uri="{FF2B5EF4-FFF2-40B4-BE49-F238E27FC236}">
                <a16:creationId xmlns:a16="http://schemas.microsoft.com/office/drawing/2014/main" id="{7E40B136-4315-417C-C8F7-398C600585A5}"/>
              </a:ext>
            </a:extLst>
          </p:cNvPr>
          <p:cNvPicPr>
            <a:picLocks noChangeAspect="1"/>
          </p:cNvPicPr>
          <p:nvPr/>
        </p:nvPicPr>
        <p:blipFill>
          <a:blip r:embed="rId11"/>
          <a:stretch>
            <a:fillRect/>
          </a:stretch>
        </p:blipFill>
        <p:spPr>
          <a:xfrm>
            <a:off x="5942818" y="587229"/>
            <a:ext cx="3057952" cy="2476846"/>
          </a:xfrm>
          <a:prstGeom prst="rect">
            <a:avLst/>
          </a:prstGeom>
        </p:spPr>
      </p:pic>
      <p:pic>
        <p:nvPicPr>
          <p:cNvPr id="9" name="תמונה 8">
            <a:extLst>
              <a:ext uri="{FF2B5EF4-FFF2-40B4-BE49-F238E27FC236}">
                <a16:creationId xmlns:a16="http://schemas.microsoft.com/office/drawing/2014/main" id="{19ACE03D-9464-F9C1-70F7-933C0CDFBBF8}"/>
              </a:ext>
            </a:extLst>
          </p:cNvPr>
          <p:cNvPicPr>
            <a:picLocks noChangeAspect="1"/>
          </p:cNvPicPr>
          <p:nvPr/>
        </p:nvPicPr>
        <p:blipFill>
          <a:blip r:embed="rId12"/>
          <a:stretch>
            <a:fillRect/>
          </a:stretch>
        </p:blipFill>
        <p:spPr>
          <a:xfrm>
            <a:off x="8979848" y="561096"/>
            <a:ext cx="3124636" cy="6296904"/>
          </a:xfrm>
          <a:prstGeom prst="rect">
            <a:avLst/>
          </a:prstGeom>
        </p:spPr>
      </p:pic>
    </p:spTree>
    <p:custDataLst>
      <p:tags r:id="rId1"/>
    </p:custDataLst>
    <p:extLst>
      <p:ext uri="{BB962C8B-B14F-4D97-AF65-F5344CB8AC3E}">
        <p14:creationId xmlns:p14="http://schemas.microsoft.com/office/powerpoint/2010/main" val="374312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40A210-AE85-FDD6-2E85-82D0B0C9B26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0D9D0788-F18C-977A-202A-6F1EF027924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7FEF6FE1-F6B9-6710-6584-010E325973D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84F889AB-806B-4ECA-BA12-245462758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6A2E5082-91F8-E171-1D55-0B65DD69E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EE226962-1552-DC97-C1A5-372282D08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804B7EA3-2875-D086-6EE4-86A2797719B9}"/>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30</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F0E5BECE-5CB8-598A-04BE-C829A6965D6E}"/>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6B59F8B-FA71-DB70-CE48-00A87B83346D}"/>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הוראת הרב שך</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7" name="תמונה 6">
            <a:extLst>
              <a:ext uri="{FF2B5EF4-FFF2-40B4-BE49-F238E27FC236}">
                <a16:creationId xmlns:a16="http://schemas.microsoft.com/office/drawing/2014/main" id="{77D00933-AAF3-B905-4FD0-2B33620482E6}"/>
              </a:ext>
            </a:extLst>
          </p:cNvPr>
          <p:cNvPicPr>
            <a:picLocks noChangeAspect="1"/>
          </p:cNvPicPr>
          <p:nvPr/>
        </p:nvPicPr>
        <p:blipFill>
          <a:blip r:embed="rId11"/>
          <a:stretch>
            <a:fillRect/>
          </a:stretch>
        </p:blipFill>
        <p:spPr>
          <a:xfrm>
            <a:off x="0" y="1124125"/>
            <a:ext cx="9507277" cy="4896533"/>
          </a:xfrm>
          <a:prstGeom prst="rect">
            <a:avLst/>
          </a:prstGeom>
        </p:spPr>
      </p:pic>
    </p:spTree>
    <p:custDataLst>
      <p:tags r:id="rId1"/>
    </p:custDataLst>
    <p:extLst>
      <p:ext uri="{BB962C8B-B14F-4D97-AF65-F5344CB8AC3E}">
        <p14:creationId xmlns:p14="http://schemas.microsoft.com/office/powerpoint/2010/main" val="12467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A06518-4B3B-67A7-7D4C-9B2B307F2D01}"/>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FA5D2C19-C26B-1C02-3433-E1B6B390F9F5}"/>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DE1D1A3-5A32-B68C-926F-A9E1FE63DF00}"/>
              </a:ext>
            </a:extLst>
          </p:cNvPr>
          <p:cNvSpPr>
            <a:spLocks noGrp="1"/>
          </p:cNvSpPr>
          <p:nvPr>
            <p:ph type="title"/>
          </p:nvPr>
        </p:nvSpPr>
        <p:spPr>
          <a:xfrm flipH="1">
            <a:off x="491614" y="484632"/>
            <a:ext cx="3669325" cy="1609344"/>
          </a:xfrm>
          <a:ln>
            <a:noFill/>
          </a:ln>
        </p:spPr>
        <p:txBody>
          <a:bodyPr rtlCol="1">
            <a:normAutofit fontScale="90000"/>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סיפור הקמת ישיבת רחובות</a:t>
            </a:r>
          </a:p>
        </p:txBody>
      </p:sp>
      <p:grpSp>
        <p:nvGrpSpPr>
          <p:cNvPr id="83" name="קבוצה 82">
            <a:extLst>
              <a:ext uri="{FF2B5EF4-FFF2-40B4-BE49-F238E27FC236}">
                <a16:creationId xmlns:a16="http://schemas.microsoft.com/office/drawing/2014/main" id="{19CE2E94-57D6-CA24-7F5E-41FDBA4DFB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8972EB9A-EEDC-236D-A03C-1DEB058DB3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4625D122-87A3-94FA-2C46-69301CE9C2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7A32071-A6C8-2CA4-4AF0-81D57788F6B7}"/>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31</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CFB8AA9-0765-3757-A630-55A84282E371}"/>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7BA02DBD-27FF-D7D3-9A3F-C71A1C2E2C0C}"/>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7" name="תמונה 6">
            <a:extLst>
              <a:ext uri="{FF2B5EF4-FFF2-40B4-BE49-F238E27FC236}">
                <a16:creationId xmlns:a16="http://schemas.microsoft.com/office/drawing/2014/main" id="{62A475E5-0530-6076-AF53-9CD1E13B2811}"/>
              </a:ext>
            </a:extLst>
          </p:cNvPr>
          <p:cNvPicPr>
            <a:picLocks noChangeAspect="1"/>
          </p:cNvPicPr>
          <p:nvPr/>
        </p:nvPicPr>
        <p:blipFill>
          <a:blip r:embed="rId11"/>
          <a:stretch>
            <a:fillRect/>
          </a:stretch>
        </p:blipFill>
        <p:spPr>
          <a:xfrm>
            <a:off x="4210743" y="0"/>
            <a:ext cx="7730115" cy="6858000"/>
          </a:xfrm>
          <a:prstGeom prst="rect">
            <a:avLst/>
          </a:prstGeom>
        </p:spPr>
      </p:pic>
      <p:pic>
        <p:nvPicPr>
          <p:cNvPr id="9" name="תמונה 8">
            <a:extLst>
              <a:ext uri="{FF2B5EF4-FFF2-40B4-BE49-F238E27FC236}">
                <a16:creationId xmlns:a16="http://schemas.microsoft.com/office/drawing/2014/main" id="{DC1EDDF6-F3B7-F935-066C-59E7E460D7EE}"/>
              </a:ext>
            </a:extLst>
          </p:cNvPr>
          <p:cNvPicPr>
            <a:picLocks noChangeAspect="1"/>
          </p:cNvPicPr>
          <p:nvPr/>
        </p:nvPicPr>
        <p:blipFill>
          <a:blip r:embed="rId12"/>
          <a:stretch>
            <a:fillRect/>
          </a:stretch>
        </p:blipFill>
        <p:spPr>
          <a:xfrm>
            <a:off x="633656" y="2022028"/>
            <a:ext cx="3391373" cy="4105848"/>
          </a:xfrm>
          <a:prstGeom prst="rect">
            <a:avLst/>
          </a:prstGeom>
        </p:spPr>
      </p:pic>
    </p:spTree>
    <p:custDataLst>
      <p:tags r:id="rId1"/>
    </p:custDataLst>
    <p:extLst>
      <p:ext uri="{BB962C8B-B14F-4D97-AF65-F5344CB8AC3E}">
        <p14:creationId xmlns:p14="http://schemas.microsoft.com/office/powerpoint/2010/main" val="412242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890120-6464-6AA7-C450-7CF77DFD614B}"/>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FDABEC6-FADB-6540-3D3E-71298CE3DA3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9EC7494-2A42-4A4E-26CA-0E1F6D71370C}"/>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27FF4776-EB6F-B717-23C3-14E0E41581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579F90EF-CC52-D424-74DB-DE0A9C77F5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39031B0-270E-3CAB-9E2C-D895B22DA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CF8F8168-4372-6A94-6C46-5BF6113779DE}"/>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32</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94DC69D9-C87F-13FD-B35F-5FF2E90D8156}"/>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BC123581-2B80-FEE2-FC94-655E56B07EDB}"/>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pic>
        <p:nvPicPr>
          <p:cNvPr id="7" name="תמונה 6">
            <a:extLst>
              <a:ext uri="{FF2B5EF4-FFF2-40B4-BE49-F238E27FC236}">
                <a16:creationId xmlns:a16="http://schemas.microsoft.com/office/drawing/2014/main" id="{95EAEEC0-C04E-6E84-893E-8B02FF8B8979}"/>
              </a:ext>
            </a:extLst>
          </p:cNvPr>
          <p:cNvPicPr>
            <a:picLocks noChangeAspect="1"/>
          </p:cNvPicPr>
          <p:nvPr/>
        </p:nvPicPr>
        <p:blipFill>
          <a:blip r:embed="rId11"/>
          <a:stretch>
            <a:fillRect/>
          </a:stretch>
        </p:blipFill>
        <p:spPr>
          <a:xfrm>
            <a:off x="2665616" y="682987"/>
            <a:ext cx="9192908" cy="3982006"/>
          </a:xfrm>
          <a:prstGeom prst="rect">
            <a:avLst/>
          </a:prstGeom>
        </p:spPr>
      </p:pic>
    </p:spTree>
    <p:custDataLst>
      <p:tags r:id="rId1"/>
    </p:custDataLst>
    <p:extLst>
      <p:ext uri="{BB962C8B-B14F-4D97-AF65-F5344CB8AC3E}">
        <p14:creationId xmlns:p14="http://schemas.microsoft.com/office/powerpoint/2010/main" val="363823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495A68-259D-CAF5-0273-B75F7C31A5D0}"/>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BCC80C80-CF5D-00D8-DB53-DAFED281CB5C}"/>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B84BFF7F-57F4-8D74-6561-5A1113C5D4A6}"/>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9E44172D-631B-B53C-2C41-8BB89848A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9122F01-5BD0-E10D-408C-9C7D70AFCC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0332A3CE-FFCD-65FC-772F-1B6157E01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AF62A2C-5F7A-E46E-0671-A60A4783C443}"/>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33</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AACB9A24-A442-7156-47C6-37BDA8F357DA}"/>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AFB535B-5EA6-450A-C2F9-4EC8AD26E4FC}"/>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223210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DEC32F-24C4-1151-0A85-1339BE5F583F}"/>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1693F3DA-7376-DE8C-5901-A0840EBD6C1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A5754D4-0B47-52B7-93E4-E541D21BE2ED}"/>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312FF85A-533D-28B5-8923-AAB96151EB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5D156D3A-C1A0-EF06-37F6-043A1E6AD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B53B21B2-78C1-B7B6-8B7D-81068C8B70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6B03F195-EDCB-5E48-C477-075C4E447422}"/>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34</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821EF06-28B1-B7E5-19C7-4666AC2432A0}"/>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AFC08D08-FED2-E3C0-CEA6-D07DFC1605D6}"/>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142531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FD23BB-8979-7EE4-29B0-EB1BF20F294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4BBCED4-A8D5-84F9-5B23-E0BA5F28C1A0}"/>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1D1D5C9-4D69-B53B-CCA1-0FB1E45AA5F6}"/>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D89FE108-4B0A-769E-1283-CB1E58C67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A67A964-A34D-774C-A5C6-69A82F253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AA6161A-662B-7790-0A52-1E6CCE9FF7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093D841-6E80-A13C-FAB8-99CA44AC0101}"/>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35</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4D10944-6DFC-2003-4DDB-9E5A63C0DC41}"/>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540EA29A-A91A-38BE-3389-08A0453D854D}"/>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33942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301012-E1A4-4E9A-D217-8FB240C58E08}"/>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0B7A80D9-FE36-A2A1-E9AB-1CDF7ACE9F30}"/>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4A29023-7BD8-7889-C312-C447DE850392}"/>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D100A327-A712-04CA-FD1B-843DE1B910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41313F31-C281-65D9-99F0-1CB453A462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0CAC095A-198C-334B-8119-7BAFED36B6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B3E71ACE-01F9-74DB-3BCA-FE3525137896}"/>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36</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70ACAC4C-0726-CBBE-93CB-D7E886D63474}"/>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DF65226E-9AF0-9C8C-BB76-0F3880BC1809}"/>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392834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22F946-2039-4051-E28A-87FCC61863F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7B1B9B2C-092C-AEA2-9DE1-928CE9423F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66BC258-1981-61D7-C46B-CC30F1C8479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143D52A6-54BA-CE9D-18A8-ED04C87693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53337903-5C6D-47AF-8E6E-593111D8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E35C7F2-D55B-AD2E-A307-DE1431512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BB3B1BA-1D97-9B0B-DF3B-08A4C81311B9}"/>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37</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B917365-2E53-4D1E-8062-F10F86242DF5}"/>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39F306E6-F97B-8297-2A5A-C838EFDF3AB7}"/>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244520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1ACF37-C3EA-C51E-9B46-D6D2307D95A2}"/>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4F2264EE-223A-6D4C-8800-CDA54A68773D}"/>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B7730FF5-196F-415E-D582-C37ACBDADD93}"/>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36AB7D62-65DD-F7C8-8CEE-D4CF44116A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37C1ABDD-044B-A39E-DE7E-B6E2EB4C71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98EB4725-396A-01C2-AEB5-954EA3090F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BDA9C4A2-35AC-11BB-F0FA-9580ED5696D8}"/>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38</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820C7A5-AEF9-0A41-1A27-79A1BB18CD5F}"/>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80B1D96-E056-0D26-53E7-4402F70A2C6D}"/>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267159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3D8AC6-03CA-30F8-1572-79A840EDAF64}"/>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C744347-79B7-3918-3C22-3F6A01FBB98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F7674431-832B-592E-C9BB-FB0D62F2ED3C}"/>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34109457-FF57-8A6A-E026-B8358B7A0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C8F7717F-8801-F3AC-A829-57926D735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D698534-69C7-DC93-FC85-DD064368F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62B017D-74BF-48E6-DCEF-1F20279F9F88}"/>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39</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D28750B9-7B84-1BFA-F9D9-7E8F5F61725A}"/>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932E813-D890-BB20-9CBA-C50A5F3FCCDA}"/>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240304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E4945E-DB68-9EE7-E11F-AA2B33AC5EC7}"/>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959E8219-36EF-9957-E455-DC053AA30E7A}"/>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6EA4FE6-B0E3-6319-EE33-7931AE430129}"/>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9A90FE32-DDC5-C466-33C7-0776020211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3E1CF50B-BF8E-4542-8467-58C01150F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B4FBAEAC-02AB-7F42-7F7D-74E8530E8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15C553F-475E-B722-E592-5D59D0564DEC}"/>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40</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E26F529-257A-00AE-EA43-83FE8ABA5F45}"/>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B45018A0-52D8-EE72-7679-E732F46BC68D}"/>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149052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36024F-B0C8-2E2E-FA76-0C433CAD833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F2E9C3A5-1055-3FB3-B877-0D3725917F11}"/>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1A67795-0CB8-8E75-4024-EB51B0E684F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EF379751-6A55-DC38-D4B9-876D6A3C72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979133E4-CD0F-9050-9A44-EF976C037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6690F2B1-0A4E-3EF4-A8DF-27C379FB67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B73A68C-C608-F9AB-A008-E5D7A99CAC50}"/>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41</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BF71DAD-EABB-9B58-F749-4049D528A9EE}"/>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2A1491BE-79F6-6612-60FB-94756A3CF8CD}"/>
              </a:ext>
            </a:extLst>
          </p:cNvPr>
          <p:cNvSpPr txBox="1"/>
          <p:nvPr/>
        </p:nvSpPr>
        <p:spPr>
          <a:xfrm>
            <a:off x="6104780" y="0"/>
            <a:ext cx="6087220" cy="2246769"/>
          </a:xfrm>
          <a:prstGeom prst="rect">
            <a:avLst/>
          </a:prstGeom>
          <a:noFill/>
        </p:spPr>
        <p:txBody>
          <a:bodyPr wrap="square" rtlCol="1">
            <a:spAutoFit/>
          </a:bodyPr>
          <a:lstStyle/>
          <a:p>
            <a:pPr algn="ctr"/>
            <a:r>
              <a:rPr lang="he-IL" sz="3200" b="1" dirty="0"/>
              <a:t>ההשפעה על הסביבה</a:t>
            </a:r>
          </a:p>
          <a:p>
            <a:endParaRPr lang="he-IL" dirty="0"/>
          </a:p>
          <a:p>
            <a:pPr marL="285750" indent="-285750">
              <a:buFont typeface="Wingdings" panose="05000000000000000000" pitchFamily="2" charset="2"/>
              <a:buChar char="v"/>
            </a:pPr>
            <a:r>
              <a:rPr lang="he-IL" dirty="0"/>
              <a:t> </a:t>
            </a:r>
          </a:p>
          <a:p>
            <a:pPr marL="285750" indent="-285750">
              <a:buFont typeface="Wingdings" panose="05000000000000000000" pitchFamily="2" charset="2"/>
              <a:buChar char="v"/>
            </a:pPr>
            <a:endParaRPr lang="he-IL" dirty="0"/>
          </a:p>
          <a:p>
            <a:pPr marL="285750" indent="-285750">
              <a:buFont typeface="Wingdings" panose="05000000000000000000" pitchFamily="2" charset="2"/>
              <a:buChar char="v"/>
            </a:pPr>
            <a:endParaRPr lang="he-IL" dirty="0"/>
          </a:p>
          <a:p>
            <a:endParaRPr lang="he-IL" dirty="0"/>
          </a:p>
          <a:p>
            <a:endParaRPr lang="he-IL" dirty="0"/>
          </a:p>
        </p:txBody>
      </p:sp>
    </p:spTree>
    <p:custDataLst>
      <p:tags r:id="rId1"/>
    </p:custDataLst>
    <p:extLst>
      <p:ext uri="{BB962C8B-B14F-4D97-AF65-F5344CB8AC3E}">
        <p14:creationId xmlns:p14="http://schemas.microsoft.com/office/powerpoint/2010/main" val="175688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8|6.1|1.3|203.7|53.2|13.1|11.7|12.7"/>
</p:tagLst>
</file>

<file path=ppt/tags/tag2.xml><?xml version="1.0" encoding="utf-8"?>
<p:tagLst xmlns:a="http://schemas.openxmlformats.org/drawingml/2006/main" xmlns:r="http://schemas.openxmlformats.org/officeDocument/2006/relationships" xmlns:p="http://schemas.openxmlformats.org/presentationml/2006/main">
  <p:tag name="TIMING" val="|3.5|11.7|135.9|19.8"/>
</p:tagLst>
</file>

<file path=ppt/tags/tag3.xml><?xml version="1.0" encoding="utf-8"?>
<p:tagLst xmlns:a="http://schemas.openxmlformats.org/drawingml/2006/main" xmlns:r="http://schemas.openxmlformats.org/officeDocument/2006/relationships" xmlns:p="http://schemas.openxmlformats.org/presentationml/2006/main">
  <p:tag name="TIMING" val="|7.4|17.4|9.6|11.1|33.8|14.1"/>
</p:tagLst>
</file>

<file path=ppt/tags/tag4.xml><?xml version="1.0" encoding="utf-8"?>
<p:tagLst xmlns:a="http://schemas.openxmlformats.org/drawingml/2006/main" xmlns:r="http://schemas.openxmlformats.org/officeDocument/2006/relationships" xmlns:p="http://schemas.openxmlformats.org/presentationml/2006/main">
  <p:tag name="TIMING" val="|1|0.5|16.1"/>
</p:tagLst>
</file>

<file path=ppt/tags/tag5.xml><?xml version="1.0" encoding="utf-8"?>
<p:tagLst xmlns:a="http://schemas.openxmlformats.org/drawingml/2006/main" xmlns:r="http://schemas.openxmlformats.org/officeDocument/2006/relationships" xmlns:p="http://schemas.openxmlformats.org/presentationml/2006/main">
  <p:tag name="TIMING" val="|1|0.5|16.1"/>
</p:tagLst>
</file>

<file path=ppt/tags/tag6.xml><?xml version="1.0" encoding="utf-8"?>
<p:tagLst xmlns:a="http://schemas.openxmlformats.org/drawingml/2006/main" xmlns:r="http://schemas.openxmlformats.org/officeDocument/2006/relationships" xmlns:p="http://schemas.openxmlformats.org/presentationml/2006/main">
  <p:tag name="TIMING" val="|1|0.5|16.1"/>
</p:tagLst>
</file>

<file path=ppt/tags/tag7.xml><?xml version="1.0" encoding="utf-8"?>
<p:tagLst xmlns:a="http://schemas.openxmlformats.org/drawingml/2006/main" xmlns:r="http://schemas.openxmlformats.org/officeDocument/2006/relationships" xmlns:p="http://schemas.openxmlformats.org/presentationml/2006/main">
  <p:tag name="TIMING" val="|1|0.5|16.1"/>
</p:tagLst>
</file>

<file path=ppt/tags/tag8.xml><?xml version="1.0" encoding="utf-8"?>
<p:tagLst xmlns:a="http://schemas.openxmlformats.org/drawingml/2006/main" xmlns:r="http://schemas.openxmlformats.org/officeDocument/2006/relationships" xmlns:p="http://schemas.openxmlformats.org/presentationml/2006/main">
  <p:tag name="TIMING" val="|1|0.5|16.1"/>
</p:tagLst>
</file>

<file path=ppt/tags/tag9.xml><?xml version="1.0" encoding="utf-8"?>
<p:tagLst xmlns:a="http://schemas.openxmlformats.org/drawingml/2006/main" xmlns:r="http://schemas.openxmlformats.org/officeDocument/2006/relationships" xmlns:p="http://schemas.openxmlformats.org/presentationml/2006/main">
  <p:tag name="TIMING" val="|1|0.5|16.1"/>
</p:tagLst>
</file>

<file path=ppt/tags/tag10.xml><?xml version="1.0" encoding="utf-8"?>
<p:tagLst xmlns:a="http://schemas.openxmlformats.org/drawingml/2006/main" xmlns:r="http://schemas.openxmlformats.org/officeDocument/2006/relationships" xmlns:p="http://schemas.openxmlformats.org/presentationml/2006/main">
  <p:tag name="TIMING" val="|299.8|2"/>
</p:tagLst>
</file>

<file path=ppt/tags/tag11.xml><?xml version="1.0" encoding="utf-8"?>
<p:tagLst xmlns:a="http://schemas.openxmlformats.org/drawingml/2006/main" xmlns:r="http://schemas.openxmlformats.org/officeDocument/2006/relationships" xmlns:p="http://schemas.openxmlformats.org/presentationml/2006/main">
  <p:tag name="TIMING" val="|66.5|2.1|23.6|4.8|13.8|14"/>
</p:tagLst>
</file>

<file path=ppt/tags/tag12.xml><?xml version="1.0" encoding="utf-8"?>
<p:tagLst xmlns:a="http://schemas.openxmlformats.org/drawingml/2006/main" xmlns:r="http://schemas.openxmlformats.org/officeDocument/2006/relationships" xmlns:p="http://schemas.openxmlformats.org/presentationml/2006/main">
  <p:tag name="TIMING" val="|1|0.5|16.1"/>
</p:tagLst>
</file>

<file path=ppt/tags/tag13.xml><?xml version="1.0" encoding="utf-8"?>
<p:tagLst xmlns:a="http://schemas.openxmlformats.org/drawingml/2006/main" xmlns:r="http://schemas.openxmlformats.org/officeDocument/2006/relationships" xmlns:p="http://schemas.openxmlformats.org/presentationml/2006/main">
  <p:tag name="TIMING" val="|195.4|24.5"/>
</p:tagLst>
</file>

<file path=ppt/tags/tag14.xml><?xml version="1.0" encoding="utf-8"?>
<p:tagLst xmlns:a="http://schemas.openxmlformats.org/drawingml/2006/main" xmlns:r="http://schemas.openxmlformats.org/officeDocument/2006/relationships" xmlns:p="http://schemas.openxmlformats.org/presentationml/2006/main">
  <p:tag name="TIMING" val="|9.1|131.5|1.1|0.7"/>
</p:tagLst>
</file>

<file path=ppt/tags/tag15.xml><?xml version="1.0" encoding="utf-8"?>
<p:tagLst xmlns:a="http://schemas.openxmlformats.org/drawingml/2006/main" xmlns:r="http://schemas.openxmlformats.org/officeDocument/2006/relationships" xmlns:p="http://schemas.openxmlformats.org/presentationml/2006/main">
  <p:tag name="TIMING" val="|0.9|0.5|9|11.1|0.7|11.3"/>
</p:tagLst>
</file>

<file path=ppt/tags/tag16.xml><?xml version="1.0" encoding="utf-8"?>
<p:tagLst xmlns:a="http://schemas.openxmlformats.org/drawingml/2006/main" xmlns:r="http://schemas.openxmlformats.org/officeDocument/2006/relationships" xmlns:p="http://schemas.openxmlformats.org/presentationml/2006/main">
  <p:tag name="TIMING" val="|159.7|1.3"/>
</p:tagLst>
</file>

<file path=ppt/tags/tag17.xml><?xml version="1.0" encoding="utf-8"?>
<p:tagLst xmlns:a="http://schemas.openxmlformats.org/drawingml/2006/main" xmlns:r="http://schemas.openxmlformats.org/officeDocument/2006/relationships" xmlns:p="http://schemas.openxmlformats.org/presentationml/2006/main">
  <p:tag name="TIMING" val="|149.3|1.5|0.9|1.1|169.3"/>
</p:tagLst>
</file>

<file path=ppt/tags/tag18.xml><?xml version="1.0" encoding="utf-8"?>
<p:tagLst xmlns:a="http://schemas.openxmlformats.org/drawingml/2006/main" xmlns:r="http://schemas.openxmlformats.org/officeDocument/2006/relationships" xmlns:p="http://schemas.openxmlformats.org/presentationml/2006/main">
  <p:tag name="TIMING" val="|1|0.5|16.1"/>
</p:tagLst>
</file>

<file path=ppt/tags/tag19.xml><?xml version="1.0" encoding="utf-8"?>
<p:tagLst xmlns:a="http://schemas.openxmlformats.org/drawingml/2006/main" xmlns:r="http://schemas.openxmlformats.org/officeDocument/2006/relationships" xmlns:p="http://schemas.openxmlformats.org/presentationml/2006/main">
  <p:tag name="TIMING" val="|1|0.5|16.1"/>
</p:tagLst>
</file>

<file path=ppt/tags/tag20.xml><?xml version="1.0" encoding="utf-8"?>
<p:tagLst xmlns:a="http://schemas.openxmlformats.org/drawingml/2006/main" xmlns:r="http://schemas.openxmlformats.org/officeDocument/2006/relationships" xmlns:p="http://schemas.openxmlformats.org/presentationml/2006/main">
  <p:tag name="TIMING" val="|1|0.5|16.1"/>
</p:tagLst>
</file>

<file path=ppt/tags/tag21.xml><?xml version="1.0" encoding="utf-8"?>
<p:tagLst xmlns:a="http://schemas.openxmlformats.org/drawingml/2006/main" xmlns:r="http://schemas.openxmlformats.org/officeDocument/2006/relationships" xmlns:p="http://schemas.openxmlformats.org/presentationml/2006/main">
  <p:tag name="TIMING" val="|1|0.5|16.1"/>
</p:tagLst>
</file>

<file path=ppt/tags/tag22.xml><?xml version="1.0" encoding="utf-8"?>
<p:tagLst xmlns:a="http://schemas.openxmlformats.org/drawingml/2006/main" xmlns:r="http://schemas.openxmlformats.org/officeDocument/2006/relationships" xmlns:p="http://schemas.openxmlformats.org/presentationml/2006/main">
  <p:tag name="TIMING" val="|1|0.5|16.1"/>
</p:tagLst>
</file>

<file path=ppt/tags/tag23.xml><?xml version="1.0" encoding="utf-8"?>
<p:tagLst xmlns:a="http://schemas.openxmlformats.org/drawingml/2006/main" xmlns:r="http://schemas.openxmlformats.org/officeDocument/2006/relationships" xmlns:p="http://schemas.openxmlformats.org/presentationml/2006/main">
  <p:tag name="TIMING" val="|1|0.5|16.1"/>
</p:tagLst>
</file>

<file path=ppt/tags/tag24.xml><?xml version="1.0" encoding="utf-8"?>
<p:tagLst xmlns:a="http://schemas.openxmlformats.org/drawingml/2006/main" xmlns:r="http://schemas.openxmlformats.org/officeDocument/2006/relationships" xmlns:p="http://schemas.openxmlformats.org/presentationml/2006/main">
  <p:tag name="TIMING" val="|1|0.5|16.1"/>
</p:tagLst>
</file>

<file path=ppt/tags/tag25.xml><?xml version="1.0" encoding="utf-8"?>
<p:tagLst xmlns:a="http://schemas.openxmlformats.org/drawingml/2006/main" xmlns:r="http://schemas.openxmlformats.org/officeDocument/2006/relationships" xmlns:p="http://schemas.openxmlformats.org/presentationml/2006/main">
  <p:tag name="TIMING" val="|1|0.5|16.1"/>
</p:tagLst>
</file>

<file path=ppt/tags/tag26.xml><?xml version="1.0" encoding="utf-8"?>
<p:tagLst xmlns:a="http://schemas.openxmlformats.org/drawingml/2006/main" xmlns:r="http://schemas.openxmlformats.org/officeDocument/2006/relationships" xmlns:p="http://schemas.openxmlformats.org/presentationml/2006/main">
  <p:tag name="TIMING" val="|1|0.5|16.1"/>
</p:tagLst>
</file>

<file path=ppt/tags/tag27.xml><?xml version="1.0" encoding="utf-8"?>
<p:tagLst xmlns:a="http://schemas.openxmlformats.org/drawingml/2006/main" xmlns:r="http://schemas.openxmlformats.org/officeDocument/2006/relationships" xmlns:p="http://schemas.openxmlformats.org/presentationml/2006/main">
  <p:tag name="TIMING" val="|1|0.5|16.1"/>
</p:tagLst>
</file>

<file path=ppt/tags/tag28.xml><?xml version="1.0" encoding="utf-8"?>
<p:tagLst xmlns:a="http://schemas.openxmlformats.org/drawingml/2006/main" xmlns:r="http://schemas.openxmlformats.org/officeDocument/2006/relationships" xmlns:p="http://schemas.openxmlformats.org/presentationml/2006/main">
  <p:tag name="TIMING" val="|1|0.5|16.1"/>
</p:tagLst>
</file>

<file path=ppt/tags/tag29.xml><?xml version="1.0" encoding="utf-8"?>
<p:tagLst xmlns:a="http://schemas.openxmlformats.org/drawingml/2006/main" xmlns:r="http://schemas.openxmlformats.org/officeDocument/2006/relationships" xmlns:p="http://schemas.openxmlformats.org/presentationml/2006/main">
  <p:tag name="TIMING" val="|1|0.5|16.1"/>
</p:tagLst>
</file>

<file path=ppt/tags/tag30.xml><?xml version="1.0" encoding="utf-8"?>
<p:tagLst xmlns:a="http://schemas.openxmlformats.org/drawingml/2006/main" xmlns:r="http://schemas.openxmlformats.org/officeDocument/2006/relationships" xmlns:p="http://schemas.openxmlformats.org/presentationml/2006/main">
  <p:tag name="TIMING" val="|1|0.5|16.1"/>
</p:tagLst>
</file>

<file path=ppt/tags/tag31.xml><?xml version="1.0" encoding="utf-8"?>
<p:tagLst xmlns:a="http://schemas.openxmlformats.org/drawingml/2006/main" xmlns:r="http://schemas.openxmlformats.org/officeDocument/2006/relationships" xmlns:p="http://schemas.openxmlformats.org/presentationml/2006/main">
  <p:tag name="TIMING" val="|1|0.5|16.1"/>
</p:tagLst>
</file>

<file path=ppt/tags/tag32.xml><?xml version="1.0" encoding="utf-8"?>
<p:tagLst xmlns:a="http://schemas.openxmlformats.org/drawingml/2006/main" xmlns:r="http://schemas.openxmlformats.org/officeDocument/2006/relationships" xmlns:p="http://schemas.openxmlformats.org/presentationml/2006/main">
  <p:tag name="TIMING" val="|1|0.5|16.1"/>
</p:tagLst>
</file>

<file path=ppt/tags/tag33.xml><?xml version="1.0" encoding="utf-8"?>
<p:tagLst xmlns:a="http://schemas.openxmlformats.org/drawingml/2006/main" xmlns:r="http://schemas.openxmlformats.org/officeDocument/2006/relationships" xmlns:p="http://schemas.openxmlformats.org/presentationml/2006/main">
  <p:tag name="TIMING" val="|1|0.5|16.1"/>
</p:tagLst>
</file>

<file path=ppt/tags/tag34.xml><?xml version="1.0" encoding="utf-8"?>
<p:tagLst xmlns:a="http://schemas.openxmlformats.org/drawingml/2006/main" xmlns:r="http://schemas.openxmlformats.org/officeDocument/2006/relationships" xmlns:p="http://schemas.openxmlformats.org/presentationml/2006/main">
  <p:tag name="TIMING" val="|1|0.5|16.1"/>
</p:tagLst>
</file>

<file path=ppt/tags/tag35.xml><?xml version="1.0" encoding="utf-8"?>
<p:tagLst xmlns:a="http://schemas.openxmlformats.org/drawingml/2006/main" xmlns:r="http://schemas.openxmlformats.org/officeDocument/2006/relationships" xmlns:p="http://schemas.openxmlformats.org/presentationml/2006/main">
  <p:tag name="TIMING" val="|1|0.5|16.1"/>
</p:tagLst>
</file>

<file path=ppt/tags/tag36.xml><?xml version="1.0" encoding="utf-8"?>
<p:tagLst xmlns:a="http://schemas.openxmlformats.org/drawingml/2006/main" xmlns:r="http://schemas.openxmlformats.org/officeDocument/2006/relationships" xmlns:p="http://schemas.openxmlformats.org/presentationml/2006/main">
  <p:tag name="TIMING" val="|1|0.5|16.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5F63BB-8299-4DC6-BEF4-D74C2867262F}">
  <ds:schemaRefs>
    <ds:schemaRef ds:uri="71af3243-3dd4-4a8d-8c0d-dd76da1f02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8D68FF4-BAD0-4642-AF13-8C81E6DA6F2D}">
  <ds:schemaRefs>
    <ds:schemaRef ds:uri="http://schemas.microsoft.com/sharepoint/v3/contenttype/forms"/>
  </ds:schemaRefs>
</ds:datastoreItem>
</file>

<file path=customXml/itemProps3.xml><?xml version="1.0" encoding="utf-8"?>
<ds:datastoreItem xmlns:ds="http://schemas.openxmlformats.org/officeDocument/2006/customXml" ds:itemID="{A20D8A54-1D72-4F92-B62A-7D5313FD6544}">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הפקת עיצוב</Template>
  <TotalTime>272</TotalTime>
  <Words>2578</Words>
  <Application>Microsoft Office PowerPoint</Application>
  <PresentationFormat>מסך רחב</PresentationFormat>
  <Paragraphs>466</Paragraphs>
  <Slides>41</Slides>
  <Notes>38</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41</vt:i4>
      </vt:variant>
    </vt:vector>
  </HeadingPairs>
  <TitlesOfParts>
    <vt:vector size="45" baseType="lpstr">
      <vt:lpstr>Arial</vt:lpstr>
      <vt:lpstr>Tahoma</vt:lpstr>
      <vt:lpstr>Wingdings</vt:lpstr>
      <vt:lpstr>סוג עץ</vt:lpstr>
      <vt:lpstr>המצווה לגור בערי הפירפריה</vt:lpstr>
      <vt:lpstr>התהליך שלנו</vt:lpstr>
      <vt:lpstr>מצגת של PowerPoint‏</vt:lpstr>
      <vt:lpstr>הוראה למעשה</vt:lpstr>
      <vt:lpstr>התהליך שלנו</vt:lpstr>
      <vt:lpstr>התהליך שלנו</vt:lpstr>
      <vt:lpstr>התהליך שלנו</vt:lpstr>
      <vt:lpstr>התהליך שלנו</vt:lpstr>
      <vt:lpstr>מצגת של PowerPoint‏</vt:lpstr>
      <vt:lpstr>מצגת של PowerPoint‏</vt:lpstr>
      <vt:lpstr>התהליך שלנו</vt:lpstr>
      <vt:lpstr>התהליך שלנו</vt:lpstr>
      <vt:lpstr>התהליך שלנו</vt:lpstr>
      <vt:lpstr>התהליך שלנו</vt:lpstr>
      <vt:lpstr>התהליך שלנו</vt:lpstr>
      <vt:lpstr>המעלות של הפריפריה</vt:lpstr>
      <vt:lpstr>מצגת של PowerPoint‏</vt:lpstr>
      <vt:lpstr>התהליך שלנו</vt:lpstr>
      <vt:lpstr>התהליך שלנו</vt:lpstr>
      <vt:lpstr>התהליך שלנו</vt:lpstr>
      <vt:lpstr>מצגת של PowerPoint‏</vt:lpstr>
      <vt:lpstr>תודה</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סיפור הקמת ישיבת רחובות</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2024-12-04T01:06:05Z</dcterms:created>
  <dcterms:modified xsi:type="dcterms:W3CDTF">2024-12-11T05:23:26Z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