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40"/>
  </p:notesMasterIdLst>
  <p:sldIdLst>
    <p:sldId id="256" r:id="rId6"/>
    <p:sldId id="670" r:id="rId7"/>
    <p:sldId id="671" r:id="rId8"/>
    <p:sldId id="672" r:id="rId9"/>
    <p:sldId id="673" r:id="rId10"/>
    <p:sldId id="674" r:id="rId11"/>
    <p:sldId id="675" r:id="rId12"/>
    <p:sldId id="676" r:id="rId13"/>
    <p:sldId id="677" r:id="rId14"/>
    <p:sldId id="678" r:id="rId15"/>
    <p:sldId id="679" r:id="rId16"/>
    <p:sldId id="680" r:id="rId17"/>
    <p:sldId id="681" r:id="rId18"/>
    <p:sldId id="682" r:id="rId19"/>
    <p:sldId id="683" r:id="rId20"/>
    <p:sldId id="684" r:id="rId21"/>
    <p:sldId id="685" r:id="rId22"/>
    <p:sldId id="686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699" r:id="rId36"/>
    <p:sldId id="700" r:id="rId37"/>
    <p:sldId id="701" r:id="rId38"/>
    <p:sldId id="702" r:id="rId39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670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76885A-D7E0-1142-8A35-E16B7D29C1D7}" v="78" dt="2024-04-24T15:14:53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 /><Relationship Id="rId13" Type="http://schemas.openxmlformats.org/officeDocument/2006/relationships/slide" Target="slides/slide8.xml" /><Relationship Id="rId18" Type="http://schemas.openxmlformats.org/officeDocument/2006/relationships/slide" Target="slides/slide13.xml" /><Relationship Id="rId26" Type="http://schemas.openxmlformats.org/officeDocument/2006/relationships/slide" Target="slides/slide21.xml" /><Relationship Id="rId39" Type="http://schemas.openxmlformats.org/officeDocument/2006/relationships/slide" Target="slides/slide34.xml" /><Relationship Id="rId3" Type="http://schemas.openxmlformats.org/officeDocument/2006/relationships/slideMaster" Target="slideMasters/slideMaster3.xml" /><Relationship Id="rId21" Type="http://schemas.openxmlformats.org/officeDocument/2006/relationships/slide" Target="slides/slide16.xml" /><Relationship Id="rId34" Type="http://schemas.openxmlformats.org/officeDocument/2006/relationships/slide" Target="slides/slide29.xml" /><Relationship Id="rId42" Type="http://schemas.openxmlformats.org/officeDocument/2006/relationships/viewProps" Target="viewProps.xml" /><Relationship Id="rId47" Type="http://schemas.microsoft.com/office/2018/10/relationships/authors" Target="authors.xml" /><Relationship Id="rId7" Type="http://schemas.openxmlformats.org/officeDocument/2006/relationships/slide" Target="slides/slide2.xml" /><Relationship Id="rId12" Type="http://schemas.openxmlformats.org/officeDocument/2006/relationships/slide" Target="slides/slide7.xml" /><Relationship Id="rId17" Type="http://schemas.openxmlformats.org/officeDocument/2006/relationships/slide" Target="slides/slide12.xml" /><Relationship Id="rId25" Type="http://schemas.openxmlformats.org/officeDocument/2006/relationships/slide" Target="slides/slide20.xml" /><Relationship Id="rId33" Type="http://schemas.openxmlformats.org/officeDocument/2006/relationships/slide" Target="slides/slide28.xml" /><Relationship Id="rId38" Type="http://schemas.openxmlformats.org/officeDocument/2006/relationships/slide" Target="slides/slide33.xml" /><Relationship Id="rId46" Type="http://schemas.microsoft.com/office/2015/10/relationships/revisionInfo" Target="revisionInfo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1.xml" /><Relationship Id="rId20" Type="http://schemas.openxmlformats.org/officeDocument/2006/relationships/slide" Target="slides/slide15.xml" /><Relationship Id="rId29" Type="http://schemas.openxmlformats.org/officeDocument/2006/relationships/slide" Target="slides/slide24.xml" /><Relationship Id="rId41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11" Type="http://schemas.openxmlformats.org/officeDocument/2006/relationships/slide" Target="slides/slide6.xml" /><Relationship Id="rId24" Type="http://schemas.openxmlformats.org/officeDocument/2006/relationships/slide" Target="slides/slide19.xml" /><Relationship Id="rId32" Type="http://schemas.openxmlformats.org/officeDocument/2006/relationships/slide" Target="slides/slide27.xml" /><Relationship Id="rId37" Type="http://schemas.openxmlformats.org/officeDocument/2006/relationships/slide" Target="slides/slide32.xml" /><Relationship Id="rId40" Type="http://schemas.openxmlformats.org/officeDocument/2006/relationships/notesMaster" Target="notesMasters/notesMaster1.xml" /><Relationship Id="rId45" Type="http://schemas.microsoft.com/office/2016/11/relationships/changesInfo" Target="changesInfos/changesInfo1.xml" /><Relationship Id="rId5" Type="http://schemas.openxmlformats.org/officeDocument/2006/relationships/slideMaster" Target="slideMasters/slideMaster5.xml" /><Relationship Id="rId15" Type="http://schemas.openxmlformats.org/officeDocument/2006/relationships/slide" Target="slides/slide10.xml" /><Relationship Id="rId23" Type="http://schemas.openxmlformats.org/officeDocument/2006/relationships/slide" Target="slides/slide18.xml" /><Relationship Id="rId28" Type="http://schemas.openxmlformats.org/officeDocument/2006/relationships/slide" Target="slides/slide23.xml" /><Relationship Id="rId36" Type="http://schemas.openxmlformats.org/officeDocument/2006/relationships/slide" Target="slides/slide31.xml" /><Relationship Id="rId10" Type="http://schemas.openxmlformats.org/officeDocument/2006/relationships/slide" Target="slides/slide5.xml" /><Relationship Id="rId19" Type="http://schemas.openxmlformats.org/officeDocument/2006/relationships/slide" Target="slides/slide14.xml" /><Relationship Id="rId31" Type="http://schemas.openxmlformats.org/officeDocument/2006/relationships/slide" Target="slides/slide26.xml" /><Relationship Id="rId44" Type="http://schemas.openxmlformats.org/officeDocument/2006/relationships/tableStyles" Target="tableStyles.xml" /><Relationship Id="rId4" Type="http://schemas.openxmlformats.org/officeDocument/2006/relationships/slideMaster" Target="slideMasters/slideMaster4.xml" /><Relationship Id="rId9" Type="http://schemas.openxmlformats.org/officeDocument/2006/relationships/slide" Target="slides/slide4.xml" /><Relationship Id="rId14" Type="http://schemas.openxmlformats.org/officeDocument/2006/relationships/slide" Target="slides/slide9.xml" /><Relationship Id="rId22" Type="http://schemas.openxmlformats.org/officeDocument/2006/relationships/slide" Target="slides/slide17.xml" /><Relationship Id="rId27" Type="http://schemas.openxmlformats.org/officeDocument/2006/relationships/slide" Target="slides/slide22.xml" /><Relationship Id="rId30" Type="http://schemas.openxmlformats.org/officeDocument/2006/relationships/slide" Target="slides/slide25.xml" /><Relationship Id="rId35" Type="http://schemas.openxmlformats.org/officeDocument/2006/relationships/slide" Target="slides/slide30.xml" /><Relationship Id="rId43" Type="http://schemas.openxmlformats.org/officeDocument/2006/relationships/theme" Target="theme/theme1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8D76885A-D7E0-1142-8A35-E16B7D29C1D7}"/>
    <pc:docChg chg="custSel modSld">
      <pc:chgData name="יהודה טאוב" userId="80c2dbd02819b45c" providerId="LiveId" clId="{8D76885A-D7E0-1142-8A35-E16B7D29C1D7}" dt="2024-04-24T15:14:53.227" v="969" actId="20577"/>
      <pc:docMkLst>
        <pc:docMk/>
      </pc:docMkLst>
      <pc:sldChg chg="modSp">
        <pc:chgData name="יהודה טאוב" userId="80c2dbd02819b45c" providerId="LiveId" clId="{8D76885A-D7E0-1142-8A35-E16B7D29C1D7}" dt="2024-04-24T14:52:43.431" v="891" actId="20577"/>
        <pc:sldMkLst>
          <pc:docMk/>
          <pc:sldMk cId="1429896432" sldId="670"/>
        </pc:sldMkLst>
        <pc:spChg chg="mod">
          <ac:chgData name="יהודה טאוב" userId="80c2dbd02819b45c" providerId="LiveId" clId="{8D76885A-D7E0-1142-8A35-E16B7D29C1D7}" dt="2024-04-24T14:52:43.431" v="891" actId="20577"/>
          <ac:spMkLst>
            <pc:docMk/>
            <pc:sldMk cId="1429896432" sldId="670"/>
            <ac:spMk id="2" creationId="{6E5E004A-7240-C534-9710-CC2159C6095A}"/>
          </ac:spMkLst>
        </pc:spChg>
        <pc:spChg chg="mod">
          <ac:chgData name="יהודה טאוב" userId="80c2dbd02819b45c" providerId="LiveId" clId="{8D76885A-D7E0-1142-8A35-E16B7D29C1D7}" dt="2024-04-24T14:51:47.670" v="825" actId="20577"/>
          <ac:spMkLst>
            <pc:docMk/>
            <pc:sldMk cId="1429896432" sldId="670"/>
            <ac:spMk id="3" creationId="{CFBCB363-E023-ECFA-91B1-FC6E0E7B2F9A}"/>
          </ac:spMkLst>
        </pc:spChg>
      </pc:sldChg>
      <pc:sldChg chg="modSp">
        <pc:chgData name="יהודה טאוב" userId="80c2dbd02819b45c" providerId="LiveId" clId="{8D76885A-D7E0-1142-8A35-E16B7D29C1D7}" dt="2024-04-24T15:14:53.227" v="969" actId="20577"/>
        <pc:sldMkLst>
          <pc:docMk/>
          <pc:sldMk cId="2094133984" sldId="671"/>
        </pc:sldMkLst>
        <pc:spChg chg="mod">
          <ac:chgData name="יהודה טאוב" userId="80c2dbd02819b45c" providerId="LiveId" clId="{8D76885A-D7E0-1142-8A35-E16B7D29C1D7}" dt="2024-04-24T15:14:12.470" v="911" actId="20577"/>
          <ac:spMkLst>
            <pc:docMk/>
            <pc:sldMk cId="2094133984" sldId="671"/>
            <ac:spMk id="2" creationId="{6E5E004A-7240-C534-9710-CC2159C6095A}"/>
          </ac:spMkLst>
        </pc:spChg>
        <pc:spChg chg="mod">
          <ac:chgData name="יהודה טאוב" userId="80c2dbd02819b45c" providerId="LiveId" clId="{8D76885A-D7E0-1142-8A35-E16B7D29C1D7}" dt="2024-04-24T15:14:53.227" v="969" actId="20577"/>
          <ac:spMkLst>
            <pc:docMk/>
            <pc:sldMk cId="2094133984" sldId="671"/>
            <ac:spMk id="3" creationId="{CFBCB363-E023-ECFA-91B1-FC6E0E7B2F9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ט"ז/ניסן/תשפ"ד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 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 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4/24/2024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4/24/2024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4/24/2024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4/24/2024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4/24/2024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4/24/2024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4/24/2024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4/24/2024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4/24/2024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4/24/2024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4/24/2024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 /><Relationship Id="rId3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3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8.xml" /><Relationship Id="rId1" Type="http://schemas.openxmlformats.org/officeDocument/2006/relationships/slideLayout" Target="../slideLayouts/slideLayout17.xml" /><Relationship Id="rId6" Type="http://schemas.openxmlformats.org/officeDocument/2006/relationships/slideLayout" Target="../slideLayouts/slideLayout22.xml" /><Relationship Id="rId11" Type="http://schemas.openxmlformats.org/officeDocument/2006/relationships/slideLayout" Target="../slideLayouts/slideLayout27.xml" /><Relationship Id="rId5" Type="http://schemas.openxmlformats.org/officeDocument/2006/relationships/slideLayout" Target="../slideLayouts/slideLayout21.xml" /><Relationship Id="rId10" Type="http://schemas.openxmlformats.org/officeDocument/2006/relationships/slideLayout" Target="../slideLayouts/slideLayout26.xml" /><Relationship Id="rId4" Type="http://schemas.openxmlformats.org/officeDocument/2006/relationships/slideLayout" Target="../slideLayouts/slideLayout20.xml" /><Relationship Id="rId9" Type="http://schemas.openxmlformats.org/officeDocument/2006/relationships/slideLayout" Target="../slideLayouts/slideLayout25.xml" 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 /><Relationship Id="rId13" Type="http://schemas.openxmlformats.org/officeDocument/2006/relationships/slideLayout" Target="../slideLayouts/slideLayout40.xml" /><Relationship Id="rId3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4.xml" /><Relationship Id="rId12" Type="http://schemas.openxmlformats.org/officeDocument/2006/relationships/slideLayout" Target="../slideLayouts/slideLayout39.xml" /><Relationship Id="rId17" Type="http://schemas.openxmlformats.org/officeDocument/2006/relationships/theme" Target="../theme/theme3.xml" /><Relationship Id="rId2" Type="http://schemas.openxmlformats.org/officeDocument/2006/relationships/slideLayout" Target="../slideLayouts/slideLayout29.xml" /><Relationship Id="rId16" Type="http://schemas.openxmlformats.org/officeDocument/2006/relationships/slideLayout" Target="../slideLayouts/slideLayout43.xml" /><Relationship Id="rId1" Type="http://schemas.openxmlformats.org/officeDocument/2006/relationships/slideLayout" Target="../slideLayouts/slideLayout28.xml" /><Relationship Id="rId6" Type="http://schemas.openxmlformats.org/officeDocument/2006/relationships/slideLayout" Target="../slideLayouts/slideLayout33.xml" /><Relationship Id="rId11" Type="http://schemas.openxmlformats.org/officeDocument/2006/relationships/slideLayout" Target="../slideLayouts/slideLayout38.xml" /><Relationship Id="rId5" Type="http://schemas.openxmlformats.org/officeDocument/2006/relationships/slideLayout" Target="../slideLayouts/slideLayout32.xml" /><Relationship Id="rId15" Type="http://schemas.openxmlformats.org/officeDocument/2006/relationships/slideLayout" Target="../slideLayouts/slideLayout42.xml" /><Relationship Id="rId10" Type="http://schemas.openxmlformats.org/officeDocument/2006/relationships/slideLayout" Target="../slideLayouts/slideLayout37.xml" /><Relationship Id="rId4" Type="http://schemas.openxmlformats.org/officeDocument/2006/relationships/slideLayout" Target="../slideLayouts/slideLayout31.xml" /><Relationship Id="rId9" Type="http://schemas.openxmlformats.org/officeDocument/2006/relationships/slideLayout" Target="../slideLayouts/slideLayout36.xml" /><Relationship Id="rId14" Type="http://schemas.openxmlformats.org/officeDocument/2006/relationships/slideLayout" Target="../slideLayouts/slideLayout41.xml" 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 /><Relationship Id="rId13" Type="http://schemas.openxmlformats.org/officeDocument/2006/relationships/slideLayout" Target="../slideLayouts/slideLayout56.xml" /><Relationship Id="rId3" Type="http://schemas.openxmlformats.org/officeDocument/2006/relationships/slideLayout" Target="../slideLayouts/slideLayout46.xml" /><Relationship Id="rId7" Type="http://schemas.openxmlformats.org/officeDocument/2006/relationships/slideLayout" Target="../slideLayouts/slideLayout50.xml" /><Relationship Id="rId12" Type="http://schemas.openxmlformats.org/officeDocument/2006/relationships/slideLayout" Target="../slideLayouts/slideLayout55.xml" /><Relationship Id="rId17" Type="http://schemas.openxmlformats.org/officeDocument/2006/relationships/theme" Target="../theme/theme4.xml" /><Relationship Id="rId2" Type="http://schemas.openxmlformats.org/officeDocument/2006/relationships/slideLayout" Target="../slideLayouts/slideLayout45.xml" /><Relationship Id="rId16" Type="http://schemas.openxmlformats.org/officeDocument/2006/relationships/slideLayout" Target="../slideLayouts/slideLayout59.xml" /><Relationship Id="rId1" Type="http://schemas.openxmlformats.org/officeDocument/2006/relationships/slideLayout" Target="../slideLayouts/slideLayout44.xml" /><Relationship Id="rId6" Type="http://schemas.openxmlformats.org/officeDocument/2006/relationships/slideLayout" Target="../slideLayouts/slideLayout49.xml" /><Relationship Id="rId11" Type="http://schemas.openxmlformats.org/officeDocument/2006/relationships/slideLayout" Target="../slideLayouts/slideLayout54.xml" /><Relationship Id="rId5" Type="http://schemas.openxmlformats.org/officeDocument/2006/relationships/slideLayout" Target="../slideLayouts/slideLayout48.xml" /><Relationship Id="rId15" Type="http://schemas.openxmlformats.org/officeDocument/2006/relationships/slideLayout" Target="../slideLayouts/slideLayout58.xml" /><Relationship Id="rId10" Type="http://schemas.openxmlformats.org/officeDocument/2006/relationships/slideLayout" Target="../slideLayouts/slideLayout53.xml" /><Relationship Id="rId4" Type="http://schemas.openxmlformats.org/officeDocument/2006/relationships/slideLayout" Target="../slideLayouts/slideLayout47.xml" /><Relationship Id="rId9" Type="http://schemas.openxmlformats.org/officeDocument/2006/relationships/slideLayout" Target="../slideLayouts/slideLayout52.xml" /><Relationship Id="rId14" Type="http://schemas.openxmlformats.org/officeDocument/2006/relationships/slideLayout" Target="../slideLayouts/slideLayout57.xml" 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 /><Relationship Id="rId13" Type="http://schemas.openxmlformats.org/officeDocument/2006/relationships/slideLayout" Target="../slideLayouts/slideLayout72.xml" /><Relationship Id="rId3" Type="http://schemas.openxmlformats.org/officeDocument/2006/relationships/slideLayout" Target="../slideLayouts/slideLayout62.xml" /><Relationship Id="rId7" Type="http://schemas.openxmlformats.org/officeDocument/2006/relationships/slideLayout" Target="../slideLayouts/slideLayout66.xml" /><Relationship Id="rId12" Type="http://schemas.openxmlformats.org/officeDocument/2006/relationships/slideLayout" Target="../slideLayouts/slideLayout71.xml" /><Relationship Id="rId17" Type="http://schemas.openxmlformats.org/officeDocument/2006/relationships/theme" Target="../theme/theme5.xml" /><Relationship Id="rId2" Type="http://schemas.openxmlformats.org/officeDocument/2006/relationships/slideLayout" Target="../slideLayouts/slideLayout61.xml" /><Relationship Id="rId16" Type="http://schemas.openxmlformats.org/officeDocument/2006/relationships/slideLayout" Target="../slideLayouts/slideLayout75.xml" /><Relationship Id="rId1" Type="http://schemas.openxmlformats.org/officeDocument/2006/relationships/slideLayout" Target="../slideLayouts/slideLayout60.xml" /><Relationship Id="rId6" Type="http://schemas.openxmlformats.org/officeDocument/2006/relationships/slideLayout" Target="../slideLayouts/slideLayout65.xml" /><Relationship Id="rId11" Type="http://schemas.openxmlformats.org/officeDocument/2006/relationships/slideLayout" Target="../slideLayouts/slideLayout70.xml" /><Relationship Id="rId5" Type="http://schemas.openxmlformats.org/officeDocument/2006/relationships/slideLayout" Target="../slideLayouts/slideLayout64.xml" /><Relationship Id="rId15" Type="http://schemas.openxmlformats.org/officeDocument/2006/relationships/slideLayout" Target="../slideLayouts/slideLayout74.xml" /><Relationship Id="rId10" Type="http://schemas.openxmlformats.org/officeDocument/2006/relationships/slideLayout" Target="../slideLayouts/slideLayout69.xml" /><Relationship Id="rId4" Type="http://schemas.openxmlformats.org/officeDocument/2006/relationships/slideLayout" Target="../slideLayouts/slideLayout63.xml" /><Relationship Id="rId9" Type="http://schemas.openxmlformats.org/officeDocument/2006/relationships/slideLayout" Target="../slideLayouts/slideLayout68.xml" /><Relationship Id="rId14" Type="http://schemas.openxmlformats.org/officeDocument/2006/relationships/slideLayout" Target="../slideLayouts/slideLayout7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4/24/2024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4/24/2024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הלכות שמחה בחול </a:t>
            </a:r>
            <a:r>
              <a:rPr lang="he-IL" b="1" dirty="0" err="1">
                <a:solidFill>
                  <a:srgbClr val="FF66FF"/>
                </a:solidFill>
                <a:highlight>
                  <a:srgbClr val="FFFF00"/>
                </a:highlight>
              </a:rPr>
              <a:t>המעוד</a:t>
            </a:r>
            <a:endParaRPr lang="he-IL" b="1" dirty="0">
              <a:solidFill>
                <a:srgbClr val="FF66FF"/>
              </a:solidFill>
              <a:highlight>
                <a:srgbClr val="FFFF00"/>
              </a:highlight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232"/>
    </mc:Choice>
    <mc:Fallback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מצוות שמחה – בנשים וילדים</a:t>
            </a:r>
            <a:br>
              <a:rPr lang="he-IL" dirty="0"/>
            </a:br>
            <a:r>
              <a:rPr lang="he-IL" dirty="0"/>
              <a:t>מתוך הספר המדריך לחול המועד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שקונה פרחים לאשתו מקיים מצוות – לשמח את אשתו. </a:t>
            </a:r>
          </a:p>
          <a:p>
            <a:r>
              <a:rPr lang="he-IL" dirty="0"/>
              <a:t>לספר לילדים סיפור יפה בחול המועד וגם בכלל </a:t>
            </a:r>
            <a:r>
              <a:rPr lang="xx-YY" dirty="0"/>
              <a:t>מצוות שמחה.</a:t>
            </a:r>
            <a:r>
              <a:rPr lang="he-IL" dirty="0"/>
              <a:t> </a:t>
            </a:r>
          </a:p>
          <a:p>
            <a:r>
              <a:rPr lang="he-IL" dirty="0"/>
              <a:t>לספר לילדים זהו דבר חיוני כל השנה ובמשך השנה אין כל כך הרבה זמן לזה ולכן בחול המועד שיש קצת זמן מספר לילדים הרי מקיים בזה מצוות שמחה </a:t>
            </a:r>
            <a:r>
              <a:rPr lang="he-IL" dirty="0" err="1"/>
              <a:t>מאמש</a:t>
            </a:r>
            <a:r>
              <a:rPr lang="he-IL" dirty="0"/>
              <a:t>.
</a:t>
            </a:r>
            <a:r>
              <a:rPr lang="xx-YY" dirty="0"/>
              <a:t>במועדים  וזמנים מחד</a:t>
            </a:r>
            <a:r>
              <a:rPr lang="he-IL" dirty="0"/>
              <a:t>ש שהמצווה לשמח בניו הקטנים זה חלק ממצות השמחה שלו, ולא מדין חינוך שצריך לחנכם במצות שמחה. </a:t>
            </a:r>
          </a:p>
          <a:p>
            <a:r>
              <a:rPr lang="he-IL" dirty="0"/>
              <a:t>הנה מצאנו </a:t>
            </a:r>
            <a:r>
              <a:rPr lang="he-IL" dirty="0" err="1"/>
              <a:t>בחז</a:t>
            </a:r>
            <a:r>
              <a:rPr lang="he-IL" dirty="0"/>
              <a:t>''ל שיש מצווה לאדם לקרב את קרוביו – כמו שמובא ביבמות דף סה </a:t>
            </a:r>
          </a:p>
          <a:p>
            <a:r>
              <a:rPr lang="he-IL" dirty="0"/>
              <a:t>ולקרבם – שירגישו אוירה טובה בבית ובפרט בימים טובים. </a:t>
            </a:r>
          </a:p>
          <a:p>
            <a:r>
              <a:rPr lang="he-IL" dirty="0"/>
              <a:t>כדי שיזכרו את הבית והימים הטובים לחוויה רוחנית. </a:t>
            </a:r>
          </a:p>
          <a:p>
            <a:r>
              <a:rPr lang="he-IL" dirty="0"/>
              <a:t>לכן בחול המועד זה הזמן לשבת עם הילדים ולדבר אתם כדבר איש אל רעהו. </a:t>
            </a:r>
          </a:p>
          <a:p>
            <a:r>
              <a:rPr lang="he-IL" dirty="0"/>
              <a:t>ולשחק איתם, ולספר סיפורים וללמוד איתם. עד כדי שכל אחד מהילדים ירגיש שהמקום הכי טוב זה בבית. ולא יצטרך לחפש כל מיני חוויות במקומות אחרים. </a:t>
            </a:r>
          </a:p>
          <a:p>
            <a:r>
              <a:rPr lang="he-IL" dirty="0"/>
              <a:t>וכמובן חשוב לספר לכל ילד את המעלות שיש בו – ובכך נוכל להוציא ממנו כוחות עצומים. </a:t>
            </a:r>
            <a:r>
              <a:rPr lang="xx-YY" dirty="0"/>
              <a:t>  </a:t>
            </a:r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96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xx-YY" dirty="0"/>
              <a:t>אשה בעלה משמחה</a:t>
            </a: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יש גם לאישה מצווה לשמוח, אלא שגם לבעל </a:t>
            </a:r>
            <a:r>
              <a:rPr lang="he-IL"/>
              <a:t>יש מצווה לשמחה.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33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83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36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50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13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26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3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37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8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71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68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64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69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40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9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38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79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13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21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7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55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1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99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75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4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94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75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5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171"/>
    </mc:Choice>
    <mc:Fallback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20256</TotalTime>
  <Words>38</Words>
  <Application>Microsoft Office PowerPoint</Application>
  <PresentationFormat>מסך רחב</PresentationFormat>
  <Paragraphs>35</Paragraphs>
  <Slides>34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34</vt:i4>
      </vt:variant>
    </vt:vector>
  </HeadingPairs>
  <TitlesOfParts>
    <vt:vector size="39" baseType="lpstr">
      <vt:lpstr>2_פיאה</vt:lpstr>
      <vt:lpstr>ערכת נושא Office</vt:lpstr>
      <vt:lpstr>פיאה</vt:lpstr>
      <vt:lpstr>3_פיאה</vt:lpstr>
      <vt:lpstr>1_פיאה</vt:lpstr>
      <vt:lpstr>הלכות שמחה בחול המעוד</vt:lpstr>
      <vt:lpstr>מצוות שמחה – בנשים וילדים מתוך הספר המדריך לחול המועד</vt:lpstr>
      <vt:lpstr>אשה בעלה משמחה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16</cp:revision>
  <cp:lastPrinted>2024-02-26T05:45:50Z</cp:lastPrinted>
  <dcterms:created xsi:type="dcterms:W3CDTF">2024-02-23T09:02:47Z</dcterms:created>
  <dcterms:modified xsi:type="dcterms:W3CDTF">2024-04-24T15:43:33Z</dcterms:modified>
</cp:coreProperties>
</file>