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53"/>
  </p:notesMasterIdLst>
  <p:sldIdLst>
    <p:sldId id="256" r:id="rId6"/>
    <p:sldId id="719" r:id="rId7"/>
    <p:sldId id="716" r:id="rId8"/>
    <p:sldId id="718" r:id="rId9"/>
    <p:sldId id="670" r:id="rId10"/>
    <p:sldId id="717" r:id="rId11"/>
    <p:sldId id="673" r:id="rId12"/>
    <p:sldId id="715" r:id="rId13"/>
    <p:sldId id="671" r:id="rId14"/>
    <p:sldId id="672" r:id="rId15"/>
    <p:sldId id="703" r:id="rId16"/>
    <p:sldId id="707" r:id="rId17"/>
    <p:sldId id="708" r:id="rId18"/>
    <p:sldId id="705" r:id="rId19"/>
    <p:sldId id="706" r:id="rId20"/>
    <p:sldId id="709" r:id="rId21"/>
    <p:sldId id="710" r:id="rId22"/>
    <p:sldId id="713" r:id="rId23"/>
    <p:sldId id="674" r:id="rId24"/>
    <p:sldId id="675" r:id="rId25"/>
    <p:sldId id="676" r:id="rId26"/>
    <p:sldId id="677" r:id="rId27"/>
    <p:sldId id="678" r:id="rId28"/>
    <p:sldId id="679" r:id="rId29"/>
    <p:sldId id="680" r:id="rId30"/>
    <p:sldId id="681" r:id="rId31"/>
    <p:sldId id="682" r:id="rId32"/>
    <p:sldId id="683" r:id="rId33"/>
    <p:sldId id="684" r:id="rId34"/>
    <p:sldId id="685" r:id="rId35"/>
    <p:sldId id="686" r:id="rId36"/>
    <p:sldId id="687" r:id="rId37"/>
    <p:sldId id="688" r:id="rId38"/>
    <p:sldId id="689" r:id="rId39"/>
    <p:sldId id="690" r:id="rId40"/>
    <p:sldId id="691" r:id="rId41"/>
    <p:sldId id="692" r:id="rId42"/>
    <p:sldId id="693" r:id="rId43"/>
    <p:sldId id="694" r:id="rId44"/>
    <p:sldId id="695" r:id="rId45"/>
    <p:sldId id="696" r:id="rId46"/>
    <p:sldId id="697" r:id="rId47"/>
    <p:sldId id="698" r:id="rId48"/>
    <p:sldId id="699" r:id="rId49"/>
    <p:sldId id="700" r:id="rId50"/>
    <p:sldId id="701" r:id="rId51"/>
    <p:sldId id="702" r:id="rId52"/>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19"/>
            <p14:sldId id="716"/>
            <p14:sldId id="718"/>
            <p14:sldId id="670"/>
            <p14:sldId id="717"/>
            <p14:sldId id="673"/>
            <p14:sldId id="715"/>
            <p14:sldId id="671"/>
            <p14:sldId id="672"/>
            <p14:sldId id="703"/>
            <p14:sldId id="707"/>
            <p14:sldId id="708"/>
            <p14:sldId id="705"/>
            <p14:sldId id="706"/>
            <p14:sldId id="709"/>
            <p14:sldId id="710"/>
            <p14:sldId id="71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38CA75F4-F2E0-410E-8553-E81606E6D31F}"/>
    <pc:docChg chg="undo custSel addSld delSld modSld sldOrd modSection">
      <pc:chgData name="יהודה טאוב" userId="80c2dbd02819b45c" providerId="LiveId" clId="{38CA75F4-F2E0-410E-8553-E81606E6D31F}" dt="2024-05-08T08:10:24.941" v="136" actId="2696"/>
      <pc:docMkLst>
        <pc:docMk/>
      </pc:docMkLst>
      <pc:sldChg chg="addSp delSp modSp mod">
        <pc:chgData name="יהודה טאוב" userId="80c2dbd02819b45c" providerId="LiveId" clId="{38CA75F4-F2E0-410E-8553-E81606E6D31F}" dt="2024-05-08T06:52:32.790" v="129" actId="21"/>
        <pc:sldMkLst>
          <pc:docMk/>
          <pc:sldMk cId="685444161" sldId="256"/>
        </pc:sldMkLst>
        <pc:spChg chg="mod">
          <ac:chgData name="יהודה טאוב" userId="80c2dbd02819b45c" providerId="LiveId" clId="{38CA75F4-F2E0-410E-8553-E81606E6D31F}" dt="2024-05-08T06:24:39.139" v="72" actId="27636"/>
          <ac:spMkLst>
            <pc:docMk/>
            <pc:sldMk cId="685444161" sldId="256"/>
            <ac:spMk id="2" creationId="{2F2AA11D-C26A-F3CE-D362-D80DA4F55F6F}"/>
          </ac:spMkLst>
        </pc:spChg>
        <pc:spChg chg="mod">
          <ac:chgData name="יהודה טאוב" userId="80c2dbd02819b45c" providerId="LiveId" clId="{38CA75F4-F2E0-410E-8553-E81606E6D31F}" dt="2024-05-08T06:24:31.397" v="67" actId="1076"/>
          <ac:spMkLst>
            <pc:docMk/>
            <pc:sldMk cId="685444161" sldId="256"/>
            <ac:spMk id="3" creationId="{5857CA82-8A9D-728E-ED78-AC34D32E7ECE}"/>
          </ac:spMkLst>
        </pc:spChg>
        <pc:picChg chg="add del mod">
          <ac:chgData name="יהודה טאוב" userId="80c2dbd02819b45c" providerId="LiveId" clId="{38CA75F4-F2E0-410E-8553-E81606E6D31F}" dt="2024-05-08T06:52:32.790" v="129" actId="21"/>
          <ac:picMkLst>
            <pc:docMk/>
            <pc:sldMk cId="685444161" sldId="256"/>
            <ac:picMk id="5" creationId="{78ECD69E-3B0B-9DDF-F936-47925833E56E}"/>
          </ac:picMkLst>
        </pc:picChg>
        <pc:picChg chg="add mod">
          <ac:chgData name="יהודה טאוב" userId="80c2dbd02819b45c" providerId="LiveId" clId="{38CA75F4-F2E0-410E-8553-E81606E6D31F}" dt="2024-05-08T06:24:42.249" v="73" actId="1076"/>
          <ac:picMkLst>
            <pc:docMk/>
            <pc:sldMk cId="685444161" sldId="256"/>
            <ac:picMk id="1026" creationId="{F58EACBC-D8AF-D170-DB2D-54D38FF535BC}"/>
          </ac:picMkLst>
        </pc:picChg>
        <pc:picChg chg="add mod">
          <ac:chgData name="יהודה טאוב" userId="80c2dbd02819b45c" providerId="LiveId" clId="{38CA75F4-F2E0-410E-8553-E81606E6D31F}" dt="2024-05-08T06:26:06.062" v="77" actId="1076"/>
          <ac:picMkLst>
            <pc:docMk/>
            <pc:sldMk cId="685444161" sldId="256"/>
            <ac:picMk id="1028" creationId="{2F1C8F3D-0D27-2AED-735A-8931A15BB8A3}"/>
          </ac:picMkLst>
        </pc:picChg>
      </pc:sldChg>
      <pc:sldChg chg="addSp modSp mod modAnim">
        <pc:chgData name="יהודה טאוב" userId="80c2dbd02819b45c" providerId="LiveId" clId="{38CA75F4-F2E0-410E-8553-E81606E6D31F}" dt="2024-05-08T06:29:51.049" v="90" actId="1076"/>
        <pc:sldMkLst>
          <pc:docMk/>
          <pc:sldMk cId="1429896432" sldId="670"/>
        </pc:sldMkLst>
        <pc:spChg chg="mod">
          <ac:chgData name="יהודה טאוב" userId="80c2dbd02819b45c" providerId="LiveId" clId="{38CA75F4-F2E0-410E-8553-E81606E6D31F}" dt="2024-05-08T06:28:44.932" v="86" actId="20577"/>
          <ac:spMkLst>
            <pc:docMk/>
            <pc:sldMk cId="1429896432" sldId="670"/>
            <ac:spMk id="3" creationId="{CFBCB363-E023-ECFA-91B1-FC6E0E7B2F9A}"/>
          </ac:spMkLst>
        </pc:spChg>
        <pc:picChg chg="add mod">
          <ac:chgData name="יהודה טאוב" userId="80c2dbd02819b45c" providerId="LiveId" clId="{38CA75F4-F2E0-410E-8553-E81606E6D31F}" dt="2024-05-08T06:29:51.049" v="90" actId="1076"/>
          <ac:picMkLst>
            <pc:docMk/>
            <pc:sldMk cId="1429896432" sldId="670"/>
            <ac:picMk id="6" creationId="{FB039475-CB52-24D3-323A-CD90348C9ED6}"/>
          </ac:picMkLst>
        </pc:picChg>
        <pc:picChg chg="add mod">
          <ac:chgData name="יהודה טאוב" userId="80c2dbd02819b45c" providerId="LiveId" clId="{38CA75F4-F2E0-410E-8553-E81606E6D31F}" dt="2024-05-08T06:28:41.095" v="81" actId="1076"/>
          <ac:picMkLst>
            <pc:docMk/>
            <pc:sldMk cId="1429896432" sldId="670"/>
            <ac:picMk id="2050" creationId="{5CB0089E-54DD-737B-ED60-04029597E676}"/>
          </ac:picMkLst>
        </pc:picChg>
      </pc:sldChg>
      <pc:sldChg chg="modSp mod modAnim">
        <pc:chgData name="יהודה טאוב" userId="80c2dbd02819b45c" providerId="LiveId" clId="{38CA75F4-F2E0-410E-8553-E81606E6D31F}" dt="2024-05-08T04:59:10.186" v="10" actId="20577"/>
        <pc:sldMkLst>
          <pc:docMk/>
          <pc:sldMk cId="2094133984" sldId="671"/>
        </pc:sldMkLst>
        <pc:spChg chg="mod">
          <ac:chgData name="יהודה טאוב" userId="80c2dbd02819b45c" providerId="LiveId" clId="{38CA75F4-F2E0-410E-8553-E81606E6D31F}" dt="2024-05-08T04:59:10.186" v="10" actId="20577"/>
          <ac:spMkLst>
            <pc:docMk/>
            <pc:sldMk cId="2094133984" sldId="671"/>
            <ac:spMk id="2" creationId="{6E5E004A-7240-C534-9710-CC2159C6095A}"/>
          </ac:spMkLst>
        </pc:spChg>
        <pc:spChg chg="mod">
          <ac:chgData name="יהודה טאוב" userId="80c2dbd02819b45c" providerId="LiveId" clId="{38CA75F4-F2E0-410E-8553-E81606E6D31F}" dt="2024-05-08T04:58:57.624" v="1" actId="27636"/>
          <ac:spMkLst>
            <pc:docMk/>
            <pc:sldMk cId="2094133984" sldId="671"/>
            <ac:spMk id="3" creationId="{CFBCB363-E023-ECFA-91B1-FC6E0E7B2F9A}"/>
          </ac:spMkLst>
        </pc:spChg>
      </pc:sldChg>
      <pc:sldChg chg="modSp mod modAnim">
        <pc:chgData name="יהודה טאוב" userId="80c2dbd02819b45c" providerId="LiveId" clId="{38CA75F4-F2E0-410E-8553-E81606E6D31F}" dt="2024-05-08T04:59:35.991" v="21"/>
        <pc:sldMkLst>
          <pc:docMk/>
          <pc:sldMk cId="8960287" sldId="672"/>
        </pc:sldMkLst>
        <pc:spChg chg="mod">
          <ac:chgData name="יהודה טאוב" userId="80c2dbd02819b45c" providerId="LiveId" clId="{38CA75F4-F2E0-410E-8553-E81606E6D31F}" dt="2024-05-08T04:59:33.401" v="20" actId="20577"/>
          <ac:spMkLst>
            <pc:docMk/>
            <pc:sldMk cId="8960287" sldId="672"/>
            <ac:spMk id="2" creationId="{6E5E004A-7240-C534-9710-CC2159C6095A}"/>
          </ac:spMkLst>
        </pc:spChg>
        <pc:spChg chg="mod">
          <ac:chgData name="יהודה טאוב" userId="80c2dbd02819b45c" providerId="LiveId" clId="{38CA75F4-F2E0-410E-8553-E81606E6D31F}" dt="2024-05-08T04:59:35.991" v="21"/>
          <ac:spMkLst>
            <pc:docMk/>
            <pc:sldMk cId="8960287" sldId="672"/>
            <ac:spMk id="3" creationId="{CFBCB363-E023-ECFA-91B1-FC6E0E7B2F9A}"/>
          </ac:spMkLst>
        </pc:spChg>
      </pc:sldChg>
      <pc:sldChg chg="addSp delSp modSp mod ord addAnim delAnim modAnim">
        <pc:chgData name="יהודה טאוב" userId="80c2dbd02819b45c" providerId="LiveId" clId="{38CA75F4-F2E0-410E-8553-E81606E6D31F}" dt="2024-05-08T06:59:57.976" v="135" actId="20577"/>
        <pc:sldMkLst>
          <pc:docMk/>
          <pc:sldMk cId="3432683688" sldId="673"/>
        </pc:sldMkLst>
        <pc:spChg chg="add del mod">
          <ac:chgData name="יהודה טאוב" userId="80c2dbd02819b45c" providerId="LiveId" clId="{38CA75F4-F2E0-410E-8553-E81606E6D31F}" dt="2024-05-08T06:59:57.976" v="135" actId="20577"/>
          <ac:spMkLst>
            <pc:docMk/>
            <pc:sldMk cId="3432683688" sldId="673"/>
            <ac:spMk id="3" creationId="{CFBCB363-E023-ECFA-91B1-FC6E0E7B2F9A}"/>
          </ac:spMkLst>
        </pc:spChg>
        <pc:picChg chg="add del">
          <ac:chgData name="יהודה טאוב" userId="80c2dbd02819b45c" providerId="LiveId" clId="{38CA75F4-F2E0-410E-8553-E81606E6D31F}" dt="2024-05-08T05:03:53.228" v="23" actId="22"/>
          <ac:picMkLst>
            <pc:docMk/>
            <pc:sldMk cId="3432683688" sldId="673"/>
            <ac:picMk id="6" creationId="{96609AA7-7459-EDED-8C91-BEB596579DA2}"/>
          </ac:picMkLst>
        </pc:picChg>
        <pc:picChg chg="add mod">
          <ac:chgData name="יהודה טאוב" userId="80c2dbd02819b45c" providerId="LiveId" clId="{38CA75F4-F2E0-410E-8553-E81606E6D31F}" dt="2024-05-08T05:09:37.056" v="27" actId="931"/>
          <ac:picMkLst>
            <pc:docMk/>
            <pc:sldMk cId="3432683688" sldId="673"/>
            <ac:picMk id="8" creationId="{7E785484-50C9-604A-5CC1-5F2FE12AAC18}"/>
          </ac:picMkLst>
        </pc:picChg>
        <pc:picChg chg="add del mod ord">
          <ac:chgData name="יהודה טאוב" userId="80c2dbd02819b45c" providerId="LiveId" clId="{38CA75F4-F2E0-410E-8553-E81606E6D31F}" dt="2024-05-08T05:09:52.305" v="31" actId="22"/>
          <ac:picMkLst>
            <pc:docMk/>
            <pc:sldMk cId="3432683688" sldId="673"/>
            <ac:picMk id="10" creationId="{18C86F37-DA38-4D9F-2EBE-0875AD730B71}"/>
          </ac:picMkLst>
        </pc:picChg>
      </pc:sldChg>
      <pc:sldChg chg="addSp new mod">
        <pc:chgData name="יהודה טאוב" userId="80c2dbd02819b45c" providerId="LiveId" clId="{38CA75F4-F2E0-410E-8553-E81606E6D31F}" dt="2024-05-08T05:04:06.546" v="25" actId="22"/>
        <pc:sldMkLst>
          <pc:docMk/>
          <pc:sldMk cId="3439800083" sldId="703"/>
        </pc:sldMkLst>
        <pc:picChg chg="add">
          <ac:chgData name="יהודה טאוב" userId="80c2dbd02819b45c" providerId="LiveId" clId="{38CA75F4-F2E0-410E-8553-E81606E6D31F}" dt="2024-05-08T05:04:06.546" v="25" actId="22"/>
          <ac:picMkLst>
            <pc:docMk/>
            <pc:sldMk cId="3439800083" sldId="703"/>
            <ac:picMk id="4" creationId="{38B874A5-3B71-CD8A-724A-AC6CB3520A79}"/>
          </ac:picMkLst>
        </pc:picChg>
      </pc:sldChg>
      <pc:sldChg chg="new del">
        <pc:chgData name="יהודה טאוב" userId="80c2dbd02819b45c" providerId="LiveId" clId="{38CA75F4-F2E0-410E-8553-E81606E6D31F}" dt="2024-05-08T05:09:43.196" v="29" actId="680"/>
        <pc:sldMkLst>
          <pc:docMk/>
          <pc:sldMk cId="2307808750" sldId="704"/>
        </pc:sldMkLst>
      </pc:sldChg>
      <pc:sldChg chg="addSp modSp new del">
        <pc:chgData name="יהודה טאוב" userId="80c2dbd02819b45c" providerId="LiveId" clId="{38CA75F4-F2E0-410E-8553-E81606E6D31F}" dt="2024-05-08T05:10:43.635" v="38" actId="47"/>
        <pc:sldMkLst>
          <pc:docMk/>
          <pc:sldMk cId="3734048664" sldId="704"/>
        </pc:sldMkLst>
        <pc:picChg chg="add mod">
          <ac:chgData name="יהודה טאוב" userId="80c2dbd02819b45c" providerId="LiveId" clId="{38CA75F4-F2E0-410E-8553-E81606E6D31F}" dt="2024-05-08T05:10:06.913" v="33" actId="931"/>
          <ac:picMkLst>
            <pc:docMk/>
            <pc:sldMk cId="3734048664" sldId="704"/>
            <ac:picMk id="4" creationId="{ACC2B654-5926-9257-DA7A-AEA1EDF6E53F}"/>
          </ac:picMkLst>
        </pc:picChg>
      </pc:sldChg>
      <pc:sldChg chg="addSp delSp modSp add mod">
        <pc:chgData name="יהודה טאוב" userId="80c2dbd02819b45c" providerId="LiveId" clId="{38CA75F4-F2E0-410E-8553-E81606E6D31F}" dt="2024-05-08T05:10:35.713" v="37" actId="931"/>
        <pc:sldMkLst>
          <pc:docMk/>
          <pc:sldMk cId="4169341191" sldId="705"/>
        </pc:sldMkLst>
        <pc:picChg chg="del">
          <ac:chgData name="יהודה טאוב" userId="80c2dbd02819b45c" providerId="LiveId" clId="{38CA75F4-F2E0-410E-8553-E81606E6D31F}" dt="2024-05-08T05:10:20.705" v="35" actId="478"/>
          <ac:picMkLst>
            <pc:docMk/>
            <pc:sldMk cId="4169341191" sldId="705"/>
            <ac:picMk id="4" creationId="{ACC2B654-5926-9257-DA7A-AEA1EDF6E53F}"/>
          </ac:picMkLst>
        </pc:picChg>
        <pc:picChg chg="add mod">
          <ac:chgData name="יהודה טאוב" userId="80c2dbd02819b45c" providerId="LiveId" clId="{38CA75F4-F2E0-410E-8553-E81606E6D31F}" dt="2024-05-08T05:10:35.713" v="37" actId="931"/>
          <ac:picMkLst>
            <pc:docMk/>
            <pc:sldMk cId="4169341191" sldId="705"/>
            <ac:picMk id="5" creationId="{3E7ED239-877E-FA90-2620-E55B4F4CFEF0}"/>
          </ac:picMkLst>
        </pc:picChg>
      </pc:sldChg>
      <pc:sldChg chg="addSp modSp add mod ord">
        <pc:chgData name="יהודה טאוב" userId="80c2dbd02819b45c" providerId="LiveId" clId="{38CA75F4-F2E0-410E-8553-E81606E6D31F}" dt="2024-05-08T05:15:00.615" v="54"/>
        <pc:sldMkLst>
          <pc:docMk/>
          <pc:sldMk cId="3020290912" sldId="706"/>
        </pc:sldMkLst>
        <pc:picChg chg="add mod">
          <ac:chgData name="יהודה טאוב" userId="80c2dbd02819b45c" providerId="LiveId" clId="{38CA75F4-F2E0-410E-8553-E81606E6D31F}" dt="2024-05-08T05:11:00.534" v="41" actId="1076"/>
          <ac:picMkLst>
            <pc:docMk/>
            <pc:sldMk cId="3020290912" sldId="706"/>
            <ac:picMk id="4" creationId="{D13727CB-3179-EDBE-A501-6F2BFFF0A0CC}"/>
          </ac:picMkLst>
        </pc:picChg>
        <pc:picChg chg="add mod">
          <ac:chgData name="יהודה טאוב" userId="80c2dbd02819b45c" providerId="LiveId" clId="{38CA75F4-F2E0-410E-8553-E81606E6D31F}" dt="2024-05-08T05:11:12.078" v="43" actId="1076"/>
          <ac:picMkLst>
            <pc:docMk/>
            <pc:sldMk cId="3020290912" sldId="706"/>
            <ac:picMk id="6" creationId="{83E374E4-3E72-384E-5F09-2CAEEA801EDC}"/>
          </ac:picMkLst>
        </pc:picChg>
      </pc:sldChg>
      <pc:sldChg chg="addSp modSp add ord">
        <pc:chgData name="יהודה טאוב" userId="80c2dbd02819b45c" providerId="LiveId" clId="{38CA75F4-F2E0-410E-8553-E81606E6D31F}" dt="2024-05-08T05:12:18.224" v="47"/>
        <pc:sldMkLst>
          <pc:docMk/>
          <pc:sldMk cId="4151649005" sldId="707"/>
        </pc:sldMkLst>
        <pc:picChg chg="add mod">
          <ac:chgData name="יהודה טאוב" userId="80c2dbd02819b45c" providerId="LiveId" clId="{38CA75F4-F2E0-410E-8553-E81606E6D31F}" dt="2024-05-08T05:12:04.568" v="45"/>
          <ac:picMkLst>
            <pc:docMk/>
            <pc:sldMk cId="4151649005" sldId="707"/>
            <ac:picMk id="4" creationId="{1B94C859-BB75-A3D3-B6E3-371FC523A2C7}"/>
          </ac:picMkLst>
        </pc:picChg>
      </pc:sldChg>
      <pc:sldChg chg="addSp modSp add ord">
        <pc:chgData name="יהודה טאוב" userId="80c2dbd02819b45c" providerId="LiveId" clId="{38CA75F4-F2E0-410E-8553-E81606E6D31F}" dt="2024-05-08T05:12:38.035" v="51"/>
        <pc:sldMkLst>
          <pc:docMk/>
          <pc:sldMk cId="3684001759" sldId="708"/>
        </pc:sldMkLst>
        <pc:picChg chg="add mod">
          <ac:chgData name="יהודה טאוב" userId="80c2dbd02819b45c" providerId="LiveId" clId="{38CA75F4-F2E0-410E-8553-E81606E6D31F}" dt="2024-05-08T05:12:33.617" v="49"/>
          <ac:picMkLst>
            <pc:docMk/>
            <pc:sldMk cId="3684001759" sldId="708"/>
            <ac:picMk id="4" creationId="{C5E2A911-84FE-D1F2-F434-8CF0B8964906}"/>
          </ac:picMkLst>
        </pc:picChg>
      </pc:sldChg>
      <pc:sldChg chg="add">
        <pc:chgData name="יהודה טאוב" userId="80c2dbd02819b45c" providerId="LiveId" clId="{38CA75F4-F2E0-410E-8553-E81606E6D31F}" dt="2024-05-08T05:12:21.125" v="48" actId="2890"/>
        <pc:sldMkLst>
          <pc:docMk/>
          <pc:sldMk cId="1589394905" sldId="709"/>
        </pc:sldMkLst>
      </pc:sldChg>
      <pc:sldChg chg="add">
        <pc:chgData name="יהודה טאוב" userId="80c2dbd02819b45c" providerId="LiveId" clId="{38CA75F4-F2E0-410E-8553-E81606E6D31F}" dt="2024-05-08T05:14:54.518" v="52"/>
        <pc:sldMkLst>
          <pc:docMk/>
          <pc:sldMk cId="1759462479" sldId="710"/>
        </pc:sldMkLst>
      </pc:sldChg>
      <pc:sldChg chg="add">
        <pc:chgData name="יהודה טאוב" userId="80c2dbd02819b45c" providerId="LiveId" clId="{38CA75F4-F2E0-410E-8553-E81606E6D31F}" dt="2024-05-08T05:14:54.518" v="52"/>
        <pc:sldMkLst>
          <pc:docMk/>
          <pc:sldMk cId="773422500" sldId="713"/>
        </pc:sldMkLst>
      </pc:sldChg>
      <pc:sldChg chg="addSp modSp new del mod ord modAnim">
        <pc:chgData name="יהודה טאוב" userId="80c2dbd02819b45c" providerId="LiveId" clId="{38CA75F4-F2E0-410E-8553-E81606E6D31F}" dt="2024-05-08T08:10:24.941" v="136" actId="2696"/>
        <pc:sldMkLst>
          <pc:docMk/>
          <pc:sldMk cId="202408061" sldId="714"/>
        </pc:sldMkLst>
        <pc:picChg chg="add mod">
          <ac:chgData name="יהודה טאוב" userId="80c2dbd02819b45c" providerId="LiveId" clId="{38CA75F4-F2E0-410E-8553-E81606E6D31F}" dt="2024-05-08T05:15:40.109" v="64" actId="1076"/>
          <ac:picMkLst>
            <pc:docMk/>
            <pc:sldMk cId="202408061" sldId="714"/>
            <ac:picMk id="3" creationId="{EA4F62DA-5E49-41AE-1444-B337E9C37D27}"/>
          </ac:picMkLst>
        </pc:picChg>
      </pc:sldChg>
      <pc:sldChg chg="addSp delSp modSp new mod">
        <pc:chgData name="יהודה טאוב" userId="80c2dbd02819b45c" providerId="LiveId" clId="{38CA75F4-F2E0-410E-8553-E81606E6D31F}" dt="2024-05-08T06:33:47.683" v="106" actId="21"/>
        <pc:sldMkLst>
          <pc:docMk/>
          <pc:sldMk cId="1699150448" sldId="715"/>
        </pc:sldMkLst>
        <pc:picChg chg="add mod">
          <ac:chgData name="יהודה טאוב" userId="80c2dbd02819b45c" providerId="LiveId" clId="{38CA75F4-F2E0-410E-8553-E81606E6D31F}" dt="2024-05-08T06:31:24.838" v="94" actId="1076"/>
          <ac:picMkLst>
            <pc:docMk/>
            <pc:sldMk cId="1699150448" sldId="715"/>
            <ac:picMk id="4" creationId="{4E1988DF-18EA-3800-020A-40CAF6C75C35}"/>
          </ac:picMkLst>
        </pc:picChg>
        <pc:picChg chg="add del mod">
          <ac:chgData name="יהודה טאוב" userId="80c2dbd02819b45c" providerId="LiveId" clId="{38CA75F4-F2E0-410E-8553-E81606E6D31F}" dt="2024-05-08T06:33:47.683" v="106" actId="21"/>
          <ac:picMkLst>
            <pc:docMk/>
            <pc:sldMk cId="1699150448" sldId="715"/>
            <ac:picMk id="6" creationId="{FE8BC8C0-CB37-BF7E-92D0-3C47186426F8}"/>
          </ac:picMkLst>
        </pc:picChg>
        <pc:picChg chg="add mod">
          <ac:chgData name="יהודה טאוב" userId="80c2dbd02819b45c" providerId="LiveId" clId="{38CA75F4-F2E0-410E-8553-E81606E6D31F}" dt="2024-05-08T06:31:41.364" v="98" actId="1076"/>
          <ac:picMkLst>
            <pc:docMk/>
            <pc:sldMk cId="1699150448" sldId="715"/>
            <ac:picMk id="3074" creationId="{D6D0C2EC-DA4B-428C-3E7D-A6A858617B31}"/>
          </ac:picMkLst>
        </pc:picChg>
        <pc:picChg chg="add mod">
          <ac:chgData name="יהודה טאוב" userId="80c2dbd02819b45c" providerId="LiveId" clId="{38CA75F4-F2E0-410E-8553-E81606E6D31F}" dt="2024-05-08T06:32:11.320" v="101" actId="14100"/>
          <ac:picMkLst>
            <pc:docMk/>
            <pc:sldMk cId="1699150448" sldId="715"/>
            <ac:picMk id="3076" creationId="{8811E0B8-C0BE-7775-0C81-BA5C52F36F76}"/>
          </ac:picMkLst>
        </pc:picChg>
        <pc:picChg chg="add">
          <ac:chgData name="יהודה טאוב" userId="80c2dbd02819b45c" providerId="LiveId" clId="{38CA75F4-F2E0-410E-8553-E81606E6D31F}" dt="2024-05-08T06:32:43.507" v="102"/>
          <ac:picMkLst>
            <pc:docMk/>
            <pc:sldMk cId="1699150448" sldId="715"/>
            <ac:picMk id="3078" creationId="{9A2D68D8-6ADE-C1DD-AD05-F87191397C48}"/>
          </ac:picMkLst>
        </pc:picChg>
      </pc:sldChg>
      <pc:sldChg chg="addSp new ord">
        <pc:chgData name="יהודה טאוב" userId="80c2dbd02819b45c" providerId="LiveId" clId="{38CA75F4-F2E0-410E-8553-E81606E6D31F}" dt="2024-05-08T06:42:01.052" v="110"/>
        <pc:sldMkLst>
          <pc:docMk/>
          <pc:sldMk cId="1352508615" sldId="716"/>
        </pc:sldMkLst>
        <pc:picChg chg="add">
          <ac:chgData name="יהודה טאוב" userId="80c2dbd02819b45c" providerId="LiveId" clId="{38CA75F4-F2E0-410E-8553-E81606E6D31F}" dt="2024-05-08T06:32:54.649" v="104"/>
          <ac:picMkLst>
            <pc:docMk/>
            <pc:sldMk cId="1352508615" sldId="716"/>
            <ac:picMk id="4098" creationId="{9F40C99B-8AC8-D044-158D-C049D880C730}"/>
          </ac:picMkLst>
        </pc:picChg>
      </pc:sldChg>
      <pc:sldChg chg="addSp modSp new">
        <pc:chgData name="יהודה טאוב" userId="80c2dbd02819b45c" providerId="LiveId" clId="{38CA75F4-F2E0-410E-8553-E81606E6D31F}" dt="2024-05-08T06:33:57.763" v="108"/>
        <pc:sldMkLst>
          <pc:docMk/>
          <pc:sldMk cId="2905912345" sldId="717"/>
        </pc:sldMkLst>
        <pc:picChg chg="add mod">
          <ac:chgData name="יהודה טאוב" userId="80c2dbd02819b45c" providerId="LiveId" clId="{38CA75F4-F2E0-410E-8553-E81606E6D31F}" dt="2024-05-08T06:33:57.763" v="108"/>
          <ac:picMkLst>
            <pc:docMk/>
            <pc:sldMk cId="2905912345" sldId="717"/>
            <ac:picMk id="6" creationId="{FE8BC8C0-CB37-BF7E-92D0-3C47186426F8}"/>
          </ac:picMkLst>
        </pc:picChg>
      </pc:sldChg>
      <pc:sldChg chg="addSp modSp add mod ord modAnim">
        <pc:chgData name="יהודה טאוב" userId="80c2dbd02819b45c" providerId="LiveId" clId="{38CA75F4-F2E0-410E-8553-E81606E6D31F}" dt="2024-05-08T06:48:23.892" v="126" actId="1076"/>
        <pc:sldMkLst>
          <pc:docMk/>
          <pc:sldMk cId="4256778528" sldId="718"/>
        </pc:sldMkLst>
        <pc:spChg chg="mod">
          <ac:chgData name="יהודה טאוב" userId="80c2dbd02819b45c" providerId="LiveId" clId="{38CA75F4-F2E0-410E-8553-E81606E6D31F}" dt="2024-05-08T06:46:23.712" v="123" actId="6549"/>
          <ac:spMkLst>
            <pc:docMk/>
            <pc:sldMk cId="4256778528" sldId="718"/>
            <ac:spMk id="3" creationId="{CFBCB363-E023-ECFA-91B1-FC6E0E7B2F9A}"/>
          </ac:spMkLst>
        </pc:spChg>
        <pc:picChg chg="add mod">
          <ac:chgData name="יהודה טאוב" userId="80c2dbd02819b45c" providerId="LiveId" clId="{38CA75F4-F2E0-410E-8553-E81606E6D31F}" dt="2024-05-08T06:48:17.854" v="124" actId="1076"/>
          <ac:picMkLst>
            <pc:docMk/>
            <pc:sldMk cId="4256778528" sldId="718"/>
            <ac:picMk id="6" creationId="{7EE6F098-FA2F-D0D8-2DA3-4D3C05229CBC}"/>
          </ac:picMkLst>
        </pc:picChg>
        <pc:picChg chg="add mod">
          <ac:chgData name="יהודה טאוב" userId="80c2dbd02819b45c" providerId="LiveId" clId="{38CA75F4-F2E0-410E-8553-E81606E6D31F}" dt="2024-05-08T06:48:23.892" v="126" actId="1076"/>
          <ac:picMkLst>
            <pc:docMk/>
            <pc:sldMk cId="4256778528" sldId="718"/>
            <ac:picMk id="8" creationId="{FAA34741-2011-B941-6AD5-3FB38DB6EFDC}"/>
          </ac:picMkLst>
        </pc:picChg>
      </pc:sldChg>
      <pc:sldChg chg="addSp modSp new mod">
        <pc:chgData name="יהודה טאוב" userId="80c2dbd02819b45c" providerId="LiveId" clId="{38CA75F4-F2E0-410E-8553-E81606E6D31F}" dt="2024-05-08T06:52:42.774" v="132" actId="1076"/>
        <pc:sldMkLst>
          <pc:docMk/>
          <pc:sldMk cId="1181687906" sldId="719"/>
        </pc:sldMkLst>
        <pc:picChg chg="add mod">
          <ac:chgData name="יהודה טאוב" userId="80c2dbd02819b45c" providerId="LiveId" clId="{38CA75F4-F2E0-410E-8553-E81606E6D31F}" dt="2024-05-08T06:52:42.774" v="132" actId="1076"/>
          <ac:picMkLst>
            <pc:docMk/>
            <pc:sldMk cId="1181687906" sldId="719"/>
            <ac:picMk id="5" creationId="{78ECD69E-3B0B-9DDF-F936-47925833E56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ל'/ניסן/תשפ"ד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5/8/2024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5/8/2024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5/8/2024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5/8/2024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5/8/2024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5/8/2024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5/8/2024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524000" y="1122363"/>
            <a:ext cx="9144000" cy="3672274"/>
          </a:xfrm>
        </p:spPr>
        <p:txBody>
          <a:bodyPr>
            <a:normAutofit/>
          </a:bodyPr>
          <a:lstStyle/>
          <a:p>
            <a:br>
              <a:rPr lang="he-IL" b="1" dirty="0">
                <a:solidFill>
                  <a:srgbClr val="FF66FF"/>
                </a:solidFill>
                <a:highlight>
                  <a:srgbClr val="FFFF00"/>
                </a:highlight>
              </a:rPr>
            </a:br>
            <a:br>
              <a:rPr lang="he-IL" b="1" dirty="0">
                <a:solidFill>
                  <a:srgbClr val="FF66FF"/>
                </a:solidFill>
                <a:highlight>
                  <a:srgbClr val="FFFF00"/>
                </a:highlight>
              </a:rPr>
            </a:br>
            <a:r>
              <a:rPr lang="he-IL" b="1" dirty="0">
                <a:solidFill>
                  <a:srgbClr val="FF66FF"/>
                </a:solidFill>
                <a:highlight>
                  <a:srgbClr val="FFFF00"/>
                </a:highlight>
              </a:rPr>
              <a:t>היחס לחילונים</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1524000" y="4850393"/>
            <a:ext cx="9144000" cy="1655762"/>
          </a:xfrm>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שינוי מדיניות- חרדים Flashcards | Quizlet">
            <a:extLst>
              <a:ext uri="{FF2B5EF4-FFF2-40B4-BE49-F238E27FC236}">
                <a16:creationId xmlns:a16="http://schemas.microsoft.com/office/drawing/2014/main" id="{F58EACBC-D8AF-D170-DB2D-54D38FF535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767" y="268977"/>
            <a:ext cx="4552950" cy="3457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יחסי חילונים-דתיים - המכון הישראלי לדמוקרטיה">
            <a:extLst>
              <a:ext uri="{FF2B5EF4-FFF2-40B4-BE49-F238E27FC236}">
                <a16:creationId xmlns:a16="http://schemas.microsoft.com/office/drawing/2014/main" id="{2F1C8F3D-0D27-2AED-735A-8931A15BB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5774" y="443658"/>
            <a:ext cx="3170209" cy="1886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5DFA66E-9FFD-8D44-D39A-2604B3BF686B}"/>
              </a:ext>
            </a:extLst>
          </p:cNvPr>
          <p:cNvSpPr>
            <a:spLocks noGrp="1"/>
          </p:cNvSpPr>
          <p:nvPr>
            <p:ph type="sldNum" sz="quarter" idx="12"/>
          </p:nvPr>
        </p:nvSpPr>
        <p:spPr/>
        <p:txBody>
          <a:bodyPr/>
          <a:lstStyle/>
          <a:p>
            <a:fld id="{D57F1E4F-1CFF-5643-939E-217C01CDF565}" type="slidenum">
              <a:rPr lang="en-US" smtClean="0"/>
              <a:pPr/>
              <a:t>2</a:t>
            </a:fld>
            <a:endParaRPr lang="en-US" dirty="0"/>
          </a:p>
        </p:txBody>
      </p:sp>
      <p:pic>
        <p:nvPicPr>
          <p:cNvPr id="5" name="תמונה 4">
            <a:extLst>
              <a:ext uri="{FF2B5EF4-FFF2-40B4-BE49-F238E27FC236}">
                <a16:creationId xmlns:a16="http://schemas.microsoft.com/office/drawing/2014/main" id="{78ECD69E-3B0B-9DDF-F936-47925833E56E}"/>
              </a:ext>
            </a:extLst>
          </p:cNvPr>
          <p:cNvPicPr>
            <a:picLocks noChangeAspect="1"/>
          </p:cNvPicPr>
          <p:nvPr/>
        </p:nvPicPr>
        <p:blipFill>
          <a:blip r:embed="rId2"/>
          <a:stretch>
            <a:fillRect/>
          </a:stretch>
        </p:blipFill>
        <p:spPr>
          <a:xfrm>
            <a:off x="2517987" y="315504"/>
            <a:ext cx="6058746" cy="6258798"/>
          </a:xfrm>
          <a:prstGeom prst="rect">
            <a:avLst/>
          </a:prstGeom>
        </p:spPr>
      </p:pic>
    </p:spTree>
    <p:extLst>
      <p:ext uri="{BB962C8B-B14F-4D97-AF65-F5344CB8AC3E}">
        <p14:creationId xmlns:p14="http://schemas.microsoft.com/office/powerpoint/2010/main" val="1181687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B88787E-1AD5-5F56-1C94-5223233406F1}"/>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4098" name="Picture 2" descr="Your Guide to Reading Rav Kook - 18Forty">
            <a:extLst>
              <a:ext uri="{FF2B5EF4-FFF2-40B4-BE49-F238E27FC236}">
                <a16:creationId xmlns:a16="http://schemas.microsoft.com/office/drawing/2014/main" id="{9F40C99B-8AC8-D044-158D-C049D880C7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0"/>
            <a:ext cx="103536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508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בראשית פרק מה פסוק ח. וְעַתָּה לֹא אַתֶּם שְׁלַחְתֶּם אֹתִי הֵנָּה כִּי </a:t>
            </a:r>
            <a:r>
              <a:rPr lang="he-IL" dirty="0" err="1"/>
              <a:t>הָאֱלֹהִים</a:t>
            </a:r>
            <a:r>
              <a:rPr lang="he-IL" dirty="0"/>
              <a:t> וַיְשִׂימֵנִי לְאָב לְפַרְעֹה וּלְאָדוֹן לְכָל בֵּיתוֹ וּמֹשֵׁל בְּכָל אֶרֶץ מִצְרָיִם: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6" name="תמונה 5">
            <a:extLst>
              <a:ext uri="{FF2B5EF4-FFF2-40B4-BE49-F238E27FC236}">
                <a16:creationId xmlns:a16="http://schemas.microsoft.com/office/drawing/2014/main" id="{7EE6F098-FA2F-D0D8-2DA3-4D3C05229CBC}"/>
              </a:ext>
            </a:extLst>
          </p:cNvPr>
          <p:cNvPicPr>
            <a:picLocks noChangeAspect="1"/>
          </p:cNvPicPr>
          <p:nvPr/>
        </p:nvPicPr>
        <p:blipFill>
          <a:blip r:embed="rId2"/>
          <a:stretch>
            <a:fillRect/>
          </a:stretch>
        </p:blipFill>
        <p:spPr>
          <a:xfrm>
            <a:off x="420697" y="2699994"/>
            <a:ext cx="4401164" cy="3143689"/>
          </a:xfrm>
          <a:prstGeom prst="rect">
            <a:avLst/>
          </a:prstGeom>
        </p:spPr>
      </p:pic>
      <p:pic>
        <p:nvPicPr>
          <p:cNvPr id="8" name="תמונה 7">
            <a:extLst>
              <a:ext uri="{FF2B5EF4-FFF2-40B4-BE49-F238E27FC236}">
                <a16:creationId xmlns:a16="http://schemas.microsoft.com/office/drawing/2014/main" id="{FAA34741-2011-B941-6AD5-3FB38DB6EFDC}"/>
              </a:ext>
            </a:extLst>
          </p:cNvPr>
          <p:cNvPicPr>
            <a:picLocks noChangeAspect="1"/>
          </p:cNvPicPr>
          <p:nvPr/>
        </p:nvPicPr>
        <p:blipFill>
          <a:blip r:embed="rId3"/>
          <a:stretch>
            <a:fillRect/>
          </a:stretch>
        </p:blipFill>
        <p:spPr>
          <a:xfrm>
            <a:off x="5148764" y="2435061"/>
            <a:ext cx="4677428" cy="3943900"/>
          </a:xfrm>
          <a:prstGeom prst="rect">
            <a:avLst/>
          </a:prstGeom>
        </p:spPr>
      </p:pic>
    </p:spTree>
    <p:extLst>
      <p:ext uri="{BB962C8B-B14F-4D97-AF65-F5344CB8AC3E}">
        <p14:creationId xmlns:p14="http://schemas.microsoft.com/office/powerpoint/2010/main" val="4256778528"/>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a:p>
            <a:endParaRPr lang="he-IL" dirty="0"/>
          </a:p>
          <a:p>
            <a:endParaRPr lang="he-IL" dirty="0"/>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2050" name="Picture 2" descr="בלעדי: המכתב של הרב קוק לאדמו&quot;ר מגור">
            <a:extLst>
              <a:ext uri="{FF2B5EF4-FFF2-40B4-BE49-F238E27FC236}">
                <a16:creationId xmlns:a16="http://schemas.microsoft.com/office/drawing/2014/main" id="{5CB0089E-54DD-737B-ED60-04029597E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003" y="149749"/>
            <a:ext cx="4955190" cy="3038723"/>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FB039475-CB52-24D3-323A-CD90348C9ED6}"/>
              </a:ext>
            </a:extLst>
          </p:cNvPr>
          <p:cNvPicPr>
            <a:picLocks noChangeAspect="1"/>
          </p:cNvPicPr>
          <p:nvPr/>
        </p:nvPicPr>
        <p:blipFill>
          <a:blip r:embed="rId3"/>
          <a:stretch>
            <a:fillRect/>
          </a:stretch>
        </p:blipFill>
        <p:spPr>
          <a:xfrm>
            <a:off x="3422341" y="3461097"/>
            <a:ext cx="4552155" cy="3114632"/>
          </a:xfrm>
          <a:prstGeom prst="rect">
            <a:avLst/>
          </a:prstGeom>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6FE954C-4BDF-A0EF-6808-956878944ECF}"/>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6" name="תמונה 5">
            <a:extLst>
              <a:ext uri="{FF2B5EF4-FFF2-40B4-BE49-F238E27FC236}">
                <a16:creationId xmlns:a16="http://schemas.microsoft.com/office/drawing/2014/main" id="{FE8BC8C0-CB37-BF7E-92D0-3C4718642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05912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"...המסביר פנים לרשע הרי זה ממרגיזי אל! אברהם </a:t>
            </a:r>
            <a:r>
              <a:rPr lang="he-IL" dirty="0" err="1"/>
              <a:t>אברהם</a:t>
            </a:r>
            <a:r>
              <a:rPr lang="he-IL" dirty="0"/>
              <a:t> לגזירה </a:t>
            </a:r>
            <a:r>
              <a:rPr lang="he-IL" dirty="0" err="1"/>
              <a:t>שוה</a:t>
            </a:r>
            <a:r>
              <a:rPr lang="he-IL" dirty="0"/>
              <a:t>, לא לחינם הלך הזרזיר אצל העורב, אלא מפני שהוא מינות!...".</a:t>
            </a:r>
          </a:p>
          <a:p>
            <a:r>
              <a:rPr lang="he-IL" dirty="0"/>
              <a:t>אחרי הצהרים, בשעה </a:t>
            </a:r>
            <a:r>
              <a:rPr lang="he-IL" dirty="0" err="1"/>
              <a:t>שהגרא"י</a:t>
            </a:r>
            <a:r>
              <a:rPr lang="he-IL" dirty="0"/>
              <a:t> קוק זצ"ל בא להקביל פניו וישב אצלו, הביאו לרבינו זצ"ל מיבול המושבה "נחלת ישראל" (הסמוכה לירושלים) כמות של חיטה "שמורה" לאפיית מצות, שכל המלאכות מחרישה וזריעה ועד גמר הקצירה </a:t>
            </a:r>
            <a:r>
              <a:rPr lang="he-IL" b="1" dirty="0"/>
              <a:t>נעשו </a:t>
            </a:r>
            <a:r>
              <a:rPr lang="he-IL" b="1" dirty="0" err="1"/>
              <a:t>בידים</a:t>
            </a:r>
            <a:r>
              <a:rPr lang="he-IL" b="1" dirty="0"/>
              <a:t> יהודיות</a:t>
            </a:r>
            <a:r>
              <a:rPr lang="he-IL" dirty="0"/>
              <a:t>. הרבי קנה בשמחה את החיטים לצורך </a:t>
            </a:r>
            <a:r>
              <a:rPr lang="he-IL" dirty="0" err="1"/>
              <a:t>מצות­מצוה</a:t>
            </a:r>
            <a:r>
              <a:rPr lang="he-IL" dirty="0"/>
              <a:t>, והפריש מהם במו ידיו תרומה ומעשר כדת, כשהוא מקיים מצות נתינה במעשר ראשון ישר לידי מארחו ר' דוד לייב כהן ואורחו </a:t>
            </a:r>
            <a:r>
              <a:rPr lang="he-IL" dirty="0" err="1"/>
              <a:t>הגרא"י</a:t>
            </a:r>
            <a:r>
              <a:rPr lang="he-IL" dirty="0"/>
              <a:t> קוק, שהיו שניהם כהנים, ומעשר עני נתן לעני אחד. </a:t>
            </a:r>
          </a:p>
          <a:p>
            <a:r>
              <a:rPr lang="he-IL" dirty="0"/>
              <a:t>נוסף לברכה השגורה </a:t>
            </a:r>
            <a:r>
              <a:rPr lang="he-IL" dirty="0" err="1"/>
              <a:t>כשמפרישין</a:t>
            </a:r>
            <a:r>
              <a:rPr lang="he-IL" dirty="0"/>
              <a:t> תרומות ומעשרות "אשר קדשנו במצותיו </a:t>
            </a:r>
            <a:r>
              <a:rPr lang="he-IL" dirty="0" err="1"/>
              <a:t>וצונו</a:t>
            </a:r>
            <a:r>
              <a:rPr lang="he-IL" dirty="0"/>
              <a:t> להפריש..." ברך רבינו זצ"ל ברכה נוספת "שהחיינו" על שזכה לקיים פעם ראשונה בחייו את המצוות הללו שאינו נוהגות בחוץ לארץ. הוא הסתמך בנדון זה על דברי ה"חכמת אדם" בספרו, שפסק כן להלכה, וגם על עוד </a:t>
            </a:r>
            <a:r>
              <a:rPr lang="he-IL" dirty="0" err="1"/>
              <a:t>סניפין</a:t>
            </a:r>
            <a:r>
              <a:rPr lang="he-IL" dirty="0"/>
              <a:t> אשר </a:t>
            </a:r>
            <a:r>
              <a:rPr lang="he-IL" b="1" dirty="0"/>
              <a:t>"עשה הרב </a:t>
            </a:r>
            <a:r>
              <a:rPr lang="he-IL" b="1" dirty="0" err="1"/>
              <a:t>רא"ק</a:t>
            </a:r>
            <a:r>
              <a:rPr lang="he-IL" b="1" dirty="0"/>
              <a:t> בקבלת פנים </a:t>
            </a:r>
            <a:r>
              <a:rPr lang="he-IL" b="1" dirty="0" err="1"/>
              <a:t>לחבירו</a:t>
            </a:r>
            <a:r>
              <a:rPr lang="he-IL" b="1" dirty="0"/>
              <a:t> שיכולים לברך שהחיינו"</a:t>
            </a:r>
            <a:r>
              <a:rPr lang="he-IL" dirty="0"/>
              <a:t>, וגם </a:t>
            </a:r>
            <a:r>
              <a:rPr lang="he-IL" b="1" dirty="0"/>
              <a:t>"בגלל ביאתי למקום הזה".</a:t>
            </a:r>
            <a:r>
              <a:rPr lang="he-IL" dirty="0"/>
              <a:t>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28513E9-D8DD-3B22-121E-326EA85EAA27}"/>
              </a:ext>
            </a:extLst>
          </p:cNvPr>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4" name="תמונה 3">
            <a:extLst>
              <a:ext uri="{FF2B5EF4-FFF2-40B4-BE49-F238E27FC236}">
                <a16:creationId xmlns:a16="http://schemas.microsoft.com/office/drawing/2014/main" id="{4E1988DF-18EA-3800-020A-40CAF6C75C35}"/>
              </a:ext>
            </a:extLst>
          </p:cNvPr>
          <p:cNvPicPr>
            <a:picLocks noChangeAspect="1"/>
          </p:cNvPicPr>
          <p:nvPr/>
        </p:nvPicPr>
        <p:blipFill>
          <a:blip r:embed="rId2"/>
          <a:stretch>
            <a:fillRect/>
          </a:stretch>
        </p:blipFill>
        <p:spPr>
          <a:xfrm>
            <a:off x="2886415" y="2491113"/>
            <a:ext cx="5899849" cy="4211837"/>
          </a:xfrm>
          <a:prstGeom prst="rect">
            <a:avLst/>
          </a:prstGeom>
        </p:spPr>
      </p:pic>
      <p:pic>
        <p:nvPicPr>
          <p:cNvPr id="3074" name="Picture 2" descr="‫משפטי הרב קוק - משפטי הרב קוק/תשעה באהבת חינם: &quot;ואם נחרבנו... | Facebook‬‎">
            <a:extLst>
              <a:ext uri="{FF2B5EF4-FFF2-40B4-BE49-F238E27FC236}">
                <a16:creationId xmlns:a16="http://schemas.microsoft.com/office/drawing/2014/main" id="{D6D0C2EC-DA4B-428C-3E7D-A6A858617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415" y="189174"/>
            <a:ext cx="5376360" cy="198153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9 ציטוטים יפים של הרב קוק | טקסטולוגיה">
            <a:extLst>
              <a:ext uri="{FF2B5EF4-FFF2-40B4-BE49-F238E27FC236}">
                <a16:creationId xmlns:a16="http://schemas.microsoft.com/office/drawing/2014/main" id="{8811E0B8-C0BE-7775-0C81-BA5C52F36F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848" y="187849"/>
            <a:ext cx="3642226" cy="2046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150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כת החנפים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85000" lnSpcReduction="10000"/>
          </a:bodyPr>
          <a:lstStyle/>
          <a:p>
            <a:r>
              <a:rPr lang="he-IL" dirty="0"/>
              <a:t>ספר שערי תשובה לרבינו יונה שער ג אות </a:t>
            </a:r>
            <a:r>
              <a:rPr lang="he-IL" dirty="0" err="1"/>
              <a:t>קפז</a:t>
            </a:r>
            <a:r>
              <a:rPr lang="he-IL" dirty="0"/>
              <a:t> - </a:t>
            </a:r>
            <a:r>
              <a:rPr lang="he-IL" dirty="0" err="1"/>
              <a:t>קפט</a:t>
            </a:r>
            <a:endParaRPr lang="he-IL" dirty="0"/>
          </a:p>
          <a:p>
            <a:r>
              <a:rPr lang="he-IL" dirty="0" err="1"/>
              <a:t>קפז</a:t>
            </a:r>
            <a:r>
              <a:rPr lang="he-IL" dirty="0"/>
              <a:t> וזה דבר כת החנפים. ענין הכת הזאת נחלק לתשעה חלקים: החלק הראשון - החנף אשר הכיר או ראה או ידע כי יש עול בכף חברו וכי החזיק בתרמית או כי יחטא איש בלשון הרע או באונאת דברים, ויחליק לו לשון הרע </a:t>
            </a:r>
            <a:r>
              <a:rPr lang="he-IL" dirty="0" err="1"/>
              <a:t>לאמר</a:t>
            </a:r>
            <a:r>
              <a:rPr lang="he-IL" dirty="0"/>
              <a:t>: לא פעלת און! המעט ממנו </a:t>
            </a:r>
            <a:r>
              <a:rPr lang="he-IL" dirty="0" err="1"/>
              <a:t>עון</a:t>
            </a:r>
            <a:r>
              <a:rPr lang="he-IL" dirty="0"/>
              <a:t> הנמנע מן התוכחה, שנאמר (ויקרא </a:t>
            </a:r>
            <a:r>
              <a:rPr lang="he-IL" dirty="0" err="1"/>
              <a:t>יט</a:t>
            </a:r>
            <a:r>
              <a:rPr lang="he-IL" dirty="0"/>
              <a:t>, </a:t>
            </a:r>
            <a:r>
              <a:rPr lang="he-IL" dirty="0" err="1"/>
              <a:t>יז</a:t>
            </a:r>
            <a:r>
              <a:rPr lang="he-IL" dirty="0"/>
              <a:t>): "הוכח תוכיח את עמיתך ולא </a:t>
            </a:r>
            <a:r>
              <a:rPr lang="he-IL" dirty="0" err="1"/>
              <a:t>תשא</a:t>
            </a:r>
            <a:r>
              <a:rPr lang="he-IL" dirty="0"/>
              <a:t> עליו חטא", ויוסיף </a:t>
            </a:r>
            <a:r>
              <a:rPr lang="he-IL" dirty="0" err="1"/>
              <a:t>לחטוא</a:t>
            </a:r>
            <a:r>
              <a:rPr lang="he-IL" dirty="0"/>
              <a:t> על אמרו: לא חטאת! </a:t>
            </a:r>
            <a:r>
              <a:rPr lang="he-IL" dirty="0" err="1"/>
              <a:t>כענין</a:t>
            </a:r>
            <a:r>
              <a:rPr lang="he-IL" dirty="0"/>
              <a:t> שנאמר (ירמיה </a:t>
            </a:r>
            <a:r>
              <a:rPr lang="he-IL" dirty="0" err="1"/>
              <a:t>כג</a:t>
            </a:r>
            <a:r>
              <a:rPr lang="he-IL" dirty="0"/>
              <a:t>, יד): "וחזקו ידי מרעים". והנה זה ביד החנף </a:t>
            </a:r>
            <a:r>
              <a:rPr lang="he-IL" dirty="0" err="1"/>
              <a:t>האויל</a:t>
            </a:r>
            <a:r>
              <a:rPr lang="he-IL" dirty="0"/>
              <a:t> </a:t>
            </a:r>
            <a:r>
              <a:rPr lang="he-IL" dirty="0" err="1"/>
              <a:t>עון</a:t>
            </a:r>
            <a:r>
              <a:rPr lang="he-IL" dirty="0"/>
              <a:t> פלילי, כי לא יקנא לאמת, אבל יעזור אחרי השקר, ויאמר לרע טוב, וישם חשך לאור, גם נתן מכשול לפני החוטא משני פנים: האחד - כי איננו נחם על רעתו, והשני - כי ישנה </a:t>
            </a:r>
            <a:r>
              <a:rPr lang="he-IL" dirty="0" err="1"/>
              <a:t>באולתו</a:t>
            </a:r>
            <a:r>
              <a:rPr lang="he-IL" dirty="0"/>
              <a:t> ביום מחר, כי הלל רשע החנף אותו על </a:t>
            </a:r>
            <a:r>
              <a:rPr lang="he-IL" dirty="0" err="1"/>
              <a:t>תאות</a:t>
            </a:r>
            <a:r>
              <a:rPr lang="he-IL" dirty="0"/>
              <a:t> נפשו, מלבד כי </a:t>
            </a:r>
            <a:r>
              <a:rPr lang="he-IL" dirty="0" err="1"/>
              <a:t>ישא</a:t>
            </a:r>
            <a:r>
              <a:rPr lang="he-IL" dirty="0"/>
              <a:t> עונש על הנזק אשר הזיק לאשר אשם לו החוטא, על צדקו מי אשר חטא לו, מלבד כי </a:t>
            </a:r>
            <a:r>
              <a:rPr lang="he-IL" dirty="0" err="1"/>
              <a:t>יענש</a:t>
            </a:r>
            <a:r>
              <a:rPr lang="he-IL" dirty="0"/>
              <a:t> על דבר שקר, שנאמר (תהלים ה, ז): "תאבד דוברי כזב", ונאמר (משלי </a:t>
            </a:r>
            <a:r>
              <a:rPr lang="he-IL" dirty="0" err="1"/>
              <a:t>יז</a:t>
            </a:r>
            <a:r>
              <a:rPr lang="he-IL" dirty="0"/>
              <a:t>, טו): "מצדיק רשע ומרשיע צדיק תועבת ה' גם שניהם", כל שכן אם העול אשר בכף רשע חברו גלוי לרבים, כי באמור אליו החנף לפני בני אדם: זך אתה בלי פשע! חלל ובזה דת ודין. </a:t>
            </a:r>
          </a:p>
          <a:p>
            <a:r>
              <a:rPr lang="he-IL" dirty="0"/>
              <a:t>קפח וחייב האדם למסור עצמו לסכנה ואל ישיא את נפשו </a:t>
            </a:r>
            <a:r>
              <a:rPr lang="he-IL" dirty="0" err="1"/>
              <a:t>עון</a:t>
            </a:r>
            <a:r>
              <a:rPr lang="he-IL" dirty="0"/>
              <a:t> אשמה כזאת. ואמרו רבותינו (סוטה </a:t>
            </a:r>
            <a:r>
              <a:rPr lang="he-IL" dirty="0" err="1"/>
              <a:t>מא</a:t>
            </a:r>
            <a:r>
              <a:rPr lang="he-IL" dirty="0"/>
              <a:t>, א) על ענין אגריפס שהיה קורא בתורה וכשהגיע לפסוק זה (דברים </a:t>
            </a:r>
            <a:r>
              <a:rPr lang="he-IL" dirty="0" err="1"/>
              <a:t>יז</a:t>
            </a:r>
            <a:r>
              <a:rPr lang="he-IL" dirty="0"/>
              <a:t>, טו): "לא תוכל לתת עליך איש </a:t>
            </a:r>
            <a:r>
              <a:rPr lang="he-IL" dirty="0" err="1"/>
              <a:t>נכרי</a:t>
            </a:r>
            <a:r>
              <a:rPr lang="he-IL" dirty="0"/>
              <a:t>" זלגו עיניו דמעות, ואמרו לו: אחינו אתה! באותה שעה </a:t>
            </a:r>
            <a:r>
              <a:rPr lang="he-IL" dirty="0" err="1"/>
              <a:t>נתחייבו</a:t>
            </a:r>
            <a:r>
              <a:rPr lang="he-IL" dirty="0"/>
              <a:t> שונאיהם של ישראל כליה </a:t>
            </a:r>
            <a:r>
              <a:rPr lang="he-IL" dirty="0" err="1"/>
              <a:t>שחנפו</a:t>
            </a:r>
            <a:r>
              <a:rPr lang="he-IL" dirty="0"/>
              <a:t> לו לאגריפס. אף כי היושב על המשפט אין לו לפחד מאנוש ימות, שנאמר (דברים א, </a:t>
            </a:r>
            <a:r>
              <a:rPr lang="he-IL" dirty="0" err="1"/>
              <a:t>יז</a:t>
            </a:r>
            <a:r>
              <a:rPr lang="he-IL" dirty="0"/>
              <a:t>): "לא תגורו מפני איש". ויש בחלקי כת חנפים אשר בם החנף נספה ואבד </a:t>
            </a:r>
            <a:r>
              <a:rPr lang="he-IL" dirty="0" err="1"/>
              <a:t>בעון</a:t>
            </a:r>
            <a:r>
              <a:rPr lang="he-IL" dirty="0"/>
              <a:t> החנופה לבד, כאשר יתבאר. </a:t>
            </a:r>
          </a:p>
          <a:p>
            <a:r>
              <a:rPr lang="he-IL" dirty="0" err="1"/>
              <a:t>קפט</a:t>
            </a:r>
            <a:r>
              <a:rPr lang="he-IL" dirty="0"/>
              <a:t> החלק השני - החנף אשר יהלל רשע לפני בני אדם אם בפניו אם שלא בפניו, אף על פי שלא יצדיקנו על חמסו ולא יכזב על משפטו, אבל יאמר עליו כי איש טוב הוא, ועל זה נאמר (משלי </a:t>
            </a:r>
            <a:r>
              <a:rPr lang="he-IL" dirty="0" err="1"/>
              <a:t>כח</a:t>
            </a:r>
            <a:r>
              <a:rPr lang="he-IL" dirty="0"/>
              <a:t>, ד): "עוזבי תורה יהללו רשע", כי לולא אשר עזב את התורה, לא הלל העובר על דבריה ומפר מצותיה, וגם כי לא ישבח את הרשע זולתי במה שנמצא בו מן הטוב ויליץ עליו בפני בני אדם להגיד לאדם ישרו. גם זו רעה חולה, כי בהזכירו את הטוב, ואת הרע לא יזכור ועל כל פשעיו יכסה, צדיק יחשב אצל השומעים, ויתנו לו יקר, וירים ידו וגבר. וכבר הקדמנו להודיעך </a:t>
            </a:r>
            <a:r>
              <a:rPr lang="he-IL" dirty="0" err="1"/>
              <a:t>המכשולות</a:t>
            </a:r>
            <a:r>
              <a:rPr lang="he-IL" dirty="0"/>
              <a:t> והשחיתות הנמצאות בכבוד הרשעים, על כן לא נכון להזכיר צדקתם בלתי אם יזכיר רשעם וכסלם, כמו שנאמר (משלי י, ז): "ושם רשעים </a:t>
            </a:r>
            <a:r>
              <a:rPr lang="he-IL" dirty="0" err="1"/>
              <a:t>ירקב</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במקום סכנה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אנציקלופדיה תלמודית כרך </a:t>
            </a:r>
            <a:r>
              <a:rPr lang="he-IL" dirty="0" err="1"/>
              <a:t>טז</a:t>
            </a:r>
            <a:r>
              <a:rPr lang="he-IL" dirty="0"/>
              <a:t>, [חנפה] טור שעט</a:t>
            </a:r>
          </a:p>
          <a:p>
            <a:r>
              <a:rPr lang="he-IL" dirty="0"/>
              <a:t>במקום סכנת נפשות, כתבו ראשונים שמותר להציל עצמו על ידי חנופה, שאם מתיירא שמא יהרגנו, מותר לומר לו יפה עשית, אפילו עבר עבירה גדולה. ויש מן הראשונים שהוכיח ממעשה אגריפס, שחייב אדם למסור עצמו לסכנה ואל ישיא את נפשו </a:t>
            </a:r>
            <a:r>
              <a:rPr lang="he-IL" dirty="0" err="1"/>
              <a:t>עון</a:t>
            </a:r>
            <a:r>
              <a:rPr lang="he-IL" dirty="0"/>
              <a:t> אשמה כזאת, וכל שכן הדיין היושב על המשפט, שנאמר בו: לא תגורו מפני איש. ויש שכתב לחלק, </a:t>
            </a:r>
            <a:r>
              <a:rPr lang="he-IL" dirty="0" err="1"/>
              <a:t>שדוקא</a:t>
            </a:r>
            <a:r>
              <a:rPr lang="he-IL" dirty="0"/>
              <a:t> כשאין שם אלא חשש סכנה אסור, אבל בסכנה קרובה מותר להציל עצמו על ידי חנופה, אלא אם כן העבירה גלויה לרבים ויש בה חלול-השם*. ומכל מקום בשותק ואינו מוחה בעוברי עבירה, מחמת יראה מגופו או ממונו, כתבו ראשונים שאינו בכלל </a:t>
            </a:r>
            <a:r>
              <a:rPr lang="he-IL" dirty="0" err="1"/>
              <a:t>חונף</a:t>
            </a:r>
            <a:r>
              <a:rPr lang="he-IL" dirty="0"/>
              <a:t>, אלא אם כן שותק כדי שלא יתקוטט עמו, ואינו מפסיד בקטטתו כי אם חסדו ואהבתו. וכן כתבו הפוסקים שנהגו להקל מלמחות, כשיש לחוש שיהיו עומדים על גופנו ומאודנו.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D17DE543-EC9B-C52C-0D60-3E2705A21FC9}"/>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38B874A5-3B71-CD8A-724A-AC6CB3520A79}"/>
              </a:ext>
            </a:extLst>
          </p:cNvPr>
          <p:cNvPicPr>
            <a:picLocks noChangeAspect="1"/>
          </p:cNvPicPr>
          <p:nvPr/>
        </p:nvPicPr>
        <p:blipFill>
          <a:blip r:embed="rId2"/>
          <a:stretch>
            <a:fillRect/>
          </a:stretch>
        </p:blipFill>
        <p:spPr>
          <a:xfrm>
            <a:off x="3490705" y="0"/>
            <a:ext cx="5210589" cy="6858000"/>
          </a:xfrm>
          <a:prstGeom prst="rect">
            <a:avLst/>
          </a:prstGeom>
        </p:spPr>
      </p:pic>
    </p:spTree>
    <p:extLst>
      <p:ext uri="{BB962C8B-B14F-4D97-AF65-F5344CB8AC3E}">
        <p14:creationId xmlns:p14="http://schemas.microsoft.com/office/powerpoint/2010/main" val="3439800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8D33D89-4E1B-20E9-67D9-804066D75625}"/>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4" name="תמונה 3">
            <a:extLst>
              <a:ext uri="{FF2B5EF4-FFF2-40B4-BE49-F238E27FC236}">
                <a16:creationId xmlns:a16="http://schemas.microsoft.com/office/drawing/2014/main" id="{1B94C859-BB75-A3D3-B6E3-371FC523A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651" y="199574"/>
            <a:ext cx="9116697" cy="6458851"/>
          </a:xfrm>
          <a:prstGeom prst="rect">
            <a:avLst/>
          </a:prstGeom>
        </p:spPr>
      </p:pic>
    </p:spTree>
    <p:extLst>
      <p:ext uri="{BB962C8B-B14F-4D97-AF65-F5344CB8AC3E}">
        <p14:creationId xmlns:p14="http://schemas.microsoft.com/office/powerpoint/2010/main" val="4151649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8D33D89-4E1B-20E9-67D9-804066D75625}"/>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4" name="תמונה 3">
            <a:extLst>
              <a:ext uri="{FF2B5EF4-FFF2-40B4-BE49-F238E27FC236}">
                <a16:creationId xmlns:a16="http://schemas.microsoft.com/office/drawing/2014/main" id="{C5E2A911-84FE-D1F2-F434-8CF0B8964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730" y="223390"/>
            <a:ext cx="9240540" cy="6411220"/>
          </a:xfrm>
          <a:prstGeom prst="rect">
            <a:avLst/>
          </a:prstGeom>
        </p:spPr>
      </p:pic>
    </p:spTree>
    <p:extLst>
      <p:ext uri="{BB962C8B-B14F-4D97-AF65-F5344CB8AC3E}">
        <p14:creationId xmlns:p14="http://schemas.microsoft.com/office/powerpoint/2010/main" val="3684001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8D33D89-4E1B-20E9-67D9-804066D75625}"/>
              </a:ext>
            </a:extLst>
          </p:cNvPr>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5" name="תמונה 4">
            <a:extLst>
              <a:ext uri="{FF2B5EF4-FFF2-40B4-BE49-F238E27FC236}">
                <a16:creationId xmlns:a16="http://schemas.microsoft.com/office/drawing/2014/main" id="{3E7ED239-877E-FA90-2620-E55B4F4CF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6142" y="0"/>
            <a:ext cx="6039716" cy="6858000"/>
          </a:xfrm>
          <a:prstGeom prst="rect">
            <a:avLst/>
          </a:prstGeom>
        </p:spPr>
      </p:pic>
    </p:spTree>
    <p:extLst>
      <p:ext uri="{BB962C8B-B14F-4D97-AF65-F5344CB8AC3E}">
        <p14:creationId xmlns:p14="http://schemas.microsoft.com/office/powerpoint/2010/main" val="4169341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8D33D89-4E1B-20E9-67D9-804066D75625}"/>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4" name="תמונה 3">
            <a:extLst>
              <a:ext uri="{FF2B5EF4-FFF2-40B4-BE49-F238E27FC236}">
                <a16:creationId xmlns:a16="http://schemas.microsoft.com/office/drawing/2014/main" id="{D13727CB-3179-EDBE-A501-6F2BFFF0A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414" y="326860"/>
            <a:ext cx="7163800" cy="2562583"/>
          </a:xfrm>
          <a:prstGeom prst="rect">
            <a:avLst/>
          </a:prstGeom>
        </p:spPr>
      </p:pic>
      <p:pic>
        <p:nvPicPr>
          <p:cNvPr id="6" name="תמונה 5">
            <a:extLst>
              <a:ext uri="{FF2B5EF4-FFF2-40B4-BE49-F238E27FC236}">
                <a16:creationId xmlns:a16="http://schemas.microsoft.com/office/drawing/2014/main" id="{83E374E4-3E72-384E-5F09-2CAEEA801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933" y="2989366"/>
            <a:ext cx="7020905" cy="1086002"/>
          </a:xfrm>
          <a:prstGeom prst="rect">
            <a:avLst/>
          </a:prstGeom>
        </p:spPr>
      </p:pic>
    </p:spTree>
    <p:extLst>
      <p:ext uri="{BB962C8B-B14F-4D97-AF65-F5344CB8AC3E}">
        <p14:creationId xmlns:p14="http://schemas.microsoft.com/office/powerpoint/2010/main" val="302029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8D33D89-4E1B-20E9-67D9-804066D75625}"/>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589394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הפחד מחיבור לרשעים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
        <p:nvSpPr>
          <p:cNvPr id="8" name="מציין מיקום תוכן 7">
            <a:extLst>
              <a:ext uri="{FF2B5EF4-FFF2-40B4-BE49-F238E27FC236}">
                <a16:creationId xmlns:a16="http://schemas.microsoft.com/office/drawing/2014/main" id="{D2827F6D-449D-4B34-CAB8-4287B69707A8}"/>
              </a:ext>
            </a:extLst>
          </p:cNvPr>
          <p:cNvSpPr>
            <a:spLocks noGrp="1"/>
          </p:cNvSpPr>
          <p:nvPr>
            <p:ph idx="1"/>
          </p:nvPr>
        </p:nvSpPr>
        <p:spPr/>
        <p:txBody>
          <a:bodyPr/>
          <a:lstStyle/>
          <a:p>
            <a:r>
              <a:rPr lang="he-IL" dirty="0"/>
              <a:t>רמב"ם הלכות דעות פרק ו הלכה א - דרך ברייתו של אדם להיות נמשך בדעותיו ובמעשיו אחר </a:t>
            </a:r>
            <a:r>
              <a:rPr lang="he-IL" dirty="0" err="1"/>
              <a:t>ריעיו</a:t>
            </a:r>
            <a:r>
              <a:rPr lang="he-IL" dirty="0"/>
              <a:t> </a:t>
            </a:r>
            <a:r>
              <a:rPr lang="he-IL" dirty="0" err="1"/>
              <a:t>וחביריו</a:t>
            </a:r>
            <a:r>
              <a:rPr lang="he-IL" dirty="0"/>
              <a:t> ונוהג כמנהג אנשי מדינתו, לפיכך צריך אדם להתחבר לצדיקים </a:t>
            </a:r>
            <a:r>
              <a:rPr lang="he-IL" dirty="0" err="1"/>
              <a:t>ולישב</a:t>
            </a:r>
            <a:r>
              <a:rPr lang="he-IL" dirty="0"/>
              <a:t> אצל החכמים תמיד כדי </a:t>
            </a:r>
            <a:r>
              <a:rPr lang="he-IL" dirty="0" err="1"/>
              <a:t>שילמוד</a:t>
            </a:r>
            <a:r>
              <a:rPr lang="he-IL" dirty="0"/>
              <a:t> ממעשיהם, ויתרחק מן הרשעים ההולכים בחשך כדי שלא </a:t>
            </a:r>
            <a:r>
              <a:rPr lang="he-IL" dirty="0" err="1"/>
              <a:t>ילמוד</a:t>
            </a:r>
            <a:r>
              <a:rPr lang="he-IL" dirty="0"/>
              <a:t> ממעשיהם, הוא ששלמה אומר הולך את חכמים יחכם ורועה כסילים </a:t>
            </a:r>
            <a:r>
              <a:rPr lang="he-IL" dirty="0" err="1"/>
              <a:t>ירוע</a:t>
            </a:r>
            <a:r>
              <a:rPr lang="he-IL" dirty="0"/>
              <a:t>, ואומר אשרי האיש וגו', וכן אם היה במדינה שמנהגותיה רעים ואין אנשיה הולכים בדרך ישרה ילך למקום שאנשיה צדיקים ונוהגים בדרך טובים, ואם היו כל המדינות שהוא יודעם ושומע שמועתן נוהגים בדרך לא טובה כמו זמנינו, או שאינו יכול ללכת למדינה שמנהגותיה טובים מפני הגייסות או מפני החולי ישב לבדו יחידי </a:t>
            </a:r>
            <a:r>
              <a:rPr lang="he-IL" dirty="0" err="1"/>
              <a:t>כענין</a:t>
            </a:r>
            <a:r>
              <a:rPr lang="he-IL" dirty="0"/>
              <a:t> שנאמר ישב בדד וידום, ואם היו רעים וחטאים שאין מניחים אותו </a:t>
            </a:r>
            <a:r>
              <a:rPr lang="he-IL" dirty="0" err="1"/>
              <a:t>לישב</a:t>
            </a:r>
            <a:r>
              <a:rPr lang="he-IL" dirty="0"/>
              <a:t> במדינה אלא אם כן נתערב עמהן ונוהג במנהגם הרע יצא למערות ולחוחים ולמדברות, ואל ינהיג עצמו בדרך חטאים </a:t>
            </a:r>
            <a:r>
              <a:rPr lang="he-IL" dirty="0" err="1"/>
              <a:t>כענין</a:t>
            </a:r>
            <a:r>
              <a:rPr lang="he-IL" dirty="0"/>
              <a:t> שנאמר מי יתנני במדבר מלון אורחים. </a:t>
            </a:r>
          </a:p>
          <a:p>
            <a:endParaRPr lang="he-IL" dirty="0"/>
          </a:p>
          <a:p>
            <a:endParaRPr lang="he-IL" dirty="0"/>
          </a:p>
          <a:p>
            <a:endParaRPr lang="he-IL" dirty="0"/>
          </a:p>
          <a:p>
            <a:endParaRPr lang="he-IL" dirty="0"/>
          </a:p>
        </p:txBody>
      </p:sp>
      <p:pic>
        <p:nvPicPr>
          <p:cNvPr id="11" name="תמונה 10">
            <a:extLst>
              <a:ext uri="{FF2B5EF4-FFF2-40B4-BE49-F238E27FC236}">
                <a16:creationId xmlns:a16="http://schemas.microsoft.com/office/drawing/2014/main" id="{DDD2B08E-A6BE-D342-44E3-AA353D2F63C9}"/>
              </a:ext>
            </a:extLst>
          </p:cNvPr>
          <p:cNvPicPr>
            <a:picLocks noChangeAspect="1"/>
          </p:cNvPicPr>
          <p:nvPr/>
        </p:nvPicPr>
        <p:blipFill>
          <a:blip r:embed="rId2"/>
          <a:stretch>
            <a:fillRect/>
          </a:stretch>
        </p:blipFill>
        <p:spPr>
          <a:xfrm>
            <a:off x="3564137" y="4214655"/>
            <a:ext cx="3639746" cy="2515427"/>
          </a:xfrm>
          <a:prstGeom prst="rect">
            <a:avLst/>
          </a:prstGeom>
        </p:spPr>
      </p:pic>
    </p:spTree>
    <p:extLst>
      <p:ext uri="{BB962C8B-B14F-4D97-AF65-F5344CB8AC3E}">
        <p14:creationId xmlns:p14="http://schemas.microsoft.com/office/powerpoint/2010/main" val="17594624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הפחד מחיבור לרשעים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
        <p:nvSpPr>
          <p:cNvPr id="8" name="מציין מיקום תוכן 7">
            <a:extLst>
              <a:ext uri="{FF2B5EF4-FFF2-40B4-BE49-F238E27FC236}">
                <a16:creationId xmlns:a16="http://schemas.microsoft.com/office/drawing/2014/main" id="{D2827F6D-449D-4B34-CAB8-4287B69707A8}"/>
              </a:ext>
            </a:extLst>
          </p:cNvPr>
          <p:cNvSpPr>
            <a:spLocks noGrp="1"/>
          </p:cNvSpPr>
          <p:nvPr>
            <p:ph idx="1"/>
          </p:nvPr>
        </p:nvSpPr>
        <p:spPr/>
        <p:txBody>
          <a:bodyPr/>
          <a:lstStyle/>
          <a:p>
            <a:endParaRPr lang="he-IL" dirty="0"/>
          </a:p>
          <a:p>
            <a:endParaRPr lang="he-IL" dirty="0"/>
          </a:p>
          <a:p>
            <a:endParaRPr lang="he-IL" dirty="0"/>
          </a:p>
        </p:txBody>
      </p:sp>
      <p:pic>
        <p:nvPicPr>
          <p:cNvPr id="9" name="מציין מיקום תוכן 5">
            <a:extLst>
              <a:ext uri="{FF2B5EF4-FFF2-40B4-BE49-F238E27FC236}">
                <a16:creationId xmlns:a16="http://schemas.microsoft.com/office/drawing/2014/main" id="{F6190F67-EC48-1253-237B-9F73AAE2A05C}"/>
              </a:ext>
            </a:extLst>
          </p:cNvPr>
          <p:cNvPicPr>
            <a:picLocks noChangeAspect="1"/>
          </p:cNvPicPr>
          <p:nvPr/>
        </p:nvPicPr>
        <p:blipFill rotWithShape="1">
          <a:blip r:embed="rId2"/>
          <a:srcRect t="10992"/>
          <a:stretch/>
        </p:blipFill>
        <p:spPr>
          <a:xfrm>
            <a:off x="419444" y="5192202"/>
            <a:ext cx="9412013" cy="1458413"/>
          </a:xfrm>
          <a:prstGeom prst="rect">
            <a:avLst/>
          </a:prstGeom>
        </p:spPr>
      </p:pic>
      <p:pic>
        <p:nvPicPr>
          <p:cNvPr id="5" name="תמונה 4">
            <a:extLst>
              <a:ext uri="{FF2B5EF4-FFF2-40B4-BE49-F238E27FC236}">
                <a16:creationId xmlns:a16="http://schemas.microsoft.com/office/drawing/2014/main" id="{DD229CFA-54A7-C86C-4914-035EF71CEA32}"/>
              </a:ext>
            </a:extLst>
          </p:cNvPr>
          <p:cNvPicPr>
            <a:picLocks noChangeAspect="1"/>
          </p:cNvPicPr>
          <p:nvPr/>
        </p:nvPicPr>
        <p:blipFill>
          <a:blip r:embed="rId3"/>
          <a:stretch>
            <a:fillRect/>
          </a:stretch>
        </p:blipFill>
        <p:spPr>
          <a:xfrm>
            <a:off x="3959709" y="1113285"/>
            <a:ext cx="3494456" cy="3856280"/>
          </a:xfrm>
          <a:prstGeom prst="rect">
            <a:avLst/>
          </a:prstGeom>
        </p:spPr>
      </p:pic>
    </p:spTree>
    <p:extLst>
      <p:ext uri="{BB962C8B-B14F-4D97-AF65-F5344CB8AC3E}">
        <p14:creationId xmlns:p14="http://schemas.microsoft.com/office/powerpoint/2010/main" val="773422500"/>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22261</TotalTime>
  <Words>1100</Words>
  <Application>Microsoft Office PowerPoint</Application>
  <PresentationFormat>מסך רחב</PresentationFormat>
  <Paragraphs>70</Paragraphs>
  <Slides>47</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47</vt:i4>
      </vt:variant>
    </vt:vector>
  </HeadingPairs>
  <TitlesOfParts>
    <vt:vector size="58"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  היחס לחילונים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כת החנפים</vt:lpstr>
      <vt:lpstr>במקום סכנה</vt:lpstr>
      <vt:lpstr>מצגת של PowerPoint‏</vt:lpstr>
      <vt:lpstr>מצגת של PowerPoint‏</vt:lpstr>
      <vt:lpstr>מצגת של PowerPoint‏</vt:lpstr>
      <vt:lpstr>מצגת של PowerPoint‏</vt:lpstr>
      <vt:lpstr>מצגת של PowerPoint‏</vt:lpstr>
      <vt:lpstr>מצגת של PowerPoint‏</vt:lpstr>
      <vt:lpstr>הפחד מחיבור לרשעים</vt:lpstr>
      <vt:lpstr>הפחד מחיבור לרשעים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2024-05-09T14:23:05Z</dcterms:modified>
</cp:coreProperties>
</file>