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1" r:id="rId6"/>
    <p:sldId id="260" r:id="rId7"/>
    <p:sldId id="268" r:id="rId8"/>
    <p:sldId id="267" r:id="rId9"/>
    <p:sldId id="262" r:id="rId10"/>
    <p:sldId id="263" r:id="rId11"/>
    <p:sldId id="265" r:id="rId12"/>
    <p:sldId id="266" r:id="rId13"/>
    <p:sldId id="264" r:id="rId14"/>
  </p:sldIdLst>
  <p:sldSz cx="12192000" cy="6858000"/>
  <p:notesSz cx="6797675" cy="987266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1D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3" autoAdjust="0"/>
    <p:restoredTop sz="94660"/>
  </p:normalViewPr>
  <p:slideViewPr>
    <p:cSldViewPr snapToGrid="0">
      <p:cViewPr varScale="1">
        <p:scale>
          <a:sx n="79" d="100"/>
          <a:sy n="79" d="100"/>
        </p:scale>
        <p:origin x="86" y="44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3B710B-2FAB-4ECD-AAB4-F4AB8CB71C67}"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7D5C6FB9-8665-48C3-B8A8-C9E5CC75AB62}">
      <dgm:prSet phldrT="[טקסט]" phldr="1"/>
      <dgm:spPr/>
      <dgm:t>
        <a:bodyPr/>
        <a:lstStyle/>
        <a:p>
          <a:pPr rtl="1"/>
          <a:endParaRPr lang="he-IL"/>
        </a:p>
      </dgm:t>
    </dgm:pt>
    <dgm:pt modelId="{A5E734E5-3A9F-4C4E-A842-03535FC6FFE5}" type="parTrans" cxnId="{27F2826C-5B53-452B-A07A-B2A4044422CC}">
      <dgm:prSet/>
      <dgm:spPr/>
      <dgm:t>
        <a:bodyPr/>
        <a:lstStyle/>
        <a:p>
          <a:pPr rtl="1"/>
          <a:endParaRPr lang="he-IL"/>
        </a:p>
      </dgm:t>
    </dgm:pt>
    <dgm:pt modelId="{FC5ED506-0D3C-489B-894D-5A42F9565489}" type="sibTrans" cxnId="{27F2826C-5B53-452B-A07A-B2A4044422CC}">
      <dgm:prSet/>
      <dgm:spPr/>
      <dgm:t>
        <a:bodyPr/>
        <a:lstStyle/>
        <a:p>
          <a:pPr rtl="1"/>
          <a:endParaRPr lang="he-IL"/>
        </a:p>
      </dgm:t>
    </dgm:pt>
    <dgm:pt modelId="{E78F5635-1A8E-4A6D-84B3-A5736D807373}">
      <dgm:prSet phldrT="[טקסט]" phldr="1"/>
      <dgm:spPr/>
      <dgm:t>
        <a:bodyPr/>
        <a:lstStyle/>
        <a:p>
          <a:pPr rtl="1"/>
          <a:endParaRPr lang="he-IL"/>
        </a:p>
      </dgm:t>
    </dgm:pt>
    <dgm:pt modelId="{09C456C5-2690-4628-9AA7-04EF9217ABBD}" type="parTrans" cxnId="{26832627-13F3-4AEF-B86C-3897146C7029}">
      <dgm:prSet/>
      <dgm:spPr/>
      <dgm:t>
        <a:bodyPr/>
        <a:lstStyle/>
        <a:p>
          <a:pPr rtl="1"/>
          <a:endParaRPr lang="he-IL"/>
        </a:p>
      </dgm:t>
    </dgm:pt>
    <dgm:pt modelId="{199736D7-4DE1-4751-8B7C-F73A9C46A1D2}" type="sibTrans" cxnId="{26832627-13F3-4AEF-B86C-3897146C7029}">
      <dgm:prSet/>
      <dgm:spPr/>
      <dgm:t>
        <a:bodyPr/>
        <a:lstStyle/>
        <a:p>
          <a:pPr rtl="1"/>
          <a:endParaRPr lang="he-IL"/>
        </a:p>
      </dgm:t>
    </dgm:pt>
    <dgm:pt modelId="{A051E74B-1FB7-4EED-A39E-D6F00BF77C0D}">
      <dgm:prSet phldrT="[טקסט]"/>
      <dgm:spPr/>
      <dgm:t>
        <a:bodyPr/>
        <a:lstStyle/>
        <a:p>
          <a:pPr rtl="1"/>
          <a:r>
            <a:rPr lang="he-IL" dirty="0"/>
            <a:t>גבולות יוצרים אושר</a:t>
          </a:r>
        </a:p>
      </dgm:t>
    </dgm:pt>
    <dgm:pt modelId="{5DBABBE4-CCB9-4DAD-9BFA-61A96325CA1C}" type="parTrans" cxnId="{B83EB0A3-6721-44C9-9D16-A7D4B6E6A4AB}">
      <dgm:prSet/>
      <dgm:spPr/>
      <dgm:t>
        <a:bodyPr/>
        <a:lstStyle/>
        <a:p>
          <a:pPr rtl="1"/>
          <a:endParaRPr lang="he-IL"/>
        </a:p>
      </dgm:t>
    </dgm:pt>
    <dgm:pt modelId="{F2FB0F66-31B0-4089-954C-AA0483473AF2}" type="sibTrans" cxnId="{B83EB0A3-6721-44C9-9D16-A7D4B6E6A4AB}">
      <dgm:prSet/>
      <dgm:spPr/>
      <dgm:t>
        <a:bodyPr/>
        <a:lstStyle/>
        <a:p>
          <a:pPr rtl="1"/>
          <a:endParaRPr lang="he-IL"/>
        </a:p>
      </dgm:t>
    </dgm:pt>
    <dgm:pt modelId="{B1918F94-7741-4F74-9935-CFE1BB384D16}">
      <dgm:prSet phldrT="[טקסט]" phldr="1"/>
      <dgm:spPr/>
      <dgm:t>
        <a:bodyPr/>
        <a:lstStyle/>
        <a:p>
          <a:pPr rtl="1"/>
          <a:endParaRPr lang="he-IL"/>
        </a:p>
      </dgm:t>
    </dgm:pt>
    <dgm:pt modelId="{1BAD519D-C9E4-4AA8-8345-799C66F8EC1F}" type="parTrans" cxnId="{30AE76F6-075E-44A2-B529-8F0E53A3CF81}">
      <dgm:prSet/>
      <dgm:spPr/>
      <dgm:t>
        <a:bodyPr/>
        <a:lstStyle/>
        <a:p>
          <a:pPr rtl="1"/>
          <a:endParaRPr lang="he-IL"/>
        </a:p>
      </dgm:t>
    </dgm:pt>
    <dgm:pt modelId="{86EFF81E-849B-497F-9A42-E84092846CF7}" type="sibTrans" cxnId="{30AE76F6-075E-44A2-B529-8F0E53A3CF81}">
      <dgm:prSet/>
      <dgm:spPr/>
      <dgm:t>
        <a:bodyPr/>
        <a:lstStyle/>
        <a:p>
          <a:pPr rtl="1"/>
          <a:endParaRPr lang="he-IL"/>
        </a:p>
      </dgm:t>
    </dgm:pt>
    <dgm:pt modelId="{D9FC5B52-50E1-4C40-9E1B-66B07EFC7C17}">
      <dgm:prSet phldrT="[טקסט]" phldr="1"/>
      <dgm:spPr/>
      <dgm:t>
        <a:bodyPr/>
        <a:lstStyle/>
        <a:p>
          <a:pPr rtl="1"/>
          <a:endParaRPr lang="he-IL"/>
        </a:p>
      </dgm:t>
    </dgm:pt>
    <dgm:pt modelId="{5878A4B8-64B7-447C-8B9A-03BE520B5F32}" type="parTrans" cxnId="{12FFC85D-7ACE-4473-BFDC-11EDB678157E}">
      <dgm:prSet/>
      <dgm:spPr/>
      <dgm:t>
        <a:bodyPr/>
        <a:lstStyle/>
        <a:p>
          <a:pPr rtl="1"/>
          <a:endParaRPr lang="he-IL"/>
        </a:p>
      </dgm:t>
    </dgm:pt>
    <dgm:pt modelId="{5C979734-4574-4AD3-9A1F-7820C0B5CBBF}" type="sibTrans" cxnId="{12FFC85D-7ACE-4473-BFDC-11EDB678157E}">
      <dgm:prSet/>
      <dgm:spPr/>
      <dgm:t>
        <a:bodyPr/>
        <a:lstStyle/>
        <a:p>
          <a:pPr rtl="1"/>
          <a:endParaRPr lang="he-IL"/>
        </a:p>
      </dgm:t>
    </dgm:pt>
    <dgm:pt modelId="{D4685117-0E88-4C0E-9CFF-1E71171F1892}" type="pres">
      <dgm:prSet presAssocID="{253B710B-2FAB-4ECD-AAB4-F4AB8CB71C67}" presName="diagram" presStyleCnt="0">
        <dgm:presLayoutVars>
          <dgm:dir/>
          <dgm:resizeHandles val="exact"/>
        </dgm:presLayoutVars>
      </dgm:prSet>
      <dgm:spPr/>
    </dgm:pt>
    <dgm:pt modelId="{D988D851-5487-42FB-AE31-7D04E22B86DE}" type="pres">
      <dgm:prSet presAssocID="{7D5C6FB9-8665-48C3-B8A8-C9E5CC75AB62}" presName="node" presStyleLbl="node1" presStyleIdx="0" presStyleCnt="5">
        <dgm:presLayoutVars>
          <dgm:bulletEnabled val="1"/>
        </dgm:presLayoutVars>
      </dgm:prSet>
      <dgm:spPr/>
    </dgm:pt>
    <dgm:pt modelId="{AC1A8C45-BE99-4B30-AD8F-5CF858B7F9F5}" type="pres">
      <dgm:prSet presAssocID="{FC5ED506-0D3C-489B-894D-5A42F9565489}" presName="sibTrans" presStyleCnt="0"/>
      <dgm:spPr/>
    </dgm:pt>
    <dgm:pt modelId="{4BAD034E-F6FD-4C87-A76E-9B5DE58D67CB}" type="pres">
      <dgm:prSet presAssocID="{E78F5635-1A8E-4A6D-84B3-A5736D807373}" presName="node" presStyleLbl="node1" presStyleIdx="1" presStyleCnt="5">
        <dgm:presLayoutVars>
          <dgm:bulletEnabled val="1"/>
        </dgm:presLayoutVars>
      </dgm:prSet>
      <dgm:spPr/>
    </dgm:pt>
    <dgm:pt modelId="{14EBF65A-896A-4F5F-85B0-DE85182A4B06}" type="pres">
      <dgm:prSet presAssocID="{199736D7-4DE1-4751-8B7C-F73A9C46A1D2}" presName="sibTrans" presStyleCnt="0"/>
      <dgm:spPr/>
    </dgm:pt>
    <dgm:pt modelId="{732F5D24-29CB-4734-B3A4-C6B9F23269CB}" type="pres">
      <dgm:prSet presAssocID="{A051E74B-1FB7-4EED-A39E-D6F00BF77C0D}" presName="node" presStyleLbl="node1" presStyleIdx="2" presStyleCnt="5">
        <dgm:presLayoutVars>
          <dgm:bulletEnabled val="1"/>
        </dgm:presLayoutVars>
      </dgm:prSet>
      <dgm:spPr/>
    </dgm:pt>
    <dgm:pt modelId="{608CB7AB-6266-4FCE-A796-9F2597F558C2}" type="pres">
      <dgm:prSet presAssocID="{F2FB0F66-31B0-4089-954C-AA0483473AF2}" presName="sibTrans" presStyleCnt="0"/>
      <dgm:spPr/>
    </dgm:pt>
    <dgm:pt modelId="{47B368B0-9A13-4752-8750-DE00B0FDD70B}" type="pres">
      <dgm:prSet presAssocID="{B1918F94-7741-4F74-9935-CFE1BB384D16}" presName="node" presStyleLbl="node1" presStyleIdx="3" presStyleCnt="5">
        <dgm:presLayoutVars>
          <dgm:bulletEnabled val="1"/>
        </dgm:presLayoutVars>
      </dgm:prSet>
      <dgm:spPr/>
    </dgm:pt>
    <dgm:pt modelId="{CE2514A5-C9F5-4AF4-9640-BBA02247118B}" type="pres">
      <dgm:prSet presAssocID="{86EFF81E-849B-497F-9A42-E84092846CF7}" presName="sibTrans" presStyleCnt="0"/>
      <dgm:spPr/>
    </dgm:pt>
    <dgm:pt modelId="{E9256461-F923-4523-8855-D356962005C5}" type="pres">
      <dgm:prSet presAssocID="{D9FC5B52-50E1-4C40-9E1B-66B07EFC7C17}" presName="node" presStyleLbl="node1" presStyleIdx="4" presStyleCnt="5">
        <dgm:presLayoutVars>
          <dgm:bulletEnabled val="1"/>
        </dgm:presLayoutVars>
      </dgm:prSet>
      <dgm:spPr/>
    </dgm:pt>
  </dgm:ptLst>
  <dgm:cxnLst>
    <dgm:cxn modelId="{1F411A03-B70F-4553-8AD8-CCB93D8CBC32}" type="presOf" srcId="{E78F5635-1A8E-4A6D-84B3-A5736D807373}" destId="{4BAD034E-F6FD-4C87-A76E-9B5DE58D67CB}" srcOrd="0" destOrd="0" presId="urn:microsoft.com/office/officeart/2005/8/layout/default"/>
    <dgm:cxn modelId="{26832627-13F3-4AEF-B86C-3897146C7029}" srcId="{253B710B-2FAB-4ECD-AAB4-F4AB8CB71C67}" destId="{E78F5635-1A8E-4A6D-84B3-A5736D807373}" srcOrd="1" destOrd="0" parTransId="{09C456C5-2690-4628-9AA7-04EF9217ABBD}" sibTransId="{199736D7-4DE1-4751-8B7C-F73A9C46A1D2}"/>
    <dgm:cxn modelId="{EFC4FE3A-7641-4CD3-A28B-80DEBBB3D953}" type="presOf" srcId="{D9FC5B52-50E1-4C40-9E1B-66B07EFC7C17}" destId="{E9256461-F923-4523-8855-D356962005C5}" srcOrd="0" destOrd="0" presId="urn:microsoft.com/office/officeart/2005/8/layout/default"/>
    <dgm:cxn modelId="{12FFC85D-7ACE-4473-BFDC-11EDB678157E}" srcId="{253B710B-2FAB-4ECD-AAB4-F4AB8CB71C67}" destId="{D9FC5B52-50E1-4C40-9E1B-66B07EFC7C17}" srcOrd="4" destOrd="0" parTransId="{5878A4B8-64B7-447C-8B9A-03BE520B5F32}" sibTransId="{5C979734-4574-4AD3-9A1F-7820C0B5CBBF}"/>
    <dgm:cxn modelId="{6C1B9C68-6422-4147-964E-08343323C1CA}" type="presOf" srcId="{B1918F94-7741-4F74-9935-CFE1BB384D16}" destId="{47B368B0-9A13-4752-8750-DE00B0FDD70B}" srcOrd="0" destOrd="0" presId="urn:microsoft.com/office/officeart/2005/8/layout/default"/>
    <dgm:cxn modelId="{7B1AE348-A3FE-45D1-9378-7CB1103CE3E5}" type="presOf" srcId="{253B710B-2FAB-4ECD-AAB4-F4AB8CB71C67}" destId="{D4685117-0E88-4C0E-9CFF-1E71171F1892}" srcOrd="0" destOrd="0" presId="urn:microsoft.com/office/officeart/2005/8/layout/default"/>
    <dgm:cxn modelId="{27F2826C-5B53-452B-A07A-B2A4044422CC}" srcId="{253B710B-2FAB-4ECD-AAB4-F4AB8CB71C67}" destId="{7D5C6FB9-8665-48C3-B8A8-C9E5CC75AB62}" srcOrd="0" destOrd="0" parTransId="{A5E734E5-3A9F-4C4E-A842-03535FC6FFE5}" sibTransId="{FC5ED506-0D3C-489B-894D-5A42F9565489}"/>
    <dgm:cxn modelId="{B79DAC86-4716-440E-9397-39A78D6BEE29}" type="presOf" srcId="{7D5C6FB9-8665-48C3-B8A8-C9E5CC75AB62}" destId="{D988D851-5487-42FB-AE31-7D04E22B86DE}" srcOrd="0" destOrd="0" presId="urn:microsoft.com/office/officeart/2005/8/layout/default"/>
    <dgm:cxn modelId="{70C0F19C-FCE6-4574-AFCA-12E0A68B59B0}" type="presOf" srcId="{A051E74B-1FB7-4EED-A39E-D6F00BF77C0D}" destId="{732F5D24-29CB-4734-B3A4-C6B9F23269CB}" srcOrd="0" destOrd="0" presId="urn:microsoft.com/office/officeart/2005/8/layout/default"/>
    <dgm:cxn modelId="{B83EB0A3-6721-44C9-9D16-A7D4B6E6A4AB}" srcId="{253B710B-2FAB-4ECD-AAB4-F4AB8CB71C67}" destId="{A051E74B-1FB7-4EED-A39E-D6F00BF77C0D}" srcOrd="2" destOrd="0" parTransId="{5DBABBE4-CCB9-4DAD-9BFA-61A96325CA1C}" sibTransId="{F2FB0F66-31B0-4089-954C-AA0483473AF2}"/>
    <dgm:cxn modelId="{30AE76F6-075E-44A2-B529-8F0E53A3CF81}" srcId="{253B710B-2FAB-4ECD-AAB4-F4AB8CB71C67}" destId="{B1918F94-7741-4F74-9935-CFE1BB384D16}" srcOrd="3" destOrd="0" parTransId="{1BAD519D-C9E4-4AA8-8345-799C66F8EC1F}" sibTransId="{86EFF81E-849B-497F-9A42-E84092846CF7}"/>
    <dgm:cxn modelId="{D4F78E39-3CE5-4395-878D-F9735C54F566}" type="presParOf" srcId="{D4685117-0E88-4C0E-9CFF-1E71171F1892}" destId="{D988D851-5487-42FB-AE31-7D04E22B86DE}" srcOrd="0" destOrd="0" presId="urn:microsoft.com/office/officeart/2005/8/layout/default"/>
    <dgm:cxn modelId="{ECBC82F5-53B4-4DB3-A345-4EE3AC55E50B}" type="presParOf" srcId="{D4685117-0E88-4C0E-9CFF-1E71171F1892}" destId="{AC1A8C45-BE99-4B30-AD8F-5CF858B7F9F5}" srcOrd="1" destOrd="0" presId="urn:microsoft.com/office/officeart/2005/8/layout/default"/>
    <dgm:cxn modelId="{30018A74-5F09-48EA-88DB-C49F86DA8FEA}" type="presParOf" srcId="{D4685117-0E88-4C0E-9CFF-1E71171F1892}" destId="{4BAD034E-F6FD-4C87-A76E-9B5DE58D67CB}" srcOrd="2" destOrd="0" presId="urn:microsoft.com/office/officeart/2005/8/layout/default"/>
    <dgm:cxn modelId="{B5C34FE7-7452-4874-B08C-3CC8D5101AD8}" type="presParOf" srcId="{D4685117-0E88-4C0E-9CFF-1E71171F1892}" destId="{14EBF65A-896A-4F5F-85B0-DE85182A4B06}" srcOrd="3" destOrd="0" presId="urn:microsoft.com/office/officeart/2005/8/layout/default"/>
    <dgm:cxn modelId="{EFECD199-5359-4E26-B0DF-32F364D76E28}" type="presParOf" srcId="{D4685117-0E88-4C0E-9CFF-1E71171F1892}" destId="{732F5D24-29CB-4734-B3A4-C6B9F23269CB}" srcOrd="4" destOrd="0" presId="urn:microsoft.com/office/officeart/2005/8/layout/default"/>
    <dgm:cxn modelId="{F87C2D6F-4B23-4398-A5EE-7AF52FB923EF}" type="presParOf" srcId="{D4685117-0E88-4C0E-9CFF-1E71171F1892}" destId="{608CB7AB-6266-4FCE-A796-9F2597F558C2}" srcOrd="5" destOrd="0" presId="urn:microsoft.com/office/officeart/2005/8/layout/default"/>
    <dgm:cxn modelId="{AC003901-E907-47F4-AF34-D7B647AD6B36}" type="presParOf" srcId="{D4685117-0E88-4C0E-9CFF-1E71171F1892}" destId="{47B368B0-9A13-4752-8750-DE00B0FDD70B}" srcOrd="6" destOrd="0" presId="urn:microsoft.com/office/officeart/2005/8/layout/default"/>
    <dgm:cxn modelId="{59DC6628-E272-433A-AD1D-CB4A94821449}" type="presParOf" srcId="{D4685117-0E88-4C0E-9CFF-1E71171F1892}" destId="{CE2514A5-C9F5-4AF4-9640-BBA02247118B}" srcOrd="7" destOrd="0" presId="urn:microsoft.com/office/officeart/2005/8/layout/default"/>
    <dgm:cxn modelId="{3EE14BDA-E058-4CEC-9BFE-BB67BD929D9C}" type="presParOf" srcId="{D4685117-0E88-4C0E-9CFF-1E71171F1892}" destId="{E9256461-F923-4523-8855-D356962005C5}"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E87B3B-D586-4E4F-99C9-6BDC4FDCEDE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8ECAE92-E872-4314-B6AF-221F45CC3A1F}">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ולעבדו ובכל נפשכם, מהו נפש? כתב </a:t>
          </a:r>
          <a:r>
            <a:rPr lang="he-IL" dirty="0" err="1"/>
            <a:t>רש''י</a:t>
          </a:r>
          <a:r>
            <a:rPr lang="he-IL" dirty="0"/>
            <a:t> בפרשת חיי שרה אם יש את נפשכם לקבור את מתי מלפני, נפשכם – רצונכם. </a:t>
          </a:r>
        </a:p>
        <a:p>
          <a:pPr marL="0" lvl="0" defTabSz="800100" rtl="1">
            <a:lnSpc>
              <a:spcPct val="90000"/>
            </a:lnSpc>
            <a:spcBef>
              <a:spcPct val="0"/>
            </a:spcBef>
            <a:spcAft>
              <a:spcPct val="35000"/>
            </a:spcAft>
            <a:buNone/>
          </a:pPr>
          <a:endParaRPr lang="he-IL" dirty="0"/>
        </a:p>
      </dgm:t>
    </dgm:pt>
    <dgm:pt modelId="{CE994FA0-67AB-42BF-9135-2495A9D352FC}" type="parTrans" cxnId="{BAC2AF70-DC36-4F57-A41B-53465A0AD4FD}">
      <dgm:prSet/>
      <dgm:spPr/>
      <dgm:t>
        <a:bodyPr/>
        <a:lstStyle/>
        <a:p>
          <a:pPr rtl="1"/>
          <a:endParaRPr lang="he-IL"/>
        </a:p>
      </dgm:t>
    </dgm:pt>
    <dgm:pt modelId="{8E9AFEFC-F807-4FD1-958C-2CBE674CB50E}" type="sibTrans" cxnId="{BAC2AF70-DC36-4F57-A41B-53465A0AD4FD}">
      <dgm:prSet/>
      <dgm:spPr/>
      <dgm:t>
        <a:bodyPr/>
        <a:lstStyle/>
        <a:p>
          <a:pPr rtl="1"/>
          <a:endParaRPr lang="he-IL"/>
        </a:p>
      </dgm:t>
    </dgm:pt>
    <dgm:pt modelId="{4D19C30A-CD0B-40FC-AAE5-15118A371167}">
      <dgm:prSet phldrT="[טקסט]"/>
      <dgm:spPr/>
      <dgm:t>
        <a:bodyPr/>
        <a:lstStyle/>
        <a:p>
          <a:pPr rtl="1"/>
          <a:r>
            <a:rPr lang="he-IL" dirty="0"/>
            <a:t>המקור </a:t>
          </a:r>
          <a:r>
            <a:rPr lang="he-IL" dirty="0" err="1"/>
            <a:t>להמ"ד</a:t>
          </a:r>
          <a:r>
            <a:rPr lang="he-IL" dirty="0"/>
            <a:t> שצריך כוונה בקיום </a:t>
          </a:r>
          <a:r>
            <a:rPr lang="he-IL" dirty="0" err="1"/>
            <a:t>המצוה</a:t>
          </a:r>
          <a:r>
            <a:rPr lang="he-IL" dirty="0"/>
            <a:t> כתב בספר קיצור חרדים (פרק א' אות י') </a:t>
          </a:r>
          <a:r>
            <a:rPr lang="he-IL" dirty="0" err="1"/>
            <a:t>מדכתיב</a:t>
          </a:r>
          <a:r>
            <a:rPr lang="he-IL" dirty="0"/>
            <a:t> ולעבדו בכל לבבכם. </a:t>
          </a:r>
        </a:p>
        <a:p>
          <a:pPr rtl="1"/>
          <a:r>
            <a:rPr lang="he-IL" dirty="0"/>
            <a:t>ולמ"ד א"צ כוונה סובר דאין מצוה זו מעכבת, אבל אם לא כיון </a:t>
          </a:r>
          <a:r>
            <a:rPr lang="he-IL" dirty="0" err="1"/>
            <a:t>אה"נ</a:t>
          </a:r>
          <a:r>
            <a:rPr lang="he-IL" dirty="0"/>
            <a:t> </a:t>
          </a:r>
          <a:r>
            <a:rPr lang="he-IL" dirty="0" err="1"/>
            <a:t>דעבר</a:t>
          </a:r>
          <a:r>
            <a:rPr lang="he-IL" dirty="0"/>
            <a:t> על </a:t>
          </a:r>
          <a:r>
            <a:rPr lang="he-IL" dirty="0" err="1"/>
            <a:t>מ"ע</a:t>
          </a:r>
          <a:r>
            <a:rPr lang="he-IL" dirty="0"/>
            <a:t> של ולעבדו בכל לבבכם.</a:t>
          </a:r>
        </a:p>
      </dgm:t>
    </dgm:pt>
    <dgm:pt modelId="{DBCE66B7-CD50-4BED-9B98-65FA3318663E}" type="parTrans" cxnId="{2D9215A4-6E99-480A-999B-D422BB35FD95}">
      <dgm:prSet/>
      <dgm:spPr/>
      <dgm:t>
        <a:bodyPr/>
        <a:lstStyle/>
        <a:p>
          <a:pPr rtl="1"/>
          <a:endParaRPr lang="he-IL"/>
        </a:p>
      </dgm:t>
    </dgm:pt>
    <dgm:pt modelId="{22ACFDF0-A05E-45BD-A91D-710838615AD0}" type="sibTrans" cxnId="{2D9215A4-6E99-480A-999B-D422BB35FD95}">
      <dgm:prSet/>
      <dgm:spPr/>
      <dgm:t>
        <a:bodyPr/>
        <a:lstStyle/>
        <a:p>
          <a:pPr rtl="1"/>
          <a:endParaRPr lang="he-IL"/>
        </a:p>
      </dgm:t>
    </dgm:pt>
    <dgm:pt modelId="{DA677041-4D85-4670-ACF7-C0ADDCE6DBB5}">
      <dgm:prSet phldrT="[טקסט]"/>
      <dgm:spPr/>
      <dgm:t>
        <a:bodyPr/>
        <a:lstStyle/>
        <a:p>
          <a:pPr rtl="1"/>
          <a:r>
            <a:rPr lang="he-IL" b="0" dirty="0"/>
            <a:t>לשונו של הסבא מקלם:  כי אצלי הדבר שאני עושה עם תשוקה נגד הדבר בלי תשוקה ממש כמו מעשה ללא מעשה. כי ידעתי אם היה עושה הכול בתשוקה מי יודע לאיזה מדרגה גדולה היה מגיע בימי </a:t>
          </a:r>
          <a:r>
            <a:rPr lang="he-IL" b="0" dirty="0" err="1"/>
            <a:t>חלדו</a:t>
          </a:r>
          <a:r>
            <a:rPr lang="he-IL" b="0" dirty="0"/>
            <a:t> כי התשוקה תרחיב </a:t>
          </a:r>
          <a:r>
            <a:rPr lang="he-IL" b="0" dirty="0" err="1"/>
            <a:t>כוחתיו</a:t>
          </a:r>
          <a:r>
            <a:rPr lang="he-IL" b="0" dirty="0"/>
            <a:t> ותרומם דעתו למעלה ראש ותסיר העצלה. </a:t>
          </a:r>
          <a:r>
            <a:rPr lang="he-IL" b="0" dirty="0" err="1"/>
            <a:t>וע</a:t>
          </a:r>
          <a:r>
            <a:rPr lang="he-IL" b="0" dirty="0"/>
            <a:t>''כ הקפידה תורה מאוד על העדר שמחה – כי העדר שמחה הוא העדר תשוקה כי הם אחד וכל מה שיוסיף תשוקה יוסיף הצלחה. </a:t>
          </a:r>
        </a:p>
      </dgm:t>
    </dgm:pt>
    <dgm:pt modelId="{22ADF9FE-96D9-4C3E-8033-4809F4940DF9}" type="parTrans" cxnId="{BC3D22B9-1A5A-4789-AF9B-780855C008A8}">
      <dgm:prSet/>
      <dgm:spPr/>
      <dgm:t>
        <a:bodyPr/>
        <a:lstStyle/>
        <a:p>
          <a:pPr rtl="1"/>
          <a:endParaRPr lang="he-IL"/>
        </a:p>
      </dgm:t>
    </dgm:pt>
    <dgm:pt modelId="{62BE34E8-FCFC-4DFF-B69E-26789B98A638}" type="sibTrans" cxnId="{BC3D22B9-1A5A-4789-AF9B-780855C008A8}">
      <dgm:prSet/>
      <dgm:spPr/>
      <dgm:t>
        <a:bodyPr/>
        <a:lstStyle/>
        <a:p>
          <a:pPr rtl="1"/>
          <a:endParaRPr lang="he-IL"/>
        </a:p>
      </dgm:t>
    </dgm:pt>
    <dgm:pt modelId="{FF5D1814-E19C-4C29-8932-62FDE3F2E3FA}">
      <dgm:prSet phldrT="[טקסט]"/>
      <dgm:spPr/>
      <dgm:t>
        <a:bodyPr/>
        <a:lstStyle/>
        <a:p>
          <a:pPr rtl="1"/>
          <a:r>
            <a:rPr lang="he-IL" dirty="0"/>
            <a:t>ספר מסילת ישרים הקדמה</a:t>
          </a:r>
        </a:p>
        <a:p>
          <a:pPr rtl="1"/>
          <a:r>
            <a:rPr lang="he-IL" dirty="0"/>
            <a:t>שלמות הלב הוא: שתהיה העבודה לפניו יתברך בטוהר הכוונה, דהיינו: לתכלית עבודתו בלבד ולא לשום פנייה אחרת. ונכלל בזה שיהיה שלם בעבודה ולא כפוסח על שתי הסעיפים או כעושה מצות אנשים מלומדה, אלא שיהיה כל לבו נתון לזה. </a:t>
          </a:r>
        </a:p>
      </dgm:t>
    </dgm:pt>
    <dgm:pt modelId="{5E3AE2F1-5946-4153-8846-867BF1A37BD8}" type="parTrans" cxnId="{00F4F50F-76E7-4ACD-93D3-975ADAE51AE3}">
      <dgm:prSet/>
      <dgm:spPr/>
      <dgm:t>
        <a:bodyPr/>
        <a:lstStyle/>
        <a:p>
          <a:pPr rtl="1"/>
          <a:endParaRPr lang="he-IL"/>
        </a:p>
      </dgm:t>
    </dgm:pt>
    <dgm:pt modelId="{E867D11A-37B8-4005-8B0C-4CD675A98BB2}" type="sibTrans" cxnId="{00F4F50F-76E7-4ACD-93D3-975ADAE51AE3}">
      <dgm:prSet/>
      <dgm:spPr/>
      <dgm:t>
        <a:bodyPr/>
        <a:lstStyle/>
        <a:p>
          <a:pPr rtl="1"/>
          <a:endParaRPr lang="he-IL"/>
        </a:p>
      </dgm:t>
    </dgm:pt>
    <dgm:pt modelId="{BF4C8275-D8A3-4860-9BDE-F14EF55CA922}">
      <dgm:prSet/>
      <dgm:spPr/>
      <dgm:t>
        <a:bodyPr/>
        <a:lstStyle/>
        <a:p>
          <a:pPr marL="0" marR="0" lvl="0" indent="0" defTabSz="914400" rtl="1" eaLnBrk="1" fontAlgn="auto" latinLnBrk="0" hangingPunct="1">
            <a:lnSpc>
              <a:spcPct val="100000"/>
            </a:lnSpc>
            <a:spcBef>
              <a:spcPts val="0"/>
            </a:spcBef>
            <a:spcAft>
              <a:spcPts val="0"/>
            </a:spcAft>
            <a:buClrTx/>
            <a:buSzTx/>
            <a:buFont typeface="+mj-cs"/>
            <a:buAutoNum type="hebrew2Minus"/>
            <a:tabLst/>
            <a:defRPr/>
          </a:pPr>
          <a:r>
            <a:rPr lang="he-IL" dirty="0"/>
            <a:t>ואם תלכו עמי בקרי - קרי הוא השפעה ללא חיבור, עם ישראל קיים מצוות אבל זה היה ללא חיבור לבורא עולם. </a:t>
          </a:r>
        </a:p>
        <a:p>
          <a:pPr marL="0" marR="0" lvl="0" indent="0" defTabSz="914400" rtl="1" eaLnBrk="1" fontAlgn="auto" latinLnBrk="0" hangingPunct="1">
            <a:lnSpc>
              <a:spcPct val="100000"/>
            </a:lnSpc>
            <a:spcBef>
              <a:spcPts val="0"/>
            </a:spcBef>
            <a:spcAft>
              <a:spcPts val="0"/>
            </a:spcAft>
            <a:buClrTx/>
            <a:buSzTx/>
            <a:buFont typeface="+mj-cs"/>
            <a:buAutoNum type="hebrew2Minus"/>
            <a:tabLst/>
            <a:defRPr/>
          </a:pPr>
          <a:r>
            <a:rPr lang="he-IL" dirty="0"/>
            <a:t>וזה </a:t>
          </a:r>
          <a:r>
            <a:rPr lang="he-IL" dirty="0" err="1"/>
            <a:t>הבאור</a:t>
          </a:r>
          <a:r>
            <a:rPr lang="he-IL" dirty="0"/>
            <a:t> בלוט שמסכים לעשות מסירות נפש למצוות ואין לו שום זכות להינצל רק בזכות  אברהם, היות ועשה כך מחמת שהורגל כמו שדייקו ברש"י מבית אברהם למד לחזר על האורחים.</a:t>
          </a:r>
          <a:endParaRPr lang="en-US" dirty="0"/>
        </a:p>
      </dgm:t>
    </dgm:pt>
    <dgm:pt modelId="{7C463C07-A840-42CE-AAD8-483A68FE6014}" type="parTrans" cxnId="{D73DD4CC-C9D2-4BE1-8F0A-E28DCA3E9721}">
      <dgm:prSet/>
      <dgm:spPr/>
      <dgm:t>
        <a:bodyPr/>
        <a:lstStyle/>
        <a:p>
          <a:pPr rtl="1"/>
          <a:endParaRPr lang="he-IL"/>
        </a:p>
      </dgm:t>
    </dgm:pt>
    <dgm:pt modelId="{67662E1A-A6F2-4F00-93C4-3E1C15127311}" type="sibTrans" cxnId="{D73DD4CC-C9D2-4BE1-8F0A-E28DCA3E9721}">
      <dgm:prSet/>
      <dgm:spPr/>
      <dgm:t>
        <a:bodyPr/>
        <a:lstStyle/>
        <a:p>
          <a:pPr rtl="1"/>
          <a:endParaRPr lang="he-IL"/>
        </a:p>
      </dgm:t>
    </dgm:pt>
    <dgm:pt modelId="{F2B863EC-E24D-41C1-9865-E264804D8DFE}" type="pres">
      <dgm:prSet presAssocID="{8FE87B3B-D586-4E4F-99C9-6BDC4FDCEDE8}" presName="diagram" presStyleCnt="0">
        <dgm:presLayoutVars>
          <dgm:dir/>
          <dgm:resizeHandles val="exact"/>
        </dgm:presLayoutVars>
      </dgm:prSet>
      <dgm:spPr/>
    </dgm:pt>
    <dgm:pt modelId="{2ACB8339-6C64-4BAA-8D7B-566A5155BD9B}" type="pres">
      <dgm:prSet presAssocID="{BF4C8275-D8A3-4860-9BDE-F14EF55CA922}" presName="node" presStyleLbl="node1" presStyleIdx="0" presStyleCnt="5">
        <dgm:presLayoutVars>
          <dgm:bulletEnabled val="1"/>
        </dgm:presLayoutVars>
      </dgm:prSet>
      <dgm:spPr/>
    </dgm:pt>
    <dgm:pt modelId="{19E11B42-91E5-482D-ABBA-F57BC1C35CAC}" type="pres">
      <dgm:prSet presAssocID="{67662E1A-A6F2-4F00-93C4-3E1C15127311}" presName="sibTrans" presStyleCnt="0"/>
      <dgm:spPr/>
    </dgm:pt>
    <dgm:pt modelId="{8017D00B-4446-4E54-84BF-61C400781D70}" type="pres">
      <dgm:prSet presAssocID="{28ECAE92-E872-4314-B6AF-221F45CC3A1F}" presName="node" presStyleLbl="node1" presStyleIdx="1" presStyleCnt="5">
        <dgm:presLayoutVars>
          <dgm:bulletEnabled val="1"/>
        </dgm:presLayoutVars>
      </dgm:prSet>
      <dgm:spPr/>
    </dgm:pt>
    <dgm:pt modelId="{FFF27753-8DAB-4C4F-B580-C39DA55A9388}" type="pres">
      <dgm:prSet presAssocID="{8E9AFEFC-F807-4FD1-958C-2CBE674CB50E}" presName="sibTrans" presStyleCnt="0"/>
      <dgm:spPr/>
    </dgm:pt>
    <dgm:pt modelId="{2B8577C3-BA8C-4E92-8907-CBE351747546}" type="pres">
      <dgm:prSet presAssocID="{4D19C30A-CD0B-40FC-AAE5-15118A371167}" presName="node" presStyleLbl="node1" presStyleIdx="2" presStyleCnt="5">
        <dgm:presLayoutVars>
          <dgm:bulletEnabled val="1"/>
        </dgm:presLayoutVars>
      </dgm:prSet>
      <dgm:spPr/>
    </dgm:pt>
    <dgm:pt modelId="{A8644700-3D7D-4534-8ACF-326149243C94}" type="pres">
      <dgm:prSet presAssocID="{22ACFDF0-A05E-45BD-A91D-710838615AD0}" presName="sibTrans" presStyleCnt="0"/>
      <dgm:spPr/>
    </dgm:pt>
    <dgm:pt modelId="{161F275C-F5EA-4F9D-80E0-40B07C09F1E7}" type="pres">
      <dgm:prSet presAssocID="{DA677041-4D85-4670-ACF7-C0ADDCE6DBB5}" presName="node" presStyleLbl="node1" presStyleIdx="3" presStyleCnt="5">
        <dgm:presLayoutVars>
          <dgm:bulletEnabled val="1"/>
        </dgm:presLayoutVars>
      </dgm:prSet>
      <dgm:spPr/>
    </dgm:pt>
    <dgm:pt modelId="{1A580D86-A806-4EB2-BEC8-EF57012056DD}" type="pres">
      <dgm:prSet presAssocID="{62BE34E8-FCFC-4DFF-B69E-26789B98A638}" presName="sibTrans" presStyleCnt="0"/>
      <dgm:spPr/>
    </dgm:pt>
    <dgm:pt modelId="{86E4D7C7-F80D-47BC-822A-F4921A2B99E1}" type="pres">
      <dgm:prSet presAssocID="{FF5D1814-E19C-4C29-8932-62FDE3F2E3FA}" presName="node" presStyleLbl="node1" presStyleIdx="4" presStyleCnt="5">
        <dgm:presLayoutVars>
          <dgm:bulletEnabled val="1"/>
        </dgm:presLayoutVars>
      </dgm:prSet>
      <dgm:spPr/>
    </dgm:pt>
  </dgm:ptLst>
  <dgm:cxnLst>
    <dgm:cxn modelId="{6FFA3400-E75D-4D65-AFC1-9C6C2F2384C5}" type="presOf" srcId="{BF4C8275-D8A3-4860-9BDE-F14EF55CA922}" destId="{2ACB8339-6C64-4BAA-8D7B-566A5155BD9B}" srcOrd="0" destOrd="0" presId="urn:microsoft.com/office/officeart/2005/8/layout/default"/>
    <dgm:cxn modelId="{185B430A-4FC0-4EA7-902A-1636AC1FD89A}" type="presOf" srcId="{28ECAE92-E872-4314-B6AF-221F45CC3A1F}" destId="{8017D00B-4446-4E54-84BF-61C400781D70}" srcOrd="0" destOrd="0" presId="urn:microsoft.com/office/officeart/2005/8/layout/default"/>
    <dgm:cxn modelId="{5D61AA0B-8CC2-4749-AA9D-99DF6C57D5A5}" type="presOf" srcId="{4D19C30A-CD0B-40FC-AAE5-15118A371167}" destId="{2B8577C3-BA8C-4E92-8907-CBE351747546}" srcOrd="0" destOrd="0" presId="urn:microsoft.com/office/officeart/2005/8/layout/default"/>
    <dgm:cxn modelId="{00F4F50F-76E7-4ACD-93D3-975ADAE51AE3}" srcId="{8FE87B3B-D586-4E4F-99C9-6BDC4FDCEDE8}" destId="{FF5D1814-E19C-4C29-8932-62FDE3F2E3FA}" srcOrd="4" destOrd="0" parTransId="{5E3AE2F1-5946-4153-8846-867BF1A37BD8}" sibTransId="{E867D11A-37B8-4005-8B0C-4CD675A98BB2}"/>
    <dgm:cxn modelId="{DE8AA92F-04E4-46EA-9073-D8290AD63C9C}" type="presOf" srcId="{DA677041-4D85-4670-ACF7-C0ADDCE6DBB5}" destId="{161F275C-F5EA-4F9D-80E0-40B07C09F1E7}" srcOrd="0" destOrd="0" presId="urn:microsoft.com/office/officeart/2005/8/layout/default"/>
    <dgm:cxn modelId="{BAC2AF70-DC36-4F57-A41B-53465A0AD4FD}" srcId="{8FE87B3B-D586-4E4F-99C9-6BDC4FDCEDE8}" destId="{28ECAE92-E872-4314-B6AF-221F45CC3A1F}" srcOrd="1" destOrd="0" parTransId="{CE994FA0-67AB-42BF-9135-2495A9D352FC}" sibTransId="{8E9AFEFC-F807-4FD1-958C-2CBE674CB50E}"/>
    <dgm:cxn modelId="{2D9215A4-6E99-480A-999B-D422BB35FD95}" srcId="{8FE87B3B-D586-4E4F-99C9-6BDC4FDCEDE8}" destId="{4D19C30A-CD0B-40FC-AAE5-15118A371167}" srcOrd="2" destOrd="0" parTransId="{DBCE66B7-CD50-4BED-9B98-65FA3318663E}" sibTransId="{22ACFDF0-A05E-45BD-A91D-710838615AD0}"/>
    <dgm:cxn modelId="{E5ABF1B3-0FB0-408D-8101-524C105D89A6}" type="presOf" srcId="{FF5D1814-E19C-4C29-8932-62FDE3F2E3FA}" destId="{86E4D7C7-F80D-47BC-822A-F4921A2B99E1}" srcOrd="0" destOrd="0" presId="urn:microsoft.com/office/officeart/2005/8/layout/default"/>
    <dgm:cxn modelId="{BC3D22B9-1A5A-4789-AF9B-780855C008A8}" srcId="{8FE87B3B-D586-4E4F-99C9-6BDC4FDCEDE8}" destId="{DA677041-4D85-4670-ACF7-C0ADDCE6DBB5}" srcOrd="3" destOrd="0" parTransId="{22ADF9FE-96D9-4C3E-8033-4809F4940DF9}" sibTransId="{62BE34E8-FCFC-4DFF-B69E-26789B98A638}"/>
    <dgm:cxn modelId="{D73DD4CC-C9D2-4BE1-8F0A-E28DCA3E9721}" srcId="{8FE87B3B-D586-4E4F-99C9-6BDC4FDCEDE8}" destId="{BF4C8275-D8A3-4860-9BDE-F14EF55CA922}" srcOrd="0" destOrd="0" parTransId="{7C463C07-A840-42CE-AAD8-483A68FE6014}" sibTransId="{67662E1A-A6F2-4F00-93C4-3E1C15127311}"/>
    <dgm:cxn modelId="{A35EDDD6-DACD-465C-8B53-17ECA577577E}" type="presOf" srcId="{8FE87B3B-D586-4E4F-99C9-6BDC4FDCEDE8}" destId="{F2B863EC-E24D-41C1-9865-E264804D8DFE}" srcOrd="0" destOrd="0" presId="urn:microsoft.com/office/officeart/2005/8/layout/default"/>
    <dgm:cxn modelId="{010E5ADA-37AC-4C76-8E99-7300DF8A648A}" type="presParOf" srcId="{F2B863EC-E24D-41C1-9865-E264804D8DFE}" destId="{2ACB8339-6C64-4BAA-8D7B-566A5155BD9B}" srcOrd="0" destOrd="0" presId="urn:microsoft.com/office/officeart/2005/8/layout/default"/>
    <dgm:cxn modelId="{8356D44A-0999-4787-BDD2-FBF9546C4797}" type="presParOf" srcId="{F2B863EC-E24D-41C1-9865-E264804D8DFE}" destId="{19E11B42-91E5-482D-ABBA-F57BC1C35CAC}" srcOrd="1" destOrd="0" presId="urn:microsoft.com/office/officeart/2005/8/layout/default"/>
    <dgm:cxn modelId="{C2DC245F-DB7A-4CD9-BB5C-8430845250BF}" type="presParOf" srcId="{F2B863EC-E24D-41C1-9865-E264804D8DFE}" destId="{8017D00B-4446-4E54-84BF-61C400781D70}" srcOrd="2" destOrd="0" presId="urn:microsoft.com/office/officeart/2005/8/layout/default"/>
    <dgm:cxn modelId="{B9E93A8D-76A9-4E2C-8020-6A31E2E3AC93}" type="presParOf" srcId="{F2B863EC-E24D-41C1-9865-E264804D8DFE}" destId="{FFF27753-8DAB-4C4F-B580-C39DA55A9388}" srcOrd="3" destOrd="0" presId="urn:microsoft.com/office/officeart/2005/8/layout/default"/>
    <dgm:cxn modelId="{37432BD4-E372-42C1-AEF9-43804BF6D98D}" type="presParOf" srcId="{F2B863EC-E24D-41C1-9865-E264804D8DFE}" destId="{2B8577C3-BA8C-4E92-8907-CBE351747546}" srcOrd="4" destOrd="0" presId="urn:microsoft.com/office/officeart/2005/8/layout/default"/>
    <dgm:cxn modelId="{77BD000C-FC2B-491D-AE7F-3E76EAE02706}" type="presParOf" srcId="{F2B863EC-E24D-41C1-9865-E264804D8DFE}" destId="{A8644700-3D7D-4534-8ACF-326149243C94}" srcOrd="5" destOrd="0" presId="urn:microsoft.com/office/officeart/2005/8/layout/default"/>
    <dgm:cxn modelId="{06735CAC-0C5B-4C6B-A5E4-928EF98C9317}" type="presParOf" srcId="{F2B863EC-E24D-41C1-9865-E264804D8DFE}" destId="{161F275C-F5EA-4F9D-80E0-40B07C09F1E7}" srcOrd="6" destOrd="0" presId="urn:microsoft.com/office/officeart/2005/8/layout/default"/>
    <dgm:cxn modelId="{6B82A5B3-177B-4819-B240-0769EAAC889D}" type="presParOf" srcId="{F2B863EC-E24D-41C1-9865-E264804D8DFE}" destId="{1A580D86-A806-4EB2-BEC8-EF57012056DD}" srcOrd="7" destOrd="0" presId="urn:microsoft.com/office/officeart/2005/8/layout/default"/>
    <dgm:cxn modelId="{146D9811-EEC7-4457-B65F-8205792EE9F2}" type="presParOf" srcId="{F2B863EC-E24D-41C1-9865-E264804D8DFE}" destId="{86E4D7C7-F80D-47BC-822A-F4921A2B99E1}"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9079C77-DFF8-418F-87D7-25762C638EE1}"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1DD6C885-7E03-44B7-9A91-104C18329DE6}">
      <dgm:prSet phldrT="[טקסט]" phldr="1"/>
      <dgm:spPr/>
      <dgm:t>
        <a:bodyPr/>
        <a:lstStyle/>
        <a:p>
          <a:pPr rtl="1"/>
          <a:endParaRPr lang="he-IL"/>
        </a:p>
      </dgm:t>
    </dgm:pt>
    <dgm:pt modelId="{A1281F56-D916-4C9C-AEED-9D0FCB626656}" type="sibTrans" cxnId="{BE731781-461A-4127-8BB8-6126FFC3B647}">
      <dgm:prSet/>
      <dgm:spPr/>
      <dgm:t>
        <a:bodyPr/>
        <a:lstStyle/>
        <a:p>
          <a:pPr rtl="1"/>
          <a:endParaRPr lang="he-IL"/>
        </a:p>
      </dgm:t>
    </dgm:pt>
    <dgm:pt modelId="{482CAED1-B5DE-4C89-A225-99955D4649C1}" type="parTrans" cxnId="{BE731781-461A-4127-8BB8-6126FFC3B647}">
      <dgm:prSet/>
      <dgm:spPr/>
      <dgm:t>
        <a:bodyPr/>
        <a:lstStyle/>
        <a:p>
          <a:pPr rtl="1"/>
          <a:endParaRPr lang="he-IL"/>
        </a:p>
      </dgm:t>
    </dgm:pt>
    <dgm:pt modelId="{376EC3C2-5054-4D58-9247-87D30A97E8C4}">
      <dgm:prSet phldrT="[טקסט]" phldr="1"/>
      <dgm:spPr/>
      <dgm:t>
        <a:bodyPr/>
        <a:lstStyle/>
        <a:p>
          <a:pPr rtl="1"/>
          <a:endParaRPr lang="he-IL"/>
        </a:p>
      </dgm:t>
    </dgm:pt>
    <dgm:pt modelId="{BBEF6120-4A4D-43FF-BCA3-39E18F6818FB}" type="sibTrans" cxnId="{B9B26259-7C7F-48D7-96A2-F96625964164}">
      <dgm:prSet/>
      <dgm:spPr/>
      <dgm:t>
        <a:bodyPr/>
        <a:lstStyle/>
        <a:p>
          <a:pPr rtl="1"/>
          <a:endParaRPr lang="he-IL"/>
        </a:p>
      </dgm:t>
    </dgm:pt>
    <dgm:pt modelId="{DFB8DD8F-0C98-43D8-825C-DFAE0F8B9B2C}" type="parTrans" cxnId="{B9B26259-7C7F-48D7-96A2-F96625964164}">
      <dgm:prSet/>
      <dgm:spPr/>
      <dgm:t>
        <a:bodyPr/>
        <a:lstStyle/>
        <a:p>
          <a:pPr rtl="1"/>
          <a:endParaRPr lang="he-IL"/>
        </a:p>
      </dgm:t>
    </dgm:pt>
    <dgm:pt modelId="{4E30DECC-6587-47CF-A54C-5C2D692B5DFE}">
      <dgm:prSet phldrT="[טקסט]"/>
      <dgm:spPr/>
      <dgm:t>
        <a:bodyPr/>
        <a:lstStyle/>
        <a:p>
          <a:pPr rtl="1"/>
          <a:r>
            <a:rPr lang="he-IL" dirty="0"/>
            <a:t>אדם שלא נמצא בתוך הפעולה שהוא עושה לא יכול להנות.</a:t>
          </a:r>
        </a:p>
      </dgm:t>
    </dgm:pt>
    <dgm:pt modelId="{3E0E8673-3465-4BB5-B2A7-D2601DFA76A2}" type="sibTrans" cxnId="{1EA1C76E-577E-4C52-B0E5-12F9885EBA3C}">
      <dgm:prSet/>
      <dgm:spPr/>
      <dgm:t>
        <a:bodyPr/>
        <a:lstStyle/>
        <a:p>
          <a:pPr rtl="1"/>
          <a:endParaRPr lang="he-IL"/>
        </a:p>
      </dgm:t>
    </dgm:pt>
    <dgm:pt modelId="{14724EE3-2DDA-4655-8536-A6DA62F9B12F}" type="parTrans" cxnId="{1EA1C76E-577E-4C52-B0E5-12F9885EBA3C}">
      <dgm:prSet/>
      <dgm:spPr/>
      <dgm:t>
        <a:bodyPr/>
        <a:lstStyle/>
        <a:p>
          <a:pPr rtl="1"/>
          <a:endParaRPr lang="he-IL"/>
        </a:p>
      </dgm:t>
    </dgm:pt>
    <dgm:pt modelId="{F499E3E5-553E-4B59-8425-1E269854AAB5}">
      <dgm:prSet phldrT="[טקסט]"/>
      <dgm:spPr/>
      <dgm:t>
        <a:bodyPr/>
        <a:lstStyle/>
        <a:p>
          <a:pPr rtl="1"/>
          <a:r>
            <a:rPr lang="he-IL" dirty="0"/>
            <a:t>סיפור על שני בחורים וגמרא.</a:t>
          </a:r>
        </a:p>
      </dgm:t>
    </dgm:pt>
    <dgm:pt modelId="{2DD8D333-BC97-4373-9823-ECE7E0DE5FD8}" type="sibTrans" cxnId="{18AD467B-79DC-46D8-8A96-3B98F0788154}">
      <dgm:prSet/>
      <dgm:spPr/>
      <dgm:t>
        <a:bodyPr/>
        <a:lstStyle/>
        <a:p>
          <a:pPr rtl="1"/>
          <a:endParaRPr lang="he-IL"/>
        </a:p>
      </dgm:t>
    </dgm:pt>
    <dgm:pt modelId="{E20ECC3A-4B4F-4801-8C82-8CD9843E36C4}" type="parTrans" cxnId="{18AD467B-79DC-46D8-8A96-3B98F0788154}">
      <dgm:prSet/>
      <dgm:spPr/>
      <dgm:t>
        <a:bodyPr/>
        <a:lstStyle/>
        <a:p>
          <a:pPr rtl="1"/>
          <a:endParaRPr lang="he-IL"/>
        </a:p>
      </dgm:t>
    </dgm:pt>
    <dgm:pt modelId="{0413BF7B-A108-4825-811F-1CF65D1D6944}">
      <dgm:prSet phldrT="[טקסט]"/>
      <dgm:spPr/>
      <dgm:t>
        <a:bodyPr/>
        <a:lstStyle/>
        <a:p>
          <a:pPr rtl="1"/>
          <a:r>
            <a:rPr lang="he-IL" dirty="0"/>
            <a:t>ללמוד תוך כדי דפדוף.  </a:t>
          </a:r>
        </a:p>
        <a:p>
          <a:pPr rtl="1"/>
          <a:r>
            <a:rPr lang="he-IL" dirty="0"/>
            <a:t>להקשיב לילד תוך כדי פעולה. </a:t>
          </a:r>
        </a:p>
      </dgm:t>
    </dgm:pt>
    <dgm:pt modelId="{9B91E2BF-B5C0-4433-AA7A-CCA05927F70E}" type="sibTrans" cxnId="{9C81DEA0-D006-4C39-B385-E84A6DB0EE8D}">
      <dgm:prSet/>
      <dgm:spPr/>
      <dgm:t>
        <a:bodyPr/>
        <a:lstStyle/>
        <a:p>
          <a:pPr rtl="1"/>
          <a:endParaRPr lang="he-IL"/>
        </a:p>
      </dgm:t>
    </dgm:pt>
    <dgm:pt modelId="{3BE48E46-37D4-47AE-A2F7-17439AA0338B}" type="parTrans" cxnId="{9C81DEA0-D006-4C39-B385-E84A6DB0EE8D}">
      <dgm:prSet/>
      <dgm:spPr/>
      <dgm:t>
        <a:bodyPr/>
        <a:lstStyle/>
        <a:p>
          <a:pPr rtl="1"/>
          <a:endParaRPr lang="he-IL"/>
        </a:p>
      </dgm:t>
    </dgm:pt>
    <dgm:pt modelId="{306C1184-E2A3-4B23-B38C-2CB3DC06DB16}" type="pres">
      <dgm:prSet presAssocID="{E9079C77-DFF8-418F-87D7-25762C638EE1}" presName="diagram" presStyleCnt="0">
        <dgm:presLayoutVars>
          <dgm:dir/>
          <dgm:resizeHandles val="exact"/>
        </dgm:presLayoutVars>
      </dgm:prSet>
      <dgm:spPr/>
    </dgm:pt>
    <dgm:pt modelId="{608236BC-D989-446F-B91C-1BFEF7AA0918}" type="pres">
      <dgm:prSet presAssocID="{0413BF7B-A108-4825-811F-1CF65D1D6944}" presName="node" presStyleLbl="node1" presStyleIdx="0" presStyleCnt="5">
        <dgm:presLayoutVars>
          <dgm:bulletEnabled val="1"/>
        </dgm:presLayoutVars>
      </dgm:prSet>
      <dgm:spPr/>
    </dgm:pt>
    <dgm:pt modelId="{48A7C8FF-EE9C-4380-BC1C-737145D0EFD9}" type="pres">
      <dgm:prSet presAssocID="{9B91E2BF-B5C0-4433-AA7A-CCA05927F70E}" presName="sibTrans" presStyleCnt="0"/>
      <dgm:spPr/>
    </dgm:pt>
    <dgm:pt modelId="{635B1EB6-01F1-425A-BABB-15C911670FE1}" type="pres">
      <dgm:prSet presAssocID="{F499E3E5-553E-4B59-8425-1E269854AAB5}" presName="node" presStyleLbl="node1" presStyleIdx="1" presStyleCnt="5">
        <dgm:presLayoutVars>
          <dgm:bulletEnabled val="1"/>
        </dgm:presLayoutVars>
      </dgm:prSet>
      <dgm:spPr/>
    </dgm:pt>
    <dgm:pt modelId="{5277CEBE-CADB-44E0-A1AC-2A40DF802868}" type="pres">
      <dgm:prSet presAssocID="{2DD8D333-BC97-4373-9823-ECE7E0DE5FD8}" presName="sibTrans" presStyleCnt="0"/>
      <dgm:spPr/>
    </dgm:pt>
    <dgm:pt modelId="{358AE6E3-DAB8-4374-8AC1-55E92BBFABBB}" type="pres">
      <dgm:prSet presAssocID="{4E30DECC-6587-47CF-A54C-5C2D692B5DFE}" presName="node" presStyleLbl="node1" presStyleIdx="2" presStyleCnt="5">
        <dgm:presLayoutVars>
          <dgm:bulletEnabled val="1"/>
        </dgm:presLayoutVars>
      </dgm:prSet>
      <dgm:spPr/>
    </dgm:pt>
    <dgm:pt modelId="{6B0879F2-C676-428C-A4E1-B97CD78363A1}" type="pres">
      <dgm:prSet presAssocID="{3E0E8673-3465-4BB5-B2A7-D2601DFA76A2}" presName="sibTrans" presStyleCnt="0"/>
      <dgm:spPr/>
    </dgm:pt>
    <dgm:pt modelId="{7C4E0DC9-E505-411C-84DE-F894BACF064B}" type="pres">
      <dgm:prSet presAssocID="{376EC3C2-5054-4D58-9247-87D30A97E8C4}" presName="node" presStyleLbl="node1" presStyleIdx="3" presStyleCnt="5">
        <dgm:presLayoutVars>
          <dgm:bulletEnabled val="1"/>
        </dgm:presLayoutVars>
      </dgm:prSet>
      <dgm:spPr/>
    </dgm:pt>
    <dgm:pt modelId="{C84EFE80-F7D0-4CE7-85D3-A07EA293CD1A}" type="pres">
      <dgm:prSet presAssocID="{BBEF6120-4A4D-43FF-BCA3-39E18F6818FB}" presName="sibTrans" presStyleCnt="0"/>
      <dgm:spPr/>
    </dgm:pt>
    <dgm:pt modelId="{3402319A-2311-4C5F-B048-0440CFB2C1C1}" type="pres">
      <dgm:prSet presAssocID="{1DD6C885-7E03-44B7-9A91-104C18329DE6}" presName="node" presStyleLbl="node1" presStyleIdx="4" presStyleCnt="5">
        <dgm:presLayoutVars>
          <dgm:bulletEnabled val="1"/>
        </dgm:presLayoutVars>
      </dgm:prSet>
      <dgm:spPr/>
    </dgm:pt>
  </dgm:ptLst>
  <dgm:cxnLst>
    <dgm:cxn modelId="{D7F36801-47D4-43A3-A320-FDFD78A145F8}" type="presOf" srcId="{E9079C77-DFF8-418F-87D7-25762C638EE1}" destId="{306C1184-E2A3-4B23-B38C-2CB3DC06DB16}" srcOrd="0" destOrd="0" presId="urn:microsoft.com/office/officeart/2005/8/layout/default"/>
    <dgm:cxn modelId="{1345722A-D210-4690-AFD6-E7CB35A65C81}" type="presOf" srcId="{0413BF7B-A108-4825-811F-1CF65D1D6944}" destId="{608236BC-D989-446F-B91C-1BFEF7AA0918}" srcOrd="0" destOrd="0" presId="urn:microsoft.com/office/officeart/2005/8/layout/default"/>
    <dgm:cxn modelId="{04006D4C-BAD5-4B0F-9188-31F51C07678A}" type="presOf" srcId="{F499E3E5-553E-4B59-8425-1E269854AAB5}" destId="{635B1EB6-01F1-425A-BABB-15C911670FE1}" srcOrd="0" destOrd="0" presId="urn:microsoft.com/office/officeart/2005/8/layout/default"/>
    <dgm:cxn modelId="{1EA1C76E-577E-4C52-B0E5-12F9885EBA3C}" srcId="{E9079C77-DFF8-418F-87D7-25762C638EE1}" destId="{4E30DECC-6587-47CF-A54C-5C2D692B5DFE}" srcOrd="2" destOrd="0" parTransId="{14724EE3-2DDA-4655-8536-A6DA62F9B12F}" sibTransId="{3E0E8673-3465-4BB5-B2A7-D2601DFA76A2}"/>
    <dgm:cxn modelId="{B9B26259-7C7F-48D7-96A2-F96625964164}" srcId="{E9079C77-DFF8-418F-87D7-25762C638EE1}" destId="{376EC3C2-5054-4D58-9247-87D30A97E8C4}" srcOrd="3" destOrd="0" parTransId="{DFB8DD8F-0C98-43D8-825C-DFAE0F8B9B2C}" sibTransId="{BBEF6120-4A4D-43FF-BCA3-39E18F6818FB}"/>
    <dgm:cxn modelId="{18AD467B-79DC-46D8-8A96-3B98F0788154}" srcId="{E9079C77-DFF8-418F-87D7-25762C638EE1}" destId="{F499E3E5-553E-4B59-8425-1E269854AAB5}" srcOrd="1" destOrd="0" parTransId="{E20ECC3A-4B4F-4801-8C82-8CD9843E36C4}" sibTransId="{2DD8D333-BC97-4373-9823-ECE7E0DE5FD8}"/>
    <dgm:cxn modelId="{BE731781-461A-4127-8BB8-6126FFC3B647}" srcId="{E9079C77-DFF8-418F-87D7-25762C638EE1}" destId="{1DD6C885-7E03-44B7-9A91-104C18329DE6}" srcOrd="4" destOrd="0" parTransId="{482CAED1-B5DE-4C89-A225-99955D4649C1}" sibTransId="{A1281F56-D916-4C9C-AEED-9D0FCB626656}"/>
    <dgm:cxn modelId="{9C81DEA0-D006-4C39-B385-E84A6DB0EE8D}" srcId="{E9079C77-DFF8-418F-87D7-25762C638EE1}" destId="{0413BF7B-A108-4825-811F-1CF65D1D6944}" srcOrd="0" destOrd="0" parTransId="{3BE48E46-37D4-47AE-A2F7-17439AA0338B}" sibTransId="{9B91E2BF-B5C0-4433-AA7A-CCA05927F70E}"/>
    <dgm:cxn modelId="{7ACF7DA9-06DB-4C47-9AEA-FAFEE40C1558}" type="presOf" srcId="{376EC3C2-5054-4D58-9247-87D30A97E8C4}" destId="{7C4E0DC9-E505-411C-84DE-F894BACF064B}" srcOrd="0" destOrd="0" presId="urn:microsoft.com/office/officeart/2005/8/layout/default"/>
    <dgm:cxn modelId="{2D5B8DB9-2836-4190-83C5-4AE76F94BEAB}" type="presOf" srcId="{1DD6C885-7E03-44B7-9A91-104C18329DE6}" destId="{3402319A-2311-4C5F-B048-0440CFB2C1C1}" srcOrd="0" destOrd="0" presId="urn:microsoft.com/office/officeart/2005/8/layout/default"/>
    <dgm:cxn modelId="{17874CE7-EE18-4196-B12C-6669C9C1B12F}" type="presOf" srcId="{4E30DECC-6587-47CF-A54C-5C2D692B5DFE}" destId="{358AE6E3-DAB8-4374-8AC1-55E92BBFABBB}" srcOrd="0" destOrd="0" presId="urn:microsoft.com/office/officeart/2005/8/layout/default"/>
    <dgm:cxn modelId="{CFA4F6F8-4DAA-4EC5-B212-DD3B8B92E2B2}" type="presParOf" srcId="{306C1184-E2A3-4B23-B38C-2CB3DC06DB16}" destId="{608236BC-D989-446F-B91C-1BFEF7AA0918}" srcOrd="0" destOrd="0" presId="urn:microsoft.com/office/officeart/2005/8/layout/default"/>
    <dgm:cxn modelId="{136273BF-72F9-45C6-B5FA-048E659AE3D8}" type="presParOf" srcId="{306C1184-E2A3-4B23-B38C-2CB3DC06DB16}" destId="{48A7C8FF-EE9C-4380-BC1C-737145D0EFD9}" srcOrd="1" destOrd="0" presId="urn:microsoft.com/office/officeart/2005/8/layout/default"/>
    <dgm:cxn modelId="{0513DE9E-035B-4726-8498-785347E25541}" type="presParOf" srcId="{306C1184-E2A3-4B23-B38C-2CB3DC06DB16}" destId="{635B1EB6-01F1-425A-BABB-15C911670FE1}" srcOrd="2" destOrd="0" presId="urn:microsoft.com/office/officeart/2005/8/layout/default"/>
    <dgm:cxn modelId="{23E400AF-3C8D-4995-8465-7136B754F651}" type="presParOf" srcId="{306C1184-E2A3-4B23-B38C-2CB3DC06DB16}" destId="{5277CEBE-CADB-44E0-A1AC-2A40DF802868}" srcOrd="3" destOrd="0" presId="urn:microsoft.com/office/officeart/2005/8/layout/default"/>
    <dgm:cxn modelId="{C1E651FD-F44A-49FE-9A11-E9E40923B581}" type="presParOf" srcId="{306C1184-E2A3-4B23-B38C-2CB3DC06DB16}" destId="{358AE6E3-DAB8-4374-8AC1-55E92BBFABBB}" srcOrd="4" destOrd="0" presId="urn:microsoft.com/office/officeart/2005/8/layout/default"/>
    <dgm:cxn modelId="{1FC123F0-0C06-4D40-A77F-DF4B22A41E0D}" type="presParOf" srcId="{306C1184-E2A3-4B23-B38C-2CB3DC06DB16}" destId="{6B0879F2-C676-428C-A4E1-B97CD78363A1}" srcOrd="5" destOrd="0" presId="urn:microsoft.com/office/officeart/2005/8/layout/default"/>
    <dgm:cxn modelId="{47356F81-340B-4D0D-9988-1A243ABB2773}" type="presParOf" srcId="{306C1184-E2A3-4B23-B38C-2CB3DC06DB16}" destId="{7C4E0DC9-E505-411C-84DE-F894BACF064B}" srcOrd="6" destOrd="0" presId="urn:microsoft.com/office/officeart/2005/8/layout/default"/>
    <dgm:cxn modelId="{1A585BA0-6F9C-4E47-8ADF-7825507779AA}" type="presParOf" srcId="{306C1184-E2A3-4B23-B38C-2CB3DC06DB16}" destId="{C84EFE80-F7D0-4CE7-85D3-A07EA293CD1A}" srcOrd="7" destOrd="0" presId="urn:microsoft.com/office/officeart/2005/8/layout/default"/>
    <dgm:cxn modelId="{F83CC511-FF15-405E-9C63-ECC0CAC93A5F}" type="presParOf" srcId="{306C1184-E2A3-4B23-B38C-2CB3DC06DB16}" destId="{3402319A-2311-4C5F-B048-0440CFB2C1C1}"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7570AA0-8356-4C07-97AD-7D2EB130B26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22A2D8B-D952-47DE-9DAF-AFA61D6D39A6}">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התפקיד שלנו להגיע למצב – שמה שבא לי בטבע – זה לעשות את המצווה. </a:t>
          </a:r>
        </a:p>
        <a:p>
          <a:pPr marL="0" lvl="0" defTabSz="755650" rtl="1">
            <a:lnSpc>
              <a:spcPct val="90000"/>
            </a:lnSpc>
            <a:spcBef>
              <a:spcPct val="0"/>
            </a:spcBef>
            <a:spcAft>
              <a:spcPct val="35000"/>
            </a:spcAft>
            <a:buNone/>
          </a:pPr>
          <a:endParaRPr lang="he-IL" dirty="0"/>
        </a:p>
      </dgm:t>
    </dgm:pt>
    <dgm:pt modelId="{BE868F73-0602-4C4B-9BB4-47F6B6F7856C}" type="parTrans" cxnId="{986A46B0-B7A4-4648-94F2-22C172F219D3}">
      <dgm:prSet/>
      <dgm:spPr/>
      <dgm:t>
        <a:bodyPr/>
        <a:lstStyle/>
        <a:p>
          <a:pPr rtl="1"/>
          <a:endParaRPr lang="he-IL"/>
        </a:p>
      </dgm:t>
    </dgm:pt>
    <dgm:pt modelId="{9DEBA78E-D6E5-4EFE-B21F-BC986A408E8E}" type="sibTrans" cxnId="{986A46B0-B7A4-4648-94F2-22C172F219D3}">
      <dgm:prSet/>
      <dgm:spPr/>
      <dgm:t>
        <a:bodyPr/>
        <a:lstStyle/>
        <a:p>
          <a:pPr rtl="1"/>
          <a:endParaRPr lang="he-IL"/>
        </a:p>
      </dgm:t>
    </dgm:pt>
    <dgm:pt modelId="{E8DCDC77-2627-4740-AEE7-3E7511F69B7F}">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אדם שעושה רצון ה' מחמת שיש מצווה, מחמת שיש שכר, מחמת שיש עונש, זה חסר מאוד במצווה. </a:t>
          </a:r>
          <a:endParaRPr lang="en-US" dirty="0"/>
        </a:p>
        <a:p>
          <a:pPr marL="0" lvl="0" defTabSz="622300" rtl="1">
            <a:lnSpc>
              <a:spcPct val="90000"/>
            </a:lnSpc>
            <a:spcBef>
              <a:spcPct val="0"/>
            </a:spcBef>
            <a:spcAft>
              <a:spcPct val="35000"/>
            </a:spcAft>
            <a:buNone/>
          </a:pPr>
          <a:endParaRPr lang="he-IL" dirty="0"/>
        </a:p>
      </dgm:t>
    </dgm:pt>
    <dgm:pt modelId="{CEB74AE6-A7F8-4238-99C6-377A9496F247}" type="parTrans" cxnId="{BB417910-F9A7-497D-B7EF-97F29E3FDD96}">
      <dgm:prSet/>
      <dgm:spPr/>
      <dgm:t>
        <a:bodyPr/>
        <a:lstStyle/>
        <a:p>
          <a:pPr rtl="1"/>
          <a:endParaRPr lang="he-IL"/>
        </a:p>
      </dgm:t>
    </dgm:pt>
    <dgm:pt modelId="{940A41C8-AAE2-47DE-8361-79CAD2197F66}" type="sibTrans" cxnId="{BB417910-F9A7-497D-B7EF-97F29E3FDD96}">
      <dgm:prSet/>
      <dgm:spPr/>
      <dgm:t>
        <a:bodyPr/>
        <a:lstStyle/>
        <a:p>
          <a:pPr rtl="1"/>
          <a:endParaRPr lang="he-IL"/>
        </a:p>
      </dgm:t>
    </dgm:pt>
    <dgm:pt modelId="{E47D47ED-EB3F-4153-9086-45F45F052EF7}">
      <dgm:prSet phldrT="[טקסט]"/>
      <dgm:spPr/>
      <dgm:t>
        <a:bodyPr/>
        <a:lstStyle/>
        <a:p>
          <a:pPr rtl="1"/>
          <a:r>
            <a:rPr lang="he-IL" dirty="0"/>
            <a:t>מצוות ובחרת בחיים היא מצווה לעשות את רצון ה' מתוך בחירה פנימית... שזה בדיוק מה שבא לי, שהחשק שלי הטבעי יהיה לעשות את רצון ה'. </a:t>
          </a:r>
          <a:endParaRPr lang="en-US" dirty="0"/>
        </a:p>
      </dgm:t>
    </dgm:pt>
    <dgm:pt modelId="{B342383F-677C-43EE-9A3B-B45638332796}" type="parTrans" cxnId="{23B8A1D8-0005-4F9A-BB8D-65B87CB9307E}">
      <dgm:prSet/>
      <dgm:spPr/>
      <dgm:t>
        <a:bodyPr/>
        <a:lstStyle/>
        <a:p>
          <a:pPr rtl="1"/>
          <a:endParaRPr lang="he-IL"/>
        </a:p>
      </dgm:t>
    </dgm:pt>
    <dgm:pt modelId="{FBB5EE43-2172-46AD-908C-2914DEB3474F}" type="sibTrans" cxnId="{23B8A1D8-0005-4F9A-BB8D-65B87CB9307E}">
      <dgm:prSet/>
      <dgm:spPr/>
      <dgm:t>
        <a:bodyPr/>
        <a:lstStyle/>
        <a:p>
          <a:pPr rtl="1"/>
          <a:endParaRPr lang="he-IL"/>
        </a:p>
      </dgm:t>
    </dgm:pt>
    <dgm:pt modelId="{7CB3834E-D841-472D-9FD5-287CABBE4260}">
      <dgm:prSet phldrT="[טקסט]" phldr="1"/>
      <dgm:spPr/>
      <dgm:t>
        <a:bodyPr/>
        <a:lstStyle/>
        <a:p>
          <a:pPr rtl="1"/>
          <a:endParaRPr lang="he-IL"/>
        </a:p>
      </dgm:t>
    </dgm:pt>
    <dgm:pt modelId="{CEE74D75-33B6-49D9-971B-F49B183B1CC6}" type="parTrans" cxnId="{CD5D2B76-59F4-4C9C-B017-728DAA4BC86C}">
      <dgm:prSet/>
      <dgm:spPr/>
      <dgm:t>
        <a:bodyPr/>
        <a:lstStyle/>
        <a:p>
          <a:pPr rtl="1"/>
          <a:endParaRPr lang="he-IL"/>
        </a:p>
      </dgm:t>
    </dgm:pt>
    <dgm:pt modelId="{E03B5715-EDF0-4EFF-9789-EC1FA4D8FCB7}" type="sibTrans" cxnId="{CD5D2B76-59F4-4C9C-B017-728DAA4BC86C}">
      <dgm:prSet/>
      <dgm:spPr/>
      <dgm:t>
        <a:bodyPr/>
        <a:lstStyle/>
        <a:p>
          <a:pPr rtl="1"/>
          <a:endParaRPr lang="he-IL"/>
        </a:p>
      </dgm:t>
    </dgm:pt>
    <dgm:pt modelId="{3CC8D5AB-0602-4A6B-997F-2600E41C1600}">
      <dgm:prSet phldrT="[טקסט]"/>
      <dgm:spPr/>
      <dgm:t>
        <a:bodyPr/>
        <a:lstStyle/>
        <a:p>
          <a:pPr rtl="1"/>
          <a:r>
            <a:rPr lang="he-IL" dirty="0"/>
            <a:t>ובחרת בחיים – המצווה היא לרצות את החיים </a:t>
          </a:r>
          <a:r>
            <a:rPr lang="he-IL" dirty="0" err="1"/>
            <a:t>האמתיים</a:t>
          </a:r>
          <a:r>
            <a:rPr lang="he-IL" dirty="0"/>
            <a:t> שהמצוות יעשו מתוך רצון אמיתי להתקרב לה', שאדם יחיה עם רצון להתקרב לה'.</a:t>
          </a:r>
        </a:p>
      </dgm:t>
    </dgm:pt>
    <dgm:pt modelId="{D2748B7B-FAF2-4E91-9000-486013349C18}" type="parTrans" cxnId="{B4077ED3-7506-4EAA-9BC8-035F89FE0482}">
      <dgm:prSet/>
      <dgm:spPr/>
      <dgm:t>
        <a:bodyPr/>
        <a:lstStyle/>
        <a:p>
          <a:pPr rtl="1"/>
          <a:endParaRPr lang="he-IL"/>
        </a:p>
      </dgm:t>
    </dgm:pt>
    <dgm:pt modelId="{43345D31-2486-4F16-A7EA-1A33FB817491}" type="sibTrans" cxnId="{B4077ED3-7506-4EAA-9BC8-035F89FE0482}">
      <dgm:prSet/>
      <dgm:spPr/>
      <dgm:t>
        <a:bodyPr/>
        <a:lstStyle/>
        <a:p>
          <a:pPr rtl="1"/>
          <a:endParaRPr lang="he-IL"/>
        </a:p>
      </dgm:t>
    </dgm:pt>
    <dgm:pt modelId="{1C3DA01F-8AC0-4693-90AD-69C4636601DB}" type="pres">
      <dgm:prSet presAssocID="{C7570AA0-8356-4C07-97AD-7D2EB130B268}" presName="diagram" presStyleCnt="0">
        <dgm:presLayoutVars>
          <dgm:dir/>
          <dgm:resizeHandles val="exact"/>
        </dgm:presLayoutVars>
      </dgm:prSet>
      <dgm:spPr/>
    </dgm:pt>
    <dgm:pt modelId="{E5C854CE-B6B5-49F3-BCED-B20066CBE4F6}" type="pres">
      <dgm:prSet presAssocID="{622A2D8B-D952-47DE-9DAF-AFA61D6D39A6}" presName="node" presStyleLbl="node1" presStyleIdx="0" presStyleCnt="5">
        <dgm:presLayoutVars>
          <dgm:bulletEnabled val="1"/>
        </dgm:presLayoutVars>
      </dgm:prSet>
      <dgm:spPr/>
    </dgm:pt>
    <dgm:pt modelId="{D4ED5194-C450-4F59-AEBA-8050CCB67B18}" type="pres">
      <dgm:prSet presAssocID="{9DEBA78E-D6E5-4EFE-B21F-BC986A408E8E}" presName="sibTrans" presStyleCnt="0"/>
      <dgm:spPr/>
    </dgm:pt>
    <dgm:pt modelId="{A2B04954-59A6-44E5-9F98-261205ADCC79}" type="pres">
      <dgm:prSet presAssocID="{E8DCDC77-2627-4740-AEE7-3E7511F69B7F}" presName="node" presStyleLbl="node1" presStyleIdx="1" presStyleCnt="5">
        <dgm:presLayoutVars>
          <dgm:bulletEnabled val="1"/>
        </dgm:presLayoutVars>
      </dgm:prSet>
      <dgm:spPr/>
    </dgm:pt>
    <dgm:pt modelId="{4CEC30A7-6108-4D1B-B275-40C5EB397D1E}" type="pres">
      <dgm:prSet presAssocID="{940A41C8-AAE2-47DE-8361-79CAD2197F66}" presName="sibTrans" presStyleCnt="0"/>
      <dgm:spPr/>
    </dgm:pt>
    <dgm:pt modelId="{94F57BFD-BF35-4D07-9027-C8ED9369F203}" type="pres">
      <dgm:prSet presAssocID="{E47D47ED-EB3F-4153-9086-45F45F052EF7}" presName="node" presStyleLbl="node1" presStyleIdx="2" presStyleCnt="5">
        <dgm:presLayoutVars>
          <dgm:bulletEnabled val="1"/>
        </dgm:presLayoutVars>
      </dgm:prSet>
      <dgm:spPr/>
    </dgm:pt>
    <dgm:pt modelId="{1B4616D7-DDE5-4F79-8E51-377CF76935DC}" type="pres">
      <dgm:prSet presAssocID="{FBB5EE43-2172-46AD-908C-2914DEB3474F}" presName="sibTrans" presStyleCnt="0"/>
      <dgm:spPr/>
    </dgm:pt>
    <dgm:pt modelId="{BCB244AA-138A-45BF-AB2D-B7F12B0BC19C}" type="pres">
      <dgm:prSet presAssocID="{7CB3834E-D841-472D-9FD5-287CABBE4260}" presName="node" presStyleLbl="node1" presStyleIdx="3" presStyleCnt="5">
        <dgm:presLayoutVars>
          <dgm:bulletEnabled val="1"/>
        </dgm:presLayoutVars>
      </dgm:prSet>
      <dgm:spPr/>
    </dgm:pt>
    <dgm:pt modelId="{D7E1D8C9-6E23-49CB-9C78-7B80E5053561}" type="pres">
      <dgm:prSet presAssocID="{E03B5715-EDF0-4EFF-9789-EC1FA4D8FCB7}" presName="sibTrans" presStyleCnt="0"/>
      <dgm:spPr/>
    </dgm:pt>
    <dgm:pt modelId="{F2335E39-D81F-4C74-AA2A-1CB88CC4AE66}" type="pres">
      <dgm:prSet presAssocID="{3CC8D5AB-0602-4A6B-997F-2600E41C1600}" presName="node" presStyleLbl="node1" presStyleIdx="4" presStyleCnt="5">
        <dgm:presLayoutVars>
          <dgm:bulletEnabled val="1"/>
        </dgm:presLayoutVars>
      </dgm:prSet>
      <dgm:spPr/>
    </dgm:pt>
  </dgm:ptLst>
  <dgm:cxnLst>
    <dgm:cxn modelId="{95AF3410-D3BB-4FE5-8E6C-56B2E468F67D}" type="presOf" srcId="{E8DCDC77-2627-4740-AEE7-3E7511F69B7F}" destId="{A2B04954-59A6-44E5-9F98-261205ADCC79}" srcOrd="0" destOrd="0" presId="urn:microsoft.com/office/officeart/2005/8/layout/default"/>
    <dgm:cxn modelId="{BB417910-F9A7-497D-B7EF-97F29E3FDD96}" srcId="{C7570AA0-8356-4C07-97AD-7D2EB130B268}" destId="{E8DCDC77-2627-4740-AEE7-3E7511F69B7F}" srcOrd="1" destOrd="0" parTransId="{CEB74AE6-A7F8-4238-99C6-377A9496F247}" sibTransId="{940A41C8-AAE2-47DE-8361-79CAD2197F66}"/>
    <dgm:cxn modelId="{C8BEF128-6301-48B7-A8BB-F31EB40006DC}" type="presOf" srcId="{7CB3834E-D841-472D-9FD5-287CABBE4260}" destId="{BCB244AA-138A-45BF-AB2D-B7F12B0BC19C}" srcOrd="0" destOrd="0" presId="urn:microsoft.com/office/officeart/2005/8/layout/default"/>
    <dgm:cxn modelId="{A576FB61-04B0-45DD-B62F-02BAC7DE7774}" type="presOf" srcId="{C7570AA0-8356-4C07-97AD-7D2EB130B268}" destId="{1C3DA01F-8AC0-4693-90AD-69C4636601DB}" srcOrd="0" destOrd="0" presId="urn:microsoft.com/office/officeart/2005/8/layout/default"/>
    <dgm:cxn modelId="{CD5D2B76-59F4-4C9C-B017-728DAA4BC86C}" srcId="{C7570AA0-8356-4C07-97AD-7D2EB130B268}" destId="{7CB3834E-D841-472D-9FD5-287CABBE4260}" srcOrd="3" destOrd="0" parTransId="{CEE74D75-33B6-49D9-971B-F49B183B1CC6}" sibTransId="{E03B5715-EDF0-4EFF-9789-EC1FA4D8FCB7}"/>
    <dgm:cxn modelId="{4B3AA292-6D57-4828-A0F1-847350B9508D}" type="presOf" srcId="{622A2D8B-D952-47DE-9DAF-AFA61D6D39A6}" destId="{E5C854CE-B6B5-49F3-BCED-B20066CBE4F6}" srcOrd="0" destOrd="0" presId="urn:microsoft.com/office/officeart/2005/8/layout/default"/>
    <dgm:cxn modelId="{986A46B0-B7A4-4648-94F2-22C172F219D3}" srcId="{C7570AA0-8356-4C07-97AD-7D2EB130B268}" destId="{622A2D8B-D952-47DE-9DAF-AFA61D6D39A6}" srcOrd="0" destOrd="0" parTransId="{BE868F73-0602-4C4B-9BB4-47F6B6F7856C}" sibTransId="{9DEBA78E-D6E5-4EFE-B21F-BC986A408E8E}"/>
    <dgm:cxn modelId="{802F53D0-8AE7-4034-9A4F-5E35627F6B06}" type="presOf" srcId="{3CC8D5AB-0602-4A6B-997F-2600E41C1600}" destId="{F2335E39-D81F-4C74-AA2A-1CB88CC4AE66}" srcOrd="0" destOrd="0" presId="urn:microsoft.com/office/officeart/2005/8/layout/default"/>
    <dgm:cxn modelId="{B4077ED3-7506-4EAA-9BC8-035F89FE0482}" srcId="{C7570AA0-8356-4C07-97AD-7D2EB130B268}" destId="{3CC8D5AB-0602-4A6B-997F-2600E41C1600}" srcOrd="4" destOrd="0" parTransId="{D2748B7B-FAF2-4E91-9000-486013349C18}" sibTransId="{43345D31-2486-4F16-A7EA-1A33FB817491}"/>
    <dgm:cxn modelId="{23B8A1D8-0005-4F9A-BB8D-65B87CB9307E}" srcId="{C7570AA0-8356-4C07-97AD-7D2EB130B268}" destId="{E47D47ED-EB3F-4153-9086-45F45F052EF7}" srcOrd="2" destOrd="0" parTransId="{B342383F-677C-43EE-9A3B-B45638332796}" sibTransId="{FBB5EE43-2172-46AD-908C-2914DEB3474F}"/>
    <dgm:cxn modelId="{22CE44EE-98BB-4960-AD87-B2A7D3ABCEFF}" type="presOf" srcId="{E47D47ED-EB3F-4153-9086-45F45F052EF7}" destId="{94F57BFD-BF35-4D07-9027-C8ED9369F203}" srcOrd="0" destOrd="0" presId="urn:microsoft.com/office/officeart/2005/8/layout/default"/>
    <dgm:cxn modelId="{4F52D475-EC5F-4A26-A241-70EC586BC7F6}" type="presParOf" srcId="{1C3DA01F-8AC0-4693-90AD-69C4636601DB}" destId="{E5C854CE-B6B5-49F3-BCED-B20066CBE4F6}" srcOrd="0" destOrd="0" presId="urn:microsoft.com/office/officeart/2005/8/layout/default"/>
    <dgm:cxn modelId="{D7503D13-78CB-4D44-8713-141DCF3F8862}" type="presParOf" srcId="{1C3DA01F-8AC0-4693-90AD-69C4636601DB}" destId="{D4ED5194-C450-4F59-AEBA-8050CCB67B18}" srcOrd="1" destOrd="0" presId="urn:microsoft.com/office/officeart/2005/8/layout/default"/>
    <dgm:cxn modelId="{EEFA6904-B8DF-41C3-806C-D3EB1AA68F53}" type="presParOf" srcId="{1C3DA01F-8AC0-4693-90AD-69C4636601DB}" destId="{A2B04954-59A6-44E5-9F98-261205ADCC79}" srcOrd="2" destOrd="0" presId="urn:microsoft.com/office/officeart/2005/8/layout/default"/>
    <dgm:cxn modelId="{07A0FEB0-976B-4EE3-8A86-BD04C68D9959}" type="presParOf" srcId="{1C3DA01F-8AC0-4693-90AD-69C4636601DB}" destId="{4CEC30A7-6108-4D1B-B275-40C5EB397D1E}" srcOrd="3" destOrd="0" presId="urn:microsoft.com/office/officeart/2005/8/layout/default"/>
    <dgm:cxn modelId="{9338CBA6-97FB-41FC-9DCB-9DE35A5FAB46}" type="presParOf" srcId="{1C3DA01F-8AC0-4693-90AD-69C4636601DB}" destId="{94F57BFD-BF35-4D07-9027-C8ED9369F203}" srcOrd="4" destOrd="0" presId="urn:microsoft.com/office/officeart/2005/8/layout/default"/>
    <dgm:cxn modelId="{CF629573-139B-4082-BEE1-BFD8611FCA75}" type="presParOf" srcId="{1C3DA01F-8AC0-4693-90AD-69C4636601DB}" destId="{1B4616D7-DDE5-4F79-8E51-377CF76935DC}" srcOrd="5" destOrd="0" presId="urn:microsoft.com/office/officeart/2005/8/layout/default"/>
    <dgm:cxn modelId="{F3C72568-A911-460C-B662-C2567727881C}" type="presParOf" srcId="{1C3DA01F-8AC0-4693-90AD-69C4636601DB}" destId="{BCB244AA-138A-45BF-AB2D-B7F12B0BC19C}" srcOrd="6" destOrd="0" presId="urn:microsoft.com/office/officeart/2005/8/layout/default"/>
    <dgm:cxn modelId="{F9AEE889-7817-4094-8C60-D30C1B904676}" type="presParOf" srcId="{1C3DA01F-8AC0-4693-90AD-69C4636601DB}" destId="{D7E1D8C9-6E23-49CB-9C78-7B80E5053561}" srcOrd="7" destOrd="0" presId="urn:microsoft.com/office/officeart/2005/8/layout/default"/>
    <dgm:cxn modelId="{7DD63BEF-DB85-4E8D-A70E-C4321E25FDEE}" type="presParOf" srcId="{1C3DA01F-8AC0-4693-90AD-69C4636601DB}" destId="{F2335E39-D81F-4C74-AA2A-1CB88CC4AE66}"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6DA6BA7-9950-4E7A-8FB3-C1BBDD522D3B}"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0F04C591-66DC-4F2F-A8A4-DAAF8819F47B}">
      <dgm:prSet phldrT="[טקסט]"/>
      <dgm:spPr/>
      <dgm:t>
        <a:bodyPr/>
        <a:lstStyle/>
        <a:p>
          <a:pPr rtl="1"/>
          <a:r>
            <a:rPr lang="he-IL" dirty="0"/>
            <a:t>ענה </a:t>
          </a:r>
          <a:r>
            <a:rPr lang="he-IL" dirty="0" err="1"/>
            <a:t>הח"ח</a:t>
          </a:r>
          <a:r>
            <a:rPr lang="he-IL" dirty="0"/>
            <a:t> בגאונותו הגדולה משום שלשם הם רצו כל הזמן ! </a:t>
          </a:r>
        </a:p>
        <a:p>
          <a:pPr rtl="1"/>
          <a:r>
            <a:rPr lang="he-IL" dirty="0"/>
            <a:t>פירוש הדברים הוא: שמאחר  והופעלו בעל כרחם הופעל בנפשם קפיץ נגדי לפעולתם וברגע שהשתחררו מתפקידם  השתחרר הקפיץ במלא עוצמתו לכיוון הנגדי.</a:t>
          </a:r>
        </a:p>
      </dgm:t>
    </dgm:pt>
    <dgm:pt modelId="{40EC38C8-C958-485B-B50C-6B4221A6E334}" type="parTrans" cxnId="{0FFC0A3C-0F33-4303-B65E-B6458B23BF2C}">
      <dgm:prSet/>
      <dgm:spPr/>
      <dgm:t>
        <a:bodyPr/>
        <a:lstStyle/>
        <a:p>
          <a:pPr rtl="1"/>
          <a:endParaRPr lang="he-IL"/>
        </a:p>
      </dgm:t>
    </dgm:pt>
    <dgm:pt modelId="{703AF675-94DD-421E-BD61-38719A2F504C}" type="sibTrans" cxnId="{0FFC0A3C-0F33-4303-B65E-B6458B23BF2C}">
      <dgm:prSet/>
      <dgm:spPr/>
      <dgm:t>
        <a:bodyPr/>
        <a:lstStyle/>
        <a:p>
          <a:pPr rtl="1"/>
          <a:endParaRPr lang="he-IL"/>
        </a:p>
      </dgm:t>
    </dgm:pt>
    <dgm:pt modelId="{05BC468B-DCB9-4672-915F-8D648EED4CB6}">
      <dgm:prSet phldrT="[טקסט]"/>
      <dgm:spPr/>
      <dgm:t>
        <a:bodyPr/>
        <a:lstStyle/>
        <a:p>
          <a:pPr rtl="1"/>
          <a:r>
            <a:rPr lang="he-IL" dirty="0"/>
            <a:t>שאל </a:t>
          </a:r>
          <a:r>
            <a:rPr lang="he-IL" dirty="0" err="1"/>
            <a:t>הח"ח</a:t>
          </a:r>
          <a:r>
            <a:rPr lang="he-IL" dirty="0"/>
            <a:t> שאלה: </a:t>
          </a:r>
        </a:p>
        <a:p>
          <a:pPr rtl="1"/>
          <a:r>
            <a:rPr lang="he-IL" dirty="0"/>
            <a:t>מדוע הקוזקים שנחשבו תמיד לגיבורים  גדולים, זזים לכל מקום במהירות של חץ מקשת, ברגע שמשתחררים הולכים להסתאב  ולהירקב על חשבון הצר ליד תנורי האבן של בית המרזח?</a:t>
          </a:r>
        </a:p>
      </dgm:t>
    </dgm:pt>
    <dgm:pt modelId="{5AAB9E20-269E-43CE-9A4C-28814BD558D5}" type="parTrans" cxnId="{7A116121-A401-48FC-A0FA-31B79170DB2D}">
      <dgm:prSet/>
      <dgm:spPr/>
      <dgm:t>
        <a:bodyPr/>
        <a:lstStyle/>
        <a:p>
          <a:pPr rtl="1"/>
          <a:endParaRPr lang="he-IL"/>
        </a:p>
      </dgm:t>
    </dgm:pt>
    <dgm:pt modelId="{B9DDB8FF-F258-4C39-AF45-C30F32AC868E}" type="sibTrans" cxnId="{7A116121-A401-48FC-A0FA-31B79170DB2D}">
      <dgm:prSet/>
      <dgm:spPr/>
      <dgm:t>
        <a:bodyPr/>
        <a:lstStyle/>
        <a:p>
          <a:pPr rtl="1"/>
          <a:endParaRPr lang="he-IL"/>
        </a:p>
      </dgm:t>
    </dgm:pt>
    <dgm:pt modelId="{DF95A194-BC6F-498F-8387-D5EC1CEF9ADB}">
      <dgm:prSet phldrT="[טקסט]"/>
      <dgm:spPr/>
      <dgm:t>
        <a:bodyPr/>
        <a:lstStyle/>
        <a:p>
          <a:pPr rtl="1"/>
          <a:r>
            <a:rPr lang="he-IL" dirty="0"/>
            <a:t>כתב החינוך (מצוה </a:t>
          </a:r>
          <a:r>
            <a:rPr lang="he-IL" dirty="0" err="1"/>
            <a:t>טז</a:t>
          </a:r>
          <a:r>
            <a:rPr lang="he-IL" dirty="0"/>
            <a:t>) וז"ל: דע כי האדם נפעל כפי פעולותיו, ולבו וכל מחשבותיו תמיד אחר מעשיו שהוא עושה בהם, אם טוב ואם רע, ואפילו רשע גמור בלבבו וכל יצר מחשבות לבו רק רע כל היום, אם יערה רוחו וישים השתדלותו ועסקו בהתמדה בתורה ובמצוות, ואפילו שלא לשם שמים, מיד </a:t>
          </a:r>
          <a:r>
            <a:rPr lang="he-IL" dirty="0" err="1"/>
            <a:t>ינטה</a:t>
          </a:r>
          <a:r>
            <a:rPr lang="he-IL" dirty="0"/>
            <a:t> אל הטוב, </a:t>
          </a:r>
          <a:r>
            <a:rPr lang="he-IL" dirty="0" err="1"/>
            <a:t>ובכח</a:t>
          </a:r>
          <a:r>
            <a:rPr lang="he-IL" dirty="0"/>
            <a:t> מעשיו ימית היצר הרע, כי אחרי הפעולות נמשכים הלבבות. </a:t>
          </a:r>
        </a:p>
      </dgm:t>
    </dgm:pt>
    <dgm:pt modelId="{F316DDCF-EF6F-40E4-8F33-D738E2BCCACB}" type="parTrans" cxnId="{317C4DAA-2954-488C-A4AA-960539D4F023}">
      <dgm:prSet/>
      <dgm:spPr/>
      <dgm:t>
        <a:bodyPr/>
        <a:lstStyle/>
        <a:p>
          <a:pPr rtl="1"/>
          <a:endParaRPr lang="he-IL"/>
        </a:p>
      </dgm:t>
    </dgm:pt>
    <dgm:pt modelId="{9121DF0F-4D7E-44A5-873E-1E016AFA0491}" type="sibTrans" cxnId="{317C4DAA-2954-488C-A4AA-960539D4F023}">
      <dgm:prSet/>
      <dgm:spPr/>
      <dgm:t>
        <a:bodyPr/>
        <a:lstStyle/>
        <a:p>
          <a:pPr rtl="1"/>
          <a:endParaRPr lang="he-IL"/>
        </a:p>
      </dgm:t>
    </dgm:pt>
    <dgm:pt modelId="{7A0C2B61-553B-491F-ABF5-D270D838A7F7}">
      <dgm:prSet phldrT="[טקסט]" phldr="1"/>
      <dgm:spPr/>
      <dgm:t>
        <a:bodyPr/>
        <a:lstStyle/>
        <a:p>
          <a:pPr rtl="1"/>
          <a:endParaRPr lang="he-IL"/>
        </a:p>
      </dgm:t>
    </dgm:pt>
    <dgm:pt modelId="{4CCE4EAF-EFD8-4626-AF3B-02CEAC8D8FD8}" type="parTrans" cxnId="{62247C11-E424-40C1-8962-C895F8CE7881}">
      <dgm:prSet/>
      <dgm:spPr/>
      <dgm:t>
        <a:bodyPr/>
        <a:lstStyle/>
        <a:p>
          <a:pPr rtl="1"/>
          <a:endParaRPr lang="he-IL"/>
        </a:p>
      </dgm:t>
    </dgm:pt>
    <dgm:pt modelId="{36EC6756-DF75-4083-B3FC-BC676C4A9121}" type="sibTrans" cxnId="{62247C11-E424-40C1-8962-C895F8CE7881}">
      <dgm:prSet/>
      <dgm:spPr/>
      <dgm:t>
        <a:bodyPr/>
        <a:lstStyle/>
        <a:p>
          <a:pPr rtl="1"/>
          <a:endParaRPr lang="he-IL"/>
        </a:p>
      </dgm:t>
    </dgm:pt>
    <dgm:pt modelId="{9D2B4468-83AC-4986-BD52-5F8789D4221F}">
      <dgm:prSet phldrT="[טקסט]"/>
      <dgm:spPr/>
      <dgm:t>
        <a:bodyPr/>
        <a:lstStyle/>
        <a:p>
          <a:pPr rtl="1"/>
          <a:r>
            <a:rPr lang="he-IL" dirty="0"/>
            <a:t> מסופר על הרב </a:t>
          </a:r>
          <a:r>
            <a:rPr lang="he-IL" dirty="0" err="1"/>
            <a:t>דסלר</a:t>
          </a:r>
          <a:r>
            <a:rPr lang="he-IL" dirty="0"/>
            <a:t> שפעם נסע עם תלמידיו ברכבת ולפתע עצר מלימודו והסב תשומת לבם למבנה מרוחק שנראה מעין טירה, ואמר להם ששם יש אנשים שקמים בשעה קבועה כל בקר ואוכלים בשעה מסוימת ממש פת במלח ומים במשורה מדוע הם לא נביאים? </a:t>
          </a:r>
        </a:p>
        <a:p>
          <a:pPr rtl="1"/>
          <a:r>
            <a:rPr lang="he-IL" dirty="0"/>
            <a:t>התשובה היא מפני שזה בית סוהר ! ! ! ואין להם את הרצון להפנים. </a:t>
          </a:r>
        </a:p>
      </dgm:t>
    </dgm:pt>
    <dgm:pt modelId="{794E13DE-C827-4BC1-AFBF-E32C96BF2DCE}" type="parTrans" cxnId="{662B93A6-D3C2-430A-A5C3-9AE7201FA1CC}">
      <dgm:prSet/>
      <dgm:spPr/>
      <dgm:t>
        <a:bodyPr/>
        <a:lstStyle/>
        <a:p>
          <a:pPr rtl="1"/>
          <a:endParaRPr lang="he-IL"/>
        </a:p>
      </dgm:t>
    </dgm:pt>
    <dgm:pt modelId="{EA517A7C-C29C-4679-89C0-01A9C9D46CDC}" type="sibTrans" cxnId="{662B93A6-D3C2-430A-A5C3-9AE7201FA1CC}">
      <dgm:prSet/>
      <dgm:spPr/>
      <dgm:t>
        <a:bodyPr/>
        <a:lstStyle/>
        <a:p>
          <a:pPr rtl="1"/>
          <a:endParaRPr lang="he-IL"/>
        </a:p>
      </dgm:t>
    </dgm:pt>
    <dgm:pt modelId="{ACDDC873-4228-4E86-B38D-4692C1915D90}" type="pres">
      <dgm:prSet presAssocID="{56DA6BA7-9950-4E7A-8FB3-C1BBDD522D3B}" presName="diagram" presStyleCnt="0">
        <dgm:presLayoutVars>
          <dgm:dir/>
          <dgm:resizeHandles val="exact"/>
        </dgm:presLayoutVars>
      </dgm:prSet>
      <dgm:spPr/>
    </dgm:pt>
    <dgm:pt modelId="{6BF888B8-757D-44D6-A4D8-D9A80E84462C}" type="pres">
      <dgm:prSet presAssocID="{0F04C591-66DC-4F2F-A8A4-DAAF8819F47B}" presName="node" presStyleLbl="node1" presStyleIdx="0" presStyleCnt="5">
        <dgm:presLayoutVars>
          <dgm:bulletEnabled val="1"/>
        </dgm:presLayoutVars>
      </dgm:prSet>
      <dgm:spPr/>
    </dgm:pt>
    <dgm:pt modelId="{8DA933A3-4909-4C0B-AED8-0F8B8F37E434}" type="pres">
      <dgm:prSet presAssocID="{703AF675-94DD-421E-BD61-38719A2F504C}" presName="sibTrans" presStyleCnt="0"/>
      <dgm:spPr/>
    </dgm:pt>
    <dgm:pt modelId="{77DF691D-5337-4836-A359-CCD8DEEB5634}" type="pres">
      <dgm:prSet presAssocID="{05BC468B-DCB9-4672-915F-8D648EED4CB6}" presName="node" presStyleLbl="node1" presStyleIdx="1" presStyleCnt="5">
        <dgm:presLayoutVars>
          <dgm:bulletEnabled val="1"/>
        </dgm:presLayoutVars>
      </dgm:prSet>
      <dgm:spPr/>
    </dgm:pt>
    <dgm:pt modelId="{6FFA859D-BF60-4894-8CD5-B20A6C007568}" type="pres">
      <dgm:prSet presAssocID="{B9DDB8FF-F258-4C39-AF45-C30F32AC868E}" presName="sibTrans" presStyleCnt="0"/>
      <dgm:spPr/>
    </dgm:pt>
    <dgm:pt modelId="{ED4EB296-BC3D-49B0-8A02-9F11650ABA36}" type="pres">
      <dgm:prSet presAssocID="{DF95A194-BC6F-498F-8387-D5EC1CEF9ADB}" presName="node" presStyleLbl="node1" presStyleIdx="2" presStyleCnt="5">
        <dgm:presLayoutVars>
          <dgm:bulletEnabled val="1"/>
        </dgm:presLayoutVars>
      </dgm:prSet>
      <dgm:spPr/>
    </dgm:pt>
    <dgm:pt modelId="{C167101D-DB09-4C8F-9A9D-A734518CFB1A}" type="pres">
      <dgm:prSet presAssocID="{9121DF0F-4D7E-44A5-873E-1E016AFA0491}" presName="sibTrans" presStyleCnt="0"/>
      <dgm:spPr/>
    </dgm:pt>
    <dgm:pt modelId="{FC7E2FB1-FB93-4CCA-898E-E1BDB5EB2EB2}" type="pres">
      <dgm:prSet presAssocID="{7A0C2B61-553B-491F-ABF5-D270D838A7F7}" presName="node" presStyleLbl="node1" presStyleIdx="3" presStyleCnt="5">
        <dgm:presLayoutVars>
          <dgm:bulletEnabled val="1"/>
        </dgm:presLayoutVars>
      </dgm:prSet>
      <dgm:spPr/>
    </dgm:pt>
    <dgm:pt modelId="{45BE43C4-148C-456E-A20A-C5A3F122FE85}" type="pres">
      <dgm:prSet presAssocID="{36EC6756-DF75-4083-B3FC-BC676C4A9121}" presName="sibTrans" presStyleCnt="0"/>
      <dgm:spPr/>
    </dgm:pt>
    <dgm:pt modelId="{1A52F4C9-4C14-4805-96FE-DAB4E73429A3}" type="pres">
      <dgm:prSet presAssocID="{9D2B4468-83AC-4986-BD52-5F8789D4221F}" presName="node" presStyleLbl="node1" presStyleIdx="4" presStyleCnt="5">
        <dgm:presLayoutVars>
          <dgm:bulletEnabled val="1"/>
        </dgm:presLayoutVars>
      </dgm:prSet>
      <dgm:spPr/>
    </dgm:pt>
  </dgm:ptLst>
  <dgm:cxnLst>
    <dgm:cxn modelId="{62247C11-E424-40C1-8962-C895F8CE7881}" srcId="{56DA6BA7-9950-4E7A-8FB3-C1BBDD522D3B}" destId="{7A0C2B61-553B-491F-ABF5-D270D838A7F7}" srcOrd="3" destOrd="0" parTransId="{4CCE4EAF-EFD8-4626-AF3B-02CEAC8D8FD8}" sibTransId="{36EC6756-DF75-4083-B3FC-BC676C4A9121}"/>
    <dgm:cxn modelId="{FD5E7E16-8E1D-4514-AA12-7A5F223782BC}" type="presOf" srcId="{9D2B4468-83AC-4986-BD52-5F8789D4221F}" destId="{1A52F4C9-4C14-4805-96FE-DAB4E73429A3}" srcOrd="0" destOrd="0" presId="urn:microsoft.com/office/officeart/2005/8/layout/default"/>
    <dgm:cxn modelId="{7A116121-A401-48FC-A0FA-31B79170DB2D}" srcId="{56DA6BA7-9950-4E7A-8FB3-C1BBDD522D3B}" destId="{05BC468B-DCB9-4672-915F-8D648EED4CB6}" srcOrd="1" destOrd="0" parTransId="{5AAB9E20-269E-43CE-9A4C-28814BD558D5}" sibTransId="{B9DDB8FF-F258-4C39-AF45-C30F32AC868E}"/>
    <dgm:cxn modelId="{05DC0724-C5A1-4503-986C-47BAE215960D}" type="presOf" srcId="{05BC468B-DCB9-4672-915F-8D648EED4CB6}" destId="{77DF691D-5337-4836-A359-CCD8DEEB5634}" srcOrd="0" destOrd="0" presId="urn:microsoft.com/office/officeart/2005/8/layout/default"/>
    <dgm:cxn modelId="{244FAC2D-B5E4-4488-9990-7C08366D63CB}" type="presOf" srcId="{7A0C2B61-553B-491F-ABF5-D270D838A7F7}" destId="{FC7E2FB1-FB93-4CCA-898E-E1BDB5EB2EB2}" srcOrd="0" destOrd="0" presId="urn:microsoft.com/office/officeart/2005/8/layout/default"/>
    <dgm:cxn modelId="{0FFC0A3C-0F33-4303-B65E-B6458B23BF2C}" srcId="{56DA6BA7-9950-4E7A-8FB3-C1BBDD522D3B}" destId="{0F04C591-66DC-4F2F-A8A4-DAAF8819F47B}" srcOrd="0" destOrd="0" parTransId="{40EC38C8-C958-485B-B50C-6B4221A6E334}" sibTransId="{703AF675-94DD-421E-BD61-38719A2F504C}"/>
    <dgm:cxn modelId="{5191B868-E060-4E7E-8AF8-A65DADB50BD7}" type="presOf" srcId="{DF95A194-BC6F-498F-8387-D5EC1CEF9ADB}" destId="{ED4EB296-BC3D-49B0-8A02-9F11650ABA36}" srcOrd="0" destOrd="0" presId="urn:microsoft.com/office/officeart/2005/8/layout/default"/>
    <dgm:cxn modelId="{662B93A6-D3C2-430A-A5C3-9AE7201FA1CC}" srcId="{56DA6BA7-9950-4E7A-8FB3-C1BBDD522D3B}" destId="{9D2B4468-83AC-4986-BD52-5F8789D4221F}" srcOrd="4" destOrd="0" parTransId="{794E13DE-C827-4BC1-AFBF-E32C96BF2DCE}" sibTransId="{EA517A7C-C29C-4679-89C0-01A9C9D46CDC}"/>
    <dgm:cxn modelId="{31BCACA6-333B-4424-9690-56A8E3FD0B42}" type="presOf" srcId="{56DA6BA7-9950-4E7A-8FB3-C1BBDD522D3B}" destId="{ACDDC873-4228-4E86-B38D-4692C1915D90}" srcOrd="0" destOrd="0" presId="urn:microsoft.com/office/officeart/2005/8/layout/default"/>
    <dgm:cxn modelId="{317C4DAA-2954-488C-A4AA-960539D4F023}" srcId="{56DA6BA7-9950-4E7A-8FB3-C1BBDD522D3B}" destId="{DF95A194-BC6F-498F-8387-D5EC1CEF9ADB}" srcOrd="2" destOrd="0" parTransId="{F316DDCF-EF6F-40E4-8F33-D738E2BCCACB}" sibTransId="{9121DF0F-4D7E-44A5-873E-1E016AFA0491}"/>
    <dgm:cxn modelId="{BB79CDD8-389E-45E2-8CD0-14BF95D9A394}" type="presOf" srcId="{0F04C591-66DC-4F2F-A8A4-DAAF8819F47B}" destId="{6BF888B8-757D-44D6-A4D8-D9A80E84462C}" srcOrd="0" destOrd="0" presId="urn:microsoft.com/office/officeart/2005/8/layout/default"/>
    <dgm:cxn modelId="{C39991C5-30BE-4F9E-8390-910F143AD0F9}" type="presParOf" srcId="{ACDDC873-4228-4E86-B38D-4692C1915D90}" destId="{6BF888B8-757D-44D6-A4D8-D9A80E84462C}" srcOrd="0" destOrd="0" presId="urn:microsoft.com/office/officeart/2005/8/layout/default"/>
    <dgm:cxn modelId="{2ED84103-F63E-4211-903D-BDE725DF04DE}" type="presParOf" srcId="{ACDDC873-4228-4E86-B38D-4692C1915D90}" destId="{8DA933A3-4909-4C0B-AED8-0F8B8F37E434}" srcOrd="1" destOrd="0" presId="urn:microsoft.com/office/officeart/2005/8/layout/default"/>
    <dgm:cxn modelId="{3BC1A4CC-8ED7-4A60-827D-16BD5383BB50}" type="presParOf" srcId="{ACDDC873-4228-4E86-B38D-4692C1915D90}" destId="{77DF691D-5337-4836-A359-CCD8DEEB5634}" srcOrd="2" destOrd="0" presId="urn:microsoft.com/office/officeart/2005/8/layout/default"/>
    <dgm:cxn modelId="{1C2CF678-DD6A-4B29-81D8-5703A8BDE312}" type="presParOf" srcId="{ACDDC873-4228-4E86-B38D-4692C1915D90}" destId="{6FFA859D-BF60-4894-8CD5-B20A6C007568}" srcOrd="3" destOrd="0" presId="urn:microsoft.com/office/officeart/2005/8/layout/default"/>
    <dgm:cxn modelId="{DC735986-2D60-49C9-AB56-77C2768ACF3F}" type="presParOf" srcId="{ACDDC873-4228-4E86-B38D-4692C1915D90}" destId="{ED4EB296-BC3D-49B0-8A02-9F11650ABA36}" srcOrd="4" destOrd="0" presId="urn:microsoft.com/office/officeart/2005/8/layout/default"/>
    <dgm:cxn modelId="{2F6DBD7F-409C-4B92-B31B-CE6D2A4E044E}" type="presParOf" srcId="{ACDDC873-4228-4E86-B38D-4692C1915D90}" destId="{C167101D-DB09-4C8F-9A9D-A734518CFB1A}" srcOrd="5" destOrd="0" presId="urn:microsoft.com/office/officeart/2005/8/layout/default"/>
    <dgm:cxn modelId="{53801DD0-8343-4E8D-8A2F-FCF21BD3588C}" type="presParOf" srcId="{ACDDC873-4228-4E86-B38D-4692C1915D90}" destId="{FC7E2FB1-FB93-4CCA-898E-E1BDB5EB2EB2}" srcOrd="6" destOrd="0" presId="urn:microsoft.com/office/officeart/2005/8/layout/default"/>
    <dgm:cxn modelId="{8193CEB9-51C5-46E0-A536-1BCF17A5C564}" type="presParOf" srcId="{ACDDC873-4228-4E86-B38D-4692C1915D90}" destId="{45BE43C4-148C-456E-A20A-C5A3F122FE85}" srcOrd="7" destOrd="0" presId="urn:microsoft.com/office/officeart/2005/8/layout/default"/>
    <dgm:cxn modelId="{AE967A71-E3F5-46AC-8433-4A5F33F4EA1A}" type="presParOf" srcId="{ACDDC873-4228-4E86-B38D-4692C1915D90}" destId="{1A52F4C9-4C14-4805-96FE-DAB4E73429A3}"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88D851-5487-42FB-AE31-7D04E22B86DE}">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rtl="1">
            <a:lnSpc>
              <a:spcPct val="90000"/>
            </a:lnSpc>
            <a:spcBef>
              <a:spcPct val="0"/>
            </a:spcBef>
            <a:spcAft>
              <a:spcPct val="35000"/>
            </a:spcAft>
            <a:buNone/>
          </a:pPr>
          <a:endParaRPr lang="he-IL" sz="4900" kern="1200"/>
        </a:p>
      </dsp:txBody>
      <dsp:txXfrm>
        <a:off x="0" y="39687"/>
        <a:ext cx="3286125" cy="1971675"/>
      </dsp:txXfrm>
    </dsp:sp>
    <dsp:sp modelId="{4BAD034E-F6FD-4C87-A76E-9B5DE58D67CB}">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rtl="1">
            <a:lnSpc>
              <a:spcPct val="90000"/>
            </a:lnSpc>
            <a:spcBef>
              <a:spcPct val="0"/>
            </a:spcBef>
            <a:spcAft>
              <a:spcPct val="35000"/>
            </a:spcAft>
            <a:buNone/>
          </a:pPr>
          <a:endParaRPr lang="he-IL" sz="4900" kern="1200"/>
        </a:p>
      </dsp:txBody>
      <dsp:txXfrm>
        <a:off x="3614737" y="39687"/>
        <a:ext cx="3286125" cy="1971675"/>
      </dsp:txXfrm>
    </dsp:sp>
    <dsp:sp modelId="{732F5D24-29CB-4734-B3A4-C6B9F23269CB}">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rtl="1">
            <a:lnSpc>
              <a:spcPct val="90000"/>
            </a:lnSpc>
            <a:spcBef>
              <a:spcPct val="0"/>
            </a:spcBef>
            <a:spcAft>
              <a:spcPct val="35000"/>
            </a:spcAft>
            <a:buNone/>
          </a:pPr>
          <a:r>
            <a:rPr lang="he-IL" sz="4900" kern="1200" dirty="0"/>
            <a:t>גבולות יוצרים אושר</a:t>
          </a:r>
        </a:p>
      </dsp:txBody>
      <dsp:txXfrm>
        <a:off x="7229475" y="39687"/>
        <a:ext cx="3286125" cy="1971675"/>
      </dsp:txXfrm>
    </dsp:sp>
    <dsp:sp modelId="{47B368B0-9A13-4752-8750-DE00B0FDD70B}">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rtl="1">
            <a:lnSpc>
              <a:spcPct val="90000"/>
            </a:lnSpc>
            <a:spcBef>
              <a:spcPct val="0"/>
            </a:spcBef>
            <a:spcAft>
              <a:spcPct val="35000"/>
            </a:spcAft>
            <a:buNone/>
          </a:pPr>
          <a:endParaRPr lang="he-IL" sz="4900" kern="1200"/>
        </a:p>
      </dsp:txBody>
      <dsp:txXfrm>
        <a:off x="1807368" y="2339975"/>
        <a:ext cx="3286125" cy="1971675"/>
      </dsp:txXfrm>
    </dsp:sp>
    <dsp:sp modelId="{E9256461-F923-4523-8855-D356962005C5}">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rtl="1">
            <a:lnSpc>
              <a:spcPct val="90000"/>
            </a:lnSpc>
            <a:spcBef>
              <a:spcPct val="0"/>
            </a:spcBef>
            <a:spcAft>
              <a:spcPct val="35000"/>
            </a:spcAft>
            <a:buNone/>
          </a:pPr>
          <a:endParaRPr lang="he-IL" sz="4900" kern="1200"/>
        </a:p>
      </dsp:txBody>
      <dsp:txXfrm>
        <a:off x="5422106" y="2339975"/>
        <a:ext cx="3286125" cy="19716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CB8339-6C64-4BAA-8D7B-566A5155BD9B}">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 typeface="+mj-cs"/>
            <a:buNone/>
            <a:tabLst/>
            <a:defRPr/>
          </a:pPr>
          <a:r>
            <a:rPr lang="he-IL" sz="1400" kern="1200" dirty="0"/>
            <a:t>ואם תלכו עמי בקרי - קרי הוא השפעה ללא חיבור, עם ישראל קיים מצוות אבל זה היה ללא חיבור לבורא עולם. </a:t>
          </a:r>
        </a:p>
        <a:p>
          <a:pPr marL="0" marR="0" lvl="0" indent="0" algn="ctr" defTabSz="914400" rtl="1" eaLnBrk="1" fontAlgn="auto" latinLnBrk="0" hangingPunct="1">
            <a:lnSpc>
              <a:spcPct val="100000"/>
            </a:lnSpc>
            <a:spcBef>
              <a:spcPct val="0"/>
            </a:spcBef>
            <a:spcAft>
              <a:spcPts val="0"/>
            </a:spcAft>
            <a:buClrTx/>
            <a:buSzTx/>
            <a:buFont typeface="+mj-cs"/>
            <a:buNone/>
            <a:tabLst/>
            <a:defRPr/>
          </a:pPr>
          <a:r>
            <a:rPr lang="he-IL" sz="1400" kern="1200" dirty="0"/>
            <a:t>וזה </a:t>
          </a:r>
          <a:r>
            <a:rPr lang="he-IL" sz="1400" kern="1200" dirty="0" err="1"/>
            <a:t>הבאור</a:t>
          </a:r>
          <a:r>
            <a:rPr lang="he-IL" sz="1400" kern="1200" dirty="0"/>
            <a:t> בלוט שמסכים לעשות מסירות נפש למצוות ואין לו שום זכות להינצל רק בזכות  אברהם, היות ועשה כך מחמת שהורגל כמו שדייקו ברש"י מבית אברהם למד לחזר על האורחים.</a:t>
          </a:r>
          <a:endParaRPr lang="en-US" sz="1400" kern="1200" dirty="0"/>
        </a:p>
      </dsp:txBody>
      <dsp:txXfrm>
        <a:off x="0" y="39687"/>
        <a:ext cx="3286125" cy="1971675"/>
      </dsp:txXfrm>
    </dsp:sp>
    <dsp:sp modelId="{8017D00B-4446-4E54-84BF-61C400781D70}">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400" kern="1200" dirty="0"/>
            <a:t>ולעבדו ובכל נפשכם, מהו נפש? כתב </a:t>
          </a:r>
          <a:r>
            <a:rPr lang="he-IL" sz="1400" kern="1200" dirty="0" err="1"/>
            <a:t>רש''י</a:t>
          </a:r>
          <a:r>
            <a:rPr lang="he-IL" sz="1400" kern="1200" dirty="0"/>
            <a:t> בפרשת חיי שרה אם יש את נפשכם לקבור את מתי מלפני, נפשכם – רצונכם. </a:t>
          </a:r>
        </a:p>
        <a:p>
          <a:pPr marL="0" lvl="0" algn="ctr" defTabSz="800100" rtl="1">
            <a:lnSpc>
              <a:spcPct val="90000"/>
            </a:lnSpc>
            <a:spcBef>
              <a:spcPct val="0"/>
            </a:spcBef>
            <a:spcAft>
              <a:spcPct val="35000"/>
            </a:spcAft>
            <a:buNone/>
          </a:pPr>
          <a:endParaRPr lang="he-IL" sz="1400" kern="1200" dirty="0"/>
        </a:p>
      </dsp:txBody>
      <dsp:txXfrm>
        <a:off x="3614737" y="39687"/>
        <a:ext cx="3286125" cy="1971675"/>
      </dsp:txXfrm>
    </dsp:sp>
    <dsp:sp modelId="{2B8577C3-BA8C-4E92-8907-CBE351747546}">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המקור </a:t>
          </a:r>
          <a:r>
            <a:rPr lang="he-IL" sz="1400" kern="1200" dirty="0" err="1"/>
            <a:t>להמ"ד</a:t>
          </a:r>
          <a:r>
            <a:rPr lang="he-IL" sz="1400" kern="1200" dirty="0"/>
            <a:t> שצריך כוונה בקיום </a:t>
          </a:r>
          <a:r>
            <a:rPr lang="he-IL" sz="1400" kern="1200" dirty="0" err="1"/>
            <a:t>המצוה</a:t>
          </a:r>
          <a:r>
            <a:rPr lang="he-IL" sz="1400" kern="1200" dirty="0"/>
            <a:t> כתב בספר קיצור חרדים (פרק א' אות י') </a:t>
          </a:r>
          <a:r>
            <a:rPr lang="he-IL" sz="1400" kern="1200" dirty="0" err="1"/>
            <a:t>מדכתיב</a:t>
          </a:r>
          <a:r>
            <a:rPr lang="he-IL" sz="1400" kern="1200" dirty="0"/>
            <a:t> ולעבדו בכל לבבכם. </a:t>
          </a:r>
        </a:p>
        <a:p>
          <a:pPr marL="0" lvl="0" indent="0" algn="ctr" defTabSz="622300" rtl="1">
            <a:lnSpc>
              <a:spcPct val="90000"/>
            </a:lnSpc>
            <a:spcBef>
              <a:spcPct val="0"/>
            </a:spcBef>
            <a:spcAft>
              <a:spcPct val="35000"/>
            </a:spcAft>
            <a:buNone/>
          </a:pPr>
          <a:r>
            <a:rPr lang="he-IL" sz="1400" kern="1200" dirty="0"/>
            <a:t>ולמ"ד א"צ כוונה סובר דאין מצוה זו מעכבת, אבל אם לא כיון </a:t>
          </a:r>
          <a:r>
            <a:rPr lang="he-IL" sz="1400" kern="1200" dirty="0" err="1"/>
            <a:t>אה"נ</a:t>
          </a:r>
          <a:r>
            <a:rPr lang="he-IL" sz="1400" kern="1200" dirty="0"/>
            <a:t> </a:t>
          </a:r>
          <a:r>
            <a:rPr lang="he-IL" sz="1400" kern="1200" dirty="0" err="1"/>
            <a:t>דעבר</a:t>
          </a:r>
          <a:r>
            <a:rPr lang="he-IL" sz="1400" kern="1200" dirty="0"/>
            <a:t> על </a:t>
          </a:r>
          <a:r>
            <a:rPr lang="he-IL" sz="1400" kern="1200" dirty="0" err="1"/>
            <a:t>מ"ע</a:t>
          </a:r>
          <a:r>
            <a:rPr lang="he-IL" sz="1400" kern="1200" dirty="0"/>
            <a:t> של ולעבדו בכל לבבכם.</a:t>
          </a:r>
        </a:p>
      </dsp:txBody>
      <dsp:txXfrm>
        <a:off x="7229475" y="39687"/>
        <a:ext cx="3286125" cy="1971675"/>
      </dsp:txXfrm>
    </dsp:sp>
    <dsp:sp modelId="{161F275C-F5EA-4F9D-80E0-40B07C09F1E7}">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0" kern="1200" dirty="0"/>
            <a:t>לשונו של הסבא מקלם:  כי אצלי הדבר שאני עושה עם תשוקה נגד הדבר בלי תשוקה ממש כמו מעשה ללא מעשה. כי ידעתי אם היה עושה הכול בתשוקה מי יודע לאיזה מדרגה גדולה היה מגיע בימי </a:t>
          </a:r>
          <a:r>
            <a:rPr lang="he-IL" sz="1400" b="0" kern="1200" dirty="0" err="1"/>
            <a:t>חלדו</a:t>
          </a:r>
          <a:r>
            <a:rPr lang="he-IL" sz="1400" b="0" kern="1200" dirty="0"/>
            <a:t> כי התשוקה תרחיב </a:t>
          </a:r>
          <a:r>
            <a:rPr lang="he-IL" sz="1400" b="0" kern="1200" dirty="0" err="1"/>
            <a:t>כוחתיו</a:t>
          </a:r>
          <a:r>
            <a:rPr lang="he-IL" sz="1400" b="0" kern="1200" dirty="0"/>
            <a:t> ותרומם דעתו למעלה ראש ותסיר העצלה. </a:t>
          </a:r>
          <a:r>
            <a:rPr lang="he-IL" sz="1400" b="0" kern="1200" dirty="0" err="1"/>
            <a:t>וע</a:t>
          </a:r>
          <a:r>
            <a:rPr lang="he-IL" sz="1400" b="0" kern="1200" dirty="0"/>
            <a:t>''כ הקפידה תורה מאוד על העדר שמחה – כי העדר שמחה הוא העדר תשוקה כי הם אחד וכל מה שיוסיף תשוקה יוסיף הצלחה. </a:t>
          </a:r>
        </a:p>
      </dsp:txBody>
      <dsp:txXfrm>
        <a:off x="1807368" y="2339975"/>
        <a:ext cx="3286125" cy="1971675"/>
      </dsp:txXfrm>
    </dsp:sp>
    <dsp:sp modelId="{86E4D7C7-F80D-47BC-822A-F4921A2B99E1}">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ספר מסילת ישרים הקדמה</a:t>
          </a:r>
        </a:p>
        <a:p>
          <a:pPr marL="0" lvl="0" indent="0" algn="ctr" defTabSz="622300" rtl="1">
            <a:lnSpc>
              <a:spcPct val="90000"/>
            </a:lnSpc>
            <a:spcBef>
              <a:spcPct val="0"/>
            </a:spcBef>
            <a:spcAft>
              <a:spcPct val="35000"/>
            </a:spcAft>
            <a:buNone/>
          </a:pPr>
          <a:r>
            <a:rPr lang="he-IL" sz="1400" kern="1200" dirty="0"/>
            <a:t>שלמות הלב הוא: שתהיה העבודה לפניו יתברך בטוהר הכוונה, דהיינו: לתכלית עבודתו בלבד ולא לשום פנייה אחרת. ונכלל בזה שיהיה שלם בעבודה ולא כפוסח על שתי הסעיפים או כעושה מצות אנשים מלומדה, אלא שיהיה כל לבו נתון לזה. </a:t>
          </a:r>
        </a:p>
      </dsp:txBody>
      <dsp:txXfrm>
        <a:off x="5422106" y="2339975"/>
        <a:ext cx="3286125" cy="19716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8236BC-D989-446F-B91C-1BFEF7AA0918}">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1">
            <a:lnSpc>
              <a:spcPct val="90000"/>
            </a:lnSpc>
            <a:spcBef>
              <a:spcPct val="0"/>
            </a:spcBef>
            <a:spcAft>
              <a:spcPct val="35000"/>
            </a:spcAft>
            <a:buNone/>
          </a:pPr>
          <a:r>
            <a:rPr lang="he-IL" sz="3000" kern="1200" dirty="0"/>
            <a:t>ללמוד תוך כדי דפדוף.  </a:t>
          </a:r>
        </a:p>
        <a:p>
          <a:pPr marL="0" lvl="0" indent="0" algn="ctr" defTabSz="1333500" rtl="1">
            <a:lnSpc>
              <a:spcPct val="90000"/>
            </a:lnSpc>
            <a:spcBef>
              <a:spcPct val="0"/>
            </a:spcBef>
            <a:spcAft>
              <a:spcPct val="35000"/>
            </a:spcAft>
            <a:buNone/>
          </a:pPr>
          <a:r>
            <a:rPr lang="he-IL" sz="3000" kern="1200" dirty="0"/>
            <a:t>להקשיב לילד תוך כדי פעולה. </a:t>
          </a:r>
        </a:p>
      </dsp:txBody>
      <dsp:txXfrm>
        <a:off x="0" y="39687"/>
        <a:ext cx="3286125" cy="1971675"/>
      </dsp:txXfrm>
    </dsp:sp>
    <dsp:sp modelId="{635B1EB6-01F1-425A-BABB-15C911670FE1}">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1">
            <a:lnSpc>
              <a:spcPct val="90000"/>
            </a:lnSpc>
            <a:spcBef>
              <a:spcPct val="0"/>
            </a:spcBef>
            <a:spcAft>
              <a:spcPct val="35000"/>
            </a:spcAft>
            <a:buNone/>
          </a:pPr>
          <a:r>
            <a:rPr lang="he-IL" sz="3000" kern="1200" dirty="0"/>
            <a:t>סיפור על שני בחורים וגמרא.</a:t>
          </a:r>
        </a:p>
      </dsp:txBody>
      <dsp:txXfrm>
        <a:off x="3614737" y="39687"/>
        <a:ext cx="3286125" cy="1971675"/>
      </dsp:txXfrm>
    </dsp:sp>
    <dsp:sp modelId="{358AE6E3-DAB8-4374-8AC1-55E92BBFABBB}">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1">
            <a:lnSpc>
              <a:spcPct val="90000"/>
            </a:lnSpc>
            <a:spcBef>
              <a:spcPct val="0"/>
            </a:spcBef>
            <a:spcAft>
              <a:spcPct val="35000"/>
            </a:spcAft>
            <a:buNone/>
          </a:pPr>
          <a:r>
            <a:rPr lang="he-IL" sz="3000" kern="1200" dirty="0"/>
            <a:t>אדם שלא נמצא בתוך הפעולה שהוא עושה לא יכול להנות.</a:t>
          </a:r>
        </a:p>
      </dsp:txBody>
      <dsp:txXfrm>
        <a:off x="7229475" y="39687"/>
        <a:ext cx="3286125" cy="1971675"/>
      </dsp:txXfrm>
    </dsp:sp>
    <dsp:sp modelId="{7C4E0DC9-E505-411C-84DE-F894BACF064B}">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1">
            <a:lnSpc>
              <a:spcPct val="90000"/>
            </a:lnSpc>
            <a:spcBef>
              <a:spcPct val="0"/>
            </a:spcBef>
            <a:spcAft>
              <a:spcPct val="35000"/>
            </a:spcAft>
            <a:buNone/>
          </a:pPr>
          <a:endParaRPr lang="he-IL" sz="3000" kern="1200"/>
        </a:p>
      </dsp:txBody>
      <dsp:txXfrm>
        <a:off x="1807368" y="2339975"/>
        <a:ext cx="3286125" cy="1971675"/>
      </dsp:txXfrm>
    </dsp:sp>
    <dsp:sp modelId="{3402319A-2311-4C5F-B048-0440CFB2C1C1}">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1">
            <a:lnSpc>
              <a:spcPct val="90000"/>
            </a:lnSpc>
            <a:spcBef>
              <a:spcPct val="0"/>
            </a:spcBef>
            <a:spcAft>
              <a:spcPct val="35000"/>
            </a:spcAft>
            <a:buNone/>
          </a:pPr>
          <a:endParaRPr lang="he-IL" sz="3000" kern="1200"/>
        </a:p>
      </dsp:txBody>
      <dsp:txXfrm>
        <a:off x="5422106" y="2339975"/>
        <a:ext cx="3286125" cy="19716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C854CE-B6B5-49F3-BCED-B20066CBE4F6}">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2200" kern="1200" dirty="0"/>
            <a:t>התפקיד שלנו להגיע למצב – שמה שבא לי בטבע – זה לעשות את המצווה. </a:t>
          </a:r>
        </a:p>
        <a:p>
          <a:pPr marL="0" lvl="0" algn="ctr" defTabSz="755650" rtl="1">
            <a:lnSpc>
              <a:spcPct val="90000"/>
            </a:lnSpc>
            <a:spcBef>
              <a:spcPct val="0"/>
            </a:spcBef>
            <a:spcAft>
              <a:spcPct val="35000"/>
            </a:spcAft>
            <a:buNone/>
          </a:pPr>
          <a:endParaRPr lang="he-IL" sz="2200" kern="1200" dirty="0"/>
        </a:p>
      </dsp:txBody>
      <dsp:txXfrm>
        <a:off x="0" y="39687"/>
        <a:ext cx="3286125" cy="1971675"/>
      </dsp:txXfrm>
    </dsp:sp>
    <dsp:sp modelId="{A2B04954-59A6-44E5-9F98-261205ADCC79}">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2200" kern="1200" dirty="0"/>
            <a:t>אדם שעושה רצון ה' מחמת שיש מצווה, מחמת שיש שכר, מחמת שיש עונש, זה חסר מאוד במצווה. </a:t>
          </a:r>
          <a:endParaRPr lang="en-US" sz="2200" kern="1200" dirty="0"/>
        </a:p>
        <a:p>
          <a:pPr marL="0" lvl="0" algn="ctr" defTabSz="622300" rtl="1">
            <a:lnSpc>
              <a:spcPct val="90000"/>
            </a:lnSpc>
            <a:spcBef>
              <a:spcPct val="0"/>
            </a:spcBef>
            <a:spcAft>
              <a:spcPct val="35000"/>
            </a:spcAft>
            <a:buNone/>
          </a:pPr>
          <a:endParaRPr lang="he-IL" sz="2200" kern="1200" dirty="0"/>
        </a:p>
      </dsp:txBody>
      <dsp:txXfrm>
        <a:off x="3614737" y="39687"/>
        <a:ext cx="3286125" cy="1971675"/>
      </dsp:txXfrm>
    </dsp:sp>
    <dsp:sp modelId="{94F57BFD-BF35-4D07-9027-C8ED9369F203}">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מצוות ובחרת בחיים היא מצווה לעשות את רצון ה' מתוך בחירה פנימית... שזה בדיוק מה שבא לי, שהחשק שלי הטבעי יהיה לעשות את רצון ה'. </a:t>
          </a:r>
          <a:endParaRPr lang="en-US" sz="2200" kern="1200" dirty="0"/>
        </a:p>
      </dsp:txBody>
      <dsp:txXfrm>
        <a:off x="7229475" y="39687"/>
        <a:ext cx="3286125" cy="1971675"/>
      </dsp:txXfrm>
    </dsp:sp>
    <dsp:sp modelId="{BCB244AA-138A-45BF-AB2D-B7F12B0BC19C}">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endParaRPr lang="he-IL" sz="2200" kern="1200"/>
        </a:p>
      </dsp:txBody>
      <dsp:txXfrm>
        <a:off x="1807368" y="2339975"/>
        <a:ext cx="3286125" cy="1971675"/>
      </dsp:txXfrm>
    </dsp:sp>
    <dsp:sp modelId="{F2335E39-D81F-4C74-AA2A-1CB88CC4AE66}">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ובחרת בחיים – המצווה היא לרצות את החיים </a:t>
          </a:r>
          <a:r>
            <a:rPr lang="he-IL" sz="2200" kern="1200" dirty="0" err="1"/>
            <a:t>האמתיים</a:t>
          </a:r>
          <a:r>
            <a:rPr lang="he-IL" sz="2200" kern="1200" dirty="0"/>
            <a:t> שהמצוות יעשו מתוך רצון אמיתי להתקרב לה', שאדם יחיה עם רצון להתקרב לה'.</a:t>
          </a:r>
        </a:p>
      </dsp:txBody>
      <dsp:txXfrm>
        <a:off x="5422106" y="2339975"/>
        <a:ext cx="3286125" cy="19716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888B8-757D-44D6-A4D8-D9A80E84462C}">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ענה </a:t>
          </a:r>
          <a:r>
            <a:rPr lang="he-IL" sz="1500" kern="1200" dirty="0" err="1"/>
            <a:t>הח"ח</a:t>
          </a:r>
          <a:r>
            <a:rPr lang="he-IL" sz="1500" kern="1200" dirty="0"/>
            <a:t> בגאונותו הגדולה משום שלשם הם רצו כל הזמן ! </a:t>
          </a:r>
        </a:p>
        <a:p>
          <a:pPr marL="0" lvl="0" indent="0" algn="ctr" defTabSz="666750" rtl="1">
            <a:lnSpc>
              <a:spcPct val="90000"/>
            </a:lnSpc>
            <a:spcBef>
              <a:spcPct val="0"/>
            </a:spcBef>
            <a:spcAft>
              <a:spcPct val="35000"/>
            </a:spcAft>
            <a:buNone/>
          </a:pPr>
          <a:r>
            <a:rPr lang="he-IL" sz="1500" kern="1200" dirty="0"/>
            <a:t>פירוש הדברים הוא: שמאחר  והופעלו בעל כרחם הופעל בנפשם קפיץ נגדי לפעולתם וברגע שהשתחררו מתפקידם  השתחרר הקפיץ במלא עוצמתו לכיוון הנגדי.</a:t>
          </a:r>
        </a:p>
      </dsp:txBody>
      <dsp:txXfrm>
        <a:off x="0" y="39687"/>
        <a:ext cx="3286125" cy="1971675"/>
      </dsp:txXfrm>
    </dsp:sp>
    <dsp:sp modelId="{77DF691D-5337-4836-A359-CCD8DEEB5634}">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שאל </a:t>
          </a:r>
          <a:r>
            <a:rPr lang="he-IL" sz="1500" kern="1200" dirty="0" err="1"/>
            <a:t>הח"ח</a:t>
          </a:r>
          <a:r>
            <a:rPr lang="he-IL" sz="1500" kern="1200" dirty="0"/>
            <a:t> שאלה: </a:t>
          </a:r>
        </a:p>
        <a:p>
          <a:pPr marL="0" lvl="0" indent="0" algn="ctr" defTabSz="666750" rtl="1">
            <a:lnSpc>
              <a:spcPct val="90000"/>
            </a:lnSpc>
            <a:spcBef>
              <a:spcPct val="0"/>
            </a:spcBef>
            <a:spcAft>
              <a:spcPct val="35000"/>
            </a:spcAft>
            <a:buNone/>
          </a:pPr>
          <a:r>
            <a:rPr lang="he-IL" sz="1500" kern="1200" dirty="0"/>
            <a:t>מדוע הקוזקים שנחשבו תמיד לגיבורים  גדולים, זזים לכל מקום במהירות של חץ מקשת, ברגע שמשתחררים הולכים להסתאב  ולהירקב על חשבון הצר ליד תנורי האבן של בית המרזח?</a:t>
          </a:r>
        </a:p>
      </dsp:txBody>
      <dsp:txXfrm>
        <a:off x="3614737" y="39687"/>
        <a:ext cx="3286125" cy="1971675"/>
      </dsp:txXfrm>
    </dsp:sp>
    <dsp:sp modelId="{ED4EB296-BC3D-49B0-8A02-9F11650ABA36}">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כתב החינוך (מצוה </a:t>
          </a:r>
          <a:r>
            <a:rPr lang="he-IL" sz="1500" kern="1200" dirty="0" err="1"/>
            <a:t>טז</a:t>
          </a:r>
          <a:r>
            <a:rPr lang="he-IL" sz="1500" kern="1200" dirty="0"/>
            <a:t>) וז"ל: דע כי האדם נפעל כפי פעולותיו, ולבו וכל מחשבותיו תמיד אחר מעשיו שהוא עושה בהם, אם טוב ואם רע, ואפילו רשע גמור בלבבו וכל יצר מחשבות לבו רק רע כל היום, אם יערה רוחו וישים השתדלותו ועסקו בהתמדה בתורה ובמצוות, ואפילו שלא לשם שמים, מיד </a:t>
          </a:r>
          <a:r>
            <a:rPr lang="he-IL" sz="1500" kern="1200" dirty="0" err="1"/>
            <a:t>ינטה</a:t>
          </a:r>
          <a:r>
            <a:rPr lang="he-IL" sz="1500" kern="1200" dirty="0"/>
            <a:t> אל הטוב, </a:t>
          </a:r>
          <a:r>
            <a:rPr lang="he-IL" sz="1500" kern="1200" dirty="0" err="1"/>
            <a:t>ובכח</a:t>
          </a:r>
          <a:r>
            <a:rPr lang="he-IL" sz="1500" kern="1200" dirty="0"/>
            <a:t> מעשיו ימית היצר הרע, כי אחרי הפעולות נמשכים הלבבות. </a:t>
          </a:r>
        </a:p>
      </dsp:txBody>
      <dsp:txXfrm>
        <a:off x="7229475" y="39687"/>
        <a:ext cx="3286125" cy="1971675"/>
      </dsp:txXfrm>
    </dsp:sp>
    <dsp:sp modelId="{FC7E2FB1-FB93-4CCA-898E-E1BDB5EB2EB2}">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endParaRPr lang="he-IL" sz="1500" kern="1200"/>
        </a:p>
      </dsp:txBody>
      <dsp:txXfrm>
        <a:off x="1807368" y="2339975"/>
        <a:ext cx="3286125" cy="1971675"/>
      </dsp:txXfrm>
    </dsp:sp>
    <dsp:sp modelId="{1A52F4C9-4C14-4805-96FE-DAB4E73429A3}">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 מסופר על הרב </a:t>
          </a:r>
          <a:r>
            <a:rPr lang="he-IL" sz="1500" kern="1200" dirty="0" err="1"/>
            <a:t>דסלר</a:t>
          </a:r>
          <a:r>
            <a:rPr lang="he-IL" sz="1500" kern="1200" dirty="0"/>
            <a:t> שפעם נסע עם תלמידיו ברכבת ולפתע עצר מלימודו והסב תשומת לבם למבנה מרוחק שנראה מעין טירה, ואמר להם ששם יש אנשים שקמים בשעה קבועה כל בקר ואוכלים בשעה מסוימת ממש פת במלח ומים במשורה מדוע הם לא נביאים? </a:t>
          </a:r>
        </a:p>
        <a:p>
          <a:pPr marL="0" lvl="0" indent="0" algn="ctr" defTabSz="666750" rtl="1">
            <a:lnSpc>
              <a:spcPct val="90000"/>
            </a:lnSpc>
            <a:spcBef>
              <a:spcPct val="0"/>
            </a:spcBef>
            <a:spcAft>
              <a:spcPct val="35000"/>
            </a:spcAft>
            <a:buNone/>
          </a:pPr>
          <a:r>
            <a:rPr lang="he-IL" sz="1500" kern="1200" dirty="0"/>
            <a:t>התשובה היא מפני שזה בית סוהר ! ! ! ואין להם את הרצון להפנים. </a:t>
          </a:r>
        </a:p>
      </dsp:txBody>
      <dsp:txXfrm>
        <a:off x="5422106" y="2339975"/>
        <a:ext cx="3286125" cy="197167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37DC73D-7A16-37D7-909F-7000AB8CC7AB}"/>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67250812-48C7-CFA5-DC04-044B89845A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5BA51D6C-3505-7E05-5974-E8191B6B7E9B}"/>
              </a:ext>
            </a:extLst>
          </p:cNvPr>
          <p:cNvSpPr>
            <a:spLocks noGrp="1"/>
          </p:cNvSpPr>
          <p:nvPr>
            <p:ph type="dt" sz="half" idx="10"/>
          </p:nvPr>
        </p:nvSpPr>
        <p:spPr/>
        <p:txBody>
          <a:bodyPr/>
          <a:lstStyle/>
          <a:p>
            <a:fld id="{3E490E89-CB80-4E19-AA04-F3B7E38924DD}" type="datetimeFigureOut">
              <a:rPr lang="he-IL" smtClean="0"/>
              <a:t>ה'/שבט/תשפ"ד</a:t>
            </a:fld>
            <a:endParaRPr lang="he-IL"/>
          </a:p>
        </p:txBody>
      </p:sp>
      <p:sp>
        <p:nvSpPr>
          <p:cNvPr id="5" name="מציין מיקום של כותרת תחתונה 4">
            <a:extLst>
              <a:ext uri="{FF2B5EF4-FFF2-40B4-BE49-F238E27FC236}">
                <a16:creationId xmlns:a16="http://schemas.microsoft.com/office/drawing/2014/main" id="{D66D5D3B-9B08-F587-0E94-7B47568FC5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8968794-AE82-ECCD-B95F-FA1433F885A8}"/>
              </a:ext>
            </a:extLst>
          </p:cNvPr>
          <p:cNvSpPr>
            <a:spLocks noGrp="1"/>
          </p:cNvSpPr>
          <p:nvPr>
            <p:ph type="sldNum" sz="quarter" idx="12"/>
          </p:nvPr>
        </p:nvSpPr>
        <p:spPr/>
        <p:txBody>
          <a:bodyPr/>
          <a:lstStyle/>
          <a:p>
            <a:fld id="{B7CF7058-8DDA-4925-883F-918B8CFD7EB8}" type="slidenum">
              <a:rPr lang="he-IL" smtClean="0"/>
              <a:t>‹#›</a:t>
            </a:fld>
            <a:endParaRPr lang="he-IL"/>
          </a:p>
        </p:txBody>
      </p:sp>
    </p:spTree>
    <p:extLst>
      <p:ext uri="{BB962C8B-B14F-4D97-AF65-F5344CB8AC3E}">
        <p14:creationId xmlns:p14="http://schemas.microsoft.com/office/powerpoint/2010/main" val="4038506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814F1A2-97B0-D640-A2F2-CB6276AEC65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24449AC-A96F-7F4A-C7D6-5C847A535F22}"/>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ABA4BC7-4909-8723-338A-7289979F298F}"/>
              </a:ext>
            </a:extLst>
          </p:cNvPr>
          <p:cNvSpPr>
            <a:spLocks noGrp="1"/>
          </p:cNvSpPr>
          <p:nvPr>
            <p:ph type="dt" sz="half" idx="10"/>
          </p:nvPr>
        </p:nvSpPr>
        <p:spPr/>
        <p:txBody>
          <a:bodyPr/>
          <a:lstStyle/>
          <a:p>
            <a:fld id="{3E490E89-CB80-4E19-AA04-F3B7E38924DD}" type="datetimeFigureOut">
              <a:rPr lang="he-IL" smtClean="0"/>
              <a:t>ה'/שבט/תשפ"ד</a:t>
            </a:fld>
            <a:endParaRPr lang="he-IL"/>
          </a:p>
        </p:txBody>
      </p:sp>
      <p:sp>
        <p:nvSpPr>
          <p:cNvPr id="5" name="מציין מיקום של כותרת תחתונה 4">
            <a:extLst>
              <a:ext uri="{FF2B5EF4-FFF2-40B4-BE49-F238E27FC236}">
                <a16:creationId xmlns:a16="http://schemas.microsoft.com/office/drawing/2014/main" id="{93A5F754-503C-F464-3815-AEB38B5A88D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E755F22-2F01-8DF2-163D-A34CDA2FE81C}"/>
              </a:ext>
            </a:extLst>
          </p:cNvPr>
          <p:cNvSpPr>
            <a:spLocks noGrp="1"/>
          </p:cNvSpPr>
          <p:nvPr>
            <p:ph type="sldNum" sz="quarter" idx="12"/>
          </p:nvPr>
        </p:nvSpPr>
        <p:spPr/>
        <p:txBody>
          <a:bodyPr/>
          <a:lstStyle/>
          <a:p>
            <a:fld id="{B7CF7058-8DDA-4925-883F-918B8CFD7EB8}" type="slidenum">
              <a:rPr lang="he-IL" smtClean="0"/>
              <a:t>‹#›</a:t>
            </a:fld>
            <a:endParaRPr lang="he-IL"/>
          </a:p>
        </p:txBody>
      </p:sp>
    </p:spTree>
    <p:extLst>
      <p:ext uri="{BB962C8B-B14F-4D97-AF65-F5344CB8AC3E}">
        <p14:creationId xmlns:p14="http://schemas.microsoft.com/office/powerpoint/2010/main" val="101194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2818801-B6DF-5527-C4FF-9D5C5E8329CE}"/>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36A5CF7-3492-75FA-03A5-1B96D529EB2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151EFBEC-997E-9661-1C30-B50A39BC3685}"/>
              </a:ext>
            </a:extLst>
          </p:cNvPr>
          <p:cNvSpPr>
            <a:spLocks noGrp="1"/>
          </p:cNvSpPr>
          <p:nvPr>
            <p:ph type="dt" sz="half" idx="10"/>
          </p:nvPr>
        </p:nvSpPr>
        <p:spPr/>
        <p:txBody>
          <a:bodyPr/>
          <a:lstStyle/>
          <a:p>
            <a:fld id="{3E490E89-CB80-4E19-AA04-F3B7E38924DD}" type="datetimeFigureOut">
              <a:rPr lang="he-IL" smtClean="0"/>
              <a:t>ה'/שבט/תשפ"ד</a:t>
            </a:fld>
            <a:endParaRPr lang="he-IL"/>
          </a:p>
        </p:txBody>
      </p:sp>
      <p:sp>
        <p:nvSpPr>
          <p:cNvPr id="5" name="מציין מיקום של כותרת תחתונה 4">
            <a:extLst>
              <a:ext uri="{FF2B5EF4-FFF2-40B4-BE49-F238E27FC236}">
                <a16:creationId xmlns:a16="http://schemas.microsoft.com/office/drawing/2014/main" id="{C65BE7A7-166C-9E76-BA4B-6B1EF9777EA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92EDA68-F75D-95F4-5D18-2F5F31F60B79}"/>
              </a:ext>
            </a:extLst>
          </p:cNvPr>
          <p:cNvSpPr>
            <a:spLocks noGrp="1"/>
          </p:cNvSpPr>
          <p:nvPr>
            <p:ph type="sldNum" sz="quarter" idx="12"/>
          </p:nvPr>
        </p:nvSpPr>
        <p:spPr/>
        <p:txBody>
          <a:bodyPr/>
          <a:lstStyle/>
          <a:p>
            <a:fld id="{B7CF7058-8DDA-4925-883F-918B8CFD7EB8}" type="slidenum">
              <a:rPr lang="he-IL" smtClean="0"/>
              <a:t>‹#›</a:t>
            </a:fld>
            <a:endParaRPr lang="he-IL"/>
          </a:p>
        </p:txBody>
      </p:sp>
    </p:spTree>
    <p:extLst>
      <p:ext uri="{BB962C8B-B14F-4D97-AF65-F5344CB8AC3E}">
        <p14:creationId xmlns:p14="http://schemas.microsoft.com/office/powerpoint/2010/main" val="2991969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AD0684-4BE4-2CCA-6566-07DD093408F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A11FE5B0-8047-EF4B-1AE9-EF98B8D5E81E}"/>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1A355EA3-0F98-177F-52FB-A4E6DCACA9D0}"/>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9972FA38-5D4E-FB8C-F764-CF7B3AB73012}"/>
              </a:ext>
            </a:extLst>
          </p:cNvPr>
          <p:cNvSpPr>
            <a:spLocks noGrp="1"/>
          </p:cNvSpPr>
          <p:nvPr>
            <p:ph type="dt" sz="half" idx="10"/>
          </p:nvPr>
        </p:nvSpPr>
        <p:spPr/>
        <p:txBody>
          <a:bodyPr/>
          <a:lstStyle/>
          <a:p>
            <a:fld id="{3E490E89-CB80-4E19-AA04-F3B7E38924DD}" type="datetimeFigureOut">
              <a:rPr lang="he-IL" smtClean="0"/>
              <a:t>ה'/שבט/תשפ"ד</a:t>
            </a:fld>
            <a:endParaRPr lang="he-IL"/>
          </a:p>
        </p:txBody>
      </p:sp>
      <p:sp>
        <p:nvSpPr>
          <p:cNvPr id="6" name="מציין מיקום של כותרת תחתונה 5">
            <a:extLst>
              <a:ext uri="{FF2B5EF4-FFF2-40B4-BE49-F238E27FC236}">
                <a16:creationId xmlns:a16="http://schemas.microsoft.com/office/drawing/2014/main" id="{18C71920-14A7-C83C-8879-1B6984419433}"/>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CC1B8A5F-1B23-83E2-F66C-9993F539496D}"/>
              </a:ext>
            </a:extLst>
          </p:cNvPr>
          <p:cNvSpPr>
            <a:spLocks noGrp="1"/>
          </p:cNvSpPr>
          <p:nvPr>
            <p:ph type="sldNum" sz="quarter" idx="12"/>
          </p:nvPr>
        </p:nvSpPr>
        <p:spPr/>
        <p:txBody>
          <a:bodyPr/>
          <a:lstStyle/>
          <a:p>
            <a:fld id="{B7CF7058-8DDA-4925-883F-918B8CFD7EB8}" type="slidenum">
              <a:rPr lang="he-IL" smtClean="0"/>
              <a:t>‹#›</a:t>
            </a:fld>
            <a:endParaRPr lang="he-IL"/>
          </a:p>
        </p:txBody>
      </p:sp>
    </p:spTree>
    <p:extLst>
      <p:ext uri="{BB962C8B-B14F-4D97-AF65-F5344CB8AC3E}">
        <p14:creationId xmlns:p14="http://schemas.microsoft.com/office/powerpoint/2010/main" val="1612699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4FBAEF2-54E8-D8C1-FC38-9F5F6B073642}"/>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B1B686A4-1928-9A91-2C51-6E950FFB97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1A5F8AAC-19F6-6A9C-8D44-7A9A79B599CD}"/>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5B48970B-3222-46C3-19DF-8D7932ED38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450C6338-C51C-5ACD-C547-03BED13FB2B0}"/>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285EA381-B90C-D973-A638-C68DD87AF112}"/>
              </a:ext>
            </a:extLst>
          </p:cNvPr>
          <p:cNvSpPr>
            <a:spLocks noGrp="1"/>
          </p:cNvSpPr>
          <p:nvPr>
            <p:ph type="dt" sz="half" idx="10"/>
          </p:nvPr>
        </p:nvSpPr>
        <p:spPr/>
        <p:txBody>
          <a:bodyPr/>
          <a:lstStyle/>
          <a:p>
            <a:fld id="{3E490E89-CB80-4E19-AA04-F3B7E38924DD}" type="datetimeFigureOut">
              <a:rPr lang="he-IL" smtClean="0"/>
              <a:t>ה'/שבט/תשפ"ד</a:t>
            </a:fld>
            <a:endParaRPr lang="he-IL"/>
          </a:p>
        </p:txBody>
      </p:sp>
      <p:sp>
        <p:nvSpPr>
          <p:cNvPr id="8" name="מציין מיקום של כותרת תחתונה 7">
            <a:extLst>
              <a:ext uri="{FF2B5EF4-FFF2-40B4-BE49-F238E27FC236}">
                <a16:creationId xmlns:a16="http://schemas.microsoft.com/office/drawing/2014/main" id="{BFEE18CD-1481-85DB-C0B5-E331448AB8A9}"/>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E50436AF-8B6F-9BED-46E8-AF25427BD6B6}"/>
              </a:ext>
            </a:extLst>
          </p:cNvPr>
          <p:cNvSpPr>
            <a:spLocks noGrp="1"/>
          </p:cNvSpPr>
          <p:nvPr>
            <p:ph type="sldNum" sz="quarter" idx="12"/>
          </p:nvPr>
        </p:nvSpPr>
        <p:spPr/>
        <p:txBody>
          <a:bodyPr/>
          <a:lstStyle/>
          <a:p>
            <a:fld id="{B7CF7058-8DDA-4925-883F-918B8CFD7EB8}" type="slidenum">
              <a:rPr lang="he-IL" smtClean="0"/>
              <a:t>‹#›</a:t>
            </a:fld>
            <a:endParaRPr lang="he-IL"/>
          </a:p>
        </p:txBody>
      </p:sp>
    </p:spTree>
    <p:extLst>
      <p:ext uri="{BB962C8B-B14F-4D97-AF65-F5344CB8AC3E}">
        <p14:creationId xmlns:p14="http://schemas.microsoft.com/office/powerpoint/2010/main" val="322056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EDEB5A5-4C82-9F02-69CA-EE20AACFF67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E960BBD6-3B10-7DA2-87FE-C28CECD71C95}"/>
              </a:ext>
            </a:extLst>
          </p:cNvPr>
          <p:cNvSpPr>
            <a:spLocks noGrp="1"/>
          </p:cNvSpPr>
          <p:nvPr>
            <p:ph type="dt" sz="half" idx="10"/>
          </p:nvPr>
        </p:nvSpPr>
        <p:spPr/>
        <p:txBody>
          <a:bodyPr/>
          <a:lstStyle/>
          <a:p>
            <a:fld id="{3E490E89-CB80-4E19-AA04-F3B7E38924DD}" type="datetimeFigureOut">
              <a:rPr lang="he-IL" smtClean="0"/>
              <a:t>ה'/שבט/תשפ"ד</a:t>
            </a:fld>
            <a:endParaRPr lang="he-IL"/>
          </a:p>
        </p:txBody>
      </p:sp>
      <p:sp>
        <p:nvSpPr>
          <p:cNvPr id="4" name="מציין מיקום של כותרת תחתונה 3">
            <a:extLst>
              <a:ext uri="{FF2B5EF4-FFF2-40B4-BE49-F238E27FC236}">
                <a16:creationId xmlns:a16="http://schemas.microsoft.com/office/drawing/2014/main" id="{1971066C-584C-90DE-FF4F-1FEB69DBABF0}"/>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CA146561-522D-69A5-9F06-8CF014355B02}"/>
              </a:ext>
            </a:extLst>
          </p:cNvPr>
          <p:cNvSpPr>
            <a:spLocks noGrp="1"/>
          </p:cNvSpPr>
          <p:nvPr>
            <p:ph type="sldNum" sz="quarter" idx="12"/>
          </p:nvPr>
        </p:nvSpPr>
        <p:spPr/>
        <p:txBody>
          <a:bodyPr/>
          <a:lstStyle/>
          <a:p>
            <a:fld id="{B7CF7058-8DDA-4925-883F-918B8CFD7EB8}" type="slidenum">
              <a:rPr lang="he-IL" smtClean="0"/>
              <a:t>‹#›</a:t>
            </a:fld>
            <a:endParaRPr lang="he-IL"/>
          </a:p>
        </p:txBody>
      </p:sp>
    </p:spTree>
    <p:extLst>
      <p:ext uri="{BB962C8B-B14F-4D97-AF65-F5344CB8AC3E}">
        <p14:creationId xmlns:p14="http://schemas.microsoft.com/office/powerpoint/2010/main" val="302441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EF1E2008-2FAC-DF6E-5532-3B4814C44DEF}"/>
              </a:ext>
            </a:extLst>
          </p:cNvPr>
          <p:cNvSpPr>
            <a:spLocks noGrp="1"/>
          </p:cNvSpPr>
          <p:nvPr>
            <p:ph type="dt" sz="half" idx="10"/>
          </p:nvPr>
        </p:nvSpPr>
        <p:spPr/>
        <p:txBody>
          <a:bodyPr/>
          <a:lstStyle/>
          <a:p>
            <a:fld id="{3E490E89-CB80-4E19-AA04-F3B7E38924DD}" type="datetimeFigureOut">
              <a:rPr lang="he-IL" smtClean="0"/>
              <a:t>ה'/שבט/תשפ"ד</a:t>
            </a:fld>
            <a:endParaRPr lang="he-IL"/>
          </a:p>
        </p:txBody>
      </p:sp>
      <p:sp>
        <p:nvSpPr>
          <p:cNvPr id="3" name="מציין מיקום של כותרת תחתונה 2">
            <a:extLst>
              <a:ext uri="{FF2B5EF4-FFF2-40B4-BE49-F238E27FC236}">
                <a16:creationId xmlns:a16="http://schemas.microsoft.com/office/drawing/2014/main" id="{D94C1E4E-AB6D-F29A-908A-8A7AC8F14321}"/>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C4122FC2-2CD1-6584-9089-C04E6B565E81}"/>
              </a:ext>
            </a:extLst>
          </p:cNvPr>
          <p:cNvSpPr>
            <a:spLocks noGrp="1"/>
          </p:cNvSpPr>
          <p:nvPr>
            <p:ph type="sldNum" sz="quarter" idx="12"/>
          </p:nvPr>
        </p:nvSpPr>
        <p:spPr/>
        <p:txBody>
          <a:bodyPr/>
          <a:lstStyle/>
          <a:p>
            <a:fld id="{B7CF7058-8DDA-4925-883F-918B8CFD7EB8}" type="slidenum">
              <a:rPr lang="he-IL" smtClean="0"/>
              <a:t>‹#›</a:t>
            </a:fld>
            <a:endParaRPr lang="he-IL"/>
          </a:p>
        </p:txBody>
      </p:sp>
    </p:spTree>
    <p:extLst>
      <p:ext uri="{BB962C8B-B14F-4D97-AF65-F5344CB8AC3E}">
        <p14:creationId xmlns:p14="http://schemas.microsoft.com/office/powerpoint/2010/main" val="1875008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B1AB003-BF13-DF6F-9348-DB27FC44D9D7}"/>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A5E9D1E-3F31-2A4F-3979-48730B7638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D435E509-3720-C4B9-7C88-7D8EBA6379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4BDB3D2-4EB1-0377-5C61-49E5C9449500}"/>
              </a:ext>
            </a:extLst>
          </p:cNvPr>
          <p:cNvSpPr>
            <a:spLocks noGrp="1"/>
          </p:cNvSpPr>
          <p:nvPr>
            <p:ph type="dt" sz="half" idx="10"/>
          </p:nvPr>
        </p:nvSpPr>
        <p:spPr/>
        <p:txBody>
          <a:bodyPr/>
          <a:lstStyle/>
          <a:p>
            <a:fld id="{3E490E89-CB80-4E19-AA04-F3B7E38924DD}" type="datetimeFigureOut">
              <a:rPr lang="he-IL" smtClean="0"/>
              <a:t>ה'/שבט/תשפ"ד</a:t>
            </a:fld>
            <a:endParaRPr lang="he-IL"/>
          </a:p>
        </p:txBody>
      </p:sp>
      <p:sp>
        <p:nvSpPr>
          <p:cNvPr id="6" name="מציין מיקום של כותרת תחתונה 5">
            <a:extLst>
              <a:ext uri="{FF2B5EF4-FFF2-40B4-BE49-F238E27FC236}">
                <a16:creationId xmlns:a16="http://schemas.microsoft.com/office/drawing/2014/main" id="{732F56C2-EDFE-7BCB-5034-39A2B14A7994}"/>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CED72BD8-36A4-FE0E-B38E-82E887022EC5}"/>
              </a:ext>
            </a:extLst>
          </p:cNvPr>
          <p:cNvSpPr>
            <a:spLocks noGrp="1"/>
          </p:cNvSpPr>
          <p:nvPr>
            <p:ph type="sldNum" sz="quarter" idx="12"/>
          </p:nvPr>
        </p:nvSpPr>
        <p:spPr/>
        <p:txBody>
          <a:bodyPr/>
          <a:lstStyle/>
          <a:p>
            <a:fld id="{B7CF7058-8DDA-4925-883F-918B8CFD7EB8}" type="slidenum">
              <a:rPr lang="he-IL" smtClean="0"/>
              <a:t>‹#›</a:t>
            </a:fld>
            <a:endParaRPr lang="he-IL"/>
          </a:p>
        </p:txBody>
      </p:sp>
    </p:spTree>
    <p:extLst>
      <p:ext uri="{BB962C8B-B14F-4D97-AF65-F5344CB8AC3E}">
        <p14:creationId xmlns:p14="http://schemas.microsoft.com/office/powerpoint/2010/main" val="2056810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4792451-5AA8-3A67-A216-5D25A4B739D9}"/>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525201D5-F1E1-5DC7-564C-075B327548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A1A3A091-23FD-EDA9-786B-2ACF7C9095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66CFA28E-CCD2-C2EE-F0E1-2658A0F9AE3C}"/>
              </a:ext>
            </a:extLst>
          </p:cNvPr>
          <p:cNvSpPr>
            <a:spLocks noGrp="1"/>
          </p:cNvSpPr>
          <p:nvPr>
            <p:ph type="dt" sz="half" idx="10"/>
          </p:nvPr>
        </p:nvSpPr>
        <p:spPr/>
        <p:txBody>
          <a:bodyPr/>
          <a:lstStyle/>
          <a:p>
            <a:fld id="{3E490E89-CB80-4E19-AA04-F3B7E38924DD}" type="datetimeFigureOut">
              <a:rPr lang="he-IL" smtClean="0"/>
              <a:t>ה'/שבט/תשפ"ד</a:t>
            </a:fld>
            <a:endParaRPr lang="he-IL"/>
          </a:p>
        </p:txBody>
      </p:sp>
      <p:sp>
        <p:nvSpPr>
          <p:cNvPr id="6" name="מציין מיקום של כותרת תחתונה 5">
            <a:extLst>
              <a:ext uri="{FF2B5EF4-FFF2-40B4-BE49-F238E27FC236}">
                <a16:creationId xmlns:a16="http://schemas.microsoft.com/office/drawing/2014/main" id="{7A81E147-0D66-50A9-819B-4AAAA6B09F9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167FCD03-DCEA-1E09-E182-AAD20AD90B83}"/>
              </a:ext>
            </a:extLst>
          </p:cNvPr>
          <p:cNvSpPr>
            <a:spLocks noGrp="1"/>
          </p:cNvSpPr>
          <p:nvPr>
            <p:ph type="sldNum" sz="quarter" idx="12"/>
          </p:nvPr>
        </p:nvSpPr>
        <p:spPr/>
        <p:txBody>
          <a:bodyPr/>
          <a:lstStyle/>
          <a:p>
            <a:fld id="{B7CF7058-8DDA-4925-883F-918B8CFD7EB8}" type="slidenum">
              <a:rPr lang="he-IL" smtClean="0"/>
              <a:t>‹#›</a:t>
            </a:fld>
            <a:endParaRPr lang="he-IL"/>
          </a:p>
        </p:txBody>
      </p:sp>
    </p:spTree>
    <p:extLst>
      <p:ext uri="{BB962C8B-B14F-4D97-AF65-F5344CB8AC3E}">
        <p14:creationId xmlns:p14="http://schemas.microsoft.com/office/powerpoint/2010/main" val="4116377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B256A7D-8BA5-EA3F-E83B-E68AC383CBF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E4C4606E-CE91-2FEF-0BBF-4E3927D7FCF6}"/>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D1B771A-E000-E6B7-6323-33290296A92D}"/>
              </a:ext>
            </a:extLst>
          </p:cNvPr>
          <p:cNvSpPr>
            <a:spLocks noGrp="1"/>
          </p:cNvSpPr>
          <p:nvPr>
            <p:ph type="dt" sz="half" idx="10"/>
          </p:nvPr>
        </p:nvSpPr>
        <p:spPr/>
        <p:txBody>
          <a:bodyPr/>
          <a:lstStyle/>
          <a:p>
            <a:fld id="{3E490E89-CB80-4E19-AA04-F3B7E38924DD}" type="datetimeFigureOut">
              <a:rPr lang="he-IL" smtClean="0"/>
              <a:t>ה'/שבט/תשפ"ד</a:t>
            </a:fld>
            <a:endParaRPr lang="he-IL"/>
          </a:p>
        </p:txBody>
      </p:sp>
      <p:sp>
        <p:nvSpPr>
          <p:cNvPr id="5" name="מציין מיקום של כותרת תחתונה 4">
            <a:extLst>
              <a:ext uri="{FF2B5EF4-FFF2-40B4-BE49-F238E27FC236}">
                <a16:creationId xmlns:a16="http://schemas.microsoft.com/office/drawing/2014/main" id="{5B624717-DFFE-C644-BF76-AD0BA69A9E6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E418B61-C675-1F20-EA87-C19D290BCCA2}"/>
              </a:ext>
            </a:extLst>
          </p:cNvPr>
          <p:cNvSpPr>
            <a:spLocks noGrp="1"/>
          </p:cNvSpPr>
          <p:nvPr>
            <p:ph type="sldNum" sz="quarter" idx="12"/>
          </p:nvPr>
        </p:nvSpPr>
        <p:spPr/>
        <p:txBody>
          <a:bodyPr/>
          <a:lstStyle/>
          <a:p>
            <a:fld id="{B7CF7058-8DDA-4925-883F-918B8CFD7EB8}" type="slidenum">
              <a:rPr lang="he-IL" smtClean="0"/>
              <a:t>‹#›</a:t>
            </a:fld>
            <a:endParaRPr lang="he-IL"/>
          </a:p>
        </p:txBody>
      </p:sp>
    </p:spTree>
    <p:extLst>
      <p:ext uri="{BB962C8B-B14F-4D97-AF65-F5344CB8AC3E}">
        <p14:creationId xmlns:p14="http://schemas.microsoft.com/office/powerpoint/2010/main" val="3666665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BBB54B88-B4C1-A71E-8312-1DE0E662384C}"/>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1616310E-A4F0-8312-AB6B-4989CCE1ECEC}"/>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302D7E5-D3FC-0651-9C45-3D446F97D84C}"/>
              </a:ext>
            </a:extLst>
          </p:cNvPr>
          <p:cNvSpPr>
            <a:spLocks noGrp="1"/>
          </p:cNvSpPr>
          <p:nvPr>
            <p:ph type="dt" sz="half" idx="10"/>
          </p:nvPr>
        </p:nvSpPr>
        <p:spPr/>
        <p:txBody>
          <a:bodyPr/>
          <a:lstStyle/>
          <a:p>
            <a:fld id="{3E490E89-CB80-4E19-AA04-F3B7E38924DD}" type="datetimeFigureOut">
              <a:rPr lang="he-IL" smtClean="0"/>
              <a:t>ה'/שבט/תשפ"ד</a:t>
            </a:fld>
            <a:endParaRPr lang="he-IL"/>
          </a:p>
        </p:txBody>
      </p:sp>
      <p:sp>
        <p:nvSpPr>
          <p:cNvPr id="5" name="מציין מיקום של כותרת תחתונה 4">
            <a:extLst>
              <a:ext uri="{FF2B5EF4-FFF2-40B4-BE49-F238E27FC236}">
                <a16:creationId xmlns:a16="http://schemas.microsoft.com/office/drawing/2014/main" id="{6B2D3FB8-4B83-184F-9F5C-8EA2780C6F3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53F27F53-D9D2-27BE-C028-269636FBB192}"/>
              </a:ext>
            </a:extLst>
          </p:cNvPr>
          <p:cNvSpPr>
            <a:spLocks noGrp="1"/>
          </p:cNvSpPr>
          <p:nvPr>
            <p:ph type="sldNum" sz="quarter" idx="12"/>
          </p:nvPr>
        </p:nvSpPr>
        <p:spPr/>
        <p:txBody>
          <a:bodyPr/>
          <a:lstStyle/>
          <a:p>
            <a:fld id="{B7CF7058-8DDA-4925-883F-918B8CFD7EB8}" type="slidenum">
              <a:rPr lang="he-IL" smtClean="0"/>
              <a:t>‹#›</a:t>
            </a:fld>
            <a:endParaRPr lang="he-IL"/>
          </a:p>
        </p:txBody>
      </p:sp>
    </p:spTree>
    <p:extLst>
      <p:ext uri="{BB962C8B-B14F-4D97-AF65-F5344CB8AC3E}">
        <p14:creationId xmlns:p14="http://schemas.microsoft.com/office/powerpoint/2010/main" val="3952182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465FF153-DE0D-4D12-42A2-84CCFE6F20A7}"/>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8D685B2B-B8BE-2265-BE95-A3F4C78C89C9}"/>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270395C-42D9-05EB-82EF-FDDA2CE6D69F}"/>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3E490E89-CB80-4E19-AA04-F3B7E38924DD}" type="datetimeFigureOut">
              <a:rPr lang="he-IL" smtClean="0"/>
              <a:t>ה'/שבט/תשפ"ד</a:t>
            </a:fld>
            <a:endParaRPr lang="he-IL"/>
          </a:p>
        </p:txBody>
      </p:sp>
      <p:sp>
        <p:nvSpPr>
          <p:cNvPr id="5" name="מציין מיקום של כותרת תחתונה 4">
            <a:extLst>
              <a:ext uri="{FF2B5EF4-FFF2-40B4-BE49-F238E27FC236}">
                <a16:creationId xmlns:a16="http://schemas.microsoft.com/office/drawing/2014/main" id="{7AED2D32-9D48-2335-19D8-2867D35A3C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AAF26229-6D5B-6068-7327-CD0B19260AF1}"/>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7CF7058-8DDA-4925-883F-918B8CFD7EB8}" type="slidenum">
              <a:rPr lang="he-IL" smtClean="0"/>
              <a:t>‹#›</a:t>
            </a:fld>
            <a:endParaRPr lang="he-IL"/>
          </a:p>
        </p:txBody>
      </p:sp>
    </p:spTree>
    <p:extLst>
      <p:ext uri="{BB962C8B-B14F-4D97-AF65-F5344CB8AC3E}">
        <p14:creationId xmlns:p14="http://schemas.microsoft.com/office/powerpoint/2010/main" val="23966871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8BDFACD-ED68-B511-6DB1-ED409E26AEFF}"/>
              </a:ext>
            </a:extLst>
          </p:cNvPr>
          <p:cNvSpPr>
            <a:spLocks noGrp="1"/>
          </p:cNvSpPr>
          <p:nvPr>
            <p:ph type="ctrTitle"/>
          </p:nvPr>
        </p:nvSpPr>
        <p:spPr/>
        <p:txBody>
          <a:bodyPr/>
          <a:lstStyle/>
          <a:p>
            <a:r>
              <a:rPr lang="he-IL" dirty="0"/>
              <a:t>הדרך לתענוג</a:t>
            </a:r>
          </a:p>
        </p:txBody>
      </p:sp>
      <p:sp>
        <p:nvSpPr>
          <p:cNvPr id="3" name="כותרת משנה 2">
            <a:extLst>
              <a:ext uri="{FF2B5EF4-FFF2-40B4-BE49-F238E27FC236}">
                <a16:creationId xmlns:a16="http://schemas.microsoft.com/office/drawing/2014/main" id="{C1A862E1-5DE4-DC33-5A3B-59432C2E1426}"/>
              </a:ext>
            </a:extLst>
          </p:cNvPr>
          <p:cNvSpPr>
            <a:spLocks noGrp="1"/>
          </p:cNvSpPr>
          <p:nvPr>
            <p:ph type="subTitle" idx="1"/>
          </p:nvPr>
        </p:nvSpPr>
        <p:spPr/>
        <p:txBody>
          <a:bodyPr/>
          <a:lstStyle/>
          <a:p>
            <a:endParaRPr lang="he-IL"/>
          </a:p>
        </p:txBody>
      </p:sp>
    </p:spTree>
    <p:extLst>
      <p:ext uri="{BB962C8B-B14F-4D97-AF65-F5344CB8AC3E}">
        <p14:creationId xmlns:p14="http://schemas.microsoft.com/office/powerpoint/2010/main" val="1791630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F0">
            <a:alpha val="40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3BC6249-55FC-8B49-7DEF-054E6AF12A6C}"/>
              </a:ext>
            </a:extLst>
          </p:cNvPr>
          <p:cNvSpPr>
            <a:spLocks noGrp="1"/>
          </p:cNvSpPr>
          <p:nvPr>
            <p:ph type="title"/>
          </p:nvPr>
        </p:nvSpPr>
        <p:spPr/>
        <p:txBody>
          <a:bodyPr/>
          <a:lstStyle/>
          <a:p>
            <a:pPr algn="ctr"/>
            <a:r>
              <a:rPr lang="he-IL" dirty="0"/>
              <a:t>מים גנובים ימתקו</a:t>
            </a:r>
          </a:p>
        </p:txBody>
      </p:sp>
      <p:sp>
        <p:nvSpPr>
          <p:cNvPr id="3" name="מציין מיקום תוכן 2">
            <a:extLst>
              <a:ext uri="{FF2B5EF4-FFF2-40B4-BE49-F238E27FC236}">
                <a16:creationId xmlns:a16="http://schemas.microsoft.com/office/drawing/2014/main" id="{64C852ED-2336-60A9-4540-884D6A07828E}"/>
              </a:ext>
            </a:extLst>
          </p:cNvPr>
          <p:cNvSpPr>
            <a:spLocks noGrp="1"/>
          </p:cNvSpPr>
          <p:nvPr>
            <p:ph idx="1"/>
          </p:nvPr>
        </p:nvSpPr>
        <p:spPr/>
        <p:txBody>
          <a:bodyPr>
            <a:normAutofit fontScale="70000" lnSpcReduction="20000"/>
          </a:bodyPr>
          <a:lstStyle/>
          <a:p>
            <a:r>
              <a:rPr lang="he-IL" b="0" i="0" dirty="0">
                <a:solidFill>
                  <a:srgbClr val="141414"/>
                </a:solidFill>
                <a:effectLst/>
                <a:latin typeface="Segoe UI" panose="020B0502040204020203" pitchFamily="34" charset="0"/>
              </a:rPr>
              <a:t>עונג גשמי יכול להביא לידי תחושת מילוי וסיפוק ואף לידי הנאה רוחנית </a:t>
            </a:r>
            <a:r>
              <a:rPr lang="he-IL" b="0" i="0" dirty="0" err="1">
                <a:solidFill>
                  <a:srgbClr val="141414"/>
                </a:solidFill>
                <a:effectLst/>
                <a:latin typeface="Segoe UI" panose="020B0502040204020203" pitchFamily="34" charset="0"/>
              </a:rPr>
              <a:t>מסויימת</a:t>
            </a:r>
            <a:r>
              <a:rPr lang="he-IL" b="0" i="0" dirty="0">
                <a:solidFill>
                  <a:srgbClr val="141414"/>
                </a:solidFill>
                <a:effectLst/>
                <a:latin typeface="Segoe UI" panose="020B0502040204020203" pitchFamily="34" charset="0"/>
              </a:rPr>
              <a:t>, כל שהעונג לא בא לחפות על תחושת ריקנות, אלא בא </a:t>
            </a:r>
            <a:r>
              <a:rPr lang="he-IL" b="1" i="0" dirty="0">
                <a:solidFill>
                  <a:srgbClr val="141414"/>
                </a:solidFill>
                <a:effectLst/>
                <a:latin typeface="Segoe UI" panose="020B0502040204020203" pitchFamily="34" charset="0"/>
              </a:rPr>
              <a:t>למלא צורך</a:t>
            </a:r>
            <a:r>
              <a:rPr lang="he-IL" b="0" i="0" dirty="0">
                <a:solidFill>
                  <a:srgbClr val="141414"/>
                </a:solidFill>
                <a:effectLst/>
                <a:latin typeface="Segoe UI" panose="020B0502040204020203" pitchFamily="34" charset="0"/>
              </a:rPr>
              <a:t> של האדם. </a:t>
            </a:r>
          </a:p>
          <a:p>
            <a:r>
              <a:rPr lang="he-IL" b="0" i="0" dirty="0">
                <a:solidFill>
                  <a:srgbClr val="141414"/>
                </a:solidFill>
                <a:effectLst/>
                <a:latin typeface="Segoe UI" panose="020B0502040204020203" pitchFamily="34" charset="0"/>
              </a:rPr>
              <a:t>למשל: אדם תשוש ומורעב החולף ליד חנות פיצה המדיפה ניחוחות מגרים, מרגיש </a:t>
            </a:r>
            <a:r>
              <a:rPr lang="he-IL" b="1" i="0" dirty="0">
                <a:solidFill>
                  <a:srgbClr val="141414"/>
                </a:solidFill>
                <a:effectLst/>
                <a:latin typeface="Segoe UI" panose="020B0502040204020203" pitchFamily="34" charset="0"/>
              </a:rPr>
              <a:t>צורך נפשי עמוק</a:t>
            </a:r>
            <a:r>
              <a:rPr lang="he-IL" b="0" i="0" dirty="0">
                <a:solidFill>
                  <a:srgbClr val="141414"/>
                </a:solidFill>
                <a:effectLst/>
                <a:latin typeface="Segoe UI" panose="020B0502040204020203" pitchFamily="34" charset="0"/>
              </a:rPr>
              <a:t> למאכל הזה. לא מדובר רק בצורך גופני לאכול ולשבוע, אלא נפשו מרגישה חסרה כעת את התענוג הזה. כשהוא יקנה מנה ויאכל לשובע - הוא ישביע את נפשו ("כי השביע </a:t>
            </a:r>
            <a:r>
              <a:rPr lang="he-IL" b="0" i="0" u="sng" dirty="0">
                <a:solidFill>
                  <a:srgbClr val="141414"/>
                </a:solidFill>
                <a:effectLst/>
                <a:latin typeface="Segoe UI" panose="020B0502040204020203" pitchFamily="34" charset="0"/>
              </a:rPr>
              <a:t>נפש רעבה</a:t>
            </a:r>
            <a:r>
              <a:rPr lang="he-IL" b="0" i="0" dirty="0">
                <a:solidFill>
                  <a:srgbClr val="141414"/>
                </a:solidFill>
                <a:effectLst/>
                <a:latin typeface="Segoe UI" panose="020B0502040204020203" pitchFamily="34" charset="0"/>
              </a:rPr>
              <a:t>". כן נאמר "צדיק אוכל </a:t>
            </a:r>
            <a:r>
              <a:rPr lang="he-IL" b="0" i="0" u="sng" dirty="0">
                <a:solidFill>
                  <a:srgbClr val="141414"/>
                </a:solidFill>
                <a:effectLst/>
                <a:latin typeface="Segoe UI" panose="020B0502040204020203" pitchFamily="34" charset="0"/>
              </a:rPr>
              <a:t>לשובע נפשו</a:t>
            </a:r>
            <a:r>
              <a:rPr lang="he-IL" b="0" i="0" dirty="0">
                <a:solidFill>
                  <a:srgbClr val="141414"/>
                </a:solidFill>
                <a:effectLst/>
                <a:latin typeface="Segoe UI" panose="020B0502040204020203" pitchFamily="34" charset="0"/>
              </a:rPr>
              <a:t>", כי הצדיק אוכל כדי למלא חוסר, ולא כדי להתענג. </a:t>
            </a:r>
          </a:p>
          <a:p>
            <a:r>
              <a:rPr lang="he-IL" b="0" i="0" dirty="0">
                <a:solidFill>
                  <a:srgbClr val="141414"/>
                </a:solidFill>
                <a:effectLst/>
                <a:latin typeface="Segoe UI" panose="020B0502040204020203" pitchFamily="34" charset="0"/>
              </a:rPr>
              <a:t>אך כשאדם יושב בבית, רגוע ונינוח, ולפתע נכנסת אשתו ומבשרת לו: קניתי לך הפתעה! מנת פיצה! כשהוא יאכל </a:t>
            </a:r>
            <a:r>
              <a:rPr lang="he-IL" b="0" i="0" u="sng" dirty="0">
                <a:solidFill>
                  <a:srgbClr val="141414"/>
                </a:solidFill>
                <a:effectLst/>
                <a:latin typeface="Segoe UI" panose="020B0502040204020203" pitchFamily="34" charset="0"/>
              </a:rPr>
              <a:t>בהנאת </a:t>
            </a:r>
            <a:r>
              <a:rPr lang="he-IL" b="0" i="0" u="sng" dirty="0" err="1">
                <a:solidFill>
                  <a:srgbClr val="141414"/>
                </a:solidFill>
                <a:effectLst/>
                <a:latin typeface="Segoe UI" panose="020B0502040204020203" pitchFamily="34" charset="0"/>
              </a:rPr>
              <a:t>החיך</a:t>
            </a:r>
            <a:r>
              <a:rPr lang="he-IL" b="0" i="0" dirty="0">
                <a:solidFill>
                  <a:srgbClr val="141414"/>
                </a:solidFill>
                <a:effectLst/>
                <a:latin typeface="Segoe UI" panose="020B0502040204020203" pitchFamily="34" charset="0"/>
              </a:rPr>
              <a:t> - האם הוא ירגיש את אותו עונג כמו האדם הנ"ל שהרגיש קודם לכן תשוקה עצומה למנת פיצה והצליח למלא את החסר? ממש לא!</a:t>
            </a:r>
          </a:p>
          <a:p>
            <a:r>
              <a:rPr lang="he-IL" b="0" i="0" dirty="0">
                <a:solidFill>
                  <a:srgbClr val="141414"/>
                </a:solidFill>
                <a:effectLst/>
                <a:latin typeface="Segoe UI" panose="020B0502040204020203" pitchFamily="34" charset="0"/>
              </a:rPr>
              <a:t>כשהרגיש תחילה חֶסֶר וכעת התמלא, הוא ירגיש שבע ומסופק (מלשון סיפוק).</a:t>
            </a:r>
          </a:p>
          <a:p>
            <a:r>
              <a:rPr lang="he-IL" b="0" i="0" dirty="0">
                <a:solidFill>
                  <a:srgbClr val="141414"/>
                </a:solidFill>
                <a:effectLst/>
                <a:latin typeface="Segoe UI" panose="020B0502040204020203" pitchFamily="34" charset="0"/>
              </a:rPr>
              <a:t>אור החיים בראשית פרק מט פסוק יד. בהביט ובהתבונן האדם בכל הנאות העולם הזה הנרגשות כמו שתאמר </a:t>
            </a:r>
            <a:r>
              <a:rPr lang="he-IL" b="0" i="0" dirty="0" err="1">
                <a:solidFill>
                  <a:srgbClr val="141414"/>
                </a:solidFill>
                <a:effectLst/>
                <a:latin typeface="Segoe UI" panose="020B0502040204020203" pitchFamily="34" charset="0"/>
              </a:rPr>
              <a:t>תאות</a:t>
            </a:r>
            <a:r>
              <a:rPr lang="he-IL" b="0" i="0" dirty="0">
                <a:solidFill>
                  <a:srgbClr val="141414"/>
                </a:solidFill>
                <a:effectLst/>
                <a:latin typeface="Segoe UI" panose="020B0502040204020203" pitchFamily="34" charset="0"/>
              </a:rPr>
              <a:t> המאכל והמשתה אין העריבות של אותו דבר צודק מצד עצמו אלא מצד הגוף אשר הוא כלי ריקם שעומד למלאות שכן הטביע בו היוצר שלא יוכל להתעכב ריקם כלל, ולזה כאשר יהיה האדם שבע לא מלבד שלא </a:t>
            </a:r>
            <a:r>
              <a:rPr lang="he-IL" b="0" i="0" dirty="0" err="1">
                <a:solidFill>
                  <a:srgbClr val="141414"/>
                </a:solidFill>
                <a:effectLst/>
                <a:latin typeface="Segoe UI" panose="020B0502040204020203" pitchFamily="34" charset="0"/>
              </a:rPr>
              <a:t>יקח</a:t>
            </a:r>
            <a:r>
              <a:rPr lang="he-IL" b="0" i="0" dirty="0">
                <a:solidFill>
                  <a:srgbClr val="141414"/>
                </a:solidFill>
                <a:effectLst/>
                <a:latin typeface="Segoe UI" panose="020B0502040204020203" pitchFamily="34" charset="0"/>
              </a:rPr>
              <a:t> עריבות למאכל ההוא אשר נכספה וגם כלתה נפשו אליו באותה שעה עצמה קודם שמילא כריסו אלא שמואס בו כמואס ברע,  </a:t>
            </a:r>
          </a:p>
          <a:p>
            <a:r>
              <a:rPr lang="he-IL" dirty="0"/>
              <a:t>אבל הטוב האמיתי והנעימות הצודק הוא של עולם העליון,</a:t>
            </a:r>
          </a:p>
        </p:txBody>
      </p:sp>
    </p:spTree>
    <p:extLst>
      <p:ext uri="{BB962C8B-B14F-4D97-AF65-F5344CB8AC3E}">
        <p14:creationId xmlns:p14="http://schemas.microsoft.com/office/powerpoint/2010/main" val="3276595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00">
            <a:alpha val="26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22FF428-5452-AC7B-7DAF-15161576CC12}"/>
              </a:ext>
            </a:extLst>
          </p:cNvPr>
          <p:cNvSpPr>
            <a:spLocks noGrp="1"/>
          </p:cNvSpPr>
          <p:nvPr>
            <p:ph type="title"/>
          </p:nvPr>
        </p:nvSpPr>
        <p:spPr/>
        <p:txBody>
          <a:bodyPr/>
          <a:lstStyle/>
          <a:p>
            <a:pPr algn="ctr"/>
            <a:r>
              <a:rPr lang="he-IL" dirty="0">
                <a:effectLst>
                  <a:glow rad="1905000">
                    <a:schemeClr val="accent4">
                      <a:satMod val="175000"/>
                      <a:alpha val="40000"/>
                    </a:schemeClr>
                  </a:glow>
                </a:effectLst>
              </a:rPr>
              <a:t>אנרגיית החיים</a:t>
            </a:r>
          </a:p>
        </p:txBody>
      </p:sp>
      <p:sp>
        <p:nvSpPr>
          <p:cNvPr id="3" name="מציין מיקום תוכן 2">
            <a:extLst>
              <a:ext uri="{FF2B5EF4-FFF2-40B4-BE49-F238E27FC236}">
                <a16:creationId xmlns:a16="http://schemas.microsoft.com/office/drawing/2014/main" id="{7D9FB2A6-D650-97E7-7A92-F98BFBEA64ED}"/>
              </a:ext>
            </a:extLst>
          </p:cNvPr>
          <p:cNvSpPr>
            <a:spLocks noGrp="1"/>
          </p:cNvSpPr>
          <p:nvPr>
            <p:ph idx="1"/>
          </p:nvPr>
        </p:nvSpPr>
        <p:spPr/>
        <p:txBody>
          <a:bodyPr>
            <a:normAutofit fontScale="77500" lnSpcReduction="20000"/>
          </a:bodyPr>
          <a:lstStyle/>
          <a:p>
            <a:r>
              <a:rPr lang="he-IL" b="0" i="0" dirty="0">
                <a:solidFill>
                  <a:srgbClr val="141414"/>
                </a:solidFill>
                <a:effectLst/>
                <a:latin typeface="Segoe UI" panose="020B0502040204020203" pitchFamily="34" charset="0"/>
              </a:rPr>
              <a:t>הרחבת הנושא הנ"ל: אחד מתחלואי הדור, הוא נגע האינטרנט (הפרוץ). כל ההנאות שבעולם זמינות, בכל רגע נתון, ללא הרף וללא הפסקה, וממילא לא מפתחים כלפיהם תחושת 'חסר', ומאבדים כל הנאה בהם. אי לכך, נאלצים לחפש תענוגים חדשים מתחת האדמה, והדבר מביא לידי שגעון ואיבוד הנאה מהחיים </a:t>
            </a:r>
          </a:p>
          <a:p>
            <a:r>
              <a:rPr lang="he-IL" b="0" i="0" dirty="0">
                <a:solidFill>
                  <a:srgbClr val="141414"/>
                </a:solidFill>
                <a:effectLst/>
                <a:latin typeface="Segoe UI" panose="020B0502040204020203" pitchFamily="34" charset="0"/>
              </a:rPr>
              <a:t>זו גם הסיבה לימים האסורים. </a:t>
            </a:r>
            <a:r>
              <a:rPr lang="he-IL" b="0" i="0" dirty="0" err="1">
                <a:solidFill>
                  <a:srgbClr val="141414"/>
                </a:solidFill>
                <a:effectLst/>
                <a:latin typeface="Segoe UI" panose="020B0502040204020203" pitchFamily="34" charset="0"/>
              </a:rPr>
              <a:t>הגמ</a:t>
            </a:r>
            <a:r>
              <a:rPr lang="he-IL" b="0" i="0" dirty="0">
                <a:solidFill>
                  <a:srgbClr val="141414"/>
                </a:solidFill>
                <a:effectLst/>
                <a:latin typeface="Segoe UI" panose="020B0502040204020203" pitchFamily="34" charset="0"/>
              </a:rPr>
              <a:t>' מנמקת זאת "כדי שתהא חביבה עליו ככלה" </a:t>
            </a:r>
            <a:r>
              <a:rPr lang="he-IL" b="0" i="0" dirty="0" err="1">
                <a:solidFill>
                  <a:srgbClr val="141414"/>
                </a:solidFill>
                <a:effectLst/>
                <a:latin typeface="Segoe UI" panose="020B0502040204020203" pitchFamily="34" charset="0"/>
              </a:rPr>
              <a:t>וכו</a:t>
            </a:r>
            <a:r>
              <a:rPr lang="he-IL" b="0" i="0" dirty="0">
                <a:solidFill>
                  <a:srgbClr val="141414"/>
                </a:solidFill>
                <a:effectLst/>
                <a:latin typeface="Segoe UI" panose="020B0502040204020203" pitchFamily="34" charset="0"/>
              </a:rPr>
              <a:t>'. הכוונה, כי דבר שמתרגלים אליו, מאבדים את תחושת </a:t>
            </a:r>
            <a:r>
              <a:rPr lang="he-IL" b="0" i="0" dirty="0" err="1">
                <a:solidFill>
                  <a:srgbClr val="141414"/>
                </a:solidFill>
                <a:effectLst/>
                <a:latin typeface="Segoe UI" panose="020B0502040204020203" pitchFamily="34" charset="0"/>
              </a:rPr>
              <a:t>ה'חֶסֶר</a:t>
            </a:r>
            <a:r>
              <a:rPr lang="he-IL" b="0" i="0" dirty="0">
                <a:solidFill>
                  <a:srgbClr val="141414"/>
                </a:solidFill>
                <a:effectLst/>
                <a:latin typeface="Segoe UI" panose="020B0502040204020203" pitchFamily="34" charset="0"/>
              </a:rPr>
              <a:t>' כלפיו, וממילא שוב אין בו בכדי לתת הרגשת מילוי וסיפוק (= 'תענוג תמידי אינו תענוג'). כדי להצליח להתמלא ממנו ולהרגיש בו תחושת סיפוק - חייבים לפתח תחילה הרגשת חסר, ורק אז ניתן לשאוב הימנו עונג וסיפוק אמיתיים.</a:t>
            </a:r>
            <a:br>
              <a:rPr lang="he-IL" dirty="0"/>
            </a:br>
            <a:br>
              <a:rPr lang="he-IL" dirty="0"/>
            </a:br>
            <a:r>
              <a:rPr lang="he-IL" b="0" i="0" dirty="0">
                <a:solidFill>
                  <a:srgbClr val="141414"/>
                </a:solidFill>
                <a:effectLst/>
                <a:latin typeface="Segoe UI" panose="020B0502040204020203" pitchFamily="34" charset="0"/>
              </a:rPr>
              <a:t>לכן גם נאמר "הוקר רגליך מבית רעיך פן </a:t>
            </a:r>
            <a:r>
              <a:rPr lang="he-IL" b="0" i="0" dirty="0" err="1">
                <a:solidFill>
                  <a:srgbClr val="141414"/>
                </a:solidFill>
                <a:effectLst/>
                <a:latin typeface="Segoe UI" panose="020B0502040204020203" pitchFamily="34" charset="0"/>
              </a:rPr>
              <a:t>ישבעך</a:t>
            </a:r>
            <a:r>
              <a:rPr lang="he-IL" b="0" i="0" dirty="0">
                <a:solidFill>
                  <a:srgbClr val="141414"/>
                </a:solidFill>
                <a:effectLst/>
                <a:latin typeface="Segoe UI" panose="020B0502040204020203" pitchFamily="34" charset="0"/>
              </a:rPr>
              <a:t>" וגו'. כשאתה נמצא אצל רעך בתדירות, הוא לא יצליח לפתח כלפיך </a:t>
            </a:r>
            <a:r>
              <a:rPr lang="he-IL" b="0" i="0" dirty="0" err="1">
                <a:solidFill>
                  <a:srgbClr val="141414"/>
                </a:solidFill>
                <a:effectLst/>
                <a:latin typeface="Segoe UI" panose="020B0502040204020203" pitchFamily="34" charset="0"/>
              </a:rPr>
              <a:t>תחשות</a:t>
            </a:r>
            <a:r>
              <a:rPr lang="he-IL" b="0" i="0" dirty="0">
                <a:solidFill>
                  <a:srgbClr val="141414"/>
                </a:solidFill>
                <a:effectLst/>
                <a:latin typeface="Segoe UI" panose="020B0502040204020203" pitchFamily="34" charset="0"/>
              </a:rPr>
              <a:t> חסר, וממילא לא תצליח להביא לו את הרגשת המילוי והסיפוק המיוחלים כ"כ.</a:t>
            </a:r>
          </a:p>
          <a:p>
            <a:r>
              <a:rPr lang="he-IL" b="0" i="0" dirty="0">
                <a:solidFill>
                  <a:srgbClr val="141414"/>
                </a:solidFill>
                <a:effectLst/>
                <a:latin typeface="Segoe UI" panose="020B0502040204020203" pitchFamily="34" charset="0"/>
              </a:rPr>
              <a:t>גם קווי </a:t>
            </a:r>
            <a:r>
              <a:rPr lang="he-IL" b="0" i="0" dirty="0" err="1">
                <a:solidFill>
                  <a:srgbClr val="141414"/>
                </a:solidFill>
                <a:effectLst/>
                <a:latin typeface="Segoe UI" panose="020B0502040204020203" pitchFamily="34" charset="0"/>
              </a:rPr>
              <a:t>הנייעס</a:t>
            </a:r>
            <a:r>
              <a:rPr lang="he-IL" b="0" i="0" dirty="0">
                <a:solidFill>
                  <a:srgbClr val="141414"/>
                </a:solidFill>
                <a:effectLst/>
                <a:latin typeface="Segoe UI" panose="020B0502040204020203" pitchFamily="34" charset="0"/>
              </a:rPr>
              <a:t> הזמינים כל העת ומנסים כביכול לספק לנו עינוגים וריגושים מעדכון חדשות - כבר איבדו מזמן את כל האפקט של ההנאה. אין את תחושת החסר שהיה בעבר, כאשר המתינו כל היום לקבלת העיתון בבוקר והחדשות נקראו אז די בשקיקה.. כיום, כשאתה יכול להתעדכן נון-סטופ בכל שטות המתרחש בכל חור נידח - אין תחושת חסר.</a:t>
            </a:r>
            <a:endParaRPr lang="he-IL" dirty="0"/>
          </a:p>
        </p:txBody>
      </p:sp>
    </p:spTree>
    <p:extLst>
      <p:ext uri="{BB962C8B-B14F-4D97-AF65-F5344CB8AC3E}">
        <p14:creationId xmlns:p14="http://schemas.microsoft.com/office/powerpoint/2010/main" val="3063342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4B67D09-23FB-682A-6808-6F6367A148E5}"/>
              </a:ext>
            </a:extLst>
          </p:cNvPr>
          <p:cNvSpPr>
            <a:spLocks noGrp="1"/>
          </p:cNvSpPr>
          <p:nvPr>
            <p:ph type="title"/>
          </p:nvPr>
        </p:nvSpPr>
        <p:spPr/>
        <p:txBody>
          <a:bodyPr/>
          <a:lstStyle/>
          <a:p>
            <a:endParaRPr lang="he-IL"/>
          </a:p>
        </p:txBody>
      </p:sp>
      <p:graphicFrame>
        <p:nvGraphicFramePr>
          <p:cNvPr id="4" name="מציין מיקום תוכן 3">
            <a:extLst>
              <a:ext uri="{FF2B5EF4-FFF2-40B4-BE49-F238E27FC236}">
                <a16:creationId xmlns:a16="http://schemas.microsoft.com/office/drawing/2014/main" id="{7B6002D8-C944-034B-6BD4-929000F353C3}"/>
              </a:ext>
            </a:extLst>
          </p:cNvPr>
          <p:cNvGraphicFramePr>
            <a:graphicFrameLocks noGrp="1"/>
          </p:cNvGraphicFramePr>
          <p:nvPr>
            <p:ph idx="1"/>
            <p:extLst>
              <p:ext uri="{D42A27DB-BD31-4B8C-83A1-F6EECF244321}">
                <p14:modId xmlns:p14="http://schemas.microsoft.com/office/powerpoint/2010/main" val="250313916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4115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CE98F56-832E-95A4-C069-FAB2B2551404}"/>
              </a:ext>
            </a:extLst>
          </p:cNvPr>
          <p:cNvSpPr>
            <a:spLocks noGrp="1"/>
          </p:cNvSpPr>
          <p:nvPr>
            <p:ph type="title"/>
          </p:nvPr>
        </p:nvSpPr>
        <p:spPr/>
        <p:txBody>
          <a:bodyPr/>
          <a:lstStyle/>
          <a:p>
            <a:r>
              <a:rPr lang="he-IL" dirty="0"/>
              <a:t>האם ברוחניות ניתן להנות ללא גבול?</a:t>
            </a:r>
          </a:p>
        </p:txBody>
      </p:sp>
      <p:sp>
        <p:nvSpPr>
          <p:cNvPr id="3" name="מציין מיקום תוכן 2">
            <a:extLst>
              <a:ext uri="{FF2B5EF4-FFF2-40B4-BE49-F238E27FC236}">
                <a16:creationId xmlns:a16="http://schemas.microsoft.com/office/drawing/2014/main" id="{35172B38-DA9B-042F-CE61-C67F7EB97DA5}"/>
              </a:ext>
            </a:extLst>
          </p:cNvPr>
          <p:cNvSpPr>
            <a:spLocks noGrp="1"/>
          </p:cNvSpPr>
          <p:nvPr>
            <p:ph idx="1"/>
          </p:nvPr>
        </p:nvSpPr>
        <p:spPr/>
        <p:txBody>
          <a:bodyPr>
            <a:normAutofit fontScale="92500" lnSpcReduction="10000"/>
          </a:bodyPr>
          <a:lstStyle/>
          <a:p>
            <a:r>
              <a:rPr lang="he-IL" sz="1800" dirty="0"/>
              <a:t>בעל שם טוב דברים לראש השנה ויום כיפור אות לה   -   נודע שיש הפרש בין תענוגי הגוף הגשמי ובין תענוגי הנשמה, כי הגוף מצד שהוא בעל גבול ומיצר וסוף, לכן גם תענוגי הגוף כשהוא תמידי נעשה טבע </a:t>
            </a:r>
            <a:r>
              <a:rPr lang="he-IL" sz="1800" dirty="0" err="1"/>
              <a:t>וחק</a:t>
            </a:r>
            <a:r>
              <a:rPr lang="he-IL" sz="1800" dirty="0"/>
              <a:t> קבוע, ושוב אין לו תענוג, מה שאין כן תענוגי הנשמה שהוא רוחני שאינו בעל גבול ומיצר, אין סוף ואין תכלית </a:t>
            </a:r>
            <a:r>
              <a:rPr lang="he-IL" sz="1800" dirty="0" err="1"/>
              <a:t>להתענוג</a:t>
            </a:r>
            <a:r>
              <a:rPr lang="he-IL" sz="1800" dirty="0"/>
              <a:t> ההוא, שהוא קיים והולך תמיד.</a:t>
            </a:r>
          </a:p>
          <a:p>
            <a:r>
              <a:rPr lang="he-IL" sz="1800" b="0" i="0" dirty="0">
                <a:solidFill>
                  <a:srgbClr val="050505"/>
                </a:solidFill>
                <a:effectLst/>
                <a:latin typeface="Segoe UI Historic" panose="020B0502040204020203" pitchFamily="34" charset="0"/>
              </a:rPr>
              <a:t>מדוע אותם רגעים של תענוג מדבקות בבורא הם נדירים ?</a:t>
            </a:r>
            <a:br>
              <a:rPr lang="he-IL" sz="1800" dirty="0"/>
            </a:br>
            <a:r>
              <a:rPr lang="he-IL" sz="1800" b="0" i="0" dirty="0">
                <a:solidFill>
                  <a:srgbClr val="050505"/>
                </a:solidFill>
                <a:effectLst/>
                <a:latin typeface="Segoe UI Historic" panose="020B0502040204020203" pitchFamily="34" charset="0"/>
              </a:rPr>
              <a:t>כי התענוג המושלם, הוא תענוג שלא חוזר על עצמו, אלא מורגש באופן שונה ואינסופי בכל פעם.</a:t>
            </a:r>
            <a:br>
              <a:rPr lang="he-IL" sz="1800" dirty="0"/>
            </a:br>
            <a:r>
              <a:rPr lang="he-IL" sz="1800" b="0" i="0" dirty="0">
                <a:solidFill>
                  <a:srgbClr val="050505"/>
                </a:solidFill>
                <a:effectLst/>
                <a:latin typeface="Segoe UI Historic" panose="020B0502040204020203" pitchFamily="34" charset="0"/>
              </a:rPr>
              <a:t>אם אחרי שהרגשנו את העונג הזה, נמשיך כל הזמן להרגיש אותו באותה הצורה – הוא יהפוך להרגל, ושוב לא יהיה מושלם.</a:t>
            </a:r>
            <a:br>
              <a:rPr lang="he-IL" sz="1800" dirty="0"/>
            </a:br>
            <a:r>
              <a:rPr lang="he-IL" sz="1800" b="0" i="0" dirty="0">
                <a:solidFill>
                  <a:srgbClr val="050505"/>
                </a:solidFill>
                <a:effectLst/>
                <a:latin typeface="Segoe UI Historic" panose="020B0502040204020203" pitchFamily="34" charset="0"/>
              </a:rPr>
              <a:t>כי הרגל תמיד מתחיל לשעמם. לכן, </a:t>
            </a:r>
            <a:r>
              <a:rPr lang="he-IL" sz="1800" b="0" i="0" dirty="0" err="1">
                <a:solidFill>
                  <a:srgbClr val="050505"/>
                </a:solidFill>
                <a:effectLst/>
                <a:latin typeface="Segoe UI Historic" panose="020B0502040204020203" pitchFamily="34" charset="0"/>
              </a:rPr>
              <a:t>התיכנות</a:t>
            </a:r>
            <a:r>
              <a:rPr lang="he-IL" sz="1800" b="0" i="0" dirty="0">
                <a:solidFill>
                  <a:srgbClr val="050505"/>
                </a:solidFill>
                <a:effectLst/>
                <a:latin typeface="Segoe UI Historic" panose="020B0502040204020203" pitchFamily="34" charset="0"/>
              </a:rPr>
              <a:t> המופלא שלנו – מביא לכך, שאחרי שחווינו את עונג ההתחברות </a:t>
            </a:r>
            <a:r>
              <a:rPr lang="he-IL" sz="1800" b="0" i="0" dirty="0" err="1">
                <a:solidFill>
                  <a:srgbClr val="050505"/>
                </a:solidFill>
                <a:effectLst/>
                <a:latin typeface="Segoe UI Historic" panose="020B0502040204020203" pitchFamily="34" charset="0"/>
              </a:rPr>
              <a:t>איתו</a:t>
            </a:r>
            <a:r>
              <a:rPr lang="he-IL" sz="1800" b="0" i="0" dirty="0">
                <a:solidFill>
                  <a:srgbClr val="050505"/>
                </a:solidFill>
                <a:effectLst/>
                <a:latin typeface="Segoe UI Historic" panose="020B0502040204020203" pitchFamily="34" charset="0"/>
              </a:rPr>
              <a:t>, מיד נרד חזרה (בחינת " רצוא ושוב") למקום שהיינו בו קודם, ואולי אף יותר נמוך </a:t>
            </a:r>
            <a:r>
              <a:rPr lang="he-IL" sz="1800" b="0" i="0" dirty="0" err="1">
                <a:solidFill>
                  <a:srgbClr val="050505"/>
                </a:solidFill>
                <a:effectLst/>
                <a:latin typeface="Segoe UI Historic" panose="020B0502040204020203" pitchFamily="34" charset="0"/>
              </a:rPr>
              <a:t>מכך,על</a:t>
            </a:r>
            <a:r>
              <a:rPr lang="he-IL" sz="1800" b="0" i="0" dirty="0">
                <a:solidFill>
                  <a:srgbClr val="050505"/>
                </a:solidFill>
                <a:effectLst/>
                <a:latin typeface="Segoe UI Historic" panose="020B0502040204020203" pitchFamily="34" charset="0"/>
              </a:rPr>
              <a:t> מנת שייווצר לנו חסרון חדש, רצון חדש.</a:t>
            </a:r>
            <a:br>
              <a:rPr lang="he-IL" sz="1800" dirty="0"/>
            </a:br>
            <a:r>
              <a:rPr lang="he-IL" sz="1800" b="0" i="0" dirty="0">
                <a:solidFill>
                  <a:srgbClr val="050505"/>
                </a:solidFill>
                <a:effectLst/>
                <a:latin typeface="Segoe UI Historic" panose="020B0502040204020203" pitchFamily="34" charset="0"/>
              </a:rPr>
              <a:t>הרצון החדש הזה הוא המעלית, הכלי, שיביא אותנו למדרגה גבוהה יותר של תענוג, וכך הלאה עד אין סוף ממש….</a:t>
            </a:r>
          </a:p>
          <a:p>
            <a:r>
              <a:rPr lang="he-IL" sz="1800" dirty="0"/>
              <a:t>אדרת אליהו על איוב פרק ג פסוק </a:t>
            </a:r>
            <a:r>
              <a:rPr lang="he-IL" sz="1800" dirty="0" err="1"/>
              <a:t>כב</a:t>
            </a:r>
            <a:r>
              <a:rPr lang="he-IL" sz="1800" dirty="0"/>
              <a:t> - השמחה </a:t>
            </a:r>
            <a:r>
              <a:rPr lang="he-IL" sz="1800" dirty="0" err="1"/>
              <a:t>תסוב</a:t>
            </a:r>
            <a:r>
              <a:rPr lang="he-IL" sz="1800" dirty="0"/>
              <a:t> על דבר חדש. וכן נאמר (תהילים </a:t>
            </a:r>
            <a:r>
              <a:rPr lang="he-IL" sz="1800" dirty="0" err="1"/>
              <a:t>קיח</a:t>
            </a:r>
            <a:r>
              <a:rPr lang="he-IL" sz="1800" dirty="0"/>
              <a:t>, כד) נגילה ונשמחה בו, הגילה בו תהיה כאשר נזכה להתעדן מזיו שכינתו תמיד בלי הפסק, והשמחה תהיה על ידי התחדשות חידושי תורה והתגלות עמקי סודותיה עד אין קץ. ואם היה עונג העולם הבא על בחינה אחת ועל מעמד אחד לא היה העונג והנועם מורגש רק בתחילתו בהשגתו אותו, כמו שעינינו רואות בעונג העולם הזה שיגיע העונג והעדן אך ברגע הראשון, אבל ענין תענוג של העולם הבא יהיה נוסף בכל עת מתוספת השגת </a:t>
            </a:r>
            <a:r>
              <a:rPr lang="he-IL" sz="1800" dirty="0" err="1"/>
              <a:t>אלוקותו</a:t>
            </a:r>
            <a:r>
              <a:rPr lang="he-IL" sz="1800" dirty="0"/>
              <a:t> יתברך ועומק תורתו לבלי קץ, ובכל פעם נוסיף דעת לדעת אותו יותר ויותר ותתגבר תשוקת הנפש </a:t>
            </a:r>
            <a:r>
              <a:rPr lang="he-IL" sz="1800" dirty="0" err="1"/>
              <a:t>להתדבק</a:t>
            </a:r>
            <a:r>
              <a:rPr lang="he-IL" sz="1800" dirty="0"/>
              <a:t> בו יתברך ותהיה עודפת והולכת רגע אחר רגע. והוא אשר קראוהו חז"ל (ב"ב </a:t>
            </a:r>
            <a:r>
              <a:rPr lang="he-IL" sz="1800" dirty="0" err="1"/>
              <a:t>עה</a:t>
            </a:r>
            <a:r>
              <a:rPr lang="he-IL" sz="1800" dirty="0"/>
              <a:t>, א) סעודת </a:t>
            </a:r>
            <a:r>
              <a:rPr lang="he-IL" sz="1800" dirty="0" err="1"/>
              <a:t>לויתן</a:t>
            </a:r>
            <a:r>
              <a:rPr lang="he-IL" sz="1800" dirty="0"/>
              <a:t>, וביאור </a:t>
            </a:r>
            <a:r>
              <a:rPr lang="he-IL" sz="1800" dirty="0" err="1"/>
              <a:t>לויתן</a:t>
            </a:r>
            <a:r>
              <a:rPr lang="he-IL" sz="1800" dirty="0"/>
              <a:t> ענין דבקות, כמו (משלי א, ט) </a:t>
            </a:r>
            <a:r>
              <a:rPr lang="he-IL" sz="1800" dirty="0" err="1"/>
              <a:t>לוית</a:t>
            </a:r>
            <a:r>
              <a:rPr lang="he-IL" sz="1800" dirty="0"/>
              <a:t> חן. וזה ביאור (תהילים קד, </a:t>
            </a:r>
            <a:r>
              <a:rPr lang="he-IL" sz="1800" dirty="0" err="1"/>
              <a:t>כו</a:t>
            </a:r>
            <a:r>
              <a:rPr lang="he-IL" sz="1800" dirty="0"/>
              <a:t>): </a:t>
            </a:r>
            <a:r>
              <a:rPr lang="he-IL" sz="1800" dirty="0" err="1"/>
              <a:t>לויתן</a:t>
            </a:r>
            <a:r>
              <a:rPr lang="he-IL" sz="1800" dirty="0"/>
              <a:t> זה יצרת לשחק בו, רצה לומר כי השחוק היא שמחה </a:t>
            </a:r>
            <a:r>
              <a:rPr lang="he-IL" sz="1800" dirty="0" err="1"/>
              <a:t>פתאומיית</a:t>
            </a:r>
            <a:r>
              <a:rPr lang="he-IL" sz="1800" dirty="0"/>
              <a:t> המגעת לאדם, לכן אנחנו כאשר נבין ונשיג ידיעתו יתברך ידיעה חדשה בכל פעם בפתע </a:t>
            </a:r>
            <a:r>
              <a:rPr lang="he-IL" sz="1800" dirty="0" err="1"/>
              <a:t>פתאם</a:t>
            </a:r>
            <a:r>
              <a:rPr lang="he-IL" sz="1800" dirty="0"/>
              <a:t> (מה שאי אפשר להשיג בגוף ובחומר עכור) יתכן לומר לשחק בו, שהוא נופל על שמחה פתאומית.</a:t>
            </a:r>
          </a:p>
        </p:txBody>
      </p:sp>
    </p:spTree>
    <p:extLst>
      <p:ext uri="{BB962C8B-B14F-4D97-AF65-F5344CB8AC3E}">
        <p14:creationId xmlns:p14="http://schemas.microsoft.com/office/powerpoint/2010/main" val="1372267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E97206D-E406-0D3E-B82E-48AAA9359EF4}"/>
              </a:ext>
            </a:extLst>
          </p:cNvPr>
          <p:cNvSpPr>
            <a:spLocks noGrp="1"/>
          </p:cNvSpPr>
          <p:nvPr>
            <p:ph type="title"/>
          </p:nvPr>
        </p:nvSpPr>
        <p:spPr/>
        <p:txBody>
          <a:bodyPr/>
          <a:lstStyle/>
          <a:p>
            <a:r>
              <a:rPr lang="he-IL" dirty="0"/>
              <a:t>דמיון מודרך</a:t>
            </a:r>
          </a:p>
        </p:txBody>
      </p:sp>
      <p:sp>
        <p:nvSpPr>
          <p:cNvPr id="3" name="מציין מיקום תוכן 2">
            <a:extLst>
              <a:ext uri="{FF2B5EF4-FFF2-40B4-BE49-F238E27FC236}">
                <a16:creationId xmlns:a16="http://schemas.microsoft.com/office/drawing/2014/main" id="{2E02636F-560B-73D7-A7AD-4CE4CD14C52E}"/>
              </a:ext>
            </a:extLst>
          </p:cNvPr>
          <p:cNvSpPr>
            <a:spLocks noGrp="1"/>
          </p:cNvSpPr>
          <p:nvPr>
            <p:ph idx="1"/>
          </p:nvPr>
        </p:nvSpPr>
        <p:spPr/>
        <p:txBody>
          <a:bodyPr>
            <a:normAutofit lnSpcReduction="10000"/>
          </a:bodyPr>
          <a:lstStyle/>
          <a:p>
            <a:r>
              <a:rPr lang="he-IL" dirty="0"/>
              <a:t>הרב </a:t>
            </a:r>
            <a:r>
              <a:rPr lang="he-IL" dirty="0" err="1"/>
              <a:t>וולבה</a:t>
            </a:r>
            <a:r>
              <a:rPr lang="he-IL" dirty="0"/>
              <a:t> כתב: בכל הנאה יש ב' חלקים אחד ההנאה עצמה והשני הוא </a:t>
            </a:r>
            <a:r>
              <a:rPr lang="he-IL" dirty="0" err="1"/>
              <a:t>כח</a:t>
            </a:r>
            <a:r>
              <a:rPr lang="he-IL" dirty="0"/>
              <a:t> הדמיון שלפני ההנאה וזה החילוק שיש בין מצוה לעברה שבח הדמיון </a:t>
            </a:r>
            <a:r>
              <a:rPr lang="he-IL" dirty="0" err="1"/>
              <a:t>נמעא</a:t>
            </a:r>
            <a:r>
              <a:rPr lang="he-IL" dirty="0"/>
              <a:t> בעבירה יותר מאשר במעווה וכנגד זה הקב"ה שם את ההנאה </a:t>
            </a:r>
            <a:r>
              <a:rPr lang="he-IL" dirty="0" err="1"/>
              <a:t>האמתית</a:t>
            </a:r>
            <a:r>
              <a:rPr lang="he-IL" dirty="0"/>
              <a:t> בתוך המצווה ועיקר </a:t>
            </a:r>
            <a:r>
              <a:rPr lang="he-IL" dirty="0" err="1"/>
              <a:t>כח</a:t>
            </a:r>
            <a:r>
              <a:rPr lang="he-IL" dirty="0"/>
              <a:t> המניע של האדם בעולם הוא הדמיון.</a:t>
            </a:r>
          </a:p>
          <a:p>
            <a:r>
              <a:rPr lang="he-IL" dirty="0"/>
              <a:t>וכיון שבמצוות אין את </a:t>
            </a:r>
            <a:r>
              <a:rPr lang="he-IL" dirty="0" err="1"/>
              <a:t>כח</a:t>
            </a:r>
            <a:r>
              <a:rPr lang="he-IL" dirty="0"/>
              <a:t> הדמיון המניע לכך במצווה אם האדם לא ירדוף אחריה הוא לא ישיגה </a:t>
            </a:r>
            <a:r>
              <a:rPr lang="he-IL" dirty="0" err="1"/>
              <a:t>משא"כ</a:t>
            </a:r>
            <a:r>
              <a:rPr lang="he-IL" dirty="0"/>
              <a:t> בעברה שכח הדמיון רודף אחריו </a:t>
            </a:r>
            <a:r>
              <a:rPr lang="he-IL" dirty="0" err="1"/>
              <a:t>כחו</a:t>
            </a:r>
            <a:r>
              <a:rPr lang="he-IL" dirty="0"/>
              <a:t> חזק.</a:t>
            </a:r>
          </a:p>
          <a:p>
            <a:r>
              <a:rPr lang="he-IL" dirty="0"/>
              <a:t>הסבא מקלם כתב חידוש גדול:  הנה ידוע </a:t>
            </a:r>
            <a:r>
              <a:rPr lang="he-IL" dirty="0" err="1"/>
              <a:t>מ"ש</a:t>
            </a:r>
            <a:r>
              <a:rPr lang="he-IL" dirty="0"/>
              <a:t> חז"ל:  עין רואה והלב חומד, וכלי מעשה גומרים, ובפשטות </a:t>
            </a:r>
            <a:r>
              <a:rPr lang="he-IL" dirty="0" err="1"/>
              <a:t>קאי</a:t>
            </a:r>
            <a:r>
              <a:rPr lang="he-IL" dirty="0"/>
              <a:t> על עברות, אך הכוונה בזה גם בדרך לעבודת ה', </a:t>
            </a:r>
            <a:r>
              <a:rPr lang="he-IL" dirty="0">
                <a:highlight>
                  <a:srgbClr val="61D6FF"/>
                </a:highlight>
              </a:rPr>
              <a:t>כי אדם יעבוד על עצמו שהציורים בעין שלו יהיו כמה טוב לעבוד את ה'</a:t>
            </a:r>
            <a:r>
              <a:rPr lang="he-IL" dirty="0"/>
              <a:t>, ע"י כך יתגבר לבבו לרעות לעשות כן, וממילא גם לא יהא שום קושי, כי הכלי מעשה יגמרו מאליהם.</a:t>
            </a:r>
          </a:p>
        </p:txBody>
      </p:sp>
    </p:spTree>
    <p:extLst>
      <p:ext uri="{BB962C8B-B14F-4D97-AF65-F5344CB8AC3E}">
        <p14:creationId xmlns:p14="http://schemas.microsoft.com/office/powerpoint/2010/main" val="1790533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DA14807-EB5E-6952-D8C2-FFBEFDD58358}"/>
              </a:ext>
            </a:extLst>
          </p:cNvPr>
          <p:cNvSpPr>
            <a:spLocks noGrp="1"/>
          </p:cNvSpPr>
          <p:nvPr>
            <p:ph type="title"/>
          </p:nvPr>
        </p:nvSpPr>
        <p:spPr>
          <a:xfrm>
            <a:off x="838200" y="1"/>
            <a:ext cx="10515600" cy="865761"/>
          </a:xfrm>
        </p:spPr>
        <p:txBody>
          <a:bodyPr>
            <a:normAutofit/>
          </a:bodyPr>
          <a:lstStyle/>
          <a:p>
            <a:pPr algn="ctr"/>
            <a:r>
              <a:rPr lang="he-IL" sz="4400" dirty="0" err="1">
                <a:effectLst/>
                <a:latin typeface="Calibri" panose="020F0502020204030204" pitchFamily="34" charset="0"/>
                <a:ea typeface="Calibri" panose="020F0502020204030204" pitchFamily="34" charset="0"/>
                <a:cs typeface="Arial" panose="020B0604020202020204" pitchFamily="34" charset="0"/>
              </a:rPr>
              <a:t>מָיינְדְפוּלְנֶס</a:t>
            </a:r>
            <a:endParaRPr lang="he-IL" dirty="0"/>
          </a:p>
        </p:txBody>
      </p:sp>
      <p:sp>
        <p:nvSpPr>
          <p:cNvPr id="3" name="מציין מיקום תוכן 2">
            <a:extLst>
              <a:ext uri="{FF2B5EF4-FFF2-40B4-BE49-F238E27FC236}">
                <a16:creationId xmlns:a16="http://schemas.microsoft.com/office/drawing/2014/main" id="{C8409D2D-8844-2D46-268E-CE113A2D51CD}"/>
              </a:ext>
            </a:extLst>
          </p:cNvPr>
          <p:cNvSpPr>
            <a:spLocks noGrp="1"/>
          </p:cNvSpPr>
          <p:nvPr>
            <p:ph idx="1"/>
          </p:nvPr>
        </p:nvSpPr>
        <p:spPr>
          <a:xfrm>
            <a:off x="838200" y="719847"/>
            <a:ext cx="10515600" cy="6050604"/>
          </a:xfrm>
        </p:spPr>
        <p:txBody>
          <a:bodyPr>
            <a:normAutofit fontScale="92500" lnSpcReduction="20000"/>
          </a:bodyPr>
          <a:lstStyle/>
          <a:p>
            <a:pPr algn="r" rtl="1">
              <a:lnSpc>
                <a:spcPct val="107000"/>
              </a:lnSpc>
              <a:spcAft>
                <a:spcPts val="800"/>
              </a:spcAft>
            </a:pPr>
            <a:r>
              <a:rPr lang="he-IL" sz="1800" dirty="0" err="1">
                <a:effectLst/>
                <a:latin typeface="Calibri" panose="020F0502020204030204" pitchFamily="34" charset="0"/>
                <a:ea typeface="Calibri" panose="020F0502020204030204" pitchFamily="34" charset="0"/>
                <a:cs typeface="Arial" panose="020B0604020202020204" pitchFamily="34" charset="0"/>
              </a:rPr>
              <a:t>קַשִּׁיבוּת</a:t>
            </a:r>
            <a:r>
              <a:rPr lang="he-IL" sz="1800" dirty="0">
                <a:effectLst/>
                <a:latin typeface="Calibri" panose="020F0502020204030204" pitchFamily="34" charset="0"/>
                <a:ea typeface="Calibri" panose="020F0502020204030204" pitchFamily="34" charset="0"/>
                <a:cs typeface="Arial" panose="020B0604020202020204" pitchFamily="34" charset="0"/>
              </a:rPr>
              <a:t> ידועה גם בשם </a:t>
            </a:r>
            <a:r>
              <a:rPr lang="he-IL" sz="1800" dirty="0" err="1">
                <a:effectLst/>
                <a:latin typeface="Calibri" panose="020F0502020204030204" pitchFamily="34" charset="0"/>
                <a:ea typeface="Calibri" panose="020F0502020204030204" pitchFamily="34" charset="0"/>
                <a:cs typeface="Arial" panose="020B0604020202020204" pitchFamily="34" charset="0"/>
              </a:rPr>
              <a:t>מָיינְדְפוּלְנֶס</a:t>
            </a:r>
            <a:r>
              <a:rPr lang="he-IL" sz="1800" dirty="0">
                <a:effectLst/>
                <a:latin typeface="Calibri" panose="020F0502020204030204" pitchFamily="34" charset="0"/>
                <a:ea typeface="Calibri" panose="020F0502020204030204" pitchFamily="34" charset="0"/>
                <a:cs typeface="Arial" panose="020B0604020202020204" pitchFamily="34" charset="0"/>
              </a:rPr>
              <a:t> הוא שמה העברי של שיטת תרגול </a:t>
            </a:r>
            <a:r>
              <a:rPr lang="he-IL" sz="1800" dirty="0" err="1">
                <a:effectLst/>
                <a:latin typeface="Calibri" panose="020F0502020204030204" pitchFamily="34" charset="0"/>
                <a:ea typeface="Calibri" panose="020F0502020204030204" pitchFamily="34" charset="0"/>
                <a:cs typeface="Arial" panose="020B0604020202020204" pitchFamily="34" charset="0"/>
              </a:rPr>
              <a:t>מדיטטיבי</a:t>
            </a:r>
            <a:r>
              <a:rPr lang="he-IL" sz="1800" dirty="0">
                <a:effectLst/>
                <a:latin typeface="Calibri" panose="020F0502020204030204" pitchFamily="34" charset="0"/>
                <a:ea typeface="Calibri" panose="020F0502020204030204" pitchFamily="34" charset="0"/>
                <a:cs typeface="Arial" panose="020B0604020202020204" pitchFamily="34" charset="0"/>
              </a:rPr>
              <a:t> הכרוכה בהפניית הקשב באופן מכוון ובלתי שיפוטי לחוויות ותופעות המתרחשות ברגע. </a:t>
            </a:r>
            <a:r>
              <a:rPr lang="he-IL" sz="1800" dirty="0" err="1">
                <a:effectLst/>
                <a:latin typeface="Calibri" panose="020F0502020204030204" pitchFamily="34" charset="0"/>
                <a:ea typeface="Calibri" panose="020F0502020204030204" pitchFamily="34" charset="0"/>
                <a:cs typeface="Arial" panose="020B0604020202020204" pitchFamily="34" charset="0"/>
              </a:rPr>
              <a:t>הקשיבות</a:t>
            </a:r>
            <a:r>
              <a:rPr lang="he-IL" sz="1800" dirty="0">
                <a:effectLst/>
                <a:latin typeface="Calibri" panose="020F0502020204030204" pitchFamily="34" charset="0"/>
                <a:ea typeface="Calibri" panose="020F0502020204030204" pitchFamily="34" charset="0"/>
                <a:cs typeface="Arial" panose="020B0604020202020204" pitchFamily="34" charset="0"/>
              </a:rPr>
              <a:t> מתוארת כ"מודעות מכבדת ונטולת שיפוט".</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solidFill>
                  <a:srgbClr val="202122"/>
                </a:solidFill>
                <a:effectLst/>
                <a:latin typeface="Calibri" panose="020F0502020204030204" pitchFamily="34" charset="0"/>
                <a:ea typeface="Calibri" panose="020F0502020204030204" pitchFamily="34" charset="0"/>
                <a:cs typeface="Arial" panose="020B0604020202020204" pitchFamily="34" charset="0"/>
              </a:rPr>
              <a:t>אימון של תשומת הלב </a:t>
            </a:r>
            <a:r>
              <a:rPr lang="he-IL" sz="1800" dirty="0" err="1">
                <a:solidFill>
                  <a:srgbClr val="202122"/>
                </a:solidFill>
                <a:effectLst/>
                <a:latin typeface="Calibri" panose="020F0502020204030204" pitchFamily="34" charset="0"/>
                <a:ea typeface="Calibri" panose="020F0502020204030204" pitchFamily="34" charset="0"/>
                <a:cs typeface="Arial" panose="020B0604020202020204" pitchFamily="34" charset="0"/>
              </a:rPr>
              <a:t>בקשיבות</a:t>
            </a:r>
            <a:r>
              <a:rPr lang="he-IL" sz="1800" dirty="0">
                <a:solidFill>
                  <a:srgbClr val="202122"/>
                </a:solidFill>
                <a:effectLst/>
                <a:latin typeface="Calibri" panose="020F0502020204030204" pitchFamily="34" charset="0"/>
                <a:ea typeface="Calibri" panose="020F0502020204030204" pitchFamily="34" charset="0"/>
                <a:cs typeface="Arial" panose="020B0604020202020204" pitchFamily="34" charset="0"/>
              </a:rPr>
              <a:t> יכול </a:t>
            </a:r>
            <a:r>
              <a:rPr lang="he-IL" sz="1800" dirty="0" err="1">
                <a:solidFill>
                  <a:srgbClr val="202122"/>
                </a:solidFill>
                <a:effectLst/>
                <a:latin typeface="Calibri" panose="020F0502020204030204" pitchFamily="34" charset="0"/>
                <a:ea typeface="Calibri" panose="020F0502020204030204" pitchFamily="34" charset="0"/>
                <a:cs typeface="Arial" panose="020B0604020202020204" pitchFamily="34" charset="0"/>
              </a:rPr>
              <a:t>להעשות</a:t>
            </a:r>
            <a:r>
              <a:rPr lang="he-IL" sz="1800" dirty="0">
                <a:solidFill>
                  <a:srgbClr val="202122"/>
                </a:solidFill>
                <a:effectLst/>
                <a:latin typeface="Calibri" panose="020F0502020204030204" pitchFamily="34" charset="0"/>
                <a:ea typeface="Calibri" panose="020F0502020204030204" pitchFamily="34" charset="0"/>
                <a:cs typeface="Arial" panose="020B0604020202020204" pitchFamily="34" charset="0"/>
              </a:rPr>
              <a:t> תוך כדי פעילות שגרתית כמו שטיפת כלים, מלאכות יד, והליכה. היבט זה של </a:t>
            </a:r>
            <a:r>
              <a:rPr lang="he-IL" sz="1800" dirty="0" err="1">
                <a:solidFill>
                  <a:srgbClr val="202122"/>
                </a:solidFill>
                <a:effectLst/>
                <a:latin typeface="Calibri" panose="020F0502020204030204" pitchFamily="34" charset="0"/>
                <a:ea typeface="Calibri" panose="020F0502020204030204" pitchFamily="34" charset="0"/>
                <a:cs typeface="Arial" panose="020B0604020202020204" pitchFamily="34" charset="0"/>
              </a:rPr>
              <a:t>קשיבות</a:t>
            </a:r>
            <a:r>
              <a:rPr lang="he-IL" sz="1800" dirty="0">
                <a:solidFill>
                  <a:srgbClr val="202122"/>
                </a:solidFill>
                <a:effectLst/>
                <a:latin typeface="Calibri" panose="020F0502020204030204" pitchFamily="34" charset="0"/>
                <a:ea typeface="Calibri" panose="020F0502020204030204" pitchFamily="34" charset="0"/>
                <a:cs typeface="Arial" panose="020B0604020202020204" pitchFamily="34" charset="0"/>
              </a:rPr>
              <a:t> כולל הבאה של תשומת הלב אל מה שעושים בזמן הפעולה, מבלי לתת לה לנדוד אל מחשבות אחרות.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אם אתם רוצים להיות מאושרים, היו כאן ועכשיו. לא רק המורה הרוחני שלכם ממליץ, גם חוקרי פסיכולוגיה מאוניברסיטת </a:t>
            </a:r>
            <a:r>
              <a:rPr lang="he-IL" sz="1800" dirty="0" err="1">
                <a:effectLst/>
                <a:latin typeface="Calibri" panose="020F0502020204030204" pitchFamily="34" charset="0"/>
                <a:ea typeface="Calibri" panose="020F0502020204030204" pitchFamily="34" charset="0"/>
                <a:cs typeface="Arial" panose="020B0604020202020204" pitchFamily="34" charset="0"/>
              </a:rPr>
              <a:t>הארוורד</a:t>
            </a:r>
            <a:r>
              <a:rPr lang="he-IL" sz="1800" dirty="0">
                <a:effectLst/>
                <a:latin typeface="Calibri" panose="020F0502020204030204" pitchFamily="34" charset="0"/>
                <a:ea typeface="Calibri" panose="020F0502020204030204" pitchFamily="34" charset="0"/>
                <a:cs typeface="Arial" panose="020B0604020202020204" pitchFamily="34" charset="0"/>
              </a:rPr>
              <a:t>, שגילו שכמעט חצי מהזמן אנחנו בכל מקום מלבד במקום שבו אנחנו אמורים להיות, כלומר איפה שאנחנו.</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מחקר בפסיכולוגיה מחזק מה שמסורות רוחניות, אומרות כבר מאות ואלפי שנים: כמעט מחצית משעות הערות שלנו אנו מבלים בחלומות בהקיץ, בהרהורים על העבר ובמחשבות על העתיד. זה לא היה נורא כל כך אלמלא התברר שהמחשבות הנודדות האלה גורמות לנו להיות אומללים. כלומר סבל, במילותיו של הבודהה.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ולא רק את זה גילו הפסיכולוגים, אלא גם את זה: אנחנו הכי מאושרים כאשר אנו "חיים את הרגע". לדבריהם, התודעה שלנו נמצאת במצב "מפוזר" 46.9% מהזמן, ואלו הם בדיוק הרגעים שבהם אנחנו הכי פחות מאושרים. הרגעים המהנים ביותר בחיים הם אלה שבהם אנו ממוקדים לחלוטין בדבר שבו אנחנו עוסקים באותו רגע.</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לטענת החוקרים, התמקדות כזאת גורמת לנו אושר אפילו יותר מהתרפקות על מחשבות מענגות.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לדעת החוקרים, הפעילויות שבהן התודעה נודדת ומפלס האושר יורד, הן מנוחה, עבודה או שימוש במחשב הביתי. פעילויות ניטרליות בהשפעתן על התודעה כוללות קריאה, עבודות בית וצפייה בטלוויזיה.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מחברי המחקר, פרופסור דניאל </a:t>
            </a:r>
            <a:r>
              <a:rPr lang="he-IL" sz="1800" dirty="0" err="1">
                <a:effectLst/>
                <a:latin typeface="Calibri" panose="020F0502020204030204" pitchFamily="34" charset="0"/>
                <a:ea typeface="Calibri" panose="020F0502020204030204" pitchFamily="34" charset="0"/>
                <a:cs typeface="Arial" panose="020B0604020202020204" pitchFamily="34" charset="0"/>
              </a:rPr>
              <a:t>גילברט</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ומת'יו</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קילינגסוורת</a:t>
            </a:r>
            <a:r>
              <a:rPr lang="he-IL" sz="1800" dirty="0">
                <a:effectLst/>
                <a:latin typeface="Calibri" panose="020F0502020204030204" pitchFamily="34" charset="0"/>
                <a:ea typeface="Calibri" panose="020F0502020204030204" pitchFamily="34" charset="0"/>
                <a:cs typeface="Arial" panose="020B0604020202020204" pitchFamily="34" charset="0"/>
              </a:rPr>
              <a:t>', סבורים שיכולתם הייחודית של בני האדם להתבונן בעברם ולחשוב על עתידם היא ברכה שקללה בצדה. מסקנת מחקרם אומרת: </a:t>
            </a:r>
            <a:r>
              <a:rPr lang="he-IL" sz="1800" b="1" dirty="0">
                <a:effectLst/>
                <a:latin typeface="Calibri" panose="020F0502020204030204" pitchFamily="34" charset="0"/>
                <a:ea typeface="Calibri" panose="020F0502020204030204" pitchFamily="34" charset="0"/>
                <a:cs typeface="Arial" panose="020B0604020202020204" pitchFamily="34" charset="0"/>
              </a:rPr>
              <a:t>"תודעה אנושית היא תודעה נודדת, ותודעה נודדת היא תודעה שאינה מאושרת."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1100263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1DFDE3B-F462-DDB4-A13C-69DABC175B26}"/>
              </a:ext>
            </a:extLst>
          </p:cNvPr>
          <p:cNvSpPr>
            <a:spLocks noGrp="1"/>
          </p:cNvSpPr>
          <p:nvPr>
            <p:ph type="title"/>
          </p:nvPr>
        </p:nvSpPr>
        <p:spPr/>
        <p:txBody>
          <a:bodyPr/>
          <a:lstStyle/>
          <a:p>
            <a:r>
              <a:rPr lang="he-IL" dirty="0"/>
              <a:t>וּלְעָבְדוֹ בְּכָל לְבַבְכֶם וּבְכָל נַפְשְׁכֶם: </a:t>
            </a:r>
          </a:p>
        </p:txBody>
      </p:sp>
      <p:graphicFrame>
        <p:nvGraphicFramePr>
          <p:cNvPr id="4" name="מציין מיקום תוכן 3">
            <a:extLst>
              <a:ext uri="{FF2B5EF4-FFF2-40B4-BE49-F238E27FC236}">
                <a16:creationId xmlns:a16="http://schemas.microsoft.com/office/drawing/2014/main" id="{66D5D0D6-1474-C9AF-F3E6-E696C9152175}"/>
              </a:ext>
            </a:extLst>
          </p:cNvPr>
          <p:cNvGraphicFramePr>
            <a:graphicFrameLocks noGrp="1"/>
          </p:cNvGraphicFramePr>
          <p:nvPr>
            <p:ph idx="1"/>
            <p:extLst>
              <p:ext uri="{D42A27DB-BD31-4B8C-83A1-F6EECF244321}">
                <p14:modId xmlns:p14="http://schemas.microsoft.com/office/powerpoint/2010/main" val="231132697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98538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E2E3D75-FF05-F536-5FF7-8950A7689A63}"/>
              </a:ext>
            </a:extLst>
          </p:cNvPr>
          <p:cNvSpPr>
            <a:spLocks noGrp="1"/>
          </p:cNvSpPr>
          <p:nvPr>
            <p:ph type="title"/>
          </p:nvPr>
        </p:nvSpPr>
        <p:spPr>
          <a:blipFill dpi="0" rotWithShape="1">
            <a:blip r:embed="rId2">
              <a:alphaModFix amt="54000"/>
            </a:blip>
            <a:srcRect/>
            <a:tile tx="0" ty="0" sx="100000" sy="100000" flip="none" algn="tl"/>
          </a:blipFill>
        </p:spPr>
        <p:txBody>
          <a:bodyPr/>
          <a:lstStyle/>
          <a:p>
            <a:pPr algn="ctr"/>
            <a:r>
              <a:rPr lang="he-IL" dirty="0"/>
              <a:t>בשביל חוויה צריך לחוות</a:t>
            </a:r>
          </a:p>
        </p:txBody>
      </p:sp>
      <p:graphicFrame>
        <p:nvGraphicFramePr>
          <p:cNvPr id="4" name="מציין מיקום תוכן 3">
            <a:extLst>
              <a:ext uri="{FF2B5EF4-FFF2-40B4-BE49-F238E27FC236}">
                <a16:creationId xmlns:a16="http://schemas.microsoft.com/office/drawing/2014/main" id="{BC969EC2-D022-BCB0-E5F7-8E2D96C80E31}"/>
              </a:ext>
            </a:extLst>
          </p:cNvPr>
          <p:cNvGraphicFramePr>
            <a:graphicFrameLocks noGrp="1"/>
          </p:cNvGraphicFramePr>
          <p:nvPr>
            <p:ph idx="1"/>
            <p:extLst>
              <p:ext uri="{D42A27DB-BD31-4B8C-83A1-F6EECF244321}">
                <p14:modId xmlns:p14="http://schemas.microsoft.com/office/powerpoint/2010/main" val="18713642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1348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4B114EA-665F-AC6D-F824-5B80A484AF39}"/>
              </a:ext>
            </a:extLst>
          </p:cNvPr>
          <p:cNvSpPr>
            <a:spLocks noGrp="1"/>
          </p:cNvSpPr>
          <p:nvPr>
            <p:ph type="title"/>
          </p:nvPr>
        </p:nvSpPr>
        <p:spPr/>
        <p:txBody>
          <a:bodyPr/>
          <a:lstStyle/>
          <a:p>
            <a:pPr algn="ctr"/>
            <a:r>
              <a:rPr lang="he-IL" dirty="0"/>
              <a:t>לדעת לבחור</a:t>
            </a:r>
          </a:p>
        </p:txBody>
      </p:sp>
      <p:sp>
        <p:nvSpPr>
          <p:cNvPr id="3" name="תיבת טקסט 2">
            <a:extLst>
              <a:ext uri="{FF2B5EF4-FFF2-40B4-BE49-F238E27FC236}">
                <a16:creationId xmlns:a16="http://schemas.microsoft.com/office/drawing/2014/main" id="{8769EC3E-8F7B-A286-9E96-0EBD827E9A08}"/>
              </a:ext>
            </a:extLst>
          </p:cNvPr>
          <p:cNvSpPr txBox="1"/>
          <p:nvPr/>
        </p:nvSpPr>
        <p:spPr>
          <a:xfrm>
            <a:off x="972766" y="2149813"/>
            <a:ext cx="10262681" cy="1754326"/>
          </a:xfrm>
          <a:prstGeom prst="rect">
            <a:avLst/>
          </a:prstGeom>
          <a:noFill/>
        </p:spPr>
        <p:txBody>
          <a:bodyPr wrap="square" rtlCol="1">
            <a:spAutoFit/>
          </a:bodyPr>
          <a:lstStyle/>
          <a:p>
            <a:pPr algn="ctr"/>
            <a:r>
              <a:rPr lang="he-IL" dirty="0"/>
              <a:t>רְאֵה נָתַתִּי לְפָנֶיךָ הַיּוֹם אֶת הַחַיִּים וְאֶת הַטּוֹב וְאֶת </a:t>
            </a:r>
            <a:r>
              <a:rPr lang="he-IL" dirty="0" err="1"/>
              <a:t>הַמָּוֶת</a:t>
            </a:r>
            <a:r>
              <a:rPr lang="he-IL" dirty="0"/>
              <a:t> וְאֶת הָרָע:</a:t>
            </a:r>
          </a:p>
          <a:p>
            <a:pPr algn="ctr"/>
            <a:r>
              <a:rPr lang="he-IL" dirty="0"/>
              <a:t>הַעִדֹתִי בָכֶם הַיּוֹם אֶת הַשָּׁמַיִם וְאֶת הָאָרֶץ הַחַיִּים </a:t>
            </a:r>
            <a:r>
              <a:rPr lang="he-IL" dirty="0" err="1"/>
              <a:t>וְהַמָּוֶת</a:t>
            </a:r>
            <a:r>
              <a:rPr lang="he-IL" dirty="0"/>
              <a:t> נָתַתִּי לְפָנֶיךָ הַבְּרָכָה וְהַקְּלָלָה </a:t>
            </a:r>
          </a:p>
          <a:p>
            <a:pPr algn="ctr"/>
            <a:r>
              <a:rPr lang="he-IL" b="1" dirty="0">
                <a:effectLst>
                  <a:glow rad="673100">
                    <a:schemeClr val="accent1">
                      <a:alpha val="40000"/>
                    </a:schemeClr>
                  </a:glow>
                </a:effectLst>
              </a:rPr>
              <a:t>וּבָחַרְתָּ בַּחַיִּים לְמַעַן תִּחְיֶה אַתָּה וְזַרְעֶךָ:</a:t>
            </a:r>
          </a:p>
          <a:p>
            <a:pPr algn="ctr"/>
            <a:r>
              <a:rPr lang="he-IL" dirty="0"/>
              <a:t>לְאַהֲבָה אֶת יְיָ </a:t>
            </a:r>
            <a:r>
              <a:rPr lang="he-IL" dirty="0" err="1"/>
              <a:t>אֱלֹהֶיך</a:t>
            </a:r>
            <a:r>
              <a:rPr lang="he-IL" dirty="0"/>
              <a:t>ָ לִשְׁמֹעַ </a:t>
            </a:r>
            <a:r>
              <a:rPr lang="he-IL" dirty="0" err="1"/>
              <a:t>בְּקֹלו</a:t>
            </a:r>
            <a:r>
              <a:rPr lang="he-IL" dirty="0"/>
              <a:t>ֹ וּלְדָבְקָה בוֹ כִּי הוּא חַיֶּיךָ וְאֹרֶךְ יָמֶיךָ לָשֶׁבֶת עַל הָאֲדָמָה אֲשֶׁר נִשְׁבַּע יְיָ </a:t>
            </a:r>
            <a:r>
              <a:rPr lang="he-IL" dirty="0" err="1"/>
              <a:t>לַאֲבֹתֶיך</a:t>
            </a:r>
            <a:r>
              <a:rPr lang="he-IL" dirty="0"/>
              <a:t>ָ לְאַבְרָהָם לְיִצְחָק וּלְיַעֲקֹב לָתֵת לָהֶם:  (דברים פרק ל פסוק טו – כ)</a:t>
            </a:r>
          </a:p>
          <a:p>
            <a:endParaRPr lang="he-IL" dirty="0"/>
          </a:p>
        </p:txBody>
      </p:sp>
      <p:sp>
        <p:nvSpPr>
          <p:cNvPr id="4" name="תיבת טקסט 3">
            <a:extLst>
              <a:ext uri="{FF2B5EF4-FFF2-40B4-BE49-F238E27FC236}">
                <a16:creationId xmlns:a16="http://schemas.microsoft.com/office/drawing/2014/main" id="{D0C616D7-1E40-9091-B4FF-8447CB33790D}"/>
              </a:ext>
            </a:extLst>
          </p:cNvPr>
          <p:cNvSpPr txBox="1"/>
          <p:nvPr/>
        </p:nvSpPr>
        <p:spPr>
          <a:xfrm>
            <a:off x="1011677" y="4085617"/>
            <a:ext cx="10291863" cy="369332"/>
          </a:xfrm>
          <a:prstGeom prst="rect">
            <a:avLst/>
          </a:prstGeom>
          <a:solidFill>
            <a:schemeClr val="accent5">
              <a:lumMod val="40000"/>
              <a:lumOff val="60000"/>
            </a:schemeClr>
          </a:solidFill>
        </p:spPr>
        <p:txBody>
          <a:bodyPr wrap="square" rtlCol="1">
            <a:spAutoFit/>
          </a:bodyPr>
          <a:lstStyle/>
          <a:p>
            <a:r>
              <a:rPr lang="he-IL" dirty="0"/>
              <a:t>כתב רבינו יונה מעלות רבות נמסרו לנו במצות עשה מעלת הבחירה אחת, שנאמר ובחרת בחיים </a:t>
            </a:r>
          </a:p>
        </p:txBody>
      </p:sp>
      <p:sp>
        <p:nvSpPr>
          <p:cNvPr id="5" name="תיבת טקסט 4">
            <a:extLst>
              <a:ext uri="{FF2B5EF4-FFF2-40B4-BE49-F238E27FC236}">
                <a16:creationId xmlns:a16="http://schemas.microsoft.com/office/drawing/2014/main" id="{CF927360-4B7E-7C4E-23B4-A34FCD404F23}"/>
              </a:ext>
            </a:extLst>
          </p:cNvPr>
          <p:cNvSpPr txBox="1"/>
          <p:nvPr/>
        </p:nvSpPr>
        <p:spPr>
          <a:xfrm>
            <a:off x="933855" y="4834647"/>
            <a:ext cx="10321047" cy="1754326"/>
          </a:xfrm>
          <a:prstGeom prst="rect">
            <a:avLst/>
          </a:prstGeom>
          <a:noFill/>
        </p:spPr>
        <p:txBody>
          <a:bodyPr wrap="square" rtlCol="1">
            <a:spAutoFit/>
          </a:bodyPr>
          <a:lstStyle/>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ותמוה, הרי הכול יודעים שחיים טובים ממות וטוב עדיף מרע, ומהו הציווי בזה? </a:t>
            </a:r>
          </a:p>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אלא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הענין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הוא שצריך להכיר בזה בעומק הדעת, </a:t>
            </a:r>
          </a:p>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שהרי ישנם כמה וכמה דברים הנראים לחיים וטוב ובאמת הם מות ורע. </a:t>
            </a:r>
          </a:p>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וזהו 'ובחרת בחיים', היינו בבחירה שכלית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דוקא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ואילו מה שהבהמה בורחת מדבר המזיק אותה וחוטפת מה שטוב לה אין זה נקרא בחירה.</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ctr"/>
            <a:endParaRPr lang="he-IL" dirty="0"/>
          </a:p>
        </p:txBody>
      </p:sp>
    </p:spTree>
    <p:extLst>
      <p:ext uri="{BB962C8B-B14F-4D97-AF65-F5344CB8AC3E}">
        <p14:creationId xmlns:p14="http://schemas.microsoft.com/office/powerpoint/2010/main" val="4238948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9F2259-061B-914D-E240-E3DB7102BB03}"/>
              </a:ext>
            </a:extLst>
          </p:cNvPr>
          <p:cNvSpPr>
            <a:spLocks noGrp="1"/>
          </p:cNvSpPr>
          <p:nvPr>
            <p:ph type="title"/>
          </p:nvPr>
        </p:nvSpPr>
        <p:spPr/>
        <p:txBody>
          <a:bodyPr/>
          <a:lstStyle/>
          <a:p>
            <a:pPr algn="ctr"/>
            <a:r>
              <a:rPr lang="he-IL" dirty="0"/>
              <a:t>מה בא לי?</a:t>
            </a:r>
          </a:p>
        </p:txBody>
      </p:sp>
      <p:graphicFrame>
        <p:nvGraphicFramePr>
          <p:cNvPr id="4" name="מציין מיקום תוכן 3">
            <a:extLst>
              <a:ext uri="{FF2B5EF4-FFF2-40B4-BE49-F238E27FC236}">
                <a16:creationId xmlns:a16="http://schemas.microsoft.com/office/drawing/2014/main" id="{723D5FBB-FB91-A9D3-433C-5C49704C29A8}"/>
              </a:ext>
            </a:extLst>
          </p:cNvPr>
          <p:cNvGraphicFramePr>
            <a:graphicFrameLocks noGrp="1"/>
          </p:cNvGraphicFramePr>
          <p:nvPr>
            <p:ph idx="1"/>
            <p:extLst>
              <p:ext uri="{D42A27DB-BD31-4B8C-83A1-F6EECF244321}">
                <p14:modId xmlns:p14="http://schemas.microsoft.com/office/powerpoint/2010/main" val="93949741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7176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0A12D83-E444-0461-3A92-3586BE4FB92B}"/>
              </a:ext>
            </a:extLst>
          </p:cNvPr>
          <p:cNvSpPr>
            <a:spLocks noGrp="1"/>
          </p:cNvSpPr>
          <p:nvPr>
            <p:ph type="title"/>
          </p:nvPr>
        </p:nvSpPr>
        <p:spPr/>
        <p:txBody>
          <a:bodyPr/>
          <a:lstStyle/>
          <a:p>
            <a:pPr algn="ctr"/>
            <a:r>
              <a:rPr lang="he-IL" dirty="0"/>
              <a:t>אחרי המעשים נמשכים הלבבות</a:t>
            </a:r>
          </a:p>
        </p:txBody>
      </p:sp>
      <p:graphicFrame>
        <p:nvGraphicFramePr>
          <p:cNvPr id="4" name="מציין מיקום תוכן 3">
            <a:extLst>
              <a:ext uri="{FF2B5EF4-FFF2-40B4-BE49-F238E27FC236}">
                <a16:creationId xmlns:a16="http://schemas.microsoft.com/office/drawing/2014/main" id="{D23C5391-5610-8688-6842-98885857651B}"/>
              </a:ext>
            </a:extLst>
          </p:cNvPr>
          <p:cNvGraphicFramePr>
            <a:graphicFrameLocks noGrp="1"/>
          </p:cNvGraphicFramePr>
          <p:nvPr>
            <p:ph idx="1"/>
            <p:extLst>
              <p:ext uri="{D42A27DB-BD31-4B8C-83A1-F6EECF244321}">
                <p14:modId xmlns:p14="http://schemas.microsoft.com/office/powerpoint/2010/main" val="174757476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44686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134285D-6A8E-1959-0F38-65472CD710FA}"/>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262555A0-622F-D269-475F-A460B89C309C}"/>
              </a:ext>
            </a:extLst>
          </p:cNvPr>
          <p:cNvSpPr>
            <a:spLocks noGrp="1"/>
          </p:cNvSpPr>
          <p:nvPr>
            <p:ph idx="1"/>
          </p:nvPr>
        </p:nvSpPr>
        <p:spPr/>
        <p:txBody>
          <a:bodyPr/>
          <a:lstStyle/>
          <a:p>
            <a:r>
              <a:rPr lang="he-IL" dirty="0"/>
              <a:t>מושגים תלמודיים ימי ושני </a:t>
            </a:r>
            <a:r>
              <a:rPr lang="he-IL" dirty="0" err="1"/>
              <a:t>אריכי</a:t>
            </a:r>
            <a:endParaRPr lang="he-IL" dirty="0"/>
          </a:p>
          <a:p>
            <a:r>
              <a:rPr lang="he-IL" dirty="0"/>
              <a:t>ימי ושני </a:t>
            </a:r>
            <a:r>
              <a:rPr lang="he-IL" dirty="0" err="1"/>
              <a:t>אריכי</a:t>
            </a:r>
            <a:r>
              <a:rPr lang="he-IL" dirty="0"/>
              <a:t> </a:t>
            </a:r>
          </a:p>
          <a:p>
            <a:r>
              <a:rPr lang="he-IL" dirty="0"/>
              <a:t>אריכות ימים ושנים. </a:t>
            </a:r>
          </a:p>
          <a:p>
            <a:r>
              <a:rPr lang="he-IL" dirty="0"/>
              <a:t>יש מבחינים בין אריכות ימים ושנים, לבין אריכות שנים ללא אריכות ימים: אריכות שנים שיש בהם גם אריכות ימים, היינו שנים ארוכות אשר כל הימים שבהן הם מנוצלים, ועל כן גם הם נחשבים לארוכים. ועל כגון זה נאמר: "ירבו ימיך ויוסיפו לך שנות חיים" (משלי ט). </a:t>
            </a:r>
          </a:p>
        </p:txBody>
      </p:sp>
    </p:spTree>
    <p:extLst>
      <p:ext uri="{BB962C8B-B14F-4D97-AF65-F5344CB8AC3E}">
        <p14:creationId xmlns:p14="http://schemas.microsoft.com/office/powerpoint/2010/main" val="686102783"/>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1363</TotalTime>
  <Words>2191</Words>
  <Application>Microsoft Office PowerPoint</Application>
  <PresentationFormat>מסך רחב</PresentationFormat>
  <Paragraphs>72</Paragraphs>
  <Slides>13</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13</vt:i4>
      </vt:variant>
    </vt:vector>
  </HeadingPairs>
  <TitlesOfParts>
    <vt:vector size="20" baseType="lpstr">
      <vt:lpstr>Arial</vt:lpstr>
      <vt:lpstr>Calibri</vt:lpstr>
      <vt:lpstr>Calibri Light</vt:lpstr>
      <vt:lpstr>Segoe UI</vt:lpstr>
      <vt:lpstr>Segoe UI Historic</vt:lpstr>
      <vt:lpstr>Times New Roman</vt:lpstr>
      <vt:lpstr>ערכת נושא Office</vt:lpstr>
      <vt:lpstr>הדרך לתענוג</vt:lpstr>
      <vt:lpstr>מים גנובים ימתקו</vt:lpstr>
      <vt:lpstr>אנרגיית החיים</vt:lpstr>
      <vt:lpstr>מצגת של PowerPoint‏</vt:lpstr>
      <vt:lpstr>האם ברוחניות ניתן להנות ללא גבול?</vt:lpstr>
      <vt:lpstr>דמיון מודרך</vt:lpstr>
      <vt:lpstr>מָיינְדְפוּלְנֶס</vt:lpstr>
      <vt:lpstr>וּלְעָבְדוֹ בְּכָל לְבַבְכֶם וּבְכָל נַפְשְׁכֶם: </vt:lpstr>
      <vt:lpstr>בשביל חוויה צריך לחוות</vt:lpstr>
      <vt:lpstr>לדעת לבחור</vt:lpstr>
      <vt:lpstr>מה בא לי?</vt:lpstr>
      <vt:lpstr>אחרי המעשים נמשכים הלבבות</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הדרך לתענוג</dc:title>
  <dc:creator>יהודה טאוב</dc:creator>
  <cp:lastModifiedBy>יהודה טאוב</cp:lastModifiedBy>
  <cp:revision>3</cp:revision>
  <cp:lastPrinted>2024-01-16T13:00:19Z</cp:lastPrinted>
  <dcterms:created xsi:type="dcterms:W3CDTF">2024-01-16T09:01:13Z</dcterms:created>
  <dcterms:modified xsi:type="dcterms:W3CDTF">2024-01-17T07:44:51Z</dcterms:modified>
</cp:coreProperties>
</file>