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62"/>
  </p:notesMasterIdLst>
  <p:sldIdLst>
    <p:sldId id="256" r:id="rId6"/>
    <p:sldId id="712" r:id="rId7"/>
    <p:sldId id="711" r:id="rId8"/>
    <p:sldId id="713" r:id="rId9"/>
    <p:sldId id="670" r:id="rId10"/>
    <p:sldId id="731" r:id="rId11"/>
    <p:sldId id="732" r:id="rId12"/>
    <p:sldId id="730" r:id="rId13"/>
    <p:sldId id="725" r:id="rId14"/>
    <p:sldId id="671" r:id="rId15"/>
    <p:sldId id="672" r:id="rId16"/>
    <p:sldId id="673" r:id="rId17"/>
    <p:sldId id="674" r:id="rId18"/>
    <p:sldId id="709" r:id="rId19"/>
    <p:sldId id="714" r:id="rId20"/>
    <p:sldId id="705" r:id="rId21"/>
    <p:sldId id="715" r:id="rId22"/>
    <p:sldId id="716" r:id="rId23"/>
    <p:sldId id="675" r:id="rId24"/>
    <p:sldId id="717" r:id="rId25"/>
    <p:sldId id="676" r:id="rId26"/>
    <p:sldId id="677" r:id="rId27"/>
    <p:sldId id="678" r:id="rId28"/>
    <p:sldId id="724" r:id="rId29"/>
    <p:sldId id="680" r:id="rId30"/>
    <p:sldId id="681" r:id="rId31"/>
    <p:sldId id="685" r:id="rId32"/>
    <p:sldId id="684" r:id="rId33"/>
    <p:sldId id="719" r:id="rId34"/>
    <p:sldId id="686" r:id="rId35"/>
    <p:sldId id="703" r:id="rId36"/>
    <p:sldId id="704" r:id="rId37"/>
    <p:sldId id="682" r:id="rId38"/>
    <p:sldId id="683" r:id="rId39"/>
    <p:sldId id="729" r:id="rId40"/>
    <p:sldId id="727" r:id="rId41"/>
    <p:sldId id="728" r:id="rId42"/>
    <p:sldId id="688" r:id="rId43"/>
    <p:sldId id="689" r:id="rId44"/>
    <p:sldId id="692" r:id="rId45"/>
    <p:sldId id="720" r:id="rId46"/>
    <p:sldId id="726" r:id="rId47"/>
    <p:sldId id="706" r:id="rId48"/>
    <p:sldId id="707" r:id="rId49"/>
    <p:sldId id="708" r:id="rId50"/>
    <p:sldId id="722" r:id="rId51"/>
    <p:sldId id="721" r:id="rId52"/>
    <p:sldId id="696" r:id="rId53"/>
    <p:sldId id="697" r:id="rId54"/>
    <p:sldId id="698" r:id="rId55"/>
    <p:sldId id="690" r:id="rId56"/>
    <p:sldId id="699" r:id="rId57"/>
    <p:sldId id="691" r:id="rId58"/>
    <p:sldId id="700" r:id="rId59"/>
    <p:sldId id="701" r:id="rId60"/>
    <p:sldId id="702" r:id="rId61"/>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712"/>
            <p14:sldId id="711"/>
            <p14:sldId id="713"/>
            <p14:sldId id="670"/>
            <p14:sldId id="731"/>
            <p14:sldId id="732"/>
            <p14:sldId id="730"/>
            <p14:sldId id="725"/>
            <p14:sldId id="671"/>
            <p14:sldId id="672"/>
            <p14:sldId id="673"/>
            <p14:sldId id="674"/>
            <p14:sldId id="709"/>
            <p14:sldId id="714"/>
            <p14:sldId id="705"/>
            <p14:sldId id="715"/>
            <p14:sldId id="716"/>
            <p14:sldId id="675"/>
            <p14:sldId id="717"/>
            <p14:sldId id="676"/>
            <p14:sldId id="677"/>
            <p14:sldId id="678"/>
            <p14:sldId id="724"/>
            <p14:sldId id="680"/>
            <p14:sldId id="681"/>
            <p14:sldId id="685"/>
            <p14:sldId id="684"/>
            <p14:sldId id="719"/>
            <p14:sldId id="686"/>
            <p14:sldId id="703"/>
            <p14:sldId id="704"/>
            <p14:sldId id="682"/>
            <p14:sldId id="683"/>
            <p14:sldId id="729"/>
            <p14:sldId id="727"/>
            <p14:sldId id="728"/>
            <p14:sldId id="688"/>
            <p14:sldId id="689"/>
            <p14:sldId id="692"/>
            <p14:sldId id="720"/>
            <p14:sldId id="726"/>
            <p14:sldId id="706"/>
            <p14:sldId id="707"/>
            <p14:sldId id="708"/>
            <p14:sldId id="722"/>
            <p14:sldId id="721"/>
            <p14:sldId id="696"/>
            <p14:sldId id="697"/>
            <p14:sldId id="698"/>
            <p14:sldId id="690"/>
            <p14:sldId id="699"/>
            <p14:sldId id="691"/>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68" Type="http://schemas.microsoft.com/office/2018/10/relationships/authors" Targe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572D9F61-DC45-B541-AA5B-B03E5068DE03}"/>
    <pc:docChg chg="undo custSel addSld delSld modSld modSection">
      <pc:chgData name="יהודה טאוב" userId="80c2dbd02819b45c" providerId="LiveId" clId="{572D9F61-DC45-B541-AA5B-B03E5068DE03}" dt="2024-07-18T15:04:04.487" v="1734" actId="22"/>
      <pc:docMkLst>
        <pc:docMk/>
      </pc:docMkLst>
      <pc:sldChg chg="addSp delSp modSp modNotesTx">
        <pc:chgData name="יהודה טאוב" userId="80c2dbd02819b45c" providerId="LiveId" clId="{572D9F61-DC45-B541-AA5B-B03E5068DE03}" dt="2024-07-16T13:28:43.574" v="646" actId="1076"/>
        <pc:sldMkLst>
          <pc:docMk/>
          <pc:sldMk cId="1429896432" sldId="670"/>
        </pc:sldMkLst>
        <pc:spChg chg="mod">
          <ac:chgData name="יהודה טאוב" userId="80c2dbd02819b45c" providerId="LiveId" clId="{572D9F61-DC45-B541-AA5B-B03E5068DE03}" dt="2024-07-16T13:20:18.551" v="569" actId="207"/>
          <ac:spMkLst>
            <pc:docMk/>
            <pc:sldMk cId="1429896432" sldId="670"/>
            <ac:spMk id="3" creationId="{CFBCB363-E023-ECFA-91B1-FC6E0E7B2F9A}"/>
          </ac:spMkLst>
        </pc:spChg>
        <pc:picChg chg="add">
          <ac:chgData name="יהודה טאוב" userId="80c2dbd02819b45c" providerId="LiveId" clId="{572D9F61-DC45-B541-AA5B-B03E5068DE03}" dt="2024-07-16T13:01:32.119" v="498" actId="22"/>
          <ac:picMkLst>
            <pc:docMk/>
            <pc:sldMk cId="1429896432" sldId="670"/>
            <ac:picMk id="6" creationId="{672B62F9-555E-6BBC-F6D6-6FB5C0217E2E}"/>
          </ac:picMkLst>
        </pc:picChg>
        <pc:picChg chg="add del">
          <ac:chgData name="יהודה טאוב" userId="80c2dbd02819b45c" providerId="LiveId" clId="{572D9F61-DC45-B541-AA5B-B03E5068DE03}" dt="2024-07-16T13:27:50.749" v="642" actId="478"/>
          <ac:picMkLst>
            <pc:docMk/>
            <pc:sldMk cId="1429896432" sldId="670"/>
            <ac:picMk id="8" creationId="{23F43A65-8BA9-9900-6EC4-6F025FFF7133}"/>
          </ac:picMkLst>
        </pc:picChg>
        <pc:picChg chg="add mod">
          <ac:chgData name="יהודה טאוב" userId="80c2dbd02819b45c" providerId="LiveId" clId="{572D9F61-DC45-B541-AA5B-B03E5068DE03}" dt="2024-07-16T13:28:43.574" v="646" actId="1076"/>
          <ac:picMkLst>
            <pc:docMk/>
            <pc:sldMk cId="1429896432" sldId="670"/>
            <ac:picMk id="11" creationId="{0BFF4E36-F53A-A5C1-C3FD-49B13491CCEC}"/>
          </ac:picMkLst>
        </pc:picChg>
      </pc:sldChg>
      <pc:sldChg chg="addSp delSp modSp addAnim">
        <pc:chgData name="יהודה טאוב" userId="80c2dbd02819b45c" providerId="LiveId" clId="{572D9F61-DC45-B541-AA5B-B03E5068DE03}" dt="2024-07-17T07:41:45.374" v="1459" actId="1076"/>
        <pc:sldMkLst>
          <pc:docMk/>
          <pc:sldMk cId="2094133984" sldId="671"/>
        </pc:sldMkLst>
        <pc:spChg chg="mod">
          <ac:chgData name="יהודה טאוב" userId="80c2dbd02819b45c" providerId="LiveId" clId="{572D9F61-DC45-B541-AA5B-B03E5068DE03}" dt="2024-07-16T13:30:54.626" v="657" actId="14100"/>
          <ac:spMkLst>
            <pc:docMk/>
            <pc:sldMk cId="2094133984" sldId="671"/>
            <ac:spMk id="2" creationId="{6E5E004A-7240-C534-9710-CC2159C6095A}"/>
          </ac:spMkLst>
        </pc:spChg>
        <pc:spChg chg="mod ord">
          <ac:chgData name="יהודה טאוב" userId="80c2dbd02819b45c" providerId="LiveId" clId="{572D9F61-DC45-B541-AA5B-B03E5068DE03}" dt="2024-07-16T09:40:01.468" v="484" actId="113"/>
          <ac:spMkLst>
            <pc:docMk/>
            <pc:sldMk cId="2094133984" sldId="671"/>
            <ac:spMk id="3" creationId="{CFBCB363-E023-ECFA-91B1-FC6E0E7B2F9A}"/>
          </ac:spMkLst>
        </pc:spChg>
        <pc:spChg chg="add del">
          <ac:chgData name="יהודה טאוב" userId="80c2dbd02819b45c" providerId="LiveId" clId="{572D9F61-DC45-B541-AA5B-B03E5068DE03}" dt="2024-07-16T09:38:59.980" v="476" actId="22"/>
          <ac:spMkLst>
            <pc:docMk/>
            <pc:sldMk cId="2094133984" sldId="671"/>
            <ac:spMk id="6" creationId="{61F1557B-B4D2-6E55-938C-784098232B8D}"/>
          </ac:spMkLst>
        </pc:spChg>
        <pc:spChg chg="add del">
          <ac:chgData name="יהודה טאוב" userId="80c2dbd02819b45c" providerId="LiveId" clId="{572D9F61-DC45-B541-AA5B-B03E5068DE03}" dt="2024-07-17T06:57:35.274" v="1454" actId="22"/>
          <ac:spMkLst>
            <pc:docMk/>
            <pc:sldMk cId="2094133984" sldId="671"/>
            <ac:spMk id="6" creationId="{F72C0BD3-910A-A927-ACD6-8C4A8D5E5FDE}"/>
          </ac:spMkLst>
        </pc:spChg>
        <pc:picChg chg="add del mod">
          <ac:chgData name="יהודה טאוב" userId="80c2dbd02819b45c" providerId="LiveId" clId="{572D9F61-DC45-B541-AA5B-B03E5068DE03}" dt="2024-07-16T13:30:27.003" v="652" actId="478"/>
          <ac:picMkLst>
            <pc:docMk/>
            <pc:sldMk cId="2094133984" sldId="671"/>
            <ac:picMk id="6" creationId="{00F7E734-C7AB-D014-90EC-F2EF0D3B7E74}"/>
          </ac:picMkLst>
        </pc:picChg>
        <pc:picChg chg="add mod">
          <ac:chgData name="יהודה טאוב" userId="80c2dbd02819b45c" providerId="LiveId" clId="{572D9F61-DC45-B541-AA5B-B03E5068DE03}" dt="2024-07-17T07:41:45.374" v="1459" actId="1076"/>
          <ac:picMkLst>
            <pc:docMk/>
            <pc:sldMk cId="2094133984" sldId="671"/>
            <ac:picMk id="7" creationId="{62931EA9-3119-3C2F-AB2A-494536667CD9}"/>
          </ac:picMkLst>
        </pc:picChg>
        <pc:picChg chg="add del mod">
          <ac:chgData name="יהודה טאוב" userId="80c2dbd02819b45c" providerId="LiveId" clId="{572D9F61-DC45-B541-AA5B-B03E5068DE03}" dt="2024-07-16T13:01:20.969" v="496" actId="21"/>
          <ac:picMkLst>
            <pc:docMk/>
            <pc:sldMk cId="2094133984" sldId="671"/>
            <ac:picMk id="7" creationId="{CAA892E2-689C-F60E-3C0E-E19734132E79}"/>
          </ac:picMkLst>
        </pc:picChg>
        <pc:picChg chg="add mod">
          <ac:chgData name="יהודה טאוב" userId="80c2dbd02819b45c" providerId="LiveId" clId="{572D9F61-DC45-B541-AA5B-B03E5068DE03}" dt="2024-07-16T13:37:03.959" v="658" actId="1037"/>
          <ac:picMkLst>
            <pc:docMk/>
            <pc:sldMk cId="2094133984" sldId="671"/>
            <ac:picMk id="8" creationId="{BBE82BFB-6FC4-54B6-08BD-FDF9E64A1612}"/>
          </ac:picMkLst>
        </pc:picChg>
      </pc:sldChg>
      <pc:sldChg chg="addSp modSp">
        <pc:chgData name="יהודה טאוב" userId="80c2dbd02819b45c" providerId="LiveId" clId="{572D9F61-DC45-B541-AA5B-B03E5068DE03}" dt="2024-07-16T13:42:41.870" v="662" actId="20577"/>
        <pc:sldMkLst>
          <pc:docMk/>
          <pc:sldMk cId="8960287" sldId="672"/>
        </pc:sldMkLst>
        <pc:spChg chg="mod">
          <ac:chgData name="יהודה טאוב" userId="80c2dbd02819b45c" providerId="LiveId" clId="{572D9F61-DC45-B541-AA5B-B03E5068DE03}" dt="2024-07-16T13:42:41.870" v="662" actId="20577"/>
          <ac:spMkLst>
            <pc:docMk/>
            <pc:sldMk cId="8960287" sldId="672"/>
            <ac:spMk id="3" creationId="{CFBCB363-E023-ECFA-91B1-FC6E0E7B2F9A}"/>
          </ac:spMkLst>
        </pc:spChg>
        <pc:picChg chg="add mod">
          <ac:chgData name="יהודה טאוב" userId="80c2dbd02819b45c" providerId="LiveId" clId="{572D9F61-DC45-B541-AA5B-B03E5068DE03}" dt="2024-07-16T13:39:33.989" v="661" actId="1076"/>
          <ac:picMkLst>
            <pc:docMk/>
            <pc:sldMk cId="8960287" sldId="672"/>
            <ac:picMk id="7" creationId="{E2A9FB69-443B-41C4-1875-2E23B74EA47D}"/>
          </ac:picMkLst>
        </pc:picChg>
      </pc:sldChg>
      <pc:sldChg chg="addSp modSp addAnim delAnim">
        <pc:chgData name="יהודה טאוב" userId="80c2dbd02819b45c" providerId="LiveId" clId="{572D9F61-DC45-B541-AA5B-B03E5068DE03}" dt="2024-07-16T13:46:52.426" v="669" actId="14100"/>
        <pc:sldMkLst>
          <pc:docMk/>
          <pc:sldMk cId="3432683688" sldId="673"/>
        </pc:sldMkLst>
        <pc:spChg chg="mod">
          <ac:chgData name="יהודה טאוב" userId="80c2dbd02819b45c" providerId="LiveId" clId="{572D9F61-DC45-B541-AA5B-B03E5068DE03}" dt="2024-07-16T13:46:52.426" v="669" actId="14100"/>
          <ac:spMkLst>
            <pc:docMk/>
            <pc:sldMk cId="3432683688" sldId="673"/>
            <ac:spMk id="3" creationId="{CFBCB363-E023-ECFA-91B1-FC6E0E7B2F9A}"/>
          </ac:spMkLst>
        </pc:spChg>
        <pc:picChg chg="add mod">
          <ac:chgData name="יהודה טאוב" userId="80c2dbd02819b45c" providerId="LiveId" clId="{572D9F61-DC45-B541-AA5B-B03E5068DE03}" dt="2024-07-16T13:46:38.334" v="668" actId="1076"/>
          <ac:picMkLst>
            <pc:docMk/>
            <pc:sldMk cId="3432683688" sldId="673"/>
            <ac:picMk id="7" creationId="{18C33551-48DE-2A73-C7D7-E07E697092C1}"/>
          </ac:picMkLst>
        </pc:picChg>
      </pc:sldChg>
      <pc:sldChg chg="addSp delSp">
        <pc:chgData name="יהודה טאוב" userId="80c2dbd02819b45c" providerId="LiveId" clId="{572D9F61-DC45-B541-AA5B-B03E5068DE03}" dt="2024-07-16T13:29:28.798" v="648" actId="21"/>
        <pc:sldMkLst>
          <pc:docMk/>
          <pc:sldMk cId="3518836960" sldId="674"/>
        </pc:sldMkLst>
        <pc:picChg chg="add del">
          <ac:chgData name="יהודה טאוב" userId="80c2dbd02819b45c" providerId="LiveId" clId="{572D9F61-DC45-B541-AA5B-B03E5068DE03}" dt="2024-07-16T13:29:28.798" v="648" actId="21"/>
          <ac:picMkLst>
            <pc:docMk/>
            <pc:sldMk cId="3518836960" sldId="674"/>
            <ac:picMk id="9" creationId="{8034C8D3-D4EF-2835-A0A2-AAFAEA4B1CE1}"/>
          </ac:picMkLst>
        </pc:picChg>
      </pc:sldChg>
      <pc:sldChg chg="addSp modSp">
        <pc:chgData name="יהודה טאוב" userId="80c2dbd02819b45c" providerId="LiveId" clId="{572D9F61-DC45-B541-AA5B-B03E5068DE03}" dt="2024-07-16T14:53:58.050" v="820" actId="113"/>
        <pc:sldMkLst>
          <pc:docMk/>
          <pc:sldMk cId="2790350363" sldId="675"/>
        </pc:sldMkLst>
        <pc:spChg chg="mod">
          <ac:chgData name="יהודה טאוב" userId="80c2dbd02819b45c" providerId="LiveId" clId="{572D9F61-DC45-B541-AA5B-B03E5068DE03}" dt="2024-07-16T14:53:58.050" v="820" actId="113"/>
          <ac:spMkLst>
            <pc:docMk/>
            <pc:sldMk cId="2790350363" sldId="675"/>
            <ac:spMk id="3" creationId="{CFBCB363-E023-ECFA-91B1-FC6E0E7B2F9A}"/>
          </ac:spMkLst>
        </pc:spChg>
        <pc:picChg chg="add mod">
          <ac:chgData name="יהודה טאוב" userId="80c2dbd02819b45c" providerId="LiveId" clId="{572D9F61-DC45-B541-AA5B-B03E5068DE03}" dt="2024-07-16T08:57:56.342" v="375" actId="14100"/>
          <ac:picMkLst>
            <pc:docMk/>
            <pc:sldMk cId="2790350363" sldId="675"/>
            <ac:picMk id="7" creationId="{96D865EC-BEF5-2093-1798-C71903B892D1}"/>
          </ac:picMkLst>
        </pc:picChg>
      </pc:sldChg>
      <pc:sldChg chg="modSp">
        <pc:chgData name="יהודה טאוב" userId="80c2dbd02819b45c" providerId="LiveId" clId="{572D9F61-DC45-B541-AA5B-B03E5068DE03}" dt="2024-07-16T14:55:35.611" v="853" actId="20577"/>
        <pc:sldMkLst>
          <pc:docMk/>
          <pc:sldMk cId="1675713158" sldId="676"/>
        </pc:sldMkLst>
        <pc:spChg chg="mod ord">
          <ac:chgData name="יהודה טאוב" userId="80c2dbd02819b45c" providerId="LiveId" clId="{572D9F61-DC45-B541-AA5B-B03E5068DE03}" dt="2024-07-16T14:55:35.611" v="853" actId="20577"/>
          <ac:spMkLst>
            <pc:docMk/>
            <pc:sldMk cId="1675713158" sldId="676"/>
            <ac:spMk id="3" creationId="{CFBCB363-E023-ECFA-91B1-FC6E0E7B2F9A}"/>
          </ac:spMkLst>
        </pc:spChg>
      </pc:sldChg>
      <pc:sldChg chg="addSp modSp">
        <pc:chgData name="יהודה טאוב" userId="80c2dbd02819b45c" providerId="LiveId" clId="{572D9F61-DC45-B541-AA5B-B03E5068DE03}" dt="2024-07-16T15:01:29.482" v="858" actId="14100"/>
        <pc:sldMkLst>
          <pc:docMk/>
          <pc:sldMk cId="211713561" sldId="678"/>
        </pc:sldMkLst>
        <pc:spChg chg="mod">
          <ac:chgData name="יהודה טאוב" userId="80c2dbd02819b45c" providerId="LiveId" clId="{572D9F61-DC45-B541-AA5B-B03E5068DE03}" dt="2024-07-16T15:01:29.482" v="858" actId="14100"/>
          <ac:spMkLst>
            <pc:docMk/>
            <pc:sldMk cId="211713561" sldId="678"/>
            <ac:spMk id="3" creationId="{CFBCB363-E023-ECFA-91B1-FC6E0E7B2F9A}"/>
          </ac:spMkLst>
        </pc:spChg>
        <pc:picChg chg="add mod">
          <ac:chgData name="יהודה טאוב" userId="80c2dbd02819b45c" providerId="LiveId" clId="{572D9F61-DC45-B541-AA5B-B03E5068DE03}" dt="2024-07-16T15:01:23.955" v="857" actId="1076"/>
          <ac:picMkLst>
            <pc:docMk/>
            <pc:sldMk cId="211713561" sldId="678"/>
            <ac:picMk id="6" creationId="{DE1C4D5A-117B-117B-98DE-92E318F50AA3}"/>
          </ac:picMkLst>
        </pc:picChg>
      </pc:sldChg>
      <pc:sldChg chg="del">
        <pc:chgData name="יהודה טאוב" userId="80c2dbd02819b45c" providerId="LiveId" clId="{572D9F61-DC45-B541-AA5B-B03E5068DE03}" dt="2024-07-16T15:03:16.801" v="887" actId="2696"/>
        <pc:sldMkLst>
          <pc:docMk/>
          <pc:sldMk cId="2861537019" sldId="679"/>
        </pc:sldMkLst>
      </pc:sldChg>
      <pc:sldChg chg="addSp modSp add del">
        <pc:chgData name="יהודה טאוב" userId="80c2dbd02819b45c" providerId="LiveId" clId="{572D9F61-DC45-B541-AA5B-B03E5068DE03}" dt="2024-07-16T15:24:16.499" v="1012" actId="1076"/>
        <pc:sldMkLst>
          <pc:docMk/>
          <pc:sldMk cId="1336269477" sldId="684"/>
        </pc:sldMkLst>
        <pc:spChg chg="mod">
          <ac:chgData name="יהודה טאוב" userId="80c2dbd02819b45c" providerId="LiveId" clId="{572D9F61-DC45-B541-AA5B-B03E5068DE03}" dt="2024-07-16T09:21:48.222" v="460" actId="20577"/>
          <ac:spMkLst>
            <pc:docMk/>
            <pc:sldMk cId="1336269477" sldId="684"/>
            <ac:spMk id="2" creationId="{6E5E004A-7240-C534-9710-CC2159C6095A}"/>
          </ac:spMkLst>
        </pc:spChg>
        <pc:spChg chg="mod">
          <ac:chgData name="יהודה טאוב" userId="80c2dbd02819b45c" providerId="LiveId" clId="{572D9F61-DC45-B541-AA5B-B03E5068DE03}" dt="2024-07-16T15:22:55.982" v="996" actId="21"/>
          <ac:spMkLst>
            <pc:docMk/>
            <pc:sldMk cId="1336269477" sldId="684"/>
            <ac:spMk id="3" creationId="{CFBCB363-E023-ECFA-91B1-FC6E0E7B2F9A}"/>
          </ac:spMkLst>
        </pc:spChg>
        <pc:picChg chg="add mod">
          <ac:chgData name="יהודה טאוב" userId="80c2dbd02819b45c" providerId="LiveId" clId="{572D9F61-DC45-B541-AA5B-B03E5068DE03}" dt="2024-07-16T15:24:09.935" v="1009" actId="1076"/>
          <ac:picMkLst>
            <pc:docMk/>
            <pc:sldMk cId="1336269477" sldId="684"/>
            <ac:picMk id="5" creationId="{2CAFD3A4-87F6-A43E-8FA6-30C420A746A7}"/>
          </ac:picMkLst>
        </pc:picChg>
        <pc:picChg chg="add mod">
          <ac:chgData name="יהודה טאוב" userId="80c2dbd02819b45c" providerId="LiveId" clId="{572D9F61-DC45-B541-AA5B-B03E5068DE03}" dt="2024-07-16T15:24:16.499" v="1012" actId="1076"/>
          <ac:picMkLst>
            <pc:docMk/>
            <pc:sldMk cId="1336269477" sldId="684"/>
            <ac:picMk id="8" creationId="{FD30A753-4257-C00B-0080-70F82910DB1E}"/>
          </ac:picMkLst>
        </pc:picChg>
      </pc:sldChg>
      <pc:sldChg chg="addSp modSp add del addAnim delAnim">
        <pc:chgData name="יהודה טאוב" userId="80c2dbd02819b45c" providerId="LiveId" clId="{572D9F61-DC45-B541-AA5B-B03E5068DE03}" dt="2024-07-16T15:20:48.716" v="993" actId="20577"/>
        <pc:sldMkLst>
          <pc:docMk/>
          <pc:sldMk cId="3533640322" sldId="685"/>
        </pc:sldMkLst>
        <pc:spChg chg="mod">
          <ac:chgData name="יהודה טאוב" userId="80c2dbd02819b45c" providerId="LiveId" clId="{572D9F61-DC45-B541-AA5B-B03E5068DE03}" dt="2024-07-16T15:20:48.716" v="993" actId="20577"/>
          <ac:spMkLst>
            <pc:docMk/>
            <pc:sldMk cId="3533640322" sldId="685"/>
            <ac:spMk id="3" creationId="{CFBCB363-E023-ECFA-91B1-FC6E0E7B2F9A}"/>
          </ac:spMkLst>
        </pc:spChg>
        <pc:picChg chg="add mod">
          <ac:chgData name="יהודה טאוב" userId="80c2dbd02819b45c" providerId="LiveId" clId="{572D9F61-DC45-B541-AA5B-B03E5068DE03}" dt="2024-07-16T15:19:51.820" v="974" actId="1076"/>
          <ac:picMkLst>
            <pc:docMk/>
            <pc:sldMk cId="3533640322" sldId="685"/>
            <ac:picMk id="7" creationId="{139D5632-1B4E-D5BD-CBF6-2264B0203DF8}"/>
          </ac:picMkLst>
        </pc:picChg>
      </pc:sldChg>
      <pc:sldChg chg="addSp delSp modSp add del addAnim delAnim">
        <pc:chgData name="יהודה טאוב" userId="80c2dbd02819b45c" providerId="LiveId" clId="{572D9F61-DC45-B541-AA5B-B03E5068DE03}" dt="2024-07-16T15:29:02.507" v="1027" actId="14100"/>
        <pc:sldMkLst>
          <pc:docMk/>
          <pc:sldMk cId="238379822" sldId="686"/>
        </pc:sldMkLst>
        <pc:spChg chg="mod">
          <ac:chgData name="יהודה טאוב" userId="80c2dbd02819b45c" providerId="LiveId" clId="{572D9F61-DC45-B541-AA5B-B03E5068DE03}" dt="2024-07-16T15:28:50.765" v="1024" actId="20577"/>
          <ac:spMkLst>
            <pc:docMk/>
            <pc:sldMk cId="238379822" sldId="686"/>
            <ac:spMk id="3" creationId="{CFBCB363-E023-ECFA-91B1-FC6E0E7B2F9A}"/>
          </ac:spMkLst>
        </pc:spChg>
        <pc:picChg chg="add del">
          <ac:chgData name="יהודה טאוב" userId="80c2dbd02819b45c" providerId="LiveId" clId="{572D9F61-DC45-B541-AA5B-B03E5068DE03}" dt="2024-07-16T15:28:48.603" v="1023" actId="22"/>
          <ac:picMkLst>
            <pc:docMk/>
            <pc:sldMk cId="238379822" sldId="686"/>
            <ac:picMk id="7" creationId="{97B7AD87-84FA-5F1F-BAD3-2FACE7960B62}"/>
          </ac:picMkLst>
        </pc:picChg>
        <pc:picChg chg="add mod">
          <ac:chgData name="יהודה טאוב" userId="80c2dbd02819b45c" providerId="LiveId" clId="{572D9F61-DC45-B541-AA5B-B03E5068DE03}" dt="2024-07-16T15:29:02.507" v="1027" actId="14100"/>
          <ac:picMkLst>
            <pc:docMk/>
            <pc:sldMk cId="238379822" sldId="686"/>
            <ac:picMk id="10" creationId="{02FFE579-7AA5-22D2-ABDF-3DBD27BE3551}"/>
          </ac:picMkLst>
        </pc:picChg>
      </pc:sldChg>
      <pc:sldChg chg="modSp add del">
        <pc:chgData name="יהודה טאוב" userId="80c2dbd02819b45c" providerId="LiveId" clId="{572D9F61-DC45-B541-AA5B-B03E5068DE03}" dt="2024-07-16T15:29:31.625" v="1028" actId="21"/>
        <pc:sldMkLst>
          <pc:docMk/>
          <pc:sldMk cId="721038136" sldId="687"/>
        </pc:sldMkLst>
        <pc:spChg chg="mod">
          <ac:chgData name="יהודה טאוב" userId="80c2dbd02819b45c" providerId="LiveId" clId="{572D9F61-DC45-B541-AA5B-B03E5068DE03}" dt="2024-07-15T23:56:00.246" v="5" actId="20577"/>
          <ac:spMkLst>
            <pc:docMk/>
            <pc:sldMk cId="721038136" sldId="687"/>
            <ac:spMk id="3" creationId="{CFBCB363-E023-ECFA-91B1-FC6E0E7B2F9A}"/>
          </ac:spMkLst>
        </pc:spChg>
      </pc:sldChg>
      <pc:sldChg chg="modSp">
        <pc:chgData name="יהודה טאוב" userId="80c2dbd02819b45c" providerId="LiveId" clId="{572D9F61-DC45-B541-AA5B-B03E5068DE03}" dt="2024-07-16T00:17:50.992" v="26" actId="20577"/>
        <pc:sldMkLst>
          <pc:docMk/>
          <pc:sldMk cId="3716279854" sldId="688"/>
        </pc:sldMkLst>
        <pc:spChg chg="mod">
          <ac:chgData name="יהודה טאוב" userId="80c2dbd02819b45c" providerId="LiveId" clId="{572D9F61-DC45-B541-AA5B-B03E5068DE03}" dt="2024-07-16T00:17:50.992" v="26" actId="20577"/>
          <ac:spMkLst>
            <pc:docMk/>
            <pc:sldMk cId="3716279854" sldId="688"/>
            <ac:spMk id="2" creationId="{6E5E004A-7240-C534-9710-CC2159C6095A}"/>
          </ac:spMkLst>
        </pc:spChg>
        <pc:spChg chg="mod">
          <ac:chgData name="יהודה טאוב" userId="80c2dbd02819b45c" providerId="LiveId" clId="{572D9F61-DC45-B541-AA5B-B03E5068DE03}" dt="2024-07-16T00:17:37.835" v="6" actId="22"/>
          <ac:spMkLst>
            <pc:docMk/>
            <pc:sldMk cId="3716279854" sldId="688"/>
            <ac:spMk id="3" creationId="{CFBCB363-E023-ECFA-91B1-FC6E0E7B2F9A}"/>
          </ac:spMkLst>
        </pc:spChg>
      </pc:sldChg>
      <pc:sldChg chg="modSp">
        <pc:chgData name="יהודה טאוב" userId="80c2dbd02819b45c" providerId="LiveId" clId="{572D9F61-DC45-B541-AA5B-B03E5068DE03}" dt="2024-07-17T01:01:24.910" v="1132" actId="113"/>
        <pc:sldMkLst>
          <pc:docMk/>
          <pc:sldMk cId="737813928" sldId="689"/>
        </pc:sldMkLst>
        <pc:spChg chg="mod">
          <ac:chgData name="יהודה טאוב" userId="80c2dbd02819b45c" providerId="LiveId" clId="{572D9F61-DC45-B541-AA5B-B03E5068DE03}" dt="2024-07-17T00:21:45.620" v="1100" actId="20577"/>
          <ac:spMkLst>
            <pc:docMk/>
            <pc:sldMk cId="737813928" sldId="689"/>
            <ac:spMk id="2" creationId="{6E5E004A-7240-C534-9710-CC2159C6095A}"/>
          </ac:spMkLst>
        </pc:spChg>
        <pc:spChg chg="mod">
          <ac:chgData name="יהודה טאוב" userId="80c2dbd02819b45c" providerId="LiveId" clId="{572D9F61-DC45-B541-AA5B-B03E5068DE03}" dt="2024-07-17T01:01:24.910" v="1132" actId="113"/>
          <ac:spMkLst>
            <pc:docMk/>
            <pc:sldMk cId="737813928" sldId="689"/>
            <ac:spMk id="3" creationId="{CFBCB363-E023-ECFA-91B1-FC6E0E7B2F9A}"/>
          </ac:spMkLst>
        </pc:spChg>
      </pc:sldChg>
      <pc:sldChg chg="modSp add del">
        <pc:chgData name="יהודה טאוב" userId="80c2dbd02819b45c" providerId="LiveId" clId="{572D9F61-DC45-B541-AA5B-B03E5068DE03}" dt="2024-07-17T00:22:41.306" v="1102" actId="22"/>
        <pc:sldMkLst>
          <pc:docMk/>
          <pc:sldMk cId="33016839" sldId="690"/>
        </pc:sldMkLst>
        <pc:spChg chg="mod">
          <ac:chgData name="יהודה טאוב" userId="80c2dbd02819b45c" providerId="LiveId" clId="{572D9F61-DC45-B541-AA5B-B03E5068DE03}" dt="2024-07-16T00:29:58.522" v="54" actId="20577"/>
          <ac:spMkLst>
            <pc:docMk/>
            <pc:sldMk cId="33016839" sldId="690"/>
            <ac:spMk id="3" creationId="{CFBCB363-E023-ECFA-91B1-FC6E0E7B2F9A}"/>
          </ac:spMkLst>
        </pc:spChg>
      </pc:sldChg>
      <pc:sldChg chg="modSp add del">
        <pc:chgData name="יהודה טאוב" userId="80c2dbd02819b45c" providerId="LiveId" clId="{572D9F61-DC45-B541-AA5B-B03E5068DE03}" dt="2024-07-17T00:23:18.770" v="1104" actId="22"/>
        <pc:sldMkLst>
          <pc:docMk/>
          <pc:sldMk cId="3183521097" sldId="691"/>
        </pc:sldMkLst>
        <pc:spChg chg="mod">
          <ac:chgData name="יהודה טאוב" userId="80c2dbd02819b45c" providerId="LiveId" clId="{572D9F61-DC45-B541-AA5B-B03E5068DE03}" dt="2024-07-16T00:32:21.569" v="64" actId="20577"/>
          <ac:spMkLst>
            <pc:docMk/>
            <pc:sldMk cId="3183521097" sldId="691"/>
            <ac:spMk id="2" creationId="{6E5E004A-7240-C534-9710-CC2159C6095A}"/>
          </ac:spMkLst>
        </pc:spChg>
        <pc:spChg chg="mod">
          <ac:chgData name="יהודה טאוב" userId="80c2dbd02819b45c" providerId="LiveId" clId="{572D9F61-DC45-B541-AA5B-B03E5068DE03}" dt="2024-07-16T00:33:17.822" v="77" actId="20577"/>
          <ac:spMkLst>
            <pc:docMk/>
            <pc:sldMk cId="3183521097" sldId="691"/>
            <ac:spMk id="3" creationId="{CFBCB363-E023-ECFA-91B1-FC6E0E7B2F9A}"/>
          </ac:spMkLst>
        </pc:spChg>
      </pc:sldChg>
      <pc:sldChg chg="modSp">
        <pc:chgData name="יהודה טאוב" userId="80c2dbd02819b45c" providerId="LiveId" clId="{572D9F61-DC45-B541-AA5B-B03E5068DE03}" dt="2024-07-16T00:35:22.745" v="99" actId="20577"/>
        <pc:sldMkLst>
          <pc:docMk/>
          <pc:sldMk cId="1476847456" sldId="692"/>
        </pc:sldMkLst>
        <pc:spChg chg="mod">
          <ac:chgData name="יהודה טאוב" userId="80c2dbd02819b45c" providerId="LiveId" clId="{572D9F61-DC45-B541-AA5B-B03E5068DE03}" dt="2024-07-16T00:34:43.230" v="96" actId="20577"/>
          <ac:spMkLst>
            <pc:docMk/>
            <pc:sldMk cId="1476847456" sldId="692"/>
            <ac:spMk id="2" creationId="{6E5E004A-7240-C534-9710-CC2159C6095A}"/>
          </ac:spMkLst>
        </pc:spChg>
        <pc:spChg chg="mod">
          <ac:chgData name="יהודה טאוב" userId="80c2dbd02819b45c" providerId="LiveId" clId="{572D9F61-DC45-B541-AA5B-B03E5068DE03}" dt="2024-07-16T00:35:22.745" v="99" actId="20577"/>
          <ac:spMkLst>
            <pc:docMk/>
            <pc:sldMk cId="1476847456" sldId="692"/>
            <ac:spMk id="3" creationId="{CFBCB363-E023-ECFA-91B1-FC6E0E7B2F9A}"/>
          </ac:spMkLst>
        </pc:spChg>
      </pc:sldChg>
      <pc:sldChg chg="addSp delSp modSp del delAnim">
        <pc:chgData name="יהודה טאוב" userId="80c2dbd02819b45c" providerId="LiveId" clId="{572D9F61-DC45-B541-AA5B-B03E5068DE03}" dt="2024-07-17T00:17:20.275" v="1061" actId="2696"/>
        <pc:sldMkLst>
          <pc:docMk/>
          <pc:sldMk cId="2260355731" sldId="693"/>
        </pc:sldMkLst>
        <pc:spChg chg="del">
          <ac:chgData name="יהודה טאוב" userId="80c2dbd02819b45c" providerId="LiveId" clId="{572D9F61-DC45-B541-AA5B-B03E5068DE03}" dt="2024-07-16T00:50:42.498" v="100" actId="931"/>
          <ac:spMkLst>
            <pc:docMk/>
            <pc:sldMk cId="2260355731" sldId="693"/>
            <ac:spMk id="3" creationId="{CFBCB363-E023-ECFA-91B1-FC6E0E7B2F9A}"/>
          </ac:spMkLst>
        </pc:spChg>
        <pc:spChg chg="add mod">
          <ac:chgData name="יהודה טאוב" userId="80c2dbd02819b45c" providerId="LiveId" clId="{572D9F61-DC45-B541-AA5B-B03E5068DE03}" dt="2024-07-16T08:53:54.710" v="367" actId="21"/>
          <ac:spMkLst>
            <pc:docMk/>
            <pc:sldMk cId="2260355731" sldId="693"/>
            <ac:spMk id="6" creationId="{48F20B98-CE70-C51F-7473-AC2435661B39}"/>
          </ac:spMkLst>
        </pc:spChg>
        <pc:picChg chg="add del mod ord">
          <ac:chgData name="יהודה טאוב" userId="80c2dbd02819b45c" providerId="LiveId" clId="{572D9F61-DC45-B541-AA5B-B03E5068DE03}" dt="2024-07-16T08:53:54.710" v="367" actId="21"/>
          <ac:picMkLst>
            <pc:docMk/>
            <pc:sldMk cId="2260355731" sldId="693"/>
            <ac:picMk id="5" creationId="{ED0BBB3E-B3E2-4AAE-B6DC-99DB19E53046}"/>
          </ac:picMkLst>
        </pc:picChg>
      </pc:sldChg>
      <pc:sldChg chg="addSp modSp del">
        <pc:chgData name="יהודה טאוב" userId="80c2dbd02819b45c" providerId="LiveId" clId="{572D9F61-DC45-B541-AA5B-B03E5068DE03}" dt="2024-07-17T00:29:29.281" v="1116" actId="2696"/>
        <pc:sldMkLst>
          <pc:docMk/>
          <pc:sldMk cId="414370659" sldId="694"/>
        </pc:sldMkLst>
        <pc:spChg chg="mod">
          <ac:chgData name="יהודה טאוב" userId="80c2dbd02819b45c" providerId="LiveId" clId="{572D9F61-DC45-B541-AA5B-B03E5068DE03}" dt="2024-07-16T08:20:53.898" v="226" actId="20577"/>
          <ac:spMkLst>
            <pc:docMk/>
            <pc:sldMk cId="414370659" sldId="694"/>
            <ac:spMk id="2" creationId="{6E5E004A-7240-C534-9710-CC2159C6095A}"/>
          </ac:spMkLst>
        </pc:spChg>
        <pc:spChg chg="mod">
          <ac:chgData name="יהודה טאוב" userId="80c2dbd02819b45c" providerId="LiveId" clId="{572D9F61-DC45-B541-AA5B-B03E5068DE03}" dt="2024-07-16T08:22:53.202" v="262" actId="14100"/>
          <ac:spMkLst>
            <pc:docMk/>
            <pc:sldMk cId="414370659" sldId="694"/>
            <ac:spMk id="3" creationId="{CFBCB363-E023-ECFA-91B1-FC6E0E7B2F9A}"/>
          </ac:spMkLst>
        </pc:spChg>
        <pc:picChg chg="add mod modCrop">
          <ac:chgData name="יהודה טאוב" userId="80c2dbd02819b45c" providerId="LiveId" clId="{572D9F61-DC45-B541-AA5B-B03E5068DE03}" dt="2024-07-17T00:28:31.418" v="1115" actId="18131"/>
          <ac:picMkLst>
            <pc:docMk/>
            <pc:sldMk cId="414370659" sldId="694"/>
            <ac:picMk id="6" creationId="{9843CA39-07DB-8C3A-F350-F60EF872451E}"/>
          </ac:picMkLst>
        </pc:picChg>
        <pc:picChg chg="add mod">
          <ac:chgData name="יהודה טאוב" userId="80c2dbd02819b45c" providerId="LiveId" clId="{572D9F61-DC45-B541-AA5B-B03E5068DE03}" dt="2024-07-16T08:22:36.821" v="260" actId="1076"/>
          <ac:picMkLst>
            <pc:docMk/>
            <pc:sldMk cId="414370659" sldId="694"/>
            <ac:picMk id="7" creationId="{A0DAA126-8C82-DCB6-A2C9-2A08886B2D13}"/>
          </ac:picMkLst>
        </pc:picChg>
      </pc:sldChg>
      <pc:sldChg chg="modSp del">
        <pc:chgData name="יהודה טאוב" userId="80c2dbd02819b45c" providerId="LiveId" clId="{572D9F61-DC45-B541-AA5B-B03E5068DE03}" dt="2024-07-16T08:54:30.567" v="369" actId="2696"/>
        <pc:sldMkLst>
          <pc:docMk/>
          <pc:sldMk cId="259361860" sldId="695"/>
        </pc:sldMkLst>
        <pc:spChg chg="mod">
          <ac:chgData name="יהודה טאוב" userId="80c2dbd02819b45c" providerId="LiveId" clId="{572D9F61-DC45-B541-AA5B-B03E5068DE03}" dt="2024-07-16T08:24:25.348" v="272" actId="20577"/>
          <ac:spMkLst>
            <pc:docMk/>
            <pc:sldMk cId="259361860" sldId="695"/>
            <ac:spMk id="2" creationId="{6E5E004A-7240-C534-9710-CC2159C6095A}"/>
          </ac:spMkLst>
        </pc:spChg>
        <pc:spChg chg="mod">
          <ac:chgData name="יהודה טאוב" userId="80c2dbd02819b45c" providerId="LiveId" clId="{572D9F61-DC45-B541-AA5B-B03E5068DE03}" dt="2024-07-16T08:24:28.063" v="273" actId="22"/>
          <ac:spMkLst>
            <pc:docMk/>
            <pc:sldMk cId="259361860" sldId="695"/>
            <ac:spMk id="3" creationId="{CFBCB363-E023-ECFA-91B1-FC6E0E7B2F9A}"/>
          </ac:spMkLst>
        </pc:spChg>
      </pc:sldChg>
      <pc:sldChg chg="addSp modSp">
        <pc:chgData name="יהודה טאוב" userId="80c2dbd02819b45c" providerId="LiveId" clId="{572D9F61-DC45-B541-AA5B-B03E5068DE03}" dt="2024-07-17T01:39:49.701" v="1153" actId="1076"/>
        <pc:sldMkLst>
          <pc:docMk/>
          <pc:sldMk cId="344070721" sldId="696"/>
        </pc:sldMkLst>
        <pc:picChg chg="add mod">
          <ac:chgData name="יהודה טאוב" userId="80c2dbd02819b45c" providerId="LiveId" clId="{572D9F61-DC45-B541-AA5B-B03E5068DE03}" dt="2024-07-17T01:39:49.701" v="1153" actId="1076"/>
          <ac:picMkLst>
            <pc:docMk/>
            <pc:sldMk cId="344070721" sldId="696"/>
            <ac:picMk id="6" creationId="{CA6F3CB1-6776-0DF1-98E5-884F5D99869F}"/>
          </ac:picMkLst>
        </pc:picChg>
      </pc:sldChg>
      <pc:sldChg chg="addSp delSp modSp delAnim">
        <pc:chgData name="יהודה טאוב" userId="80c2dbd02819b45c" providerId="LiveId" clId="{572D9F61-DC45-B541-AA5B-B03E5068DE03}" dt="2024-07-17T04:04:21.168" v="1224" actId="14100"/>
        <pc:sldMkLst>
          <pc:docMk/>
          <pc:sldMk cId="3431899221" sldId="697"/>
        </pc:sldMkLst>
        <pc:spChg chg="mod">
          <ac:chgData name="יהודה טאוב" userId="80c2dbd02819b45c" providerId="LiveId" clId="{572D9F61-DC45-B541-AA5B-B03E5068DE03}" dt="2024-07-17T04:04:21.168" v="1224" actId="14100"/>
          <ac:spMkLst>
            <pc:docMk/>
            <pc:sldMk cId="3431899221" sldId="697"/>
            <ac:spMk id="2" creationId="{6E5E004A-7240-C534-9710-CC2159C6095A}"/>
          </ac:spMkLst>
        </pc:spChg>
        <pc:spChg chg="del">
          <ac:chgData name="יהודה טאוב" userId="80c2dbd02819b45c" providerId="LiveId" clId="{572D9F61-DC45-B541-AA5B-B03E5068DE03}" dt="2024-07-17T04:01:57.636" v="1209" actId="931"/>
          <ac:spMkLst>
            <pc:docMk/>
            <pc:sldMk cId="3431899221" sldId="697"/>
            <ac:spMk id="3" creationId="{CFBCB363-E023-ECFA-91B1-FC6E0E7B2F9A}"/>
          </ac:spMkLst>
        </pc:spChg>
        <pc:spChg chg="add del">
          <ac:chgData name="יהודה טאוב" userId="80c2dbd02819b45c" providerId="LiveId" clId="{572D9F61-DC45-B541-AA5B-B03E5068DE03}" dt="2024-07-17T04:00:58.115" v="1208" actId="22"/>
          <ac:spMkLst>
            <pc:docMk/>
            <pc:sldMk cId="3431899221" sldId="697"/>
            <ac:spMk id="6" creationId="{43F12F7B-DA51-9A65-538D-2638920C7F81}"/>
          </ac:spMkLst>
        </pc:spChg>
        <pc:spChg chg="add del mod">
          <ac:chgData name="יהודה טאוב" userId="80c2dbd02819b45c" providerId="LiveId" clId="{572D9F61-DC45-B541-AA5B-B03E5068DE03}" dt="2024-07-17T04:02:50.649" v="1211" actId="931"/>
          <ac:spMkLst>
            <pc:docMk/>
            <pc:sldMk cId="3431899221" sldId="697"/>
            <ac:spMk id="9" creationId="{F7082C76-8184-661C-6292-2658B25E5C3A}"/>
          </ac:spMkLst>
        </pc:spChg>
        <pc:picChg chg="add del mod ord">
          <ac:chgData name="יהודה טאוב" userId="80c2dbd02819b45c" providerId="LiveId" clId="{572D9F61-DC45-B541-AA5B-B03E5068DE03}" dt="2024-07-17T04:02:39.574" v="1210" actId="478"/>
          <ac:picMkLst>
            <pc:docMk/>
            <pc:sldMk cId="3431899221" sldId="697"/>
            <ac:picMk id="7" creationId="{86096E04-DDF4-819C-7E85-3DBFF367D79D}"/>
          </ac:picMkLst>
        </pc:picChg>
        <pc:picChg chg="add mod ord">
          <ac:chgData name="יהודה טאוב" userId="80c2dbd02819b45c" providerId="LiveId" clId="{572D9F61-DC45-B541-AA5B-B03E5068DE03}" dt="2024-07-17T04:04:16.706" v="1223" actId="14100"/>
          <ac:picMkLst>
            <pc:docMk/>
            <pc:sldMk cId="3431899221" sldId="697"/>
            <ac:picMk id="10" creationId="{A7967BEE-5D6E-19A1-2E15-2CD27B1D9026}"/>
          </ac:picMkLst>
        </pc:picChg>
      </pc:sldChg>
      <pc:sldChg chg="modSp">
        <pc:chgData name="יהודה טאוב" userId="80c2dbd02819b45c" providerId="LiveId" clId="{572D9F61-DC45-B541-AA5B-B03E5068DE03}" dt="2024-07-17T04:12:10.013" v="1228" actId="20577"/>
        <pc:sldMkLst>
          <pc:docMk/>
          <pc:sldMk cId="484775901" sldId="698"/>
        </pc:sldMkLst>
        <pc:spChg chg="mod">
          <ac:chgData name="יהודה טאוב" userId="80c2dbd02819b45c" providerId="LiveId" clId="{572D9F61-DC45-B541-AA5B-B03E5068DE03}" dt="2024-07-17T04:12:10.013" v="1228" actId="20577"/>
          <ac:spMkLst>
            <pc:docMk/>
            <pc:sldMk cId="484775901" sldId="698"/>
            <ac:spMk id="3" creationId="{CFBCB363-E023-ECFA-91B1-FC6E0E7B2F9A}"/>
          </ac:spMkLst>
        </pc:spChg>
      </pc:sldChg>
      <pc:sldChg chg="modSp">
        <pc:chgData name="יהודה טאוב" userId="80c2dbd02819b45c" providerId="LiveId" clId="{572D9F61-DC45-B541-AA5B-B03E5068DE03}" dt="2024-07-17T04:13:44.088" v="1279" actId="1576"/>
        <pc:sldMkLst>
          <pc:docMk/>
          <pc:sldMk cId="3287042119" sldId="699"/>
        </pc:sldMkLst>
        <pc:spChg chg="mod">
          <ac:chgData name="יהודה טאוב" userId="80c2dbd02819b45c" providerId="LiveId" clId="{572D9F61-DC45-B541-AA5B-B03E5068DE03}" dt="2024-07-17T04:12:59.461" v="1274" actId="20577"/>
          <ac:spMkLst>
            <pc:docMk/>
            <pc:sldMk cId="3287042119" sldId="699"/>
            <ac:spMk id="2" creationId="{6E5E004A-7240-C534-9710-CC2159C6095A}"/>
          </ac:spMkLst>
        </pc:spChg>
        <pc:spChg chg="mod">
          <ac:chgData name="יהודה טאוב" userId="80c2dbd02819b45c" providerId="LiveId" clId="{572D9F61-DC45-B541-AA5B-B03E5068DE03}" dt="2024-07-17T04:13:44.088" v="1279" actId="1576"/>
          <ac:spMkLst>
            <pc:docMk/>
            <pc:sldMk cId="3287042119" sldId="699"/>
            <ac:spMk id="3" creationId="{CFBCB363-E023-ECFA-91B1-FC6E0E7B2F9A}"/>
          </ac:spMkLst>
        </pc:spChg>
      </pc:sldChg>
      <pc:sldChg chg="modSp">
        <pc:chgData name="יהודה טאוב" userId="80c2dbd02819b45c" providerId="LiveId" clId="{572D9F61-DC45-B541-AA5B-B03E5068DE03}" dt="2024-07-17T00:20:55.031" v="1078" actId="20577"/>
        <pc:sldMkLst>
          <pc:docMk/>
          <pc:sldMk cId="3161809227" sldId="704"/>
        </pc:sldMkLst>
        <pc:spChg chg="mod">
          <ac:chgData name="יהודה טאוב" userId="80c2dbd02819b45c" providerId="LiveId" clId="{572D9F61-DC45-B541-AA5B-B03E5068DE03}" dt="2024-07-17T00:20:55.031" v="1078" actId="20577"/>
          <ac:spMkLst>
            <pc:docMk/>
            <pc:sldMk cId="3161809227" sldId="704"/>
            <ac:spMk id="2" creationId="{6385272D-A59D-DB31-19BE-10BA84ACCF48}"/>
          </ac:spMkLst>
        </pc:spChg>
      </pc:sldChg>
      <pc:sldChg chg="addSp modSp new">
        <pc:chgData name="יהודה טאוב" userId="80c2dbd02819b45c" providerId="LiveId" clId="{572D9F61-DC45-B541-AA5B-B03E5068DE03}" dt="2024-07-16T13:58:56.767" v="672" actId="14100"/>
        <pc:sldMkLst>
          <pc:docMk/>
          <pc:sldMk cId="142018866" sldId="705"/>
        </pc:sldMkLst>
        <pc:spChg chg="mod">
          <ac:chgData name="יהודה טאוב" userId="80c2dbd02819b45c" providerId="LiveId" clId="{572D9F61-DC45-B541-AA5B-B03E5068DE03}" dt="2024-07-16T08:14:10.037" v="204" actId="20577"/>
          <ac:spMkLst>
            <pc:docMk/>
            <pc:sldMk cId="142018866" sldId="705"/>
            <ac:spMk id="2" creationId="{F5673ACD-5021-0411-5B03-A52144E2B4AE}"/>
          </ac:spMkLst>
        </pc:spChg>
        <pc:spChg chg="mod">
          <ac:chgData name="יהודה טאוב" userId="80c2dbd02819b45c" providerId="LiveId" clId="{572D9F61-DC45-B541-AA5B-B03E5068DE03}" dt="2024-07-16T13:58:56.767" v="672" actId="14100"/>
          <ac:spMkLst>
            <pc:docMk/>
            <pc:sldMk cId="142018866" sldId="705"/>
            <ac:spMk id="3" creationId="{9102FC66-C4B5-4B6E-AF5D-B21AD189B409}"/>
          </ac:spMkLst>
        </pc:spChg>
        <pc:picChg chg="add mod">
          <ac:chgData name="יהודה טאוב" userId="80c2dbd02819b45c" providerId="LiveId" clId="{572D9F61-DC45-B541-AA5B-B03E5068DE03}" dt="2024-07-16T03:45:34.597" v="128" actId="1076"/>
          <ac:picMkLst>
            <pc:docMk/>
            <pc:sldMk cId="142018866" sldId="705"/>
            <ac:picMk id="7" creationId="{E9E6A6C2-EE07-4BCF-9877-367F21A6B5EE}"/>
          </ac:picMkLst>
        </pc:picChg>
      </pc:sldChg>
      <pc:sldChg chg="addSp modSp new addAnim">
        <pc:chgData name="יהודה טאוב" userId="80c2dbd02819b45c" providerId="LiveId" clId="{572D9F61-DC45-B541-AA5B-B03E5068DE03}" dt="2024-07-17T04:39:57.300" v="1329" actId="27696"/>
        <pc:sldMkLst>
          <pc:docMk/>
          <pc:sldMk cId="2401840362" sldId="706"/>
        </pc:sldMkLst>
        <pc:spChg chg="mod">
          <ac:chgData name="יהודה טאוב" userId="80c2dbd02819b45c" providerId="LiveId" clId="{572D9F61-DC45-B541-AA5B-B03E5068DE03}" dt="2024-07-16T08:38:56.463" v="296" actId="20577"/>
          <ac:spMkLst>
            <pc:docMk/>
            <pc:sldMk cId="2401840362" sldId="706"/>
            <ac:spMk id="2" creationId="{5B72D4AF-6FEC-4044-565F-0241F8DD1C6C}"/>
          </ac:spMkLst>
        </pc:spChg>
        <pc:spChg chg="mod">
          <ac:chgData name="יהודה טאוב" userId="80c2dbd02819b45c" providerId="LiveId" clId="{572D9F61-DC45-B541-AA5B-B03E5068DE03}" dt="2024-07-16T08:40:07.859" v="305" actId="14100"/>
          <ac:spMkLst>
            <pc:docMk/>
            <pc:sldMk cId="2401840362" sldId="706"/>
            <ac:spMk id="3" creationId="{CA917C30-2250-3505-E289-4AACF3387C88}"/>
          </ac:spMkLst>
        </pc:spChg>
        <pc:picChg chg="add mod">
          <ac:chgData name="יהודה טאוב" userId="80c2dbd02819b45c" providerId="LiveId" clId="{572D9F61-DC45-B541-AA5B-B03E5068DE03}" dt="2024-07-16T08:39:59.614" v="304" actId="1076"/>
          <ac:picMkLst>
            <pc:docMk/>
            <pc:sldMk cId="2401840362" sldId="706"/>
            <ac:picMk id="7" creationId="{E12CAE42-3836-1B79-A66A-2433F0EF7EE7}"/>
          </ac:picMkLst>
        </pc:picChg>
      </pc:sldChg>
      <pc:sldChg chg="modSp new addAnim">
        <pc:chgData name="יהודה טאוב" userId="80c2dbd02819b45c" providerId="LiveId" clId="{572D9F61-DC45-B541-AA5B-B03E5068DE03}" dt="2024-07-17T04:40:19.756" v="1330" actId="27696"/>
        <pc:sldMkLst>
          <pc:docMk/>
          <pc:sldMk cId="162723070" sldId="707"/>
        </pc:sldMkLst>
        <pc:spChg chg="mod">
          <ac:chgData name="יהודה טאוב" userId="80c2dbd02819b45c" providerId="LiveId" clId="{572D9F61-DC45-B541-AA5B-B03E5068DE03}" dt="2024-07-16T08:41:49.989" v="332" actId="20577"/>
          <ac:spMkLst>
            <pc:docMk/>
            <pc:sldMk cId="162723070" sldId="707"/>
            <ac:spMk id="2" creationId="{16174993-A650-F2A0-3F24-CAFF54325CDB}"/>
          </ac:spMkLst>
        </pc:spChg>
        <pc:spChg chg="mod">
          <ac:chgData name="יהודה טאוב" userId="80c2dbd02819b45c" providerId="LiveId" clId="{572D9F61-DC45-B541-AA5B-B03E5068DE03}" dt="2024-07-16T08:46:44.700" v="334" actId="22"/>
          <ac:spMkLst>
            <pc:docMk/>
            <pc:sldMk cId="162723070" sldId="707"/>
            <ac:spMk id="3" creationId="{9531F6C3-94AC-BC08-E48D-D9155E9CB90A}"/>
          </ac:spMkLst>
        </pc:spChg>
      </pc:sldChg>
      <pc:sldChg chg="addSp modSp new addAnim">
        <pc:chgData name="יהודה טאוב" userId="80c2dbd02819b45c" providerId="LiveId" clId="{572D9F61-DC45-B541-AA5B-B03E5068DE03}" dt="2024-07-17T03:58:32.147" v="1206" actId="27696"/>
        <pc:sldMkLst>
          <pc:docMk/>
          <pc:sldMk cId="1071135605" sldId="708"/>
        </pc:sldMkLst>
        <pc:spChg chg="mod">
          <ac:chgData name="יהודה טאוב" userId="80c2dbd02819b45c" providerId="LiveId" clId="{572D9F61-DC45-B541-AA5B-B03E5068DE03}" dt="2024-07-16T08:51:46.215" v="366" actId="20577"/>
          <ac:spMkLst>
            <pc:docMk/>
            <pc:sldMk cId="1071135605" sldId="708"/>
            <ac:spMk id="2" creationId="{07E00341-4436-0C99-E3AA-A5B6B69FB714}"/>
          </ac:spMkLst>
        </pc:spChg>
        <pc:spChg chg="mod">
          <ac:chgData name="יהודה טאוב" userId="80c2dbd02819b45c" providerId="LiveId" clId="{572D9F61-DC45-B541-AA5B-B03E5068DE03}" dt="2024-07-17T03:58:00.731" v="1205" actId="1576"/>
          <ac:spMkLst>
            <pc:docMk/>
            <pc:sldMk cId="1071135605" sldId="708"/>
            <ac:spMk id="3" creationId="{1442839C-0B5E-62DB-1728-B570150D35C1}"/>
          </ac:spMkLst>
        </pc:spChg>
        <pc:picChg chg="add mod">
          <ac:chgData name="יהודה טאוב" userId="80c2dbd02819b45c" providerId="LiveId" clId="{572D9F61-DC45-B541-AA5B-B03E5068DE03}" dt="2024-07-16T08:51:15.030" v="343" actId="1076"/>
          <ac:picMkLst>
            <pc:docMk/>
            <pc:sldMk cId="1071135605" sldId="708"/>
            <ac:picMk id="7" creationId="{89670703-D361-CCC9-5BD5-B10EB860FA96}"/>
          </ac:picMkLst>
        </pc:picChg>
      </pc:sldChg>
      <pc:sldChg chg="addSp delSp modSp new add del">
        <pc:chgData name="יהודה טאוב" userId="80c2dbd02819b45c" providerId="LiveId" clId="{572D9F61-DC45-B541-AA5B-B03E5068DE03}" dt="2024-07-16T13:58:27.801" v="671" actId="22"/>
        <pc:sldMkLst>
          <pc:docMk/>
          <pc:sldMk cId="1475788459" sldId="709"/>
        </pc:sldMkLst>
        <pc:spChg chg="del">
          <ac:chgData name="יהודה טאוב" userId="80c2dbd02819b45c" providerId="LiveId" clId="{572D9F61-DC45-B541-AA5B-B03E5068DE03}" dt="2024-07-16T09:42:53.383" v="488" actId="931"/>
          <ac:spMkLst>
            <pc:docMk/>
            <pc:sldMk cId="1475788459" sldId="709"/>
            <ac:spMk id="3" creationId="{4C9995EE-0928-EB7F-EF1E-4D149D59E15A}"/>
          </ac:spMkLst>
        </pc:spChg>
        <pc:spChg chg="add del">
          <ac:chgData name="יהודה טאוב" userId="80c2dbd02819b45c" providerId="LiveId" clId="{572D9F61-DC45-B541-AA5B-B03E5068DE03}" dt="2024-07-16T09:42:01.291" v="487" actId="22"/>
          <ac:spMkLst>
            <pc:docMk/>
            <pc:sldMk cId="1475788459" sldId="709"/>
            <ac:spMk id="6" creationId="{4575FD2A-C8BB-112C-AB5C-98282DFC9ADC}"/>
          </ac:spMkLst>
        </pc:spChg>
        <pc:picChg chg="add mod ord modCrop">
          <ac:chgData name="יהודה טאוב" userId="80c2dbd02819b45c" providerId="LiveId" clId="{572D9F61-DC45-B541-AA5B-B03E5068DE03}" dt="2024-07-16T09:43:28.810" v="495" actId="1076"/>
          <ac:picMkLst>
            <pc:docMk/>
            <pc:sldMk cId="1475788459" sldId="709"/>
            <ac:picMk id="7" creationId="{26493318-3F7E-8BAA-666A-9B91A9733D99}"/>
          </ac:picMkLst>
        </pc:picChg>
      </pc:sldChg>
      <pc:sldChg chg="modSp add del">
        <pc:chgData name="יהודה טאוב" userId="80c2dbd02819b45c" providerId="LiveId" clId="{572D9F61-DC45-B541-AA5B-B03E5068DE03}" dt="2024-07-16T13:10:08.385" v="517" actId="2696"/>
        <pc:sldMkLst>
          <pc:docMk/>
          <pc:sldMk cId="802084088" sldId="710"/>
        </pc:sldMkLst>
        <pc:spChg chg="mod">
          <ac:chgData name="יהודה טאוב" userId="80c2dbd02819b45c" providerId="LiveId" clId="{572D9F61-DC45-B541-AA5B-B03E5068DE03}" dt="2024-07-16T13:07:15.101" v="515" actId="27636"/>
          <ac:spMkLst>
            <pc:docMk/>
            <pc:sldMk cId="802084088" sldId="710"/>
            <ac:spMk id="3" creationId="{CA917C30-2250-3505-E289-4AACF3387C88}"/>
          </ac:spMkLst>
        </pc:spChg>
      </pc:sldChg>
      <pc:sldChg chg="modSp add mod setBg addAnim">
        <pc:chgData name="יהודה טאוב" userId="80c2dbd02819b45c" providerId="LiveId" clId="{572D9F61-DC45-B541-AA5B-B03E5068DE03}" dt="2024-07-17T06:32:28.810" v="1331" actId="27696"/>
        <pc:sldMkLst>
          <pc:docMk/>
          <pc:sldMk cId="3430558621" sldId="711"/>
        </pc:sldMkLst>
        <pc:spChg chg="mod">
          <ac:chgData name="יהודה טאוב" userId="80c2dbd02819b45c" providerId="LiveId" clId="{572D9F61-DC45-B541-AA5B-B03E5068DE03}" dt="2024-07-16T13:07:14.612" v="513" actId="113"/>
          <ac:spMkLst>
            <pc:docMk/>
            <pc:sldMk cId="3430558621" sldId="711"/>
            <ac:spMk id="2" creationId="{5B72D4AF-6FEC-4044-565F-0241F8DD1C6C}"/>
          </ac:spMkLst>
        </pc:spChg>
        <pc:spChg chg="mod">
          <ac:chgData name="יהודה טאוב" userId="80c2dbd02819b45c" providerId="LiveId" clId="{572D9F61-DC45-B541-AA5B-B03E5068DE03}" dt="2024-07-16T13:07:14.788" v="514" actId="27636"/>
          <ac:spMkLst>
            <pc:docMk/>
            <pc:sldMk cId="3430558621" sldId="711"/>
            <ac:spMk id="3" creationId="{CA917C30-2250-3505-E289-4AACF3387C88}"/>
          </ac:spMkLst>
        </pc:spChg>
      </pc:sldChg>
      <pc:sldChg chg="addSp delSp modSp new">
        <pc:chgData name="יהודה טאוב" userId="80c2dbd02819b45c" providerId="LiveId" clId="{572D9F61-DC45-B541-AA5B-B03E5068DE03}" dt="2024-07-16T13:14:18.241" v="549" actId="1076"/>
        <pc:sldMkLst>
          <pc:docMk/>
          <pc:sldMk cId="1010437120" sldId="712"/>
        </pc:sldMkLst>
        <pc:spChg chg="mod">
          <ac:chgData name="יהודה טאוב" userId="80c2dbd02819b45c" providerId="LiveId" clId="{572D9F61-DC45-B541-AA5B-B03E5068DE03}" dt="2024-07-16T13:11:38.725" v="526" actId="22"/>
          <ac:spMkLst>
            <pc:docMk/>
            <pc:sldMk cId="1010437120" sldId="712"/>
            <ac:spMk id="2" creationId="{79700FFE-CE29-2ED0-77EB-34622FCC7617}"/>
          </ac:spMkLst>
        </pc:spChg>
        <pc:spChg chg="add del mod">
          <ac:chgData name="יהודה טאוב" userId="80c2dbd02819b45c" providerId="LiveId" clId="{572D9F61-DC45-B541-AA5B-B03E5068DE03}" dt="2024-07-16T13:12:11.299" v="534" actId="22"/>
          <ac:spMkLst>
            <pc:docMk/>
            <pc:sldMk cId="1010437120" sldId="712"/>
            <ac:spMk id="9" creationId="{EC2D8922-26B8-0BAD-EAA5-8B32406673CB}"/>
          </ac:spMkLst>
        </pc:spChg>
        <pc:spChg chg="add">
          <ac:chgData name="יהודה טאוב" userId="80c2dbd02819b45c" providerId="LiveId" clId="{572D9F61-DC45-B541-AA5B-B03E5068DE03}" dt="2024-07-16T13:12:30.110" v="536" actId="139"/>
          <ac:spMkLst>
            <pc:docMk/>
            <pc:sldMk cId="1010437120" sldId="712"/>
            <ac:spMk id="10" creationId="{DD92BC11-9AF8-A8A6-A785-F26B6B870FF9}"/>
          </ac:spMkLst>
        </pc:spChg>
        <pc:spChg chg="add del">
          <ac:chgData name="יהודה טאוב" userId="80c2dbd02819b45c" providerId="LiveId" clId="{572D9F61-DC45-B541-AA5B-B03E5068DE03}" dt="2024-07-16T13:12:42.845" v="539" actId="478"/>
          <ac:spMkLst>
            <pc:docMk/>
            <pc:sldMk cId="1010437120" sldId="712"/>
            <ac:spMk id="11" creationId="{40667584-13DB-2151-28A9-2059BDF27766}"/>
          </ac:spMkLst>
        </pc:spChg>
        <pc:spChg chg="add mod">
          <ac:chgData name="יהודה טאוב" userId="80c2dbd02819b45c" providerId="LiveId" clId="{572D9F61-DC45-B541-AA5B-B03E5068DE03}" dt="2024-07-16T13:14:18.241" v="549" actId="1076"/>
          <ac:spMkLst>
            <pc:docMk/>
            <pc:sldMk cId="1010437120" sldId="712"/>
            <ac:spMk id="12" creationId="{3E507A69-EF16-43D4-C67F-CA3A306AE7EB}"/>
          </ac:spMkLst>
        </pc:spChg>
        <pc:picChg chg="add mod">
          <ac:chgData name="יהודה טאוב" userId="80c2dbd02819b45c" providerId="LiveId" clId="{572D9F61-DC45-B541-AA5B-B03E5068DE03}" dt="2024-07-16T13:12:41.353" v="538" actId="1076"/>
          <ac:picMkLst>
            <pc:docMk/>
            <pc:sldMk cId="1010437120" sldId="712"/>
            <ac:picMk id="7" creationId="{EDB6B5A6-F4E9-42DF-4C6E-1800F991B709}"/>
          </ac:picMkLst>
        </pc:picChg>
      </pc:sldChg>
      <pc:sldChg chg="addSp delSp modSp new mod modClrScheme addAnim chgLayout">
        <pc:chgData name="יהודה טאוב" userId="80c2dbd02819b45c" providerId="LiveId" clId="{572D9F61-DC45-B541-AA5B-B03E5068DE03}" dt="2024-07-17T04:23:25.411" v="1322" actId="1076"/>
        <pc:sldMkLst>
          <pc:docMk/>
          <pc:sldMk cId="1089163838" sldId="713"/>
        </pc:sldMkLst>
        <pc:spChg chg="del">
          <ac:chgData name="יהודה טאוב" userId="80c2dbd02819b45c" providerId="LiveId" clId="{572D9F61-DC45-B541-AA5B-B03E5068DE03}" dt="2024-07-16T13:16:06.791" v="551" actId="700"/>
          <ac:spMkLst>
            <pc:docMk/>
            <pc:sldMk cId="1089163838" sldId="713"/>
            <ac:spMk id="2" creationId="{7956404F-1AA1-03E1-77CB-D55A34E19B63}"/>
          </ac:spMkLst>
        </pc:spChg>
        <pc:spChg chg="del">
          <ac:chgData name="יהודה טאוב" userId="80c2dbd02819b45c" providerId="LiveId" clId="{572D9F61-DC45-B541-AA5B-B03E5068DE03}" dt="2024-07-16T13:16:06.791" v="551" actId="700"/>
          <ac:spMkLst>
            <pc:docMk/>
            <pc:sldMk cId="1089163838" sldId="713"/>
            <ac:spMk id="3" creationId="{3EAECAA9-EC07-FB8C-FB8C-C3CC8FC41E08}"/>
          </ac:spMkLst>
        </pc:spChg>
        <pc:spChg chg="mod ord">
          <ac:chgData name="יהודה טאוב" userId="80c2dbd02819b45c" providerId="LiveId" clId="{572D9F61-DC45-B541-AA5B-B03E5068DE03}" dt="2024-07-16T13:16:06.791" v="551" actId="700"/>
          <ac:spMkLst>
            <pc:docMk/>
            <pc:sldMk cId="1089163838" sldId="713"/>
            <ac:spMk id="4" creationId="{B2519BA5-0B8D-5D33-C411-534AA86E8C51}"/>
          </ac:spMkLst>
        </pc:spChg>
        <pc:picChg chg="add mod">
          <ac:chgData name="יהודה טאוב" userId="80c2dbd02819b45c" providerId="LiveId" clId="{572D9F61-DC45-B541-AA5B-B03E5068DE03}" dt="2024-07-17T04:23:25.411" v="1322" actId="1076"/>
          <ac:picMkLst>
            <pc:docMk/>
            <pc:sldMk cId="1089163838" sldId="713"/>
            <ac:picMk id="2" creationId="{CB379550-424F-E451-D539-AAC8AB6E78AD}"/>
          </ac:picMkLst>
        </pc:picChg>
        <pc:picChg chg="add mod">
          <ac:chgData name="יהודה טאוב" userId="80c2dbd02819b45c" providerId="LiveId" clId="{572D9F61-DC45-B541-AA5B-B03E5068DE03}" dt="2024-07-16T13:17:21.412" v="566" actId="1076"/>
          <ac:picMkLst>
            <pc:docMk/>
            <pc:sldMk cId="1089163838" sldId="713"/>
            <ac:picMk id="7" creationId="{DC176B5D-46CD-E7EA-60FC-95D8648A3EE5}"/>
          </ac:picMkLst>
        </pc:picChg>
      </pc:sldChg>
      <pc:sldChg chg="addSp modSp new add del addAnim">
        <pc:chgData name="יהודה טאוב" userId="80c2dbd02819b45c" providerId="LiveId" clId="{572D9F61-DC45-B541-AA5B-B03E5068DE03}" dt="2024-07-17T04:32:57.063" v="1328" actId="1576"/>
        <pc:sldMkLst>
          <pc:docMk/>
          <pc:sldMk cId="1040620105" sldId="714"/>
        </pc:sldMkLst>
        <pc:spChg chg="mod">
          <ac:chgData name="יהודה טאוב" userId="80c2dbd02819b45c" providerId="LiveId" clId="{572D9F61-DC45-B541-AA5B-B03E5068DE03}" dt="2024-07-16T14:42:31.990" v="816" actId="20577"/>
          <ac:spMkLst>
            <pc:docMk/>
            <pc:sldMk cId="1040620105" sldId="714"/>
            <ac:spMk id="2" creationId="{82749764-6C8F-AF38-601F-93EE247540D3}"/>
          </ac:spMkLst>
        </pc:spChg>
        <pc:spChg chg="mod">
          <ac:chgData name="יהודה טאוב" userId="80c2dbd02819b45c" providerId="LiveId" clId="{572D9F61-DC45-B541-AA5B-B03E5068DE03}" dt="2024-07-17T04:32:57.063" v="1328" actId="1576"/>
          <ac:spMkLst>
            <pc:docMk/>
            <pc:sldMk cId="1040620105" sldId="714"/>
            <ac:spMk id="3" creationId="{4B2E40F0-242D-C70E-7C98-5683A8B0E0FF}"/>
          </ac:spMkLst>
        </pc:spChg>
        <pc:picChg chg="add mod">
          <ac:chgData name="יהודה טאוב" userId="80c2dbd02819b45c" providerId="LiveId" clId="{572D9F61-DC45-B541-AA5B-B03E5068DE03}" dt="2024-07-16T14:42:55.924" v="818" actId="1076"/>
          <ac:picMkLst>
            <pc:docMk/>
            <pc:sldMk cId="1040620105" sldId="714"/>
            <ac:picMk id="7" creationId="{B18AAB70-E0B3-187D-F076-3988541835A3}"/>
          </ac:picMkLst>
        </pc:picChg>
        <pc:picChg chg="add mod">
          <ac:chgData name="יהודה טאוב" userId="80c2dbd02819b45c" providerId="LiveId" clId="{572D9F61-DC45-B541-AA5B-B03E5068DE03}" dt="2024-07-16T14:01:36.750" v="682" actId="1076"/>
          <ac:picMkLst>
            <pc:docMk/>
            <pc:sldMk cId="1040620105" sldId="714"/>
            <ac:picMk id="10" creationId="{15216C1F-01BC-46E4-784B-4668D539301F}"/>
          </ac:picMkLst>
        </pc:picChg>
      </pc:sldChg>
      <pc:sldChg chg="addSp modSp new addAnim">
        <pc:chgData name="יהודה טאוב" userId="80c2dbd02819b45c" providerId="LiveId" clId="{572D9F61-DC45-B541-AA5B-B03E5068DE03}" dt="2024-07-16T14:04:35.886" v="704" actId="27696"/>
        <pc:sldMkLst>
          <pc:docMk/>
          <pc:sldMk cId="3263351637" sldId="715"/>
        </pc:sldMkLst>
        <pc:picChg chg="add mod">
          <ac:chgData name="יהודה טאוב" userId="80c2dbd02819b45c" providerId="LiveId" clId="{572D9F61-DC45-B541-AA5B-B03E5068DE03}" dt="2024-07-16T14:03:35.429" v="693" actId="1076"/>
          <ac:picMkLst>
            <pc:docMk/>
            <pc:sldMk cId="3263351637" sldId="715"/>
            <ac:picMk id="7" creationId="{EC153976-1458-9F53-903E-ADCD049003C9}"/>
          </ac:picMkLst>
        </pc:picChg>
        <pc:picChg chg="add mod">
          <ac:chgData name="יהודה טאוב" userId="80c2dbd02819b45c" providerId="LiveId" clId="{572D9F61-DC45-B541-AA5B-B03E5068DE03}" dt="2024-07-16T14:03:32.136" v="692" actId="1076"/>
          <ac:picMkLst>
            <pc:docMk/>
            <pc:sldMk cId="3263351637" sldId="715"/>
            <ac:picMk id="10" creationId="{7576BED3-612D-44DB-EA80-6E4A24D0BA0D}"/>
          </ac:picMkLst>
        </pc:picChg>
        <pc:picChg chg="add mod">
          <ac:chgData name="יהודה טאוב" userId="80c2dbd02819b45c" providerId="LiveId" clId="{572D9F61-DC45-B541-AA5B-B03E5068DE03}" dt="2024-07-16T14:03:59.540" v="700" actId="1076"/>
          <ac:picMkLst>
            <pc:docMk/>
            <pc:sldMk cId="3263351637" sldId="715"/>
            <ac:picMk id="13" creationId="{83B594E4-E3C4-9FA0-104E-6FDE33D69FDF}"/>
          </ac:picMkLst>
        </pc:picChg>
      </pc:sldChg>
      <pc:sldChg chg="addSp delSp modSp new addAnim">
        <pc:chgData name="יהודה טאוב" userId="80c2dbd02819b45c" providerId="LiveId" clId="{572D9F61-DC45-B541-AA5B-B03E5068DE03}" dt="2024-07-16T14:16:41.551" v="776" actId="27696"/>
        <pc:sldMkLst>
          <pc:docMk/>
          <pc:sldMk cId="323738351" sldId="716"/>
        </pc:sldMkLst>
        <pc:spChg chg="mod">
          <ac:chgData name="יהודה טאוב" userId="80c2dbd02819b45c" providerId="LiveId" clId="{572D9F61-DC45-B541-AA5B-B03E5068DE03}" dt="2024-07-16T14:14:55.196" v="765" actId="20577"/>
          <ac:spMkLst>
            <pc:docMk/>
            <pc:sldMk cId="323738351" sldId="716"/>
            <ac:spMk id="2" creationId="{278ED254-6E1F-298B-FC11-C71561EB0786}"/>
          </ac:spMkLst>
        </pc:spChg>
        <pc:spChg chg="del">
          <ac:chgData name="יהודה טאוב" userId="80c2dbd02819b45c" providerId="LiveId" clId="{572D9F61-DC45-B541-AA5B-B03E5068DE03}" dt="2024-07-16T14:15:38.773" v="766" actId="22"/>
          <ac:spMkLst>
            <pc:docMk/>
            <pc:sldMk cId="323738351" sldId="716"/>
            <ac:spMk id="3" creationId="{E2DE77F7-64CF-5F67-7273-9989471FB117}"/>
          </ac:spMkLst>
        </pc:spChg>
        <pc:picChg chg="add mod">
          <ac:chgData name="יהודה טאוב" userId="80c2dbd02819b45c" providerId="LiveId" clId="{572D9F61-DC45-B541-AA5B-B03E5068DE03}" dt="2024-07-16T14:15:43.709" v="767" actId="1076"/>
          <ac:picMkLst>
            <pc:docMk/>
            <pc:sldMk cId="323738351" sldId="716"/>
            <ac:picMk id="7" creationId="{F6292990-A8FD-0D96-D141-7B86576D0238}"/>
          </ac:picMkLst>
        </pc:picChg>
        <pc:picChg chg="add mod">
          <ac:chgData name="יהודה טאוב" userId="80c2dbd02819b45c" providerId="LiveId" clId="{572D9F61-DC45-B541-AA5B-B03E5068DE03}" dt="2024-07-16T14:15:57.292" v="769" actId="1076"/>
          <ac:picMkLst>
            <pc:docMk/>
            <pc:sldMk cId="323738351" sldId="716"/>
            <ac:picMk id="10" creationId="{EC6D5721-532E-8F32-0A85-8646F660A24A}"/>
          </ac:picMkLst>
        </pc:picChg>
        <pc:picChg chg="add mod">
          <ac:chgData name="יהודה טאוב" userId="80c2dbd02819b45c" providerId="LiveId" clId="{572D9F61-DC45-B541-AA5B-B03E5068DE03}" dt="2024-07-16T14:16:07.747" v="772" actId="1076"/>
          <ac:picMkLst>
            <pc:docMk/>
            <pc:sldMk cId="323738351" sldId="716"/>
            <ac:picMk id="13" creationId="{36C0596A-CE46-11B8-CC4C-9CF2ACB73C3A}"/>
          </ac:picMkLst>
        </pc:picChg>
      </pc:sldChg>
      <pc:sldChg chg="modSp new">
        <pc:chgData name="יהודה טאוב" userId="80c2dbd02819b45c" providerId="LiveId" clId="{572D9F61-DC45-B541-AA5B-B03E5068DE03}" dt="2024-07-16T15:03:02.273" v="886" actId="20577"/>
        <pc:sldMkLst>
          <pc:docMk/>
          <pc:sldMk cId="2222700776" sldId="717"/>
        </pc:sldMkLst>
        <pc:spChg chg="mod">
          <ac:chgData name="יהודה טאוב" userId="80c2dbd02819b45c" providerId="LiveId" clId="{572D9F61-DC45-B541-AA5B-B03E5068DE03}" dt="2024-07-16T15:03:02.273" v="886" actId="20577"/>
          <ac:spMkLst>
            <pc:docMk/>
            <pc:sldMk cId="2222700776" sldId="717"/>
            <ac:spMk id="2" creationId="{5D88D1D8-7ABB-E730-5A12-12838EA48BC3}"/>
          </ac:spMkLst>
        </pc:spChg>
        <pc:spChg chg="mod">
          <ac:chgData name="יהודה טאוב" userId="80c2dbd02819b45c" providerId="LiveId" clId="{572D9F61-DC45-B541-AA5B-B03E5068DE03}" dt="2024-07-16T15:02:41.222" v="860" actId="22"/>
          <ac:spMkLst>
            <pc:docMk/>
            <pc:sldMk cId="2222700776" sldId="717"/>
            <ac:spMk id="3" creationId="{FB1F938F-345B-D56D-D494-712E9CB35341}"/>
          </ac:spMkLst>
        </pc:spChg>
      </pc:sldChg>
      <pc:sldChg chg="addSp delSp modSp new del addAnim delAnim">
        <pc:chgData name="יהודה טאוב" userId="80c2dbd02819b45c" providerId="LiveId" clId="{572D9F61-DC45-B541-AA5B-B03E5068DE03}" dt="2024-07-17T03:45:42.251" v="1165" actId="2696"/>
        <pc:sldMkLst>
          <pc:docMk/>
          <pc:sldMk cId="2651982905" sldId="718"/>
        </pc:sldMkLst>
        <pc:spChg chg="mod">
          <ac:chgData name="יהודה טאוב" userId="80c2dbd02819b45c" providerId="LiveId" clId="{572D9F61-DC45-B541-AA5B-B03E5068DE03}" dt="2024-07-16T15:03:44.614" v="916" actId="20577"/>
          <ac:spMkLst>
            <pc:docMk/>
            <pc:sldMk cId="2651982905" sldId="718"/>
            <ac:spMk id="2" creationId="{2DD79E18-AA55-3725-EF1C-11DD2C3AEB46}"/>
          </ac:spMkLst>
        </pc:spChg>
        <pc:spChg chg="del">
          <ac:chgData name="יהודה טאוב" userId="80c2dbd02819b45c" providerId="LiveId" clId="{572D9F61-DC45-B541-AA5B-B03E5068DE03}" dt="2024-07-17T00:18:56.897" v="1062"/>
          <ac:spMkLst>
            <pc:docMk/>
            <pc:sldMk cId="2651982905" sldId="718"/>
            <ac:spMk id="3" creationId="{468289AE-D60A-2AE4-2278-02E8BD9D6171}"/>
          </ac:spMkLst>
        </pc:spChg>
        <pc:spChg chg="add del mod">
          <ac:chgData name="יהודה טאוב" userId="80c2dbd02819b45c" providerId="LiveId" clId="{572D9F61-DC45-B541-AA5B-B03E5068DE03}" dt="2024-07-17T03:42:52.654" v="1158"/>
          <ac:spMkLst>
            <pc:docMk/>
            <pc:sldMk cId="2651982905" sldId="718"/>
            <ac:spMk id="6" creationId="{C0F021D6-3D90-D458-6140-4E48689E4CC7}"/>
          </ac:spMkLst>
        </pc:spChg>
        <pc:spChg chg="add del mod">
          <ac:chgData name="יהודה טאוב" userId="80c2dbd02819b45c" providerId="LiveId" clId="{572D9F61-DC45-B541-AA5B-B03E5068DE03}" dt="2024-07-17T03:43:39.233" v="1160"/>
          <ac:spMkLst>
            <pc:docMk/>
            <pc:sldMk cId="2651982905" sldId="718"/>
            <ac:spMk id="9" creationId="{5E340864-1FA0-8E91-F0A4-E2F0F40EC5DF}"/>
          </ac:spMkLst>
        </pc:spChg>
        <pc:spChg chg="add">
          <ac:chgData name="יהודה טאוב" userId="80c2dbd02819b45c" providerId="LiveId" clId="{572D9F61-DC45-B541-AA5B-B03E5068DE03}" dt="2024-07-17T03:44:48.873" v="1161" actId="22"/>
          <ac:spMkLst>
            <pc:docMk/>
            <pc:sldMk cId="2651982905" sldId="718"/>
            <ac:spMk id="12" creationId="{EFDF0E34-0F0A-619B-B4F8-57E28DC328F4}"/>
          </ac:spMkLst>
        </pc:spChg>
        <pc:picChg chg="add del mod ord">
          <ac:chgData name="יהודה טאוב" userId="80c2dbd02819b45c" providerId="LiveId" clId="{572D9F61-DC45-B541-AA5B-B03E5068DE03}" dt="2024-07-17T03:42:44.699" v="1157" actId="478"/>
          <ac:picMkLst>
            <pc:docMk/>
            <pc:sldMk cId="2651982905" sldId="718"/>
            <ac:picMk id="5" creationId="{FE69A752-3285-6FF8-FC78-C46020736CF0}"/>
          </ac:picMkLst>
        </pc:picChg>
        <pc:picChg chg="add del mod ord">
          <ac:chgData name="יהודה טאוב" userId="80c2dbd02819b45c" providerId="LiveId" clId="{572D9F61-DC45-B541-AA5B-B03E5068DE03}" dt="2024-07-17T03:43:32.597" v="1159" actId="478"/>
          <ac:picMkLst>
            <pc:docMk/>
            <pc:sldMk cId="2651982905" sldId="718"/>
            <ac:picMk id="7" creationId="{E3B89480-7F46-F410-37BF-68D71CA4681A}"/>
          </ac:picMkLst>
        </pc:picChg>
        <pc:picChg chg="add mod ord">
          <ac:chgData name="יהודה טאוב" userId="80c2dbd02819b45c" providerId="LiveId" clId="{572D9F61-DC45-B541-AA5B-B03E5068DE03}" dt="2024-07-17T03:43:39.233" v="1160"/>
          <ac:picMkLst>
            <pc:docMk/>
            <pc:sldMk cId="2651982905" sldId="718"/>
            <ac:picMk id="10" creationId="{8BC0C1F0-A9CD-3A02-76A9-39C868E5441A}"/>
          </ac:picMkLst>
        </pc:picChg>
      </pc:sldChg>
      <pc:sldChg chg="addSp delSp modSp new">
        <pc:chgData name="יהודה טאוב" userId="80c2dbd02819b45c" providerId="LiveId" clId="{572D9F61-DC45-B541-AA5B-B03E5068DE03}" dt="2024-07-16T15:26:11.642" v="1018" actId="14100"/>
        <pc:sldMkLst>
          <pc:docMk/>
          <pc:sldMk cId="152144571" sldId="719"/>
        </pc:sldMkLst>
        <pc:spChg chg="mod">
          <ac:chgData name="יהודה טאוב" userId="80c2dbd02819b45c" providerId="LiveId" clId="{572D9F61-DC45-B541-AA5B-B03E5068DE03}" dt="2024-07-16T15:23:03.271" v="1007" actId="20577"/>
          <ac:spMkLst>
            <pc:docMk/>
            <pc:sldMk cId="152144571" sldId="719"/>
            <ac:spMk id="2" creationId="{13071584-BBEE-38D0-48F0-8D9BAEC6FCC4}"/>
          </ac:spMkLst>
        </pc:spChg>
        <pc:spChg chg="mod">
          <ac:chgData name="יהודה טאוב" userId="80c2dbd02819b45c" providerId="LiveId" clId="{572D9F61-DC45-B541-AA5B-B03E5068DE03}" dt="2024-07-16T15:26:11.642" v="1018" actId="14100"/>
          <ac:spMkLst>
            <pc:docMk/>
            <pc:sldMk cId="152144571" sldId="719"/>
            <ac:spMk id="3" creationId="{F19D6456-A7F6-87FD-57B5-1F2EFC49C25A}"/>
          </ac:spMkLst>
        </pc:spChg>
        <pc:picChg chg="add del">
          <ac:chgData name="יהודה טאוב" userId="80c2dbd02819b45c" providerId="LiveId" clId="{572D9F61-DC45-B541-AA5B-B03E5068DE03}" dt="2024-07-16T15:25:28.531" v="1014" actId="478"/>
          <ac:picMkLst>
            <pc:docMk/>
            <pc:sldMk cId="152144571" sldId="719"/>
            <ac:picMk id="7" creationId="{202C8F98-D681-C851-0F33-F7A00D5A5CC5}"/>
          </ac:picMkLst>
        </pc:picChg>
        <pc:picChg chg="add mod">
          <ac:chgData name="יהודה טאוב" userId="80c2dbd02819b45c" providerId="LiveId" clId="{572D9F61-DC45-B541-AA5B-B03E5068DE03}" dt="2024-07-16T15:26:03.424" v="1016" actId="1076"/>
          <ac:picMkLst>
            <pc:docMk/>
            <pc:sldMk cId="152144571" sldId="719"/>
            <ac:picMk id="10" creationId="{2B7AF370-FD22-A152-745C-84C270120E42}"/>
          </ac:picMkLst>
        </pc:picChg>
      </pc:sldChg>
      <pc:sldChg chg="addSp modSp new">
        <pc:chgData name="יהודה טאוב" userId="80c2dbd02819b45c" providerId="LiveId" clId="{572D9F61-DC45-B541-AA5B-B03E5068DE03}" dt="2024-07-17T00:24:28.602" v="1105" actId="14100"/>
        <pc:sldMkLst>
          <pc:docMk/>
          <pc:sldMk cId="3331714196" sldId="720"/>
        </pc:sldMkLst>
        <pc:spChg chg="mod">
          <ac:chgData name="יהודה טאוב" userId="80c2dbd02819b45c" providerId="LiveId" clId="{572D9F61-DC45-B541-AA5B-B03E5068DE03}" dt="2024-07-17T00:17:15.684" v="1060" actId="20577"/>
          <ac:spMkLst>
            <pc:docMk/>
            <pc:sldMk cId="3331714196" sldId="720"/>
            <ac:spMk id="2" creationId="{2765CD75-12C4-F274-6301-298979D581A9}"/>
          </ac:spMkLst>
        </pc:spChg>
        <pc:picChg chg="add mod">
          <ac:chgData name="יהודה טאוב" userId="80c2dbd02819b45c" providerId="LiveId" clId="{572D9F61-DC45-B541-AA5B-B03E5068DE03}" dt="2024-07-17T00:24:28.602" v="1105" actId="14100"/>
          <ac:picMkLst>
            <pc:docMk/>
            <pc:sldMk cId="3331714196" sldId="720"/>
            <ac:picMk id="7" creationId="{30083D8C-EEA6-8E2F-75E0-40117C8B3D6B}"/>
          </ac:picMkLst>
        </pc:picChg>
      </pc:sldChg>
      <pc:sldChg chg="addSp delSp modSp add">
        <pc:chgData name="יהודה טאוב" userId="80c2dbd02819b45c" providerId="LiveId" clId="{572D9F61-DC45-B541-AA5B-B03E5068DE03}" dt="2024-07-17T01:34:59.959" v="1151" actId="27636"/>
        <pc:sldMkLst>
          <pc:docMk/>
          <pc:sldMk cId="4103513085" sldId="721"/>
        </pc:sldMkLst>
        <pc:spChg chg="mod">
          <ac:chgData name="יהודה טאוב" userId="80c2dbd02819b45c" providerId="LiveId" clId="{572D9F61-DC45-B541-AA5B-B03E5068DE03}" dt="2024-07-17T01:34:59.959" v="1151" actId="27636"/>
          <ac:spMkLst>
            <pc:docMk/>
            <pc:sldMk cId="4103513085" sldId="721"/>
            <ac:spMk id="3" creationId="{CFBCB363-E023-ECFA-91B1-FC6E0E7B2F9A}"/>
          </ac:spMkLst>
        </pc:spChg>
        <pc:picChg chg="add mod modCrop">
          <ac:chgData name="יהודה טאוב" userId="80c2dbd02819b45c" providerId="LiveId" clId="{572D9F61-DC45-B541-AA5B-B03E5068DE03}" dt="2024-07-17T00:27:32.961" v="1113" actId="1076"/>
          <ac:picMkLst>
            <pc:docMk/>
            <pc:sldMk cId="4103513085" sldId="721"/>
            <ac:picMk id="6" creationId="{61709896-B41F-CFC5-84AB-3E9718F3347B}"/>
          </ac:picMkLst>
        </pc:picChg>
        <pc:picChg chg="del">
          <ac:chgData name="יהודה טאוב" userId="80c2dbd02819b45c" providerId="LiveId" clId="{572D9F61-DC45-B541-AA5B-B03E5068DE03}" dt="2024-07-17T00:26:38.451" v="1107" actId="478"/>
          <ac:picMkLst>
            <pc:docMk/>
            <pc:sldMk cId="4103513085" sldId="721"/>
            <ac:picMk id="7" creationId="{A0DAA126-8C82-DCB6-A2C9-2A08886B2D13}"/>
          </ac:picMkLst>
        </pc:picChg>
      </pc:sldChg>
      <pc:sldChg chg="addSp delSp modSp new">
        <pc:chgData name="יהודה טאוב" userId="80c2dbd02819b45c" providerId="LiveId" clId="{572D9F61-DC45-B541-AA5B-B03E5068DE03}" dt="2024-07-17T04:20:08.901" v="1312" actId="6549"/>
        <pc:sldMkLst>
          <pc:docMk/>
          <pc:sldMk cId="3327419164" sldId="722"/>
        </pc:sldMkLst>
        <pc:spChg chg="mod">
          <ac:chgData name="יהודה טאוב" userId="80c2dbd02819b45c" providerId="LiveId" clId="{572D9F61-DC45-B541-AA5B-B03E5068DE03}" dt="2024-07-17T01:02:36.877" v="1145" actId="20577"/>
          <ac:spMkLst>
            <pc:docMk/>
            <pc:sldMk cId="3327419164" sldId="722"/>
            <ac:spMk id="2" creationId="{99393D5F-E136-945F-D112-221DEB6E82F6}"/>
          </ac:spMkLst>
        </pc:spChg>
        <pc:spChg chg="mod ord">
          <ac:chgData name="יהודה טאוב" userId="80c2dbd02819b45c" providerId="LiveId" clId="{572D9F61-DC45-B541-AA5B-B03E5068DE03}" dt="2024-07-17T04:20:08.901" v="1312" actId="6549"/>
          <ac:spMkLst>
            <pc:docMk/>
            <pc:sldMk cId="3327419164" sldId="722"/>
            <ac:spMk id="3" creationId="{C328DB22-0000-6918-96DB-0D7BBC2FFF3A}"/>
          </ac:spMkLst>
        </pc:spChg>
        <pc:picChg chg="add del mod">
          <ac:chgData name="יהודה טאוב" userId="80c2dbd02819b45c" providerId="LiveId" clId="{572D9F61-DC45-B541-AA5B-B03E5068DE03}" dt="2024-07-17T04:17:08.715" v="1280" actId="478"/>
          <ac:picMkLst>
            <pc:docMk/>
            <pc:sldMk cId="3327419164" sldId="722"/>
            <ac:picMk id="7" creationId="{FDC47C97-B5E9-E544-C363-132802588240}"/>
          </ac:picMkLst>
        </pc:picChg>
      </pc:sldChg>
      <pc:sldChg chg="addSp delSp modSp new del addAnim">
        <pc:chgData name="יהודה טאוב" userId="80c2dbd02819b45c" providerId="LiveId" clId="{572D9F61-DC45-B541-AA5B-B03E5068DE03}" dt="2024-07-17T03:57:02.234" v="1192" actId="2696"/>
        <pc:sldMkLst>
          <pc:docMk/>
          <pc:sldMk cId="1579115201" sldId="723"/>
        </pc:sldMkLst>
        <pc:spChg chg="del">
          <ac:chgData name="יהודה טאוב" userId="80c2dbd02819b45c" providerId="LiveId" clId="{572D9F61-DC45-B541-AA5B-B03E5068DE03}" dt="2024-07-17T03:33:31.582" v="1155"/>
          <ac:spMkLst>
            <pc:docMk/>
            <pc:sldMk cId="1579115201" sldId="723"/>
            <ac:spMk id="3" creationId="{0BE65727-C52F-EA3C-C515-092F3DDAA281}"/>
          </ac:spMkLst>
        </pc:spChg>
        <pc:picChg chg="add mod ord">
          <ac:chgData name="יהודה טאוב" userId="80c2dbd02819b45c" providerId="LiveId" clId="{572D9F61-DC45-B541-AA5B-B03E5068DE03}" dt="2024-07-17T03:33:43.518" v="1156" actId="14100"/>
          <ac:picMkLst>
            <pc:docMk/>
            <pc:sldMk cId="1579115201" sldId="723"/>
            <ac:picMk id="5" creationId="{67B2FC3A-F1B1-D54A-3635-E42ED10B1E36}"/>
          </ac:picMkLst>
        </pc:picChg>
      </pc:sldChg>
      <pc:sldChg chg="addSp delSp modSp new addAnim delAnim">
        <pc:chgData name="יהודה טאוב" userId="80c2dbd02819b45c" providerId="LiveId" clId="{572D9F61-DC45-B541-AA5B-B03E5068DE03}" dt="2024-07-17T03:55:49.648" v="1191" actId="27696"/>
        <pc:sldMkLst>
          <pc:docMk/>
          <pc:sldMk cId="3054252507" sldId="724"/>
        </pc:sldMkLst>
        <pc:spChg chg="mod">
          <ac:chgData name="יהודה טאוב" userId="80c2dbd02819b45c" providerId="LiveId" clId="{572D9F61-DC45-B541-AA5B-B03E5068DE03}" dt="2024-07-17T03:54:12.184" v="1184" actId="20577"/>
          <ac:spMkLst>
            <pc:docMk/>
            <pc:sldMk cId="3054252507" sldId="724"/>
            <ac:spMk id="2" creationId="{E543C292-A838-C1E8-E2F0-36BE2F2EEAE0}"/>
          </ac:spMkLst>
        </pc:spChg>
        <pc:spChg chg="del">
          <ac:chgData name="יהודה טאוב" userId="80c2dbd02819b45c" providerId="LiveId" clId="{572D9F61-DC45-B541-AA5B-B03E5068DE03}" dt="2024-07-17T03:46:05.645" v="1166"/>
          <ac:spMkLst>
            <pc:docMk/>
            <pc:sldMk cId="3054252507" sldId="724"/>
            <ac:spMk id="3" creationId="{0E7D517F-7D83-398E-6945-0B40C95D9D20}"/>
          </ac:spMkLst>
        </pc:spChg>
        <pc:spChg chg="add del">
          <ac:chgData name="יהודה טאוב" userId="80c2dbd02819b45c" providerId="LiveId" clId="{572D9F61-DC45-B541-AA5B-B03E5068DE03}" dt="2024-07-17T03:45:34.741" v="1164" actId="22"/>
          <ac:spMkLst>
            <pc:docMk/>
            <pc:sldMk cId="3054252507" sldId="724"/>
            <ac:spMk id="6" creationId="{95974807-E469-FDA4-9D01-6437DF9DD30E}"/>
          </ac:spMkLst>
        </pc:spChg>
        <pc:spChg chg="add mod">
          <ac:chgData name="יהודה טאוב" userId="80c2dbd02819b45c" providerId="LiveId" clId="{572D9F61-DC45-B541-AA5B-B03E5068DE03}" dt="2024-07-17T03:55:37.577" v="1190" actId="20577"/>
          <ac:spMkLst>
            <pc:docMk/>
            <pc:sldMk cId="3054252507" sldId="724"/>
            <ac:spMk id="9" creationId="{1DF1F8EC-B277-51F5-AC61-610DA4C4762C}"/>
          </ac:spMkLst>
        </pc:spChg>
        <pc:picChg chg="add del mod ord">
          <ac:chgData name="יהודה טאוב" userId="80c2dbd02819b45c" providerId="LiveId" clId="{572D9F61-DC45-B541-AA5B-B03E5068DE03}" dt="2024-07-17T03:46:44.576" v="1167" actId="478"/>
          <ac:picMkLst>
            <pc:docMk/>
            <pc:sldMk cId="3054252507" sldId="724"/>
            <ac:picMk id="7" creationId="{86BB783A-18DE-3BF3-07DE-864208DC2F2C}"/>
          </ac:picMkLst>
        </pc:picChg>
      </pc:sldChg>
      <pc:sldChg chg="addSp delSp modSp new">
        <pc:chgData name="יהודה טאוב" userId="80c2dbd02819b45c" providerId="LiveId" clId="{572D9F61-DC45-B541-AA5B-B03E5068DE03}" dt="2024-07-17T06:44:26.486" v="1452" actId="20577"/>
        <pc:sldMkLst>
          <pc:docMk/>
          <pc:sldMk cId="2051087915" sldId="725"/>
        </pc:sldMkLst>
        <pc:spChg chg="mod">
          <ac:chgData name="יהודה טאוב" userId="80c2dbd02819b45c" providerId="LiveId" clId="{572D9F61-DC45-B541-AA5B-B03E5068DE03}" dt="2024-07-17T06:44:26.486" v="1452" actId="20577"/>
          <ac:spMkLst>
            <pc:docMk/>
            <pc:sldMk cId="2051087915" sldId="725"/>
            <ac:spMk id="2" creationId="{F94CE1A0-25B4-8C1D-D1BA-200381A73486}"/>
          </ac:spMkLst>
        </pc:spChg>
        <pc:spChg chg="mod">
          <ac:chgData name="יהודה טאוב" userId="80c2dbd02819b45c" providerId="LiveId" clId="{572D9F61-DC45-B541-AA5B-B03E5068DE03}" dt="2024-07-17T06:39:47.213" v="1431" actId="20577"/>
          <ac:spMkLst>
            <pc:docMk/>
            <pc:sldMk cId="2051087915" sldId="725"/>
            <ac:spMk id="3" creationId="{90A90936-AF72-4DCA-0B65-5F8CF99E8A78}"/>
          </ac:spMkLst>
        </pc:spChg>
        <pc:picChg chg="add mod">
          <ac:chgData name="יהודה טאוב" userId="80c2dbd02819b45c" providerId="LiveId" clId="{572D9F61-DC45-B541-AA5B-B03E5068DE03}" dt="2024-07-17T06:43:53.893" v="1437" actId="1076"/>
          <ac:picMkLst>
            <pc:docMk/>
            <pc:sldMk cId="2051087915" sldId="725"/>
            <ac:picMk id="5" creationId="{34EB9431-5266-2782-9191-72C6E558D3F1}"/>
          </ac:picMkLst>
        </pc:picChg>
        <pc:picChg chg="add del mod">
          <ac:chgData name="יהודה טאוב" userId="80c2dbd02819b45c" providerId="LiveId" clId="{572D9F61-DC45-B541-AA5B-B03E5068DE03}" dt="2024-07-17T06:44:03.510" v="1440" actId="478"/>
          <ac:picMkLst>
            <pc:docMk/>
            <pc:sldMk cId="2051087915" sldId="725"/>
            <ac:picMk id="6" creationId="{A3069BCF-FFF4-26B9-0633-DE17C3DC7BA1}"/>
          </ac:picMkLst>
        </pc:picChg>
        <pc:picChg chg="add mod">
          <ac:chgData name="יהודה טאוב" userId="80c2dbd02819b45c" providerId="LiveId" clId="{572D9F61-DC45-B541-AA5B-B03E5068DE03}" dt="2024-07-17T06:43:59.366" v="1439" actId="1076"/>
          <ac:picMkLst>
            <pc:docMk/>
            <pc:sldMk cId="2051087915" sldId="725"/>
            <ac:picMk id="8" creationId="{66AAF90C-F2DC-0871-E942-99301BCA91EF}"/>
          </ac:picMkLst>
        </pc:picChg>
        <pc:picChg chg="add mod">
          <ac:chgData name="יהודה טאוב" userId="80c2dbd02819b45c" providerId="LiveId" clId="{572D9F61-DC45-B541-AA5B-B03E5068DE03}" dt="2024-07-17T06:43:59.366" v="1439" actId="1076"/>
          <ac:picMkLst>
            <pc:docMk/>
            <pc:sldMk cId="2051087915" sldId="725"/>
            <ac:picMk id="10" creationId="{E20B00FC-756F-1A9D-46CE-F34C8A311E82}"/>
          </ac:picMkLst>
        </pc:picChg>
      </pc:sldChg>
      <pc:sldChg chg="modSp new">
        <pc:chgData name="יהודה טאוב" userId="80c2dbd02819b45c" providerId="LiveId" clId="{572D9F61-DC45-B541-AA5B-B03E5068DE03}" dt="2024-07-17T09:35:30.768" v="1530" actId="6549"/>
        <pc:sldMkLst>
          <pc:docMk/>
          <pc:sldMk cId="3379487678" sldId="726"/>
        </pc:sldMkLst>
        <pc:spChg chg="mod">
          <ac:chgData name="יהודה טאוב" userId="80c2dbd02819b45c" providerId="LiveId" clId="{572D9F61-DC45-B541-AA5B-B03E5068DE03}" dt="2024-07-17T09:32:17.516" v="1477" actId="20577"/>
          <ac:spMkLst>
            <pc:docMk/>
            <pc:sldMk cId="3379487678" sldId="726"/>
            <ac:spMk id="2" creationId="{81A1BB76-24F4-7A94-F584-64C8E5150DDE}"/>
          </ac:spMkLst>
        </pc:spChg>
        <pc:spChg chg="mod">
          <ac:chgData name="יהודה טאוב" userId="80c2dbd02819b45c" providerId="LiveId" clId="{572D9F61-DC45-B541-AA5B-B03E5068DE03}" dt="2024-07-17T09:35:30.768" v="1530" actId="6549"/>
          <ac:spMkLst>
            <pc:docMk/>
            <pc:sldMk cId="3379487678" sldId="726"/>
            <ac:spMk id="3" creationId="{856DB17C-43BA-B69B-C661-9AAF59D39797}"/>
          </ac:spMkLst>
        </pc:spChg>
      </pc:sldChg>
      <pc:sldChg chg="modSp new">
        <pc:chgData name="יהודה טאוב" userId="80c2dbd02819b45c" providerId="LiveId" clId="{572D9F61-DC45-B541-AA5B-B03E5068DE03}" dt="2024-07-17T14:26:36.752" v="1588" actId="21"/>
        <pc:sldMkLst>
          <pc:docMk/>
          <pc:sldMk cId="879652186" sldId="727"/>
        </pc:sldMkLst>
        <pc:spChg chg="mod">
          <ac:chgData name="יהודה טאוב" userId="80c2dbd02819b45c" providerId="LiveId" clId="{572D9F61-DC45-B541-AA5B-B03E5068DE03}" dt="2024-07-17T14:25:08.269" v="1575" actId="20577"/>
          <ac:spMkLst>
            <pc:docMk/>
            <pc:sldMk cId="879652186" sldId="727"/>
            <ac:spMk id="2" creationId="{4FBB4CE6-BA64-E7EE-EE7E-FB823CCCE649}"/>
          </ac:spMkLst>
        </pc:spChg>
        <pc:spChg chg="mod">
          <ac:chgData name="יהודה טאוב" userId="80c2dbd02819b45c" providerId="LiveId" clId="{572D9F61-DC45-B541-AA5B-B03E5068DE03}" dt="2024-07-17T14:26:36.752" v="1588" actId="21"/>
          <ac:spMkLst>
            <pc:docMk/>
            <pc:sldMk cId="879652186" sldId="727"/>
            <ac:spMk id="3" creationId="{EBE22FF9-D0BF-BD48-C2C6-F941E18B98D9}"/>
          </ac:spMkLst>
        </pc:spChg>
      </pc:sldChg>
      <pc:sldChg chg="modSp new">
        <pc:chgData name="יהודה טאוב" userId="80c2dbd02819b45c" providerId="LiveId" clId="{572D9F61-DC45-B541-AA5B-B03E5068DE03}" dt="2024-07-17T14:34:34.673" v="1734" actId="22"/>
        <pc:sldMkLst>
          <pc:docMk/>
          <pc:sldMk cId="3729216181" sldId="728"/>
        </pc:sldMkLst>
        <pc:spChg chg="mod">
          <ac:chgData name="יהודה טאוב" userId="80c2dbd02819b45c" providerId="LiveId" clId="{572D9F61-DC45-B541-AA5B-B03E5068DE03}" dt="2024-07-17T14:26:45.764" v="1602" actId="20577"/>
          <ac:spMkLst>
            <pc:docMk/>
            <pc:sldMk cId="3729216181" sldId="728"/>
            <ac:spMk id="2" creationId="{989ADFE4-56DF-CE12-CA76-2D479F31994C}"/>
          </ac:spMkLst>
        </pc:spChg>
        <pc:spChg chg="mod">
          <ac:chgData name="יהודה טאוב" userId="80c2dbd02819b45c" providerId="LiveId" clId="{572D9F61-DC45-B541-AA5B-B03E5068DE03}" dt="2024-07-17T14:34:34.673" v="1734" actId="22"/>
          <ac:spMkLst>
            <pc:docMk/>
            <pc:sldMk cId="3729216181" sldId="728"/>
            <ac:spMk id="3" creationId="{41102591-8FC5-EDEC-E145-DF7CA9362AC8}"/>
          </ac:spMkLst>
        </pc:spChg>
      </pc:sldChg>
      <pc:sldChg chg="modSp new">
        <pc:chgData name="יהודה טאוב" userId="80c2dbd02819b45c" providerId="LiveId" clId="{572D9F61-DC45-B541-AA5B-B03E5068DE03}" dt="2024-07-17T14:28:58.725" v="1639" actId="6549"/>
        <pc:sldMkLst>
          <pc:docMk/>
          <pc:sldMk cId="3278763552" sldId="729"/>
        </pc:sldMkLst>
        <pc:spChg chg="mod">
          <ac:chgData name="יהודה טאוב" userId="80c2dbd02819b45c" providerId="LiveId" clId="{572D9F61-DC45-B541-AA5B-B03E5068DE03}" dt="2024-07-17T14:28:12.395" v="1619" actId="20577"/>
          <ac:spMkLst>
            <pc:docMk/>
            <pc:sldMk cId="3278763552" sldId="729"/>
            <ac:spMk id="2" creationId="{ED321094-0639-C533-8A94-DED85E519AFF}"/>
          </ac:spMkLst>
        </pc:spChg>
        <pc:spChg chg="mod">
          <ac:chgData name="יהודה טאוב" userId="80c2dbd02819b45c" providerId="LiveId" clId="{572D9F61-DC45-B541-AA5B-B03E5068DE03}" dt="2024-07-17T14:28:58.725" v="1639" actId="6549"/>
          <ac:spMkLst>
            <pc:docMk/>
            <pc:sldMk cId="3278763552" sldId="729"/>
            <ac:spMk id="3" creationId="{D38693FC-3E4E-67CC-4664-BFFE2B8EC4B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י"ג/תמוז/תשפ"ד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2</a:t>
            </a:fld>
            <a:endParaRPr lang="he-IL"/>
          </a:p>
        </p:txBody>
      </p:sp>
    </p:spTree>
    <p:extLst>
      <p:ext uri="{BB962C8B-B14F-4D97-AF65-F5344CB8AC3E}">
        <p14:creationId xmlns:p14="http://schemas.microsoft.com/office/powerpoint/2010/main" val="437843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לא נאכל – בחולין אלא בקדושת שביעית.</a:t>
            </a:r>
          </a:p>
          <a:p>
            <a:r>
              <a:rPr lang="he-IL" dirty="0"/>
              <a:t>ויש אומרים לא נאכל משום </a:t>
            </a:r>
            <a:r>
              <a:rPr lang="he-IL" dirty="0" err="1"/>
              <a:t>ספיחין</a:t>
            </a:r>
            <a:r>
              <a:rPr lang="he-IL" dirty="0"/>
              <a:t>. </a:t>
            </a:r>
          </a:p>
          <a:p>
            <a:endParaRPr lang="he-IL" dirty="0"/>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5</a:t>
            </a:fld>
            <a:endParaRPr lang="he-IL"/>
          </a:p>
        </p:txBody>
      </p:sp>
    </p:spTree>
    <p:extLst>
      <p:ext uri="{BB962C8B-B14F-4D97-AF65-F5344CB8AC3E}">
        <p14:creationId xmlns:p14="http://schemas.microsoft.com/office/powerpoint/2010/main" val="2876987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7/19/2024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7/19/2024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7/19/2024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7/19/2024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7/19/2024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7/19/2024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7/19/2024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7/19/2024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7/19/2024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7/19/2024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7/19/2024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7/19/2024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7/19/2024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7/19/2024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7/19/2024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7/19/2024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7/19/2024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7/19/2024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7/19/2024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7/19/2024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7/19/2024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7/19/2024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7/19/2024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7/19/2024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7/19/2024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7/19/2024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7/19/2024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7/19/2024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7/19/2024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7/19/2024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hyperlink" Target="https://www.hamichlol.org.il/1973" TargetMode="External"/><Relationship Id="rId13" Type="http://schemas.openxmlformats.org/officeDocument/2006/relationships/hyperlink" Target="https://www.hamichlol.org.il/%D7%94%D7%9C%D7%9B%D7%94" TargetMode="External"/><Relationship Id="rId18" Type="http://schemas.openxmlformats.org/officeDocument/2006/relationships/hyperlink" Target="https://www.hamichlol.org.il/%D7%90%D7%A8%D7%A5_%D7%99%D7%A9%D7%A8%D7%90%D7%9C" TargetMode="External"/><Relationship Id="rId3" Type="http://schemas.openxmlformats.org/officeDocument/2006/relationships/hyperlink" Target="https://www.hamichlol.org.il/%D7%A4%D7%A1%D7%99%D7%A4%D7%A1" TargetMode="External"/><Relationship Id="rId21" Type="http://schemas.openxmlformats.org/officeDocument/2006/relationships/hyperlink" Target="https://www.hamichlol.org.il/%D7%9E%D7%95%D7%96%D7%99%D7%90%D7%95%D7%9F_%D7%99%D7%A9%D7%A8%D7%90%D7%9C" TargetMode="External"/><Relationship Id="rId7" Type="http://schemas.openxmlformats.org/officeDocument/2006/relationships/hyperlink" Target="https://www.hamichlol.org.il/%D7%9B%D7%AA%D7%95%D7%91%D7%AA_%D7%A8%D7%97%D7%95%D7%91#cite_note-1" TargetMode="External"/><Relationship Id="rId12" Type="http://schemas.openxmlformats.org/officeDocument/2006/relationships/hyperlink" Target="https://www.hamichlol.org.il/%D7%A2%D7%9E%D7%A7_%D7%91%D7%99%D7%AA_%D7%A9%D7%90%D7%9F" TargetMode="External"/><Relationship Id="rId17" Type="http://schemas.openxmlformats.org/officeDocument/2006/relationships/hyperlink" Target="https://www.hamichlol.org.il/%D7%9E%D7%9E%D7%A6%D7%90_%D7%90%D7%A8%D7%9B%D7%90%D7%95%D7%9C%D7%95%D7%92%D7%99" TargetMode="External"/><Relationship Id="rId2" Type="http://schemas.openxmlformats.org/officeDocument/2006/relationships/hyperlink" Target="https://www.hamichlol.org.il/%D7%9B%D7%AA%D7%95%D7%91%D7%AA_(%D7%90%D7%A8%D7%9B%D7%90%D7%95%D7%9C%D7%95%D7%92%D7%99%D7%94)" TargetMode="External"/><Relationship Id="rId16" Type="http://schemas.openxmlformats.org/officeDocument/2006/relationships/hyperlink" Target="https://www.hamichlol.org.il/%D7%9E%D7%A6%D7%95%D7%95%D7%AA_%D7%94%D7%AA%D7%9C%D7%95%D7%99%D7%95%D7%AA_%D7%91%D7%90%D7%A8%D7%A5" TargetMode="External"/><Relationship Id="rId20" Type="http://schemas.openxmlformats.org/officeDocument/2006/relationships/hyperlink" Target="https://www.hamichlol.org.il/%D7%9B%D7%AA%D7%95%D7%91%D7%AA_%D7%A8%D7%97%D7%95%D7%91#cite_note-3" TargetMode="External"/><Relationship Id="rId1" Type="http://schemas.openxmlformats.org/officeDocument/2006/relationships/slideLayout" Target="../slideLayouts/slideLayout18.xml"/><Relationship Id="rId6" Type="http://schemas.openxmlformats.org/officeDocument/2006/relationships/hyperlink" Target="https://www.hamichlol.org.il/%D7%94%D7%AA%D7%A7%D7%95%D7%A4%D7%94_%D7%94%D7%91%D7%99%D7%96%D7%A0%D7%98%D7%99%D7%AA_%D7%91%D7%90%D7%A8%D7%A5_%D7%99%D7%A9%D7%A8%D7%90%D7%9C" TargetMode="External"/><Relationship Id="rId11" Type="http://schemas.openxmlformats.org/officeDocument/2006/relationships/hyperlink" Target="https://www.hamichlol.org.il/%D7%AA%D7%9C_%D7%A8%D7%97%D7%95%D7%91" TargetMode="External"/><Relationship Id="rId5" Type="http://schemas.openxmlformats.org/officeDocument/2006/relationships/hyperlink" Target="https://www.hamichlol.org.il/%D7%9C%D7%A9%D7%95%D7%9F_%D7%97%D7%96%22%D7%9C" TargetMode="External"/><Relationship Id="rId15" Type="http://schemas.openxmlformats.org/officeDocument/2006/relationships/hyperlink" Target="https://www.hamichlol.org.il/%D7%AA%D7%9C%D7%9E%D7%95%D7%93" TargetMode="External"/><Relationship Id="rId23" Type="http://schemas.openxmlformats.org/officeDocument/2006/relationships/image" Target="../media/image3.jpeg"/><Relationship Id="rId10" Type="http://schemas.openxmlformats.org/officeDocument/2006/relationships/hyperlink" Target="https://www.hamichlol.org.il/%D7%90%D7%AA%D7%A8_%D7%90%D7%A8%D7%9B%D7%90%D7%95%D7%9C%D7%95%D7%92%D7%99" TargetMode="External"/><Relationship Id="rId19" Type="http://schemas.openxmlformats.org/officeDocument/2006/relationships/hyperlink" Target="https://www.hamichlol.org.il/%D7%9B%D7%AA%D7%95%D7%91%D7%AA_%D7%A8%D7%97%D7%95%D7%91#cite_note-2" TargetMode="External"/><Relationship Id="rId4" Type="http://schemas.openxmlformats.org/officeDocument/2006/relationships/hyperlink" Target="https://www.hamichlol.org.il/%D7%A2%D7%91%D7%A8%D7%99%D7%AA" TargetMode="External"/><Relationship Id="rId9" Type="http://schemas.openxmlformats.org/officeDocument/2006/relationships/hyperlink" Target="https://www.hamichlol.org.il/%D7%91%D7%99%D7%AA_%D7%9B%D7%A0%D7%A1%D7%AA" TargetMode="External"/><Relationship Id="rId14" Type="http://schemas.openxmlformats.org/officeDocument/2006/relationships/hyperlink" Target="https://www.hamichlol.org.il/%D7%9E%D7%A9%D7%A0%D7%94" TargetMode="External"/><Relationship Id="rId22" Type="http://schemas.openxmlformats.org/officeDocument/2006/relationships/hyperlink" Target="https://www.hamichlol.org.il/%D7%A2%D7%99%D7%9F_%D7%94%D7%A0%D7%A6%D7%99%22%D7%9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hamichlol.org.il/%D7%9E%D7%A9%D7%A0%D7%94" TargetMode="External"/><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s://shitufta.org.il/Mishnah_Sheviit/6?selectedunittext=0" TargetMode="External"/><Relationship Id="rId4" Type="http://schemas.openxmlformats.org/officeDocument/2006/relationships/hyperlink" Target="https://www.hamichlol.org.il/%D7%9E%D7%A1%D7%9B%D7%AA_%D7%A9%D7%91%D7%99%D7%A2%D7%99%D7%AA"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www.hamichlol.org.il/%D7%A7%D7%98%D7%95%D7%A8%D7%AA_%D7%94%D7%A1%D7%9E%D7%99%D7%9D" TargetMode="External"/><Relationship Id="rId13" Type="http://schemas.openxmlformats.org/officeDocument/2006/relationships/hyperlink" Target="https://www.hamichlol.org.il/%D7%AA%D7%95%D7%A8%D7%94" TargetMode="External"/><Relationship Id="rId3" Type="http://schemas.openxmlformats.org/officeDocument/2006/relationships/hyperlink" Target="https://www.hamichlol.org.il/%D7%99%D7%92%D7%93%D7%9C" TargetMode="External"/><Relationship Id="rId7" Type="http://schemas.openxmlformats.org/officeDocument/2006/relationships/hyperlink" Target="https://www.hamichlol.org.il/%D7%A7%D7%95%D7%93%D7%A9_%D7%94%D7%A7%D7%95%D7%93%D7%A9%D7%99%D7%9D" TargetMode="External"/><Relationship Id="rId12" Type="http://schemas.openxmlformats.org/officeDocument/2006/relationships/hyperlink" Target="https://www.hamichlol.org.il/%D7%9E%D7%A6%D7%95%D7%95%D7%AA" TargetMode="External"/><Relationship Id="rId2" Type="http://schemas.openxmlformats.org/officeDocument/2006/relationships/hyperlink" Target="https://www.hamichlol.org.il/%D7%A4%D7%99%D7%95%D7%98" TargetMode="External"/><Relationship Id="rId1" Type="http://schemas.openxmlformats.org/officeDocument/2006/relationships/slideLayout" Target="../slideLayouts/slideLayout2.xml"/><Relationship Id="rId6" Type="http://schemas.openxmlformats.org/officeDocument/2006/relationships/hyperlink" Target="https://www.hamichlol.org.il/%D7%9B%D7%94%D7%9F_%D7%92%D7%93%D7%95%D7%9C" TargetMode="External"/><Relationship Id="rId11" Type="http://schemas.openxmlformats.org/officeDocument/2006/relationships/hyperlink" Target="https://www.hamichlol.org.il/%D7%A7%D7%95%D7%93%D7%A9_%D7%95%D7%97%D7%95%D7%9C_%D7%91%D7%99%D7%94%D7%93%D7%95%D7%AA#cite_note-2" TargetMode="External"/><Relationship Id="rId5" Type="http://schemas.openxmlformats.org/officeDocument/2006/relationships/hyperlink" Target="https://www.hamichlol.org.il/%D7%99%D7%95%D7%9D_%D7%9B%D7%99%D7%A4%D7%95%D7%A8" TargetMode="External"/><Relationship Id="rId10" Type="http://schemas.openxmlformats.org/officeDocument/2006/relationships/hyperlink" Target="https://www.hamichlol.org.il/%D7%A2%D7%91%D7%99%D7%A8%D7%94" TargetMode="External"/><Relationship Id="rId4" Type="http://schemas.openxmlformats.org/officeDocument/2006/relationships/hyperlink" Target="https://www.hamichlol.org.il/%D7%AA%D7%A4%D7%99%D7%9C%D7%AA_%D7%A9%D7%9E%D7%95%D7%A0%D7%94_%D7%A2%D7%A9%D7%A8%D7%94" TargetMode="External"/><Relationship Id="rId9" Type="http://schemas.openxmlformats.org/officeDocument/2006/relationships/hyperlink" Target="https://www.hamichlol.org.il/%D7%A2%D7%9D_%D7%99%D7%A9%D7%A8%D7%90%D7%9C" TargetMode="External"/><Relationship Id="rId14" Type="http://schemas.openxmlformats.org/officeDocument/2006/relationships/hyperlink" Target="https://www.hamichlol.org.il/%D7%A7%D7%95%D7%93%D7%A9_%D7%95%D7%97%D7%95%D7%9C_%D7%91%D7%99%D7%94%D7%93%D7%95%D7%AA#cite_note-3"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he.wikisource.org/wiki/%D7%92%D7%99%D7%98%D7%99%D7%9F_%D7%96_%D7%91#fn_%D7%92" TargetMode="External"/><Relationship Id="rId2" Type="http://schemas.openxmlformats.org/officeDocument/2006/relationships/hyperlink" Target="https://he.wikisource.org/wiki/%D7%92%D7%99%D7%98%D7%99%D7%9F_%D7%96_%D7%91#fn_%D7%91" TargetMode="Externa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youtu.be/5ENPiPpQekk?si=wrShbRJYSPYiXWYR" TargetMode="Externa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youtu.be/HLEQmAC45SI?si=QqA-kN2ebQQxm2cn"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s://www.hamichlol.org.il/%D7%A7%D7%91%D7%A8" TargetMode="External"/><Relationship Id="rId13" Type="http://schemas.openxmlformats.org/officeDocument/2006/relationships/hyperlink" Target="https://www.hamichlol.org.il/%D7%98%D7%95%D7%9E%D7%90%D7%AA_%D7%90%D7%A8%D7%A5_%D7%94%D7%A2%D7%9E%D7%99%D7%9D#cite_note-12" TargetMode="External"/><Relationship Id="rId3" Type="http://schemas.openxmlformats.org/officeDocument/2006/relationships/hyperlink" Target="https://www.hamichlol.org.il/%D7%97%D7%96%22%D7%9C" TargetMode="External"/><Relationship Id="rId7" Type="http://schemas.openxmlformats.org/officeDocument/2006/relationships/hyperlink" Target="https://www.hamichlol.org.il/%D7%A0%D7%A4%D7%9C_(%D7%94%D7%9C%D7%9B%D7%94)" TargetMode="External"/><Relationship Id="rId12" Type="http://schemas.openxmlformats.org/officeDocument/2006/relationships/hyperlink" Target="https://www.hamichlol.org.il/%D7%98%D7%95%D7%9E%D7%90%D7%AA_%D7%9B%D7%94%D7%A0%D7%99%D7%9D" TargetMode="External"/><Relationship Id="rId2" Type="http://schemas.openxmlformats.org/officeDocument/2006/relationships/hyperlink" Target="https://www.hamichlol.org.il/%D7%98%D7%95%D7%9E%D7%90%D7%94_%D7%95%D7%98%D7%94%D7%A8%D7%94" TargetMode="External"/><Relationship Id="rId1" Type="http://schemas.openxmlformats.org/officeDocument/2006/relationships/slideLayout" Target="../slideLayouts/slideLayout2.xml"/><Relationship Id="rId6" Type="http://schemas.openxmlformats.org/officeDocument/2006/relationships/hyperlink" Target="https://www.hamichlol.org.il/%D7%A0%D7%9B%D7%A8%D7%99" TargetMode="External"/><Relationship Id="rId11" Type="http://schemas.openxmlformats.org/officeDocument/2006/relationships/hyperlink" Target="https://www.hamichlol.org.il/%D7%98%D7%95%D7%9E%D7%90%D7%AA_%D7%90%D7%A8%D7%A5_%D7%94%D7%A2%D7%9E%D7%99%D7%9D#cite_note-1" TargetMode="External"/><Relationship Id="rId5" Type="http://schemas.openxmlformats.org/officeDocument/2006/relationships/hyperlink" Target="https://www.hamichlol.org.il/%D7%98%D7%95%D7%9E%D7%90%D7%AA_%D7%9E%D7%AA" TargetMode="External"/><Relationship Id="rId10" Type="http://schemas.openxmlformats.org/officeDocument/2006/relationships/hyperlink" Target="https://www.hamichlol.org.il/%D7%90%D7%A9%D7%A7%D7%9C%D7%95%D7%9F_(%D7%A2%D7%99%D7%A8_%D7%A2%D7%AA%D7%99%D7%A7%D7%94)" TargetMode="External"/><Relationship Id="rId4" Type="http://schemas.openxmlformats.org/officeDocument/2006/relationships/hyperlink" Target="https://www.hamichlol.org.il/%D7%90%D7%A8%D7%A5_%D7%99%D7%A9%D7%A8%D7%90%D7%9C" TargetMode="External"/><Relationship Id="rId9" Type="http://schemas.openxmlformats.org/officeDocument/2006/relationships/hyperlink" Target="https://www.hamichlol.org.il/%D7%A2%D7%9B%D7%95" TargetMode="External"/><Relationship Id="rId14" Type="http://schemas.openxmlformats.org/officeDocument/2006/relationships/hyperlink" Target="https://www.hamichlol.org.il/%D7%98%D7%95%D7%9E%D7%90%D7%AA_%D7%90%D7%A8%D7%A5_%D7%94%D7%A2%D7%9E%D7%99%D7%9D#cite_note-13"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www.yeshiva.org.il/wiki/index.php/%D7%90%D7%A8%D7%A5_%D7%99%D7%A9%D7%A8%D7%90%D7%9C" TargetMode="External"/><Relationship Id="rId3" Type="http://schemas.openxmlformats.org/officeDocument/2006/relationships/hyperlink" Target="https://www.yeshiva.org.il/wiki/index.php/%D7%A8%D7%91%D7%A0%D7%95_%D7%AA%D7%9D" TargetMode="External"/><Relationship Id="rId7" Type="http://schemas.openxmlformats.org/officeDocument/2006/relationships/hyperlink" Target="https://www.yeshiva.org.il/wiki/index.php/%D7%99%D7%A9%D7%95%D7%91_%D7%90%D7%A8%D7%A5_%D7%99%D7%A9%D7%A8%D7%90%D7%9C" TargetMode="External"/><Relationship Id="rId2" Type="http://schemas.openxmlformats.org/officeDocument/2006/relationships/hyperlink" Target="https://www.yeshiva.org.il/wiki/index.php/%D7%91%D7%A2%D7%9C%D7%99_%D7%94%D7%AA%D7%95%D7%A1%D7%A4%D7%95%D7%AA" TargetMode="External"/><Relationship Id="rId1" Type="http://schemas.openxmlformats.org/officeDocument/2006/relationships/slideLayout" Target="../slideLayouts/slideLayout2.xml"/><Relationship Id="rId6" Type="http://schemas.openxmlformats.org/officeDocument/2006/relationships/hyperlink" Target="https://www.yeshiva.org.il/wiki/index.php?title=%D7%A1%D7%A4%D7%A8_%D7%9E%D7%A6%D7%95%D7%95%D7%AA_%D7%92%D7%93%D7%95%D7%9C&amp;action=edit&amp;redlink=1" TargetMode="External"/><Relationship Id="rId5" Type="http://schemas.openxmlformats.org/officeDocument/2006/relationships/hyperlink" Target="https://www.yeshiva.org.il/wiki/index.php/%D7%A8%D7%91%D7%99_%D7%9E%D7%A9%D7%94_%D7%9E%D7%A7%D7%95%D7%A6%D7%99" TargetMode="External"/><Relationship Id="rId10" Type="http://schemas.openxmlformats.org/officeDocument/2006/relationships/hyperlink" Target="https://www.responsa.co.il/wiki.aspx?docId=0701600043100733700000000000" TargetMode="External"/><Relationship Id="rId4" Type="http://schemas.openxmlformats.org/officeDocument/2006/relationships/hyperlink" Target="https://www.yeshiva.org.il/wiki/index.php/%D7%AA%D7%95%D7%A1%D7%A4%D7%95%D7%AA" TargetMode="External"/><Relationship Id="rId9" Type="http://schemas.openxmlformats.org/officeDocument/2006/relationships/hyperlink" Target="https://www.yeshiva.org.il/wiki/index.php/%D7%9E%D7%A6%D7%95%D7%95%D7%AA_%D7%94%D7%AA%D7%9C%D7%95%D7%99%D7%95%D7%AA_%D7%91%D7%90%D7%A8%D7%A5"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s://www.hamichlol.org.il/1973" TargetMode="External"/><Relationship Id="rId13" Type="http://schemas.openxmlformats.org/officeDocument/2006/relationships/hyperlink" Target="https://www.hamichlol.org.il/%D7%94%D7%9C%D7%9B%D7%94" TargetMode="External"/><Relationship Id="rId18" Type="http://schemas.openxmlformats.org/officeDocument/2006/relationships/hyperlink" Target="https://www.hamichlol.org.il/%D7%90%D7%A8%D7%A5_%D7%99%D7%A9%D7%A8%D7%90%D7%9C" TargetMode="External"/><Relationship Id="rId3" Type="http://schemas.openxmlformats.org/officeDocument/2006/relationships/hyperlink" Target="https://www.hamichlol.org.il/%D7%A4%D7%A1%D7%99%D7%A4%D7%A1" TargetMode="External"/><Relationship Id="rId21" Type="http://schemas.openxmlformats.org/officeDocument/2006/relationships/hyperlink" Target="https://www.hamichlol.org.il/%D7%9E%D7%95%D7%96%D7%99%D7%90%D7%95%D7%9F_%D7%99%D7%A9%D7%A8%D7%90%D7%9C" TargetMode="External"/><Relationship Id="rId7" Type="http://schemas.openxmlformats.org/officeDocument/2006/relationships/hyperlink" Target="https://www.hamichlol.org.il/%D7%9B%D7%AA%D7%95%D7%91%D7%AA_%D7%A8%D7%97%D7%95%D7%91#cite_note-1" TargetMode="External"/><Relationship Id="rId12" Type="http://schemas.openxmlformats.org/officeDocument/2006/relationships/hyperlink" Target="https://www.hamichlol.org.il/%D7%A2%D7%9E%D7%A7_%D7%91%D7%99%D7%AA_%D7%A9%D7%90%D7%9F" TargetMode="External"/><Relationship Id="rId17" Type="http://schemas.openxmlformats.org/officeDocument/2006/relationships/hyperlink" Target="https://www.hamichlol.org.il/%D7%9E%D7%9E%D7%A6%D7%90_%D7%90%D7%A8%D7%9B%D7%90%D7%95%D7%9C%D7%95%D7%92%D7%99" TargetMode="External"/><Relationship Id="rId2" Type="http://schemas.openxmlformats.org/officeDocument/2006/relationships/hyperlink" Target="https://www.hamichlol.org.il/%D7%9B%D7%AA%D7%95%D7%91%D7%AA_(%D7%90%D7%A8%D7%9B%D7%90%D7%95%D7%9C%D7%95%D7%92%D7%99%D7%94)" TargetMode="External"/><Relationship Id="rId16" Type="http://schemas.openxmlformats.org/officeDocument/2006/relationships/hyperlink" Target="https://www.hamichlol.org.il/%D7%9E%D7%A6%D7%95%D7%95%D7%AA_%D7%94%D7%AA%D7%9C%D7%95%D7%99%D7%95%D7%AA_%D7%91%D7%90%D7%A8%D7%A5" TargetMode="External"/><Relationship Id="rId20" Type="http://schemas.openxmlformats.org/officeDocument/2006/relationships/hyperlink" Target="https://www.hamichlol.org.il/%D7%9B%D7%AA%D7%95%D7%91%D7%AA_%D7%A8%D7%97%D7%95%D7%91#cite_note-3" TargetMode="External"/><Relationship Id="rId1" Type="http://schemas.openxmlformats.org/officeDocument/2006/relationships/slideLayout" Target="../slideLayouts/slideLayout2.xml"/><Relationship Id="rId6" Type="http://schemas.openxmlformats.org/officeDocument/2006/relationships/hyperlink" Target="https://www.hamichlol.org.il/%D7%94%D7%AA%D7%A7%D7%95%D7%A4%D7%94_%D7%94%D7%91%D7%99%D7%96%D7%A0%D7%98%D7%99%D7%AA_%D7%91%D7%90%D7%A8%D7%A5_%D7%99%D7%A9%D7%A8%D7%90%D7%9C" TargetMode="External"/><Relationship Id="rId11" Type="http://schemas.openxmlformats.org/officeDocument/2006/relationships/hyperlink" Target="https://www.hamichlol.org.il/%D7%AA%D7%9C_%D7%A8%D7%97%D7%95%D7%91" TargetMode="External"/><Relationship Id="rId5" Type="http://schemas.openxmlformats.org/officeDocument/2006/relationships/hyperlink" Target="https://www.hamichlol.org.il/%D7%9C%D7%A9%D7%95%D7%9F_%D7%97%D7%96%22%D7%9C" TargetMode="External"/><Relationship Id="rId15" Type="http://schemas.openxmlformats.org/officeDocument/2006/relationships/hyperlink" Target="https://www.hamichlol.org.il/%D7%AA%D7%9C%D7%9E%D7%95%D7%93" TargetMode="External"/><Relationship Id="rId23" Type="http://schemas.openxmlformats.org/officeDocument/2006/relationships/image" Target="../media/image3.jpeg"/><Relationship Id="rId10" Type="http://schemas.openxmlformats.org/officeDocument/2006/relationships/hyperlink" Target="https://www.hamichlol.org.il/%D7%90%D7%AA%D7%A8_%D7%90%D7%A8%D7%9B%D7%90%D7%95%D7%9C%D7%95%D7%92%D7%99" TargetMode="External"/><Relationship Id="rId19" Type="http://schemas.openxmlformats.org/officeDocument/2006/relationships/hyperlink" Target="https://www.hamichlol.org.il/%D7%9B%D7%AA%D7%95%D7%91%D7%AA_%D7%A8%D7%97%D7%95%D7%91#cite_note-2" TargetMode="External"/><Relationship Id="rId4" Type="http://schemas.openxmlformats.org/officeDocument/2006/relationships/hyperlink" Target="https://www.hamichlol.org.il/%D7%A2%D7%91%D7%A8%D7%99%D7%AA" TargetMode="External"/><Relationship Id="rId9" Type="http://schemas.openxmlformats.org/officeDocument/2006/relationships/hyperlink" Target="https://www.hamichlol.org.il/%D7%91%D7%99%D7%AA_%D7%9B%D7%A0%D7%A1%D7%AA" TargetMode="External"/><Relationship Id="rId14" Type="http://schemas.openxmlformats.org/officeDocument/2006/relationships/hyperlink" Target="https://www.hamichlol.org.il/%D7%9E%D7%A9%D7%A0%D7%94" TargetMode="External"/><Relationship Id="rId22" Type="http://schemas.openxmlformats.org/officeDocument/2006/relationships/hyperlink" Target="https://www.hamichlol.org.il/%D7%A2%D7%99%D7%9F_%D7%94%D7%A0%D7%A6%D7%99%22%D7%91"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www.hamichlol.org.il/%D7%90%D7%92%D7%A3_%D7%94%D7%A2%D7%AA%D7%99%D7%A7%D7%95%D7%AA_%D7%95%D7%94%D7%9E%D7%95%D7%96%D7%99%D7%90%D7%95%D7%A0%D7%99%D7%9D" TargetMode="External"/><Relationship Id="rId13" Type="http://schemas.openxmlformats.org/officeDocument/2006/relationships/hyperlink" Target="https://he.wikisource.org/wiki/%D7%99%D7%94%D7%95%D7%A9%D7%A2_%D7%9B%D7%90_%D7%9C%D7%90" TargetMode="External"/><Relationship Id="rId3" Type="http://schemas.openxmlformats.org/officeDocument/2006/relationships/hyperlink" Target="https://www.hamichlol.org.il/%D7%91%D7%99%D7%AA_%D7%A9%D7%90%D7%9F" TargetMode="External"/><Relationship Id="rId7" Type="http://schemas.openxmlformats.org/officeDocument/2006/relationships/hyperlink" Target="https://www.hamichlol.org.il/%D7%97%D7%A4%D7%99%D7%A8%D7%94_%D7%90%D7%A8%D7%9B%D7%90%D7%95%D7%9C%D7%95%D7%92%D7%99%D7%AA" TargetMode="External"/><Relationship Id="rId12" Type="http://schemas.openxmlformats.org/officeDocument/2006/relationships/hyperlink" Target="https://www.hamichlol.org.il/%D7%A8%D7%A6%D7%A4%D7%94" TargetMode="External"/><Relationship Id="rId2" Type="http://schemas.openxmlformats.org/officeDocument/2006/relationships/hyperlink" Target="https://www.hamichlol.org.il/%D7%AA%D7%9C_%D7%A8%D7%97%D7%95%D7%91" TargetMode="External"/><Relationship Id="rId1" Type="http://schemas.openxmlformats.org/officeDocument/2006/relationships/slideLayout" Target="../slideLayouts/slideLayout2.xml"/><Relationship Id="rId6" Type="http://schemas.openxmlformats.org/officeDocument/2006/relationships/hyperlink" Target="https://www.hamichlol.org.il/%D7%93%D7%9F_%D7%91%D7%94%D7%98" TargetMode="External"/><Relationship Id="rId11" Type="http://schemas.openxmlformats.org/officeDocument/2006/relationships/hyperlink" Target="https://www.hamichlol.org.il/%D7%99%D7%A8%D7%95%D7%A9%D7%9C%D7%99%D7%9D" TargetMode="External"/><Relationship Id="rId5" Type="http://schemas.openxmlformats.org/officeDocument/2006/relationships/hyperlink" Target="https://www.hamichlol.org.il/%D7%A2%D7%91%D7%95%D7%93%D7%AA_%D7%90%D7%93%D7%9E%D7%94" TargetMode="External"/><Relationship Id="rId10" Type="http://schemas.openxmlformats.org/officeDocument/2006/relationships/hyperlink" Target="https://www.hamichlol.org.il/%D7%91%D7%96%D7%9C%D7%AA" TargetMode="External"/><Relationship Id="rId4" Type="http://schemas.openxmlformats.org/officeDocument/2006/relationships/hyperlink" Target="https://www.hamichlol.org.il/1973" TargetMode="External"/><Relationship Id="rId9" Type="http://schemas.openxmlformats.org/officeDocument/2006/relationships/hyperlink" Target="https://www.hamichlol.org.il/%D7%9B%D7%AA%D7%95%D7%91%D7%AA_%D7%A8%D7%97%D7%95%D7%91#cite_note-14"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www.hamichlol.org.il/%D7%A9%D7%91%D7%AA" TargetMode="External"/><Relationship Id="rId3" Type="http://schemas.openxmlformats.org/officeDocument/2006/relationships/hyperlink" Target="https://www.hamichlol.org.il/%D7%A8%D7%A9%D7%95%D7%AA_%D7%94%D7%A2%D7%AA%D7%99%D7%A7%D7%95%D7%AA" TargetMode="External"/><Relationship Id="rId7" Type="http://schemas.openxmlformats.org/officeDocument/2006/relationships/hyperlink" Target="https://www.hamichlol.org.il/%D7%AA%D7%99%D7%99%D7%A8%D7%95%D7%AA" TargetMode="External"/><Relationship Id="rId12" Type="http://schemas.openxmlformats.org/officeDocument/2006/relationships/image" Target="../media/image37.jpeg"/><Relationship Id="rId2" Type="http://schemas.openxmlformats.org/officeDocument/2006/relationships/hyperlink" Target="https://www.hamichlol.org.il/%D7%A2%D7%99%D7%9F_%D7%94%D7%A0%D7%A6%D7%99%22%D7%91" TargetMode="External"/><Relationship Id="rId1" Type="http://schemas.openxmlformats.org/officeDocument/2006/relationships/slideLayout" Target="../slideLayouts/slideLayout2.xml"/><Relationship Id="rId6" Type="http://schemas.openxmlformats.org/officeDocument/2006/relationships/hyperlink" Target="https://www.hamichlol.org.il/%D7%A7%D7%99%D7%91%D7%95%D7%A5_%D7%93%D7%AA%D7%99" TargetMode="External"/><Relationship Id="rId11" Type="http://schemas.openxmlformats.org/officeDocument/2006/relationships/hyperlink" Target="https://youtu.be/0T17JP-eFKc?si=wsvrCzOfKZXcvymP" TargetMode="External"/><Relationship Id="rId5" Type="http://schemas.openxmlformats.org/officeDocument/2006/relationships/hyperlink" Target="https://www.hamichlol.org.il/%D7%91%D7%99%D7%AA_%D7%94%D7%9B%D7%A0%D7%A1%D7%AA_%D7%94%D7%A2%D7%AA%D7%99%D7%A7_%D7%91%D7%A2%D7%99%D7%9F_%D7%92%D7%93%D7%99" TargetMode="External"/><Relationship Id="rId10" Type="http://schemas.openxmlformats.org/officeDocument/2006/relationships/hyperlink" Target="https://www.hamichlol.org.il/%D7%A9%D7%9E%D7%99%D7%A8%D7%AA_%D7%A9%D7%91%D7%AA" TargetMode="External"/><Relationship Id="rId4" Type="http://schemas.openxmlformats.org/officeDocument/2006/relationships/hyperlink" Target="https://www.hamichlol.org.il/%D7%91%D7%99%D7%AA_%D7%94%D7%9B%D7%A0%D7%A1%D7%AA_%D7%91%D7%91%D7%99%D7%AA_%D7%90%D7%9C%D7%A4%D7%90" TargetMode="External"/><Relationship Id="rId9" Type="http://schemas.openxmlformats.org/officeDocument/2006/relationships/hyperlink" Target="https://www.hamichlol.org.il/%D7%9E%D7%95%D7%96%D7%99%D7%90%D7%95%D7%9F_%D7%99%D7%A9%D7%A8%D7%90%D7%9C"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hyperlink" Target="https://he.wikipedia.org/wiki/%D7%A8%D7%90%D7%A9_%D7%94%D7%A0%D7%A7%D7%A8%D7%94" TargetMode="External"/><Relationship Id="rId13" Type="http://schemas.openxmlformats.org/officeDocument/2006/relationships/hyperlink" Target="https://he.wikipedia.org/wiki/%D7%99%D7%90%D7%98%D7%A8" TargetMode="External"/><Relationship Id="rId18" Type="http://schemas.openxmlformats.org/officeDocument/2006/relationships/hyperlink" Target="https://he.wikipedia.org/wiki/%D7%94%D7%97%D7%A8%D7%9E%D7%95%D7%9F" TargetMode="External"/><Relationship Id="rId26" Type="http://schemas.openxmlformats.org/officeDocument/2006/relationships/hyperlink" Target="https://he.wikipedia.org/wiki/%D7%A2%D7%96%D7%94" TargetMode="External"/><Relationship Id="rId3" Type="http://schemas.openxmlformats.org/officeDocument/2006/relationships/hyperlink" Target="https://he.wikipedia.org/wiki/%D7%9B%D7%91%D7%A8%D7%99" TargetMode="External"/><Relationship Id="rId21" Type="http://schemas.openxmlformats.org/officeDocument/2006/relationships/hyperlink" Target="https://he.wikipedia.org/wiki/%D7%91%D7%95%D7%A1%D7%A8%D7%94" TargetMode="External"/><Relationship Id="rId7" Type="http://schemas.openxmlformats.org/officeDocument/2006/relationships/hyperlink" Target="https://he.wikipedia.org/wiki/%D7%A8%D7%91%D7%99_%D7%99%D7%A9%D7%9E%D7%A2%D7%90%D7%9C" TargetMode="External"/><Relationship Id="rId12" Type="http://schemas.openxmlformats.org/officeDocument/2006/relationships/hyperlink" Target="https://he.wikipedia.org/wiki/%D7%A8%D7%90%D7%9E%D7%99%D7%94" TargetMode="External"/><Relationship Id="rId17" Type="http://schemas.openxmlformats.org/officeDocument/2006/relationships/hyperlink" Target="https://he.wikipedia.org/wiki/%D7%A4%D7%A0%D7%99%D7%90%D7%A1" TargetMode="External"/><Relationship Id="rId25" Type="http://schemas.openxmlformats.org/officeDocument/2006/relationships/hyperlink" Target="https://he.wikipedia.org/wiki/%D7%90%D7%A9%D7%A7%D7%9C%D7%95%D7%9F" TargetMode="External"/><Relationship Id="rId2" Type="http://schemas.openxmlformats.org/officeDocument/2006/relationships/hyperlink" Target="https://he.wikipedia.org/wiki/%D7%9B%D7%99%D7%95%D7%95%D7%9F_%D7%94%D7%A9%D7%A2%D7%95%D7%9F" TargetMode="External"/><Relationship Id="rId16" Type="http://schemas.openxmlformats.org/officeDocument/2006/relationships/hyperlink" Target="https://he.wikipedia.org/wiki/%D7%9E%D7%98%D7%95%D7%9C%D7%94" TargetMode="External"/><Relationship Id="rId20" Type="http://schemas.openxmlformats.org/officeDocument/2006/relationships/hyperlink" Target="https://he.wikipedia.org/wiki/%D7%94%D7%91%D7%A9%D7%9F" TargetMode="External"/><Relationship Id="rId1" Type="http://schemas.openxmlformats.org/officeDocument/2006/relationships/slideLayout" Target="../slideLayouts/slideLayout2.xml"/><Relationship Id="rId6" Type="http://schemas.openxmlformats.org/officeDocument/2006/relationships/hyperlink" Target="https://he.wikipedia.org/wiki/%D7%90%D7%9B%D7%96%D7%99%D7%91" TargetMode="External"/><Relationship Id="rId11" Type="http://schemas.openxmlformats.org/officeDocument/2006/relationships/hyperlink" Target="https://he.wikipedia.org/wiki/%D7%93%D7%A8%D7%95%D7%9D_%D7%9C%D7%91%D7%A0%D7%95%D7%9F" TargetMode="External"/><Relationship Id="rId24" Type="http://schemas.openxmlformats.org/officeDocument/2006/relationships/hyperlink" Target="https://he.wikipedia.org/wiki/%D7%A0%D7%97%D7%9C_%D7%92%D7%A8%D7%A8" TargetMode="External"/><Relationship Id="rId5" Type="http://schemas.openxmlformats.org/officeDocument/2006/relationships/hyperlink" Target="https://he.wikipedia.org/wiki/%D7%9E%D7%A1%D7%9B%D7%AA_%D7%A9%D7%91%D7%99%D7%A2%D7%99%D7%AA" TargetMode="External"/><Relationship Id="rId15" Type="http://schemas.openxmlformats.org/officeDocument/2006/relationships/hyperlink" Target="https://he.wikipedia.org/wiki/%D7%A0%D7%97%D7%9C_%D7%A2%D7%99%D7%95%D7%9F" TargetMode="External"/><Relationship Id="rId23" Type="http://schemas.openxmlformats.org/officeDocument/2006/relationships/hyperlink" Target="https://he.wikipedia.org/wiki/%D7%99%D7%9D_%D7%94%D7%9E%D7%9C%D7%97" TargetMode="External"/><Relationship Id="rId10" Type="http://schemas.openxmlformats.org/officeDocument/2006/relationships/hyperlink" Target="https://he.wikipedia.org/wiki/%D7%94%D7%92%D7%9C%D7%99%D7%9C_%D7%94%D7%A2%D7%9C%D7%99%D7%95%D7%9F" TargetMode="External"/><Relationship Id="rId19" Type="http://schemas.openxmlformats.org/officeDocument/2006/relationships/hyperlink" Target="https://he.wikipedia.org/wiki/%D7%94%D7%92%D7%95%D7%9C%D7%9F" TargetMode="External"/><Relationship Id="rId4" Type="http://schemas.openxmlformats.org/officeDocument/2006/relationships/hyperlink" Target="https://he.wikipedia.org/wiki/%D7%A0%D7%94%D7%A8%D7%99%D7%94" TargetMode="External"/><Relationship Id="rId9" Type="http://schemas.openxmlformats.org/officeDocument/2006/relationships/hyperlink" Target="https://he.wikipedia.org/wiki/%D7%AA%D7%A7%D7%95%D7%A4%D7%AA_%D7%94%D7%9E%D7%A0%D7%93%D7%98" TargetMode="External"/><Relationship Id="rId14" Type="http://schemas.openxmlformats.org/officeDocument/2006/relationships/hyperlink" Target="https://he.wikipedia.org/wiki/%D7%91%D7%A8%D7%A2%D7%A9%D7%99%D7%AA" TargetMode="External"/><Relationship Id="rId22" Type="http://schemas.openxmlformats.org/officeDocument/2006/relationships/hyperlink" Target="https://he.wikipedia.org/wiki/%D7%94%D7%97%D7%95%D7%A8%D7%9F" TargetMode="External"/><Relationship Id="rId27" Type="http://schemas.openxmlformats.org/officeDocument/2006/relationships/image" Target="../media/image38.jpeg"/></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hyperlink" Target="https://he.wikipedia.org/wiki/%D7%A2%D7%A8%D7%91%D7%99%D7%AA" TargetMode="External"/><Relationship Id="rId13" Type="http://schemas.openxmlformats.org/officeDocument/2006/relationships/hyperlink" Target="https://he.wikipedia.org/wiki/%D7%97%D7%96%22%D7%9C" TargetMode="External"/><Relationship Id="rId18" Type="http://schemas.openxmlformats.org/officeDocument/2006/relationships/hyperlink" Target="https://he.wikipedia.org/wiki/%D7%A4%D7%9C%D7%9E%22%D7%97" TargetMode="External"/><Relationship Id="rId3" Type="http://schemas.openxmlformats.org/officeDocument/2006/relationships/hyperlink" Target="https://he.wikipedia.org/wiki/%D7%A2%D7%9E%D7%A7_%D7%A2%D7%99%D7%95%D7%9F" TargetMode="External"/><Relationship Id="rId21" Type="http://schemas.openxmlformats.org/officeDocument/2006/relationships/hyperlink" Target="https://he.wikipedia.org/wiki/%D7%97%D7%96%D7%91%D7%90%D7%9C%D7%9C%D7%94" TargetMode="External"/><Relationship Id="rId7" Type="http://schemas.openxmlformats.org/officeDocument/2006/relationships/hyperlink" Target="https://he.wikipedia.org/wiki/%D7%A0%D7%94%D7%A8_%D7%94%D7%99%D7%A8%D7%93%D7%9F" TargetMode="External"/><Relationship Id="rId12" Type="http://schemas.openxmlformats.org/officeDocument/2006/relationships/hyperlink" Target="https://he.wikipedia.org/wiki/%D7%A0%D7%97%D7%9C_%D7%A2%D7%99%D7%95%D7%9F#cite_note-1" TargetMode="External"/><Relationship Id="rId17" Type="http://schemas.openxmlformats.org/officeDocument/2006/relationships/hyperlink" Target="https://he.wikipedia.org/wiki/%D7%9C%D7%99%D7%9C_%D7%94%D7%92%D7%A9%D7%A8%D7%99%D7%9D" TargetMode="External"/><Relationship Id="rId2" Type="http://schemas.openxmlformats.org/officeDocument/2006/relationships/hyperlink" Target="https://he.wikipedia.org/wiki/%D7%A0%D7%97%D7%9C" TargetMode="External"/><Relationship Id="rId16" Type="http://schemas.openxmlformats.org/officeDocument/2006/relationships/hyperlink" Target="https://he.wikipedia.org/wiki/%D7%91%D7%99%D7%AA_%D7%A0%D7%A7%D7%95%D7%A4%D7%94" TargetMode="External"/><Relationship Id="rId20" Type="http://schemas.openxmlformats.org/officeDocument/2006/relationships/hyperlink" Target="https://he.wikipedia.org/wiki/2005" TargetMode="External"/><Relationship Id="rId1" Type="http://schemas.openxmlformats.org/officeDocument/2006/relationships/slideLayout" Target="../slideLayouts/slideLayout2.xml"/><Relationship Id="rId6" Type="http://schemas.openxmlformats.org/officeDocument/2006/relationships/hyperlink" Target="https://he.wikipedia.org/wiki/%D7%99%D7%95%D7%91%D7%9C_(%D7%A0%D7%94%D7%A8)" TargetMode="External"/><Relationship Id="rId11" Type="http://schemas.openxmlformats.org/officeDocument/2006/relationships/hyperlink" Target="https://he.wikipedia.org/wiki/%D7%AA%D7%A0%22%D7%9A" TargetMode="External"/><Relationship Id="rId24" Type="http://schemas.openxmlformats.org/officeDocument/2006/relationships/hyperlink" Target="https://he.wikipedia.org/wiki/%D7%90%D7%A8%D7%99%D7%90%D7%9C_%D7%A9%D7%A8%D7%95%D7%9F" TargetMode="External"/><Relationship Id="rId5" Type="http://schemas.openxmlformats.org/officeDocument/2006/relationships/hyperlink" Target="https://he.wikipedia.org/wiki/%D7%99%D7%A9%D7%A8%D7%90%D7%9C" TargetMode="External"/><Relationship Id="rId15" Type="http://schemas.openxmlformats.org/officeDocument/2006/relationships/hyperlink" Target="https://he.wikipedia.org/wiki/%D7%A0%D7%97%D7%9C_%D7%A2%D7%99%D7%95%D7%9F#cite_note-3" TargetMode="External"/><Relationship Id="rId23" Type="http://schemas.openxmlformats.org/officeDocument/2006/relationships/hyperlink" Target="https://he.wikipedia.org/wiki/%D7%A8%D7%90%D7%A9_%D7%9E%D7%9E%D7%A9%D7%9C%D7%AA_%D7%99%D7%A9%D7%A8%D7%90%D7%9C" TargetMode="External"/><Relationship Id="rId10" Type="http://schemas.openxmlformats.org/officeDocument/2006/relationships/hyperlink" Target="https://he.wikipedia.org/wiki/%D7%A2%D7%99%D7%95%D7%9F_(%D7%A2%D7%99%D7%A8_%D7%9E%D7%A7%D7%A8%D7%90%D7%99%D7%AA)" TargetMode="External"/><Relationship Id="rId19" Type="http://schemas.openxmlformats.org/officeDocument/2006/relationships/hyperlink" Target="https://he.wikipedia.org/wiki/%D7%9E%D7%A8%D7%A5" TargetMode="External"/><Relationship Id="rId4" Type="http://schemas.openxmlformats.org/officeDocument/2006/relationships/hyperlink" Target="https://he.wikipedia.org/wiki/%D7%93%D7%A8%D7%95%D7%9D_%D7%9C%D7%91%D7%A0%D7%95%D7%9F" TargetMode="External"/><Relationship Id="rId9" Type="http://schemas.openxmlformats.org/officeDocument/2006/relationships/hyperlink" Target="https://he.wikipedia.org/wiki/%D7%9E%D7%98%D7%95%D7%9C%D7%94" TargetMode="External"/><Relationship Id="rId14" Type="http://schemas.openxmlformats.org/officeDocument/2006/relationships/hyperlink" Target="https://he.wikipedia.org/wiki/%D7%A0%D7%97%D7%9C_%D7%A2%D7%99%D7%95%D7%9F#cite_note-2" TargetMode="External"/><Relationship Id="rId22" Type="http://schemas.openxmlformats.org/officeDocument/2006/relationships/hyperlink" Target="https://he.wikipedia.org/wiki/%D7%A8%D7%A6%D7%95%D7%A2%D7%AA_%D7%94%D7%91%D7%99%D7%98%D7%97%D7%95%D7%9F#%D7%94%D7%A0%D7%A1%D7%99%D7%92%D7%94_%D7%9E%D7%A8%D7%A6%D7%95%D7%A2%D7%AA_%D7%94%D7%91%D7%99%D7%98%D7%97%D7%95%D7%9F"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youtu.be/cMNMcA_l2_0?si=MFcW8F5ZLaqiv1Bq"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a:xfrm>
            <a:off x="-173325" y="1277938"/>
            <a:ext cx="8545286" cy="2387600"/>
          </a:xfrm>
        </p:spPr>
        <p:txBody>
          <a:bodyPr/>
          <a:lstStyle/>
          <a:p>
            <a:r>
              <a:rPr lang="he-IL" b="1" dirty="0">
                <a:solidFill>
                  <a:srgbClr val="FF66FF"/>
                </a:solidFill>
                <a:highlight>
                  <a:srgbClr val="FFFF00"/>
                </a:highlight>
              </a:rPr>
              <a:t>הגבול הצפוני של ארץ ישראל</a:t>
            </a:r>
            <a:br>
              <a:rPr lang="he-IL" b="1" dirty="0">
                <a:solidFill>
                  <a:srgbClr val="FF66FF"/>
                </a:solidFill>
                <a:highlight>
                  <a:srgbClr val="FFFF00"/>
                </a:highlight>
              </a:rPr>
            </a:br>
            <a:r>
              <a:rPr lang="he-IL" b="1" dirty="0">
                <a:solidFill>
                  <a:srgbClr val="FF66FF"/>
                </a:solidFill>
                <a:highlight>
                  <a:srgbClr val="FFFF00"/>
                </a:highlight>
              </a:rPr>
              <a:t>בכיבוש עולי בבל</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5" name="מציין מיקום תוכן 4">
            <a:extLst>
              <a:ext uri="{FF2B5EF4-FFF2-40B4-BE49-F238E27FC236}">
                <a16:creationId xmlns:a16="http://schemas.microsoft.com/office/drawing/2014/main" id="{71AF63EE-0DC8-32C9-9A84-4BCC760527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1961" y="121483"/>
            <a:ext cx="3700032" cy="6615034"/>
          </a:xfrm>
          <a:prstGeom prst="rect">
            <a:avLst/>
          </a:prstGeom>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700FFE-CE29-2ED0-77EB-34622FCC7617}"/>
              </a:ext>
            </a:extLst>
          </p:cNvPr>
          <p:cNvSpPr>
            <a:spLocks noGrp="1"/>
          </p:cNvSpPr>
          <p:nvPr>
            <p:ph type="title"/>
          </p:nvPr>
        </p:nvSpPr>
        <p:spPr>
          <a:xfrm>
            <a:off x="425450" y="302466"/>
            <a:ext cx="10515600" cy="1325563"/>
          </a:xfrm>
        </p:spPr>
        <p:txBody>
          <a:bodyPr/>
          <a:lstStyle/>
          <a:p>
            <a:r>
              <a:rPr lang="he-IL" b="0" i="0" cap="all">
                <a:solidFill>
                  <a:srgbClr val="0F4E7E"/>
                </a:solidFill>
                <a:effectLst/>
                <a:highlight>
                  <a:srgbClr val="FFFFFF"/>
                </a:highlight>
                <a:latin typeface="Open Sans Hebrew"/>
              </a:rPr>
              <a:t>סודה של "כתובת רחוב"</a:t>
            </a:r>
          </a:p>
        </p:txBody>
      </p:sp>
      <p:sp>
        <p:nvSpPr>
          <p:cNvPr id="3" name="מציין מיקום תוכן 2">
            <a:extLst>
              <a:ext uri="{FF2B5EF4-FFF2-40B4-BE49-F238E27FC236}">
                <a16:creationId xmlns:a16="http://schemas.microsoft.com/office/drawing/2014/main" id="{AA21B307-3472-F41F-B05B-2A6BC884E02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A5FC7DE4-B076-8CF0-C151-9FE970694B7E}"/>
              </a:ext>
            </a:extLst>
          </p:cNvPr>
          <p:cNvSpPr>
            <a:spLocks noGrp="1"/>
          </p:cNvSpPr>
          <p:nvPr>
            <p:ph type="sldNum" sz="quarter" idx="12"/>
          </p:nvPr>
        </p:nvSpPr>
        <p:spPr/>
        <p:txBody>
          <a:bodyPr/>
          <a:lstStyle/>
          <a:p>
            <a:fld id="{70CA20A1-E7C3-450A-A92A-ECBF97E20AEA}" type="slidenum">
              <a:rPr lang="he-IL" smtClean="0"/>
              <a:t>2</a:t>
            </a:fld>
            <a:endParaRPr lang="he-IL"/>
          </a:p>
        </p:txBody>
      </p:sp>
      <p:pic>
        <p:nvPicPr>
          <p:cNvPr id="7" name="תמונה 6">
            <a:extLst>
              <a:ext uri="{FF2B5EF4-FFF2-40B4-BE49-F238E27FC236}">
                <a16:creationId xmlns:a16="http://schemas.microsoft.com/office/drawing/2014/main" id="{EDB6B5A6-F4E9-42DF-4C6E-1800F991B709}"/>
              </a:ext>
            </a:extLst>
          </p:cNvPr>
          <p:cNvPicPr>
            <a:picLocks noChangeAspect="1"/>
          </p:cNvPicPr>
          <p:nvPr/>
        </p:nvPicPr>
        <p:blipFill>
          <a:blip r:embed="rId3"/>
          <a:stretch>
            <a:fillRect/>
          </a:stretch>
        </p:blipFill>
        <p:spPr>
          <a:xfrm>
            <a:off x="349076" y="446508"/>
            <a:ext cx="11842924" cy="6269783"/>
          </a:xfrm>
          <a:prstGeom prst="rect">
            <a:avLst/>
          </a:prstGeom>
        </p:spPr>
      </p:pic>
      <p:sp>
        <p:nvSpPr>
          <p:cNvPr id="10" name="תיבת טקסט 9">
            <a:extLst>
              <a:ext uri="{FF2B5EF4-FFF2-40B4-BE49-F238E27FC236}">
                <a16:creationId xmlns:a16="http://schemas.microsoft.com/office/drawing/2014/main" id="{DD92BC11-9AF8-A8A6-A785-F26B6B870FF9}"/>
              </a:ext>
            </a:extLst>
          </p:cNvPr>
          <p:cNvSpPr txBox="1"/>
          <p:nvPr/>
        </p:nvSpPr>
        <p:spPr>
          <a:xfrm>
            <a:off x="5181600" y="2514600"/>
            <a:ext cx="1828800" cy="1828800"/>
          </a:xfrm>
          <a:prstGeom prst="rect">
            <a:avLst/>
          </a:prstGeom>
          <a:noFill/>
        </p:spPr>
        <p:txBody>
          <a:bodyPr wrap="square" rtlCol="1">
            <a:spAutoFit/>
          </a:bodyPr>
          <a:lstStyle/>
          <a:p>
            <a:pPr algn="r"/>
            <a:endParaRPr lang="he-IL" dirty="0"/>
          </a:p>
        </p:txBody>
      </p:sp>
      <p:sp>
        <p:nvSpPr>
          <p:cNvPr id="12" name="תיבת טקסט 11">
            <a:extLst>
              <a:ext uri="{FF2B5EF4-FFF2-40B4-BE49-F238E27FC236}">
                <a16:creationId xmlns:a16="http://schemas.microsoft.com/office/drawing/2014/main" id="{3E507A69-EF16-43D4-C67F-CA3A306AE7EB}"/>
              </a:ext>
            </a:extLst>
          </p:cNvPr>
          <p:cNvSpPr txBox="1"/>
          <p:nvPr/>
        </p:nvSpPr>
        <p:spPr>
          <a:xfrm>
            <a:off x="8572499" y="691775"/>
            <a:ext cx="2651125" cy="707886"/>
          </a:xfrm>
          <a:prstGeom prst="rect">
            <a:avLst/>
          </a:prstGeom>
          <a:noFill/>
          <a:ln>
            <a:solidFill>
              <a:srgbClr val="FFFF00"/>
            </a:solidFill>
          </a:ln>
        </p:spPr>
        <p:txBody>
          <a:bodyPr wrap="square" rtlCol="1">
            <a:spAutoFit/>
          </a:bodyPr>
          <a:lstStyle/>
          <a:p>
            <a:r>
              <a:rPr lang="he-IL" sz="2000" b="1" i="0" cap="all" dirty="0">
                <a:solidFill>
                  <a:srgbClr val="0F4E7E"/>
                </a:solidFill>
                <a:effectLst/>
                <a:highlight>
                  <a:srgbClr val="FFFFFF"/>
                </a:highlight>
                <a:latin typeface="Open Sans Hebrew"/>
              </a:rPr>
              <a:t>סודה של "כתובת רחוב"</a:t>
            </a:r>
          </a:p>
          <a:p>
            <a:pPr algn="r"/>
            <a:endParaRPr lang="he-IL" sz="2000" b="1" dirty="0"/>
          </a:p>
        </p:txBody>
      </p:sp>
    </p:spTree>
    <p:extLst>
      <p:ext uri="{BB962C8B-B14F-4D97-AF65-F5344CB8AC3E}">
        <p14:creationId xmlns:p14="http://schemas.microsoft.com/office/powerpoint/2010/main" val="1010437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B72D4AF-6FEC-4044-565F-0241F8DD1C6C}"/>
              </a:ext>
            </a:extLst>
          </p:cNvPr>
          <p:cNvSpPr>
            <a:spLocks noGrp="1"/>
          </p:cNvSpPr>
          <p:nvPr>
            <p:ph type="title"/>
          </p:nvPr>
        </p:nvSpPr>
        <p:spPr>
          <a:xfrm>
            <a:off x="838200" y="365126"/>
            <a:ext cx="6502400" cy="1269712"/>
          </a:xfrm>
        </p:spPr>
        <p:txBody>
          <a:bodyPr/>
          <a:lstStyle/>
          <a:p>
            <a:r>
              <a:rPr lang="he-IL" b="1" dirty="0"/>
              <a:t>הכתובת הגדולה ביותר!!!</a:t>
            </a:r>
          </a:p>
        </p:txBody>
      </p:sp>
      <p:sp>
        <p:nvSpPr>
          <p:cNvPr id="3" name="מציין מיקום תוכן 2">
            <a:extLst>
              <a:ext uri="{FF2B5EF4-FFF2-40B4-BE49-F238E27FC236}">
                <a16:creationId xmlns:a16="http://schemas.microsoft.com/office/drawing/2014/main" id="{CA917C30-2250-3505-E289-4AACF3387C88}"/>
              </a:ext>
            </a:extLst>
          </p:cNvPr>
          <p:cNvSpPr>
            <a:spLocks noGrp="1"/>
          </p:cNvSpPr>
          <p:nvPr>
            <p:ph idx="1"/>
          </p:nvPr>
        </p:nvSpPr>
        <p:spPr>
          <a:xfrm>
            <a:off x="157018" y="1634837"/>
            <a:ext cx="7748732" cy="5116946"/>
          </a:xfrm>
        </p:spPr>
        <p:txBody>
          <a:bodyPr>
            <a:normAutofit fontScale="92500"/>
          </a:bodyPr>
          <a:lstStyle/>
          <a:p>
            <a:r>
              <a:rPr lang="he-IL" b="1" i="0" dirty="0">
                <a:solidFill>
                  <a:srgbClr val="202122"/>
                </a:solidFill>
                <a:effectLst/>
                <a:highlight>
                  <a:srgbClr val="FFFFFF"/>
                </a:highlight>
                <a:latin typeface="Arial" panose="020B0604020202020204" pitchFamily="34" charset="0"/>
              </a:rPr>
              <a:t>כתובת רחוב</a:t>
            </a:r>
            <a:r>
              <a:rPr lang="he-IL" b="0" i="0" dirty="0">
                <a:solidFill>
                  <a:srgbClr val="202122"/>
                </a:solidFill>
                <a:effectLst/>
                <a:highlight>
                  <a:srgbClr val="FFFFFF"/>
                </a:highlight>
                <a:latin typeface="Arial" panose="020B0604020202020204" pitchFamily="34" charset="0"/>
              </a:rPr>
              <a:t> היא </a:t>
            </a:r>
            <a:r>
              <a:rPr lang="he-IL" b="0" i="0" u="none" strike="noStrike" dirty="0">
                <a:solidFill>
                  <a:srgbClr val="0645AD"/>
                </a:solidFill>
                <a:effectLst/>
                <a:highlight>
                  <a:srgbClr val="FFFFFF"/>
                </a:highlight>
                <a:latin typeface="Arial" panose="020B0604020202020204" pitchFamily="34" charset="0"/>
                <a:hlinkClick r:id="rId2" tooltip="כתובת (ארכאולוגיה)"/>
              </a:rPr>
              <a:t>כתובת</a:t>
            </a:r>
            <a:r>
              <a:rPr lang="he-IL" b="0" i="0" dirty="0">
                <a:solidFill>
                  <a:srgbClr val="202122"/>
                </a:solidFill>
                <a:effectLst/>
                <a:highlight>
                  <a:srgbClr val="FFFFFF"/>
                </a:highlight>
                <a:latin typeface="Arial" panose="020B0604020202020204" pitchFamily="34" charset="0"/>
              </a:rPr>
              <a:t> </a:t>
            </a:r>
            <a:r>
              <a:rPr lang="he-IL" b="0" i="0" u="none" strike="noStrike" dirty="0">
                <a:solidFill>
                  <a:srgbClr val="0645AD"/>
                </a:solidFill>
                <a:effectLst/>
                <a:highlight>
                  <a:srgbClr val="FFFFFF"/>
                </a:highlight>
                <a:latin typeface="Arial" panose="020B0604020202020204" pitchFamily="34" charset="0"/>
                <a:hlinkClick r:id="rId3" tooltip="פסיפס"/>
              </a:rPr>
              <a:t>פסיפס</a:t>
            </a:r>
            <a:r>
              <a:rPr lang="he-IL" b="0" i="0" dirty="0">
                <a:solidFill>
                  <a:srgbClr val="202122"/>
                </a:solidFill>
                <a:effectLst/>
                <a:highlight>
                  <a:srgbClr val="FFFFFF"/>
                </a:highlight>
                <a:latin typeface="Arial" panose="020B0604020202020204" pitchFamily="34" charset="0"/>
              </a:rPr>
              <a:t> ב</a:t>
            </a:r>
            <a:r>
              <a:rPr lang="he-IL" b="0" i="0" u="sng" dirty="0">
                <a:solidFill>
                  <a:srgbClr val="0645AD"/>
                </a:solidFill>
                <a:effectLst/>
                <a:highlight>
                  <a:srgbClr val="FFFFFF"/>
                </a:highlight>
                <a:latin typeface="Arial" panose="020B0604020202020204" pitchFamily="34" charset="0"/>
                <a:hlinkClick r:id="rId4" tooltip="עברית"/>
              </a:rPr>
              <a:t>עברית</a:t>
            </a:r>
            <a:r>
              <a:rPr lang="he-IL" b="0" i="0" dirty="0">
                <a:solidFill>
                  <a:srgbClr val="202122"/>
                </a:solidFill>
                <a:effectLst/>
                <a:highlight>
                  <a:srgbClr val="FFFFFF"/>
                </a:highlight>
                <a:latin typeface="Arial" panose="020B0604020202020204" pitchFamily="34" charset="0"/>
              </a:rPr>
              <a:t> של </a:t>
            </a:r>
            <a:r>
              <a:rPr lang="he-IL" b="0" i="0" u="none" strike="noStrike" dirty="0">
                <a:solidFill>
                  <a:srgbClr val="0645AD"/>
                </a:solidFill>
                <a:effectLst/>
                <a:highlight>
                  <a:srgbClr val="FFFFFF"/>
                </a:highlight>
                <a:latin typeface="Arial" panose="020B0604020202020204" pitchFamily="34" charset="0"/>
                <a:hlinkClick r:id="rId5" tooltip="לשון חז&quot;ל"/>
              </a:rPr>
              <a:t>לשון חז"ל</a:t>
            </a:r>
            <a:r>
              <a:rPr lang="he-IL" b="0" i="0" dirty="0">
                <a:solidFill>
                  <a:srgbClr val="202122"/>
                </a:solidFill>
                <a:effectLst/>
                <a:highlight>
                  <a:srgbClr val="FFFFFF"/>
                </a:highlight>
                <a:latin typeface="Arial" panose="020B0604020202020204" pitchFamily="34" charset="0"/>
              </a:rPr>
              <a:t>, המתוארכת לסוף </a:t>
            </a:r>
            <a:r>
              <a:rPr lang="he-IL" b="0" i="0" u="none" strike="noStrike" dirty="0">
                <a:solidFill>
                  <a:srgbClr val="0645AD"/>
                </a:solidFill>
                <a:effectLst/>
                <a:highlight>
                  <a:srgbClr val="FFFFFF"/>
                </a:highlight>
                <a:latin typeface="Arial" panose="020B0604020202020204" pitchFamily="34" charset="0"/>
                <a:hlinkClick r:id="rId6" tooltip="התקופה הביזנטית בארץ ישראל"/>
              </a:rPr>
              <a:t>התקופה הביזנטית</a:t>
            </a:r>
            <a:r>
              <a:rPr lang="he-IL" b="0" i="0" dirty="0">
                <a:solidFill>
                  <a:srgbClr val="202122"/>
                </a:solidFill>
                <a:effectLst/>
                <a:highlight>
                  <a:srgbClr val="FFFFFF"/>
                </a:highlight>
                <a:latin typeface="Arial" panose="020B0604020202020204" pitchFamily="34" charset="0"/>
              </a:rPr>
              <a:t>, המאות החמישית-שביעית לספירה</a:t>
            </a:r>
            <a:r>
              <a:rPr lang="he-IL" b="0" i="0" u="none" strike="noStrike" baseline="30000" dirty="0">
                <a:solidFill>
                  <a:srgbClr val="0645AD"/>
                </a:solidFill>
                <a:effectLst/>
                <a:highlight>
                  <a:srgbClr val="FFFFFF"/>
                </a:highlight>
                <a:latin typeface="Arial" panose="020B0604020202020204" pitchFamily="34" charset="0"/>
                <a:hlinkClick r:id="rId7"/>
              </a:rPr>
              <a:t>[1]</a:t>
            </a:r>
            <a:r>
              <a:rPr lang="he-IL" b="0" i="0" dirty="0">
                <a:solidFill>
                  <a:srgbClr val="202122"/>
                </a:solidFill>
                <a:effectLst/>
                <a:highlight>
                  <a:srgbClr val="FFFFFF"/>
                </a:highlight>
                <a:latin typeface="Arial" panose="020B0604020202020204" pitchFamily="34" charset="0"/>
              </a:rPr>
              <a:t>. </a:t>
            </a:r>
          </a:p>
          <a:p>
            <a:r>
              <a:rPr lang="he-IL" b="0" i="0" dirty="0">
                <a:solidFill>
                  <a:srgbClr val="202122"/>
                </a:solidFill>
                <a:effectLst/>
                <a:highlight>
                  <a:srgbClr val="FFFFFF"/>
                </a:highlight>
                <a:latin typeface="Arial" panose="020B0604020202020204" pitchFamily="34" charset="0"/>
              </a:rPr>
              <a:t>הכתובת התגלתה ב-</a:t>
            </a:r>
            <a:r>
              <a:rPr lang="he-IL" b="0" i="0" u="none" strike="noStrike" dirty="0">
                <a:solidFill>
                  <a:srgbClr val="0645AD"/>
                </a:solidFill>
                <a:effectLst/>
                <a:highlight>
                  <a:srgbClr val="FFFFFF"/>
                </a:highlight>
                <a:latin typeface="Arial" panose="020B0604020202020204" pitchFamily="34" charset="0"/>
                <a:hlinkClick r:id="rId8" tooltip="1973"/>
              </a:rPr>
              <a:t>1973</a:t>
            </a:r>
            <a:r>
              <a:rPr lang="he-IL" b="0" i="0" dirty="0">
                <a:solidFill>
                  <a:srgbClr val="202122"/>
                </a:solidFill>
                <a:effectLst/>
                <a:highlight>
                  <a:srgbClr val="FFFFFF"/>
                </a:highlight>
                <a:latin typeface="Arial" panose="020B0604020202020204" pitchFamily="34" charset="0"/>
              </a:rPr>
              <a:t> על רצפת </a:t>
            </a:r>
            <a:r>
              <a:rPr lang="he-IL" b="0" i="0" u="none" strike="noStrike" dirty="0">
                <a:solidFill>
                  <a:srgbClr val="0645AD"/>
                </a:solidFill>
                <a:effectLst/>
                <a:highlight>
                  <a:srgbClr val="FFFFFF"/>
                </a:highlight>
                <a:latin typeface="Arial" panose="020B0604020202020204" pitchFamily="34" charset="0"/>
                <a:hlinkClick r:id="rId9" tooltip="בית כנסת"/>
              </a:rPr>
              <a:t>בית כנסת</a:t>
            </a:r>
            <a:r>
              <a:rPr lang="he-IL" b="0" i="0" dirty="0">
                <a:solidFill>
                  <a:srgbClr val="202122"/>
                </a:solidFill>
                <a:effectLst/>
                <a:highlight>
                  <a:srgbClr val="FFFFFF"/>
                </a:highlight>
                <a:latin typeface="Arial" panose="020B0604020202020204" pitchFamily="34" charset="0"/>
              </a:rPr>
              <a:t> </a:t>
            </a:r>
            <a:r>
              <a:rPr lang="he-IL" b="0" i="0" u="none" strike="noStrike" dirty="0">
                <a:solidFill>
                  <a:srgbClr val="0645AD"/>
                </a:solidFill>
                <a:effectLst/>
                <a:highlight>
                  <a:srgbClr val="FFFFFF"/>
                </a:highlight>
                <a:latin typeface="Arial" panose="020B0604020202020204" pitchFamily="34" charset="0"/>
                <a:hlinkClick r:id="rId10" tooltip="אתר ארכאולוגי"/>
              </a:rPr>
              <a:t>באתר הארכאולוגי</a:t>
            </a:r>
            <a:r>
              <a:rPr lang="he-IL" b="0" i="0" dirty="0">
                <a:solidFill>
                  <a:srgbClr val="202122"/>
                </a:solidFill>
                <a:effectLst/>
                <a:highlight>
                  <a:srgbClr val="FFFFFF"/>
                </a:highlight>
                <a:latin typeface="Arial" panose="020B0604020202020204" pitchFamily="34" charset="0"/>
              </a:rPr>
              <a:t> </a:t>
            </a:r>
            <a:r>
              <a:rPr lang="he-IL" b="0" i="0" u="none" strike="noStrike" dirty="0">
                <a:solidFill>
                  <a:srgbClr val="0645AD"/>
                </a:solidFill>
                <a:effectLst/>
                <a:highlight>
                  <a:srgbClr val="FFFFFF"/>
                </a:highlight>
                <a:latin typeface="Arial" panose="020B0604020202020204" pitchFamily="34" charset="0"/>
                <a:hlinkClick r:id="rId11" tooltip="תל רחוב"/>
              </a:rPr>
              <a:t>תל רחוב</a:t>
            </a:r>
            <a:r>
              <a:rPr lang="he-IL" b="0" i="0" dirty="0">
                <a:solidFill>
                  <a:srgbClr val="202122"/>
                </a:solidFill>
                <a:effectLst/>
                <a:highlight>
                  <a:srgbClr val="FFFFFF"/>
                </a:highlight>
                <a:latin typeface="Arial" panose="020B0604020202020204" pitchFamily="34" charset="0"/>
              </a:rPr>
              <a:t> שב</a:t>
            </a:r>
            <a:r>
              <a:rPr lang="he-IL" b="0" i="0" u="none" strike="noStrike" dirty="0">
                <a:solidFill>
                  <a:srgbClr val="0645AD"/>
                </a:solidFill>
                <a:effectLst/>
                <a:highlight>
                  <a:srgbClr val="FFFFFF"/>
                </a:highlight>
                <a:latin typeface="Arial" panose="020B0604020202020204" pitchFamily="34" charset="0"/>
                <a:hlinkClick r:id="rId12" tooltip="עמק בית שאן"/>
              </a:rPr>
              <a:t>עמק בית שאן</a:t>
            </a:r>
            <a:r>
              <a:rPr lang="he-IL" b="0" i="0" dirty="0">
                <a:solidFill>
                  <a:srgbClr val="202122"/>
                </a:solidFill>
                <a:effectLst/>
                <a:highlight>
                  <a:srgbClr val="FFFFFF"/>
                </a:highlight>
                <a:latin typeface="Arial" panose="020B0604020202020204" pitchFamily="34" charset="0"/>
              </a:rPr>
              <a:t>, שמורה כמעט בשלמותה. עניינה הסוגיה ה</a:t>
            </a:r>
            <a:r>
              <a:rPr lang="he-IL" b="0" i="0" u="none" strike="noStrike" dirty="0">
                <a:solidFill>
                  <a:srgbClr val="0645AD"/>
                </a:solidFill>
                <a:effectLst/>
                <a:highlight>
                  <a:srgbClr val="FFFFFF"/>
                </a:highlight>
                <a:latin typeface="Arial" panose="020B0604020202020204" pitchFamily="34" charset="0"/>
                <a:hlinkClick r:id="rId13" tooltip="הלכה"/>
              </a:rPr>
              <a:t>הלכתית</a:t>
            </a:r>
            <a:r>
              <a:rPr lang="he-IL" b="0" i="0" dirty="0">
                <a:solidFill>
                  <a:srgbClr val="202122"/>
                </a:solidFill>
                <a:effectLst/>
                <a:highlight>
                  <a:srgbClr val="FFFFFF"/>
                </a:highlight>
                <a:latin typeface="Arial" panose="020B0604020202020204" pitchFamily="34" charset="0"/>
              </a:rPr>
              <a:t> ב</a:t>
            </a:r>
            <a:r>
              <a:rPr lang="he-IL" b="0" i="0" u="none" strike="noStrike" dirty="0">
                <a:solidFill>
                  <a:srgbClr val="0645AD"/>
                </a:solidFill>
                <a:effectLst/>
                <a:highlight>
                  <a:srgbClr val="FFFFFF"/>
                </a:highlight>
                <a:latin typeface="Arial" panose="020B0604020202020204" pitchFamily="34" charset="0"/>
                <a:hlinkClick r:id="rId14" tooltip="משנה"/>
              </a:rPr>
              <a:t>משנה</a:t>
            </a:r>
            <a:r>
              <a:rPr lang="he-IL" b="0" i="0" dirty="0">
                <a:solidFill>
                  <a:srgbClr val="202122"/>
                </a:solidFill>
                <a:effectLst/>
                <a:highlight>
                  <a:srgbClr val="FFFFFF"/>
                </a:highlight>
                <a:latin typeface="Arial" panose="020B0604020202020204" pitchFamily="34" charset="0"/>
              </a:rPr>
              <a:t> וב</a:t>
            </a:r>
            <a:r>
              <a:rPr lang="he-IL" b="0" i="0" u="none" strike="noStrike" dirty="0">
                <a:solidFill>
                  <a:srgbClr val="0645AD"/>
                </a:solidFill>
                <a:effectLst/>
                <a:highlight>
                  <a:srgbClr val="FFFFFF"/>
                </a:highlight>
                <a:latin typeface="Arial" panose="020B0604020202020204" pitchFamily="34" charset="0"/>
                <a:hlinkClick r:id="rId15" tooltip="תלמוד"/>
              </a:rPr>
              <a:t>תלמוד</a:t>
            </a:r>
            <a:r>
              <a:rPr lang="he-IL" b="0" i="0" dirty="0">
                <a:solidFill>
                  <a:srgbClr val="202122"/>
                </a:solidFill>
                <a:effectLst/>
                <a:highlight>
                  <a:srgbClr val="FFFFFF"/>
                </a:highlight>
                <a:latin typeface="Arial" panose="020B0604020202020204" pitchFamily="34" charset="0"/>
              </a:rPr>
              <a:t> על ב"תחום עולי בבל" לעניין </a:t>
            </a:r>
            <a:r>
              <a:rPr lang="he-IL" b="0" i="0" u="none" strike="noStrike" dirty="0">
                <a:solidFill>
                  <a:srgbClr val="0645AD"/>
                </a:solidFill>
                <a:effectLst/>
                <a:highlight>
                  <a:srgbClr val="FFFFFF"/>
                </a:highlight>
                <a:latin typeface="Arial" panose="020B0604020202020204" pitchFamily="34" charset="0"/>
                <a:hlinkClick r:id="rId16" tooltip="מצוות התלויות בארץ"/>
              </a:rPr>
              <a:t>מצוות התלויות בארץ</a:t>
            </a:r>
            <a:r>
              <a:rPr lang="he-IL" b="0" i="0" dirty="0">
                <a:solidFill>
                  <a:srgbClr val="202122"/>
                </a:solidFill>
                <a:effectLst/>
                <a:highlight>
                  <a:srgbClr val="FFFFFF"/>
                </a:highlight>
                <a:latin typeface="Arial" panose="020B0604020202020204" pitchFamily="34" charset="0"/>
              </a:rPr>
              <a:t>.</a:t>
            </a:r>
          </a:p>
          <a:p>
            <a:r>
              <a:rPr lang="he-IL" b="0" i="0" dirty="0">
                <a:solidFill>
                  <a:srgbClr val="202122"/>
                </a:solidFill>
                <a:effectLst/>
                <a:highlight>
                  <a:srgbClr val="FFFFFF"/>
                </a:highlight>
                <a:latin typeface="Arial" panose="020B0604020202020204" pitchFamily="34" charset="0"/>
              </a:rPr>
              <a:t>זוהי הכתובת הגדולה ביותר בשפה העברית שנמצאה כ</a:t>
            </a:r>
            <a:r>
              <a:rPr lang="he-IL" b="0" i="0" u="none" strike="noStrike" dirty="0">
                <a:solidFill>
                  <a:srgbClr val="0645AD"/>
                </a:solidFill>
                <a:effectLst/>
                <a:highlight>
                  <a:srgbClr val="FFFFFF"/>
                </a:highlight>
                <a:latin typeface="Arial" panose="020B0604020202020204" pitchFamily="34" charset="0"/>
                <a:hlinkClick r:id="rId17" tooltip="ממצא ארכאולוגי"/>
              </a:rPr>
              <a:t>ממצא ארכאולוגי</a:t>
            </a:r>
            <a:r>
              <a:rPr lang="he-IL" b="0" i="0" dirty="0">
                <a:solidFill>
                  <a:srgbClr val="202122"/>
                </a:solidFill>
                <a:effectLst/>
                <a:highlight>
                  <a:srgbClr val="FFFFFF"/>
                </a:highlight>
                <a:latin typeface="Arial" panose="020B0604020202020204" pitchFamily="34" charset="0"/>
              </a:rPr>
              <a:t> אי פעם והיא תיעוד יחיד מסוגו של סביבה יהודית תוססת, פוליטית והלכתית, באזור זה ב</a:t>
            </a:r>
            <a:r>
              <a:rPr lang="he-IL" b="0" i="0" u="none" strike="noStrike" dirty="0">
                <a:solidFill>
                  <a:srgbClr val="0645AD"/>
                </a:solidFill>
                <a:effectLst/>
                <a:highlight>
                  <a:srgbClr val="FFFFFF"/>
                </a:highlight>
                <a:latin typeface="Arial" panose="020B0604020202020204" pitchFamily="34" charset="0"/>
                <a:hlinkClick r:id="rId18" tooltip="ארץ ישראל"/>
              </a:rPr>
              <a:t>ארץ ישראל</a:t>
            </a:r>
            <a:r>
              <a:rPr lang="he-IL" b="0" i="0" u="none" strike="noStrike" baseline="30000" dirty="0">
                <a:solidFill>
                  <a:srgbClr val="0645AD"/>
                </a:solidFill>
                <a:effectLst/>
                <a:highlight>
                  <a:srgbClr val="FFFFFF"/>
                </a:highlight>
                <a:latin typeface="Arial" panose="020B0604020202020204" pitchFamily="34" charset="0"/>
                <a:hlinkClick r:id="rId19"/>
              </a:rPr>
              <a:t>[2]</a:t>
            </a:r>
            <a:r>
              <a:rPr lang="he-IL" b="0" i="0" u="none" strike="noStrike" baseline="30000" dirty="0">
                <a:solidFill>
                  <a:srgbClr val="0645AD"/>
                </a:solidFill>
                <a:effectLst/>
                <a:highlight>
                  <a:srgbClr val="FFFFFF"/>
                </a:highlight>
                <a:latin typeface="Arial" panose="020B0604020202020204" pitchFamily="34" charset="0"/>
                <a:hlinkClick r:id="rId20"/>
              </a:rPr>
              <a:t>[3]</a:t>
            </a:r>
            <a:r>
              <a:rPr lang="he-IL" b="0" i="0" dirty="0">
                <a:solidFill>
                  <a:srgbClr val="202122"/>
                </a:solidFill>
                <a:effectLst/>
                <a:highlight>
                  <a:srgbClr val="FFFFFF"/>
                </a:highlight>
                <a:latin typeface="Arial" panose="020B0604020202020204" pitchFamily="34" charset="0"/>
              </a:rPr>
              <a:t>.</a:t>
            </a:r>
          </a:p>
          <a:p>
            <a:r>
              <a:rPr lang="he-IL" b="0" i="0" dirty="0">
                <a:solidFill>
                  <a:srgbClr val="202122"/>
                </a:solidFill>
                <a:effectLst/>
                <a:highlight>
                  <a:srgbClr val="FFFFFF"/>
                </a:highlight>
                <a:latin typeface="Arial" panose="020B0604020202020204" pitchFamily="34" charset="0"/>
              </a:rPr>
              <a:t>כיום נמצאת הכתובת ב</a:t>
            </a:r>
            <a:r>
              <a:rPr lang="he-IL" b="0" i="0" u="none" strike="noStrike" dirty="0">
                <a:solidFill>
                  <a:srgbClr val="0645AD"/>
                </a:solidFill>
                <a:effectLst/>
                <a:highlight>
                  <a:srgbClr val="FFFFFF"/>
                </a:highlight>
                <a:latin typeface="Arial" panose="020B0604020202020204" pitchFamily="34" charset="0"/>
                <a:hlinkClick r:id="rId21" tooltip="מוזיאון ישראל"/>
              </a:rPr>
              <a:t>מוזיאון ישראל</a:t>
            </a:r>
            <a:r>
              <a:rPr lang="he-IL" b="0" i="0" dirty="0">
                <a:solidFill>
                  <a:srgbClr val="202122"/>
                </a:solidFill>
                <a:effectLst/>
                <a:highlight>
                  <a:srgbClr val="FFFFFF"/>
                </a:highlight>
                <a:latin typeface="Arial" panose="020B0604020202020204" pitchFamily="34" charset="0"/>
              </a:rPr>
              <a:t>, והעתק בגודל טבעי נמצא ברחבת בית הכנסת של קיבוץ </a:t>
            </a:r>
            <a:r>
              <a:rPr lang="he-IL" b="0" i="0" u="none" strike="noStrike" dirty="0">
                <a:solidFill>
                  <a:srgbClr val="0645AD"/>
                </a:solidFill>
                <a:effectLst/>
                <a:highlight>
                  <a:srgbClr val="FFFFFF"/>
                </a:highlight>
                <a:latin typeface="Arial" panose="020B0604020202020204" pitchFamily="34" charset="0"/>
                <a:hlinkClick r:id="rId22" tooltip="עין הנצי&quot;ב"/>
              </a:rPr>
              <a:t>עין </a:t>
            </a:r>
            <a:r>
              <a:rPr lang="he-IL" b="0" i="0" u="none" strike="noStrike" dirty="0" err="1">
                <a:solidFill>
                  <a:srgbClr val="0645AD"/>
                </a:solidFill>
                <a:effectLst/>
                <a:highlight>
                  <a:srgbClr val="FFFFFF"/>
                </a:highlight>
                <a:latin typeface="Arial" panose="020B0604020202020204" pitchFamily="34" charset="0"/>
                <a:hlinkClick r:id="rId22" tooltip="עין הנצי&quot;ב"/>
              </a:rPr>
              <a:t>הנצי"ב</a:t>
            </a:r>
            <a:r>
              <a:rPr lang="he-IL" b="0" i="0" dirty="0">
                <a:solidFill>
                  <a:srgbClr val="202122"/>
                </a:solidFill>
                <a:effectLst/>
                <a:highlight>
                  <a:srgbClr val="FFFFFF"/>
                </a:highlight>
                <a:latin typeface="Arial" panose="020B0604020202020204" pitchFamily="34" charset="0"/>
              </a:rPr>
              <a:t>.</a:t>
            </a:r>
          </a:p>
          <a:p>
            <a:endParaRPr lang="he-IL" dirty="0"/>
          </a:p>
        </p:txBody>
      </p:sp>
      <p:sp>
        <p:nvSpPr>
          <p:cNvPr id="4" name="מציין מיקום של מספר שקופית 3">
            <a:extLst>
              <a:ext uri="{FF2B5EF4-FFF2-40B4-BE49-F238E27FC236}">
                <a16:creationId xmlns:a16="http://schemas.microsoft.com/office/drawing/2014/main" id="{E1EF4013-86B8-9333-1EF3-3182FFE8D789}"/>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7" name="תמונה 6">
            <a:extLst>
              <a:ext uri="{FF2B5EF4-FFF2-40B4-BE49-F238E27FC236}">
                <a16:creationId xmlns:a16="http://schemas.microsoft.com/office/drawing/2014/main" id="{E12CAE42-3836-1B79-A66A-2433F0EF7EE7}"/>
              </a:ext>
            </a:extLst>
          </p:cNvPr>
          <p:cNvPicPr>
            <a:picLocks noChangeAspect="1"/>
          </p:cNvPicPr>
          <p:nvPr/>
        </p:nvPicPr>
        <p:blipFill>
          <a:blip r:embed="rId23"/>
          <a:stretch>
            <a:fillRect/>
          </a:stretch>
        </p:blipFill>
        <p:spPr>
          <a:xfrm>
            <a:off x="7905750" y="29874"/>
            <a:ext cx="4286250" cy="3209925"/>
          </a:xfrm>
          <a:prstGeom prst="rect">
            <a:avLst/>
          </a:prstGeom>
        </p:spPr>
      </p:pic>
    </p:spTree>
    <p:extLst>
      <p:ext uri="{BB962C8B-B14F-4D97-AF65-F5344CB8AC3E}">
        <p14:creationId xmlns:p14="http://schemas.microsoft.com/office/powerpoint/2010/main" val="343055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B2519BA5-0B8D-5D33-C411-534AA86E8C51}"/>
              </a:ext>
            </a:extLst>
          </p:cNvPr>
          <p:cNvSpPr>
            <a:spLocks noGrp="1"/>
          </p:cNvSpPr>
          <p:nvPr>
            <p:ph type="sldNum" sz="quarter" idx="12"/>
          </p:nvPr>
        </p:nvSpPr>
        <p:spPr/>
        <p:txBody>
          <a:bodyPr/>
          <a:lstStyle/>
          <a:p>
            <a:fld id="{70CA20A1-E7C3-450A-A92A-ECBF97E20AEA}" type="slidenum">
              <a:rPr lang="he-IL" smtClean="0"/>
              <a:t>4</a:t>
            </a:fld>
            <a:endParaRPr lang="he-IL"/>
          </a:p>
        </p:txBody>
      </p:sp>
      <p:pic>
        <p:nvPicPr>
          <p:cNvPr id="7" name="תמונה 6">
            <a:extLst>
              <a:ext uri="{FF2B5EF4-FFF2-40B4-BE49-F238E27FC236}">
                <a16:creationId xmlns:a16="http://schemas.microsoft.com/office/drawing/2014/main" id="{DC176B5D-46CD-E7EA-60FC-95D8648A3EE5}"/>
              </a:ext>
            </a:extLst>
          </p:cNvPr>
          <p:cNvPicPr>
            <a:picLocks noChangeAspect="1"/>
          </p:cNvPicPr>
          <p:nvPr/>
        </p:nvPicPr>
        <p:blipFill>
          <a:blip r:embed="rId2"/>
          <a:stretch>
            <a:fillRect/>
          </a:stretch>
        </p:blipFill>
        <p:spPr>
          <a:xfrm>
            <a:off x="129078" y="0"/>
            <a:ext cx="5077879" cy="6778968"/>
          </a:xfrm>
          <a:prstGeom prst="rect">
            <a:avLst/>
          </a:prstGeom>
        </p:spPr>
      </p:pic>
      <p:pic>
        <p:nvPicPr>
          <p:cNvPr id="2" name="תמונה 1">
            <a:extLst>
              <a:ext uri="{FF2B5EF4-FFF2-40B4-BE49-F238E27FC236}">
                <a16:creationId xmlns:a16="http://schemas.microsoft.com/office/drawing/2014/main" id="{CB379550-424F-E451-D539-AAC8AB6E78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160" y="79032"/>
            <a:ext cx="10448535" cy="6572965"/>
          </a:xfrm>
          <a:prstGeom prst="rect">
            <a:avLst/>
          </a:prstGeom>
        </p:spPr>
      </p:pic>
    </p:spTree>
    <p:extLst>
      <p:ext uri="{BB962C8B-B14F-4D97-AF65-F5344CB8AC3E}">
        <p14:creationId xmlns:p14="http://schemas.microsoft.com/office/powerpoint/2010/main" val="108916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nodeType="clickEffect">
                                  <p:stCondLst>
                                    <p:cond delay="0"/>
                                  </p:stCondLst>
                                  <p:childTnLst>
                                    <p:anim calcmode="lin" valueType="num">
                                      <p:cBhvr additive="base">
                                        <p:cTn id="6" dur="500"/>
                                        <p:tgtEl>
                                          <p:spTgt spid="7"/>
                                        </p:tgtEl>
                                        <p:attrNameLst>
                                          <p:attrName>ppt_y</p:attrName>
                                        </p:attrNameLst>
                                      </p:cBhvr>
                                      <p:tavLst>
                                        <p:tav tm="0">
                                          <p:val>
                                            <p:strVal val="#ppt_y"/>
                                          </p:val>
                                        </p:tav>
                                        <p:tav tm="100000">
                                          <p:val>
                                            <p:strVal val="#ppt_y+#ppt_h*1.125000"/>
                                          </p:val>
                                        </p:tav>
                                      </p:tavLst>
                                    </p:anim>
                                    <p:animEffect transition="out" filter="wipe(down)">
                                      <p:cBhvr>
                                        <p:cTn id="7" dur="500"/>
                                        <p:tgtEl>
                                          <p:spTgt spid="7"/>
                                        </p:tgtEl>
                                      </p:cBhvr>
                                    </p:animEffect>
                                    <p:set>
                                      <p:cBhvr>
                                        <p:cTn id="8" dur="1" fill="hold">
                                          <p:stCondLst>
                                            <p:cond delay="499"/>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anim calcmode="lin" valueType="num">
                                      <p:cBhvr>
                                        <p:cTn id="14" dur="2000" fill="hold"/>
                                        <p:tgtEl>
                                          <p:spTgt spid="2"/>
                                        </p:tgtEl>
                                        <p:attrNameLst>
                                          <p:attrName>ppt_w</p:attrName>
                                        </p:attrNameLst>
                                      </p:cBhvr>
                                      <p:tavLst>
                                        <p:tav tm="0" fmla="#ppt_w*sin(2.5*pi*$)">
                                          <p:val>
                                            <p:fltVal val="0"/>
                                          </p:val>
                                        </p:tav>
                                        <p:tav tm="100000">
                                          <p:val>
                                            <p:fltVal val="1"/>
                                          </p:val>
                                        </p:tav>
                                      </p:tavLst>
                                    </p:anim>
                                    <p:anim calcmode="lin" valueType="num">
                                      <p:cBhvr>
                                        <p:cTn id="15"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שלוש ארצות לקדושה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443518" y="1634837"/>
            <a:ext cx="3411682" cy="5116946"/>
          </a:xfrm>
        </p:spPr>
        <p:txBody>
          <a:bodyPr/>
          <a:lstStyle/>
          <a:p>
            <a:r>
              <a:rPr lang="he-IL" b="0" i="0" dirty="0">
                <a:solidFill>
                  <a:srgbClr val="202122"/>
                </a:solidFill>
                <a:effectLst/>
                <a:highlight>
                  <a:srgbClr val="FFFFFF"/>
                </a:highlight>
                <a:latin typeface="David" panose="020E0502060401010101" pitchFamily="34" charset="-79"/>
                <a:cs typeface="David" panose="020E0502060401010101" pitchFamily="34" charset="-79"/>
              </a:rPr>
              <a:t>שָׁלֹשׁ אֲרָצוֹת לַשְּׁבִיעִית. כָּל שֶׁהֶחֱזִיקוּ </a:t>
            </a:r>
            <a:r>
              <a:rPr lang="he-IL" b="0" i="0" dirty="0">
                <a:solidFill>
                  <a:srgbClr val="00B050"/>
                </a:solidFill>
                <a:effectLst/>
                <a:highlight>
                  <a:srgbClr val="FFFFFF"/>
                </a:highlight>
                <a:latin typeface="David" panose="020E0502060401010101" pitchFamily="34" charset="-79"/>
                <a:cs typeface="David" panose="020E0502060401010101" pitchFamily="34" charset="-79"/>
              </a:rPr>
              <a:t>עוֹלֵי בָּבֶל,</a:t>
            </a:r>
            <a:r>
              <a:rPr lang="he-IL" b="0" i="0" dirty="0">
                <a:solidFill>
                  <a:srgbClr val="202122"/>
                </a:solidFill>
                <a:effectLst/>
                <a:highlight>
                  <a:srgbClr val="FFFFFF"/>
                </a:highlight>
                <a:latin typeface="David" panose="020E0502060401010101" pitchFamily="34" charset="-79"/>
                <a:cs typeface="David" panose="020E0502060401010101" pitchFamily="34" charset="-79"/>
              </a:rPr>
              <a:t> מֵאֶרֶץ יִשְׂרָאֵל וְעַד כְּזִיב, לֹא נֶאֱכָל וְלֹא נֶעֱבָד. </a:t>
            </a:r>
          </a:p>
          <a:p>
            <a:r>
              <a:rPr lang="he-IL" b="0" i="0" dirty="0">
                <a:solidFill>
                  <a:srgbClr val="202122"/>
                </a:solidFill>
                <a:effectLst/>
                <a:highlight>
                  <a:srgbClr val="FFFFFF"/>
                </a:highlight>
                <a:latin typeface="David" panose="020E0502060401010101" pitchFamily="34" charset="-79"/>
                <a:cs typeface="David" panose="020E0502060401010101" pitchFamily="34" charset="-79"/>
              </a:rPr>
              <a:t>וְכָל שֶׁהֶחֱזִיקוּ </a:t>
            </a:r>
            <a:r>
              <a:rPr lang="he-IL" b="0" i="0" dirty="0">
                <a:solidFill>
                  <a:srgbClr val="0070C0"/>
                </a:solidFill>
                <a:effectLst/>
                <a:highlight>
                  <a:srgbClr val="FFFFFF"/>
                </a:highlight>
                <a:latin typeface="David" panose="020E0502060401010101" pitchFamily="34" charset="-79"/>
                <a:cs typeface="David" panose="020E0502060401010101" pitchFamily="34" charset="-79"/>
              </a:rPr>
              <a:t>עוֹלֵי מִצְרַיִם,</a:t>
            </a:r>
            <a:r>
              <a:rPr lang="he-IL" b="0" i="0" dirty="0">
                <a:solidFill>
                  <a:srgbClr val="202122"/>
                </a:solidFill>
                <a:effectLst/>
                <a:highlight>
                  <a:srgbClr val="FFFFFF"/>
                </a:highlight>
                <a:latin typeface="David" panose="020E0502060401010101" pitchFamily="34" charset="-79"/>
                <a:cs typeface="David" panose="020E0502060401010101" pitchFamily="34" charset="-79"/>
              </a:rPr>
              <a:t> מִכְּזִיב וְעַד הַנָּהָר וְעַד אֲמָנָה, נֶאֱכָל, אֲבָל לֹא נֶעֱבָד. </a:t>
            </a:r>
          </a:p>
          <a:p>
            <a:r>
              <a:rPr lang="he-IL" b="0" i="0" dirty="0">
                <a:solidFill>
                  <a:srgbClr val="202122"/>
                </a:solidFill>
                <a:effectLst/>
                <a:highlight>
                  <a:srgbClr val="FFFFFF"/>
                </a:highlight>
                <a:latin typeface="David" panose="020E0502060401010101" pitchFamily="34" charset="-79"/>
                <a:cs typeface="David" panose="020E0502060401010101" pitchFamily="34" charset="-79"/>
              </a:rPr>
              <a:t>מִן הַנָּהָר וּמֵאֲמָנָה וְלִפְנִים, נֶאֱכָל וְנֶעֱבָד.</a:t>
            </a:r>
          </a:p>
          <a:p>
            <a:r>
              <a:rPr lang="he-IL" b="0" i="0" dirty="0">
                <a:solidFill>
                  <a:srgbClr val="202122"/>
                </a:solidFill>
                <a:effectLst/>
                <a:highlight>
                  <a:srgbClr val="FFFFFF"/>
                </a:highlight>
                <a:latin typeface="Arial" panose="020B0604020202020204" pitchFamily="34" charset="0"/>
              </a:rPr>
              <a:t>— </a:t>
            </a:r>
            <a:r>
              <a:rPr lang="he-IL" b="0" i="0" u="none" strike="noStrike" dirty="0">
                <a:solidFill>
                  <a:srgbClr val="0645AD"/>
                </a:solidFill>
                <a:effectLst/>
                <a:highlight>
                  <a:srgbClr val="FFFFFF"/>
                </a:highlight>
                <a:latin typeface="Arial" panose="020B0604020202020204" pitchFamily="34" charset="0"/>
                <a:hlinkClick r:id="rId3" tooltip="משנה"/>
              </a:rPr>
              <a:t>משנה</a:t>
            </a:r>
            <a:r>
              <a:rPr lang="he-IL" b="0" i="0" dirty="0">
                <a:solidFill>
                  <a:srgbClr val="202122"/>
                </a:solidFill>
                <a:effectLst/>
                <a:highlight>
                  <a:srgbClr val="FFFFFF"/>
                </a:highlight>
                <a:latin typeface="Arial" panose="020B0604020202020204" pitchFamily="34" charset="0"/>
              </a:rPr>
              <a:t>, </a:t>
            </a:r>
            <a:r>
              <a:rPr lang="he-IL" b="0" i="0" u="none" strike="noStrike" dirty="0">
                <a:solidFill>
                  <a:srgbClr val="0645AD"/>
                </a:solidFill>
                <a:effectLst/>
                <a:highlight>
                  <a:srgbClr val="FFFFFF"/>
                </a:highlight>
                <a:latin typeface="Arial" panose="020B0604020202020204" pitchFamily="34" charset="0"/>
                <a:hlinkClick r:id="rId4" tooltip="מסכת שביעית"/>
              </a:rPr>
              <a:t>מסכת שביעית</a:t>
            </a:r>
            <a:r>
              <a:rPr lang="he-IL" b="0" i="0" dirty="0">
                <a:solidFill>
                  <a:srgbClr val="202122"/>
                </a:solidFill>
                <a:effectLst/>
                <a:highlight>
                  <a:srgbClr val="FFFFFF"/>
                </a:highlight>
                <a:latin typeface="Arial" panose="020B0604020202020204" pitchFamily="34" charset="0"/>
              </a:rPr>
              <a:t>, </a:t>
            </a:r>
            <a:r>
              <a:rPr lang="he-IL" b="0" i="0" u="none" strike="noStrike" dirty="0">
                <a:solidFill>
                  <a:srgbClr val="3366BB"/>
                </a:solidFill>
                <a:effectLst/>
                <a:highlight>
                  <a:srgbClr val="FFFFFF"/>
                </a:highlight>
                <a:latin typeface="Arial" panose="020B0604020202020204" pitchFamily="34" charset="0"/>
                <a:hlinkClick r:id="rId5"/>
              </a:rPr>
              <a:t>פרק ו', משנה א'</a:t>
            </a:r>
            <a:endParaRPr lang="he-IL" b="0" i="0" u="none" strike="noStrike" dirty="0">
              <a:solidFill>
                <a:srgbClr val="3366BB"/>
              </a:solidFill>
              <a:effectLst/>
              <a:highlight>
                <a:srgbClr val="FFFFFF"/>
              </a:highlight>
              <a:latin typeface="Arial" panose="020B0604020202020204" pitchFamily="34" charset="0"/>
            </a:endParaRPr>
          </a:p>
          <a:p>
            <a:endParaRPr lang="he-IL" b="0" i="0" dirty="0">
              <a:solidFill>
                <a:srgbClr val="202122"/>
              </a:solidFill>
              <a:effectLst/>
              <a:highlight>
                <a:srgbClr val="FFFFFF"/>
              </a:highlight>
              <a:latin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6" name="תמונה 5">
            <a:extLst>
              <a:ext uri="{FF2B5EF4-FFF2-40B4-BE49-F238E27FC236}">
                <a16:creationId xmlns:a16="http://schemas.microsoft.com/office/drawing/2014/main" id="{672B62F9-555E-6BBC-F6D6-6FB5C0217E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7018" y="971550"/>
            <a:ext cx="6286500" cy="4914900"/>
          </a:xfrm>
          <a:prstGeom prst="rect">
            <a:avLst/>
          </a:prstGeom>
        </p:spPr>
      </p:pic>
      <p:pic>
        <p:nvPicPr>
          <p:cNvPr id="11" name="תמונה 10">
            <a:extLst>
              <a:ext uri="{FF2B5EF4-FFF2-40B4-BE49-F238E27FC236}">
                <a16:creationId xmlns:a16="http://schemas.microsoft.com/office/drawing/2014/main" id="{0BFF4E36-F53A-A5C1-C3FD-49B13491CCEC}"/>
              </a:ext>
            </a:extLst>
          </p:cNvPr>
          <p:cNvPicPr>
            <a:picLocks noChangeAspect="1"/>
          </p:cNvPicPr>
          <p:nvPr/>
        </p:nvPicPr>
        <p:blipFill>
          <a:blip r:embed="rId7"/>
          <a:stretch>
            <a:fillRect/>
          </a:stretch>
        </p:blipFill>
        <p:spPr>
          <a:xfrm>
            <a:off x="1095056" y="4687018"/>
            <a:ext cx="6110654" cy="2039509"/>
          </a:xfrm>
          <a:prstGeom prst="rect">
            <a:avLst/>
          </a:prstGeom>
        </p:spPr>
      </p:pic>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9D3F87A-5FA6-3446-D2F9-187AAA88D008}"/>
              </a:ext>
            </a:extLst>
          </p:cNvPr>
          <p:cNvSpPr>
            <a:spLocks noGrp="1"/>
          </p:cNvSpPr>
          <p:nvPr>
            <p:ph type="title"/>
          </p:nvPr>
        </p:nvSpPr>
        <p:spPr/>
        <p:txBody>
          <a:bodyPr/>
          <a:lstStyle/>
          <a:p>
            <a:r>
              <a:rPr lang="he-IL" dirty="0"/>
              <a:t>שלוש קדושות </a:t>
            </a:r>
            <a:r>
              <a:rPr lang="he-IL"/>
              <a:t>לארץ ישראל</a:t>
            </a:r>
            <a:br>
              <a:rPr lang="he-IL"/>
            </a:br>
            <a:r>
              <a:rPr lang="he-IL"/>
              <a:t>קדוש, קדוש, קדוש</a:t>
            </a:r>
          </a:p>
        </p:txBody>
      </p:sp>
      <p:sp>
        <p:nvSpPr>
          <p:cNvPr id="3" name="מציין מיקום תוכן 2">
            <a:extLst>
              <a:ext uri="{FF2B5EF4-FFF2-40B4-BE49-F238E27FC236}">
                <a16:creationId xmlns:a16="http://schemas.microsoft.com/office/drawing/2014/main" id="{398A17EB-A338-EC04-7437-CDF30FB1C3BA}"/>
              </a:ext>
            </a:extLst>
          </p:cNvPr>
          <p:cNvSpPr>
            <a:spLocks noGrp="1"/>
          </p:cNvSpPr>
          <p:nvPr>
            <p:ph idx="1"/>
          </p:nvPr>
        </p:nvSpPr>
        <p:spPr/>
        <p:txBody>
          <a:bodyPr/>
          <a:lstStyle/>
          <a:p>
            <a:r>
              <a:rPr lang="he-IL" dirty="0"/>
              <a:t>הקדושה היא התרוממות אין סופית, עד הדרגה הגבוהה ביתר של קדושה שהיא קדושתו של ה' יתברך. </a:t>
            </a:r>
          </a:p>
          <a:p>
            <a:r>
              <a:rPr lang="he-IL" b="0" i="0" dirty="0">
                <a:solidFill>
                  <a:srgbClr val="202122"/>
                </a:solidFill>
                <a:effectLst/>
                <a:highlight>
                  <a:srgbClr val="FFFFFF"/>
                </a:highlight>
                <a:latin typeface="Arial" panose="020B0604020202020204" pitchFamily="34" charset="0"/>
              </a:rPr>
              <a:t>רעיון זה מופיע בכמה פסוקים במקרא: "מִי כָמֹכָה בָּאֵלִם ה' מִי כָּמֹכָה נֶאְדָּר בַּקֹּדֶשׁ נוֹרָא </a:t>
            </a:r>
            <a:r>
              <a:rPr lang="he-IL" b="0" i="0" dirty="0" err="1">
                <a:solidFill>
                  <a:srgbClr val="202122"/>
                </a:solidFill>
                <a:effectLst/>
                <a:highlight>
                  <a:srgbClr val="FFFFFF"/>
                </a:highlight>
                <a:latin typeface="Arial" panose="020B0604020202020204" pitchFamily="34" charset="0"/>
              </a:rPr>
              <a:t>תְהִלֹּת</a:t>
            </a:r>
            <a:r>
              <a:rPr lang="he-IL" b="0" i="0" dirty="0">
                <a:solidFill>
                  <a:srgbClr val="202122"/>
                </a:solidFill>
                <a:effectLst/>
                <a:highlight>
                  <a:srgbClr val="FFFFFF"/>
                </a:highlight>
                <a:latin typeface="Arial" panose="020B0604020202020204" pitchFamily="34" charset="0"/>
              </a:rPr>
              <a:t> עֹשֵׂה פֶלֶא"; "קדוש </a:t>
            </a:r>
            <a:r>
              <a:rPr lang="he-IL" b="0" i="0" dirty="0" err="1">
                <a:solidFill>
                  <a:srgbClr val="202122"/>
                </a:solidFill>
                <a:effectLst/>
                <a:highlight>
                  <a:srgbClr val="FFFFFF"/>
                </a:highlight>
                <a:latin typeface="Arial" panose="020B0604020202020204" pitchFamily="34" charset="0"/>
              </a:rPr>
              <a:t>קדוש</a:t>
            </a:r>
            <a:r>
              <a:rPr lang="he-IL" b="0" i="0" dirty="0">
                <a:solidFill>
                  <a:srgbClr val="202122"/>
                </a:solidFill>
                <a:effectLst/>
                <a:highlight>
                  <a:srgbClr val="FFFFFF"/>
                </a:highlight>
                <a:latin typeface="Arial" panose="020B0604020202020204" pitchFamily="34" charset="0"/>
              </a:rPr>
              <a:t> </a:t>
            </a:r>
            <a:r>
              <a:rPr lang="he-IL" b="0" i="0" dirty="0" err="1">
                <a:solidFill>
                  <a:srgbClr val="202122"/>
                </a:solidFill>
                <a:effectLst/>
                <a:highlight>
                  <a:srgbClr val="FFFFFF"/>
                </a:highlight>
                <a:latin typeface="Arial" panose="020B0604020202020204" pitchFamily="34" charset="0"/>
              </a:rPr>
              <a:t>קדוש</a:t>
            </a:r>
            <a:r>
              <a:rPr lang="he-IL" b="0" i="0" dirty="0">
                <a:solidFill>
                  <a:srgbClr val="202122"/>
                </a:solidFill>
                <a:effectLst/>
                <a:highlight>
                  <a:srgbClr val="FFFFFF"/>
                </a:highlight>
                <a:latin typeface="Arial" panose="020B0604020202020204" pitchFamily="34" charset="0"/>
              </a:rPr>
              <a:t> ה' צבא-</a:t>
            </a:r>
            <a:r>
              <a:rPr lang="he-IL" b="0" i="0" dirty="0" err="1">
                <a:solidFill>
                  <a:srgbClr val="202122"/>
                </a:solidFill>
                <a:effectLst/>
                <a:highlight>
                  <a:srgbClr val="FFFFFF"/>
                </a:highlight>
                <a:latin typeface="Arial" panose="020B0604020202020204" pitchFamily="34" charset="0"/>
              </a:rPr>
              <a:t>ות</a:t>
            </a:r>
            <a:r>
              <a:rPr lang="he-IL" b="0" i="0" dirty="0">
                <a:solidFill>
                  <a:srgbClr val="202122"/>
                </a:solidFill>
                <a:effectLst/>
                <a:highlight>
                  <a:srgbClr val="FFFFFF"/>
                </a:highlight>
                <a:latin typeface="Arial" panose="020B0604020202020204" pitchFamily="34" charset="0"/>
              </a:rPr>
              <a:t> מלא כל הארץ כבודו", וכך מודגש ב</a:t>
            </a:r>
            <a:r>
              <a:rPr lang="he-IL" b="0" i="0" u="none" strike="noStrike" dirty="0">
                <a:solidFill>
                  <a:srgbClr val="0645AD"/>
                </a:solidFill>
                <a:effectLst/>
                <a:highlight>
                  <a:srgbClr val="FFFFFF"/>
                </a:highlight>
                <a:latin typeface="Arial" panose="020B0604020202020204" pitchFamily="34" charset="0"/>
                <a:hlinkClick r:id="rId2" tooltip="פיוט"/>
              </a:rPr>
              <a:t>פיוט</a:t>
            </a:r>
            <a:r>
              <a:rPr lang="he-IL" b="0" i="0" dirty="0">
                <a:solidFill>
                  <a:srgbClr val="202122"/>
                </a:solidFill>
                <a:effectLst/>
                <a:highlight>
                  <a:srgbClr val="FFFFFF"/>
                </a:highlight>
                <a:latin typeface="Arial" panose="020B0604020202020204" pitchFamily="34" charset="0"/>
              </a:rPr>
              <a:t> </a:t>
            </a:r>
            <a:r>
              <a:rPr lang="he-IL" b="0" i="0" u="none" strike="noStrike" dirty="0">
                <a:solidFill>
                  <a:srgbClr val="0645AD"/>
                </a:solidFill>
                <a:effectLst/>
                <a:highlight>
                  <a:srgbClr val="FFFFFF"/>
                </a:highlight>
                <a:latin typeface="Arial" panose="020B0604020202020204" pitchFamily="34" charset="0"/>
                <a:hlinkClick r:id="rId3" tooltip="יגדל"/>
              </a:rPr>
              <a:t>יגדל</a:t>
            </a:r>
            <a:r>
              <a:rPr lang="he-IL" b="0" i="0" dirty="0">
                <a:solidFill>
                  <a:srgbClr val="202122"/>
                </a:solidFill>
                <a:effectLst/>
                <a:highlight>
                  <a:srgbClr val="FFFFFF"/>
                </a:highlight>
                <a:latin typeface="Arial" panose="020B0604020202020204" pitchFamily="34" charset="0"/>
              </a:rPr>
              <a:t>: "אֵין לוֹ דְמוּת הַגּוּף וְאֵינוֹ גוּף, לֹא נַעֲרֹךְ אֵלָיו </a:t>
            </a:r>
            <a:r>
              <a:rPr lang="he-IL" b="0" i="0" dirty="0" err="1">
                <a:solidFill>
                  <a:srgbClr val="202122"/>
                </a:solidFill>
                <a:effectLst/>
                <a:highlight>
                  <a:srgbClr val="FFFFFF"/>
                </a:highlight>
                <a:latin typeface="Arial" panose="020B0604020202020204" pitchFamily="34" charset="0"/>
              </a:rPr>
              <a:t>קְדֻשָּׁתו</a:t>
            </a:r>
            <a:r>
              <a:rPr lang="he-IL" b="0" i="0" dirty="0">
                <a:solidFill>
                  <a:srgbClr val="202122"/>
                </a:solidFill>
                <a:effectLst/>
                <a:highlight>
                  <a:srgbClr val="FFFFFF"/>
                </a:highlight>
                <a:latin typeface="Arial" panose="020B0604020202020204" pitchFamily="34" charset="0"/>
              </a:rPr>
              <a:t>ֹ.</a:t>
            </a:r>
          </a:p>
          <a:p>
            <a:r>
              <a:rPr lang="he-IL" dirty="0"/>
              <a:t>שלוש דרגות בקדושה – כהן לוי ישראל. שלוש פעמים אומרים קדושה בתפילה.</a:t>
            </a:r>
          </a:p>
          <a:p>
            <a:r>
              <a:rPr lang="he-IL" b="0" i="0" dirty="0">
                <a:solidFill>
                  <a:srgbClr val="202122"/>
                </a:solidFill>
                <a:effectLst/>
                <a:highlight>
                  <a:srgbClr val="FFFFFF"/>
                </a:highlight>
                <a:latin typeface="Arial" panose="020B0604020202020204" pitchFamily="34" charset="0"/>
              </a:rPr>
              <a:t>ב</a:t>
            </a:r>
            <a:r>
              <a:rPr lang="he-IL" b="0" i="0" u="sng" dirty="0">
                <a:solidFill>
                  <a:srgbClr val="0645AD"/>
                </a:solidFill>
                <a:effectLst/>
                <a:highlight>
                  <a:srgbClr val="FFFFFF"/>
                </a:highlight>
                <a:latin typeface="Arial" panose="020B0604020202020204" pitchFamily="34" charset="0"/>
                <a:hlinkClick r:id="rId4" tooltip="תפילת שמונה עשרה"/>
              </a:rPr>
              <a:t>תפילת שמונה עשרה</a:t>
            </a:r>
            <a:r>
              <a:rPr lang="he-IL" b="0" i="0" dirty="0">
                <a:solidFill>
                  <a:srgbClr val="202122"/>
                </a:solidFill>
                <a:effectLst/>
                <a:highlight>
                  <a:srgbClr val="FFFFFF"/>
                </a:highlight>
                <a:latin typeface="Arial" panose="020B0604020202020204" pitchFamily="34" charset="0"/>
              </a:rPr>
              <a:t> - מזכירים בברכה </a:t>
            </a:r>
            <a:r>
              <a:rPr lang="he-IL" b="1" i="0" dirty="0">
                <a:solidFill>
                  <a:schemeClr val="accent5"/>
                </a:solidFill>
                <a:effectLst/>
                <a:highlight>
                  <a:srgbClr val="FFFFFF"/>
                </a:highlight>
                <a:latin typeface="Arial" panose="020B0604020202020204" pitchFamily="34" charset="0"/>
              </a:rPr>
              <a:t>השלישית: </a:t>
            </a:r>
            <a:r>
              <a:rPr lang="he-IL" b="0" i="0" dirty="0">
                <a:solidFill>
                  <a:srgbClr val="202122"/>
                </a:solidFill>
                <a:effectLst/>
                <a:highlight>
                  <a:srgbClr val="FFFFFF"/>
                </a:highlight>
                <a:latin typeface="Arial" panose="020B0604020202020204" pitchFamily="34" charset="0"/>
              </a:rPr>
              <a:t>"אַתָּה קָדוֹשׁ וְ</a:t>
            </a:r>
            <a:r>
              <a:rPr lang="he-IL" b="1" i="0" dirty="0">
                <a:solidFill>
                  <a:srgbClr val="202122"/>
                </a:solidFill>
                <a:effectLst/>
                <a:highlight>
                  <a:srgbClr val="FFFFFF"/>
                </a:highlight>
                <a:latin typeface="Arial" panose="020B0604020202020204" pitchFamily="34" charset="0"/>
              </a:rPr>
              <a:t>שִׁמְךָ קָדוֹשׁ</a:t>
            </a:r>
            <a:r>
              <a:rPr lang="he-IL" b="0" i="0" dirty="0">
                <a:solidFill>
                  <a:srgbClr val="202122"/>
                </a:solidFill>
                <a:effectLst/>
                <a:highlight>
                  <a:srgbClr val="FFFFFF"/>
                </a:highlight>
                <a:latin typeface="Arial" panose="020B0604020202020204" pitchFamily="34" charset="0"/>
              </a:rPr>
              <a:t> וּקְדוֹשִׁים בְּכָל יוֹם יְהַלְּלוּךָ סֶּלָה".</a:t>
            </a:r>
          </a:p>
          <a:p>
            <a:r>
              <a:rPr lang="he-IL" dirty="0">
                <a:solidFill>
                  <a:srgbClr val="202122"/>
                </a:solidFill>
                <a:highlight>
                  <a:srgbClr val="FFFFFF"/>
                </a:highlight>
                <a:latin typeface="Arial" panose="020B0604020202020204" pitchFamily="34" charset="0"/>
              </a:rPr>
              <a:t>זמן קדוש – שבת  - ויברך אלוקים את יום השביעי ויקדש אותו. ואנו עושים קידוש והבדלה.</a:t>
            </a:r>
          </a:p>
          <a:p>
            <a:r>
              <a:rPr lang="he-IL" b="0" i="0" dirty="0">
                <a:solidFill>
                  <a:srgbClr val="202122"/>
                </a:solidFill>
                <a:effectLst/>
                <a:highlight>
                  <a:srgbClr val="FFFFFF"/>
                </a:highlight>
                <a:latin typeface="Arial" panose="020B0604020202020204" pitchFamily="34" charset="0"/>
              </a:rPr>
              <a:t>ב</a:t>
            </a:r>
            <a:r>
              <a:rPr lang="he-IL" b="0" i="0" u="none" strike="noStrike" dirty="0">
                <a:solidFill>
                  <a:srgbClr val="0645AD"/>
                </a:solidFill>
                <a:effectLst/>
                <a:highlight>
                  <a:srgbClr val="FFFFFF"/>
                </a:highlight>
                <a:latin typeface="Arial" panose="020B0604020202020204" pitchFamily="34" charset="0"/>
                <a:hlinkClick r:id="rId5" tooltip="יום כיפור"/>
              </a:rPr>
              <a:t>יום כיפור</a:t>
            </a:r>
            <a:r>
              <a:rPr lang="he-IL" b="0" i="0" dirty="0">
                <a:solidFill>
                  <a:srgbClr val="202122"/>
                </a:solidFill>
                <a:effectLst/>
                <a:highlight>
                  <a:srgbClr val="FFFFFF"/>
                </a:highlight>
                <a:latin typeface="Arial" panose="020B0604020202020204" pitchFamily="34" charset="0"/>
              </a:rPr>
              <a:t>, היום הקדוש ביותר בשנה היה ה</a:t>
            </a:r>
            <a:r>
              <a:rPr lang="he-IL" b="0" i="0" u="none" strike="noStrike" dirty="0">
                <a:solidFill>
                  <a:srgbClr val="0645AD"/>
                </a:solidFill>
                <a:effectLst/>
                <a:highlight>
                  <a:srgbClr val="FFFFFF"/>
                </a:highlight>
                <a:latin typeface="Arial" panose="020B0604020202020204" pitchFamily="34" charset="0"/>
                <a:hlinkClick r:id="rId6" tooltip="כהן גדול"/>
              </a:rPr>
              <a:t>כהן הגדול</a:t>
            </a:r>
            <a:r>
              <a:rPr lang="he-IL" b="0" i="0" dirty="0">
                <a:solidFill>
                  <a:srgbClr val="202122"/>
                </a:solidFill>
                <a:effectLst/>
                <a:highlight>
                  <a:srgbClr val="FFFFFF"/>
                </a:highlight>
                <a:latin typeface="Arial" panose="020B0604020202020204" pitchFamily="34" charset="0"/>
              </a:rPr>
              <a:t>, שהוא האדם הקדוש ביותר, נכנס ל</a:t>
            </a:r>
            <a:r>
              <a:rPr lang="he-IL" b="0" i="0" u="none" strike="noStrike" dirty="0">
                <a:solidFill>
                  <a:srgbClr val="0645AD"/>
                </a:solidFill>
                <a:effectLst/>
                <a:highlight>
                  <a:srgbClr val="FFFFFF"/>
                </a:highlight>
                <a:latin typeface="Arial" panose="020B0604020202020204" pitchFamily="34" charset="0"/>
                <a:hlinkClick r:id="rId7" tooltip="קודש הקודשים"/>
              </a:rPr>
              <a:t>קודש הקודשים</a:t>
            </a:r>
            <a:r>
              <a:rPr lang="he-IL" b="0" i="0" dirty="0">
                <a:solidFill>
                  <a:srgbClr val="202122"/>
                </a:solidFill>
                <a:effectLst/>
                <a:highlight>
                  <a:srgbClr val="FFFFFF"/>
                </a:highlight>
                <a:latin typeface="Arial" panose="020B0604020202020204" pitchFamily="34" charset="0"/>
              </a:rPr>
              <a:t> שהוא המקום הקדוש ביותר, להקטיר </a:t>
            </a:r>
            <a:r>
              <a:rPr lang="he-IL" b="0" i="0" u="none" strike="noStrike" dirty="0">
                <a:solidFill>
                  <a:srgbClr val="0645AD"/>
                </a:solidFill>
                <a:effectLst/>
                <a:highlight>
                  <a:srgbClr val="FFFFFF"/>
                </a:highlight>
                <a:latin typeface="Arial" panose="020B0604020202020204" pitchFamily="34" charset="0"/>
                <a:hlinkClick r:id="rId8" tooltip="קטורת הסמים"/>
              </a:rPr>
              <a:t>קטורת</a:t>
            </a:r>
            <a:r>
              <a:rPr lang="he-IL" b="0" i="0" dirty="0">
                <a:solidFill>
                  <a:srgbClr val="202122"/>
                </a:solidFill>
                <a:effectLst/>
                <a:highlight>
                  <a:srgbClr val="FFFFFF"/>
                </a:highlight>
                <a:latin typeface="Arial" panose="020B0604020202020204" pitchFamily="34" charset="0"/>
              </a:rPr>
              <a:t> ולהתפלל לפני ה'. – ג' קדושות.</a:t>
            </a:r>
          </a:p>
          <a:p>
            <a:r>
              <a:rPr lang="he-IL" b="0" i="0" u="none" strike="noStrike" dirty="0">
                <a:solidFill>
                  <a:srgbClr val="0645AD"/>
                </a:solidFill>
                <a:effectLst/>
                <a:highlight>
                  <a:srgbClr val="FFFFFF"/>
                </a:highlight>
                <a:latin typeface="Arial" panose="020B0604020202020204" pitchFamily="34" charset="0"/>
                <a:hlinkClick r:id="rId9" tooltip="עם ישראל"/>
              </a:rPr>
              <a:t>עם ישראל</a:t>
            </a:r>
            <a:r>
              <a:rPr lang="he-IL" b="0" i="0" dirty="0">
                <a:solidFill>
                  <a:srgbClr val="202122"/>
                </a:solidFill>
                <a:effectLst/>
                <a:highlight>
                  <a:srgbClr val="FFFFFF"/>
                </a:highlight>
                <a:latin typeface="Arial" panose="020B0604020202020204" pitchFamily="34" charset="0"/>
              </a:rPr>
              <a:t> נקראים גם הם קדושים, מכוח קרבתם אל הבורא ומשום היותם פרושים מן ה</a:t>
            </a:r>
            <a:r>
              <a:rPr lang="he-IL" b="0" i="0" u="none" strike="noStrike" dirty="0">
                <a:solidFill>
                  <a:srgbClr val="0645AD"/>
                </a:solidFill>
                <a:effectLst/>
                <a:highlight>
                  <a:srgbClr val="FFFFFF"/>
                </a:highlight>
                <a:latin typeface="Arial" panose="020B0604020202020204" pitchFamily="34" charset="0"/>
                <a:hlinkClick r:id="rId10" tooltip="עבירה"/>
              </a:rPr>
              <a:t>עבירות</a:t>
            </a:r>
            <a:r>
              <a:rPr lang="he-IL" b="0" i="0" u="none" strike="noStrike" baseline="30000" dirty="0">
                <a:solidFill>
                  <a:srgbClr val="0645AD"/>
                </a:solidFill>
                <a:effectLst/>
                <a:highlight>
                  <a:srgbClr val="FFFFFF"/>
                </a:highlight>
                <a:latin typeface="Arial" panose="020B0604020202020204" pitchFamily="34" charset="0"/>
                <a:hlinkClick r:id="rId11"/>
              </a:rPr>
              <a:t>[2]</a:t>
            </a:r>
            <a:r>
              <a:rPr lang="he-IL" b="0" i="0" dirty="0">
                <a:solidFill>
                  <a:srgbClr val="202122"/>
                </a:solidFill>
                <a:effectLst/>
                <a:highlight>
                  <a:srgbClr val="FFFFFF"/>
                </a:highlight>
                <a:latin typeface="Arial" panose="020B0604020202020204" pitchFamily="34" charset="0"/>
              </a:rPr>
              <a:t> על ידי קיום </a:t>
            </a:r>
            <a:r>
              <a:rPr lang="he-IL" b="0" i="0" u="none" strike="noStrike" dirty="0">
                <a:solidFill>
                  <a:srgbClr val="0645AD"/>
                </a:solidFill>
                <a:effectLst/>
                <a:highlight>
                  <a:srgbClr val="FFFFFF"/>
                </a:highlight>
                <a:latin typeface="Arial" panose="020B0604020202020204" pitchFamily="34" charset="0"/>
                <a:hlinkClick r:id="rId12" tooltip="מצוות"/>
              </a:rPr>
              <a:t>מצוות</a:t>
            </a:r>
            <a:r>
              <a:rPr lang="he-IL" b="0" i="0" dirty="0">
                <a:solidFill>
                  <a:srgbClr val="202122"/>
                </a:solidFill>
                <a:effectLst/>
                <a:highlight>
                  <a:srgbClr val="FFFFFF"/>
                </a:highlight>
                <a:latin typeface="Arial" panose="020B0604020202020204" pitchFamily="34" charset="0"/>
              </a:rPr>
              <a:t> ה</a:t>
            </a:r>
            <a:r>
              <a:rPr lang="he-IL" b="0" i="0" u="none" strike="noStrike" dirty="0">
                <a:solidFill>
                  <a:srgbClr val="0645AD"/>
                </a:solidFill>
                <a:effectLst/>
                <a:highlight>
                  <a:srgbClr val="FFFFFF"/>
                </a:highlight>
                <a:latin typeface="Arial" panose="020B0604020202020204" pitchFamily="34" charset="0"/>
                <a:hlinkClick r:id="rId13" tooltip="תורה"/>
              </a:rPr>
              <a:t>תורה</a:t>
            </a:r>
            <a:r>
              <a:rPr lang="he-IL" b="0" i="0" dirty="0">
                <a:solidFill>
                  <a:srgbClr val="202122"/>
                </a:solidFill>
                <a:effectLst/>
                <a:highlight>
                  <a:srgbClr val="FFFFFF"/>
                </a:highlight>
                <a:latin typeface="Arial" panose="020B0604020202020204" pitchFamily="34" charset="0"/>
              </a:rPr>
              <a:t>. כפי שמוזכר בתורה פעמיים</a:t>
            </a:r>
            <a:r>
              <a:rPr lang="he-IL" b="0" i="0" u="none" strike="noStrike" baseline="30000" dirty="0">
                <a:solidFill>
                  <a:srgbClr val="0645AD"/>
                </a:solidFill>
                <a:effectLst/>
                <a:highlight>
                  <a:srgbClr val="FFFFFF"/>
                </a:highlight>
                <a:latin typeface="Arial" panose="020B0604020202020204" pitchFamily="34" charset="0"/>
                <a:hlinkClick r:id="rId14"/>
              </a:rPr>
              <a:t>[3]</a:t>
            </a:r>
            <a:r>
              <a:rPr lang="he-IL" b="0" i="0" dirty="0">
                <a:solidFill>
                  <a:srgbClr val="202122"/>
                </a:solidFill>
                <a:effectLst/>
                <a:highlight>
                  <a:srgbClr val="FFFFFF"/>
                </a:highlight>
                <a:latin typeface="Arial" panose="020B0604020202020204" pitchFamily="34" charset="0"/>
              </a:rPr>
              <a:t>: "כִּי </a:t>
            </a:r>
            <a:r>
              <a:rPr lang="he-IL" b="1" i="0" dirty="0">
                <a:solidFill>
                  <a:srgbClr val="202122"/>
                </a:solidFill>
                <a:effectLst/>
                <a:highlight>
                  <a:srgbClr val="FFFFFF"/>
                </a:highlight>
                <a:latin typeface="Arial" panose="020B0604020202020204" pitchFamily="34" charset="0"/>
              </a:rPr>
              <a:t>עַם קָדוֹשׁ</a:t>
            </a:r>
            <a:r>
              <a:rPr lang="he-IL" b="0" i="0" dirty="0">
                <a:solidFill>
                  <a:srgbClr val="202122"/>
                </a:solidFill>
                <a:effectLst/>
                <a:highlight>
                  <a:srgbClr val="FFFFFF"/>
                </a:highlight>
                <a:latin typeface="Arial" panose="020B0604020202020204" pitchFamily="34" charset="0"/>
              </a:rPr>
              <a:t> אַתָּה לַה' </a:t>
            </a:r>
            <a:r>
              <a:rPr lang="he-IL" b="0" i="0" dirty="0" err="1">
                <a:solidFill>
                  <a:srgbClr val="202122"/>
                </a:solidFill>
                <a:effectLst/>
                <a:highlight>
                  <a:srgbClr val="FFFFFF"/>
                </a:highlight>
                <a:latin typeface="Arial" panose="020B0604020202020204" pitchFamily="34" charset="0"/>
              </a:rPr>
              <a:t>אֱלֹקיך</a:t>
            </a:r>
            <a:r>
              <a:rPr lang="he-IL" b="0" i="0" dirty="0">
                <a:solidFill>
                  <a:srgbClr val="202122"/>
                </a:solidFill>
                <a:effectLst/>
                <a:highlight>
                  <a:srgbClr val="FFFFFF"/>
                </a:highlight>
                <a:latin typeface="Arial" panose="020B0604020202020204" pitchFamily="34" charset="0"/>
              </a:rPr>
              <a:t>ָ וּבְךָ בָּחַר ה' לִהְיוֹת לוֹ לְעַם סְגֻלָּה מִכֹּל הָעַמִּים אֲשֶׁר עַל פְּנֵי הָאֲדָמָה".</a:t>
            </a:r>
            <a:endParaRPr lang="he-IL" dirty="0">
              <a:solidFill>
                <a:srgbClr val="202122"/>
              </a:solidFill>
              <a:highlight>
                <a:srgbClr val="FFFFFF"/>
              </a:highlight>
              <a:latin typeface="Arial" panose="020B0604020202020204" pitchFamily="34" charset="0"/>
            </a:endParaRPr>
          </a:p>
          <a:p>
            <a:r>
              <a:rPr lang="he-IL" dirty="0">
                <a:solidFill>
                  <a:srgbClr val="202122"/>
                </a:solidFill>
                <a:highlight>
                  <a:srgbClr val="FFFFFF"/>
                </a:highlight>
                <a:latin typeface="Arial" panose="020B0604020202020204" pitchFamily="34" charset="0"/>
              </a:rPr>
              <a:t>מקומות קדושים: ארץ ישראל, בית המקדש, קודש הקודשים.</a:t>
            </a:r>
            <a:endParaRPr lang="he-IL" dirty="0"/>
          </a:p>
        </p:txBody>
      </p:sp>
      <p:sp>
        <p:nvSpPr>
          <p:cNvPr id="4" name="מציין מיקום של מספר שקופית 3">
            <a:extLst>
              <a:ext uri="{FF2B5EF4-FFF2-40B4-BE49-F238E27FC236}">
                <a16:creationId xmlns:a16="http://schemas.microsoft.com/office/drawing/2014/main" id="{B40A8FFB-C362-D43B-8F3D-8ACB4DC5076E}"/>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123543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edg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edg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edg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edg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edg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edg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edg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2616825-D7C1-6442-1F05-81652AAA12A8}"/>
              </a:ext>
            </a:extLst>
          </p:cNvPr>
          <p:cNvSpPr>
            <a:spLocks noGrp="1"/>
          </p:cNvSpPr>
          <p:nvPr>
            <p:ph type="title"/>
          </p:nvPr>
        </p:nvSpPr>
        <p:spPr/>
        <p:txBody>
          <a:bodyPr/>
          <a:lstStyle/>
          <a:p>
            <a:r>
              <a:rPr lang="he-IL" dirty="0"/>
              <a:t>שלוש ארצות לארץ ישראל</a:t>
            </a:r>
          </a:p>
        </p:txBody>
      </p:sp>
      <p:sp>
        <p:nvSpPr>
          <p:cNvPr id="3" name="מציין מיקום תוכן 2">
            <a:extLst>
              <a:ext uri="{FF2B5EF4-FFF2-40B4-BE49-F238E27FC236}">
                <a16:creationId xmlns:a16="http://schemas.microsoft.com/office/drawing/2014/main" id="{8E829A47-456E-BF00-DBA0-FB5997343B2F}"/>
              </a:ext>
            </a:extLst>
          </p:cNvPr>
          <p:cNvSpPr>
            <a:spLocks noGrp="1"/>
          </p:cNvSpPr>
          <p:nvPr>
            <p:ph idx="1"/>
          </p:nvPr>
        </p:nvSpPr>
        <p:spPr/>
        <p:txBody>
          <a:bodyPr/>
          <a:lstStyle/>
          <a:p>
            <a:r>
              <a:rPr lang="he-IL" dirty="0"/>
              <a:t>חלק א – כיבוש עולי בבל – נוהגים כל המצוות התלויות בארץ. חלה, </a:t>
            </a:r>
            <a:r>
              <a:rPr lang="he-IL" dirty="0" err="1"/>
              <a:t>תרו"מ</a:t>
            </a:r>
            <a:r>
              <a:rPr lang="he-IL" dirty="0"/>
              <a:t>, שביעית. </a:t>
            </a:r>
          </a:p>
          <a:p>
            <a:r>
              <a:rPr lang="he-IL" dirty="0"/>
              <a:t>חלק ב – כיבש יהושע – גבולות מסעי – חלק מהמצוות נוהגות, מחלוקת לגבי קדושת שכינה. </a:t>
            </a:r>
          </a:p>
          <a:p>
            <a:r>
              <a:rPr lang="he-IL" dirty="0"/>
              <a:t>חלק ג – גבולות </a:t>
            </a:r>
            <a:r>
              <a:rPr lang="he-IL"/>
              <a:t>ההבטחה – הובטח לאברהם אבינו בברית בין הבתרים – אין מצוות, ספק אם מותר לגור שם. </a:t>
            </a:r>
          </a:p>
        </p:txBody>
      </p:sp>
      <p:sp>
        <p:nvSpPr>
          <p:cNvPr id="4" name="מציין מיקום של מספר שקופית 3">
            <a:extLst>
              <a:ext uri="{FF2B5EF4-FFF2-40B4-BE49-F238E27FC236}">
                <a16:creationId xmlns:a16="http://schemas.microsoft.com/office/drawing/2014/main" id="{53CED226-9A91-5E26-8D5A-7A5FC32FF09E}"/>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497661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שלוש ארצות לחלה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0" i="0" dirty="0">
                <a:solidFill>
                  <a:srgbClr val="000000"/>
                </a:solidFill>
                <a:effectLst/>
                <a:highlight>
                  <a:srgbClr val="FFFFFF"/>
                </a:highlight>
                <a:latin typeface="David" panose="020E0502060401010101" pitchFamily="34" charset="-79"/>
                <a:cs typeface="David" panose="020E0502060401010101" pitchFamily="34" charset="-79"/>
              </a:rPr>
              <a:t>רַבָּן גַּמְלִיאֵל אוֹמֵר, שָׁלֹשׁ אֲרָצוֹת לַחַלָּה. מֵאֶרֶץ יִשְׂרָאֵל וְעַד כְּזִיב, חַלָּה אֶחָת. מִכְּזִיב וְעַד הַנָּהָר וְעַד אֲמָנָה, שְׁתֵּי חַלּוֹת </a:t>
            </a:r>
            <a:r>
              <a:rPr lang="he-IL" b="1" i="0" dirty="0">
                <a:solidFill>
                  <a:srgbClr val="000000"/>
                </a:solidFill>
                <a:effectLst/>
                <a:highlight>
                  <a:srgbClr val="FFFFFF"/>
                </a:highlight>
                <a:latin typeface="David" panose="020E0502060401010101" pitchFamily="34" charset="-79"/>
                <a:cs typeface="David" panose="020E0502060401010101" pitchFamily="34" charset="-79"/>
              </a:rPr>
              <a:t>{ח}</a:t>
            </a:r>
            <a:r>
              <a:rPr lang="he-IL" b="0" i="0" dirty="0">
                <a:solidFill>
                  <a:srgbClr val="000000"/>
                </a:solidFill>
                <a:effectLst/>
                <a:highlight>
                  <a:srgbClr val="FFFFFF"/>
                </a:highlight>
                <a:latin typeface="David" panose="020E0502060401010101" pitchFamily="34" charset="-79"/>
                <a:cs typeface="David" panose="020E0502060401010101" pitchFamily="34" charset="-79"/>
              </a:rPr>
              <a:t>, אַחַת לָאוּר וְאַחַת לַכֹּהֵן. שֶׁל אוּר יֶשׁ לָהּ שִׁעוּר, וְשֶׁל כֹּהֵן אֵין לָהּ שִׁעוּר. מִן הַנָּהָר וְעַד אֲמָנָה וְלִפְנִים, שְׁתֵּי חַלּוֹת, אַחַת לָאוּר וְאַחַת לַכֹּהֵן. שֶׁל אוּר אֵין לָהּ שִׁעוּר </a:t>
            </a:r>
            <a:r>
              <a:rPr lang="he-IL" b="1" i="0" dirty="0">
                <a:solidFill>
                  <a:srgbClr val="000000"/>
                </a:solidFill>
                <a:effectLst/>
                <a:highlight>
                  <a:srgbClr val="FFFFFF"/>
                </a:highlight>
                <a:latin typeface="David" panose="020E0502060401010101" pitchFamily="34" charset="-79"/>
                <a:cs typeface="David" panose="020E0502060401010101" pitchFamily="34" charset="-79"/>
              </a:rPr>
              <a:t>{</a:t>
            </a:r>
            <a:r>
              <a:rPr lang="he-IL" b="1" i="0" dirty="0" err="1">
                <a:solidFill>
                  <a:srgbClr val="000000"/>
                </a:solidFill>
                <a:effectLst/>
                <a:highlight>
                  <a:srgbClr val="FFFFFF"/>
                </a:highlight>
                <a:latin typeface="David" panose="020E0502060401010101" pitchFamily="34" charset="-79"/>
                <a:cs typeface="David" panose="020E0502060401010101" pitchFamily="34" charset="-79"/>
              </a:rPr>
              <a:t>יב</a:t>
            </a:r>
            <a:r>
              <a:rPr lang="he-IL" b="1" i="0" dirty="0">
                <a:solidFill>
                  <a:srgbClr val="000000"/>
                </a:solidFill>
                <a:effectLst/>
                <a:highlight>
                  <a:srgbClr val="FFFFFF"/>
                </a:highlight>
                <a:latin typeface="David" panose="020E0502060401010101" pitchFamily="34" charset="-79"/>
                <a:cs typeface="David" panose="020E0502060401010101" pitchFamily="34" charset="-79"/>
              </a:rPr>
              <a:t>}</a:t>
            </a:r>
            <a:r>
              <a:rPr lang="he-IL" b="0" i="0" dirty="0">
                <a:solidFill>
                  <a:srgbClr val="000000"/>
                </a:solidFill>
                <a:effectLst/>
                <a:highlight>
                  <a:srgbClr val="FFFFFF"/>
                </a:highlight>
                <a:latin typeface="David" panose="020E0502060401010101" pitchFamily="34" charset="-79"/>
                <a:cs typeface="David" panose="020E0502060401010101" pitchFamily="34" charset="-79"/>
              </a:rPr>
              <a:t>, וְשֶׁל כֹּהֵן יֶשׁ לָהּ שִׁעוּר. וּטְבוּל יוֹם אוֹכְלָהּ. רַבִּי יוֹסֵי אוֹמֵר, אֵינוֹ צָרִיךְ טְבִילָה. וַאֲסוּרָה לַזָּבִים וְלַזָּבוֹת לַנִּדָּה וְלַיּוֹלְדוֹת, וְנֶאֱכֶלֶת עִם הַזָּר עַל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הַשֻּׁלְחָן</a:t>
            </a:r>
            <a:r>
              <a:rPr lang="he-IL" b="0" i="0" dirty="0">
                <a:solidFill>
                  <a:srgbClr val="000000"/>
                </a:solidFill>
                <a:effectLst/>
                <a:highlight>
                  <a:srgbClr val="FFFFFF"/>
                </a:highlight>
                <a:latin typeface="David" panose="020E0502060401010101" pitchFamily="34" charset="-79"/>
                <a:cs typeface="David" panose="020E0502060401010101" pitchFamily="34" charset="-79"/>
              </a:rPr>
              <a:t>,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וְנִתֶּנֶת</a:t>
            </a:r>
            <a:r>
              <a:rPr lang="he-IL" b="0" i="0" dirty="0">
                <a:solidFill>
                  <a:srgbClr val="000000"/>
                </a:solidFill>
                <a:effectLst/>
                <a:highlight>
                  <a:srgbClr val="FFFFFF"/>
                </a:highlight>
                <a:latin typeface="David" panose="020E0502060401010101" pitchFamily="34" charset="-79"/>
                <a:cs typeface="David" panose="020E0502060401010101" pitchFamily="34" charset="-79"/>
              </a:rPr>
              <a:t> לְכָל כֹּהֵן:</a:t>
            </a:r>
          </a:p>
          <a:p>
            <a:r>
              <a:rPr lang="he-IL" b="1" i="0" dirty="0">
                <a:solidFill>
                  <a:srgbClr val="FFFFFF"/>
                </a:solidFill>
                <a:effectLst/>
                <a:highlight>
                  <a:srgbClr val="5FAF8C"/>
                </a:highlight>
                <a:latin typeface="David" panose="020E0502060401010101" pitchFamily="34" charset="-79"/>
                <a:cs typeface="David" panose="020E0502060401010101" pitchFamily="34" charset="-79"/>
              </a:rPr>
              <a:t> רמב"ם </a:t>
            </a:r>
            <a:r>
              <a:rPr lang="he-IL" b="0" i="0" dirty="0">
                <a:solidFill>
                  <a:srgbClr val="000000"/>
                </a:solidFill>
                <a:effectLst/>
                <a:highlight>
                  <a:srgbClr val="FFFFFF"/>
                </a:highlight>
                <a:latin typeface="David" panose="020E0502060401010101" pitchFamily="34" charset="-79"/>
                <a:cs typeface="David" panose="020E0502060401010101" pitchFamily="34" charset="-79"/>
              </a:rPr>
              <a:t> שלש ארצות לחלה. ענינו כי לשלשה חלקים תחלק הארץ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לענין</a:t>
            </a:r>
            <a:r>
              <a:rPr lang="he-IL" b="0" i="0" dirty="0">
                <a:solidFill>
                  <a:srgbClr val="000000"/>
                </a:solidFill>
                <a:effectLst/>
                <a:highlight>
                  <a:srgbClr val="FFFFFF"/>
                </a:highlight>
                <a:latin typeface="David" panose="020E0502060401010101" pitchFamily="34" charset="-79"/>
                <a:cs typeface="David" panose="020E0502060401010101" pitchFamily="34" charset="-79"/>
              </a:rPr>
              <a:t> חיוב חלה. א"י כולה וגבולה עד כזיב והיא הארץ שהחזיקו בה עולי בבל כמו שנתבאר בפרק ששי (מ"א) משביעית והיא הארץ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שנתקדשה</a:t>
            </a:r>
            <a:r>
              <a:rPr lang="he-IL" b="0" i="0" dirty="0">
                <a:solidFill>
                  <a:srgbClr val="000000"/>
                </a:solidFill>
                <a:effectLst/>
                <a:highlight>
                  <a:srgbClr val="FFFFFF"/>
                </a:highlight>
                <a:latin typeface="David" panose="020E0502060401010101" pitchFamily="34" charset="-79"/>
                <a:cs typeface="David" panose="020E0502060401010101" pitchFamily="34" charset="-79"/>
              </a:rPr>
              <a:t> קדושה שניה בעליית עזרא היא חייבת בחלה אחת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ותנתן</a:t>
            </a:r>
            <a:r>
              <a:rPr lang="he-IL" b="0" i="0" dirty="0">
                <a:solidFill>
                  <a:srgbClr val="000000"/>
                </a:solidFill>
                <a:effectLst/>
                <a:highlight>
                  <a:srgbClr val="FFFFFF"/>
                </a:highlight>
                <a:latin typeface="David" panose="020E0502060401010101" pitchFamily="34" charset="-79"/>
                <a:cs typeface="David" panose="020E0502060401010101" pitchFamily="34" charset="-79"/>
              </a:rPr>
              <a:t> לכהן:</a:t>
            </a:r>
          </a:p>
          <a:p>
            <a:r>
              <a:rPr lang="he-IL" b="0" i="0" dirty="0">
                <a:solidFill>
                  <a:srgbClr val="000000"/>
                </a:solidFill>
                <a:effectLst/>
                <a:highlight>
                  <a:srgbClr val="FFFFFF"/>
                </a:highlight>
                <a:latin typeface="David" panose="020E0502060401010101" pitchFamily="34" charset="-79"/>
                <a:cs typeface="David" panose="020E0502060401010101" pitchFamily="34" charset="-79"/>
              </a:rPr>
              <a:t>מכזיב ועד הנהר ועד אמנה. והיא א"י שהחזיקו בה עולי מצרים ולא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נתקדשה</a:t>
            </a:r>
            <a:r>
              <a:rPr lang="he-IL" b="0" i="0" dirty="0">
                <a:solidFill>
                  <a:srgbClr val="000000"/>
                </a:solidFill>
                <a:effectLst/>
                <a:highlight>
                  <a:srgbClr val="FFFFFF"/>
                </a:highlight>
                <a:latin typeface="David" panose="020E0502060401010101" pitchFamily="34" charset="-79"/>
                <a:cs typeface="David" panose="020E0502060401010101" pitchFamily="34" charset="-79"/>
              </a:rPr>
              <a:t> בימי עזרא אבל נשארו שם הנכרים שוכנים היא חייבת שתי חלות </a:t>
            </a:r>
            <a:r>
              <a:rPr lang="he-IL" b="1" i="0" dirty="0">
                <a:solidFill>
                  <a:srgbClr val="000000"/>
                </a:solidFill>
                <a:effectLst/>
                <a:highlight>
                  <a:srgbClr val="FFFFFF"/>
                </a:highlight>
                <a:latin typeface="David" panose="020E0502060401010101" pitchFamily="34" charset="-79"/>
                <a:cs typeface="David" panose="020E0502060401010101" pitchFamily="34" charset="-79"/>
              </a:rPr>
              <a:t>אחת לשריפה מפני שהיא תרומה טמאה </a:t>
            </a:r>
            <a:r>
              <a:rPr lang="he-IL" b="0" i="0" dirty="0">
                <a:solidFill>
                  <a:srgbClr val="000000"/>
                </a:solidFill>
                <a:effectLst/>
                <a:highlight>
                  <a:srgbClr val="FFFFFF"/>
                </a:highlight>
                <a:latin typeface="David" panose="020E0502060401010101" pitchFamily="34" charset="-79"/>
                <a:cs typeface="David" panose="020E0502060401010101" pitchFamily="34" charset="-79"/>
              </a:rPr>
              <a:t>ויש לה שיעור ל</a:t>
            </a:r>
            <a:r>
              <a:rPr lang="he-IL" b="1" i="0" dirty="0">
                <a:solidFill>
                  <a:srgbClr val="000000"/>
                </a:solidFill>
                <a:effectLst/>
                <a:highlight>
                  <a:srgbClr val="FFFFFF"/>
                </a:highlight>
                <a:latin typeface="David" panose="020E0502060401010101" pitchFamily="34" charset="-79"/>
                <a:cs typeface="David" panose="020E0502060401010101" pitchFamily="34" charset="-79"/>
              </a:rPr>
              <a:t>פי שהיא מן התורה למאמר </a:t>
            </a:r>
            <a:r>
              <a:rPr lang="he-IL" b="1" i="0" dirty="0" err="1">
                <a:solidFill>
                  <a:srgbClr val="000000"/>
                </a:solidFill>
                <a:effectLst/>
                <a:highlight>
                  <a:srgbClr val="FFFFFF"/>
                </a:highlight>
                <a:latin typeface="David" panose="020E0502060401010101" pitchFamily="34" charset="-79"/>
                <a:cs typeface="David" panose="020E0502060401010101" pitchFamily="34" charset="-79"/>
              </a:rPr>
              <a:t>הש"י</a:t>
            </a:r>
            <a:r>
              <a:rPr lang="he-IL" b="1" i="0" dirty="0">
                <a:solidFill>
                  <a:srgbClr val="000000"/>
                </a:solidFill>
                <a:effectLst/>
                <a:highlight>
                  <a:srgbClr val="FFFFFF"/>
                </a:highlight>
                <a:latin typeface="David" panose="020E0502060401010101" pitchFamily="34" charset="-79"/>
                <a:cs typeface="David" panose="020E0502060401010101" pitchFamily="34" charset="-79"/>
              </a:rPr>
              <a:t> והיה באכלכם מלחם הארץ (במדבר טו)</a:t>
            </a:r>
            <a:r>
              <a:rPr lang="he-IL" b="0" i="0" dirty="0">
                <a:solidFill>
                  <a:srgbClr val="000000"/>
                </a:solidFill>
                <a:effectLst/>
                <a:highlight>
                  <a:srgbClr val="FFFFFF"/>
                </a:highlight>
                <a:latin typeface="David" panose="020E0502060401010101" pitchFamily="34" charset="-79"/>
                <a:cs typeface="David" panose="020E0502060401010101" pitchFamily="34" charset="-79"/>
              </a:rPr>
              <a:t> ונאמר זה כשהיו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אוכלין</a:t>
            </a:r>
            <a:r>
              <a:rPr lang="he-IL" b="0" i="0" dirty="0">
                <a:solidFill>
                  <a:srgbClr val="000000"/>
                </a:solidFill>
                <a:effectLst/>
                <a:highlight>
                  <a:srgbClr val="FFFFFF"/>
                </a:highlight>
                <a:latin typeface="David" panose="020E0502060401010101" pitchFamily="34" charset="-79"/>
                <a:cs typeface="David" panose="020E0502060401010101" pitchFamily="34" charset="-79"/>
              </a:rPr>
              <a:t> המן וכשאכלו הדגן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נתחייבו</a:t>
            </a:r>
            <a:r>
              <a:rPr lang="he-IL" b="0" i="0" dirty="0">
                <a:solidFill>
                  <a:srgbClr val="000000"/>
                </a:solidFill>
                <a:effectLst/>
                <a:highlight>
                  <a:srgbClr val="FFFFFF"/>
                </a:highlight>
                <a:latin typeface="David" panose="020E0502060401010101" pitchFamily="34" charset="-79"/>
                <a:cs typeface="David" panose="020E0502060401010101" pitchFamily="34" charset="-79"/>
              </a:rPr>
              <a:t> בחלה ולפיכך צריך להוציא חלה כשיעור שזכרנו והוא חלק מכ"ד או חלק מארבעים ושמונה כמו שנתבאר </a:t>
            </a:r>
          </a:p>
          <a:p>
            <a:r>
              <a:rPr lang="he-IL" b="0" i="0" dirty="0">
                <a:solidFill>
                  <a:srgbClr val="000000"/>
                </a:solidFill>
                <a:effectLst/>
                <a:highlight>
                  <a:srgbClr val="FFFFFF"/>
                </a:highlight>
                <a:latin typeface="David" panose="020E0502060401010101" pitchFamily="34" charset="-79"/>
                <a:cs typeface="David" panose="020E0502060401010101" pitchFamily="34" charset="-79"/>
              </a:rPr>
              <a:t>וחלה שניה לתתה לכהן ואין לה שיעור אלא איזה שיעור שירצה המוציא לפי שהיא מדברי הסופרים והתקינו זה כדי שלא יחשוב אדם שתרומה טהורה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תשרף</a:t>
            </a:r>
            <a:r>
              <a:rPr lang="he-IL" b="0" i="0" dirty="0">
                <a:solidFill>
                  <a:srgbClr val="000000"/>
                </a:solidFill>
                <a:effectLst/>
                <a:highlight>
                  <a:srgbClr val="FFFFFF"/>
                </a:highlight>
                <a:latin typeface="David" panose="020E0502060401010101" pitchFamily="34" charset="-79"/>
                <a:cs typeface="David" panose="020E0502060401010101" pitchFamily="34" charset="-79"/>
              </a:rPr>
              <a:t>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כשרואין</a:t>
            </a:r>
            <a:r>
              <a:rPr lang="he-IL" b="0" i="0" dirty="0">
                <a:solidFill>
                  <a:srgbClr val="000000"/>
                </a:solidFill>
                <a:effectLst/>
                <a:highlight>
                  <a:srgbClr val="FFFFFF"/>
                </a:highlight>
                <a:latin typeface="David" panose="020E0502060401010101" pitchFamily="34" charset="-79"/>
                <a:cs typeface="David" panose="020E0502060401010101" pitchFamily="34" charset="-79"/>
              </a:rPr>
              <a:t>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ששורפין</a:t>
            </a:r>
            <a:r>
              <a:rPr lang="he-IL" b="0" i="0" dirty="0">
                <a:solidFill>
                  <a:srgbClr val="000000"/>
                </a:solidFill>
                <a:effectLst/>
                <a:highlight>
                  <a:srgbClr val="FFFFFF"/>
                </a:highlight>
                <a:latin typeface="David" panose="020E0502060401010101" pitchFamily="34" charset="-79"/>
                <a:cs typeface="David" panose="020E0502060401010101" pitchFamily="34" charset="-79"/>
              </a:rPr>
              <a:t> זאת החלה שלא נטמאת טומאה מפורסמת:</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1958024850"/>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94CE1A0-25B4-8C1D-D1BA-200381A73486}"/>
              </a:ext>
            </a:extLst>
          </p:cNvPr>
          <p:cNvSpPr>
            <a:spLocks noGrp="1"/>
          </p:cNvSpPr>
          <p:nvPr>
            <p:ph type="title"/>
          </p:nvPr>
        </p:nvSpPr>
        <p:spPr/>
        <p:txBody>
          <a:bodyPr/>
          <a:lstStyle/>
          <a:p>
            <a:r>
              <a:rPr lang="he-IL" dirty="0"/>
              <a:t>גבולות גיטין</a:t>
            </a:r>
          </a:p>
        </p:txBody>
      </p:sp>
      <p:sp>
        <p:nvSpPr>
          <p:cNvPr id="3" name="מציין מיקום תוכן 2">
            <a:extLst>
              <a:ext uri="{FF2B5EF4-FFF2-40B4-BE49-F238E27FC236}">
                <a16:creationId xmlns:a16="http://schemas.microsoft.com/office/drawing/2014/main" id="{90A90936-AF72-4DCA-0B65-5F8CF99E8A78}"/>
              </a:ext>
            </a:extLst>
          </p:cNvPr>
          <p:cNvSpPr>
            <a:spLocks noGrp="1"/>
          </p:cNvSpPr>
          <p:nvPr>
            <p:ph idx="1"/>
          </p:nvPr>
        </p:nvSpPr>
        <p:spPr/>
        <p:txBody>
          <a:bodyPr/>
          <a:lstStyle/>
          <a:p>
            <a:pPr marL="0" indent="0">
              <a:buNone/>
            </a:pPr>
            <a:r>
              <a:rPr lang="he-IL" dirty="0"/>
              <a:t>הַמֵּבִיא גֵט מִמְּדִינַת הַיָּם, צָרִיךְ שֶׁיֹּאמַר, בְּפָנַי נִכְתַּב וּבְפָנַי נֶחְתָּם. רַבָּן גַּמְלִיאֵל אוֹמֵר, אַף הַמֵּבִיא מִן </a:t>
            </a:r>
            <a:r>
              <a:rPr lang="he-IL" dirty="0" err="1"/>
              <a:t>הָרֶקֶם</a:t>
            </a:r>
            <a:r>
              <a:rPr lang="he-IL" dirty="0"/>
              <a:t> וּמִן </a:t>
            </a:r>
            <a:r>
              <a:rPr lang="he-IL" dirty="0" err="1"/>
              <a:t>הַחֶגֶר</a:t>
            </a:r>
            <a:r>
              <a:rPr lang="he-IL" dirty="0"/>
              <a:t>. רַבִּי אֱלִיעֶזֶר אוֹמֵר, </a:t>
            </a:r>
            <a:r>
              <a:rPr lang="he-IL" dirty="0" err="1"/>
              <a:t>אֲפִלּו</a:t>
            </a:r>
            <a:r>
              <a:rPr lang="he-IL" dirty="0"/>
              <a:t>ּ מִכְּפַר </a:t>
            </a:r>
            <a:r>
              <a:rPr lang="he-IL" dirty="0" err="1"/>
              <a:t>לוּדִים</a:t>
            </a:r>
            <a:r>
              <a:rPr lang="he-IL" dirty="0"/>
              <a:t> לְלוֹד. וַחֲכָמִים אוֹמְרִים, אֵינוֹ צָרִיךְ שֶׁיֹּאמַר בְּפָנַי נִכְתַּב וּבְפָנַי נֶחְתָּם, אֶלָּא הַמֵּבִיא מִמְּדִינַת הַיָּם וְהַמּוֹלִיךְ. וְהַמֵּבִיא מִמְּדִינָה לִמְדִינָה בִמְדִינַת הַיָּם, צָרִיךְ שֶׁיֹּאמַר בְּפָנַי נִכְתַּב וּבְפָנַי נֶחְתָּם. רַבָּן שִׁמְעוֹן בֶּן גַּמְלִיאֵל אוֹמֵר, </a:t>
            </a:r>
            <a:r>
              <a:rPr lang="he-IL" dirty="0" err="1"/>
              <a:t>אֲפִלּו</a:t>
            </a:r>
            <a:r>
              <a:rPr lang="he-IL" dirty="0"/>
              <a:t>ּ </a:t>
            </a:r>
            <a:r>
              <a:rPr lang="he-IL" dirty="0" err="1"/>
              <a:t>מֵהֶגְמוֹנְיָא</a:t>
            </a:r>
            <a:r>
              <a:rPr lang="he-IL" dirty="0"/>
              <a:t> </a:t>
            </a:r>
            <a:r>
              <a:rPr lang="he-IL" dirty="0" err="1"/>
              <a:t>לְהֶגְמוֹנְיָא</a:t>
            </a:r>
            <a:r>
              <a:rPr lang="he-IL" dirty="0"/>
              <a:t>:</a:t>
            </a:r>
          </a:p>
          <a:p>
            <a:pPr marL="0" indent="0">
              <a:buNone/>
            </a:pPr>
            <a:r>
              <a:rPr lang="he-IL" dirty="0"/>
              <a:t>רַבִּי יְהוּדָה אוֹמֵר, מֵרֶקֶם לַמִּזְרָח, וְרֶקֶם כַּמִּזְרָח. מֵאַשְׁקְלוֹן לַדָּרוֹם, וְאַשְׁקְלוֹן כַּדָּרוֹם. מֵעַכּוֹ לַצָּפוֹן, וְעַכּוֹ כַּצָּפוֹן. רַבִּי מֵאִיר אוֹמֵר, עַכּוֹ כְּאֶרֶץ יִשְׂרָאֵל </a:t>
            </a:r>
            <a:r>
              <a:rPr lang="he-IL" dirty="0" err="1"/>
              <a:t>לַגִּטִּין</a:t>
            </a:r>
            <a:r>
              <a:rPr lang="he-IL" dirty="0"/>
              <a:t>: 
</a:t>
            </a:r>
          </a:p>
        </p:txBody>
      </p:sp>
      <p:sp>
        <p:nvSpPr>
          <p:cNvPr id="4" name="מציין מיקום של מספר שקופית 3">
            <a:extLst>
              <a:ext uri="{FF2B5EF4-FFF2-40B4-BE49-F238E27FC236}">
                <a16:creationId xmlns:a16="http://schemas.microsoft.com/office/drawing/2014/main" id="{00CE8D5D-B7A0-93D0-933A-6242E643DAFE}"/>
              </a:ext>
            </a:extLst>
          </p:cNvPr>
          <p:cNvSpPr>
            <a:spLocks noGrp="1"/>
          </p:cNvSpPr>
          <p:nvPr>
            <p:ph type="sldNum" sz="quarter" idx="12"/>
          </p:nvPr>
        </p:nvSpPr>
        <p:spPr/>
        <p:txBody>
          <a:bodyPr/>
          <a:lstStyle/>
          <a:p>
            <a:fld id="{519954A3-9DFD-4C44-94BA-B95130A3BA1C}" type="slidenum">
              <a:rPr lang="en-US" smtClean="0"/>
              <a:t>9</a:t>
            </a:fld>
            <a:endParaRPr lang="en-US" dirty="0"/>
          </a:p>
        </p:txBody>
      </p:sp>
      <p:pic>
        <p:nvPicPr>
          <p:cNvPr id="5" name="תמונה 4">
            <a:extLst>
              <a:ext uri="{FF2B5EF4-FFF2-40B4-BE49-F238E27FC236}">
                <a16:creationId xmlns:a16="http://schemas.microsoft.com/office/drawing/2014/main" id="{34EB9431-5266-2782-9191-72C6E558D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4477" y="4000009"/>
            <a:ext cx="3577738" cy="2387022"/>
          </a:xfrm>
          <a:prstGeom prst="rect">
            <a:avLst/>
          </a:prstGeom>
        </p:spPr>
      </p:pic>
      <p:pic>
        <p:nvPicPr>
          <p:cNvPr id="8" name="תמונה 7">
            <a:extLst>
              <a:ext uri="{FF2B5EF4-FFF2-40B4-BE49-F238E27FC236}">
                <a16:creationId xmlns:a16="http://schemas.microsoft.com/office/drawing/2014/main" id="{66AAF90C-F2DC-0871-E942-99301BCA9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81" y="3951504"/>
            <a:ext cx="3577738" cy="2387022"/>
          </a:xfrm>
          <a:prstGeom prst="rect">
            <a:avLst/>
          </a:prstGeom>
        </p:spPr>
      </p:pic>
      <p:pic>
        <p:nvPicPr>
          <p:cNvPr id="10" name="תמונה 9">
            <a:extLst>
              <a:ext uri="{FF2B5EF4-FFF2-40B4-BE49-F238E27FC236}">
                <a16:creationId xmlns:a16="http://schemas.microsoft.com/office/drawing/2014/main" id="{E20B00FC-756F-1A9D-46CE-F34C8A311E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7408" y="4101302"/>
            <a:ext cx="3580533" cy="2385530"/>
          </a:xfrm>
          <a:prstGeom prst="rect">
            <a:avLst/>
          </a:prstGeom>
        </p:spPr>
      </p:pic>
    </p:spTree>
    <p:extLst>
      <p:ext uri="{BB962C8B-B14F-4D97-AF65-F5344CB8AC3E}">
        <p14:creationId xmlns:p14="http://schemas.microsoft.com/office/powerpoint/2010/main" val="2051087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5032375" y="301477"/>
            <a:ext cx="4841297" cy="1157868"/>
          </a:xfrm>
        </p:spPr>
        <p:txBody>
          <a:bodyPr/>
          <a:lstStyle/>
          <a:p>
            <a:pPr algn="ctr"/>
            <a:r>
              <a:rPr lang="he-IL" dirty="0"/>
              <a:t>עכו או כזיב</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519332" y="1041400"/>
            <a:ext cx="3335867" cy="5710383"/>
          </a:xfrm>
        </p:spPr>
        <p:txBody>
          <a:bodyPr>
            <a:normAutofit/>
          </a:bodyPr>
          <a:lstStyle/>
          <a:p>
            <a:r>
              <a:rPr lang="he-IL" sz="2000" b="1" i="0" dirty="0" err="1">
                <a:solidFill>
                  <a:srgbClr val="202122"/>
                </a:solidFill>
                <a:effectLst/>
                <a:highlight>
                  <a:srgbClr val="FFFFFF"/>
                </a:highlight>
                <a:latin typeface="Narkisim" panose="020E0502050101010101" pitchFamily="34" charset="-79"/>
                <a:cs typeface="Narkisim" panose="020E0502050101010101" pitchFamily="34" charset="-79"/>
              </a:rPr>
              <a:t>למימרא</a:t>
            </a:r>
            <a:r>
              <a:rPr lang="he-IL" sz="2000" b="1" i="0" dirty="0">
                <a:solidFill>
                  <a:srgbClr val="202122"/>
                </a:solidFill>
                <a:effectLst/>
                <a:highlight>
                  <a:srgbClr val="FFFFFF"/>
                </a:highlight>
                <a:latin typeface="Narkisim" panose="020E0502050101010101" pitchFamily="34" charset="-79"/>
                <a:cs typeface="Narkisim" panose="020E0502050101010101" pitchFamily="34" charset="-79"/>
              </a:rPr>
              <a:t> דעכו לצפונה </a:t>
            </a:r>
            <a:r>
              <a:rPr lang="he-IL" sz="2000" b="1" i="0" dirty="0" err="1">
                <a:solidFill>
                  <a:srgbClr val="202122"/>
                </a:solidFill>
                <a:effectLst/>
                <a:highlight>
                  <a:srgbClr val="FFFFFF"/>
                </a:highlight>
                <a:latin typeface="Narkisim" panose="020E0502050101010101" pitchFamily="34" charset="-79"/>
                <a:cs typeface="Narkisim" panose="020E0502050101010101" pitchFamily="34" charset="-79"/>
              </a:rPr>
              <a:t>דא"י</a:t>
            </a:r>
            <a:r>
              <a:rPr lang="he-IL" sz="2000" b="1" i="0" dirty="0">
                <a:solidFill>
                  <a:srgbClr val="202122"/>
                </a:solidFill>
                <a:effectLst/>
                <a:highlight>
                  <a:srgbClr val="FFFFFF"/>
                </a:highlight>
                <a:latin typeface="Narkisim" panose="020E0502050101010101" pitchFamily="34" charset="-79"/>
                <a:cs typeface="Narkisim" panose="020E0502050101010101" pitchFamily="34" charset="-79"/>
              </a:rPr>
              <a:t> קיימא </a:t>
            </a:r>
          </a:p>
          <a:p>
            <a:r>
              <a:rPr lang="he-IL" sz="2000" b="1" i="0" dirty="0" err="1">
                <a:solidFill>
                  <a:srgbClr val="202122"/>
                </a:solidFill>
                <a:effectLst/>
                <a:highlight>
                  <a:srgbClr val="FFFFFF"/>
                </a:highlight>
                <a:latin typeface="Narkisim" panose="020E0502050101010101" pitchFamily="34" charset="-79"/>
                <a:cs typeface="Narkisim" panose="020E0502050101010101" pitchFamily="34" charset="-79"/>
              </a:rPr>
              <a:t>ורמינהו</a:t>
            </a:r>
            <a:r>
              <a:rPr lang="he-IL" sz="2000" b="1" i="0" dirty="0">
                <a:solidFill>
                  <a:srgbClr val="202122"/>
                </a:solidFill>
                <a:effectLst/>
                <a:highlight>
                  <a:srgbClr val="FFFFFF"/>
                </a:highlight>
                <a:latin typeface="Narkisim" panose="020E0502050101010101" pitchFamily="34" charset="-79"/>
                <a:cs typeface="Narkisim" panose="020E0502050101010101" pitchFamily="34" charset="-79"/>
              </a:rPr>
              <a:t> </a:t>
            </a:r>
            <a:r>
              <a:rPr lang="he-IL" sz="2000" b="1" i="0" u="none" strike="noStrike" baseline="30000" dirty="0" err="1">
                <a:solidFill>
                  <a:srgbClr val="202122"/>
                </a:solidFill>
                <a:effectLst/>
                <a:highlight>
                  <a:srgbClr val="FFFFFF"/>
                </a:highlight>
                <a:latin typeface="Narkisim" panose="020E0502050101010101" pitchFamily="34" charset="-79"/>
                <a:cs typeface="Narkisim" panose="020E0502050101010101" pitchFamily="34" charset="-79"/>
                <a:hlinkClick r:id="rId2"/>
              </a:rPr>
              <a:t>ב</a:t>
            </a:r>
            <a:r>
              <a:rPr lang="he-IL" sz="2000" b="1" i="0" dirty="0" err="1">
                <a:solidFill>
                  <a:srgbClr val="202122"/>
                </a:solidFill>
                <a:effectLst/>
                <a:highlight>
                  <a:srgbClr val="FFFFFF"/>
                </a:highlight>
                <a:latin typeface="Narkisim" panose="020E0502050101010101" pitchFamily="34" charset="-79"/>
                <a:cs typeface="Narkisim" panose="020E0502050101010101" pitchFamily="34" charset="-79"/>
              </a:rPr>
              <a:t>היה</a:t>
            </a:r>
            <a:r>
              <a:rPr lang="he-IL" sz="2000" b="1" i="0" dirty="0">
                <a:solidFill>
                  <a:srgbClr val="202122"/>
                </a:solidFill>
                <a:effectLst/>
                <a:highlight>
                  <a:srgbClr val="FFFFFF"/>
                </a:highlight>
                <a:latin typeface="Narkisim" panose="020E0502050101010101" pitchFamily="34" charset="-79"/>
                <a:cs typeface="Narkisim" panose="020E0502050101010101" pitchFamily="34" charset="-79"/>
              </a:rPr>
              <a:t> מהלך מעכו לכזיב מימינו למזרח הדרך טמאה משום ארץ העמים ופטורה מן המעשר ומן השביעית עד שיודע לך שהיא חייבת משמאלו למערב הדרך טהורה משום ארץ העמים וחייבת במעשר ובשביעית עד שיודע לך שהיא פטורה עד היכן עד </a:t>
            </a:r>
            <a:r>
              <a:rPr lang="he-IL" sz="2000" b="1" i="0" u="none" strike="noStrike" baseline="30000" dirty="0" err="1">
                <a:solidFill>
                  <a:srgbClr val="202122"/>
                </a:solidFill>
                <a:effectLst/>
                <a:highlight>
                  <a:srgbClr val="FFFFFF"/>
                </a:highlight>
                <a:latin typeface="Narkisim" panose="020E0502050101010101" pitchFamily="34" charset="-79"/>
                <a:cs typeface="Narkisim" panose="020E0502050101010101" pitchFamily="34" charset="-79"/>
                <a:hlinkClick r:id="rId3"/>
              </a:rPr>
              <a:t>ג</a:t>
            </a:r>
            <a:r>
              <a:rPr lang="he-IL" sz="2000" b="1" i="0" dirty="0" err="1">
                <a:solidFill>
                  <a:srgbClr val="202122"/>
                </a:solidFill>
                <a:effectLst/>
                <a:highlight>
                  <a:srgbClr val="FFFFFF"/>
                </a:highlight>
                <a:latin typeface="Narkisim" panose="020E0502050101010101" pitchFamily="34" charset="-79"/>
                <a:cs typeface="Narkisim" panose="020E0502050101010101" pitchFamily="34" charset="-79"/>
              </a:rPr>
              <a:t>כזיב</a:t>
            </a:r>
            <a:r>
              <a:rPr lang="he-IL" sz="2000" b="1" i="0" dirty="0">
                <a:solidFill>
                  <a:srgbClr val="202122"/>
                </a:solidFill>
                <a:effectLst/>
                <a:highlight>
                  <a:srgbClr val="FFFFFF"/>
                </a:highlight>
                <a:latin typeface="Narkisim" panose="020E0502050101010101" pitchFamily="34" charset="-79"/>
                <a:cs typeface="Narkisim" panose="020E0502050101010101" pitchFamily="34" charset="-79"/>
              </a:rPr>
              <a:t> רבי ישמעאל ברבי יוסי אומר משום אביו עד לבלבו </a:t>
            </a:r>
          </a:p>
          <a:p>
            <a:r>
              <a:rPr lang="he-IL" sz="2000" b="1" i="0" dirty="0">
                <a:solidFill>
                  <a:srgbClr val="202122"/>
                </a:solidFill>
                <a:effectLst/>
                <a:highlight>
                  <a:srgbClr val="FFFFFF"/>
                </a:highlight>
                <a:latin typeface="Narkisim" panose="020E0502050101010101" pitchFamily="34" charset="-79"/>
                <a:cs typeface="Narkisim" panose="020E0502050101010101" pitchFamily="34" charset="-79"/>
              </a:rPr>
              <a:t>אמר </a:t>
            </a:r>
            <a:r>
              <a:rPr lang="he-IL" sz="2000" b="1" i="0" dirty="0" err="1">
                <a:solidFill>
                  <a:srgbClr val="202122"/>
                </a:solidFill>
                <a:effectLst/>
                <a:highlight>
                  <a:srgbClr val="FFFFFF"/>
                </a:highlight>
                <a:latin typeface="Narkisim" panose="020E0502050101010101" pitchFamily="34" charset="-79"/>
                <a:cs typeface="Narkisim" panose="020E0502050101010101" pitchFamily="34" charset="-79"/>
              </a:rPr>
              <a:t>אביי</a:t>
            </a:r>
            <a:r>
              <a:rPr lang="he-IL" sz="2000" b="1" i="0" dirty="0">
                <a:solidFill>
                  <a:srgbClr val="202122"/>
                </a:solidFill>
                <a:effectLst/>
                <a:highlight>
                  <a:srgbClr val="FFFFFF"/>
                </a:highlight>
                <a:latin typeface="Narkisim" panose="020E0502050101010101" pitchFamily="34" charset="-79"/>
                <a:cs typeface="Narkisim" panose="020E0502050101010101" pitchFamily="34" charset="-79"/>
              </a:rPr>
              <a:t> רצועה נפקא.</a:t>
            </a:r>
            <a:endParaRPr lang="he-IL" sz="2000" b="1" dirty="0"/>
          </a:p>
        </p:txBody>
      </p:sp>
      <p:pic>
        <p:nvPicPr>
          <p:cNvPr id="8" name="מציין מיקום תוכן 6">
            <a:extLst>
              <a:ext uri="{FF2B5EF4-FFF2-40B4-BE49-F238E27FC236}">
                <a16:creationId xmlns:a16="http://schemas.microsoft.com/office/drawing/2014/main" id="{BBE82BFB-6FC4-54B6-08BD-FDF9E64A1612}"/>
              </a:ext>
            </a:extLst>
          </p:cNvPr>
          <p:cNvPicPr>
            <a:picLocks noChangeAspect="1"/>
          </p:cNvPicPr>
          <p:nvPr/>
        </p:nvPicPr>
        <p:blipFill rotWithShape="1">
          <a:blip r:embed="rId4">
            <a:extLst>
              <a:ext uri="{28A0092B-C50C-407E-A947-70E740481C1C}">
                <a14:useLocalDpi xmlns:a14="http://schemas.microsoft.com/office/drawing/2010/main" val="0"/>
              </a:ext>
            </a:extLst>
          </a:blip>
          <a:srcRect b="10953"/>
          <a:stretch/>
        </p:blipFill>
        <p:spPr>
          <a:xfrm>
            <a:off x="-312685" y="7794"/>
            <a:ext cx="6141547" cy="6548729"/>
          </a:xfrm>
          <a:prstGeom prst="rect">
            <a:avLst/>
          </a:prstGeom>
        </p:spPr>
      </p:pic>
      <p:pic>
        <p:nvPicPr>
          <p:cNvPr id="7" name="תמונה 6">
            <a:extLst>
              <a:ext uri="{FF2B5EF4-FFF2-40B4-BE49-F238E27FC236}">
                <a16:creationId xmlns:a16="http://schemas.microsoft.com/office/drawing/2014/main" id="{62931EA9-3119-3C2F-AB2A-494536667CD9}"/>
              </a:ext>
            </a:extLst>
          </p:cNvPr>
          <p:cNvPicPr>
            <a:picLocks noChangeAspect="1"/>
          </p:cNvPicPr>
          <p:nvPr/>
        </p:nvPicPr>
        <p:blipFill rotWithShape="1">
          <a:blip r:embed="rId5">
            <a:extLst>
              <a:ext uri="{28A0092B-C50C-407E-A947-70E740481C1C}">
                <a14:useLocalDpi xmlns:a14="http://schemas.microsoft.com/office/drawing/2010/main" val="0"/>
              </a:ext>
            </a:extLst>
          </a:blip>
          <a:srcRect l="18532" t="9849" r="18160" b="32473"/>
          <a:stretch/>
        </p:blipFill>
        <p:spPr>
          <a:xfrm>
            <a:off x="9793432" y="210127"/>
            <a:ext cx="2173432" cy="3218873"/>
          </a:xfrm>
          <a:prstGeom prst="rect">
            <a:avLst/>
          </a:prstGeom>
        </p:spPr>
      </p:pic>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עד כזיב או עד עכו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ובדין כל הארץ מה שמנגד בין עכו לכזיב האם נכבשה ע"י </a:t>
            </a:r>
            <a:r>
              <a:rPr lang="he-IL" dirty="0" err="1"/>
              <a:t>עו"ב</a:t>
            </a:r>
            <a:r>
              <a:rPr lang="he-IL" dirty="0"/>
              <a:t>? </a:t>
            </a:r>
          </a:p>
          <a:p>
            <a:r>
              <a:rPr lang="he-IL" dirty="0"/>
              <a:t>מצינו בזה ב' מהלכים דממה שאמרו בגמ' </a:t>
            </a:r>
            <a:r>
              <a:rPr lang="he-IL" dirty="0" err="1"/>
              <a:t>פ"ק</a:t>
            </a:r>
            <a:r>
              <a:rPr lang="he-IL" dirty="0"/>
              <a:t> </a:t>
            </a:r>
            <a:r>
              <a:rPr lang="he-IL" dirty="0" err="1"/>
              <a:t>דגיטין</a:t>
            </a:r>
            <a:r>
              <a:rPr lang="he-IL" dirty="0"/>
              <a:t> שם רצועה נפקא משמע שלא כבשו אלא עד מנגד עכו וכסתימת המשנה דעכו גבול צפון של ארץ ישראל. </a:t>
            </a:r>
          </a:p>
          <a:p>
            <a:r>
              <a:rPr lang="he-IL" dirty="0" err="1"/>
              <a:t>מקשינן</a:t>
            </a:r>
            <a:r>
              <a:rPr lang="he-IL" dirty="0"/>
              <a:t> עלה בגמ' </a:t>
            </a:r>
            <a:r>
              <a:rPr lang="he-IL" dirty="0" err="1"/>
              <a:t>למימרא</a:t>
            </a:r>
            <a:r>
              <a:rPr lang="he-IL" dirty="0"/>
              <a:t> דעכו </a:t>
            </a:r>
            <a:r>
              <a:rPr lang="he-IL" dirty="0" err="1"/>
              <a:t>לצפונא</a:t>
            </a:r>
            <a:r>
              <a:rPr lang="he-IL" dirty="0"/>
              <a:t> </a:t>
            </a:r>
            <a:r>
              <a:rPr lang="he-IL" dirty="0" err="1"/>
              <a:t>דאר"י</a:t>
            </a:r>
            <a:r>
              <a:rPr lang="he-IL" dirty="0"/>
              <a:t> קיימא ומסקי' אמר </a:t>
            </a:r>
            <a:r>
              <a:rPr lang="he-IL" dirty="0" err="1"/>
              <a:t>אביי</a:t>
            </a:r>
            <a:r>
              <a:rPr lang="he-IL" dirty="0"/>
              <a:t> רצועה נפקא שהוסיפו לכבוש עד כזיב משמע </a:t>
            </a:r>
            <a:r>
              <a:rPr lang="he-IL" dirty="0" err="1"/>
              <a:t>דאמנם</a:t>
            </a:r>
            <a:r>
              <a:rPr lang="he-IL" dirty="0"/>
              <a:t> חוץ מרצועה זו הוי </a:t>
            </a:r>
            <a:r>
              <a:rPr lang="he-IL" dirty="0" err="1"/>
              <a:t>הכל</a:t>
            </a:r>
            <a:r>
              <a:rPr lang="he-IL" dirty="0"/>
              <a:t> חו"ל וכך הם נטיית דברי רש"י שם </a:t>
            </a:r>
            <a:r>
              <a:rPr lang="he-IL" dirty="0" err="1"/>
              <a:t>כמש"כ</a:t>
            </a:r>
            <a:r>
              <a:rPr lang="he-IL" dirty="0"/>
              <a:t> </a:t>
            </a:r>
            <a:r>
              <a:rPr lang="he-IL" dirty="0" err="1"/>
              <a:t>הכפו"פ</a:t>
            </a:r>
            <a:r>
              <a:rPr lang="he-IL" dirty="0"/>
              <a:t>. </a:t>
            </a:r>
          </a:p>
          <a:p>
            <a:r>
              <a:rPr lang="he-IL" dirty="0"/>
              <a:t>אמנם </a:t>
            </a:r>
            <a:r>
              <a:rPr lang="he-IL" dirty="0" err="1"/>
              <a:t>בכפו"פ</a:t>
            </a:r>
            <a:r>
              <a:rPr lang="he-IL" dirty="0"/>
              <a:t> שם הביא בשם הרמב"ם בפי' </a:t>
            </a:r>
            <a:r>
              <a:rPr lang="he-IL" dirty="0" err="1"/>
              <a:t>כת"י</a:t>
            </a:r>
            <a:r>
              <a:rPr lang="he-IL" dirty="0"/>
              <a:t> שפירש היפך מזה שאר"י כלה עד כזיב אלא שמכזיב תיכנס רצועה אחת מארץ העמים והולכת עד עכו וכל צדדיה אר"י והביא דבריו </a:t>
            </a:r>
            <a:r>
              <a:rPr lang="he-IL" dirty="0" err="1"/>
              <a:t>בתוי"ט</a:t>
            </a:r>
            <a:r>
              <a:rPr lang="he-IL" dirty="0"/>
              <a:t> שם </a:t>
            </a:r>
          </a:p>
          <a:p>
            <a:r>
              <a:rPr lang="he-IL" dirty="0"/>
              <a:t>וכדרך זה הוא סתימת ל' המשנה שהחזיקו עולי בבל מאר"י עד כזיב הרי ששם כלה </a:t>
            </a:r>
            <a:r>
              <a:rPr lang="he-IL" dirty="0" err="1"/>
              <a:t>ריבועא</a:t>
            </a:r>
            <a:r>
              <a:rPr lang="he-IL" dirty="0"/>
              <a:t> </a:t>
            </a:r>
            <a:r>
              <a:rPr lang="he-IL" dirty="0" err="1"/>
              <a:t>דאר"י</a:t>
            </a:r>
            <a:r>
              <a:rPr lang="he-IL" dirty="0"/>
              <a:t> שכבשו </a:t>
            </a:r>
            <a:r>
              <a:rPr lang="he-IL" dirty="0" err="1"/>
              <a:t>עו"ב</a:t>
            </a:r>
            <a:r>
              <a:rPr lang="he-IL" dirty="0"/>
              <a:t> וכן הוא מסקנת </a:t>
            </a:r>
            <a:r>
              <a:rPr lang="he-IL" dirty="0" err="1"/>
              <a:t>הכפו"פ</a:t>
            </a:r>
            <a:r>
              <a:rPr lang="he-IL" dirty="0"/>
              <a:t> שם שחזר על דבריו כמ"פ שכזיב הוא סוף כיבוש שני.</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pic>
        <p:nvPicPr>
          <p:cNvPr id="7" name="תמונה 6">
            <a:extLst>
              <a:ext uri="{FF2B5EF4-FFF2-40B4-BE49-F238E27FC236}">
                <a16:creationId xmlns:a16="http://schemas.microsoft.com/office/drawing/2014/main" id="{E2A9FB69-443B-41C4-1875-2E23B74EA47D}"/>
              </a:ext>
            </a:extLst>
          </p:cNvPr>
          <p:cNvPicPr>
            <a:picLocks noChangeAspect="1"/>
          </p:cNvPicPr>
          <p:nvPr/>
        </p:nvPicPr>
        <p:blipFill>
          <a:blip r:embed="rId2"/>
          <a:stretch>
            <a:fillRect/>
          </a:stretch>
        </p:blipFill>
        <p:spPr>
          <a:xfrm>
            <a:off x="9834707" y="1459345"/>
            <a:ext cx="2200275" cy="3429000"/>
          </a:xfrm>
          <a:prstGeom prst="rect">
            <a:avLst/>
          </a:prstGeom>
        </p:spPr>
      </p:pic>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היכן היא כזיב?</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9062561" cy="5116946"/>
          </a:xfrm>
        </p:spPr>
        <p:txBody>
          <a:bodyPr/>
          <a:lstStyle/>
          <a:p>
            <a:pPr marL="0" indent="0">
              <a:buNone/>
            </a:pPr>
            <a:r>
              <a:rPr lang="he-IL" dirty="0"/>
              <a:t>ודרך מיל מפיגה את היין </a:t>
            </a:r>
          </a:p>
          <a:p>
            <a:pPr marL="0" indent="0">
              <a:buNone/>
            </a:pPr>
            <a:r>
              <a:rPr lang="he-IL" dirty="0" err="1"/>
              <a:t>והתניא</a:t>
            </a:r>
            <a:r>
              <a:rPr lang="he-IL" dirty="0"/>
              <a:t> מעשה בר"ג שהיה רוכב על החמור והיה מהלך מעכו לכזיב והיה רבי </a:t>
            </a:r>
            <a:r>
              <a:rPr lang="he-IL" dirty="0" err="1"/>
              <a:t>אילעאי</a:t>
            </a:r>
            <a:r>
              <a:rPr lang="he-IL" dirty="0"/>
              <a:t> מהלך אחריו מצא </a:t>
            </a:r>
            <a:r>
              <a:rPr lang="he-IL" dirty="0" err="1"/>
              <a:t>גלוסקין</a:t>
            </a:r>
            <a:r>
              <a:rPr lang="he-IL" dirty="0"/>
              <a:t> בדרך אמר לו </a:t>
            </a:r>
            <a:r>
              <a:rPr lang="he-IL" dirty="0" err="1"/>
              <a:t>אילעאי</a:t>
            </a:r>
            <a:r>
              <a:rPr lang="he-IL" dirty="0"/>
              <a:t> טול </a:t>
            </a:r>
            <a:r>
              <a:rPr lang="he-IL" dirty="0" err="1"/>
              <a:t>גלוסקין</a:t>
            </a:r>
            <a:r>
              <a:rPr lang="he-IL" dirty="0"/>
              <a:t> מן הדרך </a:t>
            </a:r>
          </a:p>
          <a:p>
            <a:pPr marL="0" indent="0">
              <a:buNone/>
            </a:pPr>
            <a:r>
              <a:rPr lang="he-IL" dirty="0"/>
              <a:t>כיון שהגיע לכזיב בא אחד </a:t>
            </a:r>
            <a:r>
              <a:rPr lang="he-IL" dirty="0" err="1"/>
              <a:t>לישאל</a:t>
            </a:r>
            <a:r>
              <a:rPr lang="he-IL" dirty="0"/>
              <a:t> על נדרו אמר לזה שעמו כלום שתינו רביעית יין האיטלקי אמר לו הן אם כן יטייל אחרינו עד שיפיג </a:t>
            </a:r>
            <a:r>
              <a:rPr lang="he-IL" dirty="0" err="1"/>
              <a:t>יינינו</a:t>
            </a:r>
            <a:r>
              <a:rPr lang="he-IL" dirty="0"/>
              <a:t> ו</a:t>
            </a:r>
            <a:r>
              <a:rPr lang="he-IL" b="1" dirty="0"/>
              <a:t>טייל אחריהן ג' </a:t>
            </a:r>
            <a:r>
              <a:rPr lang="he-IL" b="1" dirty="0" err="1"/>
              <a:t>מילין</a:t>
            </a:r>
            <a:r>
              <a:rPr lang="he-IL" b="1" dirty="0"/>
              <a:t> עד שהגיע </a:t>
            </a:r>
            <a:r>
              <a:rPr lang="he-IL" b="1" dirty="0" err="1"/>
              <a:t>לסולמא</a:t>
            </a:r>
            <a:r>
              <a:rPr lang="he-IL" b="1" dirty="0"/>
              <a:t> של צור </a:t>
            </a:r>
          </a:p>
          <a:p>
            <a:pPr marL="0" indent="0">
              <a:buNone/>
            </a:pPr>
            <a:r>
              <a:rPr lang="he-IL" dirty="0"/>
              <a:t>כיון שהגיע </a:t>
            </a:r>
            <a:r>
              <a:rPr lang="he-IL" dirty="0" err="1"/>
              <a:t>לסולמא</a:t>
            </a:r>
            <a:r>
              <a:rPr lang="he-IL" dirty="0"/>
              <a:t> </a:t>
            </a:r>
            <a:r>
              <a:rPr lang="he-IL" dirty="0" err="1"/>
              <a:t>דצור</a:t>
            </a:r>
            <a:r>
              <a:rPr lang="he-IL" dirty="0"/>
              <a:t> ירד ר"ג מן החמור ונתעטף וישב והתיר לו נדרו </a:t>
            </a:r>
          </a:p>
          <a:p>
            <a:pPr marL="0" indent="0">
              <a:buNone/>
            </a:pPr>
            <a:r>
              <a:rPr lang="he-IL" dirty="0"/>
              <a:t>והרבה דברים למדנו באותה שעה למדנו שרביעית יין האיטלקי משכר ולמדנו שיכור אל יורה ולמדנו שדרך מפיגה את היין ולמדנו שאין </a:t>
            </a:r>
            <a:r>
              <a:rPr lang="he-IL" dirty="0" err="1"/>
              <a:t>מפירין</a:t>
            </a:r>
            <a:r>
              <a:rPr lang="he-IL" dirty="0"/>
              <a:t> נדרים לא רכוב ולא מהלך ולא עומד אלא יושב.</a:t>
            </a:r>
          </a:p>
          <a:p>
            <a:pPr marL="0" indent="0">
              <a:buNone/>
            </a:pPr>
            <a:r>
              <a:rPr lang="he-IL" b="1" dirty="0">
                <a:solidFill>
                  <a:schemeClr val="accent2"/>
                </a:solidFill>
              </a:rPr>
              <a:t>אפשר להוסיף ולמדנו שכזיב היא ג' קילומטר מסולם צור.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pic>
        <p:nvPicPr>
          <p:cNvPr id="7" name="תמונה 6">
            <a:extLst>
              <a:ext uri="{FF2B5EF4-FFF2-40B4-BE49-F238E27FC236}">
                <a16:creationId xmlns:a16="http://schemas.microsoft.com/office/drawing/2014/main" id="{18C33551-48DE-2A73-C7D7-E07E697092C1}"/>
              </a:ext>
            </a:extLst>
          </p:cNvPr>
          <p:cNvPicPr>
            <a:picLocks noChangeAspect="1"/>
          </p:cNvPicPr>
          <p:nvPr/>
        </p:nvPicPr>
        <p:blipFill>
          <a:blip r:embed="rId2"/>
          <a:stretch>
            <a:fillRect/>
          </a:stretch>
        </p:blipFill>
        <p:spPr>
          <a:xfrm>
            <a:off x="9219579" y="1211974"/>
            <a:ext cx="2843343" cy="3619500"/>
          </a:xfrm>
          <a:prstGeom prst="rect">
            <a:avLst/>
          </a:prstGeom>
        </p:spPr>
      </p:pic>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296127" y="318765"/>
            <a:ext cx="1895373" cy="1366981"/>
          </a:xfrm>
        </p:spPr>
        <p:txBody>
          <a:bodyPr/>
          <a:lstStyle/>
          <a:p>
            <a:pPr algn="ctr"/>
            <a:r>
              <a:rPr lang="he-IL" dirty="0"/>
              <a:t>סולם צור</a:t>
            </a:r>
          </a:p>
        </p:txBody>
      </p:sp>
      <p:pic>
        <p:nvPicPr>
          <p:cNvPr id="5" name="מציין מיקום תוכן 4">
            <a:extLst>
              <a:ext uri="{FF2B5EF4-FFF2-40B4-BE49-F238E27FC236}">
                <a16:creationId xmlns:a16="http://schemas.microsoft.com/office/drawing/2014/main" id="{BA60B2BD-BC3F-7DEF-BDFD-1E5187953E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62890" y="177670"/>
            <a:ext cx="3700032" cy="6615034"/>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
        <p:nvSpPr>
          <p:cNvPr id="6" name="תיבת טקסט 5">
            <a:extLst>
              <a:ext uri="{FF2B5EF4-FFF2-40B4-BE49-F238E27FC236}">
                <a16:creationId xmlns:a16="http://schemas.microsoft.com/office/drawing/2014/main" id="{B745CC6A-E2C0-D0B1-DF56-CBFD5A50A02D}"/>
              </a:ext>
            </a:extLst>
          </p:cNvPr>
          <p:cNvSpPr txBox="1"/>
          <p:nvPr/>
        </p:nvSpPr>
        <p:spPr>
          <a:xfrm>
            <a:off x="5190671" y="2342243"/>
            <a:ext cx="1828800" cy="1828800"/>
          </a:xfrm>
          <a:prstGeom prst="rect">
            <a:avLst/>
          </a:prstGeom>
          <a:noFill/>
        </p:spPr>
        <p:txBody>
          <a:bodyPr wrap="square" rtlCol="1">
            <a:spAutoFit/>
          </a:bodyPr>
          <a:lstStyle/>
          <a:p>
            <a:pPr algn="r"/>
            <a:endParaRPr lang="he-IL" dirty="0"/>
          </a:p>
        </p:txBody>
      </p:sp>
      <p:pic>
        <p:nvPicPr>
          <p:cNvPr id="9" name="תמונה 8">
            <a:extLst>
              <a:ext uri="{FF2B5EF4-FFF2-40B4-BE49-F238E27FC236}">
                <a16:creationId xmlns:a16="http://schemas.microsoft.com/office/drawing/2014/main" id="{8034C8D3-D4EF-2835-A0A2-AAFAEA4B1C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8" y="775854"/>
            <a:ext cx="6236409" cy="5418667"/>
          </a:xfrm>
          <a:prstGeom prst="rect">
            <a:avLst/>
          </a:prstGeom>
        </p:spPr>
      </p:pic>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3C0640-923C-B634-D459-90243BAB11B2}"/>
              </a:ext>
            </a:extLst>
          </p:cNvPr>
          <p:cNvSpPr>
            <a:spLocks noGrp="1"/>
          </p:cNvSpPr>
          <p:nvPr>
            <p:ph type="title"/>
          </p:nvPr>
        </p:nvSpPr>
        <p:spPr/>
        <p:txBody>
          <a:bodyPr/>
          <a:lstStyle/>
          <a:p>
            <a:endParaRPr lang="he-IL"/>
          </a:p>
        </p:txBody>
      </p:sp>
      <p:pic>
        <p:nvPicPr>
          <p:cNvPr id="7" name="מציין מיקום תוכן 6">
            <a:extLst>
              <a:ext uri="{FF2B5EF4-FFF2-40B4-BE49-F238E27FC236}">
                <a16:creationId xmlns:a16="http://schemas.microsoft.com/office/drawing/2014/main" id="{26493318-3F7E-8BAA-666A-9B91A9733D9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0953"/>
          <a:stretch/>
        </p:blipFill>
        <p:spPr>
          <a:xfrm>
            <a:off x="1181178" y="23669"/>
            <a:ext cx="9103898" cy="6548729"/>
          </a:xfrm>
        </p:spPr>
      </p:pic>
      <p:sp>
        <p:nvSpPr>
          <p:cNvPr id="4" name="מציין מיקום של מספר שקופית 3">
            <a:extLst>
              <a:ext uri="{FF2B5EF4-FFF2-40B4-BE49-F238E27FC236}">
                <a16:creationId xmlns:a16="http://schemas.microsoft.com/office/drawing/2014/main" id="{DEF82C4C-295D-BB04-48AA-34BE645FF812}"/>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1475788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749764-6C8F-AF38-601F-93EE247540D3}"/>
              </a:ext>
            </a:extLst>
          </p:cNvPr>
          <p:cNvSpPr>
            <a:spLocks noGrp="1"/>
          </p:cNvSpPr>
          <p:nvPr>
            <p:ph type="title"/>
          </p:nvPr>
        </p:nvSpPr>
        <p:spPr>
          <a:xfrm>
            <a:off x="4493172" y="106216"/>
            <a:ext cx="5380500" cy="2994335"/>
          </a:xfrm>
        </p:spPr>
        <p:txBody>
          <a:bodyPr>
            <a:normAutofit fontScale="90000"/>
          </a:bodyPr>
          <a:lstStyle/>
          <a:p>
            <a:r>
              <a:rPr lang="he-IL" dirty="0"/>
              <a:t>סיכום הדעות </a:t>
            </a:r>
            <a:br>
              <a:rPr lang="he-IL" dirty="0"/>
            </a:br>
            <a:r>
              <a:rPr lang="he-IL" dirty="0"/>
              <a:t>עכו</a:t>
            </a:r>
            <a:br>
              <a:rPr lang="he-IL" dirty="0"/>
            </a:br>
            <a:r>
              <a:rPr lang="he-IL" dirty="0"/>
              <a:t>כזיב </a:t>
            </a:r>
            <a:br>
              <a:rPr lang="he-IL" dirty="0"/>
            </a:br>
            <a:r>
              <a:rPr lang="he-IL" dirty="0"/>
              <a:t>ראש הנקרה</a:t>
            </a:r>
            <a:br>
              <a:rPr lang="he-IL" dirty="0"/>
            </a:br>
            <a:endParaRPr lang="he-IL" dirty="0"/>
          </a:p>
        </p:txBody>
      </p:sp>
      <p:sp>
        <p:nvSpPr>
          <p:cNvPr id="3" name="מציין מיקום תוכן 2">
            <a:extLst>
              <a:ext uri="{FF2B5EF4-FFF2-40B4-BE49-F238E27FC236}">
                <a16:creationId xmlns:a16="http://schemas.microsoft.com/office/drawing/2014/main" id="{4B2E40F0-242D-C70E-7C98-5683A8B0E0FF}"/>
              </a:ext>
            </a:extLst>
          </p:cNvPr>
          <p:cNvSpPr>
            <a:spLocks noGrp="1"/>
          </p:cNvSpPr>
          <p:nvPr>
            <p:ph idx="1"/>
          </p:nvPr>
        </p:nvSpPr>
        <p:spPr/>
        <p:txBody>
          <a:bodyPr/>
          <a:lstStyle/>
          <a:p>
            <a:r>
              <a:rPr lang="he-IL" dirty="0">
                <a:hlinkClick r:id="rId2"/>
              </a:rPr>
              <a:t>שיר</a:t>
            </a:r>
            <a:endParaRPr lang="he-IL" dirty="0"/>
          </a:p>
        </p:txBody>
      </p:sp>
      <p:sp>
        <p:nvSpPr>
          <p:cNvPr id="4" name="מציין מיקום של מספר שקופית 3">
            <a:extLst>
              <a:ext uri="{FF2B5EF4-FFF2-40B4-BE49-F238E27FC236}">
                <a16:creationId xmlns:a16="http://schemas.microsoft.com/office/drawing/2014/main" id="{94278EC8-77B6-09AD-3679-B16959D6AE0D}"/>
              </a:ext>
            </a:extLst>
          </p:cNvPr>
          <p:cNvSpPr>
            <a:spLocks noGrp="1"/>
          </p:cNvSpPr>
          <p:nvPr>
            <p:ph type="sldNum" sz="quarter" idx="12"/>
          </p:nvPr>
        </p:nvSpPr>
        <p:spPr/>
        <p:txBody>
          <a:bodyPr/>
          <a:lstStyle/>
          <a:p>
            <a:fld id="{519954A3-9DFD-4C44-94BA-B95130A3BA1C}" type="slidenum">
              <a:rPr lang="en-US" smtClean="0"/>
              <a:t>15</a:t>
            </a:fld>
            <a:endParaRPr lang="en-US" dirty="0"/>
          </a:p>
        </p:txBody>
      </p:sp>
      <p:pic>
        <p:nvPicPr>
          <p:cNvPr id="7" name="תמונה 6">
            <a:extLst>
              <a:ext uri="{FF2B5EF4-FFF2-40B4-BE49-F238E27FC236}">
                <a16:creationId xmlns:a16="http://schemas.microsoft.com/office/drawing/2014/main" id="{B18AAB70-E0B3-187D-F076-3988541835A3}"/>
              </a:ext>
            </a:extLst>
          </p:cNvPr>
          <p:cNvPicPr>
            <a:picLocks noChangeAspect="1"/>
          </p:cNvPicPr>
          <p:nvPr/>
        </p:nvPicPr>
        <p:blipFill>
          <a:blip r:embed="rId3"/>
          <a:stretch>
            <a:fillRect/>
          </a:stretch>
        </p:blipFill>
        <p:spPr>
          <a:xfrm>
            <a:off x="96858" y="-77715"/>
            <a:ext cx="4157529" cy="7391165"/>
          </a:xfrm>
          <a:prstGeom prst="rect">
            <a:avLst/>
          </a:prstGeom>
        </p:spPr>
      </p:pic>
      <p:pic>
        <p:nvPicPr>
          <p:cNvPr id="10" name="תמונה 9">
            <a:extLst>
              <a:ext uri="{FF2B5EF4-FFF2-40B4-BE49-F238E27FC236}">
                <a16:creationId xmlns:a16="http://schemas.microsoft.com/office/drawing/2014/main" id="{15216C1F-01BC-46E4-784B-4668D539301F}"/>
              </a:ext>
            </a:extLst>
          </p:cNvPr>
          <p:cNvPicPr>
            <a:picLocks noChangeAspect="1"/>
          </p:cNvPicPr>
          <p:nvPr/>
        </p:nvPicPr>
        <p:blipFill>
          <a:blip r:embed="rId4"/>
          <a:stretch>
            <a:fillRect/>
          </a:stretch>
        </p:blipFill>
        <p:spPr>
          <a:xfrm>
            <a:off x="4664523" y="2727663"/>
            <a:ext cx="7166179" cy="4037973"/>
          </a:xfrm>
          <a:prstGeom prst="rect">
            <a:avLst/>
          </a:prstGeom>
        </p:spPr>
      </p:pic>
    </p:spTree>
    <p:extLst>
      <p:ext uri="{BB962C8B-B14F-4D97-AF65-F5344CB8AC3E}">
        <p14:creationId xmlns:p14="http://schemas.microsoft.com/office/powerpoint/2010/main" val="104062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up)">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5673ACD-5021-0411-5B03-A52144E2B4AE}"/>
              </a:ext>
            </a:extLst>
          </p:cNvPr>
          <p:cNvSpPr>
            <a:spLocks noGrp="1"/>
          </p:cNvSpPr>
          <p:nvPr>
            <p:ph type="title"/>
          </p:nvPr>
        </p:nvSpPr>
        <p:spPr/>
        <p:txBody>
          <a:bodyPr/>
          <a:lstStyle/>
          <a:p>
            <a:r>
              <a:rPr lang="he-IL" dirty="0"/>
              <a:t>ראש הנקרה</a:t>
            </a:r>
          </a:p>
        </p:txBody>
      </p:sp>
      <p:sp>
        <p:nvSpPr>
          <p:cNvPr id="3" name="מציין מיקום תוכן 2">
            <a:extLst>
              <a:ext uri="{FF2B5EF4-FFF2-40B4-BE49-F238E27FC236}">
                <a16:creationId xmlns:a16="http://schemas.microsoft.com/office/drawing/2014/main" id="{9102FC66-C4B5-4B6E-AF5D-B21AD189B409}"/>
              </a:ext>
            </a:extLst>
          </p:cNvPr>
          <p:cNvSpPr>
            <a:spLocks noGrp="1"/>
          </p:cNvSpPr>
          <p:nvPr>
            <p:ph idx="1"/>
          </p:nvPr>
        </p:nvSpPr>
        <p:spPr>
          <a:xfrm>
            <a:off x="8250621" y="1634837"/>
            <a:ext cx="3451521" cy="5116946"/>
          </a:xfrm>
        </p:spPr>
        <p:txBody>
          <a:bodyPr/>
          <a:lstStyle/>
          <a:p>
            <a:r>
              <a:rPr lang="he-IL" b="0" i="0" dirty="0">
                <a:solidFill>
                  <a:srgbClr val="333333"/>
                </a:solidFill>
                <a:effectLst/>
                <a:highlight>
                  <a:srgbClr val="FFFFFF"/>
                </a:highlight>
                <a:cs typeface="Heebo" pitchFamily="2" charset="-79"/>
              </a:rPr>
              <a:t>גלי הים המכים ברכס הסולם יוצרים בו נקרות באורך עשרות מטרים, תופעה שאין דומה לה בישראל.</a:t>
            </a:r>
            <a:r>
              <a:rPr lang="he-IL" b="0" i="0" dirty="0">
                <a:solidFill>
                  <a:srgbClr val="333333"/>
                </a:solidFill>
                <a:effectLst/>
                <a:highlight>
                  <a:srgbClr val="FFFFFF"/>
                </a:highlight>
                <a:latin typeface="Heebo" pitchFamily="2" charset="-79"/>
                <a:cs typeface="Heebo" pitchFamily="2" charset="-79"/>
              </a:rPr>
              <a:t> </a:t>
            </a:r>
            <a:r>
              <a:rPr lang="he-IL" b="0" i="0" dirty="0">
                <a:solidFill>
                  <a:srgbClr val="333333"/>
                </a:solidFill>
                <a:effectLst/>
                <a:highlight>
                  <a:srgbClr val="FFFFFF"/>
                </a:highlight>
                <a:cs typeface="Heebo" pitchFamily="2" charset="-79"/>
              </a:rPr>
              <a:t>זהו המקור לשם "ראש הנקרה" (בערבית: ראס א-</a:t>
            </a:r>
            <a:r>
              <a:rPr lang="he-IL" b="0" i="0" dirty="0" err="1">
                <a:solidFill>
                  <a:srgbClr val="333333"/>
                </a:solidFill>
                <a:effectLst/>
                <a:highlight>
                  <a:srgbClr val="FFFFFF"/>
                </a:highlight>
                <a:cs typeface="Heebo" pitchFamily="2" charset="-79"/>
              </a:rPr>
              <a:t>נאקורה</a:t>
            </a:r>
            <a:r>
              <a:rPr lang="he-IL" b="0" i="0" dirty="0">
                <a:solidFill>
                  <a:srgbClr val="333333"/>
                </a:solidFill>
                <a:effectLst/>
                <a:highlight>
                  <a:srgbClr val="FFFFFF"/>
                </a:highlight>
                <a:cs typeface="Heebo" pitchFamily="2" charset="-79"/>
              </a:rPr>
              <a:t>). </a:t>
            </a:r>
          </a:p>
          <a:p>
            <a:r>
              <a:rPr lang="he-IL" b="0" i="0" dirty="0">
                <a:solidFill>
                  <a:srgbClr val="333333"/>
                </a:solidFill>
                <a:effectLst/>
                <a:highlight>
                  <a:srgbClr val="FFFFFF"/>
                </a:highlight>
                <a:cs typeface="Heebo" pitchFamily="2" charset="-79"/>
              </a:rPr>
              <a:t>אתר התיירות ראש הנקרה מפעיל מאז 1968 רכבל היורד לנקרות הטבעיות, שנוצרו ממכות הגלים ברכס הסולם. אורכן הכולל של הנקרות כ-200 מ'. ביקור באתר כולל גם צפייה במיצג האורקולי "הים והסלע", המוצג במנהרת הרכבת.</a:t>
            </a:r>
            <a:endParaRPr lang="he-IL" dirty="0"/>
          </a:p>
        </p:txBody>
      </p:sp>
      <p:sp>
        <p:nvSpPr>
          <p:cNvPr id="4" name="מציין מיקום של מספר שקופית 3">
            <a:extLst>
              <a:ext uri="{FF2B5EF4-FFF2-40B4-BE49-F238E27FC236}">
                <a16:creationId xmlns:a16="http://schemas.microsoft.com/office/drawing/2014/main" id="{2D36725D-715C-B99F-EFB7-30DEF176D3F3}"/>
              </a:ext>
            </a:extLst>
          </p:cNvPr>
          <p:cNvSpPr>
            <a:spLocks noGrp="1"/>
          </p:cNvSpPr>
          <p:nvPr>
            <p:ph type="sldNum" sz="quarter" idx="12"/>
          </p:nvPr>
        </p:nvSpPr>
        <p:spPr/>
        <p:txBody>
          <a:bodyPr/>
          <a:lstStyle/>
          <a:p>
            <a:fld id="{519954A3-9DFD-4C44-94BA-B95130A3BA1C}" type="slidenum">
              <a:rPr lang="en-US" smtClean="0"/>
              <a:t>16</a:t>
            </a:fld>
            <a:endParaRPr lang="en-US" dirty="0"/>
          </a:p>
        </p:txBody>
      </p:sp>
      <p:pic>
        <p:nvPicPr>
          <p:cNvPr id="7" name="תמונה 6">
            <a:extLst>
              <a:ext uri="{FF2B5EF4-FFF2-40B4-BE49-F238E27FC236}">
                <a16:creationId xmlns:a16="http://schemas.microsoft.com/office/drawing/2014/main" id="{E9E6A6C2-EE07-4BCF-9877-367F21A6B5EE}"/>
              </a:ext>
            </a:extLst>
          </p:cNvPr>
          <p:cNvPicPr>
            <a:picLocks noChangeAspect="1"/>
          </p:cNvPicPr>
          <p:nvPr/>
        </p:nvPicPr>
        <p:blipFill>
          <a:blip r:embed="rId2"/>
          <a:stretch>
            <a:fillRect/>
          </a:stretch>
        </p:blipFill>
        <p:spPr>
          <a:xfrm>
            <a:off x="1714500" y="1634837"/>
            <a:ext cx="6350000" cy="4762500"/>
          </a:xfrm>
          <a:prstGeom prst="rect">
            <a:avLst/>
          </a:prstGeom>
        </p:spPr>
      </p:pic>
    </p:spTree>
    <p:extLst>
      <p:ext uri="{BB962C8B-B14F-4D97-AF65-F5344CB8AC3E}">
        <p14:creationId xmlns:p14="http://schemas.microsoft.com/office/powerpoint/2010/main" val="142018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0D535A-1113-D4C6-2302-70BFC6B880F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3C8726FC-E9D3-08C7-C743-2E1CA3A3CFD4}"/>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CA33F14F-3EE4-EDA1-307F-8CF9C6CA66CD}"/>
              </a:ext>
            </a:extLst>
          </p:cNvPr>
          <p:cNvSpPr>
            <a:spLocks noGrp="1"/>
          </p:cNvSpPr>
          <p:nvPr>
            <p:ph type="sldNum" sz="quarter" idx="12"/>
          </p:nvPr>
        </p:nvSpPr>
        <p:spPr/>
        <p:txBody>
          <a:bodyPr/>
          <a:lstStyle/>
          <a:p>
            <a:fld id="{519954A3-9DFD-4C44-94BA-B95130A3BA1C}" type="slidenum">
              <a:rPr lang="en-US" smtClean="0"/>
              <a:t>17</a:t>
            </a:fld>
            <a:endParaRPr lang="en-US" dirty="0"/>
          </a:p>
        </p:txBody>
      </p:sp>
      <p:pic>
        <p:nvPicPr>
          <p:cNvPr id="7" name="תמונה 6">
            <a:extLst>
              <a:ext uri="{FF2B5EF4-FFF2-40B4-BE49-F238E27FC236}">
                <a16:creationId xmlns:a16="http://schemas.microsoft.com/office/drawing/2014/main" id="{EC153976-1458-9F53-903E-ADCD049003C9}"/>
              </a:ext>
            </a:extLst>
          </p:cNvPr>
          <p:cNvPicPr>
            <a:picLocks noChangeAspect="1"/>
          </p:cNvPicPr>
          <p:nvPr/>
        </p:nvPicPr>
        <p:blipFill>
          <a:blip r:embed="rId2"/>
          <a:stretch>
            <a:fillRect/>
          </a:stretch>
        </p:blipFill>
        <p:spPr>
          <a:xfrm>
            <a:off x="-13138" y="3475905"/>
            <a:ext cx="6102569" cy="3438654"/>
          </a:xfrm>
          <a:prstGeom prst="rect">
            <a:avLst/>
          </a:prstGeom>
        </p:spPr>
      </p:pic>
      <p:pic>
        <p:nvPicPr>
          <p:cNvPr id="10" name="תמונה 9">
            <a:extLst>
              <a:ext uri="{FF2B5EF4-FFF2-40B4-BE49-F238E27FC236}">
                <a16:creationId xmlns:a16="http://schemas.microsoft.com/office/drawing/2014/main" id="{7576BED3-612D-44DB-EA80-6E4A24D0BA0D}"/>
              </a:ext>
            </a:extLst>
          </p:cNvPr>
          <p:cNvPicPr>
            <a:picLocks noChangeAspect="1"/>
          </p:cNvPicPr>
          <p:nvPr/>
        </p:nvPicPr>
        <p:blipFill>
          <a:blip r:embed="rId3"/>
          <a:stretch>
            <a:fillRect/>
          </a:stretch>
        </p:blipFill>
        <p:spPr>
          <a:xfrm>
            <a:off x="6089431" y="106217"/>
            <a:ext cx="6102569" cy="3438654"/>
          </a:xfrm>
          <a:prstGeom prst="rect">
            <a:avLst/>
          </a:prstGeom>
        </p:spPr>
      </p:pic>
      <p:pic>
        <p:nvPicPr>
          <p:cNvPr id="13" name="תמונה 12">
            <a:extLst>
              <a:ext uri="{FF2B5EF4-FFF2-40B4-BE49-F238E27FC236}">
                <a16:creationId xmlns:a16="http://schemas.microsoft.com/office/drawing/2014/main" id="{83B594E4-E3C4-9FA0-104E-6FDE33D69FDF}"/>
              </a:ext>
            </a:extLst>
          </p:cNvPr>
          <p:cNvPicPr>
            <a:picLocks noChangeAspect="1"/>
          </p:cNvPicPr>
          <p:nvPr/>
        </p:nvPicPr>
        <p:blipFill>
          <a:blip r:embed="rId4"/>
          <a:stretch>
            <a:fillRect/>
          </a:stretch>
        </p:blipFill>
        <p:spPr>
          <a:xfrm>
            <a:off x="8805467" y="1133369"/>
            <a:ext cx="3216377" cy="5724631"/>
          </a:xfrm>
          <a:prstGeom prst="rect">
            <a:avLst/>
          </a:prstGeom>
        </p:spPr>
      </p:pic>
    </p:spTree>
    <p:extLst>
      <p:ext uri="{BB962C8B-B14F-4D97-AF65-F5344CB8AC3E}">
        <p14:creationId xmlns:p14="http://schemas.microsoft.com/office/powerpoint/2010/main" val="326335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xit" presetSubtype="0" fill="hold" nodeType="clickEffect">
                                  <p:stCondLst>
                                    <p:cond delay="0"/>
                                  </p:stCondLst>
                                  <p:childTnLst>
                                    <p:animEffect transition="out" filter="wedge">
                                      <p:cBhvr>
                                        <p:cTn id="16" dur="2000"/>
                                        <p:tgtEl>
                                          <p:spTgt spid="10"/>
                                        </p:tgtEl>
                                      </p:cBhvr>
                                    </p:animEffect>
                                    <p:set>
                                      <p:cBhvr>
                                        <p:cTn id="17" dur="1" fill="hold">
                                          <p:stCondLst>
                                            <p:cond delay="1999"/>
                                          </p:stCondLst>
                                        </p:cTn>
                                        <p:tgtEl>
                                          <p:spTgt spid="1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78ED254-6E1F-298B-FC11-C71561EB0786}"/>
              </a:ext>
            </a:extLst>
          </p:cNvPr>
          <p:cNvSpPr>
            <a:spLocks noGrp="1"/>
          </p:cNvSpPr>
          <p:nvPr>
            <p:ph type="title"/>
          </p:nvPr>
        </p:nvSpPr>
        <p:spPr/>
        <p:txBody>
          <a:bodyPr/>
          <a:lstStyle/>
          <a:p>
            <a:r>
              <a:rPr lang="he-IL" dirty="0"/>
              <a:t>מה בין קדושת עולי מצרים </a:t>
            </a:r>
            <a:br>
              <a:rPr lang="he-IL" dirty="0"/>
            </a:br>
            <a:r>
              <a:rPr lang="he-IL" dirty="0"/>
              <a:t>לקדושת עולי בבל</a:t>
            </a:r>
          </a:p>
        </p:txBody>
      </p:sp>
      <p:sp>
        <p:nvSpPr>
          <p:cNvPr id="4" name="מציין מיקום של מספר שקופית 3">
            <a:extLst>
              <a:ext uri="{FF2B5EF4-FFF2-40B4-BE49-F238E27FC236}">
                <a16:creationId xmlns:a16="http://schemas.microsoft.com/office/drawing/2014/main" id="{581DDF82-808F-B81F-C463-FF92DE642B90}"/>
              </a:ext>
            </a:extLst>
          </p:cNvPr>
          <p:cNvSpPr>
            <a:spLocks noGrp="1"/>
          </p:cNvSpPr>
          <p:nvPr>
            <p:ph type="sldNum" sz="quarter" idx="12"/>
          </p:nvPr>
        </p:nvSpPr>
        <p:spPr/>
        <p:txBody>
          <a:bodyPr/>
          <a:lstStyle/>
          <a:p>
            <a:fld id="{519954A3-9DFD-4C44-94BA-B95130A3BA1C}" type="slidenum">
              <a:rPr lang="en-US" smtClean="0"/>
              <a:t>18</a:t>
            </a:fld>
            <a:endParaRPr lang="en-US" dirty="0"/>
          </a:p>
        </p:txBody>
      </p:sp>
      <p:pic>
        <p:nvPicPr>
          <p:cNvPr id="7" name="מציין מיקום תוכן 6">
            <a:extLst>
              <a:ext uri="{FF2B5EF4-FFF2-40B4-BE49-F238E27FC236}">
                <a16:creationId xmlns:a16="http://schemas.microsoft.com/office/drawing/2014/main" id="{F6292990-A8FD-0D96-D141-7B86576D0238}"/>
              </a:ext>
            </a:extLst>
          </p:cNvPr>
          <p:cNvPicPr>
            <a:picLocks noGrp="1" noChangeAspect="1"/>
          </p:cNvPicPr>
          <p:nvPr>
            <p:ph idx="1"/>
          </p:nvPr>
        </p:nvPicPr>
        <p:blipFill>
          <a:blip r:embed="rId2"/>
          <a:stretch>
            <a:fillRect/>
          </a:stretch>
        </p:blipFill>
        <p:spPr>
          <a:xfrm>
            <a:off x="3974438" y="1610014"/>
            <a:ext cx="2878038" cy="5116513"/>
          </a:xfrm>
          <a:prstGeom prst="rect">
            <a:avLst/>
          </a:prstGeom>
        </p:spPr>
      </p:pic>
      <p:pic>
        <p:nvPicPr>
          <p:cNvPr id="10" name="תמונה 9">
            <a:extLst>
              <a:ext uri="{FF2B5EF4-FFF2-40B4-BE49-F238E27FC236}">
                <a16:creationId xmlns:a16="http://schemas.microsoft.com/office/drawing/2014/main" id="{EC6D5721-532E-8F32-0A85-8646F660A24A}"/>
              </a:ext>
            </a:extLst>
          </p:cNvPr>
          <p:cNvPicPr>
            <a:picLocks noChangeAspect="1"/>
          </p:cNvPicPr>
          <p:nvPr/>
        </p:nvPicPr>
        <p:blipFill>
          <a:blip r:embed="rId3"/>
          <a:stretch>
            <a:fillRect/>
          </a:stretch>
        </p:blipFill>
        <p:spPr>
          <a:xfrm>
            <a:off x="5960353" y="1998707"/>
            <a:ext cx="6102569" cy="3438654"/>
          </a:xfrm>
          <a:prstGeom prst="rect">
            <a:avLst/>
          </a:prstGeom>
        </p:spPr>
      </p:pic>
      <p:pic>
        <p:nvPicPr>
          <p:cNvPr id="13" name="תמונה 12">
            <a:extLst>
              <a:ext uri="{FF2B5EF4-FFF2-40B4-BE49-F238E27FC236}">
                <a16:creationId xmlns:a16="http://schemas.microsoft.com/office/drawing/2014/main" id="{36C0596A-CE46-11B8-CC4C-9CF2ACB73C3A}"/>
              </a:ext>
            </a:extLst>
          </p:cNvPr>
          <p:cNvPicPr>
            <a:picLocks noChangeAspect="1"/>
          </p:cNvPicPr>
          <p:nvPr/>
        </p:nvPicPr>
        <p:blipFill>
          <a:blip r:embed="rId4"/>
          <a:stretch>
            <a:fillRect/>
          </a:stretch>
        </p:blipFill>
        <p:spPr>
          <a:xfrm>
            <a:off x="153327" y="2155335"/>
            <a:ext cx="6102569" cy="3432695"/>
          </a:xfrm>
          <a:prstGeom prst="rect">
            <a:avLst/>
          </a:prstGeom>
        </p:spPr>
      </p:pic>
    </p:spTree>
    <p:extLst>
      <p:ext uri="{BB962C8B-B14F-4D97-AF65-F5344CB8AC3E}">
        <p14:creationId xmlns:p14="http://schemas.microsoft.com/office/powerpoint/2010/main" val="32373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ppt_y</p:attrName>
                                        </p:attrNameLst>
                                      </p:cBhvr>
                                      <p:tavLst>
                                        <p:tav tm="0">
                                          <p:val>
                                            <p:strVal val="#ppt_y+#ppt_h*1.125000"/>
                                          </p:val>
                                        </p:tav>
                                        <p:tav tm="100000">
                                          <p:val>
                                            <p:strVal val="#ppt_y"/>
                                          </p:val>
                                        </p:tav>
                                      </p:tavLst>
                                    </p:anim>
                                    <p:animEffect transition="in" filter="wipe(up)">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xit" presetSubtype="0" fill="hold" nodeType="clickEffect">
                                  <p:stCondLst>
                                    <p:cond delay="0"/>
                                  </p:stCondLst>
                                  <p:childTnLst>
                                    <p:anim calcmode="lin" valueType="num">
                                      <p:cBhvr>
                                        <p:cTn id="17" dur="1000"/>
                                        <p:tgtEl>
                                          <p:spTgt spid="7"/>
                                        </p:tgtEl>
                                        <p:attrNameLst>
                                          <p:attrName>ppt_w</p:attrName>
                                        </p:attrNameLst>
                                      </p:cBhvr>
                                      <p:tavLst>
                                        <p:tav tm="0">
                                          <p:val>
                                            <p:strVal val="ppt_w"/>
                                          </p:val>
                                        </p:tav>
                                        <p:tav tm="100000">
                                          <p:val>
                                            <p:strVal val="ppt_w*0.70"/>
                                          </p:val>
                                        </p:tav>
                                      </p:tavLst>
                                    </p:anim>
                                    <p:anim calcmode="lin" valueType="num">
                                      <p:cBhvr>
                                        <p:cTn id="18" dur="1000"/>
                                        <p:tgtEl>
                                          <p:spTgt spid="7"/>
                                        </p:tgtEl>
                                        <p:attrNameLst>
                                          <p:attrName>ppt_h</p:attrName>
                                        </p:attrNameLst>
                                      </p:cBhvr>
                                      <p:tavLst>
                                        <p:tav tm="0">
                                          <p:val>
                                            <p:strVal val="ppt_h"/>
                                          </p:val>
                                        </p:tav>
                                        <p:tav tm="100000">
                                          <p:val>
                                            <p:strVal val="ppt_h"/>
                                          </p:val>
                                        </p:tav>
                                      </p:tavLst>
                                    </p:anim>
                                    <p:animEffect transition="out" filter="fade">
                                      <p:cBhvr>
                                        <p:cTn id="19" dur="1000"/>
                                        <p:tgtEl>
                                          <p:spTgt spid="7"/>
                                        </p:tgtEl>
                                      </p:cBhvr>
                                    </p:animEffect>
                                    <p:set>
                                      <p:cBhvr>
                                        <p:cTn id="20" dur="1" fill="hold">
                                          <p:stCondLst>
                                            <p:cond delay="999"/>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2000"/>
                                        <p:tgtEl>
                                          <p:spTgt spid="13"/>
                                        </p:tgtEl>
                                      </p:cBhvr>
                                    </p:animEffect>
                                    <p:anim calcmode="lin" valueType="num">
                                      <p:cBhvr>
                                        <p:cTn id="26" dur="2000" fill="hold"/>
                                        <p:tgtEl>
                                          <p:spTgt spid="13"/>
                                        </p:tgtEl>
                                        <p:attrNameLst>
                                          <p:attrName>ppt_w</p:attrName>
                                        </p:attrNameLst>
                                      </p:cBhvr>
                                      <p:tavLst>
                                        <p:tav tm="0" fmla="#ppt_w*sin(2.5*pi*$)">
                                          <p:val>
                                            <p:fltVal val="0"/>
                                          </p:val>
                                        </p:tav>
                                        <p:tav tm="100000">
                                          <p:val>
                                            <p:fltVal val="1"/>
                                          </p:val>
                                        </p:tav>
                                      </p:tavLst>
                                    </p:anim>
                                    <p:anim calcmode="lin" valueType="num">
                                      <p:cBhvr>
                                        <p:cTn id="27" dur="2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הבדלים בין קדושת עולי מצרים </a:t>
            </a:r>
            <a:br>
              <a:rPr lang="he-IL" dirty="0"/>
            </a:br>
            <a:r>
              <a:rPr lang="he-IL" dirty="0"/>
              <a:t>לקדושת עולי בבל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8829327" cy="5116946"/>
          </a:xfrm>
        </p:spPr>
        <p:txBody>
          <a:bodyPr/>
          <a:lstStyle/>
          <a:p>
            <a:r>
              <a:rPr lang="he-IL" dirty="0"/>
              <a:t>לגבי קדושת שביעית נחלקו הראשונים האם נוהגת שביעית בכל פרטיה במקום כיבוש עולי מצרים?</a:t>
            </a:r>
          </a:p>
          <a:p>
            <a:r>
              <a:rPr lang="he-IL" dirty="0"/>
              <a:t>לדעת כולם אסורה העבודה בה בשביעית.</a:t>
            </a:r>
          </a:p>
          <a:p>
            <a:r>
              <a:rPr lang="he-IL" dirty="0"/>
              <a:t>ואם נעבד באיסור לכולי עלמא לא גזרו בה גזירת </a:t>
            </a:r>
            <a:r>
              <a:rPr lang="he-IL" dirty="0" err="1"/>
              <a:t>ספיחין</a:t>
            </a:r>
            <a:r>
              <a:rPr lang="he-IL" dirty="0"/>
              <a:t>.  </a:t>
            </a:r>
          </a:p>
          <a:p>
            <a:r>
              <a:rPr lang="he-IL" b="1" dirty="0" err="1"/>
              <a:t>ולענין</a:t>
            </a:r>
            <a:r>
              <a:rPr lang="he-IL" b="1" dirty="0"/>
              <a:t> העבודה בתלוש</a:t>
            </a:r>
            <a:r>
              <a:rPr lang="he-IL" dirty="0"/>
              <a:t> נחלקו הראשונים יש אומרים שיש להתיר בהם עבודה בתלוש כמו </a:t>
            </a:r>
            <a:r>
              <a:rPr lang="he-IL" dirty="0" err="1"/>
              <a:t>בסוריא</a:t>
            </a:r>
            <a:r>
              <a:rPr lang="he-IL" dirty="0"/>
              <a:t>, ויש אומרים שאין חילוק בין עבודת תלוש למחובר והכל אסור.</a:t>
            </a:r>
          </a:p>
          <a:p>
            <a:r>
              <a:rPr lang="he-IL" dirty="0"/>
              <a:t>נחלקו הראשונים </a:t>
            </a:r>
            <a:r>
              <a:rPr lang="he-IL" dirty="0" err="1"/>
              <a:t>לענין</a:t>
            </a:r>
            <a:r>
              <a:rPr lang="he-IL" dirty="0"/>
              <a:t> דין </a:t>
            </a:r>
            <a:r>
              <a:rPr lang="he-IL" b="1" dirty="0"/>
              <a:t>קדושת הפירות הגדלים שם</a:t>
            </a:r>
            <a:r>
              <a:rPr lang="he-IL" dirty="0"/>
              <a:t>: יש אומרים שהפירות נאכלים בקדושת שביעית ויש אומרים שאין בהם קדושה כלל, וראוי להחמיר בדבר.</a:t>
            </a:r>
          </a:p>
          <a:p>
            <a:r>
              <a:rPr lang="he-IL" dirty="0"/>
              <a:t>צריך להפקיר את הפירות וכן לבערם בזמן הביעור. </a:t>
            </a:r>
          </a:p>
          <a:p>
            <a:r>
              <a:rPr lang="he-IL" dirty="0"/>
              <a:t>לסיכום: בכיבוש עולי מצרים – נוהגים רק קצת ממצוות התלויות בארץ. לא עובדים בה בשביעית, ואם עבד לא נאסר. ואין בה </a:t>
            </a:r>
            <a:r>
              <a:rPr lang="he-IL" dirty="0" err="1"/>
              <a:t>ספיחין</a:t>
            </a:r>
            <a:r>
              <a:rPr lang="he-IL" dirty="0"/>
              <a:t> וספק אם יש בפירות קדושה.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pic>
        <p:nvPicPr>
          <p:cNvPr id="7" name="תמונה 6">
            <a:extLst>
              <a:ext uri="{FF2B5EF4-FFF2-40B4-BE49-F238E27FC236}">
                <a16:creationId xmlns:a16="http://schemas.microsoft.com/office/drawing/2014/main" id="{96D865EC-BEF5-2093-1798-C71903B892D1}"/>
              </a:ext>
            </a:extLst>
          </p:cNvPr>
          <p:cNvPicPr>
            <a:picLocks noChangeAspect="1"/>
          </p:cNvPicPr>
          <p:nvPr/>
        </p:nvPicPr>
        <p:blipFill>
          <a:blip r:embed="rId2"/>
          <a:stretch>
            <a:fillRect/>
          </a:stretch>
        </p:blipFill>
        <p:spPr>
          <a:xfrm>
            <a:off x="8789333" y="106217"/>
            <a:ext cx="3273589" cy="1838197"/>
          </a:xfrm>
          <a:prstGeom prst="rect">
            <a:avLst/>
          </a:prstGeom>
        </p:spPr>
      </p:pic>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D88D1D8-7ABB-E730-5A12-12838EA48BC3}"/>
              </a:ext>
            </a:extLst>
          </p:cNvPr>
          <p:cNvSpPr>
            <a:spLocks noGrp="1"/>
          </p:cNvSpPr>
          <p:nvPr>
            <p:ph type="title"/>
          </p:nvPr>
        </p:nvSpPr>
        <p:spPr/>
        <p:txBody>
          <a:bodyPr/>
          <a:lstStyle/>
          <a:p>
            <a:r>
              <a:rPr lang="he-IL" dirty="0"/>
              <a:t>תרומות ומעשרות מעולי מצרים</a:t>
            </a:r>
          </a:p>
        </p:txBody>
      </p:sp>
      <p:sp>
        <p:nvSpPr>
          <p:cNvPr id="3" name="מציין מיקום תוכן 2">
            <a:extLst>
              <a:ext uri="{FF2B5EF4-FFF2-40B4-BE49-F238E27FC236}">
                <a16:creationId xmlns:a16="http://schemas.microsoft.com/office/drawing/2014/main" id="{FB1F938F-345B-D56D-D494-712E9CB35341}"/>
              </a:ext>
            </a:extLst>
          </p:cNvPr>
          <p:cNvSpPr>
            <a:spLocks noGrp="1"/>
          </p:cNvSpPr>
          <p:nvPr>
            <p:ph idx="1"/>
          </p:nvPr>
        </p:nvSpPr>
        <p:spPr/>
        <p:txBody>
          <a:bodyPr/>
          <a:lstStyle/>
          <a:p>
            <a:r>
              <a:rPr lang="he-IL" dirty="0"/>
              <a:t>מברכים על הפרשת תרומות ומעשרות בגבול עולי מצרים. </a:t>
            </a:r>
          </a:p>
          <a:p>
            <a:r>
              <a:rPr lang="he-IL" dirty="0"/>
              <a:t>טוב שלא להפריש מגבול עולי מצרים על גבול עולי בבל, שמא מפריש מן הפטור על החייב. ומעיקר הדין אפשר להפריש. </a:t>
            </a:r>
          </a:p>
        </p:txBody>
      </p:sp>
      <p:sp>
        <p:nvSpPr>
          <p:cNvPr id="4" name="מציין מיקום של מספר שקופית 3">
            <a:extLst>
              <a:ext uri="{FF2B5EF4-FFF2-40B4-BE49-F238E27FC236}">
                <a16:creationId xmlns:a16="http://schemas.microsoft.com/office/drawing/2014/main" id="{CBF43966-92BA-C3A8-3904-9F53B177097F}"/>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2222700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כיבוש עולי מצרים – ארץ ישראל גמורה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pic>
        <p:nvPicPr>
          <p:cNvPr id="7" name="תמונה 6">
            <a:extLst>
              <a:ext uri="{FF2B5EF4-FFF2-40B4-BE49-F238E27FC236}">
                <a16:creationId xmlns:a16="http://schemas.microsoft.com/office/drawing/2014/main" id="{C7EF0EFB-EFBC-7AE3-A226-108C3C9F9BDB}"/>
              </a:ext>
            </a:extLst>
          </p:cNvPr>
          <p:cNvPicPr>
            <a:picLocks noChangeAspect="1"/>
          </p:cNvPicPr>
          <p:nvPr/>
        </p:nvPicPr>
        <p:blipFill>
          <a:blip r:embed="rId2"/>
          <a:stretch>
            <a:fillRect/>
          </a:stretch>
        </p:blipFill>
        <p:spPr>
          <a:xfrm>
            <a:off x="6909274" y="1459345"/>
            <a:ext cx="5125708" cy="3624036"/>
          </a:xfrm>
          <a:prstGeom prst="rect">
            <a:avLst/>
          </a:prstGeom>
        </p:spPr>
      </p:pic>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6365339" cy="5116946"/>
          </a:xfrm>
        </p:spPr>
        <p:txBody>
          <a:bodyPr/>
          <a:lstStyle/>
          <a:p>
            <a:r>
              <a:rPr lang="he-IL" dirty="0" err="1"/>
              <a:t>לענין</a:t>
            </a:r>
            <a:r>
              <a:rPr lang="he-IL" dirty="0"/>
              <a:t> שאר המעלות הנוהגים באר"י בקדושתה דעת רוב אחרונים שכיבוש עולי מצרים </a:t>
            </a:r>
            <a:r>
              <a:rPr lang="he-IL" dirty="0" err="1"/>
              <a:t>שוים</a:t>
            </a:r>
            <a:r>
              <a:rPr lang="he-IL" dirty="0"/>
              <a:t> בדינם ככיבוש עולי בבל לו הן </a:t>
            </a:r>
            <a:r>
              <a:rPr lang="he-IL" dirty="0" err="1"/>
              <a:t>לענין</a:t>
            </a:r>
            <a:r>
              <a:rPr lang="he-IL" dirty="0"/>
              <a:t> מצות יישוב ארץ ישראל,  וכן מועיל שם סמיכה, וכן </a:t>
            </a:r>
            <a:r>
              <a:rPr lang="he-IL" dirty="0" err="1"/>
              <a:t>לענין</a:t>
            </a:r>
            <a:r>
              <a:rPr lang="he-IL" dirty="0"/>
              <a:t> מעלת הקבורה באר"י.</a:t>
            </a:r>
          </a:p>
          <a:p>
            <a:r>
              <a:rPr lang="he-IL" dirty="0"/>
              <a:t>יש אומרים שיש איסור לצאת מכיבוש עולי בבל לכיבוש עולי מצרים.</a:t>
            </a:r>
          </a:p>
          <a:p>
            <a:r>
              <a:rPr lang="he-IL" dirty="0"/>
              <a:t>אך מדעת רוב אחרונים נראה שאין איסור לצאת לכיבוש עולי מצרים. </a:t>
            </a:r>
          </a:p>
          <a:p>
            <a:r>
              <a:rPr lang="he-IL" dirty="0"/>
              <a:t>אך מלפנים היו שנהגו להחמיר על עצמם ונמנעים מלצאת אף למקום כיבוש עולי מצרים ויש לזה מקום בהלכה </a:t>
            </a:r>
            <a:r>
              <a:rPr lang="he-IL" dirty="0" err="1"/>
              <a:t>וכהיום</a:t>
            </a:r>
            <a:r>
              <a:rPr lang="he-IL" dirty="0"/>
              <a:t> כמעט ולא שמענו מחמירים בזה.</a:t>
            </a:r>
          </a:p>
          <a:p>
            <a:r>
              <a:rPr lang="he-IL" dirty="0"/>
              <a:t>האם ראוי לגור בכיבוש עולי בבל?</a:t>
            </a:r>
          </a:p>
          <a:p>
            <a:endParaRPr lang="he-IL" dirty="0"/>
          </a:p>
        </p:txBody>
      </p:sp>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ישובי</a:t>
            </a:r>
            <a:r>
              <a:rPr lang="he-IL" dirty="0"/>
              <a:t> הדרום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i="0" dirty="0">
                <a:solidFill>
                  <a:srgbClr val="99CC00"/>
                </a:solidFill>
                <a:effectLst/>
                <a:highlight>
                  <a:srgbClr val="FFFFFF"/>
                </a:highlight>
                <a:latin typeface="Heebo" pitchFamily="2" charset="-79"/>
                <a:cs typeface="Heebo" pitchFamily="2" charset="-79"/>
              </a:rPr>
              <a:t>הישובים הבאים נמצאים מערבית לגבול, ונכבשו רק על ידי עולי מצרים:</a:t>
            </a:r>
            <a:endParaRPr lang="he-IL" b="1" i="0" dirty="0">
              <a:solidFill>
                <a:srgbClr val="192437"/>
              </a:solidFill>
              <a:effectLst/>
              <a:highlight>
                <a:srgbClr val="FFFFFF"/>
              </a:highlight>
              <a:latin typeface="Heebo" panose="02000000000000000000" pitchFamily="2" charset="0"/>
            </a:endParaRPr>
          </a:p>
          <a:p>
            <a:r>
              <a:rPr lang="he-IL" b="1" i="0" dirty="0">
                <a:solidFill>
                  <a:srgbClr val="768492"/>
                </a:solidFill>
                <a:effectLst/>
                <a:highlight>
                  <a:srgbClr val="FFFFFF"/>
                </a:highlight>
                <a:latin typeface="Heebo" pitchFamily="2" charset="-79"/>
                <a:cs typeface="Heebo" pitchFamily="2" charset="-79"/>
              </a:rPr>
              <a:t>אשקלון העתיקה וחלק מהחדשה שעל שפת הים, עזה, רפיח, זיקים, רעים, ניר עוז, ניר יצחק, סופה,</a:t>
            </a:r>
            <a:endParaRPr lang="he-IL" b="0" i="0" dirty="0">
              <a:solidFill>
                <a:srgbClr val="768492"/>
              </a:solidFill>
              <a:effectLst/>
              <a:highlight>
                <a:srgbClr val="FFFFFF"/>
              </a:highlight>
              <a:latin typeface="Heebo" pitchFamily="2" charset="-79"/>
              <a:cs typeface="Heebo" pitchFamily="2" charset="-79"/>
            </a:endParaRPr>
          </a:p>
          <a:p>
            <a:r>
              <a:rPr lang="he-IL" b="1" i="0" dirty="0">
                <a:solidFill>
                  <a:srgbClr val="768492"/>
                </a:solidFill>
                <a:effectLst/>
                <a:highlight>
                  <a:srgbClr val="FFFFFF"/>
                </a:highlight>
                <a:latin typeface="Heebo" pitchFamily="2" charset="-79"/>
                <a:cs typeface="Heebo" pitchFamily="2" charset="-79"/>
              </a:rPr>
              <a:t>חולית, פרי גן, שדי אברהם, יתד, כרם שלום, תלמי יוסף, דקל, אבשלום, יבול, </a:t>
            </a:r>
            <a:r>
              <a:rPr lang="he-IL" b="1" i="0" dirty="0" err="1">
                <a:solidFill>
                  <a:srgbClr val="768492"/>
                </a:solidFill>
                <a:effectLst/>
                <a:highlight>
                  <a:srgbClr val="FFFFFF"/>
                </a:highlight>
                <a:latin typeface="Heebo" pitchFamily="2" charset="-79"/>
                <a:cs typeface="Heebo" pitchFamily="2" charset="-79"/>
              </a:rPr>
              <a:t>נוה</a:t>
            </a:r>
            <a:r>
              <a:rPr lang="he-IL" b="1" i="0" dirty="0">
                <a:solidFill>
                  <a:srgbClr val="768492"/>
                </a:solidFill>
                <a:effectLst/>
                <a:highlight>
                  <a:srgbClr val="FFFFFF"/>
                </a:highlight>
                <a:latin typeface="Heebo" pitchFamily="2" charset="-79"/>
                <a:cs typeface="Heebo" pitchFamily="2" charset="-79"/>
              </a:rPr>
              <a:t>, בני נצרים.</a:t>
            </a:r>
            <a:endParaRPr lang="he-IL" b="0" i="0" dirty="0">
              <a:solidFill>
                <a:srgbClr val="768492"/>
              </a:solidFill>
              <a:effectLst/>
              <a:highlight>
                <a:srgbClr val="FFFFFF"/>
              </a:highlight>
              <a:latin typeface="Heebo" pitchFamily="2" charset="-79"/>
              <a:cs typeface="Heebo" pitchFamily="2" charset="-79"/>
            </a:endParaRPr>
          </a:p>
          <a:p>
            <a:r>
              <a:rPr lang="he-IL" b="0" i="0" dirty="0">
                <a:solidFill>
                  <a:srgbClr val="768492"/>
                </a:solidFill>
                <a:effectLst/>
                <a:highlight>
                  <a:srgbClr val="FFFFFF"/>
                </a:highlight>
                <a:latin typeface="Heebo" pitchFamily="2" charset="-79"/>
                <a:cs typeface="Heebo" pitchFamily="2" charset="-79"/>
              </a:rPr>
              <a:t>ונוהגים שם כל דיני מצוות הארץ וכל דיני שביעית מלבד גזירת </a:t>
            </a:r>
            <a:r>
              <a:rPr lang="he-IL" b="0" i="0" dirty="0" err="1">
                <a:solidFill>
                  <a:srgbClr val="768492"/>
                </a:solidFill>
                <a:effectLst/>
                <a:highlight>
                  <a:srgbClr val="FFFFFF"/>
                </a:highlight>
                <a:latin typeface="Heebo" pitchFamily="2" charset="-79"/>
                <a:cs typeface="Heebo" pitchFamily="2" charset="-79"/>
              </a:rPr>
              <a:t>ספיחין</a:t>
            </a:r>
            <a:r>
              <a:rPr lang="he-IL" b="0" i="0" dirty="0">
                <a:solidFill>
                  <a:srgbClr val="768492"/>
                </a:solidFill>
                <a:effectLst/>
                <a:highlight>
                  <a:srgbClr val="FFFFFF"/>
                </a:highlight>
                <a:latin typeface="Heebo" pitchFamily="2" charset="-79"/>
                <a:cs typeface="Heebo" pitchFamily="2" charset="-79"/>
              </a:rPr>
              <a:t>.</a:t>
            </a:r>
          </a:p>
          <a:p>
            <a:r>
              <a:rPr lang="he-IL" b="0" i="0" dirty="0">
                <a:solidFill>
                  <a:srgbClr val="768492"/>
                </a:solidFill>
                <a:effectLst/>
                <a:highlight>
                  <a:srgbClr val="FFFFFF"/>
                </a:highlight>
                <a:latin typeface="Heebo" pitchFamily="2" charset="-79"/>
                <a:cs typeface="Heebo" pitchFamily="2" charset="-79"/>
              </a:rPr>
              <a:t> </a:t>
            </a:r>
          </a:p>
          <a:p>
            <a:r>
              <a:rPr lang="he-IL" b="1" i="0" dirty="0">
                <a:solidFill>
                  <a:srgbClr val="99CC00"/>
                </a:solidFill>
                <a:effectLst/>
                <a:highlight>
                  <a:srgbClr val="FFFFFF"/>
                </a:highlight>
                <a:latin typeface="Heebo" pitchFamily="2" charset="-79"/>
                <a:cs typeface="Heebo" pitchFamily="2" charset="-79"/>
              </a:rPr>
              <a:t>והישובים הבאים נמצאים על הגבול ממש, ויש להחמיר גם </a:t>
            </a:r>
            <a:r>
              <a:rPr lang="he-IL" b="1" i="0" dirty="0" err="1">
                <a:solidFill>
                  <a:srgbClr val="99CC00"/>
                </a:solidFill>
                <a:effectLst/>
                <a:highlight>
                  <a:srgbClr val="FFFFFF"/>
                </a:highlight>
                <a:latin typeface="Heebo" pitchFamily="2" charset="-79"/>
                <a:cs typeface="Heebo" pitchFamily="2" charset="-79"/>
              </a:rPr>
              <a:t>בספיחין</a:t>
            </a:r>
            <a:r>
              <a:rPr lang="he-IL" b="1" i="0" dirty="0">
                <a:solidFill>
                  <a:srgbClr val="99CC00"/>
                </a:solidFill>
                <a:effectLst/>
                <a:highlight>
                  <a:srgbClr val="FFFFFF"/>
                </a:highlight>
                <a:latin typeface="Heebo" pitchFamily="2" charset="-79"/>
                <a:cs typeface="Heebo" pitchFamily="2" charset="-79"/>
              </a:rPr>
              <a:t>:</a:t>
            </a:r>
            <a:endParaRPr lang="he-IL" b="1" i="0" dirty="0">
              <a:solidFill>
                <a:srgbClr val="192437"/>
              </a:solidFill>
              <a:effectLst/>
              <a:highlight>
                <a:srgbClr val="FFFFFF"/>
              </a:highlight>
              <a:latin typeface="Heebo" pitchFamily="2" charset="-79"/>
              <a:cs typeface="Heebo" pitchFamily="2" charset="-79"/>
            </a:endParaRPr>
          </a:p>
          <a:p>
            <a:r>
              <a:rPr lang="he-IL" b="1" i="0" dirty="0">
                <a:solidFill>
                  <a:srgbClr val="768492"/>
                </a:solidFill>
                <a:effectLst/>
                <a:highlight>
                  <a:srgbClr val="FFFFFF"/>
                </a:highlight>
                <a:latin typeface="Heebo" pitchFamily="2" charset="-79"/>
                <a:cs typeface="Heebo" pitchFamily="2" charset="-79"/>
              </a:rPr>
              <a:t>נתיב העשרה, נחל עוז, </a:t>
            </a:r>
            <a:r>
              <a:rPr lang="he-IL" b="1" i="0" dirty="0" err="1">
                <a:solidFill>
                  <a:srgbClr val="768492"/>
                </a:solidFill>
                <a:effectLst/>
                <a:highlight>
                  <a:srgbClr val="FFFFFF"/>
                </a:highlight>
                <a:latin typeface="Heebo" pitchFamily="2" charset="-79"/>
                <a:cs typeface="Heebo" pitchFamily="2" charset="-79"/>
              </a:rPr>
              <a:t>עמיעוז</a:t>
            </a:r>
            <a:r>
              <a:rPr lang="he-IL" b="1" i="0" dirty="0">
                <a:solidFill>
                  <a:srgbClr val="768492"/>
                </a:solidFill>
                <a:effectLst/>
                <a:highlight>
                  <a:srgbClr val="FFFFFF"/>
                </a:highlight>
                <a:latin typeface="Heebo" pitchFamily="2" charset="-79"/>
                <a:cs typeface="Heebo" pitchFamily="2" charset="-79"/>
              </a:rPr>
              <a:t>, ישע, מבטחים, שדה ניצן, מגן.</a:t>
            </a:r>
            <a:endParaRPr lang="he-IL" b="0" i="0" dirty="0">
              <a:solidFill>
                <a:srgbClr val="768492"/>
              </a:solidFill>
              <a:effectLst/>
              <a:highlight>
                <a:srgbClr val="FFFFFF"/>
              </a:highlight>
              <a:latin typeface="Heebo" pitchFamily="2" charset="-79"/>
              <a:cs typeface="Heebo" pitchFamily="2" charset="-79"/>
            </a:endParaRPr>
          </a:p>
          <a:p>
            <a:r>
              <a:rPr lang="he-IL" b="0" i="0" dirty="0">
                <a:solidFill>
                  <a:srgbClr val="768492"/>
                </a:solidFill>
                <a:effectLst/>
                <a:highlight>
                  <a:srgbClr val="FFFFFF"/>
                </a:highlight>
                <a:latin typeface="Heebo" pitchFamily="2" charset="-79"/>
                <a:cs typeface="Heebo" pitchFamily="2" charset="-79"/>
              </a:rPr>
              <a:t> </a:t>
            </a:r>
          </a:p>
          <a:p>
            <a:r>
              <a:rPr lang="he-IL" b="1" i="0" dirty="0">
                <a:solidFill>
                  <a:srgbClr val="99CC00"/>
                </a:solidFill>
                <a:effectLst/>
                <a:highlight>
                  <a:srgbClr val="FFFFFF"/>
                </a:highlight>
                <a:latin typeface="Heebo" pitchFamily="2" charset="-79"/>
                <a:cs typeface="Heebo" pitchFamily="2" charset="-79"/>
              </a:rPr>
              <a:t>וכל היישובים שמזרחית לקו זה נכבשו גם על ידי עולי בבל, ואין להסתפק בהם כלל, וכגון:</a:t>
            </a:r>
            <a:endParaRPr lang="he-IL" b="1" i="0" dirty="0">
              <a:solidFill>
                <a:srgbClr val="192437"/>
              </a:solidFill>
              <a:effectLst/>
              <a:highlight>
                <a:srgbClr val="FFFFFF"/>
              </a:highlight>
              <a:latin typeface="Heebo" pitchFamily="2" charset="-79"/>
              <a:cs typeface="Heebo" pitchFamily="2" charset="-79"/>
            </a:endParaRPr>
          </a:p>
          <a:p>
            <a:r>
              <a:rPr lang="he-IL" b="1" i="0" dirty="0">
                <a:solidFill>
                  <a:srgbClr val="768492"/>
                </a:solidFill>
                <a:effectLst/>
                <a:highlight>
                  <a:srgbClr val="FFFFFF"/>
                </a:highlight>
                <a:latin typeface="Heebo" pitchFamily="2" charset="-79"/>
                <a:cs typeface="Heebo" pitchFamily="2" charset="-79"/>
              </a:rPr>
              <a:t>אופקים, תפרח, שדרות, נתיבות,</a:t>
            </a:r>
            <a:r>
              <a:rPr lang="he-IL" b="0" i="0" dirty="0">
                <a:solidFill>
                  <a:srgbClr val="768492"/>
                </a:solidFill>
                <a:effectLst/>
                <a:highlight>
                  <a:srgbClr val="FFFFFF"/>
                </a:highlight>
                <a:latin typeface="Heebo" pitchFamily="2" charset="-79"/>
                <a:cs typeface="Heebo" pitchFamily="2" charset="-79"/>
              </a:rPr>
              <a:t> וכל היישובים הסמוכים אליהם, ודינם ככל ארץ ישראל.</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pic>
        <p:nvPicPr>
          <p:cNvPr id="7" name="תמונה 6">
            <a:extLst>
              <a:ext uri="{FF2B5EF4-FFF2-40B4-BE49-F238E27FC236}">
                <a16:creationId xmlns:a16="http://schemas.microsoft.com/office/drawing/2014/main" id="{104B2304-4569-3E65-C40A-4A5151B566C6}"/>
              </a:ext>
            </a:extLst>
          </p:cNvPr>
          <p:cNvPicPr>
            <a:picLocks noChangeAspect="1"/>
          </p:cNvPicPr>
          <p:nvPr/>
        </p:nvPicPr>
        <p:blipFill>
          <a:blip r:embed="rId2"/>
          <a:stretch>
            <a:fillRect/>
          </a:stretch>
        </p:blipFill>
        <p:spPr>
          <a:xfrm>
            <a:off x="9670142" y="92364"/>
            <a:ext cx="2364839" cy="1773629"/>
          </a:xfrm>
          <a:prstGeom prst="rect">
            <a:avLst/>
          </a:prstGeom>
        </p:spPr>
      </p:pic>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ישובי</a:t>
            </a:r>
            <a:r>
              <a:rPr lang="he-IL" dirty="0"/>
              <a:t> הצפון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6963741" cy="5116946"/>
          </a:xfrm>
        </p:spPr>
        <p:txBody>
          <a:bodyPr/>
          <a:lstStyle/>
          <a:p>
            <a:r>
              <a:rPr lang="he-IL" b="1" i="0" dirty="0">
                <a:solidFill>
                  <a:srgbClr val="99CC00"/>
                </a:solidFill>
                <a:effectLst/>
                <a:highlight>
                  <a:srgbClr val="FFFFFF"/>
                </a:highlight>
                <a:latin typeface="Heebo" pitchFamily="2" charset="-79"/>
                <a:cs typeface="Heebo" pitchFamily="2" charset="-79"/>
              </a:rPr>
              <a:t>היישובים שקרובים לשפת הים בצפון, כגון:</a:t>
            </a:r>
            <a:endParaRPr lang="he-IL" b="1" i="0" dirty="0">
              <a:solidFill>
                <a:srgbClr val="192437"/>
              </a:solidFill>
              <a:effectLst/>
              <a:highlight>
                <a:srgbClr val="FFFFFF"/>
              </a:highlight>
              <a:latin typeface="Heebo" pitchFamily="2" charset="-79"/>
              <a:cs typeface="Heebo" pitchFamily="2" charset="-79"/>
            </a:endParaRPr>
          </a:p>
          <a:p>
            <a:r>
              <a:rPr lang="he-IL" b="1" i="0" dirty="0">
                <a:solidFill>
                  <a:srgbClr val="768492"/>
                </a:solidFill>
                <a:effectLst/>
                <a:highlight>
                  <a:srgbClr val="FFFFFF"/>
                </a:highlight>
                <a:latin typeface="Heebo" pitchFamily="2" charset="-79"/>
                <a:cs typeface="Heebo" pitchFamily="2" charset="-79"/>
              </a:rPr>
              <a:t>ראש הנקרה, צור, צידון, בירות, </a:t>
            </a:r>
            <a:r>
              <a:rPr lang="he-IL" b="0" i="0" dirty="0">
                <a:solidFill>
                  <a:srgbClr val="768492"/>
                </a:solidFill>
                <a:effectLst/>
                <a:highlight>
                  <a:srgbClr val="FFFFFF"/>
                </a:highlight>
                <a:latin typeface="Heebo" pitchFamily="2" charset="-79"/>
                <a:cs typeface="Heebo" pitchFamily="2" charset="-79"/>
              </a:rPr>
              <a:t>נכבשו רק על ידי עולי מצרים ולא על ידי עולי בבל.</a:t>
            </a:r>
          </a:p>
          <a:p>
            <a:endParaRPr lang="he-IL" b="0" i="0" dirty="0">
              <a:solidFill>
                <a:srgbClr val="768492"/>
              </a:solidFill>
              <a:effectLst/>
              <a:highlight>
                <a:srgbClr val="FFFFFF"/>
              </a:highlight>
              <a:latin typeface="Heebo" pitchFamily="2" charset="-79"/>
              <a:cs typeface="Heebo" pitchFamily="2" charset="-79"/>
            </a:endParaRPr>
          </a:p>
          <a:p>
            <a:r>
              <a:rPr lang="he-IL" b="0" i="0" dirty="0">
                <a:solidFill>
                  <a:srgbClr val="768492"/>
                </a:solidFill>
                <a:effectLst/>
                <a:highlight>
                  <a:srgbClr val="FFFFFF"/>
                </a:highlight>
                <a:latin typeface="Heebo" pitchFamily="2" charset="-79"/>
                <a:cs typeface="Heebo" pitchFamily="2" charset="-79"/>
              </a:rPr>
              <a:t>אמנם שאר היישובים בצפון שאינם על שפת הים,</a:t>
            </a:r>
          </a:p>
          <a:p>
            <a:r>
              <a:rPr lang="he-IL" b="0" i="0" dirty="0">
                <a:solidFill>
                  <a:srgbClr val="768492"/>
                </a:solidFill>
                <a:effectLst/>
                <a:highlight>
                  <a:srgbClr val="FFFFFF"/>
                </a:highlight>
                <a:latin typeface="Heebo" pitchFamily="2" charset="-79"/>
                <a:cs typeface="Heebo" pitchFamily="2" charset="-79"/>
              </a:rPr>
              <a:t>כגון: </a:t>
            </a:r>
            <a:r>
              <a:rPr lang="he-IL" b="1" i="0" dirty="0">
                <a:solidFill>
                  <a:srgbClr val="768492"/>
                </a:solidFill>
                <a:effectLst/>
                <a:highlight>
                  <a:srgbClr val="FFFFFF"/>
                </a:highlight>
                <a:latin typeface="Heebo" pitchFamily="2" charset="-79"/>
                <a:cs typeface="Heebo" pitchFamily="2" charset="-79"/>
              </a:rPr>
              <a:t>שלומי, </a:t>
            </a:r>
            <a:r>
              <a:rPr lang="he-IL" b="1" i="0" dirty="0" err="1">
                <a:solidFill>
                  <a:srgbClr val="768492"/>
                </a:solidFill>
                <a:effectLst/>
                <a:highlight>
                  <a:srgbClr val="FFFFFF"/>
                </a:highlight>
                <a:latin typeface="Heebo" pitchFamily="2" charset="-79"/>
                <a:cs typeface="Heebo" pitchFamily="2" charset="-79"/>
              </a:rPr>
              <a:t>קרית</a:t>
            </a:r>
            <a:r>
              <a:rPr lang="he-IL" b="1" i="0" dirty="0">
                <a:solidFill>
                  <a:srgbClr val="768492"/>
                </a:solidFill>
                <a:effectLst/>
                <a:highlight>
                  <a:srgbClr val="FFFFFF"/>
                </a:highlight>
                <a:latin typeface="Heebo" pitchFamily="2" charset="-79"/>
                <a:cs typeface="Heebo" pitchFamily="2" charset="-79"/>
              </a:rPr>
              <a:t> שמונה, מטולה</a:t>
            </a:r>
            <a:r>
              <a:rPr lang="he-IL" b="0" i="0" dirty="0">
                <a:solidFill>
                  <a:srgbClr val="768492"/>
                </a:solidFill>
                <a:effectLst/>
                <a:highlight>
                  <a:srgbClr val="FFFFFF"/>
                </a:highlight>
                <a:latin typeface="Heebo" pitchFamily="2" charset="-79"/>
                <a:cs typeface="Heebo" pitchFamily="2" charset="-79"/>
              </a:rPr>
              <a:t> ועוד, נכבשו גם על ידי עולי בבל.</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pic>
        <p:nvPicPr>
          <p:cNvPr id="6" name="תמונה 5">
            <a:extLst>
              <a:ext uri="{FF2B5EF4-FFF2-40B4-BE49-F238E27FC236}">
                <a16:creationId xmlns:a16="http://schemas.microsoft.com/office/drawing/2014/main" id="{DE1C4D5A-117B-117B-98DE-92E318F50AA3}"/>
              </a:ext>
            </a:extLst>
          </p:cNvPr>
          <p:cNvPicPr>
            <a:picLocks noChangeAspect="1"/>
          </p:cNvPicPr>
          <p:nvPr/>
        </p:nvPicPr>
        <p:blipFill>
          <a:blip r:embed="rId2"/>
          <a:stretch>
            <a:fillRect/>
          </a:stretch>
        </p:blipFill>
        <p:spPr>
          <a:xfrm>
            <a:off x="7438572" y="17171"/>
            <a:ext cx="4753428" cy="6723082"/>
          </a:xfrm>
          <a:prstGeom prst="rect">
            <a:avLst/>
          </a:prstGeom>
        </p:spPr>
      </p:pic>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43C292-A838-C1E8-E2F0-36BE2F2EEAE0}"/>
              </a:ext>
            </a:extLst>
          </p:cNvPr>
          <p:cNvSpPr>
            <a:spLocks noGrp="1"/>
          </p:cNvSpPr>
          <p:nvPr>
            <p:ph type="title"/>
          </p:nvPr>
        </p:nvSpPr>
        <p:spPr/>
        <p:txBody>
          <a:bodyPr/>
          <a:lstStyle/>
          <a:p>
            <a:r>
              <a:rPr lang="he-IL" dirty="0"/>
              <a:t>קדושת ארץ ישראל</a:t>
            </a:r>
          </a:p>
        </p:txBody>
      </p:sp>
      <p:sp>
        <p:nvSpPr>
          <p:cNvPr id="4" name="מציין מיקום של מספר שקופית 3">
            <a:extLst>
              <a:ext uri="{FF2B5EF4-FFF2-40B4-BE49-F238E27FC236}">
                <a16:creationId xmlns:a16="http://schemas.microsoft.com/office/drawing/2014/main" id="{F6F9125E-1DE5-54C1-3128-A5721F1B4101}"/>
              </a:ext>
            </a:extLst>
          </p:cNvPr>
          <p:cNvSpPr>
            <a:spLocks noGrp="1"/>
          </p:cNvSpPr>
          <p:nvPr>
            <p:ph type="sldNum" sz="quarter" idx="12"/>
          </p:nvPr>
        </p:nvSpPr>
        <p:spPr/>
        <p:txBody>
          <a:bodyPr/>
          <a:lstStyle/>
          <a:p>
            <a:fld id="{519954A3-9DFD-4C44-94BA-B95130A3BA1C}" type="slidenum">
              <a:rPr lang="en-US" smtClean="0"/>
              <a:t>24</a:t>
            </a:fld>
            <a:endParaRPr lang="en-US" dirty="0"/>
          </a:p>
        </p:txBody>
      </p:sp>
      <p:sp>
        <p:nvSpPr>
          <p:cNvPr id="9" name="מציין מיקום תוכן 8">
            <a:extLst>
              <a:ext uri="{FF2B5EF4-FFF2-40B4-BE49-F238E27FC236}">
                <a16:creationId xmlns:a16="http://schemas.microsoft.com/office/drawing/2014/main" id="{1DF1F8EC-B277-51F5-AC61-610DA4C4762C}"/>
              </a:ext>
            </a:extLst>
          </p:cNvPr>
          <p:cNvSpPr>
            <a:spLocks noGrp="1"/>
          </p:cNvSpPr>
          <p:nvPr>
            <p:ph idx="1"/>
          </p:nvPr>
        </p:nvSpPr>
        <p:spPr/>
        <p:txBody>
          <a:bodyPr/>
          <a:lstStyle/>
          <a:p>
            <a:r>
              <a:rPr lang="he-IL" dirty="0">
                <a:hlinkClick r:id="rId2"/>
              </a:rPr>
              <a:t>תנו לי קדושת ארץ ישראל</a:t>
            </a:r>
            <a:r>
              <a:rPr lang="he-IL" dirty="0"/>
              <a:t>.</a:t>
            </a:r>
          </a:p>
          <a:p>
            <a:r>
              <a:rPr lang="he-IL" b="0" i="0" dirty="0">
                <a:solidFill>
                  <a:srgbClr val="131313"/>
                </a:solidFill>
                <a:effectLst/>
                <a:latin typeface="Roboto" panose="02000000000000000000" pitchFamily="2" charset="0"/>
              </a:rPr>
              <a:t>הרב הלל פלאי הלחין בימים האחרונים את מילותיו האחרונות והמרטיטות של הרב משה צבי נריה זצ"ל. </a:t>
            </a:r>
          </a:p>
          <a:p>
            <a:r>
              <a:rPr lang="he-IL" b="0" i="0" dirty="0">
                <a:solidFill>
                  <a:srgbClr val="131313"/>
                </a:solidFill>
                <a:effectLst/>
                <a:latin typeface="Roboto" panose="02000000000000000000" pitchFamily="2" charset="0"/>
              </a:rPr>
              <a:t>וכה מספר בנו של הרב: "בליל ז' כסלו, כשעמדתי לידו והוא חלוש ביותר, הצעתי לו ללמוד כדרכו ביום זה משהו מדברי הרב חרל"פ. "הוא הנהן בראשו. "לשאלתי מאיזה ספר של הרב חרל"פ רצונו ללמוד, השיב בלחש 'על קדושת התורה'. "לא הכרתי ספר כזה, אך נטלתי לידי את ספרו של הרב חרל"פ "מי מרום" על פרקי אבות. </a:t>
            </a:r>
          </a:p>
          <a:p>
            <a:r>
              <a:rPr lang="he-IL" b="0" i="0" dirty="0">
                <a:solidFill>
                  <a:srgbClr val="131313"/>
                </a:solidFill>
                <a:effectLst/>
                <a:latin typeface="Roboto" panose="02000000000000000000" pitchFamily="2" charset="0"/>
              </a:rPr>
              <a:t>בסוף הפרוש על פרקי אבות, נפתח הספר בדיוק במאמר "על קדושת התורה וארץ ישראל". "הקראתי לו קטע מתוך דבריו המרוממים של הגאון הצדיק. כששמע אבא את הדברים התרגש מאד, ולמרות רפיון כוחותיו קרא בקול גדול: המילים:</a:t>
            </a:r>
          </a:p>
          <a:p>
            <a:r>
              <a:rPr lang="he-IL" b="0" i="0" dirty="0">
                <a:solidFill>
                  <a:srgbClr val="131313"/>
                </a:solidFill>
                <a:effectLst/>
                <a:latin typeface="Roboto" panose="02000000000000000000" pitchFamily="2" charset="0"/>
              </a:rPr>
              <a:t> "קר לי... תחממו אותי בדברי תורה תאחזו בארץ ישראל ובקדושתה תנו לי קצת עירוי דם לנפשי לחזק אותה ולחזק את תלמידי. אני מבקש! קדושה - אני מבקש. קודש הקודשים - אני מבקש. תנו לי קדושת ארץ ישראל. תנו לי קדושת אהבת ישראל. לא סתם דיבורים תנו לי הרגשת קדושת א"י! ואז קרא כמה פעמים בקול גדול: 'שמע ישראל ה' אלוקינו ה' אחד'. וסיים במילים: 'נוציא את כולנו ונתקדש כולנו'. ופרחה נשמתו", סיים הבן.</a:t>
            </a:r>
            <a:endParaRPr lang="he-IL" dirty="0"/>
          </a:p>
        </p:txBody>
      </p:sp>
    </p:spTree>
    <p:extLst>
      <p:ext uri="{BB962C8B-B14F-4D97-AF65-F5344CB8AC3E}">
        <p14:creationId xmlns:p14="http://schemas.microsoft.com/office/powerpoint/2010/main" val="3054252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טומאת ארץ העמים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pic>
        <p:nvPicPr>
          <p:cNvPr id="7" name="מציין מיקום תוכן 6">
            <a:extLst>
              <a:ext uri="{FF2B5EF4-FFF2-40B4-BE49-F238E27FC236}">
                <a16:creationId xmlns:a16="http://schemas.microsoft.com/office/drawing/2014/main" id="{84CEB074-9E9C-08A2-B875-CC0C6D3AAE07}"/>
              </a:ext>
            </a:extLst>
          </p:cNvPr>
          <p:cNvPicPr>
            <a:picLocks noGrp="1" noChangeAspect="1"/>
          </p:cNvPicPr>
          <p:nvPr>
            <p:ph idx="1"/>
          </p:nvPr>
        </p:nvPicPr>
        <p:blipFill>
          <a:blip r:embed="rId2"/>
          <a:stretch>
            <a:fillRect/>
          </a:stretch>
        </p:blipFill>
        <p:spPr>
          <a:xfrm>
            <a:off x="222613" y="1176383"/>
            <a:ext cx="11840309" cy="5550144"/>
          </a:xfrm>
          <a:prstGeom prst="rect">
            <a:avLst/>
          </a:prstGeom>
        </p:spPr>
      </p:pic>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האם צור היא חו"ל?</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pic>
        <p:nvPicPr>
          <p:cNvPr id="15" name="מציין מיקום תוכן 14">
            <a:extLst>
              <a:ext uri="{FF2B5EF4-FFF2-40B4-BE49-F238E27FC236}">
                <a16:creationId xmlns:a16="http://schemas.microsoft.com/office/drawing/2014/main" id="{8CFA0B6E-00ED-69ED-1C5C-64A85552A720}"/>
              </a:ext>
            </a:extLst>
          </p:cNvPr>
          <p:cNvPicPr>
            <a:picLocks noGrp="1" noChangeAspect="1"/>
          </p:cNvPicPr>
          <p:nvPr>
            <p:ph idx="1"/>
          </p:nvPr>
        </p:nvPicPr>
        <p:blipFill>
          <a:blip r:embed="rId2"/>
          <a:stretch>
            <a:fillRect/>
          </a:stretch>
        </p:blipFill>
        <p:spPr>
          <a:xfrm>
            <a:off x="614778" y="1227965"/>
            <a:ext cx="9481721" cy="5523674"/>
          </a:xfrm>
          <a:prstGeom prst="rect">
            <a:avLst/>
          </a:prstGeom>
        </p:spPr>
      </p:pic>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מקום בלי ישיבה חוץ לארץ</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b="0" i="0" dirty="0">
                <a:solidFill>
                  <a:srgbClr val="151515"/>
                </a:solidFill>
                <a:effectLst/>
                <a:highlight>
                  <a:srgbClr val="F9FAFA"/>
                </a:highlight>
                <a:latin typeface="PFT_vilna"/>
              </a:rPr>
              <a:t>                     המביא גט ממדינת הים צריך שיאמר בפני נכתב ובפני נחתם.</a:t>
            </a:r>
          </a:p>
          <a:p>
            <a:r>
              <a:rPr lang="he-IL" b="0" i="0" dirty="0">
                <a:solidFill>
                  <a:srgbClr val="151515"/>
                </a:solidFill>
                <a:effectLst/>
                <a:highlight>
                  <a:srgbClr val="F9FAFA"/>
                </a:highlight>
                <a:latin typeface="PFT_vilna"/>
              </a:rPr>
              <a:t>                        ר' יהודה אומר מרקם למזרח ורקם כמזרח, מאשקלון לדרום ואשקלון כדרום מעכו ------------- לצפון ועכו כצפון .</a:t>
            </a:r>
          </a:p>
          <a:p>
            <a:r>
              <a:rPr lang="he-IL" dirty="0">
                <a:solidFill>
                  <a:srgbClr val="151515"/>
                </a:solidFill>
                <a:highlight>
                  <a:srgbClr val="F9FAFA"/>
                </a:highlight>
                <a:latin typeface="PFT_vilna"/>
              </a:rPr>
              <a:t>שואל תוספות:</a:t>
            </a:r>
            <a:endParaRPr lang="he-IL" b="0" i="0" dirty="0">
              <a:solidFill>
                <a:srgbClr val="151515"/>
              </a:solidFill>
              <a:effectLst/>
              <a:highlight>
                <a:srgbClr val="F9FAFA"/>
              </a:highlight>
              <a:latin typeface="PFT_vilna"/>
            </a:endParaRPr>
          </a:p>
          <a:p>
            <a:r>
              <a:rPr lang="he-IL" b="0" i="0" dirty="0">
                <a:solidFill>
                  <a:srgbClr val="151515"/>
                </a:solidFill>
                <a:effectLst/>
                <a:highlight>
                  <a:srgbClr val="F9FAFA"/>
                </a:highlight>
                <a:latin typeface="PFT_Rashi"/>
              </a:rPr>
              <a:t>עכו אע"ג </a:t>
            </a:r>
            <a:r>
              <a:rPr lang="he-IL" b="0" i="0" dirty="0" err="1">
                <a:solidFill>
                  <a:srgbClr val="151515"/>
                </a:solidFill>
                <a:effectLst/>
                <a:highlight>
                  <a:srgbClr val="F9FAFA"/>
                </a:highlight>
                <a:latin typeface="PFT_Rashi"/>
              </a:rPr>
              <a:t>דכבשוהו</a:t>
            </a:r>
            <a:r>
              <a:rPr lang="he-IL" b="0" i="0" dirty="0">
                <a:solidFill>
                  <a:srgbClr val="151515"/>
                </a:solidFill>
                <a:effectLst/>
                <a:highlight>
                  <a:srgbClr val="F9FAFA"/>
                </a:highlight>
                <a:latin typeface="PFT_Rashi"/>
              </a:rPr>
              <a:t> עולי בבל </a:t>
            </a:r>
            <a:r>
              <a:rPr lang="he-IL" b="0" i="0" dirty="0" err="1">
                <a:solidFill>
                  <a:srgbClr val="151515"/>
                </a:solidFill>
                <a:effectLst/>
                <a:highlight>
                  <a:srgbClr val="F9FAFA"/>
                </a:highlight>
                <a:latin typeface="PFT_Rashi"/>
              </a:rPr>
              <a:t>כדאמר</a:t>
            </a:r>
            <a:r>
              <a:rPr lang="he-IL" b="0" i="0" dirty="0">
                <a:solidFill>
                  <a:srgbClr val="151515"/>
                </a:solidFill>
                <a:effectLst/>
                <a:highlight>
                  <a:srgbClr val="F9FAFA"/>
                </a:highlight>
                <a:latin typeface="PFT_Rashi"/>
              </a:rPr>
              <a:t> בסוף כתובות (דף </a:t>
            </a:r>
            <a:r>
              <a:rPr lang="he-IL" b="0" i="0" dirty="0" err="1">
                <a:solidFill>
                  <a:srgbClr val="151515"/>
                </a:solidFill>
                <a:effectLst/>
                <a:highlight>
                  <a:srgbClr val="F9FAFA"/>
                </a:highlight>
                <a:latin typeface="PFT_Rashi"/>
              </a:rPr>
              <a:t>קיב</a:t>
            </a:r>
            <a:r>
              <a:rPr lang="he-IL" b="0" i="0" dirty="0">
                <a:solidFill>
                  <a:srgbClr val="151515"/>
                </a:solidFill>
                <a:effectLst/>
                <a:highlight>
                  <a:srgbClr val="F9FAFA"/>
                </a:highlight>
                <a:latin typeface="PFT_Rashi"/>
              </a:rPr>
              <a:t>.) רבי אבא </a:t>
            </a:r>
            <a:r>
              <a:rPr lang="he-IL" b="0" i="0" dirty="0" err="1">
                <a:solidFill>
                  <a:srgbClr val="151515"/>
                </a:solidFill>
                <a:effectLst/>
                <a:highlight>
                  <a:srgbClr val="F9FAFA"/>
                </a:highlight>
                <a:latin typeface="PFT_Rashi"/>
              </a:rPr>
              <a:t>הוה</a:t>
            </a:r>
            <a:r>
              <a:rPr lang="he-IL" b="0" i="0" dirty="0">
                <a:solidFill>
                  <a:srgbClr val="151515"/>
                </a:solidFill>
                <a:effectLst/>
                <a:highlight>
                  <a:srgbClr val="F9FAFA"/>
                </a:highlight>
                <a:latin typeface="PFT_Rashi"/>
              </a:rPr>
              <a:t> מנשק כיפי דעכו</a:t>
            </a:r>
          </a:p>
          <a:p>
            <a:r>
              <a:rPr lang="he-IL" b="0" i="0" dirty="0">
                <a:solidFill>
                  <a:srgbClr val="151515"/>
                </a:solidFill>
                <a:effectLst/>
                <a:highlight>
                  <a:srgbClr val="F9FAFA"/>
                </a:highlight>
                <a:latin typeface="PFT_Rashi"/>
              </a:rPr>
              <a:t> ובפרק מי שאחזו (לקמן דף </a:t>
            </a:r>
            <a:r>
              <a:rPr lang="he-IL" b="0" i="0" dirty="0" err="1">
                <a:solidFill>
                  <a:srgbClr val="151515"/>
                </a:solidFill>
                <a:effectLst/>
                <a:highlight>
                  <a:srgbClr val="F9FAFA"/>
                </a:highlight>
                <a:latin typeface="PFT_Rashi"/>
              </a:rPr>
              <a:t>עו</a:t>
            </a:r>
            <a:r>
              <a:rPr lang="he-IL" b="0" i="0" dirty="0">
                <a:solidFill>
                  <a:srgbClr val="151515"/>
                </a:solidFill>
                <a:effectLst/>
                <a:highlight>
                  <a:srgbClr val="F9FAFA"/>
                </a:highlight>
                <a:latin typeface="PFT_Rashi"/>
              </a:rPr>
              <a:t>) פריך </a:t>
            </a:r>
            <a:r>
              <a:rPr lang="he-IL" b="0" i="0" dirty="0" err="1">
                <a:solidFill>
                  <a:srgbClr val="151515"/>
                </a:solidFill>
                <a:effectLst/>
                <a:highlight>
                  <a:srgbClr val="F9FAFA"/>
                </a:highlight>
                <a:latin typeface="PFT_Rashi"/>
              </a:rPr>
              <a:t>למימרא</a:t>
            </a:r>
            <a:r>
              <a:rPr lang="he-IL" b="0" i="0" dirty="0">
                <a:solidFill>
                  <a:srgbClr val="151515"/>
                </a:solidFill>
                <a:effectLst/>
                <a:highlight>
                  <a:srgbClr val="F9FAFA"/>
                </a:highlight>
                <a:latin typeface="PFT_Rashi"/>
              </a:rPr>
              <a:t> דעכו לאו מארץ ישראל </a:t>
            </a:r>
            <a:r>
              <a:rPr lang="he-IL" b="0" i="0" dirty="0" err="1">
                <a:solidFill>
                  <a:srgbClr val="151515"/>
                </a:solidFill>
                <a:effectLst/>
                <a:highlight>
                  <a:srgbClr val="F9FAFA"/>
                </a:highlight>
                <a:latin typeface="PFT_Rashi"/>
              </a:rPr>
              <a:t>הוה</a:t>
            </a:r>
            <a:r>
              <a:rPr lang="he-IL" b="0" i="0" dirty="0">
                <a:solidFill>
                  <a:srgbClr val="151515"/>
                </a:solidFill>
                <a:effectLst/>
                <a:highlight>
                  <a:srgbClr val="F9FAFA"/>
                </a:highlight>
                <a:latin typeface="PFT_Rashi"/>
              </a:rPr>
              <a:t> הא כי הוו מפטרי רבנן מהדדי בעכו הוו מפטרי מהדדי לפי שאסור לצאת מארץ ישראל לחוצה לארץ.</a:t>
            </a:r>
            <a:endParaRPr lang="he-IL" b="0" i="0" dirty="0">
              <a:solidFill>
                <a:srgbClr val="151515"/>
              </a:solidFill>
              <a:effectLst/>
              <a:highlight>
                <a:srgbClr val="F9FAFA"/>
              </a:highlight>
              <a:latin typeface="PFT_vilna"/>
            </a:endParaRPr>
          </a:p>
          <a:p>
            <a:pPr lvl="2"/>
            <a:endParaRPr lang="he-IL" b="0" i="0" dirty="0">
              <a:solidFill>
                <a:srgbClr val="151515"/>
              </a:solidFill>
              <a:effectLst/>
              <a:highlight>
                <a:srgbClr val="F9FAFA"/>
              </a:highlight>
              <a:latin typeface="PFT_Rashi"/>
            </a:endParaRPr>
          </a:p>
          <a:p>
            <a:r>
              <a:rPr lang="he-IL" b="0" i="0" dirty="0">
                <a:solidFill>
                  <a:srgbClr val="151515"/>
                </a:solidFill>
                <a:effectLst/>
                <a:highlight>
                  <a:srgbClr val="F9FAFA"/>
                </a:highlight>
                <a:latin typeface="PFT_Rashi"/>
              </a:rPr>
              <a:t>ואמר </a:t>
            </a:r>
            <a:r>
              <a:rPr lang="he-IL" b="0" i="0" dirty="0" err="1">
                <a:solidFill>
                  <a:srgbClr val="151515"/>
                </a:solidFill>
                <a:effectLst/>
                <a:highlight>
                  <a:srgbClr val="F9FAFA"/>
                </a:highlight>
                <a:latin typeface="PFT_Rashi"/>
              </a:rPr>
              <a:t>ר"י</a:t>
            </a:r>
            <a:r>
              <a:rPr lang="he-IL" b="0" i="0" dirty="0">
                <a:solidFill>
                  <a:srgbClr val="151515"/>
                </a:solidFill>
                <a:effectLst/>
                <a:highlight>
                  <a:srgbClr val="F9FAFA"/>
                </a:highlight>
                <a:latin typeface="PFT_Rashi"/>
              </a:rPr>
              <a:t> </a:t>
            </a:r>
            <a:r>
              <a:rPr lang="he-IL" b="0" i="0" dirty="0" err="1">
                <a:solidFill>
                  <a:srgbClr val="151515"/>
                </a:solidFill>
                <a:effectLst/>
                <a:highlight>
                  <a:srgbClr val="F9FAFA"/>
                </a:highlight>
                <a:latin typeface="PFT_Rashi"/>
              </a:rPr>
              <a:t>דאפילו</a:t>
            </a:r>
            <a:r>
              <a:rPr lang="he-IL" b="0" i="0" dirty="0">
                <a:solidFill>
                  <a:srgbClr val="151515"/>
                </a:solidFill>
                <a:effectLst/>
                <a:highlight>
                  <a:srgbClr val="F9FAFA"/>
                </a:highlight>
                <a:latin typeface="PFT_Rashi"/>
              </a:rPr>
              <a:t> בצד של ארץ ישראל צ"ל בפני נכתב וכו' לפי שהוא בסוף הגבול ורחוק מעיקר ישוב ארץ ישראל ומופלג מן הישיבות ובתי דינים וכן יש לתרץ גבי אשקלון וגבי רקם וחגר.</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pic>
        <p:nvPicPr>
          <p:cNvPr id="7" name="תמונה 6">
            <a:extLst>
              <a:ext uri="{FF2B5EF4-FFF2-40B4-BE49-F238E27FC236}">
                <a16:creationId xmlns:a16="http://schemas.microsoft.com/office/drawing/2014/main" id="{139D5632-1B4E-D5BD-CBF6-2264B0203DF8}"/>
              </a:ext>
            </a:extLst>
          </p:cNvPr>
          <p:cNvPicPr>
            <a:picLocks noChangeAspect="1"/>
          </p:cNvPicPr>
          <p:nvPr/>
        </p:nvPicPr>
        <p:blipFill>
          <a:blip r:embed="rId2"/>
          <a:stretch>
            <a:fillRect/>
          </a:stretch>
        </p:blipFill>
        <p:spPr>
          <a:xfrm>
            <a:off x="8811297" y="92364"/>
            <a:ext cx="3380703" cy="2535527"/>
          </a:xfrm>
          <a:prstGeom prst="rect">
            <a:avLst/>
          </a:prstGeom>
        </p:spPr>
      </p:pic>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רבינו תם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0" i="0" dirty="0">
                <a:solidFill>
                  <a:srgbClr val="151515"/>
                </a:solidFill>
                <a:effectLst/>
                <a:highlight>
                  <a:srgbClr val="F9FAFA"/>
                </a:highlight>
                <a:latin typeface="PFT_Rashi"/>
              </a:rPr>
              <a:t>אמר ר"ת דלא קשה מידי דעכו </a:t>
            </a:r>
            <a:r>
              <a:rPr lang="he-IL" b="0" i="0" dirty="0" err="1">
                <a:solidFill>
                  <a:srgbClr val="151515"/>
                </a:solidFill>
                <a:effectLst/>
                <a:highlight>
                  <a:srgbClr val="F9FAFA"/>
                </a:highlight>
                <a:latin typeface="PFT_Rashi"/>
              </a:rPr>
              <a:t>היתה</a:t>
            </a:r>
            <a:r>
              <a:rPr lang="he-IL" b="0" i="0" dirty="0">
                <a:solidFill>
                  <a:srgbClr val="151515"/>
                </a:solidFill>
                <a:effectLst/>
                <a:highlight>
                  <a:srgbClr val="F9FAFA"/>
                </a:highlight>
                <a:latin typeface="PFT_Rashi"/>
              </a:rPr>
              <a:t> חציה בארץ וחציה בחו"ל </a:t>
            </a:r>
            <a:r>
              <a:rPr lang="he-IL" b="0" i="0" dirty="0" err="1">
                <a:solidFill>
                  <a:srgbClr val="151515"/>
                </a:solidFill>
                <a:effectLst/>
                <a:highlight>
                  <a:srgbClr val="F9FAFA"/>
                </a:highlight>
                <a:latin typeface="PFT_Rashi"/>
              </a:rPr>
              <a:t>כדמוכח</a:t>
            </a:r>
            <a:r>
              <a:rPr lang="he-IL" b="0" i="0" dirty="0">
                <a:solidFill>
                  <a:srgbClr val="151515"/>
                </a:solidFill>
                <a:effectLst/>
                <a:highlight>
                  <a:srgbClr val="F9FAFA"/>
                </a:highlight>
                <a:latin typeface="PFT_Rashi"/>
              </a:rPr>
              <a:t> בירושלמי </a:t>
            </a:r>
            <a:r>
              <a:rPr lang="he-IL" b="0" i="0" dirty="0" err="1">
                <a:solidFill>
                  <a:srgbClr val="151515"/>
                </a:solidFill>
                <a:effectLst/>
                <a:highlight>
                  <a:srgbClr val="F9FAFA"/>
                </a:highlight>
                <a:latin typeface="PFT_Rashi"/>
              </a:rPr>
              <a:t>והכא</a:t>
            </a:r>
            <a:r>
              <a:rPr lang="he-IL" b="0" i="0" dirty="0">
                <a:solidFill>
                  <a:srgbClr val="151515"/>
                </a:solidFill>
                <a:effectLst/>
                <a:highlight>
                  <a:srgbClr val="F9FAFA"/>
                </a:highlight>
                <a:latin typeface="PFT_Rashi"/>
              </a:rPr>
              <a:t> </a:t>
            </a:r>
            <a:r>
              <a:rPr lang="he-IL" b="0" i="0" dirty="0" err="1">
                <a:solidFill>
                  <a:srgbClr val="151515"/>
                </a:solidFill>
                <a:effectLst/>
                <a:highlight>
                  <a:srgbClr val="F9FAFA"/>
                </a:highlight>
                <a:latin typeface="PFT_Rashi"/>
              </a:rPr>
              <a:t>מיירי</a:t>
            </a:r>
            <a:r>
              <a:rPr lang="he-IL" b="0" i="0" dirty="0">
                <a:solidFill>
                  <a:srgbClr val="151515"/>
                </a:solidFill>
                <a:effectLst/>
                <a:highlight>
                  <a:srgbClr val="F9FAFA"/>
                </a:highlight>
                <a:latin typeface="PFT_Rashi"/>
              </a:rPr>
              <a:t> באותו צד שבחוצה לארץ.</a:t>
            </a:r>
          </a:p>
          <a:p>
            <a:endParaRPr lang="he-IL" b="0" i="0" dirty="0">
              <a:solidFill>
                <a:srgbClr val="151515"/>
              </a:solidFill>
              <a:effectLst/>
              <a:highlight>
                <a:srgbClr val="F9FAFA"/>
              </a:highlight>
              <a:latin typeface="PFT_Rashi"/>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pic>
        <p:nvPicPr>
          <p:cNvPr id="5" name="תמונה 4">
            <a:extLst>
              <a:ext uri="{FF2B5EF4-FFF2-40B4-BE49-F238E27FC236}">
                <a16:creationId xmlns:a16="http://schemas.microsoft.com/office/drawing/2014/main" id="{2CAFD3A4-87F6-A43E-8FA6-30C420A746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61" y="4199083"/>
            <a:ext cx="4432300" cy="2552700"/>
          </a:xfrm>
          <a:prstGeom prst="rect">
            <a:avLst/>
          </a:prstGeom>
        </p:spPr>
      </p:pic>
      <p:pic>
        <p:nvPicPr>
          <p:cNvPr id="8" name="תמונה 7">
            <a:extLst>
              <a:ext uri="{FF2B5EF4-FFF2-40B4-BE49-F238E27FC236}">
                <a16:creationId xmlns:a16="http://schemas.microsoft.com/office/drawing/2014/main" id="{FD30A753-4257-C00B-0080-70F82910DB1E}"/>
              </a:ext>
            </a:extLst>
          </p:cNvPr>
          <p:cNvPicPr>
            <a:picLocks noChangeAspect="1"/>
          </p:cNvPicPr>
          <p:nvPr/>
        </p:nvPicPr>
        <p:blipFill>
          <a:blip r:embed="rId3"/>
          <a:stretch>
            <a:fillRect/>
          </a:stretch>
        </p:blipFill>
        <p:spPr>
          <a:xfrm>
            <a:off x="5614161" y="2924464"/>
            <a:ext cx="5430575" cy="3619500"/>
          </a:xfrm>
          <a:prstGeom prst="rect">
            <a:avLst/>
          </a:prstGeom>
        </p:spPr>
      </p:pic>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3071584-BBEE-38D0-48F0-8D9BAEC6FCC4}"/>
              </a:ext>
            </a:extLst>
          </p:cNvPr>
          <p:cNvSpPr>
            <a:spLocks noGrp="1"/>
          </p:cNvSpPr>
          <p:nvPr>
            <p:ph type="title"/>
          </p:nvPr>
        </p:nvSpPr>
        <p:spPr/>
        <p:txBody>
          <a:bodyPr/>
          <a:lstStyle/>
          <a:p>
            <a:r>
              <a:rPr lang="he-IL" dirty="0"/>
              <a:t>פרידה בעכו</a:t>
            </a:r>
          </a:p>
        </p:txBody>
      </p:sp>
      <p:sp>
        <p:nvSpPr>
          <p:cNvPr id="3" name="מציין מיקום תוכן 2">
            <a:extLst>
              <a:ext uri="{FF2B5EF4-FFF2-40B4-BE49-F238E27FC236}">
                <a16:creationId xmlns:a16="http://schemas.microsoft.com/office/drawing/2014/main" id="{F19D6456-A7F6-87FD-57B5-1F2EFC49C25A}"/>
              </a:ext>
            </a:extLst>
          </p:cNvPr>
          <p:cNvSpPr>
            <a:spLocks noGrp="1"/>
          </p:cNvSpPr>
          <p:nvPr>
            <p:ph idx="1"/>
          </p:nvPr>
        </p:nvSpPr>
        <p:spPr/>
        <p:txBody>
          <a:bodyPr/>
          <a:lstStyle/>
          <a:p>
            <a:r>
              <a:rPr lang="he-IL" b="0" i="0" dirty="0">
                <a:solidFill>
                  <a:srgbClr val="151515"/>
                </a:solidFill>
                <a:effectLst/>
                <a:highlight>
                  <a:srgbClr val="F9FAFA"/>
                </a:highlight>
                <a:latin typeface="PFT_Rashi"/>
              </a:rPr>
              <a:t>מדברי הגמרא במסכת גיטין </a:t>
            </a:r>
            <a:r>
              <a:rPr lang="he-IL" b="0" i="0" dirty="0" err="1">
                <a:solidFill>
                  <a:srgbClr val="151515"/>
                </a:solidFill>
                <a:effectLst/>
                <a:highlight>
                  <a:srgbClr val="F9FAFA"/>
                </a:highlight>
                <a:latin typeface="PFT_Rashi"/>
              </a:rPr>
              <a:t>עו</a:t>
            </a:r>
            <a:r>
              <a:rPr lang="he-IL" b="0" i="0" dirty="0">
                <a:solidFill>
                  <a:srgbClr val="151515"/>
                </a:solidFill>
                <a:effectLst/>
                <a:highlight>
                  <a:srgbClr val="F9FAFA"/>
                </a:highlight>
                <a:latin typeface="PFT_Rashi"/>
              </a:rPr>
              <a:t> ב אמר רב ספרא כי הוו </a:t>
            </a:r>
            <a:r>
              <a:rPr lang="he-IL" b="0" i="0" dirty="0" err="1">
                <a:solidFill>
                  <a:srgbClr val="151515"/>
                </a:solidFill>
                <a:effectLst/>
                <a:highlight>
                  <a:srgbClr val="F9FAFA"/>
                </a:highlight>
                <a:latin typeface="PFT_Rashi"/>
              </a:rPr>
              <a:t>מיפטרי</a:t>
            </a:r>
            <a:r>
              <a:rPr lang="he-IL" b="0" i="0" dirty="0">
                <a:solidFill>
                  <a:srgbClr val="151515"/>
                </a:solidFill>
                <a:effectLst/>
                <a:highlight>
                  <a:srgbClr val="F9FAFA"/>
                </a:highlight>
                <a:latin typeface="PFT_Rashi"/>
              </a:rPr>
              <a:t> רבנן מהדדי בעכו הוו </a:t>
            </a:r>
            <a:r>
              <a:rPr lang="he-IL" b="0" i="0" dirty="0" err="1">
                <a:solidFill>
                  <a:srgbClr val="151515"/>
                </a:solidFill>
                <a:effectLst/>
                <a:highlight>
                  <a:srgbClr val="F9FAFA"/>
                </a:highlight>
                <a:latin typeface="PFT_Rashi"/>
              </a:rPr>
              <a:t>מיפטרי</a:t>
            </a:r>
            <a:r>
              <a:rPr lang="he-IL" b="0" i="0" dirty="0">
                <a:solidFill>
                  <a:srgbClr val="151515"/>
                </a:solidFill>
                <a:effectLst/>
                <a:highlight>
                  <a:srgbClr val="F9FAFA"/>
                </a:highlight>
                <a:latin typeface="PFT_Rashi"/>
              </a:rPr>
              <a:t> משום </a:t>
            </a:r>
            <a:r>
              <a:rPr lang="he-IL" b="0" i="0" dirty="0" err="1">
                <a:solidFill>
                  <a:srgbClr val="151515"/>
                </a:solidFill>
                <a:effectLst/>
                <a:highlight>
                  <a:srgbClr val="F9FAFA"/>
                </a:highlight>
                <a:latin typeface="PFT_Rashi"/>
              </a:rPr>
              <a:t>דאסור</a:t>
            </a:r>
            <a:r>
              <a:rPr lang="he-IL" b="0" i="0" dirty="0">
                <a:solidFill>
                  <a:srgbClr val="151515"/>
                </a:solidFill>
                <a:effectLst/>
                <a:highlight>
                  <a:srgbClr val="F9FAFA"/>
                </a:highlight>
                <a:latin typeface="PFT_Rashi"/>
              </a:rPr>
              <a:t> לצאת מארץ ישראל לחוץ לארץ. </a:t>
            </a:r>
          </a:p>
          <a:p>
            <a:r>
              <a:rPr lang="he-IL" b="0" i="0" dirty="0">
                <a:solidFill>
                  <a:srgbClr val="151515"/>
                </a:solidFill>
                <a:effectLst/>
                <a:highlight>
                  <a:srgbClr val="F9FAFA"/>
                </a:highlight>
                <a:latin typeface="PFT_Rashi"/>
              </a:rPr>
              <a:t>מפרש רש"י בני מדינת הים  שהיו הולכים ללמוד תורה בארץ ישראל כשהיו חוזרים לבתיהם היו חבריהם בני ארץ ישראל מלווים אותם עד עכו ומשם נפטרים מהם שאסור לבני ארץ ישראל לצאת לחוצה לארץ מדברי הגמרא עולה שעכו היא עיר היושבת על הגבול.</a:t>
            </a:r>
            <a:endParaRPr lang="he-IL" dirty="0"/>
          </a:p>
        </p:txBody>
      </p:sp>
      <p:sp>
        <p:nvSpPr>
          <p:cNvPr id="4" name="מציין מיקום של מספר שקופית 3">
            <a:extLst>
              <a:ext uri="{FF2B5EF4-FFF2-40B4-BE49-F238E27FC236}">
                <a16:creationId xmlns:a16="http://schemas.microsoft.com/office/drawing/2014/main" id="{058471EA-0D2C-80B8-C876-98C082FA002F}"/>
              </a:ext>
            </a:extLst>
          </p:cNvPr>
          <p:cNvSpPr>
            <a:spLocks noGrp="1"/>
          </p:cNvSpPr>
          <p:nvPr>
            <p:ph type="sldNum" sz="quarter" idx="12"/>
          </p:nvPr>
        </p:nvSpPr>
        <p:spPr/>
        <p:txBody>
          <a:bodyPr/>
          <a:lstStyle/>
          <a:p>
            <a:fld id="{519954A3-9DFD-4C44-94BA-B95130A3BA1C}" type="slidenum">
              <a:rPr lang="en-US" smtClean="0"/>
              <a:t>29</a:t>
            </a:fld>
            <a:endParaRPr lang="en-US" dirty="0"/>
          </a:p>
        </p:txBody>
      </p:sp>
      <p:pic>
        <p:nvPicPr>
          <p:cNvPr id="10" name="תמונה 9">
            <a:extLst>
              <a:ext uri="{FF2B5EF4-FFF2-40B4-BE49-F238E27FC236}">
                <a16:creationId xmlns:a16="http://schemas.microsoft.com/office/drawing/2014/main" id="{2B7AF370-FD22-A152-745C-84C270120E42}"/>
              </a:ext>
            </a:extLst>
          </p:cNvPr>
          <p:cNvPicPr>
            <a:picLocks noChangeAspect="1"/>
          </p:cNvPicPr>
          <p:nvPr/>
        </p:nvPicPr>
        <p:blipFill>
          <a:blip r:embed="rId2"/>
          <a:stretch>
            <a:fillRect/>
          </a:stretch>
        </p:blipFill>
        <p:spPr>
          <a:xfrm>
            <a:off x="129078" y="3231931"/>
            <a:ext cx="5434857" cy="3626069"/>
          </a:xfrm>
          <a:prstGeom prst="rect">
            <a:avLst/>
          </a:prstGeom>
        </p:spPr>
      </p:pic>
    </p:spTree>
    <p:extLst>
      <p:ext uri="{BB962C8B-B14F-4D97-AF65-F5344CB8AC3E}">
        <p14:creationId xmlns:p14="http://schemas.microsoft.com/office/powerpoint/2010/main" val="152144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רבינו תם</a:t>
            </a:r>
            <a:br>
              <a:rPr lang="he-IL" dirty="0"/>
            </a:br>
            <a:r>
              <a:rPr lang="he-IL" dirty="0"/>
              <a:t>באו פריצים וחיללוה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אלו דבריו בספר הישר </a:t>
            </a:r>
            <a:r>
              <a:rPr lang="he-IL" dirty="0" err="1"/>
              <a:t>לר"ת</a:t>
            </a:r>
            <a:r>
              <a:rPr lang="he-IL" dirty="0"/>
              <a:t> חלק החידושים סי' קב </a:t>
            </a:r>
          </a:p>
          <a:p>
            <a:r>
              <a:rPr lang="he-IL" dirty="0"/>
              <a:t>גיטין </a:t>
            </a:r>
            <a:r>
              <a:rPr lang="he-IL" dirty="0" err="1"/>
              <a:t>אמרינן</a:t>
            </a:r>
            <a:r>
              <a:rPr lang="he-IL" dirty="0"/>
              <a:t> דעכו לא מארץ </a:t>
            </a:r>
            <a:r>
              <a:rPr lang="he-IL" dirty="0" err="1"/>
              <a:t>ישדאל</a:t>
            </a:r>
            <a:r>
              <a:rPr lang="he-IL" dirty="0"/>
              <a:t> ויש </a:t>
            </a:r>
            <a:r>
              <a:rPr lang="he-IL" dirty="0" err="1"/>
              <a:t>תימה</a:t>
            </a:r>
            <a:r>
              <a:rPr lang="he-IL" dirty="0"/>
              <a:t> </a:t>
            </a:r>
            <a:r>
              <a:rPr lang="he-IL" dirty="0" err="1"/>
              <a:t>דכתיב</a:t>
            </a:r>
            <a:r>
              <a:rPr lang="he-IL" dirty="0"/>
              <a:t> בשופטים אשר לא הוריש את יושבי עכו ואת יושבי צידון' מכלל שהיא מארץ ישראל? </a:t>
            </a:r>
          </a:p>
          <a:p>
            <a:r>
              <a:rPr lang="he-IL" dirty="0"/>
              <a:t>ותירץ ר' </a:t>
            </a:r>
            <a:r>
              <a:rPr lang="he-IL" dirty="0" err="1"/>
              <a:t>כדמתרצינן</a:t>
            </a:r>
            <a:r>
              <a:rPr lang="he-IL" dirty="0"/>
              <a:t> בחולין הרבה כרכים עולי מצרים ולא כבשום עולי בבל' ואתא עזרא לאחר כן וקידש מה שרצה והניח מה שרצה. </a:t>
            </a:r>
          </a:p>
          <a:p>
            <a:r>
              <a:rPr lang="he-IL" dirty="0"/>
              <a:t>ובתחילה קידש יהושע את בית שאן וכמו כן עכו ו</a:t>
            </a:r>
            <a:r>
              <a:rPr lang="he-IL" b="1" dirty="0"/>
              <a:t>בא נבוכדנצר וחילל </a:t>
            </a:r>
            <a:r>
              <a:rPr lang="he-IL" b="1" dirty="0" err="1"/>
              <a:t>הכל</a:t>
            </a:r>
            <a:r>
              <a:rPr lang="he-IL" b="1" dirty="0"/>
              <a:t> ו</a:t>
            </a:r>
            <a:r>
              <a:rPr lang="he-IL" dirty="0"/>
              <a:t>בא עזרא ולא רצה לקדש אלו </a:t>
            </a:r>
            <a:r>
              <a:rPr lang="he-IL" dirty="0" err="1"/>
              <a:t>והשתא</a:t>
            </a:r>
            <a:r>
              <a:rPr lang="he-IL" dirty="0"/>
              <a:t> ניחא </a:t>
            </a:r>
            <a:r>
              <a:rPr lang="he-IL" dirty="0" err="1"/>
              <a:t>דיהושע</a:t>
            </a:r>
            <a:r>
              <a:rPr lang="he-IL" dirty="0"/>
              <a:t> קידש כל עכו ועזרא קידש מקצתה הסמוכה לארץ.</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pic>
        <p:nvPicPr>
          <p:cNvPr id="10" name="תמונה 9">
            <a:extLst>
              <a:ext uri="{FF2B5EF4-FFF2-40B4-BE49-F238E27FC236}">
                <a16:creationId xmlns:a16="http://schemas.microsoft.com/office/drawing/2014/main" id="{02FFE579-7AA5-22D2-ABDF-3DBD27BE3551}"/>
              </a:ext>
            </a:extLst>
          </p:cNvPr>
          <p:cNvPicPr>
            <a:picLocks noChangeAspect="1"/>
          </p:cNvPicPr>
          <p:nvPr/>
        </p:nvPicPr>
        <p:blipFill>
          <a:blip r:embed="rId2"/>
          <a:stretch>
            <a:fillRect/>
          </a:stretch>
        </p:blipFill>
        <p:spPr>
          <a:xfrm>
            <a:off x="157019" y="4151586"/>
            <a:ext cx="3951700" cy="2614050"/>
          </a:xfrm>
          <a:prstGeom prst="rect">
            <a:avLst/>
          </a:prstGeom>
        </p:spPr>
      </p:pic>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E0A75F3-421D-AAB7-1263-1F431EB5CEF7}"/>
              </a:ext>
            </a:extLst>
          </p:cNvPr>
          <p:cNvSpPr>
            <a:spLocks noGrp="1"/>
          </p:cNvSpPr>
          <p:nvPr>
            <p:ph type="title"/>
          </p:nvPr>
        </p:nvSpPr>
        <p:spPr/>
        <p:txBody>
          <a:bodyPr/>
          <a:lstStyle/>
          <a:p>
            <a:r>
              <a:rPr lang="he-IL" dirty="0"/>
              <a:t>גזירת טומאת ארץ העמים</a:t>
            </a:r>
          </a:p>
        </p:txBody>
      </p:sp>
      <p:sp>
        <p:nvSpPr>
          <p:cNvPr id="3" name="מציין מיקום תוכן 2">
            <a:extLst>
              <a:ext uri="{FF2B5EF4-FFF2-40B4-BE49-F238E27FC236}">
                <a16:creationId xmlns:a16="http://schemas.microsoft.com/office/drawing/2014/main" id="{AFDEC6FA-EE31-3BDA-BD0E-2CD1C82F091A}"/>
              </a:ext>
            </a:extLst>
          </p:cNvPr>
          <p:cNvSpPr>
            <a:spLocks noGrp="1"/>
          </p:cNvSpPr>
          <p:nvPr>
            <p:ph idx="1"/>
          </p:nvPr>
        </p:nvSpPr>
        <p:spPr/>
        <p:txBody>
          <a:bodyPr/>
          <a:lstStyle/>
          <a:p>
            <a:r>
              <a:rPr lang="he-IL" b="1" i="0" dirty="0">
                <a:solidFill>
                  <a:srgbClr val="202122"/>
                </a:solidFill>
                <a:effectLst/>
                <a:highlight>
                  <a:srgbClr val="FFFFFF"/>
                </a:highlight>
                <a:latin typeface="Arial" panose="020B0604020202020204" pitchFamily="34" charset="0"/>
              </a:rPr>
              <a:t>טומאת ארץ העמים</a:t>
            </a:r>
            <a:r>
              <a:rPr lang="he-IL" b="0" i="0" dirty="0">
                <a:solidFill>
                  <a:srgbClr val="202122"/>
                </a:solidFill>
                <a:effectLst/>
                <a:highlight>
                  <a:srgbClr val="FFFFFF"/>
                </a:highlight>
                <a:latin typeface="Arial" panose="020B0604020202020204" pitchFamily="34" charset="0"/>
              </a:rPr>
              <a:t> הוא מושג בהלכות </a:t>
            </a:r>
            <a:r>
              <a:rPr lang="he-IL" b="0" i="0" u="none" strike="noStrike" dirty="0">
                <a:solidFill>
                  <a:srgbClr val="0645AD"/>
                </a:solidFill>
                <a:effectLst/>
                <a:highlight>
                  <a:srgbClr val="FFFFFF"/>
                </a:highlight>
                <a:latin typeface="Arial" panose="020B0604020202020204" pitchFamily="34" charset="0"/>
                <a:hlinkClick r:id="rId2" tooltip="טומאה וטהרה"/>
              </a:rPr>
              <a:t>טומאה וטהרה</a:t>
            </a:r>
            <a:r>
              <a:rPr lang="he-IL" b="0" i="0" dirty="0">
                <a:solidFill>
                  <a:srgbClr val="202122"/>
                </a:solidFill>
                <a:effectLst/>
                <a:highlight>
                  <a:srgbClr val="FFFFFF"/>
                </a:highlight>
                <a:latin typeface="Arial" panose="020B0604020202020204" pitchFamily="34" charset="0"/>
              </a:rPr>
              <a:t>, לפיו גזרו </a:t>
            </a:r>
            <a:r>
              <a:rPr lang="he-IL" b="0" i="0" u="none" strike="noStrike" dirty="0">
                <a:solidFill>
                  <a:srgbClr val="0645AD"/>
                </a:solidFill>
                <a:effectLst/>
                <a:highlight>
                  <a:srgbClr val="FFFFFF"/>
                </a:highlight>
                <a:latin typeface="Arial" panose="020B0604020202020204" pitchFamily="34" charset="0"/>
                <a:hlinkClick r:id="rId3" tooltip="חז&quot;ל"/>
              </a:rPr>
              <a:t>חז"ל</a:t>
            </a:r>
            <a:r>
              <a:rPr lang="he-IL" b="0" i="0" dirty="0">
                <a:solidFill>
                  <a:srgbClr val="202122"/>
                </a:solidFill>
                <a:effectLst/>
                <a:highlight>
                  <a:srgbClr val="FFFFFF"/>
                </a:highlight>
                <a:latin typeface="Arial" panose="020B0604020202020204" pitchFamily="34" charset="0"/>
              </a:rPr>
              <a:t> על השטח שמחוץ ל</a:t>
            </a:r>
            <a:r>
              <a:rPr lang="he-IL" b="0" i="0" u="none" strike="noStrike" dirty="0">
                <a:solidFill>
                  <a:srgbClr val="0645AD"/>
                </a:solidFill>
                <a:effectLst/>
                <a:highlight>
                  <a:srgbClr val="FFFFFF"/>
                </a:highlight>
                <a:latin typeface="Arial" panose="020B0604020202020204" pitchFamily="34" charset="0"/>
                <a:hlinkClick r:id="rId4" tooltip="ארץ ישראל"/>
              </a:rPr>
              <a:t>ארץ ישראל</a:t>
            </a:r>
            <a:r>
              <a:rPr lang="he-IL" b="0" i="0" dirty="0">
                <a:solidFill>
                  <a:srgbClr val="202122"/>
                </a:solidFill>
                <a:effectLst/>
                <a:highlight>
                  <a:srgbClr val="FFFFFF"/>
                </a:highlight>
                <a:latin typeface="Arial" panose="020B0604020202020204" pitchFamily="34" charset="0"/>
              </a:rPr>
              <a:t>, טומאה שדינה כדין </a:t>
            </a:r>
            <a:r>
              <a:rPr lang="he-IL" b="0" i="0" u="none" strike="noStrike" dirty="0">
                <a:solidFill>
                  <a:srgbClr val="0645AD"/>
                </a:solidFill>
                <a:effectLst/>
                <a:highlight>
                  <a:srgbClr val="FFFFFF"/>
                </a:highlight>
                <a:latin typeface="Arial" panose="020B0604020202020204" pitchFamily="34" charset="0"/>
                <a:hlinkClick r:id="rId5" tooltip="טומאת מת"/>
              </a:rPr>
              <a:t>טומאת מת</a:t>
            </a:r>
            <a:r>
              <a:rPr lang="he-IL" b="0" i="0" dirty="0">
                <a:solidFill>
                  <a:srgbClr val="202122"/>
                </a:solidFill>
                <a:effectLst/>
                <a:highlight>
                  <a:srgbClr val="FFFFFF"/>
                </a:highlight>
                <a:latin typeface="Arial" panose="020B0604020202020204" pitchFamily="34" charset="0"/>
              </a:rPr>
              <a:t>, מאחר שבמקום מגורי </a:t>
            </a:r>
            <a:r>
              <a:rPr lang="he-IL" b="0" i="0" u="none" strike="noStrike" dirty="0">
                <a:solidFill>
                  <a:srgbClr val="0645AD"/>
                </a:solidFill>
                <a:effectLst/>
                <a:highlight>
                  <a:srgbClr val="FFFFFF"/>
                </a:highlight>
                <a:latin typeface="Arial" panose="020B0604020202020204" pitchFamily="34" charset="0"/>
                <a:hlinkClick r:id="rId6" tooltip="נכרי"/>
              </a:rPr>
              <a:t>הנכרים</a:t>
            </a:r>
            <a:r>
              <a:rPr lang="he-IL" b="0" i="0" dirty="0">
                <a:solidFill>
                  <a:srgbClr val="202122"/>
                </a:solidFill>
                <a:effectLst/>
                <a:highlight>
                  <a:srgbClr val="FFFFFF"/>
                </a:highlight>
                <a:latin typeface="Arial" panose="020B0604020202020204" pitchFamily="34" charset="0"/>
              </a:rPr>
              <a:t> לא הקפידו לקבור את </a:t>
            </a:r>
            <a:r>
              <a:rPr lang="he-IL" b="0" i="0" u="none" strike="noStrike" dirty="0" err="1">
                <a:solidFill>
                  <a:srgbClr val="0645AD"/>
                </a:solidFill>
                <a:effectLst/>
                <a:highlight>
                  <a:srgbClr val="FFFFFF"/>
                </a:highlight>
                <a:latin typeface="Arial" panose="020B0604020202020204" pitchFamily="34" charset="0"/>
                <a:hlinkClick r:id="rId7" tooltip="נפל (הלכה)"/>
              </a:rPr>
              <a:t>נפליהם</a:t>
            </a:r>
            <a:r>
              <a:rPr lang="he-IL" b="0" i="0" dirty="0">
                <a:solidFill>
                  <a:srgbClr val="202122"/>
                </a:solidFill>
                <a:effectLst/>
                <a:highlight>
                  <a:srgbClr val="FFFFFF"/>
                </a:highlight>
                <a:latin typeface="Arial" panose="020B0604020202020204" pitchFamily="34" charset="0"/>
              </a:rPr>
              <a:t> ב</a:t>
            </a:r>
            <a:r>
              <a:rPr lang="he-IL" b="0" i="0" u="none" strike="noStrike" dirty="0">
                <a:solidFill>
                  <a:srgbClr val="0645AD"/>
                </a:solidFill>
                <a:effectLst/>
                <a:highlight>
                  <a:srgbClr val="FFFFFF"/>
                </a:highlight>
                <a:latin typeface="Arial" panose="020B0604020202020204" pitchFamily="34" charset="0"/>
                <a:hlinkClick r:id="rId8" tooltip="קבר"/>
              </a:rPr>
              <a:t>קבר</a:t>
            </a:r>
            <a:r>
              <a:rPr lang="he-IL" b="0" i="0" dirty="0">
                <a:solidFill>
                  <a:srgbClr val="202122"/>
                </a:solidFill>
                <a:effectLst/>
                <a:highlight>
                  <a:srgbClr val="FFFFFF"/>
                </a:highlight>
                <a:latin typeface="Arial" panose="020B0604020202020204" pitchFamily="34" charset="0"/>
              </a:rPr>
              <a:t> מסודר ומסומן, ובכל מקום היה חשש שתחתיו קבור נפל שמטמא בטומאת מת כמו כל אדם שמת.</a:t>
            </a:r>
          </a:p>
          <a:p>
            <a:r>
              <a:rPr lang="he-IL" b="0" i="0" dirty="0">
                <a:solidFill>
                  <a:srgbClr val="000000"/>
                </a:solidFill>
                <a:effectLst/>
                <a:highlight>
                  <a:srgbClr val="FFFFFF"/>
                </a:highlight>
                <a:latin typeface="Arial" panose="020B0604020202020204" pitchFamily="34" charset="0"/>
              </a:rPr>
              <a:t>מקום הטומאה - </a:t>
            </a:r>
            <a:r>
              <a:rPr lang="he-IL" b="0" i="0" dirty="0">
                <a:solidFill>
                  <a:srgbClr val="202122"/>
                </a:solidFill>
                <a:effectLst/>
                <a:highlight>
                  <a:srgbClr val="FFFFFF"/>
                </a:highlight>
                <a:latin typeface="Arial" panose="020B0604020202020204" pitchFamily="34" charset="0"/>
              </a:rPr>
              <a:t>שטח היישוב היהודי בשיאה של תקופת הבית השני היה בין </a:t>
            </a:r>
            <a:r>
              <a:rPr lang="he-IL" b="0" i="0" u="none" strike="noStrike" dirty="0">
                <a:solidFill>
                  <a:srgbClr val="0645AD"/>
                </a:solidFill>
                <a:effectLst/>
                <a:highlight>
                  <a:srgbClr val="FFFFFF"/>
                </a:highlight>
                <a:latin typeface="Arial" panose="020B0604020202020204" pitchFamily="34" charset="0"/>
                <a:hlinkClick r:id="rId9" tooltip="עכו"/>
              </a:rPr>
              <a:t>עכו</a:t>
            </a:r>
            <a:r>
              <a:rPr lang="he-IL" b="0" i="0" dirty="0">
                <a:solidFill>
                  <a:srgbClr val="202122"/>
                </a:solidFill>
                <a:effectLst/>
                <a:highlight>
                  <a:srgbClr val="FFFFFF"/>
                </a:highlight>
                <a:latin typeface="Arial" panose="020B0604020202020204" pitchFamily="34" charset="0"/>
              </a:rPr>
              <a:t> בצפון </a:t>
            </a:r>
            <a:r>
              <a:rPr lang="he-IL" b="0" i="0" u="none" strike="noStrike" dirty="0">
                <a:solidFill>
                  <a:srgbClr val="0645AD"/>
                </a:solidFill>
                <a:effectLst/>
                <a:highlight>
                  <a:srgbClr val="FFFFFF"/>
                </a:highlight>
                <a:latin typeface="Arial" panose="020B0604020202020204" pitchFamily="34" charset="0"/>
                <a:hlinkClick r:id="rId10" tooltip="אשקלון (עיר עתיקה)"/>
              </a:rPr>
              <a:t>לאשקלון</a:t>
            </a:r>
            <a:r>
              <a:rPr lang="he-IL" b="0" i="0" dirty="0">
                <a:solidFill>
                  <a:srgbClr val="202122"/>
                </a:solidFill>
                <a:effectLst/>
                <a:highlight>
                  <a:srgbClr val="FFFFFF"/>
                </a:highlight>
                <a:latin typeface="Arial" panose="020B0604020202020204" pitchFamily="34" charset="0"/>
              </a:rPr>
              <a:t> בדרום</a:t>
            </a:r>
            <a:r>
              <a:rPr lang="he-IL" b="0" i="0" u="none" strike="noStrike" baseline="30000" dirty="0">
                <a:solidFill>
                  <a:srgbClr val="0645AD"/>
                </a:solidFill>
                <a:effectLst/>
                <a:highlight>
                  <a:srgbClr val="FFFFFF"/>
                </a:highlight>
                <a:latin typeface="Arial" panose="020B0604020202020204" pitchFamily="34" charset="0"/>
                <a:hlinkClick r:id="rId11"/>
              </a:rPr>
              <a:t>[1]</a:t>
            </a:r>
            <a:r>
              <a:rPr lang="he-IL" b="0" i="0" dirty="0">
                <a:solidFill>
                  <a:srgbClr val="202122"/>
                </a:solidFill>
                <a:effectLst/>
                <a:highlight>
                  <a:srgbClr val="FFFFFF"/>
                </a:highlight>
                <a:latin typeface="Arial" panose="020B0604020202020204" pitchFamily="34" charset="0"/>
              </a:rPr>
              <a:t>. שטח זה מטמא את היוצאים מן הארץ בטומאת מת, כאילו נכנסו לבית קברות.</a:t>
            </a:r>
          </a:p>
          <a:p>
            <a:r>
              <a:rPr lang="he-IL" b="0" i="0" dirty="0">
                <a:solidFill>
                  <a:srgbClr val="000000"/>
                </a:solidFill>
                <a:effectLst/>
                <a:highlight>
                  <a:srgbClr val="FFFFFF"/>
                </a:highlight>
                <a:latin typeface="Arial" panose="020B0604020202020204" pitchFamily="34" charset="0"/>
              </a:rPr>
              <a:t>יציאת כהן לארץ העמים - </a:t>
            </a:r>
            <a:r>
              <a:rPr lang="he-IL" b="0" i="0" dirty="0">
                <a:solidFill>
                  <a:srgbClr val="202122"/>
                </a:solidFill>
                <a:effectLst/>
                <a:highlight>
                  <a:srgbClr val="FFFFFF"/>
                </a:highlight>
                <a:latin typeface="Arial" panose="020B0604020202020204" pitchFamily="34" charset="0"/>
              </a:rPr>
              <a:t>מחמת טומאת ארץ העמים אסור היה לכהן לצאת לארץ העמים, וכן לגור בארץ העמים, שכן לכהן יש </a:t>
            </a:r>
            <a:r>
              <a:rPr lang="he-IL" b="0" i="0" u="none" strike="noStrike" dirty="0">
                <a:solidFill>
                  <a:srgbClr val="0645AD"/>
                </a:solidFill>
                <a:effectLst/>
                <a:highlight>
                  <a:srgbClr val="FFFFFF"/>
                </a:highlight>
                <a:latin typeface="Arial" panose="020B0604020202020204" pitchFamily="34" charset="0"/>
                <a:hlinkClick r:id="rId12" tooltip="טומאת כהנים"/>
              </a:rPr>
              <a:t>איסור להיטמא למת</a:t>
            </a:r>
            <a:r>
              <a:rPr lang="he-IL" b="0" i="0" u="none" strike="noStrike" baseline="30000" dirty="0">
                <a:solidFill>
                  <a:srgbClr val="0645AD"/>
                </a:solidFill>
                <a:effectLst/>
                <a:highlight>
                  <a:srgbClr val="FFFFFF"/>
                </a:highlight>
                <a:latin typeface="Arial" panose="020B0604020202020204" pitchFamily="34" charset="0"/>
                <a:hlinkClick r:id="rId13"/>
              </a:rPr>
              <a:t>[12]</a:t>
            </a:r>
            <a:r>
              <a:rPr lang="he-IL" b="0" i="0" dirty="0">
                <a:solidFill>
                  <a:srgbClr val="202122"/>
                </a:solidFill>
                <a:effectLst/>
                <a:highlight>
                  <a:srgbClr val="FFFFFF"/>
                </a:highlight>
                <a:latin typeface="Arial" panose="020B0604020202020204" pitchFamily="34" charset="0"/>
              </a:rPr>
              <a:t>. אמנם לצורך מצווה חשובה התירו לו את היציאה</a:t>
            </a:r>
            <a:r>
              <a:rPr lang="he-IL" b="0" i="0" u="none" strike="noStrike" baseline="30000" dirty="0">
                <a:solidFill>
                  <a:srgbClr val="0645AD"/>
                </a:solidFill>
                <a:effectLst/>
                <a:highlight>
                  <a:srgbClr val="FFFFFF"/>
                </a:highlight>
                <a:latin typeface="Arial" panose="020B0604020202020204" pitchFamily="34" charset="0"/>
                <a:hlinkClick r:id="rId14"/>
              </a:rPr>
              <a:t>[13]</a:t>
            </a:r>
            <a:r>
              <a:rPr lang="he-IL" b="0" i="0" dirty="0">
                <a:solidFill>
                  <a:srgbClr val="202122"/>
                </a:solidFill>
                <a:effectLst/>
                <a:highlight>
                  <a:srgbClr val="FFFFFF"/>
                </a:highlight>
                <a:latin typeface="Arial" panose="020B0604020202020204" pitchFamily="34" charset="0"/>
              </a:rPr>
              <a:t>.</a:t>
            </a:r>
          </a:p>
          <a:p>
            <a:r>
              <a:rPr lang="he-IL" b="0" i="0" dirty="0">
                <a:solidFill>
                  <a:srgbClr val="202122"/>
                </a:solidFill>
                <a:effectLst/>
                <a:highlight>
                  <a:srgbClr val="FFFFFF"/>
                </a:highlight>
                <a:latin typeface="Arial" panose="020B0604020202020204" pitchFamily="34" charset="0"/>
              </a:rPr>
              <a:t>בימינו נחלקו האחרונים האם איסור זה נוהג: </a:t>
            </a:r>
            <a:r>
              <a:rPr lang="he-IL" b="0" i="0" dirty="0" err="1">
                <a:solidFill>
                  <a:srgbClr val="202122"/>
                </a:solidFill>
                <a:effectLst/>
                <a:highlight>
                  <a:srgbClr val="FFFFFF"/>
                </a:highlight>
                <a:latin typeface="Arial" panose="020B0604020202020204" pitchFamily="34" charset="0"/>
              </a:rPr>
              <a:t>בשו"ע</a:t>
            </a:r>
            <a:r>
              <a:rPr lang="he-IL" b="0" i="0" dirty="0">
                <a:solidFill>
                  <a:srgbClr val="202122"/>
                </a:solidFill>
                <a:effectLst/>
                <a:highlight>
                  <a:srgbClr val="FFFFFF"/>
                </a:highlight>
                <a:latin typeface="Arial" panose="020B0604020202020204" pitchFamily="34" charset="0"/>
              </a:rPr>
              <a:t> מובא איסור זה ללא חולק. אמנם במפרשי </a:t>
            </a:r>
            <a:r>
              <a:rPr lang="he-IL" b="0" i="0" dirty="0" err="1">
                <a:solidFill>
                  <a:srgbClr val="202122"/>
                </a:solidFill>
                <a:effectLst/>
                <a:highlight>
                  <a:srgbClr val="FFFFFF"/>
                </a:highlight>
                <a:latin typeface="Arial" panose="020B0604020202020204" pitchFamily="34" charset="0"/>
              </a:rPr>
              <a:t>השו"ע</a:t>
            </a:r>
            <a:r>
              <a:rPr lang="he-IL" b="0" i="0" dirty="0">
                <a:solidFill>
                  <a:srgbClr val="202122"/>
                </a:solidFill>
                <a:effectLst/>
                <a:highlight>
                  <a:srgbClr val="FFFFFF"/>
                </a:highlight>
                <a:latin typeface="Arial" panose="020B0604020202020204" pitchFamily="34" charset="0"/>
              </a:rPr>
              <a:t> רבים הסוברים שאיסור זה אינו נוהג כיום, מחמת שאין אוכלים היום טהרות וגם בארץ ישראל אין חזקת טהרה, ויש קברים רבים פזורים בהרבה מקומות.</a:t>
            </a:r>
          </a:p>
          <a:p>
            <a:endParaRPr lang="he-IL" b="0" i="0" dirty="0">
              <a:solidFill>
                <a:srgbClr val="202122"/>
              </a:solidFill>
              <a:effectLst/>
              <a:highlight>
                <a:srgbClr val="FFFFFF"/>
              </a:highlight>
              <a:latin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C2B0FB02-DCA1-1947-A70C-D4E5238449BE}"/>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3394474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385272D-A59D-DB31-19BE-10BA84ACCF48}"/>
              </a:ext>
            </a:extLst>
          </p:cNvPr>
          <p:cNvSpPr>
            <a:spLocks noGrp="1"/>
          </p:cNvSpPr>
          <p:nvPr>
            <p:ph type="title"/>
          </p:nvPr>
        </p:nvSpPr>
        <p:spPr/>
        <p:txBody>
          <a:bodyPr/>
          <a:lstStyle/>
          <a:p>
            <a:r>
              <a:rPr lang="he-IL" dirty="0"/>
              <a:t>אסור יציאה לכהן</a:t>
            </a:r>
          </a:p>
        </p:txBody>
      </p:sp>
      <p:sp>
        <p:nvSpPr>
          <p:cNvPr id="3" name="מציין מיקום תוכן 2">
            <a:extLst>
              <a:ext uri="{FF2B5EF4-FFF2-40B4-BE49-F238E27FC236}">
                <a16:creationId xmlns:a16="http://schemas.microsoft.com/office/drawing/2014/main" id="{4820E080-F2E9-449A-4B2B-6A2198263FFA}"/>
              </a:ext>
            </a:extLst>
          </p:cNvPr>
          <p:cNvSpPr>
            <a:spLocks noGrp="1"/>
          </p:cNvSpPr>
          <p:nvPr>
            <p:ph idx="1"/>
          </p:nvPr>
        </p:nvSpPr>
        <p:spPr/>
        <p:txBody>
          <a:bodyPr/>
          <a:lstStyle/>
          <a:p>
            <a:r>
              <a:rPr lang="he-IL" dirty="0"/>
              <a:t>שולחן ערוך - </a:t>
            </a:r>
            <a:r>
              <a:rPr lang="he-IL" b="0" i="0" dirty="0">
                <a:solidFill>
                  <a:srgbClr val="000000"/>
                </a:solidFill>
                <a:effectLst/>
                <a:latin typeface="PFT_vilna"/>
              </a:rPr>
              <a:t> הכהן מוזהר שלא </a:t>
            </a:r>
            <a:r>
              <a:rPr lang="he-IL" b="0" i="0" dirty="0" err="1">
                <a:solidFill>
                  <a:srgbClr val="000000"/>
                </a:solidFill>
                <a:effectLst/>
                <a:latin typeface="PFT_vilna"/>
              </a:rPr>
              <a:t>ליטמא</a:t>
            </a:r>
            <a:r>
              <a:rPr lang="he-IL" b="0" i="0" dirty="0">
                <a:solidFill>
                  <a:srgbClr val="000000"/>
                </a:solidFill>
                <a:effectLst/>
                <a:latin typeface="PFT_vilna"/>
              </a:rPr>
              <a:t> במת ולא לכל טומאות הפורשות ממנו ולא לגולל ולא לדופק ולא לאבר מן החי [שאין] בו כדי להעלות ארוכה אם היה מחובר ולא לאילן </a:t>
            </a:r>
            <a:r>
              <a:rPr lang="he-IL" b="0" i="0" dirty="0" err="1">
                <a:solidFill>
                  <a:srgbClr val="000000"/>
                </a:solidFill>
                <a:effectLst/>
                <a:latin typeface="PFT_vilna"/>
              </a:rPr>
              <a:t>המיסך</a:t>
            </a:r>
            <a:r>
              <a:rPr lang="he-IL" b="0" i="0" dirty="0">
                <a:solidFill>
                  <a:srgbClr val="000000"/>
                </a:solidFill>
                <a:effectLst/>
                <a:latin typeface="PFT_vilna"/>
              </a:rPr>
              <a:t> על הארץ וענפיו מובדלים זה מזה וטומאה תחת אחד מהם ואין ידוע תחת איזה או אבנים היוצאים מהגדר וטומאה תחת אחד מהם ואין ידוע תחת איזה וכן שדה שנחרש בו קבר ואין ידוע מקומו וכל ארץ העמים אסור לכהן </a:t>
            </a:r>
            <a:r>
              <a:rPr lang="he-IL" b="0" i="0" dirty="0" err="1">
                <a:solidFill>
                  <a:srgbClr val="000000"/>
                </a:solidFill>
                <a:effectLst/>
                <a:latin typeface="PFT_vilna"/>
              </a:rPr>
              <a:t>ליטמא</a:t>
            </a:r>
            <a:r>
              <a:rPr lang="he-IL" b="0" i="0" dirty="0">
                <a:solidFill>
                  <a:srgbClr val="000000"/>
                </a:solidFill>
                <a:effectLst/>
                <a:latin typeface="PFT_vilna"/>
              </a:rPr>
              <a:t> בהן:</a:t>
            </a:r>
            <a:endParaRPr lang="he-IL" dirty="0"/>
          </a:p>
        </p:txBody>
      </p:sp>
      <p:sp>
        <p:nvSpPr>
          <p:cNvPr id="4" name="מציין מיקום של מספר שקופית 3">
            <a:extLst>
              <a:ext uri="{FF2B5EF4-FFF2-40B4-BE49-F238E27FC236}">
                <a16:creationId xmlns:a16="http://schemas.microsoft.com/office/drawing/2014/main" id="{DF514C04-342C-68CC-4A56-6093F96CBFBE}"/>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3161809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pic>
        <p:nvPicPr>
          <p:cNvPr id="7" name="מציין מיקום תוכן 6">
            <a:extLst>
              <a:ext uri="{FF2B5EF4-FFF2-40B4-BE49-F238E27FC236}">
                <a16:creationId xmlns:a16="http://schemas.microsoft.com/office/drawing/2014/main" id="{97779DC1-458F-6071-F92C-3C36E3A5D2E2}"/>
              </a:ext>
            </a:extLst>
          </p:cNvPr>
          <p:cNvPicPr>
            <a:picLocks noGrp="1" noChangeAspect="1"/>
          </p:cNvPicPr>
          <p:nvPr>
            <p:ph idx="1"/>
          </p:nvPr>
        </p:nvPicPr>
        <p:blipFill>
          <a:blip r:embed="rId2"/>
          <a:stretch>
            <a:fillRect/>
          </a:stretch>
        </p:blipFill>
        <p:spPr>
          <a:xfrm>
            <a:off x="1020921" y="1385791"/>
            <a:ext cx="8358936" cy="5365848"/>
          </a:xfrm>
          <a:prstGeom prst="rect">
            <a:avLst/>
          </a:prstGeom>
        </p:spPr>
      </p:pic>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שלוש ארצות לחלה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0" i="0" dirty="0">
                <a:solidFill>
                  <a:srgbClr val="000000"/>
                </a:solidFill>
                <a:effectLst/>
                <a:highlight>
                  <a:srgbClr val="FFFFFF"/>
                </a:highlight>
                <a:latin typeface="David" panose="020E0502060401010101" pitchFamily="34" charset="-79"/>
                <a:cs typeface="David" panose="020E0502060401010101" pitchFamily="34" charset="-79"/>
              </a:rPr>
              <a:t>רַבָּן גַּמְלִיאֵל אוֹמֵר, שָׁלֹשׁ אֲרָצוֹת לַחַלָּה. מֵאֶרֶץ יִשְׂרָאֵל וְעַד כְּזִיב, חַלָּה אֶחָת. מִכְּזִיב וְעַד הַנָּהָר וְעַד אֲמָנָה, שְׁתֵּי חַלּוֹת </a:t>
            </a:r>
            <a:r>
              <a:rPr lang="he-IL" b="1" i="0" dirty="0">
                <a:solidFill>
                  <a:srgbClr val="000000"/>
                </a:solidFill>
                <a:effectLst/>
                <a:highlight>
                  <a:srgbClr val="FFFFFF"/>
                </a:highlight>
                <a:latin typeface="David" panose="020E0502060401010101" pitchFamily="34" charset="-79"/>
                <a:cs typeface="David" panose="020E0502060401010101" pitchFamily="34" charset="-79"/>
              </a:rPr>
              <a:t>{ח}</a:t>
            </a:r>
            <a:r>
              <a:rPr lang="he-IL" b="0" i="0" dirty="0">
                <a:solidFill>
                  <a:srgbClr val="000000"/>
                </a:solidFill>
                <a:effectLst/>
                <a:highlight>
                  <a:srgbClr val="FFFFFF"/>
                </a:highlight>
                <a:latin typeface="David" panose="020E0502060401010101" pitchFamily="34" charset="-79"/>
                <a:cs typeface="David" panose="020E0502060401010101" pitchFamily="34" charset="-79"/>
              </a:rPr>
              <a:t>, אַחַת לָאוּר וְאַחַת לַכֹּהֵן. שֶׁל אוּר יֶשׁ לָהּ שִׁעוּר, וְשֶׁל כֹּהֵן אֵין לָהּ שִׁעוּר. מִן הַנָּהָר וְעַד אֲמָנָה וְלִפְנִים, שְׁתֵּי חַלּוֹת, אַחַת לָאוּר וְאַחַת לַכֹּהֵן. שֶׁל אוּר אֵין לָהּ שִׁעוּר </a:t>
            </a:r>
            <a:r>
              <a:rPr lang="he-IL" b="1" i="0" dirty="0">
                <a:solidFill>
                  <a:srgbClr val="000000"/>
                </a:solidFill>
                <a:effectLst/>
                <a:highlight>
                  <a:srgbClr val="FFFFFF"/>
                </a:highlight>
                <a:latin typeface="David" panose="020E0502060401010101" pitchFamily="34" charset="-79"/>
                <a:cs typeface="David" panose="020E0502060401010101" pitchFamily="34" charset="-79"/>
              </a:rPr>
              <a:t>{</a:t>
            </a:r>
            <a:r>
              <a:rPr lang="he-IL" b="1" i="0" dirty="0" err="1">
                <a:solidFill>
                  <a:srgbClr val="000000"/>
                </a:solidFill>
                <a:effectLst/>
                <a:highlight>
                  <a:srgbClr val="FFFFFF"/>
                </a:highlight>
                <a:latin typeface="David" panose="020E0502060401010101" pitchFamily="34" charset="-79"/>
                <a:cs typeface="David" panose="020E0502060401010101" pitchFamily="34" charset="-79"/>
              </a:rPr>
              <a:t>יב</a:t>
            </a:r>
            <a:r>
              <a:rPr lang="he-IL" b="1" i="0" dirty="0">
                <a:solidFill>
                  <a:srgbClr val="000000"/>
                </a:solidFill>
                <a:effectLst/>
                <a:highlight>
                  <a:srgbClr val="FFFFFF"/>
                </a:highlight>
                <a:latin typeface="David" panose="020E0502060401010101" pitchFamily="34" charset="-79"/>
                <a:cs typeface="David" panose="020E0502060401010101" pitchFamily="34" charset="-79"/>
              </a:rPr>
              <a:t>}</a:t>
            </a:r>
            <a:r>
              <a:rPr lang="he-IL" b="0" i="0" dirty="0">
                <a:solidFill>
                  <a:srgbClr val="000000"/>
                </a:solidFill>
                <a:effectLst/>
                <a:highlight>
                  <a:srgbClr val="FFFFFF"/>
                </a:highlight>
                <a:latin typeface="David" panose="020E0502060401010101" pitchFamily="34" charset="-79"/>
                <a:cs typeface="David" panose="020E0502060401010101" pitchFamily="34" charset="-79"/>
              </a:rPr>
              <a:t>, וְשֶׁל כֹּהֵן יֶשׁ לָהּ שִׁעוּר. וּטְבוּל יוֹם אוֹכְלָהּ. רַבִּי יוֹסֵי אוֹמֵר, אֵינוֹ צָרִיךְ טְבִילָה. וַאֲסוּרָה לַזָּבִים וְלַזָּבוֹת לַנִּדָּה וְלַיּוֹלְדוֹת, וְנֶאֱכֶלֶת עִם הַזָּר עַל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הַשֻּׁלְחָן</a:t>
            </a:r>
            <a:r>
              <a:rPr lang="he-IL" b="0" i="0" dirty="0">
                <a:solidFill>
                  <a:srgbClr val="000000"/>
                </a:solidFill>
                <a:effectLst/>
                <a:highlight>
                  <a:srgbClr val="FFFFFF"/>
                </a:highlight>
                <a:latin typeface="David" panose="020E0502060401010101" pitchFamily="34" charset="-79"/>
                <a:cs typeface="David" panose="020E0502060401010101" pitchFamily="34" charset="-79"/>
              </a:rPr>
              <a:t>,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וְנִתֶּנֶת</a:t>
            </a:r>
            <a:r>
              <a:rPr lang="he-IL" b="0" i="0" dirty="0">
                <a:solidFill>
                  <a:srgbClr val="000000"/>
                </a:solidFill>
                <a:effectLst/>
                <a:highlight>
                  <a:srgbClr val="FFFFFF"/>
                </a:highlight>
                <a:latin typeface="David" panose="020E0502060401010101" pitchFamily="34" charset="-79"/>
                <a:cs typeface="David" panose="020E0502060401010101" pitchFamily="34" charset="-79"/>
              </a:rPr>
              <a:t> לְכָל כֹּהֵן:</a:t>
            </a:r>
          </a:p>
          <a:p>
            <a:r>
              <a:rPr lang="he-IL" b="1" i="0" dirty="0">
                <a:solidFill>
                  <a:srgbClr val="FFFFFF"/>
                </a:solidFill>
                <a:effectLst/>
                <a:highlight>
                  <a:srgbClr val="5FAF8C"/>
                </a:highlight>
                <a:latin typeface="David" panose="020E0502060401010101" pitchFamily="34" charset="-79"/>
                <a:cs typeface="David" panose="020E0502060401010101" pitchFamily="34" charset="-79"/>
              </a:rPr>
              <a:t> רמב"ם </a:t>
            </a:r>
            <a:r>
              <a:rPr lang="he-IL" b="0" i="0" dirty="0">
                <a:solidFill>
                  <a:srgbClr val="000000"/>
                </a:solidFill>
                <a:effectLst/>
                <a:highlight>
                  <a:srgbClr val="FFFFFF"/>
                </a:highlight>
                <a:latin typeface="David" panose="020E0502060401010101" pitchFamily="34" charset="-79"/>
                <a:cs typeface="David" panose="020E0502060401010101" pitchFamily="34" charset="-79"/>
              </a:rPr>
              <a:t> שלש ארצות לחלה. ענינו כי לשלשה חלקים תחלק הארץ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לענין</a:t>
            </a:r>
            <a:r>
              <a:rPr lang="he-IL" b="0" i="0" dirty="0">
                <a:solidFill>
                  <a:srgbClr val="000000"/>
                </a:solidFill>
                <a:effectLst/>
                <a:highlight>
                  <a:srgbClr val="FFFFFF"/>
                </a:highlight>
                <a:latin typeface="David" panose="020E0502060401010101" pitchFamily="34" charset="-79"/>
                <a:cs typeface="David" panose="020E0502060401010101" pitchFamily="34" charset="-79"/>
              </a:rPr>
              <a:t> חיוב חלה. א"י כולה וגבולה עד כזיב והיא הארץ שהחזיקו בה עולי בבל כמו שנתבאר בפרק ששי (מ"א) משביעית והיא הארץ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שנתקדשה</a:t>
            </a:r>
            <a:r>
              <a:rPr lang="he-IL" b="0" i="0" dirty="0">
                <a:solidFill>
                  <a:srgbClr val="000000"/>
                </a:solidFill>
                <a:effectLst/>
                <a:highlight>
                  <a:srgbClr val="FFFFFF"/>
                </a:highlight>
                <a:latin typeface="David" panose="020E0502060401010101" pitchFamily="34" charset="-79"/>
                <a:cs typeface="David" panose="020E0502060401010101" pitchFamily="34" charset="-79"/>
              </a:rPr>
              <a:t> קדושה שניה בעליית עזרא היא חייבת בחלה אחת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ותנתן</a:t>
            </a:r>
            <a:r>
              <a:rPr lang="he-IL" b="0" i="0" dirty="0">
                <a:solidFill>
                  <a:srgbClr val="000000"/>
                </a:solidFill>
                <a:effectLst/>
                <a:highlight>
                  <a:srgbClr val="FFFFFF"/>
                </a:highlight>
                <a:latin typeface="David" panose="020E0502060401010101" pitchFamily="34" charset="-79"/>
                <a:cs typeface="David" panose="020E0502060401010101" pitchFamily="34" charset="-79"/>
              </a:rPr>
              <a:t> לכהן:</a:t>
            </a:r>
          </a:p>
          <a:p>
            <a:r>
              <a:rPr lang="he-IL" b="0" i="0" dirty="0">
                <a:solidFill>
                  <a:srgbClr val="000000"/>
                </a:solidFill>
                <a:effectLst/>
                <a:highlight>
                  <a:srgbClr val="FFFFFF"/>
                </a:highlight>
                <a:latin typeface="David" panose="020E0502060401010101" pitchFamily="34" charset="-79"/>
                <a:cs typeface="David" panose="020E0502060401010101" pitchFamily="34" charset="-79"/>
              </a:rPr>
              <a:t>מכזיב ועד הנהר ועד אמנה. והיא א"י שהחזיקו בה עולי מצרים ולא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נתקדשה</a:t>
            </a:r>
            <a:r>
              <a:rPr lang="he-IL" b="0" i="0" dirty="0">
                <a:solidFill>
                  <a:srgbClr val="000000"/>
                </a:solidFill>
                <a:effectLst/>
                <a:highlight>
                  <a:srgbClr val="FFFFFF"/>
                </a:highlight>
                <a:latin typeface="David" panose="020E0502060401010101" pitchFamily="34" charset="-79"/>
                <a:cs typeface="David" panose="020E0502060401010101" pitchFamily="34" charset="-79"/>
              </a:rPr>
              <a:t> בימי עזרא אבל נשארו שם הנכרים שוכנים היא חייבת שתי חלות </a:t>
            </a:r>
            <a:r>
              <a:rPr lang="he-IL" b="1" i="0" dirty="0">
                <a:solidFill>
                  <a:srgbClr val="000000"/>
                </a:solidFill>
                <a:effectLst/>
                <a:highlight>
                  <a:srgbClr val="FFFFFF"/>
                </a:highlight>
                <a:latin typeface="David" panose="020E0502060401010101" pitchFamily="34" charset="-79"/>
                <a:cs typeface="David" panose="020E0502060401010101" pitchFamily="34" charset="-79"/>
              </a:rPr>
              <a:t>אחת לשריפה מפני שהיא תרומה טמאה </a:t>
            </a:r>
            <a:r>
              <a:rPr lang="he-IL" b="0" i="0" dirty="0">
                <a:solidFill>
                  <a:srgbClr val="000000"/>
                </a:solidFill>
                <a:effectLst/>
                <a:highlight>
                  <a:srgbClr val="FFFFFF"/>
                </a:highlight>
                <a:latin typeface="David" panose="020E0502060401010101" pitchFamily="34" charset="-79"/>
                <a:cs typeface="David" panose="020E0502060401010101" pitchFamily="34" charset="-79"/>
              </a:rPr>
              <a:t>ויש לה שיעור ל</a:t>
            </a:r>
            <a:r>
              <a:rPr lang="he-IL" b="1" i="0" dirty="0">
                <a:solidFill>
                  <a:srgbClr val="000000"/>
                </a:solidFill>
                <a:effectLst/>
                <a:highlight>
                  <a:srgbClr val="FFFFFF"/>
                </a:highlight>
                <a:latin typeface="David" panose="020E0502060401010101" pitchFamily="34" charset="-79"/>
                <a:cs typeface="David" panose="020E0502060401010101" pitchFamily="34" charset="-79"/>
              </a:rPr>
              <a:t>פי שהיא מן התורה למאמר </a:t>
            </a:r>
            <a:r>
              <a:rPr lang="he-IL" b="1" i="0" dirty="0" err="1">
                <a:solidFill>
                  <a:srgbClr val="000000"/>
                </a:solidFill>
                <a:effectLst/>
                <a:highlight>
                  <a:srgbClr val="FFFFFF"/>
                </a:highlight>
                <a:latin typeface="David" panose="020E0502060401010101" pitchFamily="34" charset="-79"/>
                <a:cs typeface="David" panose="020E0502060401010101" pitchFamily="34" charset="-79"/>
              </a:rPr>
              <a:t>הש"י</a:t>
            </a:r>
            <a:r>
              <a:rPr lang="he-IL" b="1" i="0" dirty="0">
                <a:solidFill>
                  <a:srgbClr val="000000"/>
                </a:solidFill>
                <a:effectLst/>
                <a:highlight>
                  <a:srgbClr val="FFFFFF"/>
                </a:highlight>
                <a:latin typeface="David" panose="020E0502060401010101" pitchFamily="34" charset="-79"/>
                <a:cs typeface="David" panose="020E0502060401010101" pitchFamily="34" charset="-79"/>
              </a:rPr>
              <a:t> והיה באכלכם מלחם הארץ (במדבר טו)</a:t>
            </a:r>
            <a:r>
              <a:rPr lang="he-IL" b="0" i="0" dirty="0">
                <a:solidFill>
                  <a:srgbClr val="000000"/>
                </a:solidFill>
                <a:effectLst/>
                <a:highlight>
                  <a:srgbClr val="FFFFFF"/>
                </a:highlight>
                <a:latin typeface="David" panose="020E0502060401010101" pitchFamily="34" charset="-79"/>
                <a:cs typeface="David" panose="020E0502060401010101" pitchFamily="34" charset="-79"/>
              </a:rPr>
              <a:t> ונאמר זה כשהיו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אוכלין</a:t>
            </a:r>
            <a:r>
              <a:rPr lang="he-IL" b="0" i="0" dirty="0">
                <a:solidFill>
                  <a:srgbClr val="000000"/>
                </a:solidFill>
                <a:effectLst/>
                <a:highlight>
                  <a:srgbClr val="FFFFFF"/>
                </a:highlight>
                <a:latin typeface="David" panose="020E0502060401010101" pitchFamily="34" charset="-79"/>
                <a:cs typeface="David" panose="020E0502060401010101" pitchFamily="34" charset="-79"/>
              </a:rPr>
              <a:t> המן וכשאכלו הדגן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נתחייבו</a:t>
            </a:r>
            <a:r>
              <a:rPr lang="he-IL" b="0" i="0" dirty="0">
                <a:solidFill>
                  <a:srgbClr val="000000"/>
                </a:solidFill>
                <a:effectLst/>
                <a:highlight>
                  <a:srgbClr val="FFFFFF"/>
                </a:highlight>
                <a:latin typeface="David" panose="020E0502060401010101" pitchFamily="34" charset="-79"/>
                <a:cs typeface="David" panose="020E0502060401010101" pitchFamily="34" charset="-79"/>
              </a:rPr>
              <a:t> בחלה ולפיכך צריך להוציא חלה כשיעור שזכרנו והוא חלק מכ"ד או חלק מארבעים ושמונה כמו שנתבאר </a:t>
            </a:r>
          </a:p>
          <a:p>
            <a:r>
              <a:rPr lang="he-IL" b="0" i="0" dirty="0">
                <a:solidFill>
                  <a:srgbClr val="000000"/>
                </a:solidFill>
                <a:effectLst/>
                <a:highlight>
                  <a:srgbClr val="FFFFFF"/>
                </a:highlight>
                <a:latin typeface="David" panose="020E0502060401010101" pitchFamily="34" charset="-79"/>
                <a:cs typeface="David" panose="020E0502060401010101" pitchFamily="34" charset="-79"/>
              </a:rPr>
              <a:t>וחלה שניה לתתה לכהן ואין לה שיעור אלא איזה שיעור שירצה המוציא לפי שהיא מדברי הסופרים והתקינו זה כדי שלא יחשוב אדם שתרומה טהורה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תשרף</a:t>
            </a:r>
            <a:r>
              <a:rPr lang="he-IL" b="0" i="0" dirty="0">
                <a:solidFill>
                  <a:srgbClr val="000000"/>
                </a:solidFill>
                <a:effectLst/>
                <a:highlight>
                  <a:srgbClr val="FFFFFF"/>
                </a:highlight>
                <a:latin typeface="David" panose="020E0502060401010101" pitchFamily="34" charset="-79"/>
                <a:cs typeface="David" panose="020E0502060401010101" pitchFamily="34" charset="-79"/>
              </a:rPr>
              <a:t>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כשרואין</a:t>
            </a:r>
            <a:r>
              <a:rPr lang="he-IL" b="0" i="0" dirty="0">
                <a:solidFill>
                  <a:srgbClr val="000000"/>
                </a:solidFill>
                <a:effectLst/>
                <a:highlight>
                  <a:srgbClr val="FFFFFF"/>
                </a:highlight>
                <a:latin typeface="David" panose="020E0502060401010101" pitchFamily="34" charset="-79"/>
                <a:cs typeface="David" panose="020E0502060401010101" pitchFamily="34" charset="-79"/>
              </a:rPr>
              <a:t> </a:t>
            </a:r>
            <a:r>
              <a:rPr lang="he-IL" b="0" i="0" dirty="0" err="1">
                <a:solidFill>
                  <a:srgbClr val="000000"/>
                </a:solidFill>
                <a:effectLst/>
                <a:highlight>
                  <a:srgbClr val="FFFFFF"/>
                </a:highlight>
                <a:latin typeface="David" panose="020E0502060401010101" pitchFamily="34" charset="-79"/>
                <a:cs typeface="David" panose="020E0502060401010101" pitchFamily="34" charset="-79"/>
              </a:rPr>
              <a:t>ששורפין</a:t>
            </a:r>
            <a:r>
              <a:rPr lang="he-IL" b="0" i="0" dirty="0">
                <a:solidFill>
                  <a:srgbClr val="000000"/>
                </a:solidFill>
                <a:effectLst/>
                <a:highlight>
                  <a:srgbClr val="FFFFFF"/>
                </a:highlight>
                <a:latin typeface="David" panose="020E0502060401010101" pitchFamily="34" charset="-79"/>
                <a:cs typeface="David" panose="020E0502060401010101" pitchFamily="34" charset="-79"/>
              </a:rPr>
              <a:t> זאת החלה שלא נטמאת טומאה מפורסמת:</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D321094-0639-C533-8A94-DED85E519AFF}"/>
              </a:ext>
            </a:extLst>
          </p:cNvPr>
          <p:cNvSpPr>
            <a:spLocks noGrp="1"/>
          </p:cNvSpPr>
          <p:nvPr>
            <p:ph type="title"/>
          </p:nvPr>
        </p:nvSpPr>
        <p:spPr/>
        <p:txBody>
          <a:bodyPr/>
          <a:lstStyle/>
          <a:p>
            <a:r>
              <a:rPr lang="he-IL" dirty="0"/>
              <a:t>דעת הכפתור ופרח</a:t>
            </a:r>
          </a:p>
        </p:txBody>
      </p:sp>
      <p:sp>
        <p:nvSpPr>
          <p:cNvPr id="3" name="מציין מיקום תוכן 2">
            <a:extLst>
              <a:ext uri="{FF2B5EF4-FFF2-40B4-BE49-F238E27FC236}">
                <a16:creationId xmlns:a16="http://schemas.microsoft.com/office/drawing/2014/main" id="{D38693FC-3E4E-67CC-4664-BFFE2B8EC4B9}"/>
              </a:ext>
            </a:extLst>
          </p:cNvPr>
          <p:cNvSpPr>
            <a:spLocks noGrp="1"/>
          </p:cNvSpPr>
          <p:nvPr>
            <p:ph idx="1"/>
          </p:nvPr>
        </p:nvSpPr>
        <p:spPr/>
        <p:txBody>
          <a:bodyPr/>
          <a:lstStyle/>
          <a:p>
            <a:r>
              <a:rPr lang="he-IL" b="0" i="0" dirty="0">
                <a:solidFill>
                  <a:srgbClr val="333333"/>
                </a:solidFill>
                <a:effectLst/>
                <a:highlight>
                  <a:srgbClr val="FFFFFF"/>
                </a:highlight>
                <a:latin typeface="opensanshebrew-regular-webfont"/>
              </a:rPr>
              <a:t>דעת הכפתור ופרח, הסבור שקדושתה העצמית של א"י אינה תלויה בכיבוש והיא קיימת גם באזור זה שלא נתקדש בקדושה שניה, (עיין כפתור ופרח פרק י ומבוא לשבת הארץ </a:t>
            </a:r>
            <a:r>
              <a:rPr lang="he-IL" b="0" i="0" dirty="0" err="1">
                <a:solidFill>
                  <a:srgbClr val="333333"/>
                </a:solidFill>
                <a:effectLst/>
                <a:highlight>
                  <a:srgbClr val="FFFFFF"/>
                </a:highlight>
                <a:latin typeface="opensanshebrew-regular-webfont"/>
              </a:rPr>
              <a:t>פט"ו</a:t>
            </a:r>
            <a:r>
              <a:rPr lang="he-IL" b="0" i="0" dirty="0">
                <a:solidFill>
                  <a:srgbClr val="333333"/>
                </a:solidFill>
                <a:effectLst/>
                <a:highlight>
                  <a:srgbClr val="FFFFFF"/>
                </a:highlight>
                <a:latin typeface="opensanshebrew-regular-webfont"/>
              </a:rPr>
              <a:t>). </a:t>
            </a:r>
          </a:p>
          <a:p>
            <a:r>
              <a:rPr lang="he-IL" b="0" i="0" dirty="0">
                <a:solidFill>
                  <a:srgbClr val="333333"/>
                </a:solidFill>
                <a:effectLst/>
                <a:highlight>
                  <a:srgbClr val="FFFFFF"/>
                </a:highlight>
                <a:latin typeface="opensanshebrew-regular-webfont"/>
              </a:rPr>
              <a:t>כך גם הרמב"ן בליקוטיו </a:t>
            </a:r>
            <a:r>
              <a:rPr lang="he-IL" b="0" i="0" dirty="0" err="1">
                <a:solidFill>
                  <a:srgbClr val="333333"/>
                </a:solidFill>
                <a:effectLst/>
                <a:highlight>
                  <a:srgbClr val="FFFFFF"/>
                </a:highlight>
                <a:latin typeface="opensanshebrew-regular-webfont"/>
              </a:rPr>
              <a:t>לגיטין</a:t>
            </a:r>
            <a:r>
              <a:rPr lang="he-IL" b="0" i="0" dirty="0">
                <a:solidFill>
                  <a:srgbClr val="333333"/>
                </a:solidFill>
                <a:effectLst/>
                <a:highlight>
                  <a:srgbClr val="FFFFFF"/>
                </a:highlight>
                <a:latin typeface="opensanshebrew-regular-webfont"/>
              </a:rPr>
              <a:t> ב ע"א כתב, שאפילו למ"ד קדושה ראשונה קידשה לשעתה ולא קידשה לעתיד לבוא </a:t>
            </a:r>
            <a:r>
              <a:rPr lang="he-IL" b="0" i="0" dirty="0" err="1">
                <a:solidFill>
                  <a:srgbClr val="333333"/>
                </a:solidFill>
                <a:effectLst/>
                <a:highlight>
                  <a:srgbClr val="FFFFFF"/>
                </a:highlight>
                <a:latin typeface="opensanshebrew-regular-webfont"/>
              </a:rPr>
              <a:t>לענין</a:t>
            </a:r>
            <a:r>
              <a:rPr lang="he-IL" b="0" i="0" dirty="0">
                <a:solidFill>
                  <a:srgbClr val="333333"/>
                </a:solidFill>
                <a:effectLst/>
                <a:highlight>
                  <a:srgbClr val="FFFFFF"/>
                </a:highlight>
                <a:latin typeface="opensanshebrew-regular-webfont"/>
              </a:rPr>
              <a:t> </a:t>
            </a:r>
            <a:r>
              <a:rPr lang="he-IL" b="0" i="0" dirty="0" err="1">
                <a:solidFill>
                  <a:srgbClr val="333333"/>
                </a:solidFill>
                <a:effectLst/>
                <a:highlight>
                  <a:srgbClr val="FFFFFF"/>
                </a:highlight>
                <a:latin typeface="opensanshebrew-regular-webfont"/>
              </a:rPr>
              <a:t>תרו"מ</a:t>
            </a:r>
            <a:r>
              <a:rPr lang="he-IL" b="0" i="0" dirty="0">
                <a:solidFill>
                  <a:srgbClr val="333333"/>
                </a:solidFill>
                <a:effectLst/>
                <a:highlight>
                  <a:srgbClr val="FFFFFF"/>
                </a:highlight>
                <a:latin typeface="opensanshebrew-regular-webfont"/>
              </a:rPr>
              <a:t>, אעפ"כ בחיבתה היא עומדת ובקדושתה </a:t>
            </a:r>
            <a:r>
              <a:rPr lang="he-IL" b="0" i="0" dirty="0" err="1">
                <a:solidFill>
                  <a:srgbClr val="333333"/>
                </a:solidFill>
                <a:effectLst/>
                <a:highlight>
                  <a:srgbClr val="FFFFFF"/>
                </a:highlight>
                <a:latin typeface="opensanshebrew-regular-webfont"/>
              </a:rPr>
              <a:t>לענין</a:t>
            </a:r>
            <a:r>
              <a:rPr lang="he-IL" b="0" i="0" dirty="0">
                <a:solidFill>
                  <a:srgbClr val="333333"/>
                </a:solidFill>
                <a:effectLst/>
                <a:highlight>
                  <a:srgbClr val="FFFFFF"/>
                </a:highlight>
                <a:latin typeface="opensanshebrew-regular-webfont"/>
              </a:rPr>
              <a:t> ישיבתה ודירתה. </a:t>
            </a:r>
            <a:endParaRPr lang="he-IL" dirty="0"/>
          </a:p>
        </p:txBody>
      </p:sp>
      <p:sp>
        <p:nvSpPr>
          <p:cNvPr id="4" name="מציין מיקום של מספר שקופית 3">
            <a:extLst>
              <a:ext uri="{FF2B5EF4-FFF2-40B4-BE49-F238E27FC236}">
                <a16:creationId xmlns:a16="http://schemas.microsoft.com/office/drawing/2014/main" id="{438BEDF4-41AA-6122-E624-8CE6CC8A083D}"/>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32787635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FBB4CE6-BA64-E7EE-EE7E-FB823CCCE649}"/>
              </a:ext>
            </a:extLst>
          </p:cNvPr>
          <p:cNvSpPr>
            <a:spLocks noGrp="1"/>
          </p:cNvSpPr>
          <p:nvPr>
            <p:ph type="title"/>
          </p:nvPr>
        </p:nvSpPr>
        <p:spPr/>
        <p:txBody>
          <a:bodyPr/>
          <a:lstStyle/>
          <a:p>
            <a:r>
              <a:rPr lang="he-IL" dirty="0"/>
              <a:t>שורש מחלוקת הראשונים</a:t>
            </a:r>
            <a:br>
              <a:rPr lang="he-IL" dirty="0"/>
            </a:br>
            <a:r>
              <a:rPr lang="he-IL" dirty="0"/>
              <a:t>לגבי קדושת עולי מצרים</a:t>
            </a:r>
          </a:p>
        </p:txBody>
      </p:sp>
      <p:sp>
        <p:nvSpPr>
          <p:cNvPr id="3" name="מציין מיקום תוכן 2">
            <a:extLst>
              <a:ext uri="{FF2B5EF4-FFF2-40B4-BE49-F238E27FC236}">
                <a16:creationId xmlns:a16="http://schemas.microsoft.com/office/drawing/2014/main" id="{EBE22FF9-D0BF-BD48-C2C6-F941E18B98D9}"/>
              </a:ext>
            </a:extLst>
          </p:cNvPr>
          <p:cNvSpPr>
            <a:spLocks noGrp="1"/>
          </p:cNvSpPr>
          <p:nvPr>
            <p:ph idx="1"/>
          </p:nvPr>
        </p:nvSpPr>
        <p:spPr/>
        <p:txBody>
          <a:bodyPr/>
          <a:lstStyle/>
          <a:p>
            <a:r>
              <a:rPr lang="he-IL" b="0" i="0" dirty="0">
                <a:solidFill>
                  <a:srgbClr val="333333"/>
                </a:solidFill>
                <a:effectLst/>
                <a:highlight>
                  <a:srgbClr val="FFFFFF"/>
                </a:highlight>
                <a:latin typeface="opensanshebrew-regular-webfont"/>
              </a:rPr>
              <a:t>כנראה מחלוקת עקרונית היא בין הראשונים </a:t>
            </a:r>
            <a:r>
              <a:rPr lang="he-IL" b="0" i="0" dirty="0" err="1">
                <a:solidFill>
                  <a:srgbClr val="333333"/>
                </a:solidFill>
                <a:effectLst/>
                <a:highlight>
                  <a:srgbClr val="FFFFFF"/>
                </a:highlight>
                <a:latin typeface="opensanshebrew-regular-webfont"/>
              </a:rPr>
              <a:t>בענין</a:t>
            </a:r>
            <a:r>
              <a:rPr lang="he-IL" b="0" i="0" dirty="0">
                <a:solidFill>
                  <a:srgbClr val="333333"/>
                </a:solidFill>
                <a:effectLst/>
                <a:highlight>
                  <a:srgbClr val="FFFFFF"/>
                </a:highlight>
                <a:latin typeface="opensanshebrew-regular-webfont"/>
              </a:rPr>
              <a:t> זה: הרמב"ן, </a:t>
            </a:r>
            <a:r>
              <a:rPr lang="he-IL" b="0" i="0" dirty="0" err="1">
                <a:solidFill>
                  <a:srgbClr val="333333"/>
                </a:solidFill>
                <a:effectLst/>
                <a:highlight>
                  <a:srgbClr val="FFFFFF"/>
                </a:highlight>
                <a:latin typeface="opensanshebrew-regular-webfont"/>
              </a:rPr>
              <a:t>הכפו"פ</a:t>
            </a:r>
            <a:r>
              <a:rPr lang="he-IL" b="0" i="0" dirty="0">
                <a:solidFill>
                  <a:srgbClr val="333333"/>
                </a:solidFill>
                <a:effectLst/>
                <a:highlight>
                  <a:srgbClr val="FFFFFF"/>
                </a:highlight>
                <a:latin typeface="opensanshebrew-regular-webfont"/>
              </a:rPr>
              <a:t>, </a:t>
            </a:r>
            <a:r>
              <a:rPr lang="he-IL" b="0" i="0" dirty="0" err="1">
                <a:solidFill>
                  <a:srgbClr val="333333"/>
                </a:solidFill>
                <a:effectLst/>
                <a:highlight>
                  <a:srgbClr val="FFFFFF"/>
                </a:highlight>
                <a:latin typeface="opensanshebrew-regular-webfont"/>
              </a:rPr>
              <a:t>והתוס</a:t>
            </a:r>
            <a:r>
              <a:rPr lang="he-IL" b="0" i="0" dirty="0">
                <a:solidFill>
                  <a:srgbClr val="333333"/>
                </a:solidFill>
                <a:effectLst/>
                <a:highlight>
                  <a:srgbClr val="FFFFFF"/>
                </a:highlight>
                <a:latin typeface="opensanshebrew-regular-webfont"/>
              </a:rPr>
              <a:t>' </a:t>
            </a:r>
            <a:r>
              <a:rPr lang="he-IL" b="0" i="0" dirty="0" err="1">
                <a:solidFill>
                  <a:srgbClr val="333333"/>
                </a:solidFill>
                <a:effectLst/>
                <a:highlight>
                  <a:srgbClr val="FFFFFF"/>
                </a:highlight>
                <a:latin typeface="opensanshebrew-regular-webfont"/>
              </a:rPr>
              <a:t>רי"ד</a:t>
            </a:r>
            <a:r>
              <a:rPr lang="he-IL" b="0" i="0" dirty="0">
                <a:solidFill>
                  <a:srgbClr val="333333"/>
                </a:solidFill>
                <a:effectLst/>
                <a:highlight>
                  <a:srgbClr val="FFFFFF"/>
                </a:highlight>
                <a:latin typeface="opensanshebrew-regular-webfont"/>
              </a:rPr>
              <a:t> (הסובר אף הוא שעכו </a:t>
            </a:r>
            <a:r>
              <a:rPr lang="he-IL" b="0" i="0" dirty="0" err="1">
                <a:solidFill>
                  <a:srgbClr val="333333"/>
                </a:solidFill>
                <a:effectLst/>
                <a:highlight>
                  <a:srgbClr val="FFFFFF"/>
                </a:highlight>
                <a:latin typeface="opensanshebrew-regular-webfont"/>
              </a:rPr>
              <a:t>נתקדשה</a:t>
            </a:r>
            <a:r>
              <a:rPr lang="he-IL" b="0" i="0" dirty="0">
                <a:solidFill>
                  <a:srgbClr val="333333"/>
                </a:solidFill>
                <a:effectLst/>
                <a:highlight>
                  <a:srgbClr val="FFFFFF"/>
                </a:highlight>
                <a:latin typeface="opensanshebrew-regular-webfont"/>
              </a:rPr>
              <a:t> ע"י עולי מצרים) סוברים שמצות ישיבת הארץ אינה תלויה בכיבוש ולא במצוות התלויות בארץ, אלא בקדושתה העצמית של א"י. </a:t>
            </a:r>
          </a:p>
          <a:p>
            <a:r>
              <a:rPr lang="he-IL" b="0" i="0" dirty="0">
                <a:solidFill>
                  <a:srgbClr val="333333"/>
                </a:solidFill>
                <a:effectLst/>
                <a:highlight>
                  <a:srgbClr val="FFFFFF"/>
                </a:highlight>
                <a:latin typeface="opensanshebrew-regular-webfont"/>
              </a:rPr>
              <a:t>דעת התוספות, </a:t>
            </a:r>
            <a:r>
              <a:rPr lang="he-IL" b="0" i="0" dirty="0" err="1">
                <a:solidFill>
                  <a:srgbClr val="333333"/>
                </a:solidFill>
                <a:effectLst/>
                <a:highlight>
                  <a:srgbClr val="FFFFFF"/>
                </a:highlight>
                <a:latin typeface="opensanshebrew-regular-webfont"/>
              </a:rPr>
              <a:t>הרשב"א</a:t>
            </a:r>
            <a:r>
              <a:rPr lang="he-IL" b="0" i="0" dirty="0">
                <a:solidFill>
                  <a:srgbClr val="333333"/>
                </a:solidFill>
                <a:effectLst/>
                <a:highlight>
                  <a:srgbClr val="FFFFFF"/>
                </a:highlight>
                <a:latin typeface="opensanshebrew-regular-webfont"/>
              </a:rPr>
              <a:t> </a:t>
            </a:r>
            <a:r>
              <a:rPr lang="he-IL" b="0" i="0" dirty="0" err="1">
                <a:solidFill>
                  <a:srgbClr val="333333"/>
                </a:solidFill>
                <a:effectLst/>
                <a:highlight>
                  <a:srgbClr val="FFFFFF"/>
                </a:highlight>
                <a:latin typeface="opensanshebrew-regular-webfont"/>
              </a:rPr>
              <a:t>והר"ן</a:t>
            </a:r>
            <a:r>
              <a:rPr lang="he-IL" b="0" i="0" dirty="0">
                <a:solidFill>
                  <a:srgbClr val="333333"/>
                </a:solidFill>
                <a:effectLst/>
                <a:highlight>
                  <a:srgbClr val="FFFFFF"/>
                </a:highlight>
                <a:latin typeface="opensanshebrew-regular-webfont"/>
              </a:rPr>
              <a:t> (שאף הם סוברים </a:t>
            </a:r>
            <a:r>
              <a:rPr lang="he-IL" b="0" i="0" dirty="0" err="1">
                <a:solidFill>
                  <a:srgbClr val="333333"/>
                </a:solidFill>
                <a:effectLst/>
                <a:highlight>
                  <a:srgbClr val="FFFFFF"/>
                </a:highlight>
                <a:latin typeface="opensanshebrew-regular-webfont"/>
              </a:rPr>
              <a:t>כהתוס</a:t>
            </a:r>
            <a:r>
              <a:rPr lang="he-IL" b="0" i="0" dirty="0">
                <a:solidFill>
                  <a:srgbClr val="333333"/>
                </a:solidFill>
                <a:effectLst/>
                <a:highlight>
                  <a:srgbClr val="FFFFFF"/>
                </a:highlight>
                <a:latin typeface="opensanshebrew-regular-webfont"/>
              </a:rPr>
              <a:t>') שמצות ישיבת הארץ תלויה בכיבוש ובמצוות התלויות בארץ. </a:t>
            </a:r>
          </a:p>
          <a:p>
            <a:endParaRPr lang="he-IL" dirty="0"/>
          </a:p>
        </p:txBody>
      </p:sp>
      <p:sp>
        <p:nvSpPr>
          <p:cNvPr id="4" name="מציין מיקום של מספר שקופית 3">
            <a:extLst>
              <a:ext uri="{FF2B5EF4-FFF2-40B4-BE49-F238E27FC236}">
                <a16:creationId xmlns:a16="http://schemas.microsoft.com/office/drawing/2014/main" id="{20A4316E-79F2-19A9-DDFF-03038BF44A1C}"/>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8796521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9ADFE4-56DF-CE12-CA76-2D479F31994C}"/>
              </a:ext>
            </a:extLst>
          </p:cNvPr>
          <p:cNvSpPr>
            <a:spLocks noGrp="1"/>
          </p:cNvSpPr>
          <p:nvPr>
            <p:ph type="title"/>
          </p:nvPr>
        </p:nvSpPr>
        <p:spPr/>
        <p:txBody>
          <a:bodyPr/>
          <a:lstStyle/>
          <a:p>
            <a:r>
              <a:rPr lang="he-IL" dirty="0"/>
              <a:t>אמצעי או מטרה</a:t>
            </a:r>
          </a:p>
        </p:txBody>
      </p:sp>
      <p:sp>
        <p:nvSpPr>
          <p:cNvPr id="3" name="מציין מיקום תוכן 2">
            <a:extLst>
              <a:ext uri="{FF2B5EF4-FFF2-40B4-BE49-F238E27FC236}">
                <a16:creationId xmlns:a16="http://schemas.microsoft.com/office/drawing/2014/main" id="{41102591-8FC5-EDEC-E145-DF7CA9362AC8}"/>
              </a:ext>
            </a:extLst>
          </p:cNvPr>
          <p:cNvSpPr>
            <a:spLocks noGrp="1"/>
          </p:cNvSpPr>
          <p:nvPr>
            <p:ph idx="1"/>
          </p:nvPr>
        </p:nvSpPr>
        <p:spPr/>
        <p:txBody>
          <a:bodyPr/>
          <a:lstStyle/>
          <a:p>
            <a:r>
              <a:rPr lang="he-IL" b="0" i="0" dirty="0">
                <a:solidFill>
                  <a:srgbClr val="333333"/>
                </a:solidFill>
                <a:effectLst/>
                <a:highlight>
                  <a:srgbClr val="FFFFFF"/>
                </a:highlight>
                <a:latin typeface="opensanshebrew-regular-webfont"/>
              </a:rPr>
              <a:t>ועי' בית-הלוי סוף </a:t>
            </a:r>
            <a:r>
              <a:rPr lang="he-IL" b="0" i="0" dirty="0" err="1">
                <a:solidFill>
                  <a:srgbClr val="333333"/>
                </a:solidFill>
                <a:effectLst/>
                <a:highlight>
                  <a:srgbClr val="FFFFFF"/>
                </a:highlight>
                <a:latin typeface="opensanshebrew-regular-webfont"/>
              </a:rPr>
              <a:t>ח"ב</a:t>
            </a:r>
            <a:r>
              <a:rPr lang="he-IL" b="0" i="0" dirty="0">
                <a:solidFill>
                  <a:srgbClr val="333333"/>
                </a:solidFill>
                <a:effectLst/>
                <a:highlight>
                  <a:srgbClr val="FFFFFF"/>
                </a:highlight>
                <a:latin typeface="opensanshebrew-regular-webfont"/>
              </a:rPr>
              <a:t> שתלה בשאלה זו, אם </a:t>
            </a:r>
            <a:r>
              <a:rPr lang="he-IL" b="1" i="0" dirty="0">
                <a:solidFill>
                  <a:srgbClr val="333333"/>
                </a:solidFill>
                <a:effectLst/>
                <a:highlight>
                  <a:srgbClr val="FFFFFF"/>
                </a:highlight>
                <a:latin typeface="opensanshebrew-regular-webfont"/>
              </a:rPr>
              <a:t>ישיבת הארץ היא מצוה עצמית </a:t>
            </a:r>
          </a:p>
          <a:p>
            <a:r>
              <a:rPr lang="he-IL" b="0" i="0" dirty="0">
                <a:solidFill>
                  <a:srgbClr val="333333"/>
                </a:solidFill>
                <a:effectLst/>
                <a:highlight>
                  <a:srgbClr val="FFFFFF"/>
                </a:highlight>
                <a:latin typeface="opensanshebrew-regular-webfont"/>
              </a:rPr>
              <a:t>או </a:t>
            </a:r>
            <a:r>
              <a:rPr lang="he-IL" b="1" i="0" dirty="0">
                <a:solidFill>
                  <a:srgbClr val="333333"/>
                </a:solidFill>
                <a:effectLst/>
                <a:highlight>
                  <a:srgbClr val="FFFFFF"/>
                </a:highlight>
                <a:latin typeface="opensanshebrew-regular-webfont"/>
              </a:rPr>
              <a:t>אמצעי לקיום המצוות </a:t>
            </a:r>
            <a:r>
              <a:rPr lang="he-IL" b="0" i="0" dirty="0">
                <a:solidFill>
                  <a:srgbClr val="333333"/>
                </a:solidFill>
                <a:effectLst/>
                <a:highlight>
                  <a:srgbClr val="FFFFFF"/>
                </a:highlight>
                <a:latin typeface="opensanshebrew-regular-webfont"/>
              </a:rPr>
              <a:t>התלויות בה,. </a:t>
            </a:r>
          </a:p>
          <a:p>
            <a:r>
              <a:rPr lang="he-IL" dirty="0">
                <a:solidFill>
                  <a:srgbClr val="333333"/>
                </a:solidFill>
                <a:highlight>
                  <a:srgbClr val="FFFFFF"/>
                </a:highlight>
                <a:latin typeface="opensanshebrew-regular-webfont"/>
              </a:rPr>
              <a:t>בזה גם יהיה תלוי – מה טעם האיסור לצאת מהארץ? </a:t>
            </a:r>
          </a:p>
          <a:p>
            <a:r>
              <a:rPr lang="he-IL" b="0" i="0" dirty="0">
                <a:solidFill>
                  <a:srgbClr val="202124"/>
                </a:solidFill>
                <a:effectLst/>
                <a:highlight>
                  <a:srgbClr val="FFFFFF"/>
                </a:highlight>
                <a:latin typeface="Google Sans"/>
              </a:rPr>
              <a:t>לפי </a:t>
            </a:r>
            <a:r>
              <a:rPr lang="he-IL" b="0" i="0" dirty="0" err="1">
                <a:solidFill>
                  <a:srgbClr val="202124"/>
                </a:solidFill>
                <a:effectLst/>
                <a:highlight>
                  <a:srgbClr val="FFFFFF"/>
                </a:highlight>
                <a:latin typeface="Google Sans"/>
              </a:rPr>
              <a:t>הרשב"ם</a:t>
            </a:r>
            <a:r>
              <a:rPr lang="he-IL" b="0" i="0" dirty="0">
                <a:solidFill>
                  <a:srgbClr val="202124"/>
                </a:solidFill>
                <a:effectLst/>
                <a:highlight>
                  <a:srgbClr val="FFFFFF"/>
                </a:highlight>
                <a:latin typeface="Google Sans"/>
              </a:rPr>
              <a:t> ורבינו חיים הכהן הטעם לאיסור היציאה הוא משום שהיוצא מפקיע את עצמו מקיום המצוות התלויות בארץ, </a:t>
            </a:r>
          </a:p>
          <a:p>
            <a:r>
              <a:rPr lang="he-IL" b="0" i="0" dirty="0">
                <a:solidFill>
                  <a:srgbClr val="202124"/>
                </a:solidFill>
                <a:effectLst/>
                <a:highlight>
                  <a:srgbClr val="FFFFFF"/>
                </a:highlight>
                <a:latin typeface="Google Sans"/>
              </a:rPr>
              <a:t>ואילו לפי הרמב"ן נובע האיסור מקדושתה העצמית של ארץ </a:t>
            </a:r>
            <a:r>
              <a:rPr lang="he-IL" b="0" i="0" dirty="0">
                <a:solidFill>
                  <a:srgbClr val="040C28"/>
                </a:solidFill>
                <a:effectLst/>
                <a:latin typeface="Google Sans"/>
              </a:rPr>
              <a:t>ישראל</a:t>
            </a:r>
            <a:r>
              <a:rPr lang="he-IL" b="0" i="0" dirty="0">
                <a:solidFill>
                  <a:srgbClr val="202124"/>
                </a:solidFill>
                <a:effectLst/>
                <a:highlight>
                  <a:srgbClr val="FFFFFF"/>
                </a:highlight>
                <a:latin typeface="Google Sans"/>
              </a:rPr>
              <a:t>, ללא קשר לשאלה האם אפשר לקיים בה מצות התלויות בארץ או לא.</a:t>
            </a:r>
          </a:p>
          <a:p>
            <a:r>
              <a:rPr lang="he-IL" dirty="0">
                <a:solidFill>
                  <a:srgbClr val="202124"/>
                </a:solidFill>
                <a:highlight>
                  <a:srgbClr val="FFFFFF"/>
                </a:highlight>
                <a:latin typeface="Google Sans"/>
              </a:rPr>
              <a:t>בזה נבין את השיטה </a:t>
            </a:r>
            <a:r>
              <a:rPr lang="he-IL" dirty="0" err="1">
                <a:solidFill>
                  <a:srgbClr val="202124"/>
                </a:solidFill>
                <a:highlight>
                  <a:srgbClr val="FFFFFF"/>
                </a:highlight>
                <a:latin typeface="Google Sans"/>
              </a:rPr>
              <a:t>שלר</a:t>
            </a:r>
            <a:r>
              <a:rPr lang="he-IL" dirty="0">
                <a:solidFill>
                  <a:srgbClr val="202124"/>
                </a:solidFill>
                <a:highlight>
                  <a:srgbClr val="FFFFFF"/>
                </a:highlight>
                <a:latin typeface="Google Sans"/>
              </a:rPr>
              <a:t>' חיים כהן</a:t>
            </a:r>
          </a:p>
          <a:p>
            <a:r>
              <a:rPr lang="he-IL" b="1" i="0" dirty="0">
                <a:solidFill>
                  <a:srgbClr val="202122"/>
                </a:solidFill>
                <a:effectLst/>
                <a:highlight>
                  <a:srgbClr val="FFFFFF"/>
                </a:highlight>
                <a:latin typeface="Arial" panose="020B0604020202020204" pitchFamily="34" charset="0"/>
              </a:rPr>
              <a:t>רבינו חיים </a:t>
            </a:r>
            <a:r>
              <a:rPr lang="he-IL" b="1" i="0" dirty="0" err="1">
                <a:solidFill>
                  <a:srgbClr val="202122"/>
                </a:solidFill>
                <a:effectLst/>
                <a:highlight>
                  <a:srgbClr val="FFFFFF"/>
                </a:highlight>
                <a:latin typeface="Arial" panose="020B0604020202020204" pitchFamily="34" charset="0"/>
              </a:rPr>
              <a:t>ב"ר</a:t>
            </a:r>
            <a:r>
              <a:rPr lang="he-IL" b="1" i="0" dirty="0">
                <a:solidFill>
                  <a:srgbClr val="202122"/>
                </a:solidFill>
                <a:effectLst/>
                <a:highlight>
                  <a:srgbClr val="FFFFFF"/>
                </a:highlight>
                <a:latin typeface="Arial" panose="020B0604020202020204" pitchFamily="34" charset="0"/>
              </a:rPr>
              <a:t> חננאל הכהן</a:t>
            </a:r>
            <a:r>
              <a:rPr lang="he-IL" b="0" i="0" dirty="0">
                <a:solidFill>
                  <a:srgbClr val="202122"/>
                </a:solidFill>
                <a:effectLst/>
                <a:highlight>
                  <a:srgbClr val="FFFFFF"/>
                </a:highlight>
                <a:latin typeface="Arial" panose="020B0604020202020204" pitchFamily="34" charset="0"/>
              </a:rPr>
              <a:t>- היה מ</a:t>
            </a:r>
            <a:r>
              <a:rPr lang="he-IL" b="0" i="0" u="none" strike="noStrike" dirty="0">
                <a:solidFill>
                  <a:srgbClr val="0645AD"/>
                </a:solidFill>
                <a:effectLst/>
                <a:highlight>
                  <a:srgbClr val="FFFFFF"/>
                </a:highlight>
                <a:latin typeface="Arial" panose="020B0604020202020204" pitchFamily="34" charset="0"/>
                <a:hlinkClick r:id="rId2" tooltip="בעלי התוספות"/>
              </a:rPr>
              <a:t>בעלי התוספות</a:t>
            </a:r>
            <a:r>
              <a:rPr lang="he-IL" b="0" i="0" dirty="0">
                <a:solidFill>
                  <a:srgbClr val="202122"/>
                </a:solidFill>
                <a:effectLst/>
                <a:highlight>
                  <a:srgbClr val="FFFFFF"/>
                </a:highlight>
                <a:latin typeface="Arial" panose="020B0604020202020204" pitchFamily="34" charset="0"/>
              </a:rPr>
              <a:t> בצרפת בסביבות שנת </a:t>
            </a:r>
            <a:r>
              <a:rPr lang="he-IL" b="0" i="0" dirty="0" err="1">
                <a:solidFill>
                  <a:srgbClr val="202122"/>
                </a:solidFill>
                <a:effectLst/>
                <a:highlight>
                  <a:srgbClr val="FFFFFF"/>
                </a:highlight>
                <a:latin typeface="Arial" panose="020B0604020202020204" pitchFamily="34" charset="0"/>
              </a:rPr>
              <a:t>ד'תתק"כ</a:t>
            </a:r>
            <a:r>
              <a:rPr lang="he-IL" b="0" i="0" dirty="0">
                <a:solidFill>
                  <a:srgbClr val="202122"/>
                </a:solidFill>
                <a:effectLst/>
                <a:highlight>
                  <a:srgbClr val="FFFFFF"/>
                </a:highlight>
                <a:latin typeface="Arial" panose="020B0604020202020204" pitchFamily="34" charset="0"/>
              </a:rPr>
              <a:t>. תלמידו של </a:t>
            </a:r>
            <a:r>
              <a:rPr lang="he-IL" b="0" i="0" u="none" strike="noStrike" dirty="0">
                <a:solidFill>
                  <a:srgbClr val="0645AD"/>
                </a:solidFill>
                <a:effectLst/>
                <a:highlight>
                  <a:srgbClr val="FFFFFF"/>
                </a:highlight>
                <a:latin typeface="Arial" panose="020B0604020202020204" pitchFamily="34" charset="0"/>
                <a:hlinkClick r:id="rId3" tooltip="רבנו תם"/>
              </a:rPr>
              <a:t>רבנו תם</a:t>
            </a:r>
            <a:r>
              <a:rPr lang="he-IL" b="0" i="0" dirty="0">
                <a:solidFill>
                  <a:srgbClr val="202122"/>
                </a:solidFill>
                <a:effectLst/>
                <a:highlight>
                  <a:srgbClr val="FFFFFF"/>
                </a:highlight>
                <a:latin typeface="Arial" panose="020B0604020202020204" pitchFamily="34" charset="0"/>
              </a:rPr>
              <a:t>. שמו הובא כמה פעמים ב</a:t>
            </a:r>
            <a:r>
              <a:rPr lang="he-IL" b="0" i="0" u="none" strike="noStrike" dirty="0">
                <a:solidFill>
                  <a:srgbClr val="0645AD"/>
                </a:solidFill>
                <a:effectLst/>
                <a:highlight>
                  <a:srgbClr val="FFFFFF"/>
                </a:highlight>
                <a:latin typeface="Arial" panose="020B0604020202020204" pitchFamily="34" charset="0"/>
                <a:hlinkClick r:id="rId4" tooltip="תוספות"/>
              </a:rPr>
              <a:t>תוספות</a:t>
            </a:r>
            <a:r>
              <a:rPr lang="he-IL" b="0" i="0" dirty="0">
                <a:solidFill>
                  <a:srgbClr val="202122"/>
                </a:solidFill>
                <a:effectLst/>
                <a:highlight>
                  <a:srgbClr val="FFFFFF"/>
                </a:highlight>
                <a:latin typeface="Arial" panose="020B0604020202020204" pitchFamily="34" charset="0"/>
              </a:rPr>
              <a:t> שלנו, וכן מצוטט כמה פעמים על ידי נכדו </a:t>
            </a:r>
            <a:r>
              <a:rPr lang="he-IL" b="0" i="0" u="none" strike="noStrike" dirty="0">
                <a:solidFill>
                  <a:srgbClr val="0645AD"/>
                </a:solidFill>
                <a:effectLst/>
                <a:highlight>
                  <a:srgbClr val="FFFFFF"/>
                </a:highlight>
                <a:latin typeface="Arial" panose="020B0604020202020204" pitchFamily="34" charset="0"/>
                <a:hlinkClick r:id="rId5" tooltip="רבי משה מקוצי"/>
              </a:rPr>
              <a:t>רבי משה מקוצי</a:t>
            </a:r>
            <a:r>
              <a:rPr lang="he-IL" b="0" i="0" dirty="0">
                <a:solidFill>
                  <a:srgbClr val="202122"/>
                </a:solidFill>
                <a:effectLst/>
                <a:highlight>
                  <a:srgbClr val="FFFFFF"/>
                </a:highlight>
                <a:latin typeface="Arial" panose="020B0604020202020204" pitchFamily="34" charset="0"/>
              </a:rPr>
              <a:t> ב</a:t>
            </a:r>
            <a:r>
              <a:rPr lang="he-IL" b="0" i="0" u="sng" dirty="0">
                <a:solidFill>
                  <a:srgbClr val="BA0000"/>
                </a:solidFill>
                <a:effectLst/>
                <a:highlight>
                  <a:srgbClr val="FFFFFF"/>
                </a:highlight>
                <a:latin typeface="Arial" panose="020B0604020202020204" pitchFamily="34" charset="0"/>
                <a:hlinkClick r:id="rId6" tooltip="ספר מצוות גדול (הדף אינו קיים)"/>
              </a:rPr>
              <a:t>ספר מצוות גדול</a:t>
            </a:r>
            <a:r>
              <a:rPr lang="he-IL" b="0" i="0" dirty="0">
                <a:solidFill>
                  <a:srgbClr val="202122"/>
                </a:solidFill>
                <a:effectLst/>
                <a:highlight>
                  <a:srgbClr val="FFFFFF"/>
                </a:highlight>
                <a:latin typeface="Arial" panose="020B0604020202020204" pitchFamily="34" charset="0"/>
              </a:rPr>
              <a:t>- </a:t>
            </a:r>
            <a:r>
              <a:rPr lang="he-IL" b="0" i="0" dirty="0" err="1">
                <a:solidFill>
                  <a:srgbClr val="202122"/>
                </a:solidFill>
                <a:effectLst/>
                <a:highlight>
                  <a:srgbClr val="FFFFFF"/>
                </a:highlight>
                <a:latin typeface="Arial" panose="020B0604020202020204" pitchFamily="34" charset="0"/>
              </a:rPr>
              <a:t>סמ"ג</a:t>
            </a:r>
            <a:r>
              <a:rPr lang="he-IL" b="0" i="0" dirty="0">
                <a:solidFill>
                  <a:srgbClr val="202122"/>
                </a:solidFill>
                <a:effectLst/>
                <a:highlight>
                  <a:srgbClr val="FFFFFF"/>
                </a:highlight>
                <a:latin typeface="Arial" panose="020B0604020202020204" pitchFamily="34" charset="0"/>
              </a:rPr>
              <a:t>. מכונה לפעמים רבי חיים כהן גדול. נודע בעיקר בגלל שיטתו </a:t>
            </a:r>
            <a:r>
              <a:rPr lang="he-IL" b="0" i="0" dirty="0" err="1">
                <a:solidFill>
                  <a:srgbClr val="202122"/>
                </a:solidFill>
                <a:effectLst/>
                <a:highlight>
                  <a:srgbClr val="FFFFFF"/>
                </a:highlight>
                <a:latin typeface="Arial" panose="020B0604020202020204" pitchFamily="34" charset="0"/>
              </a:rPr>
              <a:t>בענין</a:t>
            </a:r>
            <a:r>
              <a:rPr lang="he-IL" b="0" i="0" dirty="0">
                <a:solidFill>
                  <a:srgbClr val="202122"/>
                </a:solidFill>
                <a:effectLst/>
                <a:highlight>
                  <a:srgbClr val="FFFFFF"/>
                </a:highlight>
                <a:latin typeface="Arial" panose="020B0604020202020204" pitchFamily="34" charset="0"/>
              </a:rPr>
              <a:t> מצוות </a:t>
            </a:r>
            <a:r>
              <a:rPr lang="he-IL" b="0" i="0" u="none" strike="noStrike" dirty="0">
                <a:solidFill>
                  <a:srgbClr val="0645AD"/>
                </a:solidFill>
                <a:effectLst/>
                <a:highlight>
                  <a:srgbClr val="FFFFFF"/>
                </a:highlight>
                <a:latin typeface="Arial" panose="020B0604020202020204" pitchFamily="34" charset="0"/>
                <a:hlinkClick r:id="rId7" tooltip="ישוב ארץ ישראל"/>
              </a:rPr>
              <a:t>ישוב ארץ ישראל</a:t>
            </a:r>
            <a:r>
              <a:rPr lang="he-IL" b="0" i="0" dirty="0">
                <a:solidFill>
                  <a:srgbClr val="202122"/>
                </a:solidFill>
                <a:effectLst/>
                <a:highlight>
                  <a:srgbClr val="FFFFFF"/>
                </a:highlight>
                <a:latin typeface="Arial" panose="020B0604020202020204" pitchFamily="34" charset="0"/>
              </a:rPr>
              <a:t>: "והיה אומר רבינו חיים </a:t>
            </a:r>
            <a:r>
              <a:rPr lang="he-IL" b="0" i="0" dirty="0" err="1">
                <a:solidFill>
                  <a:srgbClr val="202122"/>
                </a:solidFill>
                <a:effectLst/>
                <a:highlight>
                  <a:srgbClr val="FFFFFF"/>
                </a:highlight>
                <a:latin typeface="Arial" panose="020B0604020202020204" pitchFamily="34" charset="0"/>
              </a:rPr>
              <a:t>דעכשיו</a:t>
            </a:r>
            <a:r>
              <a:rPr lang="he-IL" b="0" i="0" dirty="0">
                <a:solidFill>
                  <a:srgbClr val="202122"/>
                </a:solidFill>
                <a:effectLst/>
                <a:highlight>
                  <a:srgbClr val="FFFFFF"/>
                </a:highlight>
                <a:latin typeface="Arial" panose="020B0604020202020204" pitchFamily="34" charset="0"/>
              </a:rPr>
              <a:t> אינו מצוה לדור ב</a:t>
            </a:r>
            <a:r>
              <a:rPr lang="he-IL" b="0" i="0" u="none" strike="noStrike" dirty="0">
                <a:solidFill>
                  <a:srgbClr val="0645AD"/>
                </a:solidFill>
                <a:effectLst/>
                <a:highlight>
                  <a:srgbClr val="FFFFFF"/>
                </a:highlight>
                <a:latin typeface="Arial" panose="020B0604020202020204" pitchFamily="34" charset="0"/>
                <a:hlinkClick r:id="rId8" tooltip="ארץ ישראל"/>
              </a:rPr>
              <a:t>ארץ ישראל</a:t>
            </a:r>
            <a:r>
              <a:rPr lang="he-IL" b="0" i="0" dirty="0">
                <a:solidFill>
                  <a:srgbClr val="202122"/>
                </a:solidFill>
                <a:effectLst/>
                <a:highlight>
                  <a:srgbClr val="FFFFFF"/>
                </a:highlight>
                <a:latin typeface="Arial" panose="020B0604020202020204" pitchFamily="34" charset="0"/>
              </a:rPr>
              <a:t> כי יש כמה </a:t>
            </a:r>
            <a:r>
              <a:rPr lang="he-IL" b="0" i="0" u="none" strike="noStrike" dirty="0">
                <a:solidFill>
                  <a:srgbClr val="0645AD"/>
                </a:solidFill>
                <a:effectLst/>
                <a:highlight>
                  <a:srgbClr val="FFFFFF"/>
                </a:highlight>
                <a:latin typeface="Arial" panose="020B0604020202020204" pitchFamily="34" charset="0"/>
                <a:hlinkClick r:id="rId9" tooltip="מצוות התלויות בארץ"/>
              </a:rPr>
              <a:t>מצוות התלויות בארץ</a:t>
            </a:r>
            <a:r>
              <a:rPr lang="he-IL" b="0" i="0" dirty="0">
                <a:solidFill>
                  <a:srgbClr val="202122"/>
                </a:solidFill>
                <a:effectLst/>
                <a:highlight>
                  <a:srgbClr val="FFFFFF"/>
                </a:highlight>
                <a:latin typeface="Arial" panose="020B0604020202020204" pitchFamily="34" charset="0"/>
              </a:rPr>
              <a:t> וכמה עונשין </a:t>
            </a:r>
            <a:r>
              <a:rPr lang="he-IL" b="0" i="0" dirty="0" err="1">
                <a:solidFill>
                  <a:srgbClr val="202122"/>
                </a:solidFill>
                <a:effectLst/>
                <a:highlight>
                  <a:srgbClr val="FFFFFF"/>
                </a:highlight>
                <a:latin typeface="Arial" panose="020B0604020202020204" pitchFamily="34" charset="0"/>
              </a:rPr>
              <a:t>דאין</a:t>
            </a:r>
            <a:r>
              <a:rPr lang="he-IL" b="0" i="0" dirty="0">
                <a:solidFill>
                  <a:srgbClr val="202122"/>
                </a:solidFill>
                <a:effectLst/>
                <a:highlight>
                  <a:srgbClr val="FFFFFF"/>
                </a:highlight>
                <a:latin typeface="Arial" panose="020B0604020202020204" pitchFamily="34" charset="0"/>
              </a:rPr>
              <a:t> אנו </a:t>
            </a:r>
            <a:r>
              <a:rPr lang="he-IL" b="0" i="0" dirty="0" err="1">
                <a:solidFill>
                  <a:srgbClr val="202122"/>
                </a:solidFill>
                <a:effectLst/>
                <a:highlight>
                  <a:srgbClr val="FFFFFF"/>
                </a:highlight>
                <a:latin typeface="Arial" panose="020B0604020202020204" pitchFamily="34" charset="0"/>
              </a:rPr>
              <a:t>יכולין</a:t>
            </a:r>
            <a:r>
              <a:rPr lang="he-IL" b="0" i="0" dirty="0">
                <a:solidFill>
                  <a:srgbClr val="202122"/>
                </a:solidFill>
                <a:effectLst/>
                <a:highlight>
                  <a:srgbClr val="FFFFFF"/>
                </a:highlight>
                <a:latin typeface="Arial" panose="020B0604020202020204" pitchFamily="34" charset="0"/>
              </a:rPr>
              <a:t> ליזהר בהם ולעמוד עליהם" </a:t>
            </a:r>
            <a:r>
              <a:rPr lang="he-IL" b="0" i="0" dirty="0">
                <a:solidFill>
                  <a:srgbClr val="797979"/>
                </a:solidFill>
                <a:effectLst/>
                <a:highlight>
                  <a:srgbClr val="FFFFFF"/>
                </a:highlight>
                <a:latin typeface="Arial" panose="020B0604020202020204" pitchFamily="34" charset="0"/>
              </a:rPr>
              <a:t>(</a:t>
            </a:r>
            <a:r>
              <a:rPr lang="he-IL" b="0" i="0" u="none" strike="noStrike" dirty="0">
                <a:solidFill>
                  <a:srgbClr val="0645AD"/>
                </a:solidFill>
                <a:effectLst/>
                <a:highlight>
                  <a:srgbClr val="FFFFFF"/>
                </a:highlight>
                <a:latin typeface="Arial" panose="020B0604020202020204" pitchFamily="34" charset="0"/>
                <a:hlinkClick r:id="rId10" tooltip="Opens in a new window"/>
              </a:rPr>
              <a:t> תוספות כתובות קי </a:t>
            </a:r>
            <a:r>
              <a:rPr lang="he-IL" b="0" i="0" u="none" strike="noStrike" dirty="0" err="1">
                <a:solidFill>
                  <a:srgbClr val="0645AD"/>
                </a:solidFill>
                <a:effectLst/>
                <a:highlight>
                  <a:srgbClr val="FFFFFF"/>
                </a:highlight>
                <a:latin typeface="Arial" panose="020B0604020202020204" pitchFamily="34" charset="0"/>
                <a:hlinkClick r:id="rId10" tooltip="Opens in a new window"/>
              </a:rPr>
              <a:t>ע"ב</a:t>
            </a:r>
            <a:r>
              <a:rPr lang="he-IL" b="0" i="0">
                <a:solidFill>
                  <a:srgbClr val="797979"/>
                </a:solidFill>
                <a:effectLst/>
                <a:highlight>
                  <a:srgbClr val="FFFFFF"/>
                </a:highlight>
                <a:latin typeface="Arial" panose="020B0604020202020204" pitchFamily="34" charset="0"/>
              </a:rPr>
              <a:t>)</a:t>
            </a:r>
            <a:r>
              <a:rPr lang="he-IL" b="0" i="0">
                <a:solidFill>
                  <a:srgbClr val="202122"/>
                </a:solidFill>
                <a:effectLst/>
                <a:highlight>
                  <a:srgbClr val="FFFFFF"/>
                </a:highlight>
                <a:latin typeface="Arial" panose="020B0604020202020204" pitchFamily="34" charset="0"/>
              </a:rPr>
              <a:t>.</a:t>
            </a:r>
            <a:endParaRPr lang="he-IL" dirty="0"/>
          </a:p>
        </p:txBody>
      </p:sp>
      <p:sp>
        <p:nvSpPr>
          <p:cNvPr id="4" name="מציין מיקום של מספר שקופית 3">
            <a:extLst>
              <a:ext uri="{FF2B5EF4-FFF2-40B4-BE49-F238E27FC236}">
                <a16:creationId xmlns:a16="http://schemas.microsoft.com/office/drawing/2014/main" id="{3A0B9AF1-A78A-DD68-6390-6AA3970688CE}"/>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3729216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טיול לראש </a:t>
            </a:r>
            <a:r>
              <a:rPr lang="he-IL" dirty="0" err="1"/>
              <a:t>הניקרה</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0" i="0" dirty="0">
                <a:solidFill>
                  <a:srgbClr val="333333"/>
                </a:solidFill>
                <a:effectLst/>
                <a:highlight>
                  <a:srgbClr val="E1EBF2"/>
                </a:highlight>
                <a:latin typeface="Lucida Grande"/>
              </a:rPr>
              <a:t>ביה"ס "בית יעקב" באחת מהערים החרדיות שלח, לפני מספר שנים, להורי התלמידות בכיתות הגבוהות הודעה, ששימחה מאד את התלמידות הנרגשות, על טיול מתוכנן לראש הנקרה. התלמידות ספרו בקוצר רוח את הימים הספורים שעד הטיול הארוך והמעניין ואילו מספר הורים תהו, ואף פנו לפוסקי ההלכה: האם מותר לצאת לראש הנקרה? האם זהו לא "חוץ לארץ" מבחינה הלכתית? ואם זה "חוץ לארץ", האם ניתן לצאת למקום הקרוב לארץ ישראל?</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סיבת איסור יציאה מהארץ</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0" i="0" dirty="0">
                <a:solidFill>
                  <a:srgbClr val="333333"/>
                </a:solidFill>
                <a:effectLst/>
                <a:highlight>
                  <a:srgbClr val="E1EBF2"/>
                </a:highlight>
                <a:latin typeface="Lucida Grande"/>
              </a:rPr>
              <a:t>שמעתי </a:t>
            </a:r>
            <a:r>
              <a:rPr lang="he-IL" b="0" i="0" dirty="0" err="1">
                <a:solidFill>
                  <a:srgbClr val="333333"/>
                </a:solidFill>
                <a:effectLst/>
                <a:highlight>
                  <a:srgbClr val="E1EBF2"/>
                </a:highlight>
                <a:latin typeface="Lucida Grande"/>
              </a:rPr>
              <a:t>מהגרי"י</a:t>
            </a:r>
            <a:r>
              <a:rPr lang="he-IL" b="0" i="0" dirty="0">
                <a:solidFill>
                  <a:srgbClr val="333333"/>
                </a:solidFill>
                <a:effectLst/>
                <a:highlight>
                  <a:srgbClr val="E1EBF2"/>
                </a:highlight>
                <a:latin typeface="Lucida Grande"/>
              </a:rPr>
              <a:t> </a:t>
            </a:r>
            <a:r>
              <a:rPr lang="he-IL" b="0" i="0" dirty="0" err="1">
                <a:solidFill>
                  <a:srgbClr val="333333"/>
                </a:solidFill>
                <a:effectLst/>
                <a:highlight>
                  <a:srgbClr val="E1EBF2"/>
                </a:highlight>
                <a:latin typeface="Lucida Grande"/>
              </a:rPr>
              <a:t>נויבירט</a:t>
            </a:r>
            <a:r>
              <a:rPr lang="he-IL" b="0" i="0" dirty="0">
                <a:solidFill>
                  <a:srgbClr val="333333"/>
                </a:solidFill>
                <a:effectLst/>
                <a:highlight>
                  <a:srgbClr val="E1EBF2"/>
                </a:highlight>
                <a:latin typeface="Lucida Grande"/>
              </a:rPr>
              <a:t> זצוק"ל שמרן </a:t>
            </a:r>
            <a:r>
              <a:rPr lang="he-IL" b="0" i="0" dirty="0" err="1">
                <a:solidFill>
                  <a:srgbClr val="333333"/>
                </a:solidFill>
                <a:effectLst/>
                <a:highlight>
                  <a:srgbClr val="E1EBF2"/>
                </a:highlight>
                <a:latin typeface="Lucida Grande"/>
              </a:rPr>
              <a:t>הגרש"ז</a:t>
            </a:r>
            <a:r>
              <a:rPr lang="he-IL" b="0" i="0" dirty="0">
                <a:solidFill>
                  <a:srgbClr val="333333"/>
                </a:solidFill>
                <a:effectLst/>
                <a:highlight>
                  <a:srgbClr val="E1EBF2"/>
                </a:highlight>
                <a:latin typeface="Lucida Grande"/>
              </a:rPr>
              <a:t> </a:t>
            </a:r>
            <a:r>
              <a:rPr lang="he-IL" b="0" i="0" dirty="0" err="1">
                <a:solidFill>
                  <a:srgbClr val="333333"/>
                </a:solidFill>
                <a:effectLst/>
                <a:highlight>
                  <a:srgbClr val="E1EBF2"/>
                </a:highlight>
                <a:latin typeface="Lucida Grande"/>
              </a:rPr>
              <a:t>אוירבך</a:t>
            </a:r>
            <a:r>
              <a:rPr lang="he-IL" b="0" i="0" dirty="0">
                <a:solidFill>
                  <a:srgbClr val="333333"/>
                </a:solidFill>
                <a:effectLst/>
                <a:highlight>
                  <a:srgbClr val="E1EBF2"/>
                </a:highlight>
                <a:latin typeface="Lucida Grande"/>
              </a:rPr>
              <a:t> זצוק"ל התיר לצאת לטיול למקומות הסובבים את א"י. וזאת מדוע? </a:t>
            </a:r>
          </a:p>
          <a:p>
            <a:r>
              <a:rPr lang="he-IL" b="0" i="0" dirty="0">
                <a:solidFill>
                  <a:srgbClr val="333333"/>
                </a:solidFill>
                <a:effectLst/>
                <a:highlight>
                  <a:srgbClr val="E1EBF2"/>
                </a:highlight>
                <a:latin typeface="Lucida Grande"/>
              </a:rPr>
              <a:t>ישנם שהסבירו </a:t>
            </a:r>
            <a:r>
              <a:rPr lang="he-IL" b="0" i="0" dirty="0" err="1">
                <a:solidFill>
                  <a:srgbClr val="333333"/>
                </a:solidFill>
                <a:effectLst/>
                <a:highlight>
                  <a:srgbClr val="E1EBF2"/>
                </a:highlight>
                <a:latin typeface="Lucida Grande"/>
              </a:rPr>
              <a:t>שבודאי</a:t>
            </a:r>
            <a:r>
              <a:rPr lang="he-IL" b="0" i="0" dirty="0">
                <a:solidFill>
                  <a:srgbClr val="333333"/>
                </a:solidFill>
                <a:effectLst/>
                <a:highlight>
                  <a:srgbClr val="E1EBF2"/>
                </a:highlight>
                <a:latin typeface="Lucida Grande"/>
              </a:rPr>
              <a:t> שממידת חסידות שלא לצאת כלל מתחומי הארץ, גם למקום שכבשוהו עולי מצרים ולא כבשוהו עולי בבל (כמו ראש הנקרה), אך לא מסתבר לאסור מצד הדין לטייל ולשוב לארץ עוד באותו היום, </a:t>
            </a:r>
          </a:p>
          <a:p>
            <a:r>
              <a:rPr lang="he-IL" b="0" i="0" dirty="0">
                <a:solidFill>
                  <a:srgbClr val="333333"/>
                </a:solidFill>
                <a:effectLst/>
                <a:highlight>
                  <a:srgbClr val="E1EBF2"/>
                </a:highlight>
                <a:latin typeface="Lucida Grande"/>
              </a:rPr>
              <a:t>שהרי אם אסור לצאת מא"י לחו"ל </a:t>
            </a:r>
            <a:r>
              <a:rPr lang="he-IL" b="1" i="0" dirty="0">
                <a:solidFill>
                  <a:srgbClr val="333333"/>
                </a:solidFill>
                <a:effectLst/>
                <a:highlight>
                  <a:srgbClr val="E1EBF2"/>
                </a:highlight>
                <a:latin typeface="Lucida Grande"/>
              </a:rPr>
              <a:t>בגלל קדושת המצוות וקדושת א"י,</a:t>
            </a:r>
            <a:r>
              <a:rPr lang="he-IL" b="0" i="0" dirty="0">
                <a:solidFill>
                  <a:srgbClr val="333333"/>
                </a:solidFill>
                <a:effectLst/>
                <a:highlight>
                  <a:srgbClr val="E1EBF2"/>
                </a:highlight>
                <a:latin typeface="Lucida Grande"/>
              </a:rPr>
              <a:t> ובמקומות אלו, חיוב המצוות התלויות בארץ הם רק מדרבנן, </a:t>
            </a:r>
          </a:p>
          <a:p>
            <a:r>
              <a:rPr lang="he-IL" b="0" i="0" dirty="0">
                <a:solidFill>
                  <a:srgbClr val="333333"/>
                </a:solidFill>
                <a:effectLst/>
                <a:highlight>
                  <a:srgbClr val="E1EBF2"/>
                </a:highlight>
                <a:latin typeface="Lucida Grande"/>
              </a:rPr>
              <a:t>לכאורה אם האיסור הוא משום קדושת המקום, הרי מירושלים ליתר ערי ישראל מותר לצאת, למרות שקדושת ירושלים חמורה יותר, והרי מקומות אלו הם קדושים ברמה מסוימת. </a:t>
            </a:r>
          </a:p>
          <a:p>
            <a:r>
              <a:rPr lang="he-IL" b="0" i="0" dirty="0">
                <a:solidFill>
                  <a:srgbClr val="333333"/>
                </a:solidFill>
                <a:effectLst/>
                <a:highlight>
                  <a:srgbClr val="E1EBF2"/>
                </a:highlight>
                <a:latin typeface="Lucida Grande"/>
              </a:rPr>
              <a:t>והיוצא לטיול ושב באותו היום לארץ, ל</a:t>
            </a:r>
            <a:r>
              <a:rPr lang="he-IL" b="1" i="0" dirty="0">
                <a:solidFill>
                  <a:srgbClr val="333333"/>
                </a:solidFill>
                <a:effectLst/>
                <a:highlight>
                  <a:srgbClr val="E1EBF2"/>
                </a:highlight>
                <a:latin typeface="Lucida Grande"/>
              </a:rPr>
              <a:t>א הפקיע עצמו מישוב א"י,</a:t>
            </a:r>
            <a:r>
              <a:rPr lang="he-IL" b="0" i="0" dirty="0">
                <a:solidFill>
                  <a:srgbClr val="333333"/>
                </a:solidFill>
                <a:effectLst/>
                <a:highlight>
                  <a:srgbClr val="E1EBF2"/>
                </a:highlight>
                <a:latin typeface="Lucida Grande"/>
              </a:rPr>
              <a:t> שהרי דירתו נשארה בארץ וגם אינו מפקיע עצמו מהמצוות התלויות בארץ, שהרי לוקח </a:t>
            </a:r>
            <a:r>
              <a:rPr lang="he-IL" b="0" i="0" dirty="0" err="1">
                <a:solidFill>
                  <a:srgbClr val="333333"/>
                </a:solidFill>
                <a:effectLst/>
                <a:highlight>
                  <a:srgbClr val="E1EBF2"/>
                </a:highlight>
                <a:latin typeface="Lucida Grande"/>
              </a:rPr>
              <a:t>איתו</a:t>
            </a:r>
            <a:r>
              <a:rPr lang="he-IL" b="0" i="0" dirty="0">
                <a:solidFill>
                  <a:srgbClr val="333333"/>
                </a:solidFill>
                <a:effectLst/>
                <a:highlight>
                  <a:srgbClr val="E1EBF2"/>
                </a:highlight>
                <a:latin typeface="Lucida Grande"/>
              </a:rPr>
              <a:t> את כל המזון מהארץ. וכך ציטטו בשם מרן </a:t>
            </a:r>
            <a:r>
              <a:rPr lang="he-IL" b="0" i="0" dirty="0" err="1">
                <a:solidFill>
                  <a:srgbClr val="333333"/>
                </a:solidFill>
                <a:effectLst/>
                <a:highlight>
                  <a:srgbClr val="E1EBF2"/>
                </a:highlight>
                <a:latin typeface="Lucida Grande"/>
              </a:rPr>
              <a:t>הגר"ש</a:t>
            </a:r>
            <a:r>
              <a:rPr lang="he-IL" b="0" i="0" dirty="0">
                <a:solidFill>
                  <a:srgbClr val="333333"/>
                </a:solidFill>
                <a:effectLst/>
                <a:highlight>
                  <a:srgbClr val="E1EBF2"/>
                </a:highlight>
                <a:latin typeface="Lucida Grande"/>
              </a:rPr>
              <a:t> </a:t>
            </a:r>
            <a:r>
              <a:rPr lang="he-IL" b="0" i="0" dirty="0" err="1">
                <a:solidFill>
                  <a:srgbClr val="333333"/>
                </a:solidFill>
                <a:effectLst/>
                <a:highlight>
                  <a:srgbClr val="E1EBF2"/>
                </a:highlight>
                <a:latin typeface="Lucida Grande"/>
              </a:rPr>
              <a:t>ואזנר</a:t>
            </a:r>
            <a:r>
              <a:rPr lang="he-IL" b="0" i="0" dirty="0">
                <a:solidFill>
                  <a:srgbClr val="333333"/>
                </a:solidFill>
                <a:effectLst/>
                <a:highlight>
                  <a:srgbClr val="E1EBF2"/>
                </a:highlight>
                <a:latin typeface="Lucida Grande"/>
              </a:rPr>
              <a:t> זצוק"ל. (וראו בס' שלהי </a:t>
            </a:r>
            <a:r>
              <a:rPr lang="he-IL" b="0" i="0" dirty="0" err="1">
                <a:solidFill>
                  <a:srgbClr val="333333"/>
                </a:solidFill>
                <a:effectLst/>
                <a:highlight>
                  <a:srgbClr val="E1EBF2"/>
                </a:highlight>
                <a:latin typeface="Lucida Grande"/>
              </a:rPr>
              <a:t>דקייטא</a:t>
            </a:r>
            <a:r>
              <a:rPr lang="he-IL" b="0" i="0" dirty="0">
                <a:solidFill>
                  <a:srgbClr val="333333"/>
                </a:solidFill>
                <a:effectLst/>
                <a:highlight>
                  <a:srgbClr val="E1EBF2"/>
                </a:highlight>
                <a:latin typeface="Lucida Grande"/>
              </a:rPr>
              <a:t> </a:t>
            </a:r>
            <a:r>
              <a:rPr lang="he-IL" b="0" i="0" dirty="0" err="1">
                <a:solidFill>
                  <a:srgbClr val="333333"/>
                </a:solidFill>
                <a:effectLst/>
                <a:highlight>
                  <a:srgbClr val="E1EBF2"/>
                </a:highlight>
                <a:latin typeface="Lucida Grande"/>
              </a:rPr>
              <a:t>ס"כ</a:t>
            </a:r>
            <a:r>
              <a:rPr lang="he-IL" b="0" i="0" dirty="0">
                <a:solidFill>
                  <a:srgbClr val="333333"/>
                </a:solidFill>
                <a:effectLst/>
                <a:highlight>
                  <a:srgbClr val="E1EBF2"/>
                </a:highlight>
                <a:latin typeface="Lucida Grande"/>
              </a:rPr>
              <a:t> ובס' ויאמר שמואל </a:t>
            </a:r>
            <a:r>
              <a:rPr lang="he-IL" b="0" i="0" dirty="0" err="1">
                <a:solidFill>
                  <a:srgbClr val="333333"/>
                </a:solidFill>
                <a:effectLst/>
                <a:highlight>
                  <a:srgbClr val="E1EBF2"/>
                </a:highlight>
                <a:latin typeface="Lucida Grande"/>
              </a:rPr>
              <a:t>סנ"ט</a:t>
            </a:r>
            <a:r>
              <a:rPr lang="he-IL" b="0" i="0" dirty="0">
                <a:solidFill>
                  <a:srgbClr val="333333"/>
                </a:solidFill>
                <a:effectLst/>
                <a:highlight>
                  <a:srgbClr val="E1EBF2"/>
                </a:highlight>
                <a:latin typeface="Lucida Grande"/>
              </a:rPr>
              <a:t>).</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מדוע לא יצאו מעכו?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בכלל הגזירה מסיבה זו נפרדו חכמים זה מזה סמוך לעכו המציינת עבורם את התחום הצפוני של ארץ ישראל הטהורה מעכו התחילה הרצועה המובילה לכזיב רצועה שהוגדרה באופן </a:t>
            </a:r>
            <a:r>
              <a:rPr lang="he-IL" dirty="0" err="1"/>
              <a:t>מדוייק</a:t>
            </a:r>
            <a:r>
              <a:rPr lang="he-IL" dirty="0"/>
              <a:t> בידי חז"ל מה מתוכה נקי מטומאת ארץ העמים' והיכן מתחילה הטומאה וכן באשר לחיוב תרומות מעשרות ושביעית ראה להלן וכן בפרק טו </a:t>
            </a:r>
          </a:p>
          <a:p>
            <a:r>
              <a:rPr lang="he-IL"/>
              <a:t>מסיבה </a:t>
            </a:r>
            <a:r>
              <a:rPr lang="he-IL" dirty="0"/>
              <a:t>זו נישק ר' אבא בבואו ארצה דווקא את סלעי עכו כי רצה לנשק את אבני ארץ ישראל הטהורה ולא את אבני הארץ שנגזרה עליהם טומאת ארץ </a:t>
            </a:r>
            <a:r>
              <a:rPr lang="he-IL"/>
              <a:t>העמים'.</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765CD75-12C4-F274-6301-298979D581A9}"/>
              </a:ext>
            </a:extLst>
          </p:cNvPr>
          <p:cNvSpPr>
            <a:spLocks noGrp="1"/>
          </p:cNvSpPr>
          <p:nvPr>
            <p:ph type="title"/>
          </p:nvPr>
        </p:nvSpPr>
        <p:spPr/>
        <p:txBody>
          <a:bodyPr/>
          <a:lstStyle/>
          <a:p>
            <a:r>
              <a:rPr lang="he-IL" dirty="0"/>
              <a:t>לגור במקום עולי מצרים</a:t>
            </a:r>
          </a:p>
        </p:txBody>
      </p:sp>
      <p:sp>
        <p:nvSpPr>
          <p:cNvPr id="3" name="מציין מיקום תוכן 2">
            <a:extLst>
              <a:ext uri="{FF2B5EF4-FFF2-40B4-BE49-F238E27FC236}">
                <a16:creationId xmlns:a16="http://schemas.microsoft.com/office/drawing/2014/main" id="{6327054D-4E27-C8BC-F26B-A349C4DCA87D}"/>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8AB4E8F-4FC1-BC07-1B3B-F26D8FAA96AC}"/>
              </a:ext>
            </a:extLst>
          </p:cNvPr>
          <p:cNvSpPr>
            <a:spLocks noGrp="1"/>
          </p:cNvSpPr>
          <p:nvPr>
            <p:ph type="sldNum" sz="quarter" idx="12"/>
          </p:nvPr>
        </p:nvSpPr>
        <p:spPr/>
        <p:txBody>
          <a:bodyPr/>
          <a:lstStyle/>
          <a:p>
            <a:fld id="{519954A3-9DFD-4C44-94BA-B95130A3BA1C}" type="slidenum">
              <a:rPr lang="en-US" smtClean="0"/>
              <a:t>41</a:t>
            </a:fld>
            <a:endParaRPr lang="en-US" dirty="0"/>
          </a:p>
        </p:txBody>
      </p:sp>
      <p:pic>
        <p:nvPicPr>
          <p:cNvPr id="7" name="תמונה 6">
            <a:extLst>
              <a:ext uri="{FF2B5EF4-FFF2-40B4-BE49-F238E27FC236}">
                <a16:creationId xmlns:a16="http://schemas.microsoft.com/office/drawing/2014/main" id="{30083D8C-EEA6-8E2F-75E0-40117C8B3D6B}"/>
              </a:ext>
            </a:extLst>
          </p:cNvPr>
          <p:cNvPicPr>
            <a:picLocks noChangeAspect="1"/>
          </p:cNvPicPr>
          <p:nvPr/>
        </p:nvPicPr>
        <p:blipFill>
          <a:blip r:embed="rId2"/>
          <a:stretch>
            <a:fillRect/>
          </a:stretch>
        </p:blipFill>
        <p:spPr>
          <a:xfrm>
            <a:off x="1490156" y="1634837"/>
            <a:ext cx="7686974" cy="5074010"/>
          </a:xfrm>
          <a:prstGeom prst="rect">
            <a:avLst/>
          </a:prstGeom>
        </p:spPr>
      </p:pic>
    </p:spTree>
    <p:extLst>
      <p:ext uri="{BB962C8B-B14F-4D97-AF65-F5344CB8AC3E}">
        <p14:creationId xmlns:p14="http://schemas.microsoft.com/office/powerpoint/2010/main" val="33317141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1A1BB76-24F4-7A94-F584-64C8E5150DDE}"/>
              </a:ext>
            </a:extLst>
          </p:cNvPr>
          <p:cNvSpPr>
            <a:spLocks noGrp="1"/>
          </p:cNvSpPr>
          <p:nvPr>
            <p:ph type="title"/>
          </p:nvPr>
        </p:nvSpPr>
        <p:spPr/>
        <p:txBody>
          <a:bodyPr/>
          <a:lstStyle/>
          <a:p>
            <a:r>
              <a:rPr lang="he-IL" dirty="0"/>
              <a:t>כיבוש מדינת ישראל</a:t>
            </a:r>
          </a:p>
        </p:txBody>
      </p:sp>
      <p:sp>
        <p:nvSpPr>
          <p:cNvPr id="3" name="מציין מיקום תוכן 2">
            <a:extLst>
              <a:ext uri="{FF2B5EF4-FFF2-40B4-BE49-F238E27FC236}">
                <a16:creationId xmlns:a16="http://schemas.microsoft.com/office/drawing/2014/main" id="{856DB17C-43BA-B69B-C661-9AAF59D39797}"/>
              </a:ext>
            </a:extLst>
          </p:cNvPr>
          <p:cNvSpPr>
            <a:spLocks noGrp="1"/>
          </p:cNvSpPr>
          <p:nvPr>
            <p:ph idx="1"/>
          </p:nvPr>
        </p:nvSpPr>
        <p:spPr>
          <a:xfrm>
            <a:off x="157018" y="935935"/>
            <a:ext cx="9698182" cy="5815848"/>
          </a:xfrm>
        </p:spPr>
        <p:txBody>
          <a:bodyPr>
            <a:normAutofit fontScale="85000" lnSpcReduction="20000"/>
          </a:bodyPr>
          <a:lstStyle/>
          <a:p>
            <a:pPr algn="r" fontAlgn="base"/>
            <a:r>
              <a:rPr lang="he-IL" b="0" i="0" dirty="0">
                <a:solidFill>
                  <a:srgbClr val="333333"/>
                </a:solidFill>
                <a:effectLst/>
                <a:highlight>
                  <a:srgbClr val="ECF3F7"/>
                </a:highlight>
                <a:latin typeface="Lucida Grande"/>
              </a:rPr>
              <a:t>מקדש דוד תרומות סימן ז:</a:t>
            </a:r>
            <a:br>
              <a:rPr lang="he-IL" b="0" i="0" dirty="0">
                <a:solidFill>
                  <a:srgbClr val="333333"/>
                </a:solidFill>
                <a:effectLst/>
                <a:highlight>
                  <a:srgbClr val="ECF3F7"/>
                </a:highlight>
                <a:latin typeface="Lucida Grande"/>
              </a:rPr>
            </a:br>
            <a:r>
              <a:rPr lang="he-IL" b="0" i="0" dirty="0">
                <a:solidFill>
                  <a:srgbClr val="333333"/>
                </a:solidFill>
                <a:effectLst/>
                <a:highlight>
                  <a:srgbClr val="ECF3F7"/>
                </a:highlight>
                <a:latin typeface="Lucida Grande"/>
              </a:rPr>
              <a:t>מדברי התוספות (יבמות </a:t>
            </a:r>
            <a:r>
              <a:rPr lang="he-IL" b="0" i="0" dirty="0" err="1">
                <a:solidFill>
                  <a:srgbClr val="333333"/>
                </a:solidFill>
                <a:effectLst/>
                <a:highlight>
                  <a:srgbClr val="ECF3F7"/>
                </a:highlight>
                <a:latin typeface="Lucida Grande"/>
              </a:rPr>
              <a:t>פב</a:t>
            </a:r>
            <a:r>
              <a:rPr lang="he-IL" b="0" i="0" dirty="0">
                <a:solidFill>
                  <a:srgbClr val="333333"/>
                </a:solidFill>
                <a:effectLst/>
                <a:highlight>
                  <a:srgbClr val="ECF3F7"/>
                </a:highlight>
                <a:latin typeface="Lucida Grande"/>
              </a:rPr>
              <a:t> </a:t>
            </a:r>
            <a:r>
              <a:rPr lang="he-IL" b="0" i="0" dirty="0" err="1">
                <a:solidFill>
                  <a:srgbClr val="333333"/>
                </a:solidFill>
                <a:effectLst/>
                <a:highlight>
                  <a:srgbClr val="ECF3F7"/>
                </a:highlight>
                <a:latin typeface="Lucida Grande"/>
              </a:rPr>
              <a:t>ע"ב</a:t>
            </a:r>
            <a:r>
              <a:rPr lang="he-IL" b="0" i="0" dirty="0">
                <a:solidFill>
                  <a:srgbClr val="333333"/>
                </a:solidFill>
                <a:effectLst/>
                <a:highlight>
                  <a:srgbClr val="ECF3F7"/>
                </a:highlight>
                <a:latin typeface="Lucida Grande"/>
              </a:rPr>
              <a:t> ד"ה ירושה) נראה </a:t>
            </a:r>
            <a:r>
              <a:rPr lang="he-IL" b="0" i="0" dirty="0" err="1">
                <a:solidFill>
                  <a:srgbClr val="333333"/>
                </a:solidFill>
                <a:effectLst/>
                <a:highlight>
                  <a:srgbClr val="ECF3F7"/>
                </a:highlight>
                <a:latin typeface="Lucida Grande"/>
              </a:rPr>
              <a:t>דכיבוש</a:t>
            </a:r>
            <a:r>
              <a:rPr lang="he-IL" b="0" i="0" dirty="0">
                <a:solidFill>
                  <a:srgbClr val="333333"/>
                </a:solidFill>
                <a:effectLst/>
                <a:highlight>
                  <a:srgbClr val="ECF3F7"/>
                </a:highlight>
                <a:latin typeface="Lucida Grande"/>
              </a:rPr>
              <a:t> לבד אינו מועיל, וצריכים גם כן לקדש, ואם היו רוצים היו יכולים שלא לקדש את כל ארץ ישראל.</a:t>
            </a:r>
            <a:br>
              <a:rPr lang="he-IL" b="0" i="0" dirty="0">
                <a:solidFill>
                  <a:srgbClr val="333333"/>
                </a:solidFill>
                <a:effectLst/>
                <a:highlight>
                  <a:srgbClr val="ECF3F7"/>
                </a:highlight>
                <a:latin typeface="Lucida Grande"/>
              </a:rPr>
            </a:br>
            <a:r>
              <a:rPr lang="he-IL" b="0" i="0" dirty="0">
                <a:solidFill>
                  <a:srgbClr val="333333"/>
                </a:solidFill>
                <a:effectLst/>
                <a:highlight>
                  <a:srgbClr val="ECF3F7"/>
                </a:highlight>
                <a:latin typeface="Lucida Grande"/>
              </a:rPr>
              <a:t>אך </a:t>
            </a:r>
            <a:r>
              <a:rPr lang="he-IL" b="0" i="0" dirty="0" err="1">
                <a:solidFill>
                  <a:srgbClr val="333333"/>
                </a:solidFill>
                <a:effectLst/>
                <a:highlight>
                  <a:srgbClr val="ECF3F7"/>
                </a:highlight>
                <a:latin typeface="Lucida Grande"/>
              </a:rPr>
              <a:t>המהרי"ט</a:t>
            </a:r>
            <a:r>
              <a:rPr lang="he-IL" b="0" i="0" dirty="0">
                <a:solidFill>
                  <a:srgbClr val="333333"/>
                </a:solidFill>
                <a:effectLst/>
                <a:highlight>
                  <a:srgbClr val="ECF3F7"/>
                </a:highlight>
                <a:latin typeface="Lucida Grande"/>
              </a:rPr>
              <a:t> ז"ל (חלק א, סימן כה) לא נחה דעתו בדברי התוספות וכתב </a:t>
            </a:r>
            <a:r>
              <a:rPr lang="he-IL" b="1" i="0" dirty="0">
                <a:solidFill>
                  <a:srgbClr val="333333"/>
                </a:solidFill>
                <a:effectLst/>
                <a:highlight>
                  <a:srgbClr val="ECF3F7"/>
                </a:highlight>
                <a:latin typeface="Lucida Grande"/>
              </a:rPr>
              <a:t>כיון </a:t>
            </a:r>
            <a:r>
              <a:rPr lang="he-IL" b="1" i="0" dirty="0" err="1">
                <a:solidFill>
                  <a:srgbClr val="333333"/>
                </a:solidFill>
                <a:effectLst/>
                <a:highlight>
                  <a:srgbClr val="ECF3F7"/>
                </a:highlight>
                <a:latin typeface="Lucida Grande"/>
              </a:rPr>
              <a:t>דעומדות</a:t>
            </a:r>
            <a:r>
              <a:rPr lang="he-IL" b="1" i="0" dirty="0">
                <a:solidFill>
                  <a:srgbClr val="333333"/>
                </a:solidFill>
                <a:effectLst/>
                <a:highlight>
                  <a:srgbClr val="ECF3F7"/>
                </a:highlight>
                <a:latin typeface="Lucida Grande"/>
              </a:rPr>
              <a:t> רגלינו בשערי ירושלים ממילא מתקדש... </a:t>
            </a:r>
          </a:p>
          <a:p>
            <a:pPr algn="r" fontAlgn="base"/>
            <a:r>
              <a:rPr lang="he-IL" b="0" i="0" dirty="0">
                <a:solidFill>
                  <a:srgbClr val="333333"/>
                </a:solidFill>
                <a:effectLst/>
                <a:highlight>
                  <a:srgbClr val="ECF3F7"/>
                </a:highlight>
                <a:latin typeface="Lucida Grande"/>
              </a:rPr>
              <a:t>אך נראה </a:t>
            </a:r>
            <a:r>
              <a:rPr lang="he-IL" b="0" i="0" dirty="0" err="1">
                <a:solidFill>
                  <a:srgbClr val="333333"/>
                </a:solidFill>
                <a:effectLst/>
                <a:highlight>
                  <a:srgbClr val="ECF3F7"/>
                </a:highlight>
                <a:latin typeface="Lucida Grande"/>
              </a:rPr>
              <a:t>דזה</a:t>
            </a:r>
            <a:r>
              <a:rPr lang="he-IL" b="0" i="0" dirty="0">
                <a:solidFill>
                  <a:srgbClr val="333333"/>
                </a:solidFill>
                <a:effectLst/>
                <a:highlight>
                  <a:srgbClr val="ECF3F7"/>
                </a:highlight>
                <a:latin typeface="Lucida Grande"/>
              </a:rPr>
              <a:t> </a:t>
            </a:r>
            <a:r>
              <a:rPr lang="he-IL" b="0" i="0" dirty="0" err="1">
                <a:solidFill>
                  <a:srgbClr val="333333"/>
                </a:solidFill>
                <a:effectLst/>
                <a:highlight>
                  <a:srgbClr val="ECF3F7"/>
                </a:highlight>
                <a:latin typeface="Lucida Grande"/>
              </a:rPr>
              <a:t>דוקא</a:t>
            </a:r>
            <a:r>
              <a:rPr lang="he-IL" b="0" i="0" dirty="0">
                <a:solidFill>
                  <a:srgbClr val="333333"/>
                </a:solidFill>
                <a:effectLst/>
                <a:highlight>
                  <a:srgbClr val="ECF3F7"/>
                </a:highlight>
                <a:latin typeface="Lucida Grande"/>
              </a:rPr>
              <a:t> בארץ ישראל עצמה, </a:t>
            </a:r>
            <a:r>
              <a:rPr lang="he-IL" b="0" i="0" dirty="0" err="1">
                <a:solidFill>
                  <a:srgbClr val="333333"/>
                </a:solidFill>
                <a:effectLst/>
                <a:highlight>
                  <a:srgbClr val="ECF3F7"/>
                </a:highlight>
                <a:latin typeface="Lucida Grande"/>
              </a:rPr>
              <a:t>דארץ</a:t>
            </a:r>
            <a:r>
              <a:rPr lang="he-IL" b="0" i="0" dirty="0">
                <a:solidFill>
                  <a:srgbClr val="333333"/>
                </a:solidFill>
                <a:effectLst/>
                <a:highlight>
                  <a:srgbClr val="ECF3F7"/>
                </a:highlight>
                <a:latin typeface="Lucida Grande"/>
              </a:rPr>
              <a:t> ישראל חייבת בכל מצות התלויות בארץ רק שמחוסר תנאי הכיבוש, אבל שאר ארצות נהי </a:t>
            </a:r>
            <a:r>
              <a:rPr lang="he-IL" b="0" i="0" dirty="0" err="1">
                <a:solidFill>
                  <a:srgbClr val="333333"/>
                </a:solidFill>
                <a:effectLst/>
                <a:highlight>
                  <a:srgbClr val="ECF3F7"/>
                </a:highlight>
                <a:latin typeface="Lucida Grande"/>
              </a:rPr>
              <a:t>דאפשר</a:t>
            </a:r>
            <a:r>
              <a:rPr lang="he-IL" b="0" i="0" dirty="0">
                <a:solidFill>
                  <a:srgbClr val="333333"/>
                </a:solidFill>
                <a:effectLst/>
                <a:highlight>
                  <a:srgbClr val="ECF3F7"/>
                </a:highlight>
                <a:latin typeface="Lucida Grande"/>
              </a:rPr>
              <a:t> להוסיף על ארץ ישראל, אך על זה לא מהני כיבוש לבד, רק צריך גם כן לקדשן בקדושת ארץ ישראל ולהכניסן לכלל ארץ ישראל. </a:t>
            </a:r>
          </a:p>
          <a:p>
            <a:pPr algn="r" fontAlgn="base"/>
            <a:r>
              <a:rPr lang="he-IL" b="0" i="0" dirty="0">
                <a:solidFill>
                  <a:srgbClr val="333333"/>
                </a:solidFill>
                <a:effectLst/>
                <a:highlight>
                  <a:srgbClr val="ECF3F7"/>
                </a:highlight>
                <a:latin typeface="Lucida Grande"/>
              </a:rPr>
              <a:t>ובזה הוא החילוק בין מה שהראה הקדוש ברוך הוא למשה </a:t>
            </a:r>
            <a:r>
              <a:rPr lang="he-IL" b="0" i="0" dirty="0" err="1">
                <a:solidFill>
                  <a:srgbClr val="333333"/>
                </a:solidFill>
                <a:effectLst/>
                <a:highlight>
                  <a:srgbClr val="ECF3F7"/>
                </a:highlight>
                <a:latin typeface="Lucida Grande"/>
              </a:rPr>
              <a:t>דחייב</a:t>
            </a:r>
            <a:r>
              <a:rPr lang="he-IL" b="0" i="0" dirty="0">
                <a:solidFill>
                  <a:srgbClr val="333333"/>
                </a:solidFill>
                <a:effectLst/>
                <a:highlight>
                  <a:srgbClr val="ECF3F7"/>
                </a:highlight>
                <a:latin typeface="Lucida Grande"/>
              </a:rPr>
              <a:t> במעשרות, לשאר מקומות: דמה שהראה הקב"ה למשה אין צריך קידוש רק כיבוש, מה שאין כן בשאר מקומות </a:t>
            </a:r>
            <a:r>
              <a:rPr lang="he-IL" b="0" i="0" dirty="0" err="1">
                <a:solidFill>
                  <a:srgbClr val="333333"/>
                </a:solidFill>
                <a:effectLst/>
                <a:highlight>
                  <a:srgbClr val="ECF3F7"/>
                </a:highlight>
                <a:latin typeface="Lucida Grande"/>
              </a:rPr>
              <a:t>דצריך</a:t>
            </a:r>
            <a:r>
              <a:rPr lang="he-IL" b="0" i="0" dirty="0">
                <a:solidFill>
                  <a:srgbClr val="333333"/>
                </a:solidFill>
                <a:effectLst/>
                <a:highlight>
                  <a:srgbClr val="ECF3F7"/>
                </a:highlight>
                <a:latin typeface="Lucida Grande"/>
              </a:rPr>
              <a:t> לקדשן ולהכניסן לכלל ארץ ישראל.</a:t>
            </a:r>
            <a:br>
              <a:rPr lang="he-IL" b="0" i="0" dirty="0">
                <a:solidFill>
                  <a:srgbClr val="333333"/>
                </a:solidFill>
                <a:effectLst/>
                <a:highlight>
                  <a:srgbClr val="ECF3F7"/>
                </a:highlight>
                <a:latin typeface="Lucida Grande"/>
              </a:rPr>
            </a:br>
            <a:br>
              <a:rPr lang="he-IL" b="0" i="0" dirty="0">
                <a:solidFill>
                  <a:srgbClr val="333333"/>
                </a:solidFill>
                <a:effectLst/>
                <a:highlight>
                  <a:srgbClr val="ECF3F7"/>
                </a:highlight>
                <a:latin typeface="Lucida Grande"/>
              </a:rPr>
            </a:br>
            <a:r>
              <a:rPr lang="he-IL" b="0" i="0" dirty="0" err="1">
                <a:solidFill>
                  <a:srgbClr val="333333"/>
                </a:solidFill>
                <a:effectLst/>
                <a:highlight>
                  <a:srgbClr val="ECF3F7"/>
                </a:highlight>
                <a:latin typeface="Lucida Grande"/>
              </a:rPr>
              <a:t>הגרש"י</a:t>
            </a:r>
            <a:r>
              <a:rPr lang="he-IL" b="0" i="0" dirty="0">
                <a:solidFill>
                  <a:srgbClr val="333333"/>
                </a:solidFill>
                <a:effectLst/>
                <a:highlight>
                  <a:srgbClr val="ECF3F7"/>
                </a:highlight>
                <a:latin typeface="Lucida Grande"/>
              </a:rPr>
              <a:t> </a:t>
            </a:r>
            <a:r>
              <a:rPr lang="he-IL" b="0" i="0" dirty="0" err="1">
                <a:solidFill>
                  <a:srgbClr val="333333"/>
                </a:solidFill>
                <a:effectLst/>
                <a:highlight>
                  <a:srgbClr val="ECF3F7"/>
                </a:highlight>
                <a:latin typeface="Lucida Grande"/>
              </a:rPr>
              <a:t>זוין</a:t>
            </a:r>
            <a:r>
              <a:rPr lang="he-IL" b="0" i="0" dirty="0">
                <a:solidFill>
                  <a:srgbClr val="333333"/>
                </a:solidFill>
                <a:effectLst/>
                <a:highlight>
                  <a:srgbClr val="ECF3F7"/>
                </a:highlight>
                <a:latin typeface="Lucida Grande"/>
              </a:rPr>
              <a:t>, </a:t>
            </a:r>
            <a:r>
              <a:rPr lang="he-IL" b="0" i="0" dirty="0" err="1">
                <a:solidFill>
                  <a:srgbClr val="333333"/>
                </a:solidFill>
                <a:effectLst/>
                <a:highlight>
                  <a:srgbClr val="ECF3F7"/>
                </a:highlight>
                <a:latin typeface="Lucida Grande"/>
              </a:rPr>
              <a:t>תחומין</a:t>
            </a:r>
            <a:r>
              <a:rPr lang="he-IL" b="0" i="0" dirty="0">
                <a:solidFill>
                  <a:srgbClr val="333333"/>
                </a:solidFill>
                <a:effectLst/>
                <a:highlight>
                  <a:srgbClr val="ECF3F7"/>
                </a:highlight>
                <a:latin typeface="Lucida Grande"/>
              </a:rPr>
              <a:t> י:</a:t>
            </a:r>
            <a:br>
              <a:rPr lang="he-IL" b="0" i="0" dirty="0">
                <a:solidFill>
                  <a:srgbClr val="333333"/>
                </a:solidFill>
                <a:effectLst/>
                <a:highlight>
                  <a:srgbClr val="ECF3F7"/>
                </a:highlight>
                <a:latin typeface="Lucida Grande"/>
              </a:rPr>
            </a:br>
            <a:r>
              <a:rPr lang="he-IL" b="0" i="0" dirty="0">
                <a:solidFill>
                  <a:srgbClr val="333333"/>
                </a:solidFill>
                <a:effectLst/>
                <a:highlight>
                  <a:srgbClr val="ECF3F7"/>
                </a:highlight>
                <a:latin typeface="Lucida Grande"/>
              </a:rPr>
              <a:t>ר' יעקב </a:t>
            </a:r>
            <a:r>
              <a:rPr lang="he-IL" b="0" i="0" dirty="0" err="1">
                <a:solidFill>
                  <a:srgbClr val="333333"/>
                </a:solidFill>
                <a:effectLst/>
                <a:highlight>
                  <a:srgbClr val="ECF3F7"/>
                </a:highlight>
                <a:latin typeface="Lucida Grande"/>
              </a:rPr>
              <a:t>עמדין</a:t>
            </a:r>
            <a:r>
              <a:rPr lang="he-IL" b="0" i="0" dirty="0">
                <a:solidFill>
                  <a:srgbClr val="333333"/>
                </a:solidFill>
                <a:effectLst/>
                <a:highlight>
                  <a:srgbClr val="ECF3F7"/>
                </a:highlight>
                <a:latin typeface="Lucida Grande"/>
              </a:rPr>
              <a:t> בספרו "מור </a:t>
            </a:r>
            <a:r>
              <a:rPr lang="he-IL" b="0" i="0" dirty="0" err="1">
                <a:solidFill>
                  <a:srgbClr val="333333"/>
                </a:solidFill>
                <a:effectLst/>
                <a:highlight>
                  <a:srgbClr val="ECF3F7"/>
                </a:highlight>
                <a:latin typeface="Lucida Grande"/>
              </a:rPr>
              <a:t>וקציעה</a:t>
            </a:r>
            <a:r>
              <a:rPr lang="he-IL" b="0" i="0" dirty="0">
                <a:solidFill>
                  <a:srgbClr val="333333"/>
                </a:solidFill>
                <a:effectLst/>
                <a:highlight>
                  <a:srgbClr val="ECF3F7"/>
                </a:highlight>
                <a:latin typeface="Lucida Grande"/>
              </a:rPr>
              <a:t>" (סימן </a:t>
            </a:r>
            <a:r>
              <a:rPr lang="he-IL" b="0" i="0" dirty="0" err="1">
                <a:solidFill>
                  <a:srgbClr val="333333"/>
                </a:solidFill>
                <a:effectLst/>
                <a:highlight>
                  <a:srgbClr val="ECF3F7"/>
                </a:highlight>
                <a:latin typeface="Lucida Grande"/>
              </a:rPr>
              <a:t>שו</a:t>
            </a:r>
            <a:r>
              <a:rPr lang="he-IL" b="0" i="0" dirty="0">
                <a:solidFill>
                  <a:srgbClr val="333333"/>
                </a:solidFill>
                <a:effectLst/>
                <a:highlight>
                  <a:srgbClr val="ECF3F7"/>
                </a:highlight>
                <a:latin typeface="Lucida Grande"/>
              </a:rPr>
              <a:t>) סובר, שכל מה שכבשו מלכי חשמונאים בכלל גבולות עולי בבל ייחשב, וחלה עליהם קדושה שניה. </a:t>
            </a:r>
          </a:p>
          <a:p>
            <a:pPr algn="r" fontAlgn="base"/>
            <a:r>
              <a:rPr lang="he-IL" b="0" i="0" dirty="0">
                <a:solidFill>
                  <a:srgbClr val="333333"/>
                </a:solidFill>
                <a:effectLst/>
                <a:highlight>
                  <a:srgbClr val="ECF3F7"/>
                </a:highlight>
                <a:latin typeface="Lucida Grande"/>
              </a:rPr>
              <a:t>נחלק עליו בעל "תבואות הארץ" (פרק א) והוכיח בראיות שקדושה שניה חלה על מה שהחזיקו עזרא ובני דורו בלבד, ולא על מה שנכבש אחר כך בזמן החשמונאים והורדוס וכדומה.</a:t>
            </a:r>
          </a:p>
          <a:p>
            <a:pPr algn="r" fontAlgn="base"/>
            <a:r>
              <a:rPr lang="he-IL" b="0" i="0" dirty="0">
                <a:solidFill>
                  <a:srgbClr val="333333"/>
                </a:solidFill>
                <a:effectLst/>
                <a:highlight>
                  <a:srgbClr val="ECF3F7"/>
                </a:highlight>
                <a:latin typeface="Lucida Grande"/>
              </a:rPr>
              <a:t>חזקת המדינה של עכשיו בנוגע לחלות קדושה חדשה, היא פחותה יותר מכיבוש החשמונאים, ומשני טעמים: א. קדושה שניה... הרי למדוה מפסוק... ואם קדושה זו </a:t>
            </a:r>
            <a:r>
              <a:rPr lang="he-IL" b="0" i="0" dirty="0" err="1">
                <a:solidFill>
                  <a:srgbClr val="333333"/>
                </a:solidFill>
                <a:effectLst/>
                <a:highlight>
                  <a:srgbClr val="ECF3F7"/>
                </a:highlight>
                <a:latin typeface="Lucida Grande"/>
              </a:rPr>
              <a:t>נתבטלה</a:t>
            </a:r>
            <a:r>
              <a:rPr lang="he-IL" b="0" i="0" dirty="0">
                <a:solidFill>
                  <a:srgbClr val="333333"/>
                </a:solidFill>
                <a:effectLst/>
                <a:highlight>
                  <a:srgbClr val="ECF3F7"/>
                </a:highlight>
                <a:latin typeface="Lucida Grande"/>
              </a:rPr>
              <a:t>, מנין לנו קדושה חדשה שלא הוזכרה בתורה? אפילו אם נאמר שכיבוש החשמונאים פעל קדושה, הרי זה בכלל הקדושה </a:t>
            </a:r>
            <a:r>
              <a:rPr lang="he-IL" b="0" i="0" dirty="0" err="1">
                <a:solidFill>
                  <a:srgbClr val="333333"/>
                </a:solidFill>
                <a:effectLst/>
                <a:highlight>
                  <a:srgbClr val="ECF3F7"/>
                </a:highlight>
                <a:latin typeface="Lucida Grande"/>
              </a:rPr>
              <a:t>השניה</a:t>
            </a:r>
            <a:r>
              <a:rPr lang="he-IL" b="0" i="0" dirty="0">
                <a:solidFill>
                  <a:srgbClr val="333333"/>
                </a:solidFill>
                <a:effectLst/>
                <a:highlight>
                  <a:srgbClr val="ECF3F7"/>
                </a:highlight>
                <a:latin typeface="Lucida Grande"/>
              </a:rPr>
              <a:t> והמשכה, אבל קדושה חדשה מנין לנו...</a:t>
            </a:r>
            <a:br>
              <a:rPr lang="he-IL" b="0" i="0" dirty="0">
                <a:solidFill>
                  <a:srgbClr val="333333"/>
                </a:solidFill>
                <a:effectLst/>
                <a:highlight>
                  <a:srgbClr val="ECF3F7"/>
                </a:highlight>
                <a:latin typeface="Lucida Grande"/>
              </a:rPr>
            </a:br>
            <a:r>
              <a:rPr lang="he-IL" b="0" i="0" dirty="0">
                <a:solidFill>
                  <a:srgbClr val="333333"/>
                </a:solidFill>
                <a:effectLst/>
                <a:highlight>
                  <a:srgbClr val="ECF3F7"/>
                </a:highlight>
                <a:latin typeface="Lucida Grande"/>
              </a:rPr>
              <a:t>ב. עולי בבל קידשוה בפירוש בפה. מסתבר שבנוגע לקדושת פה, לא כל הרוצה ליטול את השם </a:t>
            </a:r>
            <a:r>
              <a:rPr lang="he-IL" b="0" i="0" dirty="0" err="1">
                <a:solidFill>
                  <a:srgbClr val="333333"/>
                </a:solidFill>
                <a:effectLst/>
                <a:highlight>
                  <a:srgbClr val="ECF3F7"/>
                </a:highlight>
                <a:latin typeface="Lucida Grande"/>
              </a:rPr>
              <a:t>יטול</a:t>
            </a:r>
            <a:r>
              <a:rPr lang="he-IL" b="0" i="0" dirty="0">
                <a:solidFill>
                  <a:srgbClr val="333333"/>
                </a:solidFill>
                <a:effectLst/>
                <a:highlight>
                  <a:srgbClr val="ECF3F7"/>
                </a:highlight>
                <a:latin typeface="Lucida Grande"/>
              </a:rPr>
              <a:t> ויקדש... בימי החשמונאים היו סנהדרין ובית דין סמוכים, ואם הם קידשו, מנין לנו שאנו יכולים לקדש?</a:t>
            </a:r>
          </a:p>
          <a:p>
            <a:pPr algn="r" fontAlgn="base"/>
            <a:r>
              <a:rPr lang="he-IL" b="0" i="0" dirty="0">
                <a:solidFill>
                  <a:srgbClr val="333333"/>
                </a:solidFill>
                <a:effectLst/>
                <a:highlight>
                  <a:srgbClr val="ECF3F7"/>
                </a:highlight>
                <a:latin typeface="Lucida Grande"/>
              </a:rPr>
              <a:t>הרב זאב </a:t>
            </a:r>
            <a:r>
              <a:rPr lang="he-IL" b="0" i="0" dirty="0" err="1">
                <a:solidFill>
                  <a:srgbClr val="333333"/>
                </a:solidFill>
                <a:effectLst/>
                <a:highlight>
                  <a:srgbClr val="ECF3F7"/>
                </a:highlight>
                <a:latin typeface="Lucida Grande"/>
              </a:rPr>
              <a:t>ויטמן</a:t>
            </a:r>
            <a:r>
              <a:rPr lang="he-IL" b="0" i="0" dirty="0">
                <a:solidFill>
                  <a:srgbClr val="333333"/>
                </a:solidFill>
                <a:effectLst/>
                <a:highlight>
                  <a:srgbClr val="ECF3F7"/>
                </a:highlight>
                <a:latin typeface="Lucida Grande"/>
              </a:rPr>
              <a:t> - לקראת שמיטה ממלכתית במדינת ישראל פרק יא עמוד 145:</a:t>
            </a:r>
            <a:br>
              <a:rPr lang="he-IL" b="0" i="0" dirty="0">
                <a:solidFill>
                  <a:srgbClr val="333333"/>
                </a:solidFill>
                <a:effectLst/>
                <a:highlight>
                  <a:srgbClr val="ECF3F7"/>
                </a:highlight>
                <a:latin typeface="Lucida Grande"/>
              </a:rPr>
            </a:br>
            <a:r>
              <a:rPr lang="he-IL" b="0" i="0" dirty="0">
                <a:solidFill>
                  <a:srgbClr val="333333"/>
                </a:solidFill>
                <a:effectLst/>
                <a:highlight>
                  <a:srgbClr val="ECF3F7"/>
                </a:highlight>
                <a:latin typeface="Lucida Grande"/>
              </a:rPr>
              <a:t>יש מקום לחלק </a:t>
            </a:r>
            <a:r>
              <a:rPr lang="he-IL" b="0" i="0" dirty="0" err="1">
                <a:solidFill>
                  <a:srgbClr val="333333"/>
                </a:solidFill>
                <a:effectLst/>
                <a:highlight>
                  <a:srgbClr val="ECF3F7"/>
                </a:highlight>
                <a:latin typeface="Lucida Grande"/>
              </a:rPr>
              <a:t>לאידך</a:t>
            </a:r>
            <a:r>
              <a:rPr lang="he-IL" b="0" i="0" dirty="0">
                <a:solidFill>
                  <a:srgbClr val="333333"/>
                </a:solidFill>
                <a:effectLst/>
                <a:highlight>
                  <a:srgbClr val="ECF3F7"/>
                </a:highlight>
                <a:latin typeface="Lucida Grande"/>
              </a:rPr>
              <a:t> גיסא, ולומר שגם אליבא </a:t>
            </a:r>
            <a:r>
              <a:rPr lang="he-IL" b="0" i="0" dirty="0" err="1">
                <a:solidFill>
                  <a:srgbClr val="333333"/>
                </a:solidFill>
                <a:effectLst/>
                <a:highlight>
                  <a:srgbClr val="ECF3F7"/>
                </a:highlight>
                <a:latin typeface="Lucida Grande"/>
              </a:rPr>
              <a:t>ד"תבואת</a:t>
            </a:r>
            <a:r>
              <a:rPr lang="he-IL" b="0" i="0" dirty="0">
                <a:solidFill>
                  <a:srgbClr val="333333"/>
                </a:solidFill>
                <a:effectLst/>
                <a:highlight>
                  <a:srgbClr val="ECF3F7"/>
                </a:highlight>
                <a:latin typeface="Lucida Grande"/>
              </a:rPr>
              <a:t> הארץ" שהמקומות שנכבשו בכיבושי החשמונאים לא </a:t>
            </a:r>
            <a:r>
              <a:rPr lang="he-IL" b="0" i="0" dirty="0" err="1">
                <a:solidFill>
                  <a:srgbClr val="333333"/>
                </a:solidFill>
                <a:effectLst/>
                <a:highlight>
                  <a:srgbClr val="ECF3F7"/>
                </a:highlight>
                <a:latin typeface="Lucida Grande"/>
              </a:rPr>
              <a:t>נתקדשו</a:t>
            </a:r>
            <a:r>
              <a:rPr lang="he-IL" b="0" i="0" dirty="0">
                <a:solidFill>
                  <a:srgbClr val="333333"/>
                </a:solidFill>
                <a:effectLst/>
                <a:highlight>
                  <a:srgbClr val="ECF3F7"/>
                </a:highlight>
                <a:latin typeface="Lucida Grande"/>
              </a:rPr>
              <a:t> בקדושת עזרא, </a:t>
            </a:r>
            <a:r>
              <a:rPr lang="he-IL" b="1" i="0" dirty="0">
                <a:solidFill>
                  <a:srgbClr val="333333"/>
                </a:solidFill>
                <a:effectLst/>
                <a:highlight>
                  <a:srgbClr val="ECF3F7"/>
                </a:highlight>
                <a:latin typeface="Lucida Grande"/>
              </a:rPr>
              <a:t>הרי שאזורי הארץ שנכבשו על ידי צה"ל מתקדשים... שמקומות שנכבשו על ידי החשמונאים </a:t>
            </a:r>
            <a:r>
              <a:rPr lang="he-IL" b="1" i="0" dirty="0" err="1">
                <a:solidFill>
                  <a:srgbClr val="333333"/>
                </a:solidFill>
                <a:effectLst/>
                <a:highlight>
                  <a:srgbClr val="ECF3F7"/>
                </a:highlight>
                <a:latin typeface="Lucida Grande"/>
              </a:rPr>
              <a:t>נתקדשו</a:t>
            </a:r>
            <a:r>
              <a:rPr lang="he-IL" b="1" i="0" dirty="0">
                <a:solidFill>
                  <a:srgbClr val="333333"/>
                </a:solidFill>
                <a:effectLst/>
                <a:highlight>
                  <a:srgbClr val="ECF3F7"/>
                </a:highlight>
                <a:latin typeface="Lucida Grande"/>
              </a:rPr>
              <a:t> לשעתם - לכל ימי היותם כבושים בידי ישראל,</a:t>
            </a:r>
            <a:r>
              <a:rPr lang="he-IL" b="0" i="0" dirty="0">
                <a:solidFill>
                  <a:srgbClr val="333333"/>
                </a:solidFill>
                <a:effectLst/>
                <a:highlight>
                  <a:srgbClr val="ECF3F7"/>
                </a:highlight>
                <a:latin typeface="Lucida Grande"/>
              </a:rPr>
              <a:t> וכדברי ה"מור </a:t>
            </a:r>
            <a:r>
              <a:rPr lang="he-IL" b="0" i="0" dirty="0" err="1">
                <a:solidFill>
                  <a:srgbClr val="333333"/>
                </a:solidFill>
                <a:effectLst/>
                <a:highlight>
                  <a:srgbClr val="ECF3F7"/>
                </a:highlight>
                <a:latin typeface="Lucida Grande"/>
              </a:rPr>
              <a:t>וקציעה</a:t>
            </a:r>
            <a:r>
              <a:rPr lang="he-IL" b="0" i="0">
                <a:solidFill>
                  <a:srgbClr val="333333"/>
                </a:solidFill>
                <a:effectLst/>
                <a:highlight>
                  <a:srgbClr val="ECF3F7"/>
                </a:highlight>
                <a:latin typeface="Lucida Grande"/>
              </a:rPr>
              <a:t>".</a:t>
            </a:r>
            <a:endParaRPr lang="he-IL" dirty="0"/>
          </a:p>
        </p:txBody>
      </p:sp>
      <p:sp>
        <p:nvSpPr>
          <p:cNvPr id="4" name="מציין מיקום של מספר שקופית 3">
            <a:extLst>
              <a:ext uri="{FF2B5EF4-FFF2-40B4-BE49-F238E27FC236}">
                <a16:creationId xmlns:a16="http://schemas.microsoft.com/office/drawing/2014/main" id="{3F02B89B-51F8-9450-C0C9-80C30199755C}"/>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33794876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B72D4AF-6FEC-4044-565F-0241F8DD1C6C}"/>
              </a:ext>
            </a:extLst>
          </p:cNvPr>
          <p:cNvSpPr>
            <a:spLocks noGrp="1"/>
          </p:cNvSpPr>
          <p:nvPr>
            <p:ph type="title"/>
          </p:nvPr>
        </p:nvSpPr>
        <p:spPr/>
        <p:txBody>
          <a:bodyPr/>
          <a:lstStyle/>
          <a:p>
            <a:r>
              <a:rPr lang="he-IL" dirty="0"/>
              <a:t>הכתובת הגדולה ביותר!!!</a:t>
            </a:r>
          </a:p>
        </p:txBody>
      </p:sp>
      <p:sp>
        <p:nvSpPr>
          <p:cNvPr id="3" name="מציין מיקום תוכן 2">
            <a:extLst>
              <a:ext uri="{FF2B5EF4-FFF2-40B4-BE49-F238E27FC236}">
                <a16:creationId xmlns:a16="http://schemas.microsoft.com/office/drawing/2014/main" id="{CA917C30-2250-3505-E289-4AACF3387C88}"/>
              </a:ext>
            </a:extLst>
          </p:cNvPr>
          <p:cNvSpPr>
            <a:spLocks noGrp="1"/>
          </p:cNvSpPr>
          <p:nvPr>
            <p:ph idx="1"/>
          </p:nvPr>
        </p:nvSpPr>
        <p:spPr>
          <a:xfrm>
            <a:off x="157018" y="1634837"/>
            <a:ext cx="7748732" cy="5116946"/>
          </a:xfrm>
        </p:spPr>
        <p:txBody>
          <a:bodyPr/>
          <a:lstStyle/>
          <a:p>
            <a:r>
              <a:rPr lang="he-IL" b="1" i="0" dirty="0">
                <a:solidFill>
                  <a:srgbClr val="202122"/>
                </a:solidFill>
                <a:effectLst/>
                <a:highlight>
                  <a:srgbClr val="FFFFFF"/>
                </a:highlight>
                <a:latin typeface="Arial" panose="020B0604020202020204" pitchFamily="34" charset="0"/>
              </a:rPr>
              <a:t>כתובת רחוב</a:t>
            </a:r>
            <a:r>
              <a:rPr lang="he-IL" b="0" i="0" dirty="0">
                <a:solidFill>
                  <a:srgbClr val="202122"/>
                </a:solidFill>
                <a:effectLst/>
                <a:highlight>
                  <a:srgbClr val="FFFFFF"/>
                </a:highlight>
                <a:latin typeface="Arial" panose="020B0604020202020204" pitchFamily="34" charset="0"/>
              </a:rPr>
              <a:t> היא </a:t>
            </a:r>
            <a:r>
              <a:rPr lang="he-IL" b="0" i="0" u="none" strike="noStrike" dirty="0">
                <a:solidFill>
                  <a:srgbClr val="0645AD"/>
                </a:solidFill>
                <a:effectLst/>
                <a:highlight>
                  <a:srgbClr val="FFFFFF"/>
                </a:highlight>
                <a:latin typeface="Arial" panose="020B0604020202020204" pitchFamily="34" charset="0"/>
                <a:hlinkClick r:id="rId2" tooltip="כתובת (ארכאולוגיה)"/>
              </a:rPr>
              <a:t>כתובת</a:t>
            </a:r>
            <a:r>
              <a:rPr lang="he-IL" b="0" i="0" dirty="0">
                <a:solidFill>
                  <a:srgbClr val="202122"/>
                </a:solidFill>
                <a:effectLst/>
                <a:highlight>
                  <a:srgbClr val="FFFFFF"/>
                </a:highlight>
                <a:latin typeface="Arial" panose="020B0604020202020204" pitchFamily="34" charset="0"/>
              </a:rPr>
              <a:t> </a:t>
            </a:r>
            <a:r>
              <a:rPr lang="he-IL" b="0" i="0" u="none" strike="noStrike" dirty="0">
                <a:solidFill>
                  <a:srgbClr val="0645AD"/>
                </a:solidFill>
                <a:effectLst/>
                <a:highlight>
                  <a:srgbClr val="FFFFFF"/>
                </a:highlight>
                <a:latin typeface="Arial" panose="020B0604020202020204" pitchFamily="34" charset="0"/>
                <a:hlinkClick r:id="rId3" tooltip="פסיפס"/>
              </a:rPr>
              <a:t>פסיפס</a:t>
            </a:r>
            <a:r>
              <a:rPr lang="he-IL" b="0" i="0" dirty="0">
                <a:solidFill>
                  <a:srgbClr val="202122"/>
                </a:solidFill>
                <a:effectLst/>
                <a:highlight>
                  <a:srgbClr val="FFFFFF"/>
                </a:highlight>
                <a:latin typeface="Arial" panose="020B0604020202020204" pitchFamily="34" charset="0"/>
              </a:rPr>
              <a:t> ב</a:t>
            </a:r>
            <a:r>
              <a:rPr lang="he-IL" b="0" i="0" u="sng" dirty="0">
                <a:solidFill>
                  <a:srgbClr val="0645AD"/>
                </a:solidFill>
                <a:effectLst/>
                <a:highlight>
                  <a:srgbClr val="FFFFFF"/>
                </a:highlight>
                <a:latin typeface="Arial" panose="020B0604020202020204" pitchFamily="34" charset="0"/>
                <a:hlinkClick r:id="rId4" tooltip="עברית"/>
              </a:rPr>
              <a:t>עברית</a:t>
            </a:r>
            <a:r>
              <a:rPr lang="he-IL" b="0" i="0" dirty="0">
                <a:solidFill>
                  <a:srgbClr val="202122"/>
                </a:solidFill>
                <a:effectLst/>
                <a:highlight>
                  <a:srgbClr val="FFFFFF"/>
                </a:highlight>
                <a:latin typeface="Arial" panose="020B0604020202020204" pitchFamily="34" charset="0"/>
              </a:rPr>
              <a:t> של </a:t>
            </a:r>
            <a:r>
              <a:rPr lang="he-IL" b="0" i="0" u="none" strike="noStrike" dirty="0">
                <a:solidFill>
                  <a:srgbClr val="0645AD"/>
                </a:solidFill>
                <a:effectLst/>
                <a:highlight>
                  <a:srgbClr val="FFFFFF"/>
                </a:highlight>
                <a:latin typeface="Arial" panose="020B0604020202020204" pitchFamily="34" charset="0"/>
                <a:hlinkClick r:id="rId5" tooltip="לשון חז&quot;ל"/>
              </a:rPr>
              <a:t>לשון חז"ל</a:t>
            </a:r>
            <a:r>
              <a:rPr lang="he-IL" b="0" i="0" dirty="0">
                <a:solidFill>
                  <a:srgbClr val="202122"/>
                </a:solidFill>
                <a:effectLst/>
                <a:highlight>
                  <a:srgbClr val="FFFFFF"/>
                </a:highlight>
                <a:latin typeface="Arial" panose="020B0604020202020204" pitchFamily="34" charset="0"/>
              </a:rPr>
              <a:t>, המתוארכת לסוף </a:t>
            </a:r>
            <a:r>
              <a:rPr lang="he-IL" b="0" i="0" u="none" strike="noStrike" dirty="0">
                <a:solidFill>
                  <a:srgbClr val="0645AD"/>
                </a:solidFill>
                <a:effectLst/>
                <a:highlight>
                  <a:srgbClr val="FFFFFF"/>
                </a:highlight>
                <a:latin typeface="Arial" panose="020B0604020202020204" pitchFamily="34" charset="0"/>
                <a:hlinkClick r:id="rId6" tooltip="התקופה הביזנטית בארץ ישראל"/>
              </a:rPr>
              <a:t>התקופה הביזנטית</a:t>
            </a:r>
            <a:r>
              <a:rPr lang="he-IL" b="0" i="0" dirty="0">
                <a:solidFill>
                  <a:srgbClr val="202122"/>
                </a:solidFill>
                <a:effectLst/>
                <a:highlight>
                  <a:srgbClr val="FFFFFF"/>
                </a:highlight>
                <a:latin typeface="Arial" panose="020B0604020202020204" pitchFamily="34" charset="0"/>
              </a:rPr>
              <a:t>, המאות החמישית-שביעית לספירה</a:t>
            </a:r>
            <a:r>
              <a:rPr lang="he-IL" b="0" i="0" u="none" strike="noStrike" baseline="30000" dirty="0">
                <a:solidFill>
                  <a:srgbClr val="0645AD"/>
                </a:solidFill>
                <a:effectLst/>
                <a:highlight>
                  <a:srgbClr val="FFFFFF"/>
                </a:highlight>
                <a:latin typeface="Arial" panose="020B0604020202020204" pitchFamily="34" charset="0"/>
                <a:hlinkClick r:id="rId7"/>
              </a:rPr>
              <a:t>[1]</a:t>
            </a:r>
            <a:r>
              <a:rPr lang="he-IL" b="0" i="0" dirty="0">
                <a:solidFill>
                  <a:srgbClr val="202122"/>
                </a:solidFill>
                <a:effectLst/>
                <a:highlight>
                  <a:srgbClr val="FFFFFF"/>
                </a:highlight>
                <a:latin typeface="Arial" panose="020B0604020202020204" pitchFamily="34" charset="0"/>
              </a:rPr>
              <a:t>. </a:t>
            </a:r>
          </a:p>
          <a:p>
            <a:r>
              <a:rPr lang="he-IL" b="0" i="0" dirty="0">
                <a:solidFill>
                  <a:srgbClr val="202122"/>
                </a:solidFill>
                <a:effectLst/>
                <a:highlight>
                  <a:srgbClr val="FFFFFF"/>
                </a:highlight>
                <a:latin typeface="Arial" panose="020B0604020202020204" pitchFamily="34" charset="0"/>
              </a:rPr>
              <a:t>הכתובת התגלתה ב-</a:t>
            </a:r>
            <a:r>
              <a:rPr lang="he-IL" b="0" i="0" u="none" strike="noStrike" dirty="0">
                <a:solidFill>
                  <a:srgbClr val="0645AD"/>
                </a:solidFill>
                <a:effectLst/>
                <a:highlight>
                  <a:srgbClr val="FFFFFF"/>
                </a:highlight>
                <a:latin typeface="Arial" panose="020B0604020202020204" pitchFamily="34" charset="0"/>
                <a:hlinkClick r:id="rId8" tooltip="1973"/>
              </a:rPr>
              <a:t>1973</a:t>
            </a:r>
            <a:r>
              <a:rPr lang="he-IL" b="0" i="0" dirty="0">
                <a:solidFill>
                  <a:srgbClr val="202122"/>
                </a:solidFill>
                <a:effectLst/>
                <a:highlight>
                  <a:srgbClr val="FFFFFF"/>
                </a:highlight>
                <a:latin typeface="Arial" panose="020B0604020202020204" pitchFamily="34" charset="0"/>
              </a:rPr>
              <a:t> על רצפת </a:t>
            </a:r>
            <a:r>
              <a:rPr lang="he-IL" b="0" i="0" u="none" strike="noStrike" dirty="0">
                <a:solidFill>
                  <a:srgbClr val="0645AD"/>
                </a:solidFill>
                <a:effectLst/>
                <a:highlight>
                  <a:srgbClr val="FFFFFF"/>
                </a:highlight>
                <a:latin typeface="Arial" panose="020B0604020202020204" pitchFamily="34" charset="0"/>
                <a:hlinkClick r:id="rId9" tooltip="בית כנסת"/>
              </a:rPr>
              <a:t>בית כנסת</a:t>
            </a:r>
            <a:r>
              <a:rPr lang="he-IL" b="0" i="0" dirty="0">
                <a:solidFill>
                  <a:srgbClr val="202122"/>
                </a:solidFill>
                <a:effectLst/>
                <a:highlight>
                  <a:srgbClr val="FFFFFF"/>
                </a:highlight>
                <a:latin typeface="Arial" panose="020B0604020202020204" pitchFamily="34" charset="0"/>
              </a:rPr>
              <a:t> </a:t>
            </a:r>
            <a:r>
              <a:rPr lang="he-IL" b="0" i="0" u="none" strike="noStrike" dirty="0">
                <a:solidFill>
                  <a:srgbClr val="0645AD"/>
                </a:solidFill>
                <a:effectLst/>
                <a:highlight>
                  <a:srgbClr val="FFFFFF"/>
                </a:highlight>
                <a:latin typeface="Arial" panose="020B0604020202020204" pitchFamily="34" charset="0"/>
                <a:hlinkClick r:id="rId10" tooltip="אתר ארכאולוגי"/>
              </a:rPr>
              <a:t>באתר הארכאולוגי</a:t>
            </a:r>
            <a:r>
              <a:rPr lang="he-IL" b="0" i="0" dirty="0">
                <a:solidFill>
                  <a:srgbClr val="202122"/>
                </a:solidFill>
                <a:effectLst/>
                <a:highlight>
                  <a:srgbClr val="FFFFFF"/>
                </a:highlight>
                <a:latin typeface="Arial" panose="020B0604020202020204" pitchFamily="34" charset="0"/>
              </a:rPr>
              <a:t> </a:t>
            </a:r>
            <a:r>
              <a:rPr lang="he-IL" b="0" i="0" u="none" strike="noStrike" dirty="0">
                <a:solidFill>
                  <a:srgbClr val="0645AD"/>
                </a:solidFill>
                <a:effectLst/>
                <a:highlight>
                  <a:srgbClr val="FFFFFF"/>
                </a:highlight>
                <a:latin typeface="Arial" panose="020B0604020202020204" pitchFamily="34" charset="0"/>
                <a:hlinkClick r:id="rId11" tooltip="תל רחוב"/>
              </a:rPr>
              <a:t>תל רחוב</a:t>
            </a:r>
            <a:r>
              <a:rPr lang="he-IL" b="0" i="0" dirty="0">
                <a:solidFill>
                  <a:srgbClr val="202122"/>
                </a:solidFill>
                <a:effectLst/>
                <a:highlight>
                  <a:srgbClr val="FFFFFF"/>
                </a:highlight>
                <a:latin typeface="Arial" panose="020B0604020202020204" pitchFamily="34" charset="0"/>
              </a:rPr>
              <a:t> שב</a:t>
            </a:r>
            <a:r>
              <a:rPr lang="he-IL" b="0" i="0" u="none" strike="noStrike" dirty="0">
                <a:solidFill>
                  <a:srgbClr val="0645AD"/>
                </a:solidFill>
                <a:effectLst/>
                <a:highlight>
                  <a:srgbClr val="FFFFFF"/>
                </a:highlight>
                <a:latin typeface="Arial" panose="020B0604020202020204" pitchFamily="34" charset="0"/>
                <a:hlinkClick r:id="rId12" tooltip="עמק בית שאן"/>
              </a:rPr>
              <a:t>עמק בית שאן</a:t>
            </a:r>
            <a:r>
              <a:rPr lang="he-IL" b="0" i="0" dirty="0">
                <a:solidFill>
                  <a:srgbClr val="202122"/>
                </a:solidFill>
                <a:effectLst/>
                <a:highlight>
                  <a:srgbClr val="FFFFFF"/>
                </a:highlight>
                <a:latin typeface="Arial" panose="020B0604020202020204" pitchFamily="34" charset="0"/>
              </a:rPr>
              <a:t>, שמורה כמעט בשלמותה. עניינה הסוגיה ה</a:t>
            </a:r>
            <a:r>
              <a:rPr lang="he-IL" b="0" i="0" u="none" strike="noStrike" dirty="0">
                <a:solidFill>
                  <a:srgbClr val="0645AD"/>
                </a:solidFill>
                <a:effectLst/>
                <a:highlight>
                  <a:srgbClr val="FFFFFF"/>
                </a:highlight>
                <a:latin typeface="Arial" panose="020B0604020202020204" pitchFamily="34" charset="0"/>
                <a:hlinkClick r:id="rId13" tooltip="הלכה"/>
              </a:rPr>
              <a:t>הלכתית</a:t>
            </a:r>
            <a:r>
              <a:rPr lang="he-IL" b="0" i="0" dirty="0">
                <a:solidFill>
                  <a:srgbClr val="202122"/>
                </a:solidFill>
                <a:effectLst/>
                <a:highlight>
                  <a:srgbClr val="FFFFFF"/>
                </a:highlight>
                <a:latin typeface="Arial" panose="020B0604020202020204" pitchFamily="34" charset="0"/>
              </a:rPr>
              <a:t> ב</a:t>
            </a:r>
            <a:r>
              <a:rPr lang="he-IL" b="0" i="0" u="none" strike="noStrike" dirty="0">
                <a:solidFill>
                  <a:srgbClr val="0645AD"/>
                </a:solidFill>
                <a:effectLst/>
                <a:highlight>
                  <a:srgbClr val="FFFFFF"/>
                </a:highlight>
                <a:latin typeface="Arial" panose="020B0604020202020204" pitchFamily="34" charset="0"/>
                <a:hlinkClick r:id="rId14" tooltip="משנה"/>
              </a:rPr>
              <a:t>משנה</a:t>
            </a:r>
            <a:r>
              <a:rPr lang="he-IL" b="0" i="0" dirty="0">
                <a:solidFill>
                  <a:srgbClr val="202122"/>
                </a:solidFill>
                <a:effectLst/>
                <a:highlight>
                  <a:srgbClr val="FFFFFF"/>
                </a:highlight>
                <a:latin typeface="Arial" panose="020B0604020202020204" pitchFamily="34" charset="0"/>
              </a:rPr>
              <a:t> וב</a:t>
            </a:r>
            <a:r>
              <a:rPr lang="he-IL" b="0" i="0" u="none" strike="noStrike" dirty="0">
                <a:solidFill>
                  <a:srgbClr val="0645AD"/>
                </a:solidFill>
                <a:effectLst/>
                <a:highlight>
                  <a:srgbClr val="FFFFFF"/>
                </a:highlight>
                <a:latin typeface="Arial" panose="020B0604020202020204" pitchFamily="34" charset="0"/>
                <a:hlinkClick r:id="rId15" tooltip="תלמוד"/>
              </a:rPr>
              <a:t>תלמוד</a:t>
            </a:r>
            <a:r>
              <a:rPr lang="he-IL" b="0" i="0" dirty="0">
                <a:solidFill>
                  <a:srgbClr val="202122"/>
                </a:solidFill>
                <a:effectLst/>
                <a:highlight>
                  <a:srgbClr val="FFFFFF"/>
                </a:highlight>
                <a:latin typeface="Arial" panose="020B0604020202020204" pitchFamily="34" charset="0"/>
              </a:rPr>
              <a:t> על ב"תחום עולי בבל" לעניין </a:t>
            </a:r>
            <a:r>
              <a:rPr lang="he-IL" b="0" i="0" u="none" strike="noStrike" dirty="0">
                <a:solidFill>
                  <a:srgbClr val="0645AD"/>
                </a:solidFill>
                <a:effectLst/>
                <a:highlight>
                  <a:srgbClr val="FFFFFF"/>
                </a:highlight>
                <a:latin typeface="Arial" panose="020B0604020202020204" pitchFamily="34" charset="0"/>
                <a:hlinkClick r:id="rId16" tooltip="מצוות התלויות בארץ"/>
              </a:rPr>
              <a:t>מצוות התלויות בארץ</a:t>
            </a:r>
            <a:r>
              <a:rPr lang="he-IL" b="0" i="0" dirty="0">
                <a:solidFill>
                  <a:srgbClr val="202122"/>
                </a:solidFill>
                <a:effectLst/>
                <a:highlight>
                  <a:srgbClr val="FFFFFF"/>
                </a:highlight>
                <a:latin typeface="Arial" panose="020B0604020202020204" pitchFamily="34" charset="0"/>
              </a:rPr>
              <a:t>.</a:t>
            </a:r>
          </a:p>
          <a:p>
            <a:r>
              <a:rPr lang="he-IL" b="0" i="0" dirty="0">
                <a:solidFill>
                  <a:srgbClr val="202122"/>
                </a:solidFill>
                <a:effectLst/>
                <a:highlight>
                  <a:srgbClr val="FFFFFF"/>
                </a:highlight>
                <a:latin typeface="Arial" panose="020B0604020202020204" pitchFamily="34" charset="0"/>
              </a:rPr>
              <a:t>זוהי הכתובת הגדולה ביותר בשפה העברית שנמצאה כ</a:t>
            </a:r>
            <a:r>
              <a:rPr lang="he-IL" b="0" i="0" u="none" strike="noStrike" dirty="0">
                <a:solidFill>
                  <a:srgbClr val="0645AD"/>
                </a:solidFill>
                <a:effectLst/>
                <a:highlight>
                  <a:srgbClr val="FFFFFF"/>
                </a:highlight>
                <a:latin typeface="Arial" panose="020B0604020202020204" pitchFamily="34" charset="0"/>
                <a:hlinkClick r:id="rId17" tooltip="ממצא ארכאולוגי"/>
              </a:rPr>
              <a:t>ממצא ארכאולוגי</a:t>
            </a:r>
            <a:r>
              <a:rPr lang="he-IL" b="0" i="0" dirty="0">
                <a:solidFill>
                  <a:srgbClr val="202122"/>
                </a:solidFill>
                <a:effectLst/>
                <a:highlight>
                  <a:srgbClr val="FFFFFF"/>
                </a:highlight>
                <a:latin typeface="Arial" panose="020B0604020202020204" pitchFamily="34" charset="0"/>
              </a:rPr>
              <a:t> אי פעם והיא תיעוד יחיד מסוגו של סביבה יהודית תוססת, פוליטית והלכתית, באזור זה ב</a:t>
            </a:r>
            <a:r>
              <a:rPr lang="he-IL" b="0" i="0" u="none" strike="noStrike" dirty="0">
                <a:solidFill>
                  <a:srgbClr val="0645AD"/>
                </a:solidFill>
                <a:effectLst/>
                <a:highlight>
                  <a:srgbClr val="FFFFFF"/>
                </a:highlight>
                <a:latin typeface="Arial" panose="020B0604020202020204" pitchFamily="34" charset="0"/>
                <a:hlinkClick r:id="rId18" tooltip="ארץ ישראל"/>
              </a:rPr>
              <a:t>ארץ ישראל</a:t>
            </a:r>
            <a:r>
              <a:rPr lang="he-IL" b="0" i="0" u="none" strike="noStrike" baseline="30000" dirty="0">
                <a:solidFill>
                  <a:srgbClr val="0645AD"/>
                </a:solidFill>
                <a:effectLst/>
                <a:highlight>
                  <a:srgbClr val="FFFFFF"/>
                </a:highlight>
                <a:latin typeface="Arial" panose="020B0604020202020204" pitchFamily="34" charset="0"/>
                <a:hlinkClick r:id="rId19"/>
              </a:rPr>
              <a:t>[2]</a:t>
            </a:r>
            <a:r>
              <a:rPr lang="he-IL" b="0" i="0" u="none" strike="noStrike" baseline="30000" dirty="0">
                <a:solidFill>
                  <a:srgbClr val="0645AD"/>
                </a:solidFill>
                <a:effectLst/>
                <a:highlight>
                  <a:srgbClr val="FFFFFF"/>
                </a:highlight>
                <a:latin typeface="Arial" panose="020B0604020202020204" pitchFamily="34" charset="0"/>
                <a:hlinkClick r:id="rId20"/>
              </a:rPr>
              <a:t>[3]</a:t>
            </a:r>
            <a:r>
              <a:rPr lang="he-IL" b="0" i="0" dirty="0">
                <a:solidFill>
                  <a:srgbClr val="202122"/>
                </a:solidFill>
                <a:effectLst/>
                <a:highlight>
                  <a:srgbClr val="FFFFFF"/>
                </a:highlight>
                <a:latin typeface="Arial" panose="020B0604020202020204" pitchFamily="34" charset="0"/>
              </a:rPr>
              <a:t>.</a:t>
            </a:r>
          </a:p>
          <a:p>
            <a:r>
              <a:rPr lang="he-IL" b="0" i="0" dirty="0">
                <a:solidFill>
                  <a:srgbClr val="202122"/>
                </a:solidFill>
                <a:effectLst/>
                <a:highlight>
                  <a:srgbClr val="FFFFFF"/>
                </a:highlight>
                <a:latin typeface="Arial" panose="020B0604020202020204" pitchFamily="34" charset="0"/>
              </a:rPr>
              <a:t>כיום נמצאת הכתובת ב</a:t>
            </a:r>
            <a:r>
              <a:rPr lang="he-IL" b="0" i="0" u="none" strike="noStrike" dirty="0">
                <a:solidFill>
                  <a:srgbClr val="0645AD"/>
                </a:solidFill>
                <a:effectLst/>
                <a:highlight>
                  <a:srgbClr val="FFFFFF"/>
                </a:highlight>
                <a:latin typeface="Arial" panose="020B0604020202020204" pitchFamily="34" charset="0"/>
                <a:hlinkClick r:id="rId21" tooltip="מוזיאון ישראל"/>
              </a:rPr>
              <a:t>מוזיאון ישראל</a:t>
            </a:r>
            <a:r>
              <a:rPr lang="he-IL" b="0" i="0" dirty="0">
                <a:solidFill>
                  <a:srgbClr val="202122"/>
                </a:solidFill>
                <a:effectLst/>
                <a:highlight>
                  <a:srgbClr val="FFFFFF"/>
                </a:highlight>
                <a:latin typeface="Arial" panose="020B0604020202020204" pitchFamily="34" charset="0"/>
              </a:rPr>
              <a:t>, והעתק בגודל טבעי נמצא ברחבת בית הכנסת של קיבוץ </a:t>
            </a:r>
            <a:r>
              <a:rPr lang="he-IL" b="0" i="0" u="none" strike="noStrike" dirty="0">
                <a:solidFill>
                  <a:srgbClr val="0645AD"/>
                </a:solidFill>
                <a:effectLst/>
                <a:highlight>
                  <a:srgbClr val="FFFFFF"/>
                </a:highlight>
                <a:latin typeface="Arial" panose="020B0604020202020204" pitchFamily="34" charset="0"/>
                <a:hlinkClick r:id="rId22" tooltip="עין הנצי&quot;ב"/>
              </a:rPr>
              <a:t>עין </a:t>
            </a:r>
            <a:r>
              <a:rPr lang="he-IL" b="0" i="0" u="none" strike="noStrike" dirty="0" err="1">
                <a:solidFill>
                  <a:srgbClr val="0645AD"/>
                </a:solidFill>
                <a:effectLst/>
                <a:highlight>
                  <a:srgbClr val="FFFFFF"/>
                </a:highlight>
                <a:latin typeface="Arial" panose="020B0604020202020204" pitchFamily="34" charset="0"/>
                <a:hlinkClick r:id="rId22" tooltip="עין הנצי&quot;ב"/>
              </a:rPr>
              <a:t>הנצי"ב</a:t>
            </a:r>
            <a:r>
              <a:rPr lang="he-IL" b="0" i="0" dirty="0">
                <a:solidFill>
                  <a:srgbClr val="202122"/>
                </a:solidFill>
                <a:effectLst/>
                <a:highlight>
                  <a:srgbClr val="FFFFFF"/>
                </a:highlight>
                <a:latin typeface="Arial" panose="020B0604020202020204" pitchFamily="34" charset="0"/>
              </a:rPr>
              <a:t>.</a:t>
            </a:r>
          </a:p>
          <a:p>
            <a:endParaRPr lang="he-IL" dirty="0"/>
          </a:p>
        </p:txBody>
      </p:sp>
      <p:sp>
        <p:nvSpPr>
          <p:cNvPr id="4" name="מציין מיקום של מספר שקופית 3">
            <a:extLst>
              <a:ext uri="{FF2B5EF4-FFF2-40B4-BE49-F238E27FC236}">
                <a16:creationId xmlns:a16="http://schemas.microsoft.com/office/drawing/2014/main" id="{E1EF4013-86B8-9333-1EF3-3182FFE8D789}"/>
              </a:ext>
            </a:extLst>
          </p:cNvPr>
          <p:cNvSpPr>
            <a:spLocks noGrp="1"/>
          </p:cNvSpPr>
          <p:nvPr>
            <p:ph type="sldNum" sz="quarter" idx="12"/>
          </p:nvPr>
        </p:nvSpPr>
        <p:spPr/>
        <p:txBody>
          <a:bodyPr/>
          <a:lstStyle/>
          <a:p>
            <a:fld id="{519954A3-9DFD-4C44-94BA-B95130A3BA1C}" type="slidenum">
              <a:rPr lang="en-US" smtClean="0"/>
              <a:t>43</a:t>
            </a:fld>
            <a:endParaRPr lang="en-US" dirty="0"/>
          </a:p>
        </p:txBody>
      </p:sp>
      <p:pic>
        <p:nvPicPr>
          <p:cNvPr id="7" name="תמונה 6">
            <a:extLst>
              <a:ext uri="{FF2B5EF4-FFF2-40B4-BE49-F238E27FC236}">
                <a16:creationId xmlns:a16="http://schemas.microsoft.com/office/drawing/2014/main" id="{E12CAE42-3836-1B79-A66A-2433F0EF7EE7}"/>
              </a:ext>
            </a:extLst>
          </p:cNvPr>
          <p:cNvPicPr>
            <a:picLocks noChangeAspect="1"/>
          </p:cNvPicPr>
          <p:nvPr/>
        </p:nvPicPr>
        <p:blipFill>
          <a:blip r:embed="rId23"/>
          <a:stretch>
            <a:fillRect/>
          </a:stretch>
        </p:blipFill>
        <p:spPr>
          <a:xfrm>
            <a:off x="7905750" y="29874"/>
            <a:ext cx="4286250" cy="3209925"/>
          </a:xfrm>
          <a:prstGeom prst="rect">
            <a:avLst/>
          </a:prstGeom>
        </p:spPr>
      </p:pic>
    </p:spTree>
    <p:extLst>
      <p:ext uri="{BB962C8B-B14F-4D97-AF65-F5344CB8AC3E}">
        <p14:creationId xmlns:p14="http://schemas.microsoft.com/office/powerpoint/2010/main" val="240184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6174993-A650-F2A0-3F24-CAFF54325CDB}"/>
              </a:ext>
            </a:extLst>
          </p:cNvPr>
          <p:cNvSpPr>
            <a:spLocks noGrp="1"/>
          </p:cNvSpPr>
          <p:nvPr>
            <p:ph type="title"/>
          </p:nvPr>
        </p:nvSpPr>
        <p:spPr/>
        <p:txBody>
          <a:bodyPr/>
          <a:lstStyle/>
          <a:p>
            <a:r>
              <a:rPr lang="he-IL" dirty="0"/>
              <a:t>בית הכנסת ברחוב</a:t>
            </a:r>
          </a:p>
        </p:txBody>
      </p:sp>
      <p:sp>
        <p:nvSpPr>
          <p:cNvPr id="3" name="מציין מיקום תוכן 2">
            <a:extLst>
              <a:ext uri="{FF2B5EF4-FFF2-40B4-BE49-F238E27FC236}">
                <a16:creationId xmlns:a16="http://schemas.microsoft.com/office/drawing/2014/main" id="{9531F6C3-94AC-BC08-E48D-D9155E9CB90A}"/>
              </a:ext>
            </a:extLst>
          </p:cNvPr>
          <p:cNvSpPr>
            <a:spLocks noGrp="1"/>
          </p:cNvSpPr>
          <p:nvPr>
            <p:ph idx="1"/>
          </p:nvPr>
        </p:nvSpPr>
        <p:spPr/>
        <p:txBody>
          <a:bodyPr/>
          <a:lstStyle/>
          <a:p>
            <a:r>
              <a:rPr lang="he-IL" b="0" i="0" u="none" strike="noStrike" dirty="0">
                <a:solidFill>
                  <a:srgbClr val="0645AD"/>
                </a:solidFill>
                <a:effectLst/>
                <a:highlight>
                  <a:srgbClr val="FFFFFF"/>
                </a:highlight>
                <a:latin typeface="Arial" panose="020B0604020202020204" pitchFamily="34" charset="0"/>
                <a:hlinkClick r:id="rId2" tooltip="תל רחוב"/>
              </a:rPr>
              <a:t>תל רחוב</a:t>
            </a:r>
            <a:r>
              <a:rPr lang="he-IL" b="0" i="0" dirty="0">
                <a:solidFill>
                  <a:srgbClr val="202122"/>
                </a:solidFill>
                <a:effectLst/>
                <a:highlight>
                  <a:srgbClr val="FFFFFF"/>
                </a:highlight>
                <a:latin typeface="Arial" panose="020B0604020202020204" pitchFamily="34" charset="0"/>
              </a:rPr>
              <a:t> שוכן כ-5 ק"מ מדרום לתל </a:t>
            </a:r>
            <a:r>
              <a:rPr lang="he-IL" b="0" i="0" u="none" strike="noStrike" dirty="0">
                <a:solidFill>
                  <a:srgbClr val="0645AD"/>
                </a:solidFill>
                <a:effectLst/>
                <a:highlight>
                  <a:srgbClr val="FFFFFF"/>
                </a:highlight>
                <a:latin typeface="Arial" panose="020B0604020202020204" pitchFamily="34" charset="0"/>
                <a:hlinkClick r:id="rId3" tooltip="בית שאן"/>
              </a:rPr>
              <a:t>בית שאן</a:t>
            </a:r>
            <a:r>
              <a:rPr lang="he-IL" b="0" i="0" dirty="0">
                <a:solidFill>
                  <a:srgbClr val="202122"/>
                </a:solidFill>
                <a:effectLst/>
                <a:highlight>
                  <a:srgbClr val="FFFFFF"/>
                </a:highlight>
                <a:latin typeface="Arial" panose="020B0604020202020204" pitchFamily="34" charset="0"/>
              </a:rPr>
              <a:t>. בשנת </a:t>
            </a:r>
            <a:r>
              <a:rPr lang="he-IL" b="0" i="0" u="none" strike="noStrike" dirty="0">
                <a:solidFill>
                  <a:srgbClr val="0645AD"/>
                </a:solidFill>
                <a:effectLst/>
                <a:highlight>
                  <a:srgbClr val="FFFFFF"/>
                </a:highlight>
                <a:latin typeface="Arial" panose="020B0604020202020204" pitchFamily="34" charset="0"/>
                <a:hlinkClick r:id="rId4" tooltip="1973"/>
              </a:rPr>
              <a:t>1973</a:t>
            </a:r>
            <a:r>
              <a:rPr lang="he-IL" b="0" i="0" dirty="0">
                <a:solidFill>
                  <a:srgbClr val="202122"/>
                </a:solidFill>
                <a:effectLst/>
                <a:highlight>
                  <a:srgbClr val="FFFFFF"/>
                </a:highlight>
                <a:latin typeface="Arial" panose="020B0604020202020204" pitchFamily="34" charset="0"/>
              </a:rPr>
              <a:t> נחשפה הכתובת במהלך </a:t>
            </a:r>
            <a:r>
              <a:rPr lang="he-IL" b="0" i="0" u="none" strike="noStrike" dirty="0">
                <a:solidFill>
                  <a:srgbClr val="0645AD"/>
                </a:solidFill>
                <a:effectLst/>
                <a:highlight>
                  <a:srgbClr val="FFFFFF"/>
                </a:highlight>
                <a:latin typeface="Arial" panose="020B0604020202020204" pitchFamily="34" charset="0"/>
                <a:hlinkClick r:id="rId5" tooltip="עבודת אדמה"/>
              </a:rPr>
              <a:t>עיבוד אדמות</a:t>
            </a:r>
            <a:r>
              <a:rPr lang="he-IL" b="0" i="0" dirty="0">
                <a:solidFill>
                  <a:srgbClr val="202122"/>
                </a:solidFill>
                <a:effectLst/>
                <a:highlight>
                  <a:srgbClr val="FFFFFF"/>
                </a:highlight>
                <a:latin typeface="Arial" panose="020B0604020202020204" pitchFamily="34" charset="0"/>
              </a:rPr>
              <a:t> קיבוץ עין </a:t>
            </a:r>
            <a:r>
              <a:rPr lang="he-IL" b="0" i="0" dirty="0" err="1">
                <a:solidFill>
                  <a:srgbClr val="202122"/>
                </a:solidFill>
                <a:effectLst/>
                <a:highlight>
                  <a:srgbClr val="FFFFFF"/>
                </a:highlight>
                <a:latin typeface="Arial" panose="020B0604020202020204" pitchFamily="34" charset="0"/>
              </a:rPr>
              <a:t>הנצי"ב</a:t>
            </a:r>
            <a:r>
              <a:rPr lang="he-IL" b="0" i="0" dirty="0">
                <a:solidFill>
                  <a:srgbClr val="202122"/>
                </a:solidFill>
                <a:effectLst/>
                <a:highlight>
                  <a:srgbClr val="FFFFFF"/>
                </a:highlight>
                <a:latin typeface="Arial" panose="020B0604020202020204" pitchFamily="34" charset="0"/>
              </a:rPr>
              <a:t> הסמוך. בעקבות זאת, ביצע במקום </a:t>
            </a:r>
            <a:r>
              <a:rPr lang="he-IL" b="0" i="0" u="none" strike="noStrike" dirty="0">
                <a:solidFill>
                  <a:srgbClr val="0645AD"/>
                </a:solidFill>
                <a:effectLst/>
                <a:highlight>
                  <a:srgbClr val="FFFFFF"/>
                </a:highlight>
                <a:latin typeface="Arial" panose="020B0604020202020204" pitchFamily="34" charset="0"/>
                <a:hlinkClick r:id="rId6" tooltip="דן בהט"/>
              </a:rPr>
              <a:t>דן בהט</a:t>
            </a:r>
            <a:r>
              <a:rPr lang="he-IL" b="0" i="0" dirty="0">
                <a:solidFill>
                  <a:srgbClr val="202122"/>
                </a:solidFill>
                <a:effectLst/>
                <a:highlight>
                  <a:srgbClr val="FFFFFF"/>
                </a:highlight>
                <a:latin typeface="Arial" panose="020B0604020202020204" pitchFamily="34" charset="0"/>
              </a:rPr>
              <a:t> סקירה ראשונית. בפברואר 1974 החלו במקום </a:t>
            </a:r>
            <a:r>
              <a:rPr lang="he-IL" b="0" i="0" u="none" strike="noStrike" dirty="0">
                <a:solidFill>
                  <a:srgbClr val="0645AD"/>
                </a:solidFill>
                <a:effectLst/>
                <a:highlight>
                  <a:srgbClr val="FFFFFF"/>
                </a:highlight>
                <a:latin typeface="Arial" panose="020B0604020202020204" pitchFamily="34" charset="0"/>
                <a:hlinkClick r:id="rId7" tooltip="חפירה ארכאולוגית"/>
              </a:rPr>
              <a:t>חפירות ארכאולוגיות</a:t>
            </a:r>
            <a:r>
              <a:rPr lang="he-IL" b="0" i="0" dirty="0">
                <a:solidFill>
                  <a:srgbClr val="202122"/>
                </a:solidFill>
                <a:effectLst/>
                <a:highlight>
                  <a:srgbClr val="FFFFFF"/>
                </a:highlight>
                <a:latin typeface="Arial" panose="020B0604020202020204" pitchFamily="34" charset="0"/>
              </a:rPr>
              <a:t> על ידי פאני ויטו מטעם </a:t>
            </a:r>
            <a:r>
              <a:rPr lang="he-IL" b="0" i="0" u="none" strike="noStrike" dirty="0">
                <a:solidFill>
                  <a:srgbClr val="0645AD"/>
                </a:solidFill>
                <a:effectLst/>
                <a:highlight>
                  <a:srgbClr val="FFFFFF"/>
                </a:highlight>
                <a:latin typeface="Arial" panose="020B0604020202020204" pitchFamily="34" charset="0"/>
                <a:hlinkClick r:id="rId8" tooltip="אגף העתיקות והמוזיאונים"/>
              </a:rPr>
              <a:t>אגף העתיקות והמוזיאונים</a:t>
            </a:r>
            <a:r>
              <a:rPr lang="he-IL" b="0" i="0" u="none" strike="noStrike" baseline="30000" dirty="0">
                <a:solidFill>
                  <a:srgbClr val="0645AD"/>
                </a:solidFill>
                <a:effectLst/>
                <a:highlight>
                  <a:srgbClr val="FFFFFF"/>
                </a:highlight>
                <a:latin typeface="Arial" panose="020B0604020202020204" pitchFamily="34" charset="0"/>
                <a:hlinkClick r:id="rId9"/>
              </a:rPr>
              <a:t>[14]</a:t>
            </a:r>
            <a:r>
              <a:rPr lang="he-IL" b="0" i="0" dirty="0">
                <a:solidFill>
                  <a:srgbClr val="202122"/>
                </a:solidFill>
                <a:effectLst/>
                <a:highlight>
                  <a:srgbClr val="FFFFFF"/>
                </a:highlight>
                <a:latin typeface="Arial" panose="020B0604020202020204" pitchFamily="34" charset="0"/>
              </a:rPr>
              <a:t>. בחפירות התגלה בית כנסת קדום בגודל 18 מטר על 24 מטר. רובו שימש אולם תפילה, ובו היו שני טורי עמודים בנויים </a:t>
            </a:r>
            <a:r>
              <a:rPr lang="he-IL" b="0" i="0" u="none" strike="noStrike" dirty="0">
                <a:solidFill>
                  <a:srgbClr val="0645AD"/>
                </a:solidFill>
                <a:effectLst/>
                <a:highlight>
                  <a:srgbClr val="FFFFFF"/>
                </a:highlight>
                <a:latin typeface="Arial" panose="020B0604020202020204" pitchFamily="34" charset="0"/>
                <a:hlinkClick r:id="rId10" tooltip="בזלת"/>
              </a:rPr>
              <a:t>בזלת</a:t>
            </a:r>
            <a:r>
              <a:rPr lang="he-IL" b="0" i="0" dirty="0">
                <a:solidFill>
                  <a:srgbClr val="202122"/>
                </a:solidFill>
                <a:effectLst/>
                <a:highlight>
                  <a:srgbClr val="FFFFFF"/>
                </a:highlight>
                <a:latin typeface="Arial" panose="020B0604020202020204" pitchFamily="34" charset="0"/>
              </a:rPr>
              <a:t>. סמוך לקיר הדרומי, לכיוון </a:t>
            </a:r>
            <a:r>
              <a:rPr lang="he-IL" b="0" i="0" u="none" strike="noStrike" dirty="0">
                <a:solidFill>
                  <a:srgbClr val="0645AD"/>
                </a:solidFill>
                <a:effectLst/>
                <a:highlight>
                  <a:srgbClr val="FFFFFF"/>
                </a:highlight>
                <a:latin typeface="Arial" panose="020B0604020202020204" pitchFamily="34" charset="0"/>
                <a:hlinkClick r:id="rId11" tooltip="ירושלים"/>
              </a:rPr>
              <a:t>ירושלים</a:t>
            </a:r>
            <a:r>
              <a:rPr lang="he-IL" b="0" i="0" dirty="0">
                <a:solidFill>
                  <a:srgbClr val="202122"/>
                </a:solidFill>
                <a:effectLst/>
                <a:highlight>
                  <a:srgbClr val="FFFFFF"/>
                </a:highlight>
                <a:latin typeface="Arial" panose="020B0604020202020204" pitchFamily="34" charset="0"/>
              </a:rPr>
              <a:t>, נבנתה בימה גדולה. המתחם כולו היה מרוצף בפסיפס, ואובחנו בו שלוש שכבות של </a:t>
            </a:r>
            <a:r>
              <a:rPr lang="he-IL" b="0" i="0" u="none" strike="noStrike" dirty="0">
                <a:solidFill>
                  <a:srgbClr val="0645AD"/>
                </a:solidFill>
                <a:effectLst/>
                <a:highlight>
                  <a:srgbClr val="FFFFFF"/>
                </a:highlight>
                <a:latin typeface="Arial" panose="020B0604020202020204" pitchFamily="34" charset="0"/>
                <a:hlinkClick r:id="rId12" tooltip="רצפה"/>
              </a:rPr>
              <a:t>רצפה</a:t>
            </a:r>
            <a:r>
              <a:rPr lang="he-IL" b="0" i="0" dirty="0">
                <a:solidFill>
                  <a:srgbClr val="202122"/>
                </a:solidFill>
                <a:effectLst/>
                <a:highlight>
                  <a:srgbClr val="FFFFFF"/>
                </a:highlight>
                <a:latin typeface="Arial" panose="020B0604020202020204" pitchFamily="34" charset="0"/>
              </a:rPr>
              <a:t>. נראה שבית הכנסת שוקם מחדש פעמיים.</a:t>
            </a:r>
          </a:p>
          <a:p>
            <a:r>
              <a:rPr lang="he-IL" b="0" i="0" dirty="0">
                <a:solidFill>
                  <a:srgbClr val="202122"/>
                </a:solidFill>
                <a:effectLst/>
                <a:highlight>
                  <a:srgbClr val="FFFFFF"/>
                </a:highlight>
                <a:latin typeface="Arial" panose="020B0604020202020204" pitchFamily="34" charset="0"/>
              </a:rPr>
              <a:t>משני עברי הבימה היו חדרים. מצפון לבית התפילה נמצא אולם מבוא, שכפי הנראה התווסף למבנה המקורי בשלב מאוחר. לאחר שהמתפללים עברו את אולם המבוא, הם נכנסו לאולם כניסה בכניסה יחידה, וממנו עברו אל אולם התפילה בשלוש כניסות. </a:t>
            </a:r>
          </a:p>
          <a:p>
            <a:r>
              <a:rPr lang="he-IL" b="0" i="0" dirty="0">
                <a:solidFill>
                  <a:srgbClr val="202122"/>
                </a:solidFill>
                <a:effectLst/>
                <a:highlight>
                  <a:srgbClr val="FFFFFF"/>
                </a:highlight>
                <a:latin typeface="Arial" panose="020B0604020202020204" pitchFamily="34" charset="0"/>
              </a:rPr>
              <a:t>ברצפת הפסיפס של אולם הכניסה שובצה 'הכתובת' 4.30 מטר על 2.75 מטר גודלה וגילה כ-1500 שנה.</a:t>
            </a:r>
          </a:p>
          <a:p>
            <a:r>
              <a:rPr lang="he-IL" b="0" i="0" dirty="0">
                <a:solidFill>
                  <a:srgbClr val="202122"/>
                </a:solidFill>
                <a:effectLst/>
                <a:highlight>
                  <a:srgbClr val="FFFFFF"/>
                </a:highlight>
                <a:latin typeface="Taamey Frank CLM"/>
              </a:rPr>
              <a:t>וּמִמַּטֵּ֣ה אָשֵׁ֔ר </a:t>
            </a:r>
            <a:r>
              <a:rPr lang="he-IL" b="0" i="0" dirty="0" err="1">
                <a:solidFill>
                  <a:srgbClr val="202122"/>
                </a:solidFill>
                <a:effectLst/>
                <a:highlight>
                  <a:srgbClr val="FFFFFF"/>
                </a:highlight>
                <a:latin typeface="Taamey Frank CLM"/>
              </a:rPr>
              <a:t>אֶת־מִשְׁאָ֖ל</a:t>
            </a:r>
            <a:r>
              <a:rPr lang="he-IL" b="0" i="0" dirty="0">
                <a:solidFill>
                  <a:srgbClr val="202122"/>
                </a:solidFill>
                <a:effectLst/>
                <a:highlight>
                  <a:srgbClr val="FFFFFF"/>
                </a:highlight>
                <a:latin typeface="Taamey Frank CLM"/>
              </a:rPr>
              <a:t> </a:t>
            </a:r>
            <a:r>
              <a:rPr lang="he-IL" b="0" i="0" dirty="0" err="1">
                <a:solidFill>
                  <a:srgbClr val="202122"/>
                </a:solidFill>
                <a:effectLst/>
                <a:highlight>
                  <a:srgbClr val="FFFFFF"/>
                </a:highlight>
                <a:latin typeface="Taamey Frank CLM"/>
              </a:rPr>
              <a:t>וְאֶת־מִגְרָשֶׁ֑ה</a:t>
            </a:r>
            <a:r>
              <a:rPr lang="he-IL" b="0" i="0" dirty="0">
                <a:solidFill>
                  <a:srgbClr val="202122"/>
                </a:solidFill>
                <a:effectLst/>
                <a:highlight>
                  <a:srgbClr val="FFFFFF"/>
                </a:highlight>
                <a:latin typeface="Taamey Frank CLM"/>
              </a:rPr>
              <a:t>ָ </a:t>
            </a:r>
            <a:r>
              <a:rPr lang="he-IL" b="0" i="0" dirty="0" err="1">
                <a:solidFill>
                  <a:srgbClr val="202122"/>
                </a:solidFill>
                <a:effectLst/>
                <a:highlight>
                  <a:srgbClr val="FFFFFF"/>
                </a:highlight>
                <a:latin typeface="Taamey Frank CLM"/>
              </a:rPr>
              <a:t>אֶת־עַבְדּ֖וֹן</a:t>
            </a:r>
            <a:r>
              <a:rPr lang="he-IL" b="0" i="0" dirty="0">
                <a:solidFill>
                  <a:srgbClr val="202122"/>
                </a:solidFill>
                <a:effectLst/>
                <a:highlight>
                  <a:srgbClr val="FFFFFF"/>
                </a:highlight>
                <a:latin typeface="Taamey Frank CLM"/>
              </a:rPr>
              <a:t> </a:t>
            </a:r>
            <a:r>
              <a:rPr lang="he-IL" b="0" i="0" dirty="0" err="1">
                <a:solidFill>
                  <a:srgbClr val="202122"/>
                </a:solidFill>
                <a:effectLst/>
                <a:highlight>
                  <a:srgbClr val="FFFFFF"/>
                </a:highlight>
                <a:latin typeface="Taamey Frank CLM"/>
              </a:rPr>
              <a:t>וְאֶת־מִגְרָשֶֽׁה</a:t>
            </a:r>
            <a:r>
              <a:rPr lang="he-IL" b="0" i="0" dirty="0">
                <a:solidFill>
                  <a:srgbClr val="202122"/>
                </a:solidFill>
                <a:effectLst/>
                <a:highlight>
                  <a:srgbClr val="FFFFFF"/>
                </a:highlight>
                <a:latin typeface="Taamey Frank CLM"/>
              </a:rPr>
              <a:t>ָ׃ </a:t>
            </a:r>
            <a:r>
              <a:rPr lang="he-IL" b="0" i="0" u="none" strike="noStrike" dirty="0" err="1">
                <a:solidFill>
                  <a:srgbClr val="202122"/>
                </a:solidFill>
                <a:effectLst/>
                <a:highlight>
                  <a:srgbClr val="FFFFFF"/>
                </a:highlight>
                <a:latin typeface="Taamey Frank CLM"/>
                <a:hlinkClick r:id="rId13" tooltip="יהושע כא לא"/>
              </a:rPr>
              <a:t>לא</a:t>
            </a:r>
            <a:r>
              <a:rPr lang="he-IL" b="0" i="0" dirty="0" err="1">
                <a:solidFill>
                  <a:srgbClr val="202122"/>
                </a:solidFill>
                <a:effectLst/>
                <a:highlight>
                  <a:srgbClr val="FFFFFF"/>
                </a:highlight>
                <a:latin typeface="Taamey Frank CLM"/>
              </a:rPr>
              <a:t>אֶת־חֶלְקָת</a:t>
            </a:r>
            <a:r>
              <a:rPr lang="he-IL" b="0" i="0" dirty="0">
                <a:solidFill>
                  <a:srgbClr val="202122"/>
                </a:solidFill>
                <a:effectLst/>
                <a:highlight>
                  <a:srgbClr val="FFFFFF"/>
                </a:highlight>
                <a:latin typeface="Taamey Frank CLM"/>
              </a:rPr>
              <a:t>֙ </a:t>
            </a:r>
            <a:r>
              <a:rPr lang="he-IL" b="0" i="0" dirty="0" err="1">
                <a:solidFill>
                  <a:srgbClr val="202122"/>
                </a:solidFill>
                <a:effectLst/>
                <a:highlight>
                  <a:srgbClr val="FFFFFF"/>
                </a:highlight>
                <a:latin typeface="Taamey Frank CLM"/>
              </a:rPr>
              <a:t>וְאֶת־מִגְרָשֶׁ֔ה</a:t>
            </a:r>
            <a:r>
              <a:rPr lang="he-IL" b="0" i="0" dirty="0">
                <a:solidFill>
                  <a:srgbClr val="202122"/>
                </a:solidFill>
                <a:effectLst/>
                <a:highlight>
                  <a:srgbClr val="FFFFFF"/>
                </a:highlight>
                <a:latin typeface="Taamey Frank CLM"/>
              </a:rPr>
              <a:t>ָ וְאֶת־רְחֹ֖ב </a:t>
            </a:r>
            <a:r>
              <a:rPr lang="he-IL" b="0" i="0" dirty="0" err="1">
                <a:solidFill>
                  <a:srgbClr val="202122"/>
                </a:solidFill>
                <a:effectLst/>
                <a:highlight>
                  <a:srgbClr val="FFFFFF"/>
                </a:highlight>
                <a:latin typeface="Taamey Frank CLM"/>
              </a:rPr>
              <a:t>וְאֶת־מִגְרָשֶׁ֑ה</a:t>
            </a:r>
            <a:r>
              <a:rPr lang="he-IL" b="0" i="0" dirty="0">
                <a:solidFill>
                  <a:srgbClr val="202122"/>
                </a:solidFill>
                <a:effectLst/>
                <a:highlight>
                  <a:srgbClr val="FFFFFF"/>
                </a:highlight>
                <a:latin typeface="Taamey Frank CLM"/>
              </a:rPr>
              <a:t>ָ עָרִ֖ים אַרְבַּֽע׃</a:t>
            </a:r>
            <a:endParaRPr lang="he-IL" dirty="0"/>
          </a:p>
        </p:txBody>
      </p:sp>
      <p:sp>
        <p:nvSpPr>
          <p:cNvPr id="4" name="מציין מיקום של מספר שקופית 3">
            <a:extLst>
              <a:ext uri="{FF2B5EF4-FFF2-40B4-BE49-F238E27FC236}">
                <a16:creationId xmlns:a16="http://schemas.microsoft.com/office/drawing/2014/main" id="{D8AAAA7F-31D8-93B4-8D3A-61128DCD88FF}"/>
              </a:ext>
            </a:extLst>
          </p:cNvPr>
          <p:cNvSpPr>
            <a:spLocks noGrp="1"/>
          </p:cNvSpPr>
          <p:nvPr>
            <p:ph type="sldNum" sz="quarter" idx="12"/>
          </p:nvPr>
        </p:nvSpPr>
        <p:spPr/>
        <p:txBody>
          <a:bodyPr/>
          <a:lstStyle/>
          <a:p>
            <a:fld id="{519954A3-9DFD-4C44-94BA-B95130A3BA1C}" type="slidenum">
              <a:rPr lang="en-US" smtClean="0"/>
              <a:t>44</a:t>
            </a:fld>
            <a:endParaRPr lang="en-US" dirty="0"/>
          </a:p>
        </p:txBody>
      </p:sp>
    </p:spTree>
    <p:extLst>
      <p:ext uri="{BB962C8B-B14F-4D97-AF65-F5344CB8AC3E}">
        <p14:creationId xmlns:p14="http://schemas.microsoft.com/office/powerpoint/2010/main" val="16272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E00341-4436-0C99-E3AA-A5B6B69FB714}"/>
              </a:ext>
            </a:extLst>
          </p:cNvPr>
          <p:cNvSpPr>
            <a:spLocks noGrp="1"/>
          </p:cNvSpPr>
          <p:nvPr>
            <p:ph type="title"/>
          </p:nvPr>
        </p:nvSpPr>
        <p:spPr/>
        <p:txBody>
          <a:bodyPr/>
          <a:lstStyle/>
          <a:p>
            <a:r>
              <a:rPr lang="he-IL" dirty="0"/>
              <a:t>קיבוץ עין </a:t>
            </a:r>
            <a:r>
              <a:rPr lang="he-IL" dirty="0" err="1"/>
              <a:t>הנצי"ב</a:t>
            </a:r>
            <a:endParaRPr lang="he-IL" dirty="0"/>
          </a:p>
        </p:txBody>
      </p:sp>
      <p:sp>
        <p:nvSpPr>
          <p:cNvPr id="3" name="מציין מיקום תוכן 2">
            <a:extLst>
              <a:ext uri="{FF2B5EF4-FFF2-40B4-BE49-F238E27FC236}">
                <a16:creationId xmlns:a16="http://schemas.microsoft.com/office/drawing/2014/main" id="{1442839C-0B5E-62DB-1728-B570150D35C1}"/>
              </a:ext>
            </a:extLst>
          </p:cNvPr>
          <p:cNvSpPr>
            <a:spLocks noGrp="1"/>
          </p:cNvSpPr>
          <p:nvPr>
            <p:ph idx="1"/>
          </p:nvPr>
        </p:nvSpPr>
        <p:spPr>
          <a:xfrm>
            <a:off x="157018" y="1634837"/>
            <a:ext cx="8177357" cy="5116946"/>
          </a:xfrm>
        </p:spPr>
        <p:txBody>
          <a:bodyPr/>
          <a:lstStyle/>
          <a:p>
            <a:r>
              <a:rPr lang="he-IL" b="0" i="0" dirty="0">
                <a:solidFill>
                  <a:srgbClr val="202122"/>
                </a:solidFill>
                <a:effectLst/>
                <a:highlight>
                  <a:srgbClr val="FFFFFF"/>
                </a:highlight>
                <a:latin typeface="Arial" panose="020B0604020202020204" pitchFamily="34" charset="0"/>
              </a:rPr>
              <a:t>עם גילוי הכתובת בשדות קיבוץ </a:t>
            </a:r>
            <a:r>
              <a:rPr lang="he-IL" b="0" i="0" u="none" strike="noStrike" dirty="0">
                <a:solidFill>
                  <a:srgbClr val="0645AD"/>
                </a:solidFill>
                <a:effectLst/>
                <a:highlight>
                  <a:srgbClr val="FFFFFF"/>
                </a:highlight>
                <a:latin typeface="Arial" panose="020B0604020202020204" pitchFamily="34" charset="0"/>
                <a:hlinkClick r:id="rId2" tooltip="עין הנצי&quot;ב"/>
              </a:rPr>
              <a:t>עין </a:t>
            </a:r>
            <a:r>
              <a:rPr lang="he-IL" b="0" i="0" u="none" strike="noStrike" dirty="0" err="1">
                <a:solidFill>
                  <a:srgbClr val="0645AD"/>
                </a:solidFill>
                <a:effectLst/>
                <a:highlight>
                  <a:srgbClr val="FFFFFF"/>
                </a:highlight>
                <a:latin typeface="Arial" panose="020B0604020202020204" pitchFamily="34" charset="0"/>
                <a:hlinkClick r:id="rId2" tooltip="עין הנצי&quot;ב"/>
              </a:rPr>
              <a:t>הנצי"ב</a:t>
            </a:r>
            <a:r>
              <a:rPr lang="he-IL" b="0" i="0" dirty="0">
                <a:solidFill>
                  <a:srgbClr val="202122"/>
                </a:solidFill>
                <a:effectLst/>
                <a:highlight>
                  <a:srgbClr val="FFFFFF"/>
                </a:highlight>
                <a:latin typeface="Arial" panose="020B0604020202020204" pitchFamily="34" charset="0"/>
              </a:rPr>
              <a:t>, וההבנה בדבר חשיבותה, הוצע לקיבוץ לבנות מתחם מסודר הנתון לשמירה, שיספק שירותי הדרכה תואמים, ויהיה בחסות </a:t>
            </a:r>
            <a:r>
              <a:rPr lang="he-IL" b="0" i="0" u="none" strike="noStrike" dirty="0">
                <a:solidFill>
                  <a:srgbClr val="0645AD"/>
                </a:solidFill>
                <a:effectLst/>
                <a:highlight>
                  <a:srgbClr val="FFFFFF"/>
                </a:highlight>
                <a:latin typeface="Arial" panose="020B0604020202020204" pitchFamily="34" charset="0"/>
                <a:hlinkClick r:id="rId3" tooltip="רשות העתיקות"/>
              </a:rPr>
              <a:t>רשות העתיקות</a:t>
            </a:r>
            <a:r>
              <a:rPr lang="he-IL" b="0" i="0" dirty="0">
                <a:solidFill>
                  <a:srgbClr val="202122"/>
                </a:solidFill>
                <a:effectLst/>
                <a:highlight>
                  <a:srgbClr val="FFFFFF"/>
                </a:highlight>
                <a:latin typeface="Arial" panose="020B0604020202020204" pitchFamily="34" charset="0"/>
              </a:rPr>
              <a:t> ובתפעול הקיבוץ. </a:t>
            </a:r>
          </a:p>
          <a:p>
            <a:r>
              <a:rPr lang="he-IL" b="0" i="0" dirty="0">
                <a:solidFill>
                  <a:srgbClr val="202122"/>
                </a:solidFill>
                <a:effectLst/>
                <a:highlight>
                  <a:srgbClr val="FFFFFF"/>
                </a:highlight>
                <a:latin typeface="Arial" panose="020B0604020202020204" pitchFamily="34" charset="0"/>
              </a:rPr>
              <a:t>מתחם זה נדרש להיות פתוח, גם בשבתות ובחגים, על מנת לאפשר את הצגת הכתובת. זאת בדומה למקומות נוספים בניהול רשות העתיקות, כדוגמת </a:t>
            </a:r>
            <a:r>
              <a:rPr lang="he-IL" b="0" i="0" u="none" strike="noStrike" dirty="0">
                <a:solidFill>
                  <a:srgbClr val="0645AD"/>
                </a:solidFill>
                <a:effectLst/>
                <a:highlight>
                  <a:srgbClr val="FFFFFF"/>
                </a:highlight>
                <a:latin typeface="Arial" panose="020B0604020202020204" pitchFamily="34" charset="0"/>
                <a:hlinkClick r:id="rId4" tooltip="בית הכנסת בבית אלפא"/>
              </a:rPr>
              <a:t>בית הכנסת בבית אלפא</a:t>
            </a:r>
            <a:r>
              <a:rPr lang="he-IL" b="0" i="0" dirty="0">
                <a:solidFill>
                  <a:srgbClr val="202122"/>
                </a:solidFill>
                <a:effectLst/>
                <a:highlight>
                  <a:srgbClr val="FFFFFF"/>
                </a:highlight>
                <a:latin typeface="Arial" panose="020B0604020202020204" pitchFamily="34" charset="0"/>
              </a:rPr>
              <a:t> ו</a:t>
            </a:r>
            <a:r>
              <a:rPr lang="he-IL" b="0" i="0" u="none" strike="noStrike" dirty="0">
                <a:solidFill>
                  <a:srgbClr val="0645AD"/>
                </a:solidFill>
                <a:effectLst/>
                <a:highlight>
                  <a:srgbClr val="FFFFFF"/>
                </a:highlight>
                <a:latin typeface="Arial" panose="020B0604020202020204" pitchFamily="34" charset="0"/>
                <a:hlinkClick r:id="rId5" tooltip="בית הכנסת העתיק בעין גדי"/>
              </a:rPr>
              <a:t>בית הכנסת העתיק בעין גדי</a:t>
            </a:r>
            <a:r>
              <a:rPr lang="he-IL" b="0" i="0" dirty="0">
                <a:solidFill>
                  <a:srgbClr val="202122"/>
                </a:solidFill>
                <a:effectLst/>
                <a:highlight>
                  <a:srgbClr val="FFFFFF"/>
                </a:highlight>
                <a:latin typeface="Arial" panose="020B0604020202020204" pitchFamily="34" charset="0"/>
              </a:rPr>
              <a:t>. אולם, קיבוץ עין </a:t>
            </a:r>
            <a:r>
              <a:rPr lang="he-IL" b="0" i="0" dirty="0" err="1">
                <a:solidFill>
                  <a:srgbClr val="202122"/>
                </a:solidFill>
                <a:effectLst/>
                <a:highlight>
                  <a:srgbClr val="FFFFFF"/>
                </a:highlight>
                <a:latin typeface="Arial" panose="020B0604020202020204" pitchFamily="34" charset="0"/>
              </a:rPr>
              <a:t>הנצי"ב</a:t>
            </a:r>
            <a:r>
              <a:rPr lang="he-IL" b="0" i="0" dirty="0">
                <a:solidFill>
                  <a:srgbClr val="202122"/>
                </a:solidFill>
                <a:effectLst/>
                <a:highlight>
                  <a:srgbClr val="FFFFFF"/>
                </a:highlight>
                <a:latin typeface="Arial" panose="020B0604020202020204" pitchFamily="34" charset="0"/>
              </a:rPr>
              <a:t>, בהיותו </a:t>
            </a:r>
            <a:r>
              <a:rPr lang="he-IL" b="0" i="0" u="none" strike="noStrike" dirty="0">
                <a:solidFill>
                  <a:srgbClr val="0645AD"/>
                </a:solidFill>
                <a:effectLst/>
                <a:highlight>
                  <a:srgbClr val="FFFFFF"/>
                </a:highlight>
                <a:latin typeface="Arial" panose="020B0604020202020204" pitchFamily="34" charset="0"/>
                <a:hlinkClick r:id="rId6" tooltip="קיבוץ דתי"/>
              </a:rPr>
              <a:t>קיבוץ דתי</a:t>
            </a:r>
            <a:r>
              <a:rPr lang="he-IL" b="0" i="0" dirty="0">
                <a:solidFill>
                  <a:srgbClr val="202122"/>
                </a:solidFill>
                <a:effectLst/>
                <a:highlight>
                  <a:srgbClr val="FFFFFF"/>
                </a:highlight>
                <a:latin typeface="Arial" panose="020B0604020202020204" pitchFamily="34" charset="0"/>
              </a:rPr>
              <a:t>, הבהיר כי אין ביכולתו להפעיל מקום </a:t>
            </a:r>
            <a:r>
              <a:rPr lang="he-IL" b="0" i="0" u="none" strike="noStrike" dirty="0">
                <a:solidFill>
                  <a:srgbClr val="0645AD"/>
                </a:solidFill>
                <a:effectLst/>
                <a:highlight>
                  <a:srgbClr val="FFFFFF"/>
                </a:highlight>
                <a:latin typeface="Arial" panose="020B0604020202020204" pitchFamily="34" charset="0"/>
                <a:hlinkClick r:id="rId7" tooltip="תיירות"/>
              </a:rPr>
              <a:t>תיירותי</a:t>
            </a:r>
            <a:r>
              <a:rPr lang="he-IL" b="0" i="0" dirty="0">
                <a:solidFill>
                  <a:srgbClr val="202122"/>
                </a:solidFill>
                <a:effectLst/>
                <a:highlight>
                  <a:srgbClr val="FFFFFF"/>
                </a:highlight>
                <a:latin typeface="Arial" panose="020B0604020202020204" pitchFamily="34" charset="0"/>
              </a:rPr>
              <a:t> הפועל ב</a:t>
            </a:r>
            <a:r>
              <a:rPr lang="he-IL" b="0" i="0" u="none" strike="noStrike" dirty="0">
                <a:solidFill>
                  <a:srgbClr val="0645AD"/>
                </a:solidFill>
                <a:effectLst/>
                <a:highlight>
                  <a:srgbClr val="FFFFFF"/>
                </a:highlight>
                <a:latin typeface="Arial" panose="020B0604020202020204" pitchFamily="34" charset="0"/>
                <a:hlinkClick r:id="rId8" tooltip="שבת"/>
              </a:rPr>
              <a:t>שבתות</a:t>
            </a:r>
            <a:r>
              <a:rPr lang="he-IL" b="0" i="0" dirty="0">
                <a:solidFill>
                  <a:srgbClr val="202122"/>
                </a:solidFill>
                <a:effectLst/>
                <a:highlight>
                  <a:srgbClr val="FFFFFF"/>
                </a:highlight>
                <a:latin typeface="Arial" panose="020B0604020202020204" pitchFamily="34" charset="0"/>
              </a:rPr>
              <a:t> ובחגים. ל</a:t>
            </a:r>
          </a:p>
          <a:p>
            <a:r>
              <a:rPr lang="he-IL" b="0" i="0" dirty="0">
                <a:solidFill>
                  <a:srgbClr val="202122"/>
                </a:solidFill>
                <a:effectLst/>
                <a:highlight>
                  <a:srgbClr val="FFFFFF"/>
                </a:highlight>
                <a:latin typeface="Arial" panose="020B0604020202020204" pitchFamily="34" charset="0"/>
              </a:rPr>
              <a:t>אחר שהובהר לקיבוץ כי תנאי זה הכרחי, ויתר הקיבוץ על החזקת הפסיפס, והכתובת הועברה בשלמותה ל</a:t>
            </a:r>
            <a:r>
              <a:rPr lang="he-IL" b="0" i="0" u="none" strike="noStrike" dirty="0">
                <a:solidFill>
                  <a:srgbClr val="0645AD"/>
                </a:solidFill>
                <a:effectLst/>
                <a:highlight>
                  <a:srgbClr val="FFFFFF"/>
                </a:highlight>
                <a:latin typeface="Arial" panose="020B0604020202020204" pitchFamily="34" charset="0"/>
                <a:hlinkClick r:id="rId9" tooltip="מוזיאון ישראל"/>
              </a:rPr>
              <a:t>מוזיאון ישראל</a:t>
            </a:r>
            <a:r>
              <a:rPr lang="he-IL" b="0" i="0" dirty="0">
                <a:solidFill>
                  <a:srgbClr val="202122"/>
                </a:solidFill>
                <a:effectLst/>
                <a:highlight>
                  <a:srgbClr val="FFFFFF"/>
                </a:highlight>
                <a:latin typeface="Arial" panose="020B0604020202020204" pitchFamily="34" charset="0"/>
              </a:rPr>
              <a:t> בירושלים, שם היא שוכנת באגף ארכאולוגיה, באולם שלוש הדתות.</a:t>
            </a:r>
          </a:p>
          <a:p>
            <a:r>
              <a:rPr lang="he-IL" b="0" i="0" dirty="0">
                <a:solidFill>
                  <a:srgbClr val="202122"/>
                </a:solidFill>
                <a:effectLst/>
                <a:highlight>
                  <a:srgbClr val="FFFFFF"/>
                </a:highlight>
                <a:latin typeface="Arial" panose="020B0604020202020204" pitchFamily="34" charset="0"/>
              </a:rPr>
              <a:t>חברי הקיבוץ אמנם ויתרו על החזקת הכתובת המקורית בשל רצונם </a:t>
            </a:r>
            <a:r>
              <a:rPr lang="he-IL" b="0" i="0" u="none" strike="noStrike" dirty="0">
                <a:solidFill>
                  <a:srgbClr val="0645AD"/>
                </a:solidFill>
                <a:effectLst/>
                <a:highlight>
                  <a:srgbClr val="FFFFFF"/>
                </a:highlight>
                <a:latin typeface="Arial" panose="020B0604020202020204" pitchFamily="34" charset="0"/>
                <a:hlinkClick r:id="rId10" tooltip="שמירת שבת"/>
              </a:rPr>
              <a:t>לשמור שבת</a:t>
            </a:r>
            <a:r>
              <a:rPr lang="he-IL" b="0" i="0" dirty="0">
                <a:solidFill>
                  <a:srgbClr val="202122"/>
                </a:solidFill>
                <a:effectLst/>
                <a:highlight>
                  <a:srgbClr val="FFFFFF"/>
                </a:highlight>
                <a:latin typeface="Arial" panose="020B0604020202020204" pitchFamily="34" charset="0"/>
              </a:rPr>
              <a:t>, אך עוזי פז, מורה ומחנך ואחד מחברי המשק הוותיקים, לא השלים עם הוויתור והחל לבדוק אפשרות להרכיב העתק זהה למקור בגודלו ובהרכבו, ועניין בכך את חברי המשק.</a:t>
            </a:r>
          </a:p>
          <a:p>
            <a:r>
              <a:rPr lang="he-IL" dirty="0">
                <a:solidFill>
                  <a:srgbClr val="202122"/>
                </a:solidFill>
                <a:highlight>
                  <a:srgbClr val="FFFFFF"/>
                </a:highlight>
                <a:latin typeface="Arial" panose="020B0604020202020204" pitchFamily="34" charset="0"/>
                <a:hlinkClick r:id="rId11"/>
              </a:rPr>
              <a:t>הסיפור מפי </a:t>
            </a:r>
            <a:endParaRPr lang="he-IL" b="0" i="0" dirty="0">
              <a:solidFill>
                <a:srgbClr val="202122"/>
              </a:solidFill>
              <a:effectLst/>
              <a:highlight>
                <a:srgbClr val="FFFFFF"/>
              </a:highlight>
              <a:latin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B5B22A54-FAF6-B3AE-0A29-102462808F53}"/>
              </a:ext>
            </a:extLst>
          </p:cNvPr>
          <p:cNvSpPr>
            <a:spLocks noGrp="1"/>
          </p:cNvSpPr>
          <p:nvPr>
            <p:ph type="sldNum" sz="quarter" idx="12"/>
          </p:nvPr>
        </p:nvSpPr>
        <p:spPr/>
        <p:txBody>
          <a:bodyPr/>
          <a:lstStyle/>
          <a:p>
            <a:fld id="{519954A3-9DFD-4C44-94BA-B95130A3BA1C}" type="slidenum">
              <a:rPr lang="en-US" smtClean="0"/>
              <a:t>45</a:t>
            </a:fld>
            <a:endParaRPr lang="en-US" dirty="0"/>
          </a:p>
        </p:txBody>
      </p:sp>
      <p:pic>
        <p:nvPicPr>
          <p:cNvPr id="7" name="תמונה 6">
            <a:extLst>
              <a:ext uri="{FF2B5EF4-FFF2-40B4-BE49-F238E27FC236}">
                <a16:creationId xmlns:a16="http://schemas.microsoft.com/office/drawing/2014/main" id="{89670703-D361-CCC9-5BD5-B10EB860FA96}"/>
              </a:ext>
            </a:extLst>
          </p:cNvPr>
          <p:cNvPicPr>
            <a:picLocks noChangeAspect="1"/>
          </p:cNvPicPr>
          <p:nvPr/>
        </p:nvPicPr>
        <p:blipFill>
          <a:blip r:embed="rId12"/>
          <a:stretch>
            <a:fillRect/>
          </a:stretch>
        </p:blipFill>
        <p:spPr>
          <a:xfrm>
            <a:off x="8334375" y="0"/>
            <a:ext cx="3857625" cy="2543175"/>
          </a:xfrm>
          <a:prstGeom prst="rect">
            <a:avLst/>
          </a:prstGeom>
        </p:spPr>
      </p:pic>
    </p:spTree>
    <p:extLst>
      <p:ext uri="{BB962C8B-B14F-4D97-AF65-F5344CB8AC3E}">
        <p14:creationId xmlns:p14="http://schemas.microsoft.com/office/powerpoint/2010/main" val="107113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393D5F-E136-945F-D112-221DEB6E82F6}"/>
              </a:ext>
            </a:extLst>
          </p:cNvPr>
          <p:cNvSpPr>
            <a:spLocks noGrp="1"/>
          </p:cNvSpPr>
          <p:nvPr>
            <p:ph type="title"/>
          </p:nvPr>
        </p:nvSpPr>
        <p:spPr/>
        <p:txBody>
          <a:bodyPr/>
          <a:lstStyle/>
          <a:p>
            <a:r>
              <a:rPr lang="he-IL" dirty="0"/>
              <a:t>כתובת רחוב – שורה 11</a:t>
            </a:r>
          </a:p>
        </p:txBody>
      </p:sp>
      <p:sp>
        <p:nvSpPr>
          <p:cNvPr id="4" name="מציין מיקום של מספר שקופית 3">
            <a:extLst>
              <a:ext uri="{FF2B5EF4-FFF2-40B4-BE49-F238E27FC236}">
                <a16:creationId xmlns:a16="http://schemas.microsoft.com/office/drawing/2014/main" id="{1ECA7C29-5C83-B0B5-30AA-8A7A368811C8}"/>
              </a:ext>
            </a:extLst>
          </p:cNvPr>
          <p:cNvSpPr>
            <a:spLocks noGrp="1"/>
          </p:cNvSpPr>
          <p:nvPr>
            <p:ph type="sldNum" sz="quarter" idx="12"/>
          </p:nvPr>
        </p:nvSpPr>
        <p:spPr/>
        <p:txBody>
          <a:bodyPr/>
          <a:lstStyle/>
          <a:p>
            <a:fld id="{519954A3-9DFD-4C44-94BA-B95130A3BA1C}" type="slidenum">
              <a:rPr lang="en-US" smtClean="0"/>
              <a:t>46</a:t>
            </a:fld>
            <a:endParaRPr lang="en-US" dirty="0"/>
          </a:p>
        </p:txBody>
      </p:sp>
      <p:sp>
        <p:nvSpPr>
          <p:cNvPr id="3" name="מציין מיקום תוכן 2">
            <a:extLst>
              <a:ext uri="{FF2B5EF4-FFF2-40B4-BE49-F238E27FC236}">
                <a16:creationId xmlns:a16="http://schemas.microsoft.com/office/drawing/2014/main" id="{C328DB22-0000-6918-96DB-0D7BBC2FFF3A}"/>
              </a:ext>
            </a:extLst>
          </p:cNvPr>
          <p:cNvSpPr>
            <a:spLocks noGrp="1"/>
          </p:cNvSpPr>
          <p:nvPr>
            <p:ph idx="1"/>
          </p:nvPr>
        </p:nvSpPr>
        <p:spPr>
          <a:xfrm>
            <a:off x="157018" y="1010478"/>
            <a:ext cx="10949960" cy="5741305"/>
          </a:xfrm>
        </p:spPr>
        <p:txBody>
          <a:bodyPr>
            <a:noAutofit/>
          </a:bodyPr>
          <a:lstStyle/>
          <a:p>
            <a:pPr algn="r"/>
            <a:r>
              <a:rPr lang="he-IL" b="0" i="0" dirty="0">
                <a:solidFill>
                  <a:srgbClr val="202122"/>
                </a:solidFill>
                <a:effectLst/>
                <a:highlight>
                  <a:srgbClr val="FFFFFF"/>
                </a:highlight>
                <a:latin typeface="David" panose="020E0502060401010101" pitchFamily="34" charset="-79"/>
                <a:cs typeface="David" panose="020E0502060401010101" pitchFamily="34" charset="-79"/>
              </a:rPr>
              <a:t>שלום הפירות הללו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אסורין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בבית שאן בשביעית ובשאר שבוע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מתאסרין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דמי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הקישואין</a:t>
            </a:r>
            <a:br>
              <a:rPr lang="he-IL" dirty="0"/>
            </a:br>
            <a:r>
              <a:rPr lang="he-IL" b="0" i="0" dirty="0">
                <a:solidFill>
                  <a:srgbClr val="202122"/>
                </a:solidFill>
                <a:effectLst/>
                <a:highlight>
                  <a:srgbClr val="FFFFFF"/>
                </a:highlight>
                <a:latin typeface="David" panose="020E0502060401010101" pitchFamily="34" charset="-79"/>
                <a:cs typeface="David" panose="020E0502060401010101" pitchFamily="34" charset="-79"/>
              </a:rPr>
              <a:t>| אילו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המקומותהמותרין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סביבות בית שאן מן הדרום שהיא פילי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דקמפון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עד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חקלה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חיורתה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מן המערב</a:t>
            </a:r>
            <a:br>
              <a:rPr lang="he-IL" dirty="0"/>
            </a:br>
            <a:r>
              <a:rPr lang="he-IL" b="0" i="0" dirty="0">
                <a:solidFill>
                  <a:srgbClr val="202122"/>
                </a:solidFill>
                <a:effectLst/>
                <a:highlight>
                  <a:srgbClr val="FFFFFF"/>
                </a:highlight>
                <a:latin typeface="David" panose="020E0502060401010101" pitchFamily="34" charset="-79"/>
                <a:cs typeface="David" panose="020E0502060401010101" pitchFamily="34" charset="-79"/>
              </a:rPr>
              <a:t>שהיא פילי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דזיירה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עד סוף הרצפה מן הצפון שהיא פילי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דסכותה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עד כפר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קרנוס</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וכפר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קרנוס</a:t>
            </a:r>
            <a:br>
              <a:rPr lang="he-IL" dirty="0"/>
            </a:br>
            <a:r>
              <a:rPr lang="he-IL" b="0" i="0" dirty="0">
                <a:solidFill>
                  <a:srgbClr val="202122"/>
                </a:solidFill>
                <a:effectLst/>
                <a:highlight>
                  <a:srgbClr val="FFFFFF"/>
                </a:highlight>
                <a:latin typeface="David" panose="020E0502060401010101" pitchFamily="34" charset="-79"/>
                <a:cs typeface="David" panose="020E0502060401010101" pitchFamily="34" charset="-79"/>
              </a:rPr>
              <a:t>כבית שאן ומן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המיזרח</a:t>
            </a:r>
            <a:r>
              <a:rPr lang="he-IL" b="0" i="0" dirty="0">
                <a:solidFill>
                  <a:srgbClr val="202122"/>
                </a:solidFill>
                <a:effectLst/>
                <a:highlight>
                  <a:srgbClr val="FFFFFF"/>
                </a:highlight>
                <a:latin typeface="David" panose="020E0502060401010101" pitchFamily="34" charset="-79"/>
                <a:cs typeface="David" panose="020E0502060401010101" pitchFamily="34" charset="-79"/>
              </a:rPr>
              <a:t> שהיא פילי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דזבלייה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עד נפשה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דפנוקטייה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ופילי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דכפר</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זמרין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ופילי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דאגמה</a:t>
            </a:r>
            <a:br>
              <a:rPr lang="he-IL" dirty="0"/>
            </a:br>
            <a:r>
              <a:rPr lang="he-IL" b="0" i="0" dirty="0">
                <a:solidFill>
                  <a:srgbClr val="202122"/>
                </a:solidFill>
                <a:effectLst/>
                <a:highlight>
                  <a:srgbClr val="FFFFFF"/>
                </a:highlight>
                <a:latin typeface="David" panose="020E0502060401010101" pitchFamily="34" charset="-79"/>
                <a:cs typeface="David" panose="020E0502060401010101" pitchFamily="34" charset="-79"/>
              </a:rPr>
              <a:t>לפנים מן השער מותר ולחוץ אסור || </a:t>
            </a:r>
          </a:p>
          <a:p>
            <a:pPr algn="r"/>
            <a:r>
              <a:rPr lang="he-IL" b="0" i="0" dirty="0">
                <a:solidFill>
                  <a:srgbClr val="202122"/>
                </a:solidFill>
                <a:effectLst/>
                <a:highlight>
                  <a:srgbClr val="FFFFFF"/>
                </a:highlight>
                <a:latin typeface="David" panose="020E0502060401010101" pitchFamily="34" charset="-79"/>
                <a:cs typeface="David" panose="020E0502060401010101" pitchFamily="34" charset="-79"/>
              </a:rPr>
              <a:t>העיירות האסורות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ביתחום</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סוסיתה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עינוש</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ועינחרה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ודמבר</a:t>
            </a:r>
            <a:r>
              <a:rPr lang="he-IL" b="0" i="0" dirty="0">
                <a:solidFill>
                  <a:srgbClr val="202122"/>
                </a:solidFill>
                <a:effectLst/>
                <a:highlight>
                  <a:srgbClr val="FFFFFF"/>
                </a:highlight>
                <a:latin typeface="David" panose="020E0502060401010101" pitchFamily="34" charset="-79"/>
                <a:cs typeface="David" panose="020E0502060401010101" pitchFamily="34" charset="-79"/>
              </a:rPr>
              <a:t> עיון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ויערוט</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וכפר יחריב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ונוב</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וחספייה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וכפר צמח ורבי היתיר כפר צמח | העיירות שהן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ספיק</a:t>
            </a:r>
            <a:r>
              <a:rPr lang="he-IL" b="0" i="0" dirty="0">
                <a:solidFill>
                  <a:srgbClr val="202122"/>
                </a:solidFill>
                <a:effectLst/>
                <a:highlight>
                  <a:srgbClr val="FFFFFF"/>
                </a:highlight>
                <a:latin typeface="David" panose="020E0502060401010101" pitchFamily="34" charset="-79"/>
                <a:cs typeface="David" panose="020E0502060401010101" pitchFamily="34" charset="-79"/>
              </a:rPr>
              <a:t> בתחום ציר וצייר וגשמיי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וזיזון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ורנב</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וחרבתה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ואיגרי</a:t>
            </a:r>
            <a:r>
              <a:rPr lang="he-IL" b="0" i="0" dirty="0">
                <a:solidFill>
                  <a:srgbClr val="202122"/>
                </a:solidFill>
                <a:effectLst/>
                <a:highlight>
                  <a:srgbClr val="FFFFFF"/>
                </a:highlight>
                <a:latin typeface="David" panose="020E0502060401010101" pitchFamily="34" charset="-79"/>
                <a:cs typeface="David" panose="020E0502060401010101" pitchFamily="34" charset="-79"/>
              </a:rPr>
              <a:t> חוטם וכרכה דבר הרג | </a:t>
            </a:r>
          </a:p>
          <a:p>
            <a:pPr algn="r"/>
            <a:r>
              <a:rPr lang="he-IL" b="0" i="0" dirty="0">
                <a:solidFill>
                  <a:srgbClr val="202122"/>
                </a:solidFill>
                <a:effectLst/>
                <a:highlight>
                  <a:srgbClr val="FFFFFF"/>
                </a:highlight>
                <a:latin typeface="David" panose="020E0502060401010101" pitchFamily="34" charset="-79"/>
                <a:cs typeface="David" panose="020E0502060401010101" pitchFamily="34" charset="-79"/>
              </a:rPr>
              <a:t>העיירות אסורות בתחום צור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שצת</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ובצת ופי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מצובה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וחנותה עלייתה וחנותה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ארעייתה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וביברה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וראש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מייה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ואמון ומזה היא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קסטלה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וכל מה שקנו ישראל נאסר | </a:t>
            </a:r>
          </a:p>
          <a:p>
            <a:pPr algn="r"/>
            <a:r>
              <a:rPr lang="he-IL" b="0" i="0" dirty="0">
                <a:solidFill>
                  <a:srgbClr val="202122"/>
                </a:solidFill>
                <a:effectLst/>
                <a:highlight>
                  <a:srgbClr val="FFFFFF"/>
                </a:highlight>
                <a:latin typeface="David" panose="020E0502060401010101" pitchFamily="34" charset="-79"/>
                <a:cs typeface="David" panose="020E0502060401010101" pitchFamily="34" charset="-79"/>
              </a:rPr>
              <a:t>תחומי ארץ ישראל מקום שה[</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חזיקו</a:t>
            </a:r>
            <a:r>
              <a:rPr lang="he-IL" b="0" i="0" dirty="0">
                <a:solidFill>
                  <a:srgbClr val="202122"/>
                </a:solidFill>
                <a:effectLst/>
                <a:highlight>
                  <a:srgbClr val="FFFFFF"/>
                </a:highlight>
                <a:latin typeface="David" panose="020E0502060401010101" pitchFamily="34" charset="-79"/>
                <a:cs typeface="David" panose="020E0502060401010101" pitchFamily="34" charset="-79"/>
              </a:rPr>
              <a:t>] עולי בבל פורשת אשקלון וחומת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מיגדל</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שרושן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דור ו</a:t>
            </a:r>
            <a:r>
              <a:rPr lang="he-IL" b="1" i="0" dirty="0">
                <a:solidFill>
                  <a:srgbClr val="202122"/>
                </a:solidFill>
                <a:effectLst/>
                <a:highlight>
                  <a:srgbClr val="FFFFFF"/>
                </a:highlight>
                <a:latin typeface="David" panose="020E0502060401010101" pitchFamily="34" charset="-79"/>
                <a:cs typeface="David" panose="020E0502060401010101" pitchFamily="34" charset="-79"/>
              </a:rPr>
              <a:t>חומת עכו</a:t>
            </a:r>
            <a:br>
              <a:rPr lang="he-IL" dirty="0"/>
            </a:br>
            <a:r>
              <a:rPr lang="he-IL" b="0" i="0" dirty="0">
                <a:solidFill>
                  <a:srgbClr val="202122"/>
                </a:solidFill>
                <a:effectLst/>
                <a:highlight>
                  <a:srgbClr val="FFFFFF"/>
                </a:highlight>
                <a:latin typeface="David" panose="020E0502060401010101" pitchFamily="34" charset="-79"/>
                <a:cs typeface="David" panose="020E0502060401010101" pitchFamily="34" charset="-79"/>
              </a:rPr>
              <a:t>וראש מי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גיאתו</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וגיאתו</a:t>
            </a:r>
            <a:r>
              <a:rPr lang="he-IL" b="0" i="0" dirty="0">
                <a:solidFill>
                  <a:srgbClr val="202122"/>
                </a:solidFill>
                <a:effectLst/>
                <a:highlight>
                  <a:srgbClr val="FFFFFF"/>
                </a:highlight>
                <a:latin typeface="David" panose="020E0502060401010101" pitchFamily="34" charset="-79"/>
                <a:cs typeface="David" panose="020E0502060401010101" pitchFamily="34" charset="-79"/>
              </a:rPr>
              <a:t> עצמה וכבר[תה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וב</a:t>
            </a:r>
            <a:r>
              <a:rPr lang="he-IL" b="0" i="0" dirty="0">
                <a:solidFill>
                  <a:srgbClr val="202122"/>
                </a:solidFill>
                <a:effectLst/>
                <a:highlight>
                  <a:srgbClr val="FFFFFF"/>
                </a:highlight>
                <a:latin typeface="David" panose="020E0502060401010101" pitchFamily="34" charset="-79"/>
                <a:cs typeface="David" panose="020E0502060401010101" pitchFamily="34" charset="-79"/>
              </a:rPr>
              <a:t>]</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ית</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זניתה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וקסטרה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דגלילה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וקובעייה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דאייתה וממצייה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דירכתה</a:t>
            </a:r>
            <a:br>
              <a:rPr lang="he-IL" dirty="0"/>
            </a:b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ומלתה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דכוריים</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וסחרתה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דיתי</a:t>
            </a:r>
            <a:r>
              <a:rPr lang="he-IL" b="0" i="0" dirty="0">
                <a:solidFill>
                  <a:srgbClr val="202122"/>
                </a:solidFill>
                <a:effectLst/>
                <a:highlight>
                  <a:srgbClr val="FFFFFF"/>
                </a:highlight>
                <a:latin typeface="David" panose="020E0502060401010101" pitchFamily="34" charset="-79"/>
                <a:cs typeface="David" panose="020E0502060401010101" pitchFamily="34" charset="-79"/>
              </a:rPr>
              <a:t>[ר ונחל]ה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דבצאל</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ובית עיט וברשתה ואולי רבתה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a:t>
            </a:r>
            <a:r>
              <a:rPr lang="he-IL" sz="2000" b="1" i="0" dirty="0" err="1">
                <a:solidFill>
                  <a:srgbClr val="202122"/>
                </a:solidFill>
                <a:effectLst/>
                <a:highlight>
                  <a:srgbClr val="FFFFFF"/>
                </a:highlight>
                <a:latin typeface="David" panose="020E0502060401010101" pitchFamily="34" charset="-79"/>
                <a:cs typeface="David" panose="020E0502060401010101" pitchFamily="34" charset="-79"/>
              </a:rPr>
              <a:t>ניקבתה</a:t>
            </a:r>
            <a:r>
              <a:rPr lang="he-IL" sz="2000" b="1" i="0" dirty="0">
                <a:solidFill>
                  <a:srgbClr val="202122"/>
                </a:solidFill>
                <a:effectLst/>
                <a:highlight>
                  <a:srgbClr val="FFFFFF"/>
                </a:highlight>
                <a:latin typeface="David" panose="020E0502060401010101" pitchFamily="34" charset="-79"/>
                <a:cs typeface="David" panose="020E0502060401010101" pitchFamily="34" charset="-79"/>
              </a:rPr>
              <a:t> </a:t>
            </a:r>
            <a:r>
              <a:rPr lang="he-IL" sz="2000" b="1" i="0" dirty="0" err="1">
                <a:solidFill>
                  <a:srgbClr val="202122"/>
                </a:solidFill>
                <a:effectLst/>
                <a:highlight>
                  <a:srgbClr val="FFFFFF"/>
                </a:highlight>
                <a:latin typeface="David" panose="020E0502060401010101" pitchFamily="34" charset="-79"/>
                <a:cs typeface="David" panose="020E0502060401010101" pitchFamily="34" charset="-79"/>
              </a:rPr>
              <a:t>דעיון</a:t>
            </a:r>
            <a:r>
              <a:rPr lang="he-IL" sz="2000" b="1" i="0" dirty="0">
                <a:solidFill>
                  <a:srgbClr val="202122"/>
                </a:solidFill>
                <a:effectLst/>
                <a:highlight>
                  <a:srgbClr val="FFFFFF"/>
                </a:highlight>
                <a:latin typeface="David" panose="020E0502060401010101" pitchFamily="34" charset="-79"/>
                <a:cs typeface="David" panose="020E0502060401010101" pitchFamily="34" charset="-79"/>
              </a:rPr>
              <a:t> ו</a:t>
            </a:r>
            <a:r>
              <a:rPr lang="he-IL" b="0" i="0" dirty="0">
                <a:solidFill>
                  <a:srgbClr val="202122"/>
                </a:solidFill>
                <a:effectLst/>
                <a:highlight>
                  <a:srgbClr val="FFFFFF"/>
                </a:highlight>
                <a:latin typeface="David" panose="020E0502060401010101" pitchFamily="34" charset="-79"/>
                <a:cs typeface="David" panose="020E0502060401010101" pitchFamily="34" charset="-79"/>
              </a:rPr>
              <a:t>מסב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ספנחה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וכרכה דב[ר ס]נגורה ותרנגולה עלייה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דקיסריון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ובית סבל וקנת</a:t>
            </a:r>
            <a:br>
              <a:rPr lang="he-IL" dirty="0"/>
            </a:br>
            <a:r>
              <a:rPr lang="he-IL" b="0" i="0" dirty="0">
                <a:solidFill>
                  <a:srgbClr val="202122"/>
                </a:solidFill>
                <a:effectLst/>
                <a:highlight>
                  <a:srgbClr val="FFFFFF"/>
                </a:highlight>
                <a:latin typeface="David" panose="020E0502060401010101" pitchFamily="34" charset="-79"/>
                <a:cs typeface="David" panose="020E0502060401010101" pitchFamily="34" charset="-79"/>
              </a:rPr>
              <a:t>ורקם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טרכון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זימרה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דמתחם</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לבוצרה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יבקה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וחשבון ונחלה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דזרד</a:t>
            </a:r>
            <a:r>
              <a:rPr lang="he-IL" b="0" i="0" dirty="0">
                <a:solidFill>
                  <a:srgbClr val="202122"/>
                </a:solidFill>
                <a:effectLst/>
                <a:highlight>
                  <a:srgbClr val="FFFFFF"/>
                </a:highlight>
                <a:latin typeface="David" panose="020E0502060401010101" pitchFamily="34" charset="-79"/>
                <a:cs typeface="David" panose="020E0502060401010101" pitchFamily="34" charset="-79"/>
              </a:rPr>
              <a:t> איגר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סהדותה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נימרין</a:t>
            </a:r>
            <a:br>
              <a:rPr lang="he-IL" dirty="0"/>
            </a:br>
            <a:r>
              <a:rPr lang="he-IL" b="0" i="0" dirty="0">
                <a:solidFill>
                  <a:srgbClr val="202122"/>
                </a:solidFill>
                <a:effectLst/>
                <a:highlight>
                  <a:srgbClr val="FFFFFF"/>
                </a:highlight>
                <a:latin typeface="David" panose="020E0502060401010101" pitchFamily="34" charset="-79"/>
                <a:cs typeface="David" panose="020E0502060401010101" pitchFamily="34" charset="-79"/>
              </a:rPr>
              <a:t>ומלח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רזיזה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רקם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דגיאה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וגנייה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דאשקלון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ודרך הגדולה ההולכת למידבר || הפירות</a:t>
            </a:r>
            <a:br>
              <a:rPr lang="he-IL" dirty="0"/>
            </a:br>
            <a:r>
              <a:rPr lang="he-IL" b="0" i="0" dirty="0">
                <a:solidFill>
                  <a:srgbClr val="202122"/>
                </a:solidFill>
                <a:effectLst/>
                <a:highlight>
                  <a:srgbClr val="FFFFFF"/>
                </a:highlight>
                <a:latin typeface="David" panose="020E0502060401010101" pitchFamily="34" charset="-79"/>
                <a:cs typeface="David" panose="020E0502060401010101" pitchFamily="34" charset="-79"/>
              </a:rPr>
              <a:t>הללו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אסורין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בפניס</a:t>
            </a:r>
            <a:r>
              <a:rPr lang="he-IL" b="0" i="0" dirty="0">
                <a:solidFill>
                  <a:srgbClr val="202122"/>
                </a:solidFill>
                <a:effectLst/>
                <a:highlight>
                  <a:srgbClr val="FFFFFF"/>
                </a:highlight>
                <a:latin typeface="David" panose="020E0502060401010101" pitchFamily="34" charset="-79"/>
                <a:cs typeface="David" panose="020E0502060401010101" pitchFamily="34" charset="-79"/>
              </a:rPr>
              <a:t> בשביעית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ובישאר</a:t>
            </a:r>
            <a:r>
              <a:rPr lang="he-IL" b="0" i="0" dirty="0">
                <a:solidFill>
                  <a:srgbClr val="202122"/>
                </a:solidFill>
                <a:effectLst/>
                <a:highlight>
                  <a:srgbClr val="FFFFFF"/>
                </a:highlight>
                <a:latin typeface="David" panose="020E0502060401010101" pitchFamily="34" charset="-79"/>
                <a:cs typeface="David" panose="020E0502060401010101" pitchFamily="34" charset="-79"/>
              </a:rPr>
              <a:t> שני שבוע הן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מתעסרין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דמיי משלם</a:t>
            </a:r>
            <a:br>
              <a:rPr lang="he-IL" dirty="0"/>
            </a:br>
            <a:r>
              <a:rPr lang="he-IL" b="0" i="0" dirty="0">
                <a:solidFill>
                  <a:srgbClr val="202122"/>
                </a:solidFill>
                <a:effectLst/>
                <a:highlight>
                  <a:srgbClr val="FFFFFF"/>
                </a:highlight>
                <a:latin typeface="David" panose="020E0502060401010101" pitchFamily="34" charset="-79"/>
                <a:cs typeface="David" panose="020E0502060401010101" pitchFamily="34" charset="-79"/>
              </a:rPr>
              <a:t>האורז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והאגוזין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והשמשמין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ופול המצרי יש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אומרין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אוף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אחוניות</a:t>
            </a:r>
            <a:r>
              <a:rPr lang="he-IL" b="0" i="0" dirty="0">
                <a:solidFill>
                  <a:srgbClr val="202122"/>
                </a:solidFill>
                <a:effectLst/>
                <a:highlight>
                  <a:srgbClr val="FFFFFF"/>
                </a:highlight>
                <a:latin typeface="David" panose="020E0502060401010101" pitchFamily="34" charset="-79"/>
                <a:cs typeface="David" panose="020E0502060401010101" pitchFamily="34" charset="-79"/>
              </a:rPr>
              <a:t> הבכירות</a:t>
            </a:r>
            <a:br>
              <a:rPr lang="he-IL" dirty="0"/>
            </a:br>
            <a:r>
              <a:rPr lang="he-IL" b="0" i="0" dirty="0">
                <a:solidFill>
                  <a:srgbClr val="202122"/>
                </a:solidFill>
                <a:effectLst/>
                <a:highlight>
                  <a:srgbClr val="FFFFFF"/>
                </a:highlight>
                <a:latin typeface="David" panose="020E0502060401010101" pitchFamily="34" charset="-79"/>
                <a:cs typeface="David" panose="020E0502060401010101" pitchFamily="34" charset="-79"/>
              </a:rPr>
              <a:t>הרי אלו בשביעית שביעית ובשאר שני שבוע הן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מתעסרין</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ודיי ואפילו</a:t>
            </a:r>
            <a:endParaRPr lang="he-IL" dirty="0"/>
          </a:p>
        </p:txBody>
      </p:sp>
    </p:spTree>
    <p:extLst>
      <p:ext uri="{BB962C8B-B14F-4D97-AF65-F5344CB8AC3E}">
        <p14:creationId xmlns:p14="http://schemas.microsoft.com/office/powerpoint/2010/main" val="33274191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ברייתא </a:t>
            </a:r>
            <a:r>
              <a:rPr lang="he-IL" dirty="0" err="1"/>
              <a:t>דתחומין</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934357"/>
            <a:ext cx="7513228" cy="5817426"/>
          </a:xfrm>
        </p:spPr>
        <p:txBody>
          <a:bodyPr>
            <a:normAutofit fontScale="92500" lnSpcReduction="10000"/>
          </a:bodyPr>
          <a:lstStyle/>
          <a:p>
            <a:r>
              <a:rPr lang="he-IL" b="0" i="0" dirty="0">
                <a:effectLst/>
                <a:highlight>
                  <a:srgbClr val="FFFFFF"/>
                </a:highlight>
                <a:latin typeface="Arial" panose="020B0604020202020204" pitchFamily="34" charset="0"/>
              </a:rPr>
              <a:t>תחום עולי בבל על פי הברייתא</a:t>
            </a:r>
          </a:p>
          <a:p>
            <a:r>
              <a:rPr lang="he-IL" b="0" i="0" dirty="0">
                <a:solidFill>
                  <a:srgbClr val="202122"/>
                </a:solidFill>
                <a:effectLst/>
                <a:highlight>
                  <a:srgbClr val="FFFFFF"/>
                </a:highlight>
                <a:latin typeface="Arial" panose="020B0604020202020204" pitchFamily="34" charset="0"/>
              </a:rPr>
              <a:t>גבול הארץ בכתובת מתואר ב</a:t>
            </a:r>
            <a:r>
              <a:rPr lang="he-IL" b="0" i="0" u="none" strike="noStrike" dirty="0">
                <a:solidFill>
                  <a:srgbClr val="202122"/>
                </a:solidFill>
                <a:effectLst/>
                <a:highlight>
                  <a:srgbClr val="FFFFFF"/>
                </a:highlight>
                <a:latin typeface="Arial" panose="020B0604020202020204" pitchFamily="34" charset="0"/>
                <a:hlinkClick r:id="rId2" tooltip="כיוון השעון"/>
              </a:rPr>
              <a:t>כיוון השעון</a:t>
            </a:r>
            <a:r>
              <a:rPr lang="he-IL" b="0" i="0" dirty="0">
                <a:solidFill>
                  <a:srgbClr val="202122"/>
                </a:solidFill>
                <a:effectLst/>
                <a:highlight>
                  <a:srgbClr val="FFFFFF"/>
                </a:highlight>
                <a:latin typeface="Arial" panose="020B0604020202020204" pitchFamily="34" charset="0"/>
              </a:rPr>
              <a:t>, מצפון מערב עד דרום מערב. הפינה הצפון מערבית היא "כבריתה", המזוהה עם </a:t>
            </a:r>
            <a:r>
              <a:rPr lang="he-IL" b="0" i="0" u="none" strike="noStrike" dirty="0">
                <a:solidFill>
                  <a:srgbClr val="202122"/>
                </a:solidFill>
                <a:effectLst/>
                <a:highlight>
                  <a:srgbClr val="FFFFFF"/>
                </a:highlight>
                <a:latin typeface="Arial" panose="020B0604020202020204" pitchFamily="34" charset="0"/>
                <a:hlinkClick r:id="rId3" tooltip="כברי"/>
              </a:rPr>
              <a:t>כברי</a:t>
            </a:r>
            <a:r>
              <a:rPr lang="he-IL" b="0" i="0" dirty="0">
                <a:solidFill>
                  <a:srgbClr val="202122"/>
                </a:solidFill>
                <a:effectLst/>
                <a:highlight>
                  <a:srgbClr val="FFFFFF"/>
                </a:highlight>
                <a:latin typeface="Arial" panose="020B0604020202020204" pitchFamily="34" charset="0"/>
              </a:rPr>
              <a:t> או עם </a:t>
            </a:r>
            <a:r>
              <a:rPr lang="he-IL" b="0" i="0" dirty="0" err="1">
                <a:solidFill>
                  <a:srgbClr val="202122"/>
                </a:solidFill>
                <a:effectLst/>
                <a:highlight>
                  <a:srgbClr val="FFFFFF"/>
                </a:highlight>
                <a:latin typeface="Arial" panose="020B0604020202020204" pitchFamily="34" charset="0"/>
              </a:rPr>
              <a:t>ח'רבת</a:t>
            </a:r>
            <a:r>
              <a:rPr lang="he-IL" b="0" i="0" dirty="0">
                <a:solidFill>
                  <a:srgbClr val="202122"/>
                </a:solidFill>
                <a:effectLst/>
                <a:highlight>
                  <a:srgbClr val="FFFFFF"/>
                </a:highlight>
                <a:latin typeface="Arial" panose="020B0604020202020204" pitchFamily="34" charset="0"/>
              </a:rPr>
              <a:t> כבריסה שליד </a:t>
            </a:r>
            <a:r>
              <a:rPr lang="he-IL" b="0" i="0" u="none" strike="noStrike" dirty="0">
                <a:solidFill>
                  <a:srgbClr val="202122"/>
                </a:solidFill>
                <a:effectLst/>
                <a:highlight>
                  <a:srgbClr val="FFFFFF"/>
                </a:highlight>
                <a:latin typeface="Arial" panose="020B0604020202020204" pitchFamily="34" charset="0"/>
                <a:hlinkClick r:id="rId4" tooltip="נהריה"/>
              </a:rPr>
              <a:t>נהריה</a:t>
            </a:r>
            <a:r>
              <a:rPr lang="he-IL" b="0" i="0" dirty="0">
                <a:solidFill>
                  <a:srgbClr val="202122"/>
                </a:solidFill>
                <a:effectLst/>
                <a:highlight>
                  <a:srgbClr val="FFFFFF"/>
                </a:highlight>
                <a:latin typeface="Arial" panose="020B0604020202020204" pitchFamily="34" charset="0"/>
              </a:rPr>
              <a:t>. לפי משנת </a:t>
            </a:r>
            <a:r>
              <a:rPr lang="he-IL" b="0" i="0" u="none" strike="noStrike" dirty="0">
                <a:solidFill>
                  <a:srgbClr val="202122"/>
                </a:solidFill>
                <a:effectLst/>
                <a:highlight>
                  <a:srgbClr val="FFFFFF"/>
                </a:highlight>
                <a:latin typeface="Arial" panose="020B0604020202020204" pitchFamily="34" charset="0"/>
                <a:hlinkClick r:id="rId5" tooltip="מסכת שביעית"/>
              </a:rPr>
              <a:t>מסכת שביעית</a:t>
            </a:r>
            <a:r>
              <a:rPr lang="he-IL" b="0" i="0" dirty="0">
                <a:solidFill>
                  <a:srgbClr val="202122"/>
                </a:solidFill>
                <a:effectLst/>
                <a:highlight>
                  <a:srgbClr val="FFFFFF"/>
                </a:highlight>
                <a:latin typeface="Arial" panose="020B0604020202020204" pitchFamily="34" charset="0"/>
              </a:rPr>
              <a:t>, הפינה הצפון מערבית היא ב</a:t>
            </a:r>
            <a:r>
              <a:rPr lang="he-IL" b="0" i="0" u="none" strike="noStrike" dirty="0">
                <a:solidFill>
                  <a:srgbClr val="202122"/>
                </a:solidFill>
                <a:effectLst/>
                <a:highlight>
                  <a:srgbClr val="FFFFFF"/>
                </a:highlight>
                <a:latin typeface="Arial" panose="020B0604020202020204" pitchFamily="34" charset="0"/>
                <a:hlinkClick r:id="rId6" tooltip="אכזיב"/>
              </a:rPr>
              <a:t>אכזיב</a:t>
            </a:r>
            <a:r>
              <a:rPr lang="he-IL" b="0" i="0" dirty="0">
                <a:solidFill>
                  <a:srgbClr val="202122"/>
                </a:solidFill>
                <a:effectLst/>
                <a:highlight>
                  <a:srgbClr val="FFFFFF"/>
                </a:highlight>
                <a:latin typeface="Arial" panose="020B0604020202020204" pitchFamily="34" charset="0"/>
              </a:rPr>
              <a:t> הצפונית יותר, ולפי </a:t>
            </a:r>
            <a:r>
              <a:rPr lang="he-IL" b="0" i="0" u="none" strike="noStrike" dirty="0">
                <a:solidFill>
                  <a:srgbClr val="202122"/>
                </a:solidFill>
                <a:effectLst/>
                <a:highlight>
                  <a:srgbClr val="FFFFFF"/>
                </a:highlight>
                <a:latin typeface="Arial" panose="020B0604020202020204" pitchFamily="34" charset="0"/>
                <a:hlinkClick r:id="rId7" tooltip="רבי ישמעאל"/>
              </a:rPr>
              <a:t>רבי ישמעאל</a:t>
            </a:r>
            <a:r>
              <a:rPr lang="he-IL" b="0" i="0" dirty="0">
                <a:solidFill>
                  <a:srgbClr val="202122"/>
                </a:solidFill>
                <a:effectLst/>
                <a:highlight>
                  <a:srgbClr val="FFFFFF"/>
                </a:highlight>
                <a:latin typeface="Arial" panose="020B0604020202020204" pitchFamily="34" charset="0"/>
              </a:rPr>
              <a:t> הפינה היא ב"לבנן", המזוהה עם רכס </a:t>
            </a:r>
            <a:r>
              <a:rPr lang="he-IL" b="0" i="0" u="none" strike="noStrike" dirty="0">
                <a:solidFill>
                  <a:srgbClr val="202122"/>
                </a:solidFill>
                <a:effectLst/>
                <a:highlight>
                  <a:srgbClr val="FFFFFF"/>
                </a:highlight>
                <a:latin typeface="Arial" panose="020B0604020202020204" pitchFamily="34" charset="0"/>
                <a:hlinkClick r:id="rId8" tooltip="ראש הנקרה"/>
              </a:rPr>
              <a:t>ראש הנקרה</a:t>
            </a:r>
            <a:r>
              <a:rPr lang="he-IL" b="0" i="0" dirty="0">
                <a:solidFill>
                  <a:srgbClr val="202122"/>
                </a:solidFill>
                <a:effectLst/>
                <a:highlight>
                  <a:srgbClr val="FFFFFF"/>
                </a:highlight>
                <a:latin typeface="Arial" panose="020B0604020202020204" pitchFamily="34" charset="0"/>
              </a:rPr>
              <a:t> הלבן, המהווה גם גבולה ה</a:t>
            </a:r>
            <a:r>
              <a:rPr lang="he-IL" b="0" i="0" u="none" strike="noStrike" dirty="0">
                <a:solidFill>
                  <a:srgbClr val="202122"/>
                </a:solidFill>
                <a:effectLst/>
                <a:highlight>
                  <a:srgbClr val="FFFFFF"/>
                </a:highlight>
                <a:latin typeface="Arial" panose="020B0604020202020204" pitchFamily="34" charset="0"/>
                <a:hlinkClick r:id="rId9" tooltip="תקופת המנדט"/>
              </a:rPr>
              <a:t>מנדטורי</a:t>
            </a:r>
            <a:r>
              <a:rPr lang="he-IL" b="0" i="0" dirty="0">
                <a:solidFill>
                  <a:srgbClr val="202122"/>
                </a:solidFill>
                <a:effectLst/>
                <a:highlight>
                  <a:srgbClr val="FFFFFF"/>
                </a:highlight>
                <a:latin typeface="Arial" panose="020B0604020202020204" pitchFamily="34" charset="0"/>
              </a:rPr>
              <a:t> של הארץ.</a:t>
            </a:r>
          </a:p>
          <a:p>
            <a:r>
              <a:rPr lang="he-IL" b="0" i="0" dirty="0">
                <a:solidFill>
                  <a:srgbClr val="202122"/>
                </a:solidFill>
                <a:effectLst/>
                <a:highlight>
                  <a:srgbClr val="FFFFFF"/>
                </a:highlight>
                <a:latin typeface="Arial" panose="020B0604020202020204" pitchFamily="34" charset="0"/>
              </a:rPr>
              <a:t>מנקודה זו נמנים יישובים רבים ב</a:t>
            </a:r>
            <a:r>
              <a:rPr lang="he-IL" b="0" i="0" u="none" strike="noStrike" dirty="0">
                <a:solidFill>
                  <a:srgbClr val="202122"/>
                </a:solidFill>
                <a:effectLst/>
                <a:highlight>
                  <a:srgbClr val="FFFFFF"/>
                </a:highlight>
                <a:latin typeface="Arial" panose="020B0604020202020204" pitchFamily="34" charset="0"/>
                <a:hlinkClick r:id="rId10" tooltip="הגליל העליון"/>
              </a:rPr>
              <a:t>גליל העליון</a:t>
            </a:r>
            <a:r>
              <a:rPr lang="he-IL" b="0" i="0" dirty="0">
                <a:solidFill>
                  <a:srgbClr val="202122"/>
                </a:solidFill>
                <a:effectLst/>
                <a:highlight>
                  <a:srgbClr val="FFFFFF"/>
                </a:highlight>
                <a:latin typeface="Arial" panose="020B0604020202020204" pitchFamily="34" charset="0"/>
              </a:rPr>
              <a:t> שלידם עבר הגבול, רובם נמצאים כיום בשטח </a:t>
            </a:r>
            <a:r>
              <a:rPr lang="he-IL" b="0" i="0" u="none" strike="noStrike" dirty="0">
                <a:solidFill>
                  <a:srgbClr val="202122"/>
                </a:solidFill>
                <a:effectLst/>
                <a:highlight>
                  <a:srgbClr val="FFFFFF"/>
                </a:highlight>
                <a:latin typeface="Arial" panose="020B0604020202020204" pitchFamily="34" charset="0"/>
                <a:hlinkClick r:id="rId11" tooltip="דרום לבנון"/>
              </a:rPr>
              <a:t>דרום לבנון</a:t>
            </a:r>
            <a:r>
              <a:rPr lang="he-IL" b="0" i="0" dirty="0">
                <a:solidFill>
                  <a:srgbClr val="202122"/>
                </a:solidFill>
                <a:effectLst/>
                <a:highlight>
                  <a:srgbClr val="FFFFFF"/>
                </a:highlight>
                <a:latin typeface="Arial" panose="020B0604020202020204" pitchFamily="34" charset="0"/>
              </a:rPr>
              <a:t>, ובהם "</a:t>
            </a:r>
            <a:r>
              <a:rPr lang="he-IL" b="0" i="0" dirty="0" err="1">
                <a:solidFill>
                  <a:srgbClr val="202122"/>
                </a:solidFill>
                <a:effectLst/>
                <a:highlight>
                  <a:srgbClr val="FFFFFF"/>
                </a:highlight>
                <a:latin typeface="Arial" panose="020B0604020202020204" pitchFamily="34" charset="0"/>
              </a:rPr>
              <a:t>רמותא</a:t>
            </a:r>
            <a:r>
              <a:rPr lang="he-IL" b="0" i="0" dirty="0">
                <a:solidFill>
                  <a:srgbClr val="202122"/>
                </a:solidFill>
                <a:effectLst/>
                <a:highlight>
                  <a:srgbClr val="FFFFFF"/>
                </a:highlight>
                <a:latin typeface="Arial" panose="020B0604020202020204" pitchFamily="34" charset="0"/>
              </a:rPr>
              <a:t>" (כיום </a:t>
            </a:r>
            <a:r>
              <a:rPr lang="he-IL" b="0" i="0" u="none" strike="noStrike" dirty="0">
                <a:solidFill>
                  <a:srgbClr val="202122"/>
                </a:solidFill>
                <a:effectLst/>
                <a:highlight>
                  <a:srgbClr val="FFFFFF"/>
                </a:highlight>
                <a:latin typeface="Arial" panose="020B0604020202020204" pitchFamily="34" charset="0"/>
                <a:hlinkClick r:id="rId12" tooltip="ראמיה"/>
              </a:rPr>
              <a:t>רמיה</a:t>
            </a:r>
            <a:r>
              <a:rPr lang="he-IL" b="0" i="0" dirty="0">
                <a:solidFill>
                  <a:srgbClr val="202122"/>
                </a:solidFill>
                <a:effectLst/>
                <a:highlight>
                  <a:srgbClr val="FFFFFF"/>
                </a:highlight>
                <a:latin typeface="Arial" panose="020B0604020202020204" pitchFamily="34" charset="0"/>
              </a:rPr>
              <a:t>), "יתיר" (כיום </a:t>
            </a:r>
            <a:r>
              <a:rPr lang="he-IL" b="0" i="0" u="none" strike="noStrike" dirty="0" err="1">
                <a:solidFill>
                  <a:srgbClr val="202122"/>
                </a:solidFill>
                <a:effectLst/>
                <a:highlight>
                  <a:srgbClr val="FFFFFF"/>
                </a:highlight>
                <a:latin typeface="Arial" panose="020B0604020202020204" pitchFamily="34" charset="0"/>
                <a:hlinkClick r:id="rId13" tooltip="יאטר"/>
              </a:rPr>
              <a:t>יעתר</a:t>
            </a:r>
            <a:r>
              <a:rPr lang="he-IL" b="0" i="0" dirty="0">
                <a:solidFill>
                  <a:srgbClr val="202122"/>
                </a:solidFill>
                <a:effectLst/>
                <a:highlight>
                  <a:srgbClr val="FFFFFF"/>
                </a:highlight>
                <a:latin typeface="Arial" panose="020B0604020202020204" pitchFamily="34" charset="0"/>
              </a:rPr>
              <a:t>) ו"מרעשת" (כיום </a:t>
            </a:r>
            <a:r>
              <a:rPr lang="he-IL" b="0" i="0" u="none" strike="noStrike" dirty="0">
                <a:solidFill>
                  <a:srgbClr val="202122"/>
                </a:solidFill>
                <a:effectLst/>
                <a:highlight>
                  <a:srgbClr val="FFFFFF"/>
                </a:highlight>
                <a:latin typeface="Arial" panose="020B0604020202020204" pitchFamily="34" charset="0"/>
                <a:hlinkClick r:id="rId14" tooltip="ברעשית"/>
              </a:rPr>
              <a:t>ברעשית</a:t>
            </a:r>
            <a:r>
              <a:rPr lang="he-IL" b="0" i="0" dirty="0">
                <a:solidFill>
                  <a:srgbClr val="202122"/>
                </a:solidFill>
                <a:effectLst/>
                <a:highlight>
                  <a:srgbClr val="FFFFFF"/>
                </a:highlight>
                <a:latin typeface="Arial" panose="020B0604020202020204" pitchFamily="34" charset="0"/>
              </a:rPr>
              <a:t> ). משם מגיע הגבול </a:t>
            </a:r>
            <a:r>
              <a:rPr lang="he-IL" b="0" i="0" dirty="0" err="1">
                <a:solidFill>
                  <a:srgbClr val="202122"/>
                </a:solidFill>
                <a:effectLst/>
                <a:highlight>
                  <a:srgbClr val="FFFFFF"/>
                </a:highlight>
                <a:latin typeface="Arial" panose="020B0604020202020204" pitchFamily="34" charset="0"/>
              </a:rPr>
              <a:t>ל"נקבתא</a:t>
            </a:r>
            <a:r>
              <a:rPr lang="he-IL" b="0" i="0" dirty="0">
                <a:solidFill>
                  <a:srgbClr val="202122"/>
                </a:solidFill>
                <a:effectLst/>
                <a:highlight>
                  <a:srgbClr val="FFFFFF"/>
                </a:highlight>
                <a:latin typeface="Arial" panose="020B0604020202020204" pitchFamily="34" charset="0"/>
              </a:rPr>
              <a:t> </a:t>
            </a:r>
            <a:r>
              <a:rPr lang="he-IL" b="0" i="0" dirty="0" err="1">
                <a:solidFill>
                  <a:srgbClr val="202122"/>
                </a:solidFill>
                <a:effectLst/>
                <a:highlight>
                  <a:srgbClr val="FFFFFF"/>
                </a:highlight>
                <a:latin typeface="Arial" panose="020B0604020202020204" pitchFamily="34" charset="0"/>
              </a:rPr>
              <a:t>דעיון</a:t>
            </a:r>
            <a:r>
              <a:rPr lang="he-IL" b="0" i="0" dirty="0">
                <a:solidFill>
                  <a:srgbClr val="202122"/>
                </a:solidFill>
                <a:effectLst/>
                <a:highlight>
                  <a:srgbClr val="FFFFFF"/>
                </a:highlight>
                <a:latin typeface="Arial" panose="020B0604020202020204" pitchFamily="34" charset="0"/>
              </a:rPr>
              <a:t>", המזוהה עם אפיק </a:t>
            </a:r>
            <a:r>
              <a:rPr lang="he-IL" b="0" i="0" u="none" strike="noStrike" dirty="0">
                <a:solidFill>
                  <a:srgbClr val="202122"/>
                </a:solidFill>
                <a:effectLst/>
                <a:highlight>
                  <a:srgbClr val="FFFFFF"/>
                </a:highlight>
                <a:latin typeface="Arial" panose="020B0604020202020204" pitchFamily="34" charset="0"/>
                <a:hlinkClick r:id="rId15" tooltip="נחל עיון"/>
              </a:rPr>
              <a:t>נחל עיון</a:t>
            </a:r>
            <a:r>
              <a:rPr lang="he-IL" b="0" i="0" dirty="0">
                <a:solidFill>
                  <a:srgbClr val="202122"/>
                </a:solidFill>
                <a:effectLst/>
                <a:highlight>
                  <a:srgbClr val="FFFFFF"/>
                </a:highlight>
                <a:latin typeface="Arial" panose="020B0604020202020204" pitchFamily="34" charset="0"/>
              </a:rPr>
              <a:t> הסמוך ל</a:t>
            </a:r>
            <a:r>
              <a:rPr lang="he-IL" b="0" i="0" u="none" strike="noStrike" dirty="0">
                <a:solidFill>
                  <a:srgbClr val="202122"/>
                </a:solidFill>
                <a:effectLst/>
                <a:highlight>
                  <a:srgbClr val="FFFFFF"/>
                </a:highlight>
                <a:latin typeface="Arial" panose="020B0604020202020204" pitchFamily="34" charset="0"/>
                <a:hlinkClick r:id="rId16" tooltip="מטולה"/>
              </a:rPr>
              <a:t>מטולה</a:t>
            </a:r>
            <a:r>
              <a:rPr lang="he-IL" b="0" i="0" dirty="0">
                <a:solidFill>
                  <a:srgbClr val="202122"/>
                </a:solidFill>
                <a:effectLst/>
                <a:highlight>
                  <a:srgbClr val="FFFFFF"/>
                </a:highlight>
                <a:latin typeface="Arial" panose="020B0604020202020204" pitchFamily="34" charset="0"/>
              </a:rPr>
              <a:t>, המהווה גם הוא גבולה המנדטורי של הארץ.</a:t>
            </a:r>
          </a:p>
          <a:p>
            <a:r>
              <a:rPr lang="he-IL" b="0" i="0" dirty="0">
                <a:solidFill>
                  <a:srgbClr val="202122"/>
                </a:solidFill>
                <a:effectLst/>
                <a:highlight>
                  <a:srgbClr val="FFFFFF"/>
                </a:highlight>
                <a:latin typeface="Arial" panose="020B0604020202020204" pitchFamily="34" charset="0"/>
              </a:rPr>
              <a:t>לאחר שהגבול מקיף את </a:t>
            </a:r>
            <a:r>
              <a:rPr lang="he-IL" b="0" i="0" u="none" strike="noStrike" dirty="0" err="1">
                <a:solidFill>
                  <a:srgbClr val="202122"/>
                </a:solidFill>
                <a:effectLst/>
                <a:highlight>
                  <a:srgbClr val="FFFFFF"/>
                </a:highlight>
                <a:latin typeface="Arial" panose="020B0604020202020204" pitchFamily="34" charset="0"/>
                <a:hlinkClick r:id="rId17" tooltip="פניאס"/>
              </a:rPr>
              <a:t>פניאס</a:t>
            </a:r>
            <a:r>
              <a:rPr lang="he-IL" b="0" i="0" dirty="0">
                <a:solidFill>
                  <a:srgbClr val="202122"/>
                </a:solidFill>
                <a:effectLst/>
                <a:highlight>
                  <a:srgbClr val="FFFFFF"/>
                </a:highlight>
                <a:latin typeface="Arial" panose="020B0604020202020204" pitchFamily="34" charset="0"/>
              </a:rPr>
              <a:t> ומרגלות </a:t>
            </a:r>
            <a:r>
              <a:rPr lang="he-IL" b="0" i="0" u="none" strike="noStrike" dirty="0">
                <a:solidFill>
                  <a:srgbClr val="202122"/>
                </a:solidFill>
                <a:effectLst/>
                <a:highlight>
                  <a:srgbClr val="FFFFFF"/>
                </a:highlight>
                <a:latin typeface="Arial" panose="020B0604020202020204" pitchFamily="34" charset="0"/>
                <a:hlinkClick r:id="rId18" tooltip="החרמון"/>
              </a:rPr>
              <a:t>החרמון</a:t>
            </a:r>
            <a:r>
              <a:rPr lang="he-IL" b="0" i="0" dirty="0">
                <a:solidFill>
                  <a:srgbClr val="202122"/>
                </a:solidFill>
                <a:effectLst/>
                <a:highlight>
                  <a:srgbClr val="FFFFFF"/>
                </a:highlight>
                <a:latin typeface="Arial" panose="020B0604020202020204" pitchFamily="34" charset="0"/>
              </a:rPr>
              <a:t> הוא נסוב מזרחה, אל עבר </a:t>
            </a:r>
            <a:r>
              <a:rPr lang="he-IL" b="0" i="0" u="none" strike="noStrike" dirty="0">
                <a:solidFill>
                  <a:srgbClr val="202122"/>
                </a:solidFill>
                <a:effectLst/>
                <a:highlight>
                  <a:srgbClr val="FFFFFF"/>
                </a:highlight>
                <a:latin typeface="Arial" panose="020B0604020202020204" pitchFamily="34" charset="0"/>
                <a:hlinkClick r:id="rId19" tooltip="הגולן"/>
              </a:rPr>
              <a:t>הגולן</a:t>
            </a:r>
            <a:r>
              <a:rPr lang="he-IL" b="0" i="0" dirty="0">
                <a:solidFill>
                  <a:srgbClr val="202122"/>
                </a:solidFill>
                <a:effectLst/>
                <a:highlight>
                  <a:srgbClr val="FFFFFF"/>
                </a:highlight>
                <a:latin typeface="Arial" panose="020B0604020202020204" pitchFamily="34" charset="0"/>
              </a:rPr>
              <a:t> ו</a:t>
            </a:r>
            <a:r>
              <a:rPr lang="he-IL" b="0" i="0" u="none" strike="noStrike" dirty="0">
                <a:solidFill>
                  <a:srgbClr val="202122"/>
                </a:solidFill>
                <a:effectLst/>
                <a:highlight>
                  <a:srgbClr val="FFFFFF"/>
                </a:highlight>
                <a:latin typeface="Arial" panose="020B0604020202020204" pitchFamily="34" charset="0"/>
                <a:hlinkClick r:id="rId20" tooltip="הבשן"/>
              </a:rPr>
              <a:t>הבשן</a:t>
            </a:r>
            <a:r>
              <a:rPr lang="he-IL" b="0" i="0" dirty="0">
                <a:solidFill>
                  <a:srgbClr val="202122"/>
                </a:solidFill>
                <a:effectLst/>
                <a:highlight>
                  <a:srgbClr val="FFFFFF"/>
                </a:highlight>
                <a:latin typeface="Arial" panose="020B0604020202020204" pitchFamily="34" charset="0"/>
              </a:rPr>
              <a:t>, עד קרבת העיר </a:t>
            </a:r>
            <a:r>
              <a:rPr lang="he-IL" b="0" i="0" u="none" strike="noStrike" dirty="0">
                <a:solidFill>
                  <a:srgbClr val="202122"/>
                </a:solidFill>
                <a:effectLst/>
                <a:highlight>
                  <a:srgbClr val="FFFFFF"/>
                </a:highlight>
                <a:latin typeface="Arial" panose="020B0604020202020204" pitchFamily="34" charset="0"/>
                <a:hlinkClick r:id="rId21" tooltip="בוסרה"/>
              </a:rPr>
              <a:t>בוצרה</a:t>
            </a:r>
            <a:r>
              <a:rPr lang="he-IL" b="0" i="0" dirty="0">
                <a:solidFill>
                  <a:srgbClr val="202122"/>
                </a:solidFill>
                <a:effectLst/>
                <a:highlight>
                  <a:srgbClr val="FFFFFF"/>
                </a:highlight>
                <a:latin typeface="Arial" panose="020B0604020202020204" pitchFamily="34" charset="0"/>
              </a:rPr>
              <a:t> שב</a:t>
            </a:r>
            <a:r>
              <a:rPr lang="he-IL" b="0" i="0" u="none" strike="noStrike" dirty="0">
                <a:solidFill>
                  <a:srgbClr val="202122"/>
                </a:solidFill>
                <a:effectLst/>
                <a:highlight>
                  <a:srgbClr val="FFFFFF"/>
                </a:highlight>
                <a:latin typeface="Arial" panose="020B0604020202020204" pitchFamily="34" charset="0"/>
                <a:hlinkClick r:id="rId22" tooltip="החורן"/>
              </a:rPr>
              <a:t>חורן</a:t>
            </a:r>
            <a:r>
              <a:rPr lang="he-IL" b="0" i="0" dirty="0">
                <a:solidFill>
                  <a:srgbClr val="202122"/>
                </a:solidFill>
                <a:effectLst/>
                <a:highlight>
                  <a:srgbClr val="FFFFFF"/>
                </a:highlight>
                <a:latin typeface="Arial" panose="020B0604020202020204" pitchFamily="34" charset="0"/>
              </a:rPr>
              <a:t>. משם נסוב הגבול דרומה, ומתואר בקווים כלליים בלבד עד מדרום ל</a:t>
            </a:r>
            <a:r>
              <a:rPr lang="he-IL" b="0" i="0" u="none" strike="noStrike" dirty="0">
                <a:solidFill>
                  <a:srgbClr val="202122"/>
                </a:solidFill>
                <a:effectLst/>
                <a:highlight>
                  <a:srgbClr val="FFFFFF"/>
                </a:highlight>
                <a:latin typeface="Arial" panose="020B0604020202020204" pitchFamily="34" charset="0"/>
                <a:hlinkClick r:id="rId23" tooltip="ים המלח"/>
              </a:rPr>
              <a:t>ים המלח</a:t>
            </a:r>
            <a:r>
              <a:rPr lang="he-IL" b="0" i="0" dirty="0">
                <a:solidFill>
                  <a:srgbClr val="202122"/>
                </a:solidFill>
                <a:effectLst/>
                <a:highlight>
                  <a:srgbClr val="FFFFFF"/>
                </a:highlight>
                <a:latin typeface="Arial" panose="020B0604020202020204" pitchFamily="34" charset="0"/>
              </a:rPr>
              <a:t>, משם ממשיך הגבול צפון מערבה, דרך </a:t>
            </a:r>
            <a:r>
              <a:rPr lang="he-IL" b="0" i="0" u="none" strike="noStrike" dirty="0">
                <a:solidFill>
                  <a:srgbClr val="202122"/>
                </a:solidFill>
                <a:effectLst/>
                <a:highlight>
                  <a:srgbClr val="FFFFFF"/>
                </a:highlight>
                <a:latin typeface="Arial" panose="020B0604020202020204" pitchFamily="34" charset="0"/>
                <a:hlinkClick r:id="rId24" tooltip="נחל גרר"/>
              </a:rPr>
              <a:t>חבל גרר</a:t>
            </a:r>
            <a:r>
              <a:rPr lang="he-IL" b="0" i="0" dirty="0">
                <a:solidFill>
                  <a:srgbClr val="202122"/>
                </a:solidFill>
                <a:effectLst/>
                <a:highlight>
                  <a:srgbClr val="FFFFFF"/>
                </a:highlight>
                <a:latin typeface="Arial" panose="020B0604020202020204" pitchFamily="34" charset="0"/>
              </a:rPr>
              <a:t>, עד </a:t>
            </a:r>
            <a:r>
              <a:rPr lang="he-IL" b="0" i="0" u="none" strike="noStrike" dirty="0">
                <a:solidFill>
                  <a:srgbClr val="202122"/>
                </a:solidFill>
                <a:effectLst/>
                <a:highlight>
                  <a:srgbClr val="FFFFFF"/>
                </a:highlight>
                <a:latin typeface="Arial" panose="020B0604020202020204" pitchFamily="34" charset="0"/>
                <a:hlinkClick r:id="rId25" tooltip="אשקלון"/>
              </a:rPr>
              <a:t>אשקלון</a:t>
            </a:r>
            <a:r>
              <a:rPr lang="he-IL" b="0" i="0" dirty="0">
                <a:solidFill>
                  <a:srgbClr val="202122"/>
                </a:solidFill>
                <a:effectLst/>
                <a:highlight>
                  <a:srgbClr val="FFFFFF"/>
                </a:highlight>
                <a:latin typeface="Arial" panose="020B0604020202020204" pitchFamily="34" charset="0"/>
              </a:rPr>
              <a:t> ומבואות </a:t>
            </a:r>
            <a:r>
              <a:rPr lang="he-IL" b="0" i="0" u="none" strike="noStrike" dirty="0">
                <a:solidFill>
                  <a:srgbClr val="202122"/>
                </a:solidFill>
                <a:effectLst/>
                <a:highlight>
                  <a:srgbClr val="FFFFFF"/>
                </a:highlight>
                <a:latin typeface="Arial" panose="020B0604020202020204" pitchFamily="34" charset="0"/>
                <a:hlinkClick r:id="rId26" tooltip="עזה"/>
              </a:rPr>
              <a:t>עזה</a:t>
            </a:r>
            <a:r>
              <a:rPr lang="he-IL" b="0" i="0" dirty="0">
                <a:solidFill>
                  <a:srgbClr val="202122"/>
                </a:solidFill>
                <a:effectLst/>
                <a:highlight>
                  <a:srgbClr val="FFFFFF"/>
                </a:highlight>
                <a:latin typeface="Arial" panose="020B0604020202020204" pitchFamily="34" charset="0"/>
              </a:rPr>
              <a:t>.</a:t>
            </a:r>
          </a:p>
          <a:p>
            <a:r>
              <a:rPr lang="he-IL" b="0" i="0" dirty="0">
                <a:solidFill>
                  <a:srgbClr val="202122"/>
                </a:solidFill>
                <a:effectLst/>
                <a:highlight>
                  <a:srgbClr val="FFFFFF"/>
                </a:highlight>
                <a:latin typeface="David" panose="020E0502060401010101" pitchFamily="34" charset="-79"/>
                <a:cs typeface="David" panose="020E0502060401010101" pitchFamily="34" charset="-79"/>
              </a:rPr>
              <a:t>העיירות אסורות בתחום צור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שצת</a:t>
            </a:r>
            <a:br>
              <a:rPr lang="he-IL" dirty="0"/>
            </a:br>
            <a:r>
              <a:rPr lang="he-IL" b="0" i="0" dirty="0">
                <a:solidFill>
                  <a:srgbClr val="202122"/>
                </a:solidFill>
                <a:effectLst/>
                <a:highlight>
                  <a:srgbClr val="FFFFFF"/>
                </a:highlight>
                <a:latin typeface="David" panose="020E0502060401010101" pitchFamily="34" charset="-79"/>
                <a:cs typeface="David" panose="020E0502060401010101" pitchFamily="34" charset="-79"/>
              </a:rPr>
              <a:t>ובצת ופי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מצובה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וחנותה עלייתה וחנותה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ארעייתה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וביברה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וראש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מייה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ואמון ומזה היא </a:t>
            </a:r>
            <a:r>
              <a:rPr lang="he-IL" b="0" i="0" dirty="0" err="1">
                <a:solidFill>
                  <a:srgbClr val="202122"/>
                </a:solidFill>
                <a:effectLst/>
                <a:highlight>
                  <a:srgbClr val="FFFFFF"/>
                </a:highlight>
                <a:latin typeface="David" panose="020E0502060401010101" pitchFamily="34" charset="-79"/>
                <a:cs typeface="David" panose="020E0502060401010101" pitchFamily="34" charset="-79"/>
              </a:rPr>
              <a:t>קסטלה</a:t>
            </a:r>
            <a:r>
              <a:rPr lang="he-IL" b="0" i="0" dirty="0">
                <a:solidFill>
                  <a:srgbClr val="202122"/>
                </a:solidFill>
                <a:effectLst/>
                <a:highlight>
                  <a:srgbClr val="FFFFFF"/>
                </a:highlight>
                <a:latin typeface="David" panose="020E0502060401010101" pitchFamily="34" charset="-79"/>
                <a:cs typeface="David" panose="020E0502060401010101" pitchFamily="34" charset="-79"/>
              </a:rPr>
              <a:t> וכל מה שקנו ישראל</a:t>
            </a:r>
            <a:br>
              <a:rPr lang="he-IL" dirty="0"/>
            </a:br>
            <a:r>
              <a:rPr lang="he-IL" b="0" i="0" dirty="0">
                <a:solidFill>
                  <a:srgbClr val="202122"/>
                </a:solidFill>
                <a:effectLst/>
                <a:highlight>
                  <a:srgbClr val="FFFFFF"/>
                </a:highlight>
                <a:latin typeface="David" panose="020E0502060401010101" pitchFamily="34" charset="-79"/>
                <a:cs typeface="David" panose="020E0502060401010101" pitchFamily="34" charset="-79"/>
              </a:rPr>
              <a:t>נאסר</a:t>
            </a:r>
            <a:r>
              <a:rPr lang="he-IL" dirty="0">
                <a:solidFill>
                  <a:srgbClr val="202122"/>
                </a:solidFill>
                <a:highlight>
                  <a:srgbClr val="FFFFFF"/>
                </a:highlight>
                <a:latin typeface="Arial" panose="020B0604020202020204" pitchFamily="34" charset="0"/>
                <a:cs typeface="David" panose="020E0502060401010101" pitchFamily="34" charset="-79"/>
              </a:rPr>
              <a:t>.</a:t>
            </a:r>
          </a:p>
          <a:p>
            <a:r>
              <a:rPr lang="he-IL" b="0" i="0" dirty="0">
                <a:solidFill>
                  <a:srgbClr val="202122"/>
                </a:solidFill>
                <a:effectLst/>
                <a:highlight>
                  <a:srgbClr val="FFFFFF"/>
                </a:highlight>
                <a:latin typeface="Arial" panose="020B0604020202020204" pitchFamily="34" charset="0"/>
              </a:rPr>
              <a:t>עיירות האסורות בתחום </a:t>
            </a:r>
            <a:r>
              <a:rPr lang="he-IL" b="0" i="0" dirty="0" err="1">
                <a:solidFill>
                  <a:srgbClr val="202122"/>
                </a:solidFill>
                <a:effectLst/>
                <a:highlight>
                  <a:srgbClr val="FFFFFF"/>
                </a:highlight>
                <a:latin typeface="Arial" panose="020B0604020202020204" pitchFamily="34" charset="0"/>
              </a:rPr>
              <a:t>צורא</a:t>
            </a:r>
            <a:r>
              <a:rPr lang="he-IL" b="0" i="0" dirty="0">
                <a:solidFill>
                  <a:srgbClr val="202122"/>
                </a:solidFill>
                <a:effectLst/>
                <a:highlight>
                  <a:srgbClr val="FFFFFF"/>
                </a:highlight>
                <a:latin typeface="Arial" panose="020B0604020202020204" pitchFamily="34" charset="0"/>
              </a:rPr>
              <a:t> שנץ </a:t>
            </a:r>
            <a:r>
              <a:rPr lang="he-IL" b="0" i="0" dirty="0" err="1">
                <a:solidFill>
                  <a:srgbClr val="202122"/>
                </a:solidFill>
                <a:effectLst/>
                <a:highlight>
                  <a:srgbClr val="FFFFFF"/>
                </a:highlight>
                <a:latin typeface="Arial" panose="020B0604020202020204" pitchFamily="34" charset="0"/>
              </a:rPr>
              <a:t>וכצת</a:t>
            </a:r>
            <a:r>
              <a:rPr lang="he-IL" b="0" i="0" dirty="0">
                <a:solidFill>
                  <a:srgbClr val="202122"/>
                </a:solidFill>
                <a:effectLst/>
                <a:highlight>
                  <a:srgbClr val="FFFFFF"/>
                </a:highlight>
                <a:latin typeface="Arial" panose="020B0604020202020204" pitchFamily="34" charset="0"/>
              </a:rPr>
              <a:t> </a:t>
            </a:r>
            <a:r>
              <a:rPr lang="he-IL" b="0" i="0" dirty="0" err="1">
                <a:solidFill>
                  <a:srgbClr val="202122"/>
                </a:solidFill>
                <a:effectLst/>
                <a:highlight>
                  <a:srgbClr val="FFFFFF"/>
                </a:highlight>
                <a:latin typeface="Arial" panose="020B0604020202020204" pitchFamily="34" charset="0"/>
              </a:rPr>
              <a:t>ופומא</a:t>
            </a:r>
            <a:r>
              <a:rPr lang="he-IL" b="0" i="0" dirty="0">
                <a:solidFill>
                  <a:srgbClr val="202122"/>
                </a:solidFill>
                <a:effectLst/>
                <a:highlight>
                  <a:srgbClr val="FFFFFF"/>
                </a:highlight>
                <a:latin typeface="Arial" panose="020B0604020202020204" pitchFamily="34" charset="0"/>
              </a:rPr>
              <a:t> </a:t>
            </a:r>
            <a:r>
              <a:rPr lang="he-IL" b="0" i="0" dirty="0" err="1">
                <a:solidFill>
                  <a:srgbClr val="202122"/>
                </a:solidFill>
                <a:effectLst/>
                <a:highlight>
                  <a:srgbClr val="FFFFFF"/>
                </a:highlight>
                <a:latin typeface="Arial" panose="020B0604020202020204" pitchFamily="34" charset="0"/>
              </a:rPr>
              <a:t>ציבא</a:t>
            </a:r>
            <a:r>
              <a:rPr lang="he-IL" b="0" i="0" dirty="0">
                <a:solidFill>
                  <a:srgbClr val="202122"/>
                </a:solidFill>
                <a:effectLst/>
                <a:highlight>
                  <a:srgbClr val="FFFFFF"/>
                </a:highlight>
                <a:latin typeface="Arial" panose="020B0604020202020204" pitchFamily="34" charset="0"/>
              </a:rPr>
              <a:t> </a:t>
            </a:r>
            <a:r>
              <a:rPr lang="he-IL" b="0" i="0" dirty="0" err="1">
                <a:solidFill>
                  <a:srgbClr val="202122"/>
                </a:solidFill>
                <a:effectLst/>
                <a:highlight>
                  <a:srgbClr val="FFFFFF"/>
                </a:highlight>
                <a:latin typeface="Arial" panose="020B0604020202020204" pitchFamily="34" charset="0"/>
              </a:rPr>
              <a:t>וחניתא</a:t>
            </a:r>
            <a:r>
              <a:rPr lang="he-IL" b="0" i="0" dirty="0">
                <a:solidFill>
                  <a:srgbClr val="202122"/>
                </a:solidFill>
                <a:effectLst/>
                <a:highlight>
                  <a:srgbClr val="FFFFFF"/>
                </a:highlight>
                <a:latin typeface="Arial" panose="020B0604020202020204" pitchFamily="34" charset="0"/>
              </a:rPr>
              <a:t> </a:t>
            </a:r>
            <a:r>
              <a:rPr lang="he-IL" b="0" i="0" dirty="0" err="1">
                <a:solidFill>
                  <a:srgbClr val="202122"/>
                </a:solidFill>
                <a:effectLst/>
                <a:highlight>
                  <a:srgbClr val="FFFFFF"/>
                </a:highlight>
                <a:latin typeface="Arial" panose="020B0604020202020204" pitchFamily="34" charset="0"/>
              </a:rPr>
              <a:t>עיליתא</a:t>
            </a:r>
            <a:r>
              <a:rPr lang="he-IL" b="0" i="0" dirty="0">
                <a:solidFill>
                  <a:srgbClr val="202122"/>
                </a:solidFill>
                <a:effectLst/>
                <a:highlight>
                  <a:srgbClr val="FFFFFF"/>
                </a:highlight>
                <a:latin typeface="Arial" panose="020B0604020202020204" pitchFamily="34" charset="0"/>
              </a:rPr>
              <a:t> </a:t>
            </a:r>
            <a:r>
              <a:rPr lang="he-IL" b="0" i="0" dirty="0" err="1">
                <a:solidFill>
                  <a:srgbClr val="202122"/>
                </a:solidFill>
                <a:effectLst/>
                <a:highlight>
                  <a:srgbClr val="FFFFFF"/>
                </a:highlight>
                <a:latin typeface="Arial" panose="020B0604020202020204" pitchFamily="34" charset="0"/>
              </a:rPr>
              <a:t>וחניתא</a:t>
            </a:r>
            <a:r>
              <a:rPr lang="he-IL" b="0" i="0" dirty="0">
                <a:solidFill>
                  <a:srgbClr val="202122"/>
                </a:solidFill>
                <a:effectLst/>
                <a:highlight>
                  <a:srgbClr val="FFFFFF"/>
                </a:highlight>
                <a:latin typeface="Arial" panose="020B0604020202020204" pitchFamily="34" charset="0"/>
              </a:rPr>
              <a:t> </a:t>
            </a:r>
            <a:r>
              <a:rPr lang="he-IL" b="0" i="0" dirty="0" err="1">
                <a:solidFill>
                  <a:srgbClr val="202122"/>
                </a:solidFill>
                <a:effectLst/>
                <a:highlight>
                  <a:srgbClr val="FFFFFF"/>
                </a:highlight>
                <a:latin typeface="Arial" panose="020B0604020202020204" pitchFamily="34" charset="0"/>
              </a:rPr>
              <a:t>ארעיתא</a:t>
            </a:r>
            <a:r>
              <a:rPr lang="he-IL" b="0" i="0" dirty="0">
                <a:solidFill>
                  <a:srgbClr val="202122"/>
                </a:solidFill>
                <a:effectLst/>
                <a:highlight>
                  <a:srgbClr val="FFFFFF"/>
                </a:highlight>
                <a:latin typeface="Arial" panose="020B0604020202020204" pitchFamily="34" charset="0"/>
              </a:rPr>
              <a:t> </a:t>
            </a:r>
            <a:r>
              <a:rPr lang="he-IL" b="0" i="0" dirty="0" err="1">
                <a:solidFill>
                  <a:srgbClr val="202122"/>
                </a:solidFill>
                <a:effectLst/>
                <a:highlight>
                  <a:srgbClr val="FFFFFF"/>
                </a:highlight>
                <a:latin typeface="Arial" panose="020B0604020202020204" pitchFamily="34" charset="0"/>
              </a:rPr>
              <a:t>דאשמיעא</a:t>
            </a:r>
            <a:r>
              <a:rPr lang="he-IL" b="0" i="0" dirty="0">
                <a:solidFill>
                  <a:srgbClr val="202122"/>
                </a:solidFill>
                <a:effectLst/>
                <a:highlight>
                  <a:srgbClr val="FFFFFF"/>
                </a:highlight>
                <a:latin typeface="Arial" panose="020B0604020202020204" pitchFamily="34" charset="0"/>
              </a:rPr>
              <a:t> ובית מזיל </a:t>
            </a:r>
            <a:r>
              <a:rPr lang="he-IL" b="0" i="0" dirty="0" err="1">
                <a:solidFill>
                  <a:srgbClr val="202122"/>
                </a:solidFill>
                <a:effectLst/>
                <a:highlight>
                  <a:srgbClr val="FFFFFF"/>
                </a:highlight>
                <a:latin typeface="Arial" panose="020B0604020202020204" pitchFamily="34" charset="0"/>
              </a:rPr>
              <a:t>כריא</a:t>
            </a:r>
            <a:r>
              <a:rPr lang="he-IL" b="0" i="0" dirty="0">
                <a:solidFill>
                  <a:srgbClr val="202122"/>
                </a:solidFill>
                <a:effectLst/>
                <a:highlight>
                  <a:srgbClr val="FFFFFF"/>
                </a:highlight>
                <a:latin typeface="Arial" panose="020B0604020202020204" pitchFamily="34" charset="0"/>
              </a:rPr>
              <a:t> ועמק מזיל.</a:t>
            </a:r>
            <a:br>
              <a:rPr lang="he-IL" dirty="0"/>
            </a:br>
            <a:endParaRPr lang="he-IL" b="0" i="0" dirty="0">
              <a:solidFill>
                <a:srgbClr val="202122"/>
              </a:solidFill>
              <a:effectLst/>
              <a:highlight>
                <a:srgbClr val="FFFFFF"/>
              </a:highlight>
              <a:latin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47</a:t>
            </a:fld>
            <a:endParaRPr lang="en-US" dirty="0"/>
          </a:p>
        </p:txBody>
      </p:sp>
      <p:pic>
        <p:nvPicPr>
          <p:cNvPr id="6" name="מציין מיקום תוכן 4">
            <a:extLst>
              <a:ext uri="{FF2B5EF4-FFF2-40B4-BE49-F238E27FC236}">
                <a16:creationId xmlns:a16="http://schemas.microsoft.com/office/drawing/2014/main" id="{61709896-B41F-CFC5-84AB-3E9718F3347B}"/>
              </a:ext>
            </a:extLst>
          </p:cNvPr>
          <p:cNvPicPr>
            <a:picLocks noChangeAspect="1"/>
          </p:cNvPicPr>
          <p:nvPr/>
        </p:nvPicPr>
        <p:blipFill rotWithShape="1">
          <a:blip r:embed="rId27">
            <a:extLst>
              <a:ext uri="{28A0092B-C50C-407E-A947-70E740481C1C}">
                <a14:useLocalDpi xmlns:a14="http://schemas.microsoft.com/office/drawing/2010/main" val="0"/>
              </a:ext>
            </a:extLst>
          </a:blip>
          <a:srcRect l="1245" t="24403" r="36294" b="2356"/>
          <a:stretch/>
        </p:blipFill>
        <p:spPr>
          <a:xfrm>
            <a:off x="7327731" y="92364"/>
            <a:ext cx="4735191" cy="4892197"/>
          </a:xfrm>
          <a:prstGeom prst="rect">
            <a:avLst/>
          </a:prstGeom>
        </p:spPr>
      </p:pic>
    </p:spTree>
    <p:extLst>
      <p:ext uri="{BB962C8B-B14F-4D97-AF65-F5344CB8AC3E}">
        <p14:creationId xmlns:p14="http://schemas.microsoft.com/office/powerpoint/2010/main" val="410351308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48</a:t>
            </a:fld>
            <a:endParaRPr lang="en-US" dirty="0"/>
          </a:p>
        </p:txBody>
      </p:sp>
      <p:pic>
        <p:nvPicPr>
          <p:cNvPr id="6" name="מציין מיקום תוכן 4">
            <a:extLst>
              <a:ext uri="{FF2B5EF4-FFF2-40B4-BE49-F238E27FC236}">
                <a16:creationId xmlns:a16="http://schemas.microsoft.com/office/drawing/2014/main" id="{CA6F3CB1-6776-0DF1-98E5-884F5D9986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0689" y="357757"/>
            <a:ext cx="7581069" cy="6679635"/>
          </a:xfrm>
          <a:prstGeom prst="rect">
            <a:avLst/>
          </a:prstGeom>
        </p:spPr>
      </p:pic>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8721587" y="92364"/>
            <a:ext cx="3155674" cy="1366981"/>
          </a:xfrm>
        </p:spPr>
        <p:txBody>
          <a:bodyPr/>
          <a:lstStyle/>
          <a:p>
            <a:pPr algn="ctr"/>
            <a:r>
              <a:rPr lang="he-IL" i="0" dirty="0" err="1">
                <a:solidFill>
                  <a:schemeClr val="accent1">
                    <a:lumMod val="50000"/>
                  </a:schemeClr>
                </a:solidFill>
                <a:effectLst/>
                <a:highlight>
                  <a:srgbClr val="FFFFFF"/>
                </a:highlight>
                <a:latin typeface="Arial" panose="020B0604020202020204" pitchFamily="34" charset="0"/>
              </a:rPr>
              <a:t>נקבתא</a:t>
            </a:r>
            <a:r>
              <a:rPr lang="he-IL" i="0" dirty="0">
                <a:solidFill>
                  <a:schemeClr val="accent1">
                    <a:lumMod val="50000"/>
                  </a:schemeClr>
                </a:solidFill>
                <a:effectLst/>
                <a:highlight>
                  <a:srgbClr val="FFFFFF"/>
                </a:highlight>
                <a:latin typeface="Arial" panose="020B0604020202020204" pitchFamily="34" charset="0"/>
              </a:rPr>
              <a:t> </a:t>
            </a:r>
            <a:r>
              <a:rPr lang="he-IL" i="0" dirty="0" err="1">
                <a:solidFill>
                  <a:schemeClr val="accent1">
                    <a:lumMod val="50000"/>
                  </a:schemeClr>
                </a:solidFill>
                <a:effectLst/>
                <a:highlight>
                  <a:srgbClr val="FFFFFF"/>
                </a:highlight>
                <a:latin typeface="Arial" panose="020B0604020202020204" pitchFamily="34" charset="0"/>
              </a:rPr>
              <a:t>דעיון</a:t>
            </a:r>
            <a:endParaRPr lang="he-IL" dirty="0">
              <a:solidFill>
                <a:schemeClr val="accent1">
                  <a:lumMod val="50000"/>
                </a:schemeClr>
              </a:solidFill>
            </a:endParaRP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49</a:t>
            </a:fld>
            <a:endParaRPr lang="en-US" dirty="0"/>
          </a:p>
        </p:txBody>
      </p:sp>
      <p:pic>
        <p:nvPicPr>
          <p:cNvPr id="10" name="מציין מיקום תוכן 9">
            <a:extLst>
              <a:ext uri="{FF2B5EF4-FFF2-40B4-BE49-F238E27FC236}">
                <a16:creationId xmlns:a16="http://schemas.microsoft.com/office/drawing/2014/main" id="{A7967BEE-5D6E-19A1-2E15-2CD27B1D90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6717" y="103817"/>
            <a:ext cx="6601240" cy="6647822"/>
          </a:xfrm>
        </p:spPr>
      </p:pic>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i="0" dirty="0">
                <a:solidFill>
                  <a:srgbClr val="202122"/>
                </a:solidFill>
                <a:effectLst/>
                <a:highlight>
                  <a:srgbClr val="FFFFFF"/>
                </a:highlight>
                <a:latin typeface="Arial" panose="020B0604020202020204" pitchFamily="34" charset="0"/>
              </a:rPr>
              <a:t>נַחַל עִיּוֹן</a:t>
            </a:r>
            <a:r>
              <a:rPr lang="he-IL" b="0" i="0" dirty="0">
                <a:solidFill>
                  <a:srgbClr val="202122"/>
                </a:solidFill>
                <a:effectLst/>
                <a:highlight>
                  <a:srgbClr val="FFFFFF"/>
                </a:highlight>
                <a:latin typeface="Arial" panose="020B0604020202020204" pitchFamily="34" charset="0"/>
              </a:rPr>
              <a:t> הוא </a:t>
            </a:r>
            <a:r>
              <a:rPr lang="he-IL" b="0" i="0" u="none" strike="noStrike" dirty="0">
                <a:effectLst/>
                <a:highlight>
                  <a:srgbClr val="FFFFFF"/>
                </a:highlight>
                <a:latin typeface="Arial" panose="020B0604020202020204" pitchFamily="34" charset="0"/>
                <a:hlinkClick r:id="rId2" tooltip="נחל"/>
              </a:rPr>
              <a:t>נחל</a:t>
            </a:r>
            <a:r>
              <a:rPr lang="he-IL" b="0" i="0" dirty="0">
                <a:solidFill>
                  <a:srgbClr val="202122"/>
                </a:solidFill>
                <a:effectLst/>
                <a:highlight>
                  <a:srgbClr val="FFFFFF"/>
                </a:highlight>
                <a:latin typeface="Arial" panose="020B0604020202020204" pitchFamily="34" charset="0"/>
              </a:rPr>
              <a:t> הזורם מ</a:t>
            </a:r>
            <a:r>
              <a:rPr lang="he-IL" b="0" i="0" u="none" strike="noStrike" dirty="0">
                <a:effectLst/>
                <a:highlight>
                  <a:srgbClr val="FFFFFF"/>
                </a:highlight>
                <a:latin typeface="Arial" panose="020B0604020202020204" pitchFamily="34" charset="0"/>
                <a:hlinkClick r:id="rId3" tooltip="עמק עיון"/>
              </a:rPr>
              <a:t>עמק עיון</a:t>
            </a:r>
            <a:r>
              <a:rPr lang="he-IL" b="0" i="0" dirty="0">
                <a:solidFill>
                  <a:srgbClr val="202122"/>
                </a:solidFill>
                <a:effectLst/>
                <a:highlight>
                  <a:srgbClr val="FFFFFF"/>
                </a:highlight>
                <a:latin typeface="Arial" panose="020B0604020202020204" pitchFamily="34" charset="0"/>
              </a:rPr>
              <a:t> שב</a:t>
            </a:r>
            <a:r>
              <a:rPr lang="he-IL" b="0" i="0" u="none" strike="noStrike" dirty="0">
                <a:effectLst/>
                <a:highlight>
                  <a:srgbClr val="FFFFFF"/>
                </a:highlight>
                <a:latin typeface="Arial" panose="020B0604020202020204" pitchFamily="34" charset="0"/>
                <a:hlinkClick r:id="rId4" tooltip="דרום לבנון"/>
              </a:rPr>
              <a:t>דרום לבנון</a:t>
            </a:r>
            <a:r>
              <a:rPr lang="he-IL" b="0" i="0" dirty="0">
                <a:solidFill>
                  <a:srgbClr val="202122"/>
                </a:solidFill>
                <a:effectLst/>
                <a:highlight>
                  <a:srgbClr val="FFFFFF"/>
                </a:highlight>
                <a:latin typeface="Arial" panose="020B0604020202020204" pitchFamily="34" charset="0"/>
              </a:rPr>
              <a:t>, דרומה אל תוך שטח </a:t>
            </a:r>
            <a:r>
              <a:rPr lang="he-IL" b="0" i="0" u="none" strike="noStrike" dirty="0">
                <a:effectLst/>
                <a:highlight>
                  <a:srgbClr val="FFFFFF"/>
                </a:highlight>
                <a:latin typeface="Arial" panose="020B0604020202020204" pitchFamily="34" charset="0"/>
                <a:hlinkClick r:id="rId5" tooltip="ישראל"/>
              </a:rPr>
              <a:t>ישראל</a:t>
            </a:r>
            <a:r>
              <a:rPr lang="he-IL" b="0" i="0" dirty="0">
                <a:solidFill>
                  <a:srgbClr val="202122"/>
                </a:solidFill>
                <a:effectLst/>
                <a:highlight>
                  <a:srgbClr val="FFFFFF"/>
                </a:highlight>
                <a:latin typeface="Arial" panose="020B0604020202020204" pitchFamily="34" charset="0"/>
              </a:rPr>
              <a:t>, ומהווה </a:t>
            </a:r>
            <a:r>
              <a:rPr lang="he-IL" b="0" i="0" u="none" strike="noStrike" dirty="0">
                <a:effectLst/>
                <a:highlight>
                  <a:srgbClr val="FFFFFF"/>
                </a:highlight>
                <a:latin typeface="Arial" panose="020B0604020202020204" pitchFamily="34" charset="0"/>
                <a:hlinkClick r:id="rId6" tooltip="יובל (נהר)"/>
              </a:rPr>
              <a:t>יובל</a:t>
            </a:r>
            <a:r>
              <a:rPr lang="he-IL" b="0" i="0" dirty="0">
                <a:solidFill>
                  <a:srgbClr val="202122"/>
                </a:solidFill>
                <a:effectLst/>
                <a:highlight>
                  <a:srgbClr val="FFFFFF"/>
                </a:highlight>
                <a:latin typeface="Arial" panose="020B0604020202020204" pitchFamily="34" charset="0"/>
              </a:rPr>
              <a:t> של </a:t>
            </a:r>
            <a:r>
              <a:rPr lang="he-IL" b="0" i="0" u="none" strike="noStrike" dirty="0">
                <a:effectLst/>
                <a:highlight>
                  <a:srgbClr val="FFFFFF"/>
                </a:highlight>
                <a:latin typeface="Arial" panose="020B0604020202020204" pitchFamily="34" charset="0"/>
                <a:hlinkClick r:id="rId7" tooltip="נהר הירדן"/>
              </a:rPr>
              <a:t>נהר הירדן</a:t>
            </a:r>
            <a:r>
              <a:rPr lang="he-IL" b="0" i="0" dirty="0">
                <a:solidFill>
                  <a:srgbClr val="202122"/>
                </a:solidFill>
                <a:effectLst/>
                <a:highlight>
                  <a:srgbClr val="FFFFFF"/>
                </a:highlight>
                <a:latin typeface="Arial" panose="020B0604020202020204" pitchFamily="34" charset="0"/>
              </a:rPr>
              <a:t>. חלקו העליון מכונה ב</a:t>
            </a:r>
            <a:r>
              <a:rPr lang="he-IL" b="0" i="0" u="none" strike="noStrike" dirty="0">
                <a:effectLst/>
                <a:highlight>
                  <a:srgbClr val="FFFFFF"/>
                </a:highlight>
                <a:latin typeface="Arial" panose="020B0604020202020204" pitchFamily="34" charset="0"/>
                <a:hlinkClick r:id="rId8" tooltip="ערבית"/>
              </a:rPr>
              <a:t>ערבית</a:t>
            </a:r>
            <a:r>
              <a:rPr lang="he-IL" b="0" i="0" dirty="0">
                <a:solidFill>
                  <a:srgbClr val="202122"/>
                </a:solidFill>
                <a:effectLst/>
                <a:highlight>
                  <a:srgbClr val="FFFFFF"/>
                </a:highlight>
                <a:latin typeface="Arial" panose="020B0604020202020204" pitchFamily="34" charset="0"/>
              </a:rPr>
              <a:t> ואדי דרדרה או ואדי </a:t>
            </a:r>
            <a:r>
              <a:rPr lang="he-IL" b="0" i="0" dirty="0" err="1">
                <a:solidFill>
                  <a:srgbClr val="202122"/>
                </a:solidFill>
                <a:effectLst/>
                <a:highlight>
                  <a:srgbClr val="FFFFFF"/>
                </a:highlight>
                <a:latin typeface="Arial" panose="020B0604020202020204" pitchFamily="34" charset="0"/>
              </a:rPr>
              <a:t>ח'ראר</a:t>
            </a:r>
            <a:r>
              <a:rPr lang="he-IL" b="0" i="0" dirty="0">
                <a:solidFill>
                  <a:srgbClr val="202122"/>
                </a:solidFill>
                <a:effectLst/>
                <a:highlight>
                  <a:srgbClr val="FFFFFF"/>
                </a:highlight>
                <a:latin typeface="Arial" panose="020B0604020202020204" pitchFamily="34" charset="0"/>
              </a:rPr>
              <a:t>, וחלקו התחתון, מדרום ל</a:t>
            </a:r>
            <a:r>
              <a:rPr lang="he-IL" b="0" i="0" u="none" strike="noStrike" dirty="0">
                <a:effectLst/>
                <a:highlight>
                  <a:srgbClr val="FFFFFF"/>
                </a:highlight>
                <a:latin typeface="Arial" panose="020B0604020202020204" pitchFamily="34" charset="0"/>
                <a:hlinkClick r:id="rId9" tooltip="מטולה"/>
              </a:rPr>
              <a:t>מטולה</a:t>
            </a:r>
            <a:r>
              <a:rPr lang="he-IL" b="0" i="0" dirty="0">
                <a:solidFill>
                  <a:srgbClr val="202122"/>
                </a:solidFill>
                <a:effectLst/>
                <a:highlight>
                  <a:srgbClr val="FFFFFF"/>
                </a:highlight>
                <a:latin typeface="Arial" panose="020B0604020202020204" pitchFamily="34" charset="0"/>
              </a:rPr>
              <a:t>, נקרא ואדי </a:t>
            </a:r>
            <a:r>
              <a:rPr lang="he-IL" b="0" i="0" dirty="0" err="1">
                <a:solidFill>
                  <a:srgbClr val="202122"/>
                </a:solidFill>
                <a:effectLst/>
                <a:highlight>
                  <a:srgbClr val="FFFFFF"/>
                </a:highlight>
                <a:latin typeface="Arial" panose="020B0604020202020204" pitchFamily="34" charset="0"/>
              </a:rPr>
              <a:t>ברע'ית</a:t>
            </a:r>
            <a:r>
              <a:rPr lang="he-IL" b="0" i="0" dirty="0">
                <a:solidFill>
                  <a:srgbClr val="202122"/>
                </a:solidFill>
                <a:effectLst/>
                <a:highlight>
                  <a:srgbClr val="FFFFFF"/>
                </a:highlight>
                <a:latin typeface="Arial" panose="020B0604020202020204" pitchFamily="34" charset="0"/>
              </a:rPr>
              <a:t>.</a:t>
            </a:r>
          </a:p>
          <a:p>
            <a:r>
              <a:rPr lang="he-IL" b="0" i="0" dirty="0">
                <a:solidFill>
                  <a:srgbClr val="202122"/>
                </a:solidFill>
                <a:effectLst/>
                <a:highlight>
                  <a:srgbClr val="FFFFFF"/>
                </a:highlight>
                <a:latin typeface="Arial" panose="020B0604020202020204" pitchFamily="34" charset="0"/>
              </a:rPr>
              <a:t>העיר </a:t>
            </a:r>
            <a:r>
              <a:rPr lang="he-IL" b="0" i="0" u="none" strike="noStrike" dirty="0">
                <a:solidFill>
                  <a:srgbClr val="202122"/>
                </a:solidFill>
                <a:effectLst/>
                <a:highlight>
                  <a:srgbClr val="FFFFFF"/>
                </a:highlight>
                <a:latin typeface="Arial" panose="020B0604020202020204" pitchFamily="34" charset="0"/>
                <a:hlinkClick r:id="rId10" tooltip="עיון (עיר מקראית)"/>
              </a:rPr>
              <a:t>עִיוֹן</a:t>
            </a:r>
            <a:r>
              <a:rPr lang="he-IL" b="0" i="0" dirty="0">
                <a:solidFill>
                  <a:srgbClr val="202122"/>
                </a:solidFill>
                <a:effectLst/>
                <a:highlight>
                  <a:srgbClr val="FFFFFF"/>
                </a:highlight>
                <a:latin typeface="Arial" panose="020B0604020202020204" pitchFamily="34" charset="0"/>
              </a:rPr>
              <a:t> נזכרת כבר ב</a:t>
            </a:r>
            <a:r>
              <a:rPr lang="he-IL" b="0" i="0" u="none" strike="noStrike" dirty="0">
                <a:solidFill>
                  <a:srgbClr val="202122"/>
                </a:solidFill>
                <a:effectLst/>
                <a:highlight>
                  <a:srgbClr val="FFFFFF"/>
                </a:highlight>
                <a:latin typeface="Arial" panose="020B0604020202020204" pitchFamily="34" charset="0"/>
                <a:hlinkClick r:id="rId11" tooltip="תנ&quot;ך"/>
              </a:rPr>
              <a:t>תנ"ך</a:t>
            </a:r>
            <a:r>
              <a:rPr lang="he-IL" b="0" i="0" dirty="0">
                <a:solidFill>
                  <a:srgbClr val="202122"/>
                </a:solidFill>
                <a:effectLst/>
                <a:highlight>
                  <a:srgbClr val="FFFFFF"/>
                </a:highlight>
                <a:latin typeface="Arial" panose="020B0604020202020204" pitchFamily="34" charset="0"/>
              </a:rPr>
              <a:t>,</a:t>
            </a:r>
            <a:r>
              <a:rPr lang="he-IL" b="0" i="0" u="none" strike="noStrike" baseline="30000" dirty="0">
                <a:solidFill>
                  <a:srgbClr val="202122"/>
                </a:solidFill>
                <a:effectLst/>
                <a:highlight>
                  <a:srgbClr val="FFFFFF"/>
                </a:highlight>
                <a:latin typeface="Arial" panose="020B0604020202020204" pitchFamily="34" charset="0"/>
                <a:hlinkClick r:id="rId12"/>
              </a:rPr>
              <a:t>[1]</a:t>
            </a:r>
            <a:r>
              <a:rPr lang="he-IL" b="0" i="0" dirty="0">
                <a:solidFill>
                  <a:srgbClr val="202122"/>
                </a:solidFill>
                <a:effectLst/>
                <a:highlight>
                  <a:srgbClr val="FFFFFF"/>
                </a:highlight>
                <a:latin typeface="Arial" panose="020B0604020202020204" pitchFamily="34" charset="0"/>
              </a:rPr>
              <a:t> ובספרות </a:t>
            </a:r>
            <a:r>
              <a:rPr lang="he-IL" b="0" i="0" u="none" strike="noStrike" dirty="0">
                <a:solidFill>
                  <a:srgbClr val="202122"/>
                </a:solidFill>
                <a:effectLst/>
                <a:highlight>
                  <a:srgbClr val="FFFFFF"/>
                </a:highlight>
                <a:latin typeface="Arial" panose="020B0604020202020204" pitchFamily="34" charset="0"/>
                <a:hlinkClick r:id="rId13" tooltip="חז&quot;ל"/>
              </a:rPr>
              <a:t>חז"ל</a:t>
            </a:r>
            <a:r>
              <a:rPr lang="he-IL" b="0" i="0" dirty="0">
                <a:solidFill>
                  <a:srgbClr val="202122"/>
                </a:solidFill>
                <a:effectLst/>
                <a:highlight>
                  <a:srgbClr val="FFFFFF"/>
                </a:highlight>
                <a:latin typeface="Arial" panose="020B0604020202020204" pitchFamily="34" charset="0"/>
              </a:rPr>
              <a:t>.</a:t>
            </a:r>
            <a:r>
              <a:rPr lang="he-IL" b="0" i="0" u="none" strike="noStrike" baseline="30000" dirty="0">
                <a:solidFill>
                  <a:srgbClr val="202122"/>
                </a:solidFill>
                <a:effectLst/>
                <a:highlight>
                  <a:srgbClr val="FFFFFF"/>
                </a:highlight>
                <a:latin typeface="Arial" panose="020B0604020202020204" pitchFamily="34" charset="0"/>
                <a:hlinkClick r:id="rId14"/>
              </a:rPr>
              <a:t>[2]</a:t>
            </a:r>
            <a:r>
              <a:rPr lang="he-IL" b="0" i="0" dirty="0">
                <a:solidFill>
                  <a:srgbClr val="202122"/>
                </a:solidFill>
                <a:effectLst/>
                <a:highlight>
                  <a:srgbClr val="FFFFFF"/>
                </a:highlight>
                <a:latin typeface="Arial" panose="020B0604020202020204" pitchFamily="34" charset="0"/>
              </a:rPr>
              <a:t> גם הנחל נזכר בספרות חז"ל </a:t>
            </a:r>
            <a:r>
              <a:rPr lang="he-IL" b="0" i="0" dirty="0" err="1">
                <a:solidFill>
                  <a:srgbClr val="202122"/>
                </a:solidFill>
                <a:effectLst/>
                <a:highlight>
                  <a:srgbClr val="FFFFFF"/>
                </a:highlight>
                <a:latin typeface="Arial" panose="020B0604020202020204" pitchFamily="34" charset="0"/>
              </a:rPr>
              <a:t>כ"נקבתא</a:t>
            </a:r>
            <a:r>
              <a:rPr lang="he-IL" b="0" i="0" dirty="0">
                <a:solidFill>
                  <a:srgbClr val="202122"/>
                </a:solidFill>
                <a:effectLst/>
                <a:highlight>
                  <a:srgbClr val="FFFFFF"/>
                </a:highlight>
                <a:latin typeface="Arial" panose="020B0604020202020204" pitchFamily="34" charset="0"/>
              </a:rPr>
              <a:t> (או </a:t>
            </a:r>
            <a:r>
              <a:rPr lang="he-IL" b="0" i="0" dirty="0" err="1">
                <a:solidFill>
                  <a:srgbClr val="202122"/>
                </a:solidFill>
                <a:effectLst/>
                <a:highlight>
                  <a:srgbClr val="FFFFFF"/>
                </a:highlight>
                <a:latin typeface="Arial" panose="020B0604020202020204" pitchFamily="34" charset="0"/>
              </a:rPr>
              <a:t>נקיבתא</a:t>
            </a:r>
            <a:r>
              <a:rPr lang="he-IL" b="0" i="0" dirty="0">
                <a:solidFill>
                  <a:srgbClr val="202122"/>
                </a:solidFill>
                <a:effectLst/>
                <a:highlight>
                  <a:srgbClr val="FFFFFF"/>
                </a:highlight>
                <a:latin typeface="Arial" panose="020B0604020202020204" pitchFamily="34" charset="0"/>
              </a:rPr>
              <a:t>) </a:t>
            </a:r>
            <a:r>
              <a:rPr lang="he-IL" b="0" i="0" dirty="0" err="1">
                <a:solidFill>
                  <a:srgbClr val="202122"/>
                </a:solidFill>
                <a:effectLst/>
                <a:highlight>
                  <a:srgbClr val="FFFFFF"/>
                </a:highlight>
                <a:latin typeface="Arial" panose="020B0604020202020204" pitchFamily="34" charset="0"/>
              </a:rPr>
              <a:t>דעיון</a:t>
            </a:r>
            <a:r>
              <a:rPr lang="he-IL" b="0" i="0" dirty="0">
                <a:solidFill>
                  <a:srgbClr val="202122"/>
                </a:solidFill>
                <a:effectLst/>
                <a:highlight>
                  <a:srgbClr val="FFFFFF"/>
                </a:highlight>
                <a:latin typeface="Arial" panose="020B0604020202020204" pitchFamily="34" charset="0"/>
              </a:rPr>
              <a:t>" (</a:t>
            </a:r>
            <a:r>
              <a:rPr lang="he-IL" b="0" i="0" dirty="0" err="1">
                <a:solidFill>
                  <a:srgbClr val="202122"/>
                </a:solidFill>
                <a:effectLst/>
                <a:highlight>
                  <a:srgbClr val="FFFFFF"/>
                </a:highlight>
                <a:latin typeface="Arial" panose="020B0604020202020204" pitchFamily="34" charset="0"/>
              </a:rPr>
              <a:t>הניקבה</a:t>
            </a:r>
            <a:r>
              <a:rPr lang="he-IL" b="0" i="0" dirty="0">
                <a:solidFill>
                  <a:srgbClr val="202122"/>
                </a:solidFill>
                <a:effectLst/>
                <a:highlight>
                  <a:srgbClr val="FFFFFF"/>
                </a:highlight>
                <a:latin typeface="Arial" panose="020B0604020202020204" pitchFamily="34" charset="0"/>
              </a:rPr>
              <a:t>, השביל של עיון).</a:t>
            </a:r>
            <a:r>
              <a:rPr lang="he-IL" b="0" i="0" u="none" strike="noStrike" baseline="30000" dirty="0">
                <a:solidFill>
                  <a:srgbClr val="202122"/>
                </a:solidFill>
                <a:effectLst/>
                <a:highlight>
                  <a:srgbClr val="FFFFFF"/>
                </a:highlight>
                <a:latin typeface="Arial" panose="020B0604020202020204" pitchFamily="34" charset="0"/>
                <a:hlinkClick r:id="rId15"/>
              </a:rPr>
              <a:t>[3]</a:t>
            </a:r>
            <a:r>
              <a:rPr lang="he-IL" b="0" i="0" dirty="0">
                <a:solidFill>
                  <a:srgbClr val="202122"/>
                </a:solidFill>
                <a:effectLst/>
                <a:highlight>
                  <a:srgbClr val="FFFFFF"/>
                </a:highlight>
                <a:latin typeface="Arial" panose="020B0604020202020204" pitchFamily="34" charset="0"/>
              </a:rPr>
              <a:t> (ראו גם </a:t>
            </a:r>
            <a:r>
              <a:rPr lang="he-IL" b="0" i="0" u="none" strike="noStrike" dirty="0">
                <a:solidFill>
                  <a:srgbClr val="202122"/>
                </a:solidFill>
                <a:effectLst/>
                <a:highlight>
                  <a:srgbClr val="FFFFFF"/>
                </a:highlight>
                <a:latin typeface="Arial" panose="020B0604020202020204" pitchFamily="34" charset="0"/>
                <a:hlinkClick r:id="rId16" tooltip="בית נקופה"/>
              </a:rPr>
              <a:t>בית נקופה</a:t>
            </a:r>
            <a:r>
              <a:rPr lang="he-IL" b="0" i="0" dirty="0">
                <a:solidFill>
                  <a:srgbClr val="202122"/>
                </a:solidFill>
                <a:effectLst/>
                <a:highlight>
                  <a:srgbClr val="FFFFFF"/>
                </a:highlight>
                <a:latin typeface="Arial" panose="020B0604020202020204" pitchFamily="34" charset="0"/>
              </a:rPr>
              <a:t>.)</a:t>
            </a:r>
          </a:p>
          <a:p>
            <a:r>
              <a:rPr lang="he-IL" b="0" i="0" dirty="0">
                <a:solidFill>
                  <a:srgbClr val="202122"/>
                </a:solidFill>
                <a:effectLst/>
                <a:highlight>
                  <a:srgbClr val="FFFFFF"/>
                </a:highlight>
                <a:latin typeface="Arial" panose="020B0604020202020204" pitchFamily="34" charset="0"/>
              </a:rPr>
              <a:t>ב</a:t>
            </a:r>
            <a:r>
              <a:rPr lang="he-IL" b="0" i="0" u="none" strike="noStrike" dirty="0">
                <a:solidFill>
                  <a:srgbClr val="202122"/>
                </a:solidFill>
                <a:effectLst/>
                <a:highlight>
                  <a:srgbClr val="FFFFFF"/>
                </a:highlight>
                <a:latin typeface="Arial" panose="020B0604020202020204" pitchFamily="34" charset="0"/>
                <a:hlinkClick r:id="rId17" tooltip="ליל הגשרים"/>
              </a:rPr>
              <a:t>ליל הגשרים</a:t>
            </a:r>
            <a:r>
              <a:rPr lang="he-IL" b="0" i="0" dirty="0">
                <a:solidFill>
                  <a:srgbClr val="202122"/>
                </a:solidFill>
                <a:effectLst/>
                <a:highlight>
                  <a:srgbClr val="FFFFFF"/>
                </a:highlight>
                <a:latin typeface="Arial" panose="020B0604020202020204" pitchFamily="34" charset="0"/>
              </a:rPr>
              <a:t> פוצץ גשר מטולה צפון-מזרח, שעל נחל עיון, בידי כוח מהגדוד השלישי של ה</a:t>
            </a:r>
            <a:r>
              <a:rPr lang="he-IL" b="0" i="0" u="none" strike="noStrike" dirty="0">
                <a:solidFill>
                  <a:srgbClr val="202122"/>
                </a:solidFill>
                <a:effectLst/>
                <a:highlight>
                  <a:srgbClr val="FFFFFF"/>
                </a:highlight>
                <a:latin typeface="Arial" panose="020B0604020202020204" pitchFamily="34" charset="0"/>
                <a:hlinkClick r:id="rId18" tooltip="פלמ&quot;ח"/>
              </a:rPr>
              <a:t>פלמ"ח</a:t>
            </a:r>
            <a:r>
              <a:rPr lang="he-IL" b="0" i="0" dirty="0">
                <a:solidFill>
                  <a:srgbClr val="202122"/>
                </a:solidFill>
                <a:effectLst/>
                <a:highlight>
                  <a:srgbClr val="FFFFFF"/>
                </a:highlight>
                <a:latin typeface="Arial" panose="020B0604020202020204" pitchFamily="34" charset="0"/>
              </a:rPr>
              <a:t> בפיקוד דני נוימן. נפתחה אש על הכוח, אך הוא הצליח לשוב ללא נפגעים.</a:t>
            </a:r>
          </a:p>
          <a:p>
            <a:r>
              <a:rPr lang="he-IL" b="0" i="0" dirty="0">
                <a:solidFill>
                  <a:srgbClr val="202122"/>
                </a:solidFill>
                <a:effectLst/>
                <a:highlight>
                  <a:srgbClr val="FFFFFF"/>
                </a:highlight>
                <a:latin typeface="Arial" panose="020B0604020202020204" pitchFamily="34" charset="0"/>
              </a:rPr>
              <a:t>ב</a:t>
            </a:r>
            <a:r>
              <a:rPr lang="he-IL" b="0" i="0" u="none" strike="noStrike" dirty="0">
                <a:solidFill>
                  <a:srgbClr val="202122"/>
                </a:solidFill>
                <a:effectLst/>
                <a:highlight>
                  <a:srgbClr val="FFFFFF"/>
                </a:highlight>
                <a:latin typeface="Arial" panose="020B0604020202020204" pitchFamily="34" charset="0"/>
                <a:hlinkClick r:id="rId19" tooltip="מרץ"/>
              </a:rPr>
              <a:t>מרץ</a:t>
            </a:r>
            <a:r>
              <a:rPr lang="he-IL" b="0" i="0" dirty="0">
                <a:solidFill>
                  <a:srgbClr val="202122"/>
                </a:solidFill>
                <a:effectLst/>
                <a:highlight>
                  <a:srgbClr val="FFFFFF"/>
                </a:highlight>
                <a:latin typeface="Arial" panose="020B0604020202020204" pitchFamily="34" charset="0"/>
              </a:rPr>
              <a:t> </a:t>
            </a:r>
            <a:r>
              <a:rPr lang="he-IL" b="0" i="0" u="none" strike="noStrike" dirty="0">
                <a:solidFill>
                  <a:srgbClr val="202122"/>
                </a:solidFill>
                <a:effectLst/>
                <a:highlight>
                  <a:srgbClr val="FFFFFF"/>
                </a:highlight>
                <a:latin typeface="Arial" panose="020B0604020202020204" pitchFamily="34" charset="0"/>
                <a:hlinkClick r:id="rId20" tooltip="2005"/>
              </a:rPr>
              <a:t>2005</a:t>
            </a:r>
            <a:r>
              <a:rPr lang="he-IL" b="0" i="0" dirty="0">
                <a:solidFill>
                  <a:srgbClr val="202122"/>
                </a:solidFill>
                <a:effectLst/>
                <a:highlight>
                  <a:srgbClr val="FFFFFF"/>
                </a:highlight>
                <a:latin typeface="Arial" panose="020B0604020202020204" pitchFamily="34" charset="0"/>
              </a:rPr>
              <a:t> היטו פעילי </a:t>
            </a:r>
            <a:r>
              <a:rPr lang="he-IL" b="0" i="0" dirty="0" err="1">
                <a:solidFill>
                  <a:srgbClr val="202122"/>
                </a:solidFill>
                <a:effectLst/>
                <a:highlight>
                  <a:srgbClr val="FFFFFF"/>
                </a:highlight>
                <a:latin typeface="Arial" panose="020B0604020202020204" pitchFamily="34" charset="0"/>
              </a:rPr>
              <a:t>ה</a:t>
            </a:r>
            <a:r>
              <a:rPr lang="he-IL" b="0" i="0" u="none" strike="noStrike" dirty="0" err="1">
                <a:solidFill>
                  <a:srgbClr val="202122"/>
                </a:solidFill>
                <a:effectLst/>
                <a:highlight>
                  <a:srgbClr val="FFFFFF"/>
                </a:highlight>
                <a:latin typeface="Arial" panose="020B0604020202020204" pitchFamily="34" charset="0"/>
                <a:hlinkClick r:id="rId21" tooltip="חזבאללה"/>
              </a:rPr>
              <a:t>חזבאללה</a:t>
            </a:r>
            <a:r>
              <a:rPr lang="he-IL" b="0" i="0" dirty="0">
                <a:solidFill>
                  <a:srgbClr val="202122"/>
                </a:solidFill>
                <a:effectLst/>
                <a:highlight>
                  <a:srgbClr val="FFFFFF"/>
                </a:highlight>
                <a:latin typeface="Arial" panose="020B0604020202020204" pitchFamily="34" charset="0"/>
              </a:rPr>
              <a:t> את מקורותיו של נחל עיון. הדבר הביא לכך שבמורד הנחל בשטח ישראל, יהיה הנחל יבש בחלק ניכר של השנה. לטענת אנשי </a:t>
            </a:r>
            <a:r>
              <a:rPr lang="he-IL" b="0" i="0" dirty="0" err="1">
                <a:solidFill>
                  <a:srgbClr val="202122"/>
                </a:solidFill>
                <a:effectLst/>
                <a:highlight>
                  <a:srgbClr val="FFFFFF"/>
                </a:highlight>
                <a:latin typeface="Arial" panose="020B0604020202020204" pitchFamily="34" charset="0"/>
              </a:rPr>
              <a:t>החזבאללה</a:t>
            </a:r>
            <a:r>
              <a:rPr lang="he-IL" b="0" i="0" dirty="0">
                <a:solidFill>
                  <a:srgbClr val="202122"/>
                </a:solidFill>
                <a:effectLst/>
                <a:highlight>
                  <a:srgbClr val="FFFFFF"/>
                </a:highlight>
                <a:latin typeface="Arial" panose="020B0604020202020204" pitchFamily="34" charset="0"/>
              </a:rPr>
              <a:t>, כמות האזרחים בדרום לבנון צמחה באחוזים רבים לאחר </a:t>
            </a:r>
            <a:r>
              <a:rPr lang="he-IL" b="0" i="0" u="none" strike="noStrike" dirty="0">
                <a:solidFill>
                  <a:srgbClr val="202122"/>
                </a:solidFill>
                <a:effectLst/>
                <a:highlight>
                  <a:srgbClr val="FFFFFF"/>
                </a:highlight>
                <a:latin typeface="Arial" panose="020B0604020202020204" pitchFamily="34" charset="0"/>
                <a:hlinkClick r:id="rId22" tooltip="רצועת הביטחון"/>
              </a:rPr>
              <a:t>נסיגת צה"ל מרצועת הביטחון והתפרקות צד"ל</a:t>
            </a:r>
            <a:r>
              <a:rPr lang="he-IL" b="0" i="0" dirty="0">
                <a:solidFill>
                  <a:srgbClr val="202122"/>
                </a:solidFill>
                <a:effectLst/>
                <a:highlight>
                  <a:srgbClr val="FFFFFF"/>
                </a:highlight>
                <a:latin typeface="Arial" panose="020B0604020202020204" pitchFamily="34" charset="0"/>
              </a:rPr>
              <a:t> והמים נועדו לשמש לחקלאות ולצריכה אישית.</a:t>
            </a:r>
          </a:p>
          <a:p>
            <a:r>
              <a:rPr lang="he-IL" b="0" i="0" u="none" strike="noStrike" dirty="0">
                <a:solidFill>
                  <a:srgbClr val="202122"/>
                </a:solidFill>
                <a:effectLst/>
                <a:highlight>
                  <a:srgbClr val="FFFFFF"/>
                </a:highlight>
                <a:latin typeface="Arial" panose="020B0604020202020204" pitchFamily="34" charset="0"/>
                <a:hlinkClick r:id="rId23" tooltip="ראש ממשלת ישראל"/>
              </a:rPr>
              <a:t>ראש ממשלת ישראל</a:t>
            </a:r>
            <a:r>
              <a:rPr lang="he-IL" b="0" i="0" dirty="0">
                <a:solidFill>
                  <a:srgbClr val="202122"/>
                </a:solidFill>
                <a:effectLst/>
                <a:highlight>
                  <a:srgbClr val="FFFFFF"/>
                </a:highlight>
                <a:latin typeface="Arial" panose="020B0604020202020204" pitchFamily="34" charset="0"/>
              </a:rPr>
              <a:t> </a:t>
            </a:r>
            <a:r>
              <a:rPr lang="he-IL" b="0" i="0" u="none" strike="noStrike" dirty="0">
                <a:solidFill>
                  <a:srgbClr val="202122"/>
                </a:solidFill>
                <a:effectLst/>
                <a:highlight>
                  <a:srgbClr val="FFFFFF"/>
                </a:highlight>
                <a:latin typeface="Arial" panose="020B0604020202020204" pitchFamily="34" charset="0"/>
                <a:hlinkClick r:id="rId24" tooltip="אריאל שרון"/>
              </a:rPr>
              <a:t>אריאל שרון</a:t>
            </a:r>
            <a:r>
              <a:rPr lang="he-IL" b="0" i="0" dirty="0">
                <a:solidFill>
                  <a:srgbClr val="202122"/>
                </a:solidFill>
                <a:effectLst/>
                <a:highlight>
                  <a:srgbClr val="FFFFFF"/>
                </a:highlight>
                <a:latin typeface="Arial" panose="020B0604020202020204" pitchFamily="34" charset="0"/>
              </a:rPr>
              <a:t> איים שישראל לא תעבור בשתיקה על פעולה זו, אך בסופו של דבר הסתפק במגעים דיפלומטיים בלבד, שהתבררו כחסרי תועלת.</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50</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0" i="0" dirty="0">
                <a:solidFill>
                  <a:srgbClr val="333333"/>
                </a:solidFill>
                <a:effectLst/>
                <a:highlight>
                  <a:srgbClr val="E1EBF2"/>
                </a:highlight>
                <a:latin typeface="Lucida Grande"/>
              </a:rPr>
              <a:t>ה"חזון איש" (שביעית ג, </a:t>
            </a:r>
            <a:r>
              <a:rPr lang="he-IL" b="0" i="0" dirty="0" err="1">
                <a:solidFill>
                  <a:srgbClr val="333333"/>
                </a:solidFill>
                <a:effectLst/>
                <a:highlight>
                  <a:srgbClr val="E1EBF2"/>
                </a:highlight>
                <a:latin typeface="Lucida Grande"/>
              </a:rPr>
              <a:t>יט</a:t>
            </a:r>
            <a:r>
              <a:rPr lang="he-IL" b="0" i="0" dirty="0">
                <a:solidFill>
                  <a:srgbClr val="333333"/>
                </a:solidFill>
                <a:effectLst/>
                <a:highlight>
                  <a:srgbClr val="E1EBF2"/>
                </a:highlight>
                <a:latin typeface="Lucida Grande"/>
              </a:rPr>
              <a:t>) כתב שהמקומות שהתקדשו בקדושת עולי מצרים ולא בקדושת עולי בבל, הם מקומות קדושים בתכלית קדושת א"י והדין של '</a:t>
            </a:r>
            <a:r>
              <a:rPr lang="he-IL" b="0" i="0" dirty="0" err="1">
                <a:solidFill>
                  <a:srgbClr val="333333"/>
                </a:solidFill>
                <a:effectLst/>
                <a:highlight>
                  <a:srgbClr val="E1EBF2"/>
                </a:highlight>
                <a:latin typeface="Lucida Grande"/>
              </a:rPr>
              <a:t>הכל</a:t>
            </a:r>
            <a:r>
              <a:rPr lang="he-IL" b="0" i="0" dirty="0">
                <a:solidFill>
                  <a:srgbClr val="333333"/>
                </a:solidFill>
                <a:effectLst/>
                <a:highlight>
                  <a:srgbClr val="E1EBF2"/>
                </a:highlight>
                <a:latin typeface="Lucida Grande"/>
              </a:rPr>
              <a:t> מעלין לארץ ישראל' הוא אף בזמנינו ואף מחו"ל גמור למקום שכבשו עולי מצרים. </a:t>
            </a:r>
          </a:p>
          <a:p>
            <a:r>
              <a:rPr lang="he-IL" b="0" i="0" dirty="0" err="1">
                <a:solidFill>
                  <a:srgbClr val="333333"/>
                </a:solidFill>
                <a:effectLst/>
                <a:highlight>
                  <a:srgbClr val="E1EBF2"/>
                </a:highlight>
                <a:latin typeface="Lucida Grande"/>
              </a:rPr>
              <a:t>החזו"א</a:t>
            </a:r>
            <a:r>
              <a:rPr lang="he-IL" b="0" i="0" dirty="0">
                <a:solidFill>
                  <a:srgbClr val="333333"/>
                </a:solidFill>
                <a:effectLst/>
                <a:highlight>
                  <a:srgbClr val="E1EBF2"/>
                </a:highlight>
                <a:latin typeface="Lucida Grande"/>
              </a:rPr>
              <a:t> כותב שם: "ומיהו הא </a:t>
            </a:r>
            <a:r>
              <a:rPr lang="he-IL" b="0" i="0" dirty="0" err="1">
                <a:solidFill>
                  <a:srgbClr val="333333"/>
                </a:solidFill>
                <a:effectLst/>
                <a:highlight>
                  <a:srgbClr val="E1EBF2"/>
                </a:highlight>
                <a:latin typeface="Lucida Grande"/>
              </a:rPr>
              <a:t>דהפליגו</a:t>
            </a:r>
            <a:r>
              <a:rPr lang="he-IL" b="0" i="0" dirty="0">
                <a:solidFill>
                  <a:srgbClr val="333333"/>
                </a:solidFill>
                <a:effectLst/>
                <a:highlight>
                  <a:srgbClr val="E1EBF2"/>
                </a:highlight>
                <a:latin typeface="Lucida Grande"/>
              </a:rPr>
              <a:t> חז"ל כתובות שם במעלת ישיבת הארץ, נראה דאף באותה שלא קידש עזרא, וכ"כ </a:t>
            </a:r>
            <a:r>
              <a:rPr lang="he-IL" b="0" i="0" dirty="0" err="1">
                <a:solidFill>
                  <a:srgbClr val="333333"/>
                </a:solidFill>
                <a:effectLst/>
                <a:highlight>
                  <a:srgbClr val="E1EBF2"/>
                </a:highlight>
                <a:latin typeface="Lucida Grande"/>
              </a:rPr>
              <a:t>רדב"ז</a:t>
            </a:r>
            <a:r>
              <a:rPr lang="he-IL" b="0" i="0" dirty="0">
                <a:solidFill>
                  <a:srgbClr val="333333"/>
                </a:solidFill>
                <a:effectLst/>
                <a:highlight>
                  <a:srgbClr val="E1EBF2"/>
                </a:highlight>
                <a:latin typeface="Lucida Grande"/>
              </a:rPr>
              <a:t> בפירושו בר"מ </a:t>
            </a:r>
            <a:r>
              <a:rPr lang="he-IL" b="0" i="0" dirty="0" err="1">
                <a:solidFill>
                  <a:srgbClr val="333333"/>
                </a:solidFill>
                <a:effectLst/>
                <a:highlight>
                  <a:srgbClr val="E1EBF2"/>
                </a:highlight>
                <a:latin typeface="Lucida Grande"/>
              </a:rPr>
              <a:t>פ"ד</a:t>
            </a:r>
            <a:r>
              <a:rPr lang="he-IL" b="0" i="0" dirty="0">
                <a:solidFill>
                  <a:srgbClr val="333333"/>
                </a:solidFill>
                <a:effectLst/>
                <a:highlight>
                  <a:srgbClr val="E1EBF2"/>
                </a:highlight>
                <a:latin typeface="Lucida Grande"/>
              </a:rPr>
              <a:t> מהלכות סנהדרין בשם </a:t>
            </a:r>
            <a:r>
              <a:rPr lang="he-IL" b="0" i="0" dirty="0" err="1">
                <a:solidFill>
                  <a:srgbClr val="333333"/>
                </a:solidFill>
                <a:effectLst/>
                <a:highlight>
                  <a:srgbClr val="E1EBF2"/>
                </a:highlight>
                <a:latin typeface="Lucida Grande"/>
              </a:rPr>
              <a:t>הכו"פ</a:t>
            </a:r>
            <a:r>
              <a:rPr lang="he-IL" b="0" i="0" dirty="0">
                <a:solidFill>
                  <a:srgbClr val="333333"/>
                </a:solidFill>
                <a:effectLst/>
                <a:highlight>
                  <a:srgbClr val="E1EBF2"/>
                </a:highlight>
                <a:latin typeface="Lucida Grande"/>
              </a:rPr>
              <a:t>". ואכן, יש שכתבו שלדעת </a:t>
            </a:r>
            <a:r>
              <a:rPr lang="he-IL" b="0" i="0" dirty="0" err="1">
                <a:solidFill>
                  <a:srgbClr val="333333"/>
                </a:solidFill>
                <a:effectLst/>
                <a:highlight>
                  <a:srgbClr val="E1EBF2"/>
                </a:highlight>
                <a:latin typeface="Lucida Grande"/>
              </a:rPr>
              <a:t>החזו"א</a:t>
            </a:r>
            <a:r>
              <a:rPr lang="he-IL" b="0" i="0" dirty="0">
                <a:solidFill>
                  <a:srgbClr val="333333"/>
                </a:solidFill>
                <a:effectLst/>
                <a:highlight>
                  <a:srgbClr val="E1EBF2"/>
                </a:highlight>
                <a:latin typeface="Lucida Grande"/>
              </a:rPr>
              <a:t> ניתן לצאת משטחי כיבוש עולי בבל לשטחי כיבוש עולי מצרים. (ראו שו"ת משנת יוסף ח"א נ, ח. קונטרס יורנו בדרך עמו' לד ועוד).</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51</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 את כל הארץ – לך </a:t>
            </a:r>
            <a:r>
              <a:rPr lang="he-IL" dirty="0" err="1"/>
              <a:t>אתננה</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hlinkClick r:id="rId2"/>
              </a:rPr>
              <a:t>שיר </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52</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טיול נעים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pPr rtl="1" fontAlgn="base"/>
            <a:r>
              <a:rPr lang="he-IL" b="0" i="0" dirty="0">
                <a:solidFill>
                  <a:srgbClr val="444444"/>
                </a:solidFill>
                <a:effectLst/>
                <a:highlight>
                  <a:srgbClr val="FFFFFF"/>
                </a:highlight>
                <a:latin typeface="arial" panose="020B0604020202020204" pitchFamily="34" charset="0"/>
              </a:rPr>
              <a:t>הגאון רבי אלחנן כהן </a:t>
            </a:r>
            <a:r>
              <a:rPr lang="he-IL" b="0" i="0" dirty="0" err="1">
                <a:solidFill>
                  <a:srgbClr val="444444"/>
                </a:solidFill>
                <a:effectLst/>
                <a:highlight>
                  <a:srgbClr val="FFFFFF"/>
                </a:highlight>
                <a:latin typeface="arial" panose="020B0604020202020204" pitchFamily="34" charset="0"/>
              </a:rPr>
              <a:t>שליט"א</a:t>
            </a:r>
            <a:r>
              <a:rPr lang="he-IL" b="0" i="0" dirty="0">
                <a:solidFill>
                  <a:srgbClr val="444444"/>
                </a:solidFill>
                <a:effectLst/>
                <a:highlight>
                  <a:srgbClr val="FFFFFF"/>
                </a:highlight>
                <a:latin typeface="arial" panose="020B0604020202020204" pitchFamily="34" charset="0"/>
              </a:rPr>
              <a:t> ערך מפות מעודכנות, בהם פורטו כל השיטות, והם מבוססות על דברי הפוסקים </a:t>
            </a:r>
            <a:r>
              <a:rPr lang="he-IL" b="0" i="0" dirty="0" err="1">
                <a:solidFill>
                  <a:srgbClr val="444444"/>
                </a:solidFill>
                <a:effectLst/>
                <a:highlight>
                  <a:srgbClr val="FFFFFF"/>
                </a:highlight>
                <a:latin typeface="arial" panose="020B0604020202020204" pitchFamily="34" charset="0"/>
              </a:rPr>
              <a:t>בענין</a:t>
            </a:r>
            <a:r>
              <a:rPr lang="he-IL" b="0" i="0" dirty="0">
                <a:solidFill>
                  <a:srgbClr val="444444"/>
                </a:solidFill>
                <a:effectLst/>
                <a:highlight>
                  <a:srgbClr val="FFFFFF"/>
                </a:highlight>
                <a:latin typeface="arial" panose="020B0604020202020204" pitchFamily="34" charset="0"/>
              </a:rPr>
              <a:t>. במפת הגליל המערבי למדנו שמעכו ועד תל אכזיב (כולל צפון עכו, כביש מספר 4 צפונית לצומת עכו דרום, רובה של העיר נהריה, כולל - חופי נהריה, והישובים אכזיב, בוסתן הגליל, גשר הזיו, חצרות יסף, לוחמי </a:t>
            </a:r>
            <a:r>
              <a:rPr lang="he-IL" b="0" i="0" dirty="0" err="1">
                <a:solidFill>
                  <a:srgbClr val="444444"/>
                </a:solidFill>
                <a:effectLst/>
                <a:highlight>
                  <a:srgbClr val="FFFFFF"/>
                </a:highlight>
                <a:latin typeface="arial" panose="020B0604020202020204" pitchFamily="34" charset="0"/>
              </a:rPr>
              <a:t>הגיטאות</a:t>
            </a:r>
            <a:r>
              <a:rPr lang="he-IL" b="0" i="0" dirty="0">
                <a:solidFill>
                  <a:srgbClr val="444444"/>
                </a:solidFill>
                <a:effectLst/>
                <a:highlight>
                  <a:srgbClr val="FFFFFF"/>
                </a:highlight>
                <a:latin typeface="arial" panose="020B0604020202020204" pitchFamily="34" charset="0"/>
              </a:rPr>
              <a:t>, מזרעה, סער, רגבה, שבי ציון ושמרת) הם לפי </a:t>
            </a:r>
            <a:r>
              <a:rPr lang="he-IL" b="0" i="0" dirty="0" err="1">
                <a:solidFill>
                  <a:srgbClr val="444444"/>
                </a:solidFill>
                <a:effectLst/>
                <a:highlight>
                  <a:srgbClr val="FFFFFF"/>
                </a:highlight>
                <a:latin typeface="arial" panose="020B0604020202020204" pitchFamily="34" charset="0"/>
              </a:rPr>
              <a:t>הגר"א</a:t>
            </a:r>
            <a:r>
              <a:rPr lang="he-IL" b="0" i="0" dirty="0">
                <a:solidFill>
                  <a:srgbClr val="444444"/>
                </a:solidFill>
                <a:effectLst/>
                <a:highlight>
                  <a:srgbClr val="FFFFFF"/>
                </a:highlight>
                <a:latin typeface="arial" panose="020B0604020202020204" pitchFamily="34" charset="0"/>
              </a:rPr>
              <a:t> הרצועה של חו"ל שבין עכו </a:t>
            </a:r>
            <a:r>
              <a:rPr lang="he-IL" b="0" i="0" dirty="0" err="1">
                <a:solidFill>
                  <a:srgbClr val="444444"/>
                </a:solidFill>
                <a:effectLst/>
                <a:highlight>
                  <a:srgbClr val="FFFFFF"/>
                </a:highlight>
                <a:latin typeface="arial" panose="020B0604020202020204" pitchFamily="34" charset="0"/>
              </a:rPr>
              <a:t>לעכזיב</a:t>
            </a:r>
            <a:r>
              <a:rPr lang="he-IL" b="0" i="0" dirty="0">
                <a:solidFill>
                  <a:srgbClr val="444444"/>
                </a:solidFill>
                <a:effectLst/>
                <a:highlight>
                  <a:srgbClr val="FFFFFF"/>
                </a:highlight>
                <a:latin typeface="arial" panose="020B0604020202020204" pitchFamily="34" charset="0"/>
              </a:rPr>
              <a:t>. </a:t>
            </a:r>
          </a:p>
          <a:p>
            <a:pPr rtl="1" fontAlgn="base"/>
            <a:r>
              <a:rPr lang="he-IL" b="0" i="0" dirty="0">
                <a:solidFill>
                  <a:srgbClr val="444444"/>
                </a:solidFill>
                <a:effectLst/>
                <a:highlight>
                  <a:srgbClr val="FFFFFF"/>
                </a:highlight>
                <a:latin typeface="arial" panose="020B0604020202020204" pitchFamily="34" charset="0"/>
              </a:rPr>
              <a:t>לדעת הרמב"ם (לפי ה'כפתור ופרח') הוא ארץ ישראל לכל דבר ולדעת רוב הפוסקים הוא מקום שכבשוהו עולי מצרים ולא עולי בבל.</a:t>
            </a:r>
          </a:p>
          <a:p>
            <a:pPr rtl="1" fontAlgn="base"/>
            <a:r>
              <a:rPr lang="he-IL" b="0" i="0" dirty="0">
                <a:solidFill>
                  <a:srgbClr val="444444"/>
                </a:solidFill>
                <a:effectLst/>
                <a:highlight>
                  <a:srgbClr val="FFFFFF"/>
                </a:highlight>
                <a:latin typeface="arial" panose="020B0604020202020204" pitchFamily="34" charset="0"/>
              </a:rPr>
              <a:t> דינם של הישובים: בצת, כפר ראש הנקרה, לימן, שמורת ראש הנקרה, שמורת רכס הסולם, חוף בצת והרכבל בראש הנקרה </a:t>
            </a:r>
          </a:p>
          <a:p>
            <a:pPr rtl="1" fontAlgn="base"/>
            <a:r>
              <a:rPr lang="he-IL" b="0" i="0" dirty="0">
                <a:solidFill>
                  <a:srgbClr val="444444"/>
                </a:solidFill>
                <a:effectLst/>
                <a:highlight>
                  <a:srgbClr val="FFFFFF"/>
                </a:highlight>
                <a:latin typeface="arial" panose="020B0604020202020204" pitchFamily="34" charset="0"/>
              </a:rPr>
              <a:t>ולדעת הרמב"ם (לפי הכפתור ופרח) כבשום עולי מצרים ולא עולי בבל, ולכן </a:t>
            </a:r>
            <a:r>
              <a:rPr lang="he-IL" b="0" i="0" dirty="0" err="1">
                <a:solidFill>
                  <a:srgbClr val="444444"/>
                </a:solidFill>
                <a:effectLst/>
                <a:highlight>
                  <a:srgbClr val="FFFFFF"/>
                </a:highlight>
                <a:latin typeface="arial" panose="020B0604020202020204" pitchFamily="34" charset="0"/>
              </a:rPr>
              <a:t>בודאי</a:t>
            </a:r>
            <a:r>
              <a:rPr lang="he-IL" b="0" i="0" dirty="0">
                <a:solidFill>
                  <a:srgbClr val="444444"/>
                </a:solidFill>
                <a:effectLst/>
                <a:highlight>
                  <a:srgbClr val="FFFFFF"/>
                </a:highlight>
                <a:latin typeface="arial" panose="020B0604020202020204" pitchFamily="34" charset="0"/>
              </a:rPr>
              <a:t> שיש מקום להחמיר ולא לבקר שם, בפרט </a:t>
            </a:r>
            <a:r>
              <a:rPr lang="he-IL" b="0" i="0" dirty="0" err="1">
                <a:solidFill>
                  <a:srgbClr val="444444"/>
                </a:solidFill>
                <a:effectLst/>
                <a:highlight>
                  <a:srgbClr val="FFFFFF"/>
                </a:highlight>
                <a:latin typeface="arial" panose="020B0604020202020204" pitchFamily="34" charset="0"/>
              </a:rPr>
              <a:t>לכהנים</a:t>
            </a:r>
            <a:r>
              <a:rPr lang="he-IL" b="0" i="0" dirty="0">
                <a:solidFill>
                  <a:srgbClr val="444444"/>
                </a:solidFill>
                <a:effectLst/>
                <a:highlight>
                  <a:srgbClr val="FFFFFF"/>
                </a:highlight>
                <a:latin typeface="arial" panose="020B0604020202020204" pitchFamily="34" charset="0"/>
              </a:rPr>
              <a:t> (כאשר ישנם דעות הסוברות שאסור לכהן לצאת ולטמא את עצמו בארץ העמים, ראו </a:t>
            </a:r>
            <a:r>
              <a:rPr lang="he-IL" b="0" i="0" dirty="0" err="1">
                <a:solidFill>
                  <a:srgbClr val="444444"/>
                </a:solidFill>
                <a:effectLst/>
                <a:highlight>
                  <a:srgbClr val="FFFFFF"/>
                </a:highlight>
                <a:latin typeface="arial" panose="020B0604020202020204" pitchFamily="34" charset="0"/>
              </a:rPr>
              <a:t>בשו"ע</a:t>
            </a:r>
            <a:r>
              <a:rPr lang="he-IL" b="0" i="0" dirty="0">
                <a:solidFill>
                  <a:srgbClr val="444444"/>
                </a:solidFill>
                <a:effectLst/>
                <a:highlight>
                  <a:srgbClr val="FFFFFF"/>
                </a:highlight>
                <a:latin typeface="arial" panose="020B0604020202020204" pitchFamily="34" charset="0"/>
              </a:rPr>
              <a:t> יו"ד שסט </a:t>
            </a:r>
            <a:r>
              <a:rPr lang="he-IL" b="0" i="0" dirty="0" err="1">
                <a:solidFill>
                  <a:srgbClr val="444444"/>
                </a:solidFill>
                <a:effectLst/>
                <a:highlight>
                  <a:srgbClr val="FFFFFF"/>
                </a:highlight>
                <a:latin typeface="arial" panose="020B0604020202020204" pitchFamily="34" charset="0"/>
              </a:rPr>
              <a:t>ובש"ך</a:t>
            </a:r>
            <a:r>
              <a:rPr lang="he-IL" b="0" i="0" dirty="0">
                <a:solidFill>
                  <a:srgbClr val="444444"/>
                </a:solidFill>
                <a:effectLst/>
                <a:highlight>
                  <a:srgbClr val="FFFFFF"/>
                </a:highlight>
                <a:latin typeface="arial" panose="020B0604020202020204" pitchFamily="34" charset="0"/>
              </a:rPr>
              <a:t>, ט"ז פתחי תשובה </a:t>
            </a:r>
            <a:r>
              <a:rPr lang="he-IL" b="0" i="0" dirty="0" err="1">
                <a:solidFill>
                  <a:srgbClr val="444444"/>
                </a:solidFill>
                <a:effectLst/>
                <a:highlight>
                  <a:srgbClr val="FFFFFF"/>
                </a:highlight>
                <a:latin typeface="arial" panose="020B0604020202020204" pitchFamily="34" charset="0"/>
              </a:rPr>
              <a:t>וגליון</a:t>
            </a:r>
            <a:r>
              <a:rPr lang="he-IL" b="0" i="0" dirty="0">
                <a:solidFill>
                  <a:srgbClr val="444444"/>
                </a:solidFill>
                <a:effectLst/>
                <a:highlight>
                  <a:srgbClr val="FFFFFF"/>
                </a:highlight>
                <a:latin typeface="arial" panose="020B0604020202020204" pitchFamily="34" charset="0"/>
              </a:rPr>
              <a:t> </a:t>
            </a:r>
            <a:r>
              <a:rPr lang="he-IL" b="0" i="0" dirty="0" err="1">
                <a:solidFill>
                  <a:srgbClr val="444444"/>
                </a:solidFill>
                <a:effectLst/>
                <a:highlight>
                  <a:srgbClr val="FFFFFF"/>
                </a:highlight>
                <a:latin typeface="arial" panose="020B0604020202020204" pitchFamily="34" charset="0"/>
              </a:rPr>
              <a:t>רעק"א</a:t>
            </a:r>
            <a:r>
              <a:rPr lang="he-IL" b="0" i="0" dirty="0">
                <a:solidFill>
                  <a:srgbClr val="444444"/>
                </a:solidFill>
                <a:effectLst/>
                <a:highlight>
                  <a:srgbClr val="FFFFFF"/>
                </a:highlight>
                <a:latin typeface="arial" panose="020B0604020202020204" pitchFamily="34" charset="0"/>
              </a:rPr>
              <a:t> שם). נסיעה טובה!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53</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54</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55</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56</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20256</TotalTime>
  <Words>5450</Words>
  <Application>Microsoft Office PowerPoint</Application>
  <PresentationFormat>מסך רחב</PresentationFormat>
  <Paragraphs>266</Paragraphs>
  <Slides>56</Slides>
  <Notes>2</Notes>
  <HiddenSlides>0</HiddenSlides>
  <MMClips>0</MMClips>
  <ScaleCrop>false</ScaleCrop>
  <HeadingPairs>
    <vt:vector size="6" baseType="variant">
      <vt:variant>
        <vt:lpstr>גופנים בשימוש</vt:lpstr>
      </vt:variant>
      <vt:variant>
        <vt:i4>17</vt:i4>
      </vt:variant>
      <vt:variant>
        <vt:lpstr>ערכת נושא</vt:lpstr>
      </vt:variant>
      <vt:variant>
        <vt:i4>5</vt:i4>
      </vt:variant>
      <vt:variant>
        <vt:lpstr>כותרות שקופיות</vt:lpstr>
      </vt:variant>
      <vt:variant>
        <vt:i4>56</vt:i4>
      </vt:variant>
    </vt:vector>
  </HeadingPairs>
  <TitlesOfParts>
    <vt:vector size="78" baseType="lpstr">
      <vt:lpstr>Arial</vt:lpstr>
      <vt:lpstr>Arial</vt:lpstr>
      <vt:lpstr>Calibri</vt:lpstr>
      <vt:lpstr>Calibri Light</vt:lpstr>
      <vt:lpstr>David</vt:lpstr>
      <vt:lpstr>Google Sans</vt:lpstr>
      <vt:lpstr>Heebo</vt:lpstr>
      <vt:lpstr>Lucida Grande</vt:lpstr>
      <vt:lpstr>Narkisim</vt:lpstr>
      <vt:lpstr>Open Sans Hebrew</vt:lpstr>
      <vt:lpstr>opensanshebrew-regular-webfont</vt:lpstr>
      <vt:lpstr>PFT_Rashi</vt:lpstr>
      <vt:lpstr>PFT_vilna</vt:lpstr>
      <vt:lpstr>Roboto</vt:lpstr>
      <vt:lpstr>Taamey Frank CLM</vt:lpstr>
      <vt:lpstr>Trebuchet MS</vt:lpstr>
      <vt:lpstr>Wingdings 3</vt:lpstr>
      <vt:lpstr>2_פיאה</vt:lpstr>
      <vt:lpstr>ערכת נושא Office</vt:lpstr>
      <vt:lpstr>פיאה</vt:lpstr>
      <vt:lpstr>3_פיאה</vt:lpstr>
      <vt:lpstr>1_פיאה</vt:lpstr>
      <vt:lpstr>הגבול הצפוני של ארץ ישראל בכיבוש עולי בבל</vt:lpstr>
      <vt:lpstr>סודה של "כתובת רחוב"</vt:lpstr>
      <vt:lpstr>הכתובת הגדולה ביותר!!!</vt:lpstr>
      <vt:lpstr>מצגת של PowerPoint‏</vt:lpstr>
      <vt:lpstr>שלוש ארצות לקדושה</vt:lpstr>
      <vt:lpstr>שלוש קדושות לארץ ישראל קדוש, קדוש, קדוש</vt:lpstr>
      <vt:lpstr>שלוש ארצות לארץ ישראל</vt:lpstr>
      <vt:lpstr>שלוש ארצות לחלה</vt:lpstr>
      <vt:lpstr>גבולות גיטין</vt:lpstr>
      <vt:lpstr>עכו או כזיב</vt:lpstr>
      <vt:lpstr>עד כזיב או עד עכו</vt:lpstr>
      <vt:lpstr>היכן היא כזיב?</vt:lpstr>
      <vt:lpstr>סולם צור</vt:lpstr>
      <vt:lpstr>מצגת של PowerPoint‏</vt:lpstr>
      <vt:lpstr>סיכום הדעות  עכו כזיב  ראש הנקרה </vt:lpstr>
      <vt:lpstr>ראש הנקרה</vt:lpstr>
      <vt:lpstr>מצגת של PowerPoint‏</vt:lpstr>
      <vt:lpstr>מה בין קדושת עולי מצרים  לקדושת עולי בבל</vt:lpstr>
      <vt:lpstr>הבדלים בין קדושת עולי מצרים  לקדושת עולי בבל</vt:lpstr>
      <vt:lpstr>תרומות ומעשרות מעולי מצרים</vt:lpstr>
      <vt:lpstr>כיבוש עולי מצרים – ארץ ישראל גמורה</vt:lpstr>
      <vt:lpstr>ישובי הדרום</vt:lpstr>
      <vt:lpstr>ישובי הצפון</vt:lpstr>
      <vt:lpstr>קדושת ארץ ישראל</vt:lpstr>
      <vt:lpstr>טומאת ארץ העמים</vt:lpstr>
      <vt:lpstr>האם צור היא חו"ל?</vt:lpstr>
      <vt:lpstr>מקום בלי ישיבה חוץ לארץ</vt:lpstr>
      <vt:lpstr>שיטת רבינו תם</vt:lpstr>
      <vt:lpstr>פרידה בעכו</vt:lpstr>
      <vt:lpstr>שיטת רבינו תם באו פריצים וחיללוה</vt:lpstr>
      <vt:lpstr>גזירת טומאת ארץ העמים</vt:lpstr>
      <vt:lpstr>אסור יציאה לכהן</vt:lpstr>
      <vt:lpstr>מצגת של PowerPoint‏</vt:lpstr>
      <vt:lpstr>שלוש ארצות לחלה</vt:lpstr>
      <vt:lpstr>דעת הכפתור ופרח</vt:lpstr>
      <vt:lpstr>שורש מחלוקת הראשונים לגבי קדושת עולי מצרים</vt:lpstr>
      <vt:lpstr>אמצעי או מטרה</vt:lpstr>
      <vt:lpstr>טיול לראש הניקרה</vt:lpstr>
      <vt:lpstr>סיבת איסור יציאה מהארץ</vt:lpstr>
      <vt:lpstr>מדוע לא יצאו מעכו?</vt:lpstr>
      <vt:lpstr>לגור במקום עולי מצרים</vt:lpstr>
      <vt:lpstr>כיבוש מדינת ישראל</vt:lpstr>
      <vt:lpstr>הכתובת הגדולה ביותר!!!</vt:lpstr>
      <vt:lpstr>בית הכנסת ברחוב</vt:lpstr>
      <vt:lpstr>קיבוץ עין הנצי"ב</vt:lpstr>
      <vt:lpstr>כתובת רחוב – שורה 11</vt:lpstr>
      <vt:lpstr>ברייתא דתחומין</vt:lpstr>
      <vt:lpstr>מצגת של PowerPoint‏</vt:lpstr>
      <vt:lpstr>נקבתא דעיון</vt:lpstr>
      <vt:lpstr>מצגת של PowerPoint‏</vt:lpstr>
      <vt:lpstr>מצגת של PowerPoint‏</vt:lpstr>
      <vt:lpstr>כי את כל הארץ – לך אתננה</vt:lpstr>
      <vt:lpstr>טיול נעים</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42</cp:revision>
  <cp:lastPrinted>2024-02-26T05:45:50Z</cp:lastPrinted>
  <dcterms:created xsi:type="dcterms:W3CDTF">2024-02-23T09:02:47Z</dcterms:created>
  <dcterms:modified xsi:type="dcterms:W3CDTF">2024-07-19T01:08:51Z</dcterms:modified>
</cp:coreProperties>
</file>