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diagrams/data12.xml" ContentType="application/vnd.openxmlformats-officedocument.drawingml.diagramData+xml"/>
  <Override PartName="/ppt/diagrams/layout12.xml" ContentType="application/vnd.openxmlformats-officedocument.drawingml.diagramLayout+xml"/>
  <Override PartName="/ppt/diagrams/quickStyle12.xml" ContentType="application/vnd.openxmlformats-officedocument.drawingml.diagramStyle+xml"/>
  <Override PartName="/ppt/diagrams/colors12.xml" ContentType="application/vnd.openxmlformats-officedocument.drawingml.diagramColors+xml"/>
  <Override PartName="/ppt/diagrams/drawing1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notesMasterIdLst>
    <p:notesMasterId r:id="rId23"/>
  </p:notesMasterIdLst>
  <p:sldIdLst>
    <p:sldId id="256" r:id="rId2"/>
    <p:sldId id="257" r:id="rId3"/>
    <p:sldId id="272" r:id="rId4"/>
    <p:sldId id="270" r:id="rId5"/>
    <p:sldId id="258" r:id="rId6"/>
    <p:sldId id="260" r:id="rId7"/>
    <p:sldId id="275" r:id="rId8"/>
    <p:sldId id="261" r:id="rId9"/>
    <p:sldId id="262" r:id="rId10"/>
    <p:sldId id="268" r:id="rId11"/>
    <p:sldId id="259" r:id="rId12"/>
    <p:sldId id="263" r:id="rId13"/>
    <p:sldId id="264" r:id="rId14"/>
    <p:sldId id="273" r:id="rId15"/>
    <p:sldId id="265" r:id="rId16"/>
    <p:sldId id="269" r:id="rId17"/>
    <p:sldId id="274" r:id="rId18"/>
    <p:sldId id="271" r:id="rId19"/>
    <p:sldId id="276" r:id="rId20"/>
    <p:sldId id="277" r:id="rId21"/>
    <p:sldId id="267" r:id="rId22"/>
  </p:sldIdLst>
  <p:sldSz cx="12192000" cy="6858000"/>
  <p:notesSz cx="6797675" cy="9872663"/>
  <p:defaultTextStyle>
    <a:defPPr>
      <a:defRPr lang="he-IL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FF"/>
    <a:srgbClr val="61D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84013" autoAdjust="0"/>
    <p:restoredTop sz="94660"/>
  </p:normalViewPr>
  <p:slideViewPr>
    <p:cSldViewPr snapToGrid="0">
      <p:cViewPr varScale="1">
        <p:scale>
          <a:sx n="79" d="100"/>
          <a:sy n="79" d="100"/>
        </p:scale>
        <p:origin x="86" y="44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1A97CA5-CB8E-48E0-B3B3-77F716219A41}" type="doc">
      <dgm:prSet loTypeId="urn:microsoft.com/office/officeart/2005/8/layout/defaul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pPr rtl="1"/>
          <a:endParaRPr lang="he-IL"/>
        </a:p>
      </dgm:t>
    </dgm:pt>
    <dgm:pt modelId="{5B844BFF-BAB5-4882-883F-11E503311760}">
      <dgm:prSet phldrT="[טקסט]" custT="1"/>
      <dgm:spPr/>
      <dgm:t>
        <a:bodyPr/>
        <a:lstStyle/>
        <a:p>
          <a:pPr rtl="1"/>
          <a:r>
            <a:rPr lang="he-IL" sz="1400" dirty="0"/>
            <a:t>בעלי שור כתב חידוש נפלא: </a:t>
          </a:r>
          <a:r>
            <a:rPr lang="he-IL" sz="1400" dirty="0" err="1"/>
            <a:t>המסילת</a:t>
          </a:r>
          <a:r>
            <a:rPr lang="he-IL" sz="1400" dirty="0"/>
            <a:t> ישרים כותב: הנה מה </a:t>
          </a:r>
          <a:r>
            <a:rPr lang="he-IL" sz="1400" dirty="0" err="1"/>
            <a:t>שהורונו</a:t>
          </a:r>
          <a:r>
            <a:rPr lang="he-IL" sz="1400" dirty="0"/>
            <a:t> חכמינו </a:t>
          </a:r>
          <a:r>
            <a:rPr lang="he-IL" sz="1400" dirty="0" err="1"/>
            <a:t>זכרונם</a:t>
          </a:r>
          <a:r>
            <a:rPr lang="he-IL" sz="1400" dirty="0"/>
            <a:t> לברכה הוא, שהאדם לא נברא אלא </a:t>
          </a:r>
          <a:r>
            <a:rPr lang="he-IL" sz="1400" b="1" dirty="0"/>
            <a:t>להתענג על ה'</a:t>
          </a:r>
          <a:r>
            <a:rPr lang="he-IL" sz="1400" dirty="0"/>
            <a:t> ולהנות מזיו שכינתו שזהו התענוג האמיתי והעידון הגדול מכל העידונים שיכולים </a:t>
          </a:r>
          <a:r>
            <a:rPr lang="he-IL" sz="1400" dirty="0" err="1"/>
            <a:t>להמצא</a:t>
          </a:r>
          <a:r>
            <a:rPr lang="he-IL" sz="1400" dirty="0"/>
            <a:t>.  ומקום </a:t>
          </a:r>
          <a:r>
            <a:rPr lang="he-IL" sz="1400" b="1" dirty="0"/>
            <a:t>העידון</a:t>
          </a:r>
          <a:r>
            <a:rPr lang="he-IL" sz="1400" dirty="0"/>
            <a:t> הזה באמת הוא העולם הבא. פתח </a:t>
          </a:r>
          <a:r>
            <a:rPr lang="he-IL" sz="1400" dirty="0" err="1"/>
            <a:t>המסילת</a:t>
          </a:r>
          <a:r>
            <a:rPr lang="he-IL" sz="1400" dirty="0"/>
            <a:t> ישרים: שאדם לא נברא אלא להתענג, וסיים ומקום העידון, פתח בתענוג וסיים בעידון מדוע? נראה מדיוק דבריו חידוש עצום, כי מקומו של התענוג על ה' הוא העולם הזה!</a:t>
          </a:r>
        </a:p>
      </dgm:t>
    </dgm:pt>
    <dgm:pt modelId="{B2D9FBC1-FD03-4036-B6BD-7DF07BF3296A}" type="parTrans" cxnId="{66ED1FB0-3FE5-4402-A9AD-2A0DE3C4AC45}">
      <dgm:prSet/>
      <dgm:spPr/>
      <dgm:t>
        <a:bodyPr/>
        <a:lstStyle/>
        <a:p>
          <a:pPr rtl="1"/>
          <a:endParaRPr lang="he-IL"/>
        </a:p>
      </dgm:t>
    </dgm:pt>
    <dgm:pt modelId="{7A99E994-B977-464E-8438-D63AAAFF85A0}" type="sibTrans" cxnId="{66ED1FB0-3FE5-4402-A9AD-2A0DE3C4AC45}">
      <dgm:prSet/>
      <dgm:spPr/>
      <dgm:t>
        <a:bodyPr/>
        <a:lstStyle/>
        <a:p>
          <a:pPr rtl="1"/>
          <a:endParaRPr lang="he-IL"/>
        </a:p>
      </dgm:t>
    </dgm:pt>
    <dgm:pt modelId="{2D3D6C15-5388-43F5-9A39-51C7843A19A5}">
      <dgm:prSet phldrT="[טקסט]" custT="1"/>
      <dgm:spPr/>
      <dgm:t>
        <a:bodyPr/>
        <a:lstStyle/>
        <a:p>
          <a:pPr rtl="1"/>
          <a:r>
            <a:rPr lang="he-IL" sz="1600" dirty="0"/>
            <a:t>ובדברי רז"ל (ברכות </a:t>
          </a:r>
          <a:r>
            <a:rPr lang="he-IL" sz="1600" dirty="0" err="1"/>
            <a:t>יז</a:t>
          </a:r>
          <a:r>
            <a:rPr lang="he-IL" sz="1600" dirty="0"/>
            <a:t>, א), "העולם הבא אין בו לא אכילה ולא שתיה </a:t>
          </a:r>
          <a:r>
            <a:rPr lang="he-IL" sz="1600" dirty="0" err="1"/>
            <a:t>וכו</a:t>
          </a:r>
          <a:r>
            <a:rPr lang="he-IL" sz="1600" dirty="0"/>
            <a:t>', אלא הצדיקים יושבים ועטרותיהם בראשיהם ונהנים מזיו השכינה". </a:t>
          </a:r>
        </a:p>
      </dgm:t>
    </dgm:pt>
    <dgm:pt modelId="{77243E1D-AB07-40E1-87D0-C8D909E5DA1C}" type="parTrans" cxnId="{25A214C4-3FE0-4CB8-8CB7-FAC29169E65E}">
      <dgm:prSet/>
      <dgm:spPr/>
      <dgm:t>
        <a:bodyPr/>
        <a:lstStyle/>
        <a:p>
          <a:pPr rtl="1"/>
          <a:endParaRPr lang="he-IL"/>
        </a:p>
      </dgm:t>
    </dgm:pt>
    <dgm:pt modelId="{0B4E64B0-1BD9-49B4-91E0-217976522B2E}" type="sibTrans" cxnId="{25A214C4-3FE0-4CB8-8CB7-FAC29169E65E}">
      <dgm:prSet/>
      <dgm:spPr/>
      <dgm:t>
        <a:bodyPr/>
        <a:lstStyle/>
        <a:p>
          <a:pPr rtl="1"/>
          <a:endParaRPr lang="he-IL"/>
        </a:p>
      </dgm:t>
    </dgm:pt>
    <dgm:pt modelId="{295B9B45-0C93-43B9-952A-E63E21A368CF}">
      <dgm:prSet phldrT="[טקסט]" custT="1"/>
      <dgm:spPr/>
      <dgm:t>
        <a:bodyPr/>
        <a:lstStyle/>
        <a:p>
          <a:pPr rtl="1"/>
          <a:r>
            <a:rPr lang="he-IL" sz="1800" dirty="0"/>
            <a:t>אִם תָּשִׁיב מִשַּׁבָּת רַגְלֶךָ עֲשׂוֹת חֲפָצֶיךָ בְּיוֹם קָדְשִׁי וְקָרָאתָ לַשַּׁבָּת עֹנֶג לִקְדוֹשׁ יְיָ מְכֻבָּד וְכִבַּדְתּוֹ מֵעֲשׂוֹת דְּרָכֶיךָ מִמְּצוֹא חֶפְצְךָ וְדַבֵּר דָּבָר: </a:t>
          </a:r>
        </a:p>
        <a:p>
          <a:pPr rtl="1"/>
          <a:r>
            <a:rPr lang="he-IL" sz="1800" dirty="0"/>
            <a:t>אָז תִּתְעַנַּג עַל יְיָ וְהִרְכַּבְתִּיךָ עַל במותי בָּמֳתֵי אָרֶץ וְהַאֲכַלְתִּיךָ נַחֲלַת יַעֲקֹב אָבִיךָ כִּי פִּי יְיָ דִּבֵּר: </a:t>
          </a:r>
        </a:p>
      </dgm:t>
    </dgm:pt>
    <dgm:pt modelId="{F37FE7FE-F11E-443E-A4E9-878B7B59A70D}" type="parTrans" cxnId="{F2762B7C-30C5-4BBF-B4A1-0A9D38875988}">
      <dgm:prSet/>
      <dgm:spPr/>
      <dgm:t>
        <a:bodyPr/>
        <a:lstStyle/>
        <a:p>
          <a:pPr rtl="1"/>
          <a:endParaRPr lang="he-IL"/>
        </a:p>
      </dgm:t>
    </dgm:pt>
    <dgm:pt modelId="{56B7D249-42DD-4ACD-891F-B17502132862}" type="sibTrans" cxnId="{F2762B7C-30C5-4BBF-B4A1-0A9D38875988}">
      <dgm:prSet/>
      <dgm:spPr/>
      <dgm:t>
        <a:bodyPr/>
        <a:lstStyle/>
        <a:p>
          <a:pPr rtl="1"/>
          <a:endParaRPr lang="he-IL"/>
        </a:p>
      </dgm:t>
    </dgm:pt>
    <dgm:pt modelId="{DC9C53C0-4ECD-407E-8455-62A461B46E67}">
      <dgm:prSet phldrT="[טקסט]" custT="1"/>
      <dgm:spPr/>
      <dgm:t>
        <a:bodyPr/>
        <a:lstStyle/>
        <a:p>
          <a:pPr rtl="1"/>
          <a:r>
            <a:rPr lang="he-IL" sz="2400" dirty="0"/>
            <a:t>בְּטַח בַּייָ וַעֲשֵׂה טוֹב שְׁכָן אֶרֶץ וּרְעֵה אֱמוּנָה: וְהִתְעַנַּג עַל יְיָ </a:t>
          </a:r>
          <a:r>
            <a:rPr lang="he-IL" sz="2400" dirty="0" err="1"/>
            <a:t>וְיִתֶּן</a:t>
          </a:r>
          <a:r>
            <a:rPr lang="he-IL" sz="2400" dirty="0"/>
            <a:t> לְךָ מִשְׁאֲלֹת </a:t>
          </a:r>
          <a:r>
            <a:rPr lang="he-IL" sz="2400" dirty="0" err="1"/>
            <a:t>לִבֶּך</a:t>
          </a:r>
          <a:r>
            <a:rPr lang="he-IL" sz="2400" dirty="0"/>
            <a:t>ָ: </a:t>
          </a:r>
        </a:p>
      </dgm:t>
    </dgm:pt>
    <dgm:pt modelId="{234C5588-D5CB-4985-B074-C8B79D3073AA}" type="parTrans" cxnId="{665758B3-7AB5-4955-9603-2AFB5E8EFFD7}">
      <dgm:prSet/>
      <dgm:spPr/>
      <dgm:t>
        <a:bodyPr/>
        <a:lstStyle/>
        <a:p>
          <a:pPr rtl="1"/>
          <a:endParaRPr lang="he-IL"/>
        </a:p>
      </dgm:t>
    </dgm:pt>
    <dgm:pt modelId="{2477721A-AB58-464F-980B-CCE93188D6CD}" type="sibTrans" cxnId="{665758B3-7AB5-4955-9603-2AFB5E8EFFD7}">
      <dgm:prSet/>
      <dgm:spPr/>
      <dgm:t>
        <a:bodyPr/>
        <a:lstStyle/>
        <a:p>
          <a:pPr rtl="1"/>
          <a:endParaRPr lang="he-IL"/>
        </a:p>
      </dgm:t>
    </dgm:pt>
    <dgm:pt modelId="{CE2647C0-EEB6-421A-8BB8-58891AE4199B}" type="pres">
      <dgm:prSet presAssocID="{C1A97CA5-CB8E-48E0-B3B3-77F716219A41}" presName="diagram" presStyleCnt="0">
        <dgm:presLayoutVars>
          <dgm:dir/>
          <dgm:resizeHandles val="exact"/>
        </dgm:presLayoutVars>
      </dgm:prSet>
      <dgm:spPr/>
    </dgm:pt>
    <dgm:pt modelId="{1095B249-E8CE-4DE5-B0A1-C8FE4526F112}" type="pres">
      <dgm:prSet presAssocID="{5B844BFF-BAB5-4882-883F-11E503311760}" presName="node" presStyleLbl="node1" presStyleIdx="0" presStyleCnt="4">
        <dgm:presLayoutVars>
          <dgm:bulletEnabled val="1"/>
        </dgm:presLayoutVars>
      </dgm:prSet>
      <dgm:spPr/>
    </dgm:pt>
    <dgm:pt modelId="{845C6EF7-312F-48EC-8837-DE675007B0FD}" type="pres">
      <dgm:prSet presAssocID="{7A99E994-B977-464E-8438-D63AAAFF85A0}" presName="sibTrans" presStyleCnt="0"/>
      <dgm:spPr/>
    </dgm:pt>
    <dgm:pt modelId="{16D82912-E5AF-47D7-9B18-9ABB4100CBA2}" type="pres">
      <dgm:prSet presAssocID="{295B9B45-0C93-43B9-952A-E63E21A368CF}" presName="node" presStyleLbl="node1" presStyleIdx="1" presStyleCnt="4">
        <dgm:presLayoutVars>
          <dgm:bulletEnabled val="1"/>
        </dgm:presLayoutVars>
      </dgm:prSet>
      <dgm:spPr/>
    </dgm:pt>
    <dgm:pt modelId="{420A53CA-FE05-4C71-B60F-D7D22F5789AB}" type="pres">
      <dgm:prSet presAssocID="{56B7D249-42DD-4ACD-891F-B17502132862}" presName="sibTrans" presStyleCnt="0"/>
      <dgm:spPr/>
    </dgm:pt>
    <dgm:pt modelId="{42F146D5-9E0F-436D-A54D-43CFDB36DCB3}" type="pres">
      <dgm:prSet presAssocID="{2D3D6C15-5388-43F5-9A39-51C7843A19A5}" presName="node" presStyleLbl="node1" presStyleIdx="2" presStyleCnt="4">
        <dgm:presLayoutVars>
          <dgm:bulletEnabled val="1"/>
        </dgm:presLayoutVars>
      </dgm:prSet>
      <dgm:spPr/>
    </dgm:pt>
    <dgm:pt modelId="{F896C034-2F18-46DA-820C-78467BC057EB}" type="pres">
      <dgm:prSet presAssocID="{0B4E64B0-1BD9-49B4-91E0-217976522B2E}" presName="sibTrans" presStyleCnt="0"/>
      <dgm:spPr/>
    </dgm:pt>
    <dgm:pt modelId="{C4F48F45-7DC8-4D90-8145-7750E2D3F568}" type="pres">
      <dgm:prSet presAssocID="{DC9C53C0-4ECD-407E-8455-62A461B46E67}" presName="node" presStyleLbl="node1" presStyleIdx="3" presStyleCnt="4">
        <dgm:presLayoutVars>
          <dgm:bulletEnabled val="1"/>
        </dgm:presLayoutVars>
      </dgm:prSet>
      <dgm:spPr/>
    </dgm:pt>
  </dgm:ptLst>
  <dgm:cxnLst>
    <dgm:cxn modelId="{8AA1A50A-50AC-4A75-81CA-46419BB4723B}" type="presOf" srcId="{5B844BFF-BAB5-4882-883F-11E503311760}" destId="{1095B249-E8CE-4DE5-B0A1-C8FE4526F112}" srcOrd="0" destOrd="0" presId="urn:microsoft.com/office/officeart/2005/8/layout/default"/>
    <dgm:cxn modelId="{F2762B7C-30C5-4BBF-B4A1-0A9D38875988}" srcId="{C1A97CA5-CB8E-48E0-B3B3-77F716219A41}" destId="{295B9B45-0C93-43B9-952A-E63E21A368CF}" srcOrd="1" destOrd="0" parTransId="{F37FE7FE-F11E-443E-A4E9-878B7B59A70D}" sibTransId="{56B7D249-42DD-4ACD-891F-B17502132862}"/>
    <dgm:cxn modelId="{035A5886-1F35-43C0-9A61-C6D0542E6A47}" type="presOf" srcId="{295B9B45-0C93-43B9-952A-E63E21A368CF}" destId="{16D82912-E5AF-47D7-9B18-9ABB4100CBA2}" srcOrd="0" destOrd="0" presId="urn:microsoft.com/office/officeart/2005/8/layout/default"/>
    <dgm:cxn modelId="{97064493-6BE6-4F11-8ED6-36507C1EF852}" type="presOf" srcId="{DC9C53C0-4ECD-407E-8455-62A461B46E67}" destId="{C4F48F45-7DC8-4D90-8145-7750E2D3F568}" srcOrd="0" destOrd="0" presId="urn:microsoft.com/office/officeart/2005/8/layout/default"/>
    <dgm:cxn modelId="{66ED1FB0-3FE5-4402-A9AD-2A0DE3C4AC45}" srcId="{C1A97CA5-CB8E-48E0-B3B3-77F716219A41}" destId="{5B844BFF-BAB5-4882-883F-11E503311760}" srcOrd="0" destOrd="0" parTransId="{B2D9FBC1-FD03-4036-B6BD-7DF07BF3296A}" sibTransId="{7A99E994-B977-464E-8438-D63AAAFF85A0}"/>
    <dgm:cxn modelId="{665758B3-7AB5-4955-9603-2AFB5E8EFFD7}" srcId="{C1A97CA5-CB8E-48E0-B3B3-77F716219A41}" destId="{DC9C53C0-4ECD-407E-8455-62A461B46E67}" srcOrd="3" destOrd="0" parTransId="{234C5588-D5CB-4985-B074-C8B79D3073AA}" sibTransId="{2477721A-AB58-464F-980B-CCE93188D6CD}"/>
    <dgm:cxn modelId="{25A214C4-3FE0-4CB8-8CB7-FAC29169E65E}" srcId="{C1A97CA5-CB8E-48E0-B3B3-77F716219A41}" destId="{2D3D6C15-5388-43F5-9A39-51C7843A19A5}" srcOrd="2" destOrd="0" parTransId="{77243E1D-AB07-40E1-87D0-C8D909E5DA1C}" sibTransId="{0B4E64B0-1BD9-49B4-91E0-217976522B2E}"/>
    <dgm:cxn modelId="{23CBB7E7-58E7-44CB-9501-7E5C719CA002}" type="presOf" srcId="{C1A97CA5-CB8E-48E0-B3B3-77F716219A41}" destId="{CE2647C0-EEB6-421A-8BB8-58891AE4199B}" srcOrd="0" destOrd="0" presId="urn:microsoft.com/office/officeart/2005/8/layout/default"/>
    <dgm:cxn modelId="{F2C807F8-ECB5-47A4-93CE-46CB0273713A}" type="presOf" srcId="{2D3D6C15-5388-43F5-9A39-51C7843A19A5}" destId="{42F146D5-9E0F-436D-A54D-43CFDB36DCB3}" srcOrd="0" destOrd="0" presId="urn:microsoft.com/office/officeart/2005/8/layout/default"/>
    <dgm:cxn modelId="{A08DE8D0-B9AA-47F6-A15B-91F305FAC2C9}" type="presParOf" srcId="{CE2647C0-EEB6-421A-8BB8-58891AE4199B}" destId="{1095B249-E8CE-4DE5-B0A1-C8FE4526F112}" srcOrd="0" destOrd="0" presId="urn:microsoft.com/office/officeart/2005/8/layout/default"/>
    <dgm:cxn modelId="{2DC19470-7A1C-4AC3-9028-7CD31B0CDA1F}" type="presParOf" srcId="{CE2647C0-EEB6-421A-8BB8-58891AE4199B}" destId="{845C6EF7-312F-48EC-8837-DE675007B0FD}" srcOrd="1" destOrd="0" presId="urn:microsoft.com/office/officeart/2005/8/layout/default"/>
    <dgm:cxn modelId="{FF48AE32-0CC1-46F6-8D04-A35D0096EB68}" type="presParOf" srcId="{CE2647C0-EEB6-421A-8BB8-58891AE4199B}" destId="{16D82912-E5AF-47D7-9B18-9ABB4100CBA2}" srcOrd="2" destOrd="0" presId="urn:microsoft.com/office/officeart/2005/8/layout/default"/>
    <dgm:cxn modelId="{FA8698F8-A0FC-4BA2-8DB5-8FF20E445F98}" type="presParOf" srcId="{CE2647C0-EEB6-421A-8BB8-58891AE4199B}" destId="{420A53CA-FE05-4C71-B60F-D7D22F5789AB}" srcOrd="3" destOrd="0" presId="urn:microsoft.com/office/officeart/2005/8/layout/default"/>
    <dgm:cxn modelId="{BB7F39C9-E829-466F-8515-1AC40A915C10}" type="presParOf" srcId="{CE2647C0-EEB6-421A-8BB8-58891AE4199B}" destId="{42F146D5-9E0F-436D-A54D-43CFDB36DCB3}" srcOrd="4" destOrd="0" presId="urn:microsoft.com/office/officeart/2005/8/layout/default"/>
    <dgm:cxn modelId="{4AE984C8-FB0E-4592-94D3-0A30C4ED69BD}" type="presParOf" srcId="{CE2647C0-EEB6-421A-8BB8-58891AE4199B}" destId="{F896C034-2F18-46DA-820C-78467BC057EB}" srcOrd="5" destOrd="0" presId="urn:microsoft.com/office/officeart/2005/8/layout/default"/>
    <dgm:cxn modelId="{C4DB631F-C1C4-4CA4-8D11-B0C684A15CAA}" type="presParOf" srcId="{CE2647C0-EEB6-421A-8BB8-58891AE4199B}" destId="{C4F48F45-7DC8-4D90-8145-7750E2D3F568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B8549748-415D-4259-BBB4-A08F7188D1F3}" type="doc">
      <dgm:prSet loTypeId="urn:microsoft.com/office/officeart/2005/8/layout/defaul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pPr rtl="1"/>
          <a:endParaRPr lang="he-IL"/>
        </a:p>
      </dgm:t>
    </dgm:pt>
    <dgm:pt modelId="{8CE152A1-A122-4BBE-9636-B639430ADE1B}">
      <dgm:prSet phldrT="[טקסט]"/>
      <dgm:spPr/>
      <dgm:t>
        <a:bodyPr/>
        <a:lstStyle/>
        <a:p>
          <a:pPr rtl="1"/>
          <a:r>
            <a:rPr lang="he-IL" dirty="0"/>
            <a:t>כתב הסבא </a:t>
          </a:r>
          <a:r>
            <a:rPr lang="he-IL" dirty="0" err="1"/>
            <a:t>מסלבודקא</a:t>
          </a:r>
          <a:r>
            <a:rPr lang="he-IL" dirty="0"/>
            <a:t>: והיה הנאתכם עובדתכם. ותענוגיכם מס שלכם, וההכרה </a:t>
          </a:r>
          <a:r>
            <a:rPr lang="he-IL" dirty="0" err="1"/>
            <a:t>וההרגש</a:t>
          </a:r>
          <a:r>
            <a:rPr lang="he-IL" dirty="0"/>
            <a:t> בטוב חסדי ה' ברוב עומקם </a:t>
          </a:r>
          <a:r>
            <a:rPr lang="he-IL" dirty="0" err="1"/>
            <a:t>ורחבם</a:t>
          </a:r>
          <a:r>
            <a:rPr lang="he-IL" dirty="0"/>
            <a:t> - תשלום החסד.</a:t>
          </a:r>
        </a:p>
        <a:p>
          <a:pPr rtl="1"/>
          <a:r>
            <a:rPr lang="he-IL" b="0" i="0" dirty="0"/>
            <a:t>נשים לב מה כתוב כאן:</a:t>
          </a:r>
        </a:p>
        <a:p>
          <a:pPr rtl="1"/>
          <a:r>
            <a:rPr lang="he-IL" b="0" i="0" dirty="0"/>
            <a:t>מה העבודה שלנו - להנות.</a:t>
          </a:r>
        </a:p>
        <a:p>
          <a:pPr rtl="1">
            <a:buFont typeface="Arial" panose="020B0604020202020204" pitchFamily="34" charset="0"/>
            <a:buChar char="•"/>
          </a:pPr>
          <a:r>
            <a:rPr lang="he-IL" b="0" i="0" dirty="0"/>
            <a:t>התענוג שלנו - תשלום המיסים.</a:t>
          </a:r>
        </a:p>
        <a:p>
          <a:pPr rtl="1">
            <a:buFont typeface="Arial" panose="020B0604020202020204" pitchFamily="34" charset="0"/>
            <a:buChar char="•"/>
          </a:pPr>
          <a:r>
            <a:rPr lang="he-IL" b="0" i="0" dirty="0"/>
            <a:t>רגש אהבה - תשלום ההנאה.</a:t>
          </a:r>
        </a:p>
        <a:p>
          <a:pPr rtl="1"/>
          <a:endParaRPr lang="he-IL" dirty="0"/>
        </a:p>
        <a:p>
          <a:pPr rtl="1"/>
          <a:endParaRPr lang="he-IL" dirty="0"/>
        </a:p>
      </dgm:t>
    </dgm:pt>
    <dgm:pt modelId="{93C2E56F-7B71-475D-BF8B-21BBC617B405}" type="parTrans" cxnId="{C5A6E7EB-D2ED-4BE8-86DE-622B314D4F45}">
      <dgm:prSet/>
      <dgm:spPr/>
      <dgm:t>
        <a:bodyPr/>
        <a:lstStyle/>
        <a:p>
          <a:pPr rtl="1"/>
          <a:endParaRPr lang="he-IL"/>
        </a:p>
      </dgm:t>
    </dgm:pt>
    <dgm:pt modelId="{EBF39898-29B3-4434-B6DB-BF8A6778AA77}" type="sibTrans" cxnId="{C5A6E7EB-D2ED-4BE8-86DE-622B314D4F45}">
      <dgm:prSet/>
      <dgm:spPr/>
      <dgm:t>
        <a:bodyPr/>
        <a:lstStyle/>
        <a:p>
          <a:pPr rtl="1"/>
          <a:endParaRPr lang="he-IL"/>
        </a:p>
      </dgm:t>
    </dgm:pt>
    <dgm:pt modelId="{C9EA133A-CC1E-43B8-ACA9-32E628B20A13}">
      <dgm:prSet phldrT="[טקסט]"/>
      <dgm:spPr/>
      <dgm:t>
        <a:bodyPr/>
        <a:lstStyle/>
        <a:p>
          <a:pPr rtl="1"/>
          <a:r>
            <a:rPr lang="he-IL" dirty="0"/>
            <a:t>כתב ר' אליהו לאפיין זצ"ל (לב אליהו ח"א עמוד לא): אל יאמר האדם, ואל יחיה האדם, באופן זה שיחשוב: - אמת שאם אעבוד את ה' ואקיים את התורה יהיה עלי לסבול הרבה, ולא יהיה לי כאן בעוה"ז טוב, אבל זה כדאי, כי כדאי להקריב "קרבן" בעוה"ז החולף, שע"י כך </a:t>
          </a:r>
          <a:r>
            <a:rPr lang="he-IL" dirty="0" err="1"/>
            <a:t>בעוה</a:t>
          </a:r>
          <a:r>
            <a:rPr lang="he-IL" dirty="0"/>
            <a:t>''ב יהיה לי כל טוב.</a:t>
          </a:r>
          <a:endParaRPr lang="en-US" dirty="0"/>
        </a:p>
        <a:p>
          <a:pPr rtl="1"/>
          <a:r>
            <a:rPr lang="he-IL" dirty="0"/>
            <a:t>החושב כך טועה הרבה מאוד! – ומלבד שזה אינו נכון, הנה גם אין זו הדרך בעבודת השי"ת, כך אין מצליחים, - ומלבד שזו לא דרך ההצלחה, </a:t>
          </a:r>
          <a:r>
            <a:rPr lang="he-IL" b="1" dirty="0"/>
            <a:t>הנה האדם מחויב, וכן תובע </a:t>
          </a:r>
          <a:r>
            <a:rPr lang="he-IL" b="1" dirty="0" err="1"/>
            <a:t>הקב''ה</a:t>
          </a:r>
          <a:r>
            <a:rPr lang="he-IL" b="1" dirty="0"/>
            <a:t> מהאדם</a:t>
          </a:r>
          <a:r>
            <a:rPr lang="he-IL" dirty="0"/>
            <a:t>, שיתבונן וימצא שאם יקיים רצונו של מקום יהיה לו </a:t>
          </a:r>
          <a:r>
            <a:rPr lang="he-IL" dirty="0" err="1"/>
            <a:t>בעוה</a:t>
          </a:r>
          <a:r>
            <a:rPr lang="he-IL" dirty="0"/>
            <a:t>''ז </a:t>
          </a:r>
          <a:r>
            <a:rPr lang="he-IL" dirty="0" err="1"/>
            <a:t>ג''כ</a:t>
          </a:r>
          <a:r>
            <a:rPr lang="he-IL" dirty="0"/>
            <a:t> טובה וברכה!  עכ"ל.</a:t>
          </a:r>
        </a:p>
      </dgm:t>
    </dgm:pt>
    <dgm:pt modelId="{DD4C5697-6F2D-48E4-8CF2-56ABD4759685}" type="parTrans" cxnId="{88D7A6A6-C7CE-46F1-8C8E-016B183AAD07}">
      <dgm:prSet/>
      <dgm:spPr/>
      <dgm:t>
        <a:bodyPr/>
        <a:lstStyle/>
        <a:p>
          <a:pPr rtl="1"/>
          <a:endParaRPr lang="he-IL"/>
        </a:p>
      </dgm:t>
    </dgm:pt>
    <dgm:pt modelId="{62452414-F5F8-47AC-A611-D1C17539DE49}" type="sibTrans" cxnId="{88D7A6A6-C7CE-46F1-8C8E-016B183AAD07}">
      <dgm:prSet/>
      <dgm:spPr/>
      <dgm:t>
        <a:bodyPr/>
        <a:lstStyle/>
        <a:p>
          <a:pPr rtl="1"/>
          <a:endParaRPr lang="he-IL"/>
        </a:p>
      </dgm:t>
    </dgm:pt>
    <dgm:pt modelId="{3A9CF1DF-809A-4D0A-8CA9-9738A42D8686}">
      <dgm:prSet phldrT="[טקסט]"/>
      <dgm:spPr/>
      <dgm:t>
        <a:bodyPr/>
        <a:lstStyle/>
        <a:p>
          <a:pPr rtl="1"/>
          <a:r>
            <a:rPr lang="he-IL" dirty="0"/>
            <a:t>הרב מורגנשטרן בספר דעה חכמה לנפשך: </a:t>
          </a:r>
          <a:r>
            <a:rPr lang="he-IL" dirty="0" err="1"/>
            <a:t>דהנה</a:t>
          </a:r>
          <a:r>
            <a:rPr lang="he-IL" dirty="0"/>
            <a:t> ענין אז תתענג על ה' הוא פנימיות תכלית כל המצוות שהוא לזכות לדבקות של אז תתענג על ה', ואינו רק שכר בעלמא אלא הוא עצמו מצוה, והוא ה תכלית של האדם כמ"ש הרמח"ל בריש ספר </a:t>
          </a:r>
          <a:r>
            <a:rPr lang="he-IL" dirty="0" err="1"/>
            <a:t>מסלת</a:t>
          </a:r>
          <a:r>
            <a:rPr lang="he-IL" dirty="0"/>
            <a:t> ישרים שהאדם לא נברא אלא להתענג על ה' וליהנות מזיו שכינתו, שאינו רק בסוד שכר, אלא בסוד עבודה, והוא מצוה יותר מכל המצוות שבתורה, והוא עצמו שכר </a:t>
          </a:r>
          <a:r>
            <a:rPr lang="he-IL" dirty="0" err="1"/>
            <a:t>המצוה</a:t>
          </a:r>
          <a:r>
            <a:rPr lang="he-IL" dirty="0"/>
            <a:t>, כי שכר מצוה </a:t>
          </a:r>
          <a:r>
            <a:rPr lang="he-IL" dirty="0" err="1"/>
            <a:t>מצוה</a:t>
          </a:r>
          <a:r>
            <a:rPr lang="he-IL" dirty="0"/>
            <a:t>.</a:t>
          </a:r>
        </a:p>
      </dgm:t>
    </dgm:pt>
    <dgm:pt modelId="{8C6022CF-94E7-4CD8-9ECD-5C6844E15182}" type="parTrans" cxnId="{FFBEA801-D0D5-4F38-8C08-665351FDE35C}">
      <dgm:prSet/>
      <dgm:spPr/>
      <dgm:t>
        <a:bodyPr/>
        <a:lstStyle/>
        <a:p>
          <a:pPr rtl="1"/>
          <a:endParaRPr lang="he-IL"/>
        </a:p>
      </dgm:t>
    </dgm:pt>
    <dgm:pt modelId="{32A1B483-9672-46A5-9992-749D3901AE0B}" type="sibTrans" cxnId="{FFBEA801-D0D5-4F38-8C08-665351FDE35C}">
      <dgm:prSet/>
      <dgm:spPr/>
      <dgm:t>
        <a:bodyPr/>
        <a:lstStyle/>
        <a:p>
          <a:pPr rtl="1"/>
          <a:endParaRPr lang="he-IL"/>
        </a:p>
      </dgm:t>
    </dgm:pt>
    <dgm:pt modelId="{1C9801EF-8FD1-4517-A0B7-83E61B437C69}">
      <dgm:prSet phldrT="[טקסט]"/>
      <dgm:spPr/>
      <dgm:t>
        <a:bodyPr/>
        <a:lstStyle/>
        <a:p>
          <a:pPr rtl="1"/>
          <a:r>
            <a:rPr lang="he-IL" dirty="0"/>
            <a:t>לשון </a:t>
          </a:r>
          <a:r>
            <a:rPr lang="he-IL" dirty="0" err="1"/>
            <a:t>הברטנורא</a:t>
          </a:r>
          <a:r>
            <a:rPr lang="he-IL" dirty="0"/>
            <a:t> על המשנה שכר מצווה </a:t>
          </a:r>
          <a:r>
            <a:rPr lang="he-IL" dirty="0" err="1"/>
            <a:t>מצווה</a:t>
          </a:r>
          <a:r>
            <a:rPr lang="he-IL" dirty="0"/>
            <a:t>: </a:t>
          </a:r>
        </a:p>
        <a:p>
          <a:pPr rtl="1"/>
          <a:r>
            <a:rPr lang="he-IL" dirty="0"/>
            <a:t>שכל מה שאדם משתכר ומתענג בעשיית </a:t>
          </a:r>
          <a:r>
            <a:rPr lang="he-IL" dirty="0" err="1"/>
            <a:t>המצוה</a:t>
          </a:r>
          <a:r>
            <a:rPr lang="he-IL" dirty="0"/>
            <a:t> נחשב לו </a:t>
          </a:r>
          <a:r>
            <a:rPr lang="he-IL" dirty="0" err="1"/>
            <a:t>למצוה</a:t>
          </a:r>
          <a:r>
            <a:rPr lang="he-IL" dirty="0"/>
            <a:t> בפני עצמה, ונוטל שכר על </a:t>
          </a:r>
          <a:r>
            <a:rPr lang="he-IL" dirty="0" err="1"/>
            <a:t>המצוה</a:t>
          </a:r>
          <a:r>
            <a:rPr lang="he-IL" dirty="0"/>
            <a:t> שעשה ועל העונג וההנאה שנהנה בעשייתה. </a:t>
          </a:r>
        </a:p>
      </dgm:t>
    </dgm:pt>
    <dgm:pt modelId="{54C6A76C-7279-4D83-A037-71462F10C7AE}" type="parTrans" cxnId="{D6F474A0-0EB3-44CD-B165-DA7D04A502EB}">
      <dgm:prSet/>
      <dgm:spPr/>
      <dgm:t>
        <a:bodyPr/>
        <a:lstStyle/>
        <a:p>
          <a:pPr rtl="1"/>
          <a:endParaRPr lang="he-IL"/>
        </a:p>
      </dgm:t>
    </dgm:pt>
    <dgm:pt modelId="{C13EEA88-522C-4649-B222-12E1FA7A2708}" type="sibTrans" cxnId="{D6F474A0-0EB3-44CD-B165-DA7D04A502EB}">
      <dgm:prSet/>
      <dgm:spPr/>
      <dgm:t>
        <a:bodyPr/>
        <a:lstStyle/>
        <a:p>
          <a:pPr rtl="1"/>
          <a:endParaRPr lang="he-IL"/>
        </a:p>
      </dgm:t>
    </dgm:pt>
    <dgm:pt modelId="{606A0E66-8564-4250-BFC8-F1CF25FDD16D}" type="pres">
      <dgm:prSet presAssocID="{B8549748-415D-4259-BBB4-A08F7188D1F3}" presName="diagram" presStyleCnt="0">
        <dgm:presLayoutVars>
          <dgm:dir/>
          <dgm:resizeHandles val="exact"/>
        </dgm:presLayoutVars>
      </dgm:prSet>
      <dgm:spPr/>
    </dgm:pt>
    <dgm:pt modelId="{FB7A0F71-15C7-451D-A0C9-D64FB849D975}" type="pres">
      <dgm:prSet presAssocID="{8CE152A1-A122-4BBE-9636-B639430ADE1B}" presName="node" presStyleLbl="node1" presStyleIdx="0" presStyleCnt="4">
        <dgm:presLayoutVars>
          <dgm:bulletEnabled val="1"/>
        </dgm:presLayoutVars>
      </dgm:prSet>
      <dgm:spPr/>
    </dgm:pt>
    <dgm:pt modelId="{D91B9922-C2A8-49C9-B820-527FD433A808}" type="pres">
      <dgm:prSet presAssocID="{EBF39898-29B3-4434-B6DB-BF8A6778AA77}" presName="sibTrans" presStyleCnt="0"/>
      <dgm:spPr/>
    </dgm:pt>
    <dgm:pt modelId="{DBBBF880-5250-4E27-8B1E-E112B26E7D69}" type="pres">
      <dgm:prSet presAssocID="{C9EA133A-CC1E-43B8-ACA9-32E628B20A13}" presName="node" presStyleLbl="node1" presStyleIdx="1" presStyleCnt="4">
        <dgm:presLayoutVars>
          <dgm:bulletEnabled val="1"/>
        </dgm:presLayoutVars>
      </dgm:prSet>
      <dgm:spPr/>
    </dgm:pt>
    <dgm:pt modelId="{0C1942F6-5C09-4291-A732-D3F056076096}" type="pres">
      <dgm:prSet presAssocID="{62452414-F5F8-47AC-A611-D1C17539DE49}" presName="sibTrans" presStyleCnt="0"/>
      <dgm:spPr/>
    </dgm:pt>
    <dgm:pt modelId="{1734C844-5D82-46AC-913A-135429A6B8AE}" type="pres">
      <dgm:prSet presAssocID="{3A9CF1DF-809A-4D0A-8CA9-9738A42D8686}" presName="node" presStyleLbl="node1" presStyleIdx="2" presStyleCnt="4">
        <dgm:presLayoutVars>
          <dgm:bulletEnabled val="1"/>
        </dgm:presLayoutVars>
      </dgm:prSet>
      <dgm:spPr/>
    </dgm:pt>
    <dgm:pt modelId="{CB163998-1EC8-4B82-BC11-1E13798635CD}" type="pres">
      <dgm:prSet presAssocID="{32A1B483-9672-46A5-9992-749D3901AE0B}" presName="sibTrans" presStyleCnt="0"/>
      <dgm:spPr/>
    </dgm:pt>
    <dgm:pt modelId="{B5342096-9907-403E-9E82-F873285054DD}" type="pres">
      <dgm:prSet presAssocID="{1C9801EF-8FD1-4517-A0B7-83E61B437C69}" presName="node" presStyleLbl="node1" presStyleIdx="3" presStyleCnt="4">
        <dgm:presLayoutVars>
          <dgm:bulletEnabled val="1"/>
        </dgm:presLayoutVars>
      </dgm:prSet>
      <dgm:spPr/>
    </dgm:pt>
  </dgm:ptLst>
  <dgm:cxnLst>
    <dgm:cxn modelId="{FFBEA801-D0D5-4F38-8C08-665351FDE35C}" srcId="{B8549748-415D-4259-BBB4-A08F7188D1F3}" destId="{3A9CF1DF-809A-4D0A-8CA9-9738A42D8686}" srcOrd="2" destOrd="0" parTransId="{8C6022CF-94E7-4CD8-9ECD-5C6844E15182}" sibTransId="{32A1B483-9672-46A5-9992-749D3901AE0B}"/>
    <dgm:cxn modelId="{E32F1702-52EA-4402-ADC2-4086E5C6214E}" type="presOf" srcId="{1C9801EF-8FD1-4517-A0B7-83E61B437C69}" destId="{B5342096-9907-403E-9E82-F873285054DD}" srcOrd="0" destOrd="0" presId="urn:microsoft.com/office/officeart/2005/8/layout/default"/>
    <dgm:cxn modelId="{13792C1C-696B-4931-80BB-DE5028AB81FE}" type="presOf" srcId="{3A9CF1DF-809A-4D0A-8CA9-9738A42D8686}" destId="{1734C844-5D82-46AC-913A-135429A6B8AE}" srcOrd="0" destOrd="0" presId="urn:microsoft.com/office/officeart/2005/8/layout/default"/>
    <dgm:cxn modelId="{D5F7A51F-8930-474D-85F3-6ADBB62BA1D0}" type="presOf" srcId="{8CE152A1-A122-4BBE-9636-B639430ADE1B}" destId="{FB7A0F71-15C7-451D-A0C9-D64FB849D975}" srcOrd="0" destOrd="0" presId="urn:microsoft.com/office/officeart/2005/8/layout/default"/>
    <dgm:cxn modelId="{05685F5A-9DD4-429E-9159-A16FE4CB9E4D}" type="presOf" srcId="{B8549748-415D-4259-BBB4-A08F7188D1F3}" destId="{606A0E66-8564-4250-BFC8-F1CF25FDD16D}" srcOrd="0" destOrd="0" presId="urn:microsoft.com/office/officeart/2005/8/layout/default"/>
    <dgm:cxn modelId="{D6F474A0-0EB3-44CD-B165-DA7D04A502EB}" srcId="{B8549748-415D-4259-BBB4-A08F7188D1F3}" destId="{1C9801EF-8FD1-4517-A0B7-83E61B437C69}" srcOrd="3" destOrd="0" parTransId="{54C6A76C-7279-4D83-A037-71462F10C7AE}" sibTransId="{C13EEA88-522C-4649-B222-12E1FA7A2708}"/>
    <dgm:cxn modelId="{88D7A6A6-C7CE-46F1-8C8E-016B183AAD07}" srcId="{B8549748-415D-4259-BBB4-A08F7188D1F3}" destId="{C9EA133A-CC1E-43B8-ACA9-32E628B20A13}" srcOrd="1" destOrd="0" parTransId="{DD4C5697-6F2D-48E4-8CF2-56ABD4759685}" sibTransId="{62452414-F5F8-47AC-A611-D1C17539DE49}"/>
    <dgm:cxn modelId="{A488B2B7-2FDD-4D40-8F09-8FCA5C494653}" type="presOf" srcId="{C9EA133A-CC1E-43B8-ACA9-32E628B20A13}" destId="{DBBBF880-5250-4E27-8B1E-E112B26E7D69}" srcOrd="0" destOrd="0" presId="urn:microsoft.com/office/officeart/2005/8/layout/default"/>
    <dgm:cxn modelId="{C5A6E7EB-D2ED-4BE8-86DE-622B314D4F45}" srcId="{B8549748-415D-4259-BBB4-A08F7188D1F3}" destId="{8CE152A1-A122-4BBE-9636-B639430ADE1B}" srcOrd="0" destOrd="0" parTransId="{93C2E56F-7B71-475D-BF8B-21BBC617B405}" sibTransId="{EBF39898-29B3-4434-B6DB-BF8A6778AA77}"/>
    <dgm:cxn modelId="{B4D40A49-4801-4BB7-B222-AA9DEA605027}" type="presParOf" srcId="{606A0E66-8564-4250-BFC8-F1CF25FDD16D}" destId="{FB7A0F71-15C7-451D-A0C9-D64FB849D975}" srcOrd="0" destOrd="0" presId="urn:microsoft.com/office/officeart/2005/8/layout/default"/>
    <dgm:cxn modelId="{B0129730-1441-4192-B270-8D90C7D15865}" type="presParOf" srcId="{606A0E66-8564-4250-BFC8-F1CF25FDD16D}" destId="{D91B9922-C2A8-49C9-B820-527FD433A808}" srcOrd="1" destOrd="0" presId="urn:microsoft.com/office/officeart/2005/8/layout/default"/>
    <dgm:cxn modelId="{EBA06B11-2A1B-4790-8C6B-E2092C05D6C3}" type="presParOf" srcId="{606A0E66-8564-4250-BFC8-F1CF25FDD16D}" destId="{DBBBF880-5250-4E27-8B1E-E112B26E7D69}" srcOrd="2" destOrd="0" presId="urn:microsoft.com/office/officeart/2005/8/layout/default"/>
    <dgm:cxn modelId="{F1F9EEED-732C-405A-A0B1-6963288AE429}" type="presParOf" srcId="{606A0E66-8564-4250-BFC8-F1CF25FDD16D}" destId="{0C1942F6-5C09-4291-A732-D3F056076096}" srcOrd="3" destOrd="0" presId="urn:microsoft.com/office/officeart/2005/8/layout/default"/>
    <dgm:cxn modelId="{109E148F-7AE9-4898-8E3F-4BB3ADF9E9E5}" type="presParOf" srcId="{606A0E66-8564-4250-BFC8-F1CF25FDD16D}" destId="{1734C844-5D82-46AC-913A-135429A6B8AE}" srcOrd="4" destOrd="0" presId="urn:microsoft.com/office/officeart/2005/8/layout/default"/>
    <dgm:cxn modelId="{7CA66F05-4F22-4BA3-9C4D-6894C65E548E}" type="presParOf" srcId="{606A0E66-8564-4250-BFC8-F1CF25FDD16D}" destId="{CB163998-1EC8-4B82-BC11-1E13798635CD}" srcOrd="5" destOrd="0" presId="urn:microsoft.com/office/officeart/2005/8/layout/default"/>
    <dgm:cxn modelId="{A5B27FD7-AD99-4E3D-8C96-80E4929FCC9D}" type="presParOf" srcId="{606A0E66-8564-4250-BFC8-F1CF25FDD16D}" destId="{B5342096-9907-403E-9E82-F873285054DD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26C4805A-BA7E-411C-AE24-021C2C30FD0F}" type="doc">
      <dgm:prSet loTypeId="urn:microsoft.com/office/officeart/2008/layout/VerticalAccent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pPr rtl="1"/>
          <a:endParaRPr lang="he-IL"/>
        </a:p>
      </dgm:t>
    </dgm:pt>
    <dgm:pt modelId="{B8456E1E-ADF7-4933-8725-24514B71F592}">
      <dgm:prSet phldrT="[טקסט]" phldr="1"/>
      <dgm:spPr/>
      <dgm:t>
        <a:bodyPr/>
        <a:lstStyle/>
        <a:p>
          <a:pPr rtl="1"/>
          <a:endParaRPr lang="he-IL" dirty="0"/>
        </a:p>
      </dgm:t>
    </dgm:pt>
    <dgm:pt modelId="{2E2E8A8F-CCC0-48DE-8A4A-EB76BFDAC680}" type="parTrans" cxnId="{1DD03881-8C1E-4850-8B72-8F81E20DDC36}">
      <dgm:prSet/>
      <dgm:spPr/>
      <dgm:t>
        <a:bodyPr/>
        <a:lstStyle/>
        <a:p>
          <a:pPr rtl="1"/>
          <a:endParaRPr lang="he-IL"/>
        </a:p>
      </dgm:t>
    </dgm:pt>
    <dgm:pt modelId="{5135A3FE-94C2-4024-A08F-87881E2C122A}" type="sibTrans" cxnId="{1DD03881-8C1E-4850-8B72-8F81E20DDC36}">
      <dgm:prSet/>
      <dgm:spPr/>
      <dgm:t>
        <a:bodyPr/>
        <a:lstStyle/>
        <a:p>
          <a:pPr rtl="1"/>
          <a:endParaRPr lang="he-IL"/>
        </a:p>
      </dgm:t>
    </dgm:pt>
    <dgm:pt modelId="{1F935DEE-A8AE-44D6-BB88-259CE77B7E53}">
      <dgm:prSet phldrT="[טקסט]"/>
      <dgm:spPr/>
      <dgm:t>
        <a:bodyPr/>
        <a:lstStyle/>
        <a:p>
          <a:pPr rtl="1"/>
          <a:r>
            <a:rPr lang="he-IL" dirty="0"/>
            <a:t>לחפש תענוג במצוות</a:t>
          </a:r>
        </a:p>
      </dgm:t>
    </dgm:pt>
    <dgm:pt modelId="{6C23B263-97BA-4E39-B822-69AF8DA04F97}" type="parTrans" cxnId="{7B95446E-BC7C-42EA-9BBC-5226360AD8EC}">
      <dgm:prSet/>
      <dgm:spPr/>
      <dgm:t>
        <a:bodyPr/>
        <a:lstStyle/>
        <a:p>
          <a:pPr rtl="1"/>
          <a:endParaRPr lang="he-IL"/>
        </a:p>
      </dgm:t>
    </dgm:pt>
    <dgm:pt modelId="{65232DBA-67D4-4F68-8125-94162940C6E9}" type="sibTrans" cxnId="{7B95446E-BC7C-42EA-9BBC-5226360AD8EC}">
      <dgm:prSet/>
      <dgm:spPr/>
      <dgm:t>
        <a:bodyPr/>
        <a:lstStyle/>
        <a:p>
          <a:pPr rtl="1"/>
          <a:endParaRPr lang="he-IL"/>
        </a:p>
      </dgm:t>
    </dgm:pt>
    <dgm:pt modelId="{F54CBE78-9C99-4B00-A34C-3734FF69AEAD}">
      <dgm:prSet phldrT="[טקסט]" phldr="1"/>
      <dgm:spPr/>
      <dgm:t>
        <a:bodyPr/>
        <a:lstStyle/>
        <a:p>
          <a:pPr rtl="1"/>
          <a:endParaRPr lang="he-IL" dirty="0"/>
        </a:p>
      </dgm:t>
    </dgm:pt>
    <dgm:pt modelId="{1C0E695D-5E11-4163-8F0B-6D86BE55266C}" type="parTrans" cxnId="{52A998D1-4A97-4CBE-8093-3967E2BF2D31}">
      <dgm:prSet/>
      <dgm:spPr/>
      <dgm:t>
        <a:bodyPr/>
        <a:lstStyle/>
        <a:p>
          <a:pPr rtl="1"/>
          <a:endParaRPr lang="he-IL"/>
        </a:p>
      </dgm:t>
    </dgm:pt>
    <dgm:pt modelId="{A40EE659-DC54-42C0-91D6-F0CA8CE44A07}" type="sibTrans" cxnId="{52A998D1-4A97-4CBE-8093-3967E2BF2D31}">
      <dgm:prSet/>
      <dgm:spPr/>
      <dgm:t>
        <a:bodyPr/>
        <a:lstStyle/>
        <a:p>
          <a:pPr rtl="1"/>
          <a:endParaRPr lang="he-IL"/>
        </a:p>
      </dgm:t>
    </dgm:pt>
    <dgm:pt modelId="{5C2245C3-15EB-4D03-AA01-E68BB1F3D23A}">
      <dgm:prSet phldrT="[טקסט]"/>
      <dgm:spPr/>
      <dgm:t>
        <a:bodyPr/>
        <a:lstStyle/>
        <a:p>
          <a:pPr rtl="1"/>
          <a:r>
            <a:rPr lang="he-IL" dirty="0"/>
            <a:t>לקשר את התענוג לבורא </a:t>
          </a:r>
        </a:p>
      </dgm:t>
    </dgm:pt>
    <dgm:pt modelId="{83135E89-0990-4BBD-8BBD-5EA23652FE58}" type="parTrans" cxnId="{F01D7799-00FE-4750-B63A-6B54B506B420}">
      <dgm:prSet/>
      <dgm:spPr/>
      <dgm:t>
        <a:bodyPr/>
        <a:lstStyle/>
        <a:p>
          <a:pPr rtl="1"/>
          <a:endParaRPr lang="he-IL"/>
        </a:p>
      </dgm:t>
    </dgm:pt>
    <dgm:pt modelId="{4EE761E4-88DD-43C7-852E-589CE33FDA70}" type="sibTrans" cxnId="{F01D7799-00FE-4750-B63A-6B54B506B420}">
      <dgm:prSet/>
      <dgm:spPr/>
      <dgm:t>
        <a:bodyPr/>
        <a:lstStyle/>
        <a:p>
          <a:pPr rtl="1"/>
          <a:endParaRPr lang="he-IL"/>
        </a:p>
      </dgm:t>
    </dgm:pt>
    <dgm:pt modelId="{AE00E433-E697-462D-8820-E0A5F5BBC6F8}">
      <dgm:prSet phldrT="[טקסט]" phldr="1"/>
      <dgm:spPr/>
      <dgm:t>
        <a:bodyPr/>
        <a:lstStyle/>
        <a:p>
          <a:pPr rtl="1"/>
          <a:endParaRPr lang="he-IL"/>
        </a:p>
      </dgm:t>
    </dgm:pt>
    <dgm:pt modelId="{5FB2A93E-B892-488C-8948-CA73A9243CFD}" type="parTrans" cxnId="{63F2D60A-BC6B-459B-952E-23B701C51097}">
      <dgm:prSet/>
      <dgm:spPr/>
      <dgm:t>
        <a:bodyPr/>
        <a:lstStyle/>
        <a:p>
          <a:pPr rtl="1"/>
          <a:endParaRPr lang="he-IL"/>
        </a:p>
      </dgm:t>
    </dgm:pt>
    <dgm:pt modelId="{9A73987B-618A-433B-BC06-D9CF08318125}" type="sibTrans" cxnId="{63F2D60A-BC6B-459B-952E-23B701C51097}">
      <dgm:prSet/>
      <dgm:spPr/>
      <dgm:t>
        <a:bodyPr/>
        <a:lstStyle/>
        <a:p>
          <a:pPr rtl="1"/>
          <a:endParaRPr lang="he-IL"/>
        </a:p>
      </dgm:t>
    </dgm:pt>
    <dgm:pt modelId="{958F55C4-9B42-4398-BC21-EEE3BEF9147F}">
      <dgm:prSet phldrT="[טקסט]"/>
      <dgm:spPr/>
      <dgm:t>
        <a:bodyPr/>
        <a:lstStyle/>
        <a:p>
          <a:pPr rtl="1"/>
          <a:r>
            <a:rPr lang="he-IL" dirty="0"/>
            <a:t>להתבונן, להתחבר, להתרגש</a:t>
          </a:r>
        </a:p>
      </dgm:t>
    </dgm:pt>
    <dgm:pt modelId="{C91894D4-41C2-4553-BFBC-B727916AC03E}" type="parTrans" cxnId="{89091171-9669-46A0-A4B2-6D7677FC3E07}">
      <dgm:prSet/>
      <dgm:spPr/>
      <dgm:t>
        <a:bodyPr/>
        <a:lstStyle/>
        <a:p>
          <a:pPr rtl="1"/>
          <a:endParaRPr lang="he-IL"/>
        </a:p>
      </dgm:t>
    </dgm:pt>
    <dgm:pt modelId="{0CFFDC06-64E9-4F98-ADD9-328C9C67A017}" type="sibTrans" cxnId="{89091171-9669-46A0-A4B2-6D7677FC3E07}">
      <dgm:prSet/>
      <dgm:spPr/>
      <dgm:t>
        <a:bodyPr/>
        <a:lstStyle/>
        <a:p>
          <a:pPr rtl="1"/>
          <a:endParaRPr lang="he-IL"/>
        </a:p>
      </dgm:t>
    </dgm:pt>
    <dgm:pt modelId="{AE2BF31D-A205-4B89-BEDD-EC8D31BC53BA}" type="pres">
      <dgm:prSet presAssocID="{26C4805A-BA7E-411C-AE24-021C2C30FD0F}" presName="Name0" presStyleCnt="0">
        <dgm:presLayoutVars>
          <dgm:chMax/>
          <dgm:chPref/>
          <dgm:dir/>
        </dgm:presLayoutVars>
      </dgm:prSet>
      <dgm:spPr/>
    </dgm:pt>
    <dgm:pt modelId="{8214906F-FB63-4864-93F1-3A299431E8DC}" type="pres">
      <dgm:prSet presAssocID="{B8456E1E-ADF7-4933-8725-24514B71F592}" presName="parenttextcomposite" presStyleCnt="0"/>
      <dgm:spPr/>
    </dgm:pt>
    <dgm:pt modelId="{6EE83AFC-6BB7-41F8-B651-7153FAEDEEB6}" type="pres">
      <dgm:prSet presAssocID="{B8456E1E-ADF7-4933-8725-24514B71F592}" presName="parenttext" presStyleLbl="revTx" presStyleIdx="0" presStyleCnt="3">
        <dgm:presLayoutVars>
          <dgm:chMax/>
          <dgm:chPref val="2"/>
          <dgm:bulletEnabled val="1"/>
        </dgm:presLayoutVars>
      </dgm:prSet>
      <dgm:spPr/>
    </dgm:pt>
    <dgm:pt modelId="{701AAF51-28C6-415E-B6FE-793380FA7030}" type="pres">
      <dgm:prSet presAssocID="{B8456E1E-ADF7-4933-8725-24514B71F592}" presName="composite" presStyleCnt="0"/>
      <dgm:spPr/>
    </dgm:pt>
    <dgm:pt modelId="{DC54D7AC-BB62-45A0-8A8A-4FE61719EC00}" type="pres">
      <dgm:prSet presAssocID="{B8456E1E-ADF7-4933-8725-24514B71F592}" presName="chevron1" presStyleLbl="alignNode1" presStyleIdx="0" presStyleCnt="21"/>
      <dgm:spPr/>
    </dgm:pt>
    <dgm:pt modelId="{399B74BA-C1AD-4CD6-AAD7-614E45D2A3AC}" type="pres">
      <dgm:prSet presAssocID="{B8456E1E-ADF7-4933-8725-24514B71F592}" presName="chevron2" presStyleLbl="alignNode1" presStyleIdx="1" presStyleCnt="21"/>
      <dgm:spPr/>
    </dgm:pt>
    <dgm:pt modelId="{826CD0CE-1DE0-4F9C-943D-DB5F991AF27E}" type="pres">
      <dgm:prSet presAssocID="{B8456E1E-ADF7-4933-8725-24514B71F592}" presName="chevron3" presStyleLbl="alignNode1" presStyleIdx="2" presStyleCnt="21"/>
      <dgm:spPr/>
    </dgm:pt>
    <dgm:pt modelId="{EDF62A13-C178-4BC8-87FC-E95331910E3D}" type="pres">
      <dgm:prSet presAssocID="{B8456E1E-ADF7-4933-8725-24514B71F592}" presName="chevron4" presStyleLbl="alignNode1" presStyleIdx="3" presStyleCnt="21"/>
      <dgm:spPr/>
    </dgm:pt>
    <dgm:pt modelId="{7C24CF7D-ED34-4C5F-9E9D-00008F643098}" type="pres">
      <dgm:prSet presAssocID="{B8456E1E-ADF7-4933-8725-24514B71F592}" presName="chevron5" presStyleLbl="alignNode1" presStyleIdx="4" presStyleCnt="21"/>
      <dgm:spPr/>
    </dgm:pt>
    <dgm:pt modelId="{2BEC2B9D-5D4F-4687-BD63-1DCC3B07650A}" type="pres">
      <dgm:prSet presAssocID="{B8456E1E-ADF7-4933-8725-24514B71F592}" presName="chevron6" presStyleLbl="alignNode1" presStyleIdx="5" presStyleCnt="21"/>
      <dgm:spPr/>
    </dgm:pt>
    <dgm:pt modelId="{147D4D0F-065C-4DB0-BA03-AA0F057ADF0C}" type="pres">
      <dgm:prSet presAssocID="{B8456E1E-ADF7-4933-8725-24514B71F592}" presName="chevron7" presStyleLbl="alignNode1" presStyleIdx="6" presStyleCnt="21"/>
      <dgm:spPr/>
    </dgm:pt>
    <dgm:pt modelId="{1F8EA867-2C3F-4CCA-90AE-080108431122}" type="pres">
      <dgm:prSet presAssocID="{B8456E1E-ADF7-4933-8725-24514B71F592}" presName="childtext" presStyleLbl="solidFgAcc1" presStyleIdx="0" presStyleCnt="3">
        <dgm:presLayoutVars>
          <dgm:chMax/>
          <dgm:chPref val="0"/>
          <dgm:bulletEnabled val="1"/>
        </dgm:presLayoutVars>
      </dgm:prSet>
      <dgm:spPr/>
    </dgm:pt>
    <dgm:pt modelId="{E4C65192-4EB9-499C-983E-2E1D313E39A9}" type="pres">
      <dgm:prSet presAssocID="{5135A3FE-94C2-4024-A08F-87881E2C122A}" presName="sibTrans" presStyleCnt="0"/>
      <dgm:spPr/>
    </dgm:pt>
    <dgm:pt modelId="{AE4A8FE5-F632-44C0-B83F-5D1D836E96AC}" type="pres">
      <dgm:prSet presAssocID="{F54CBE78-9C99-4B00-A34C-3734FF69AEAD}" presName="parenttextcomposite" presStyleCnt="0"/>
      <dgm:spPr/>
    </dgm:pt>
    <dgm:pt modelId="{47BEF911-70E0-44CE-B326-95807C702DE5}" type="pres">
      <dgm:prSet presAssocID="{F54CBE78-9C99-4B00-A34C-3734FF69AEAD}" presName="parenttext" presStyleLbl="revTx" presStyleIdx="1" presStyleCnt="3">
        <dgm:presLayoutVars>
          <dgm:chMax/>
          <dgm:chPref val="2"/>
          <dgm:bulletEnabled val="1"/>
        </dgm:presLayoutVars>
      </dgm:prSet>
      <dgm:spPr/>
    </dgm:pt>
    <dgm:pt modelId="{927F650B-B5B2-4C56-9A58-41302D96ACA7}" type="pres">
      <dgm:prSet presAssocID="{F54CBE78-9C99-4B00-A34C-3734FF69AEAD}" presName="composite" presStyleCnt="0"/>
      <dgm:spPr/>
    </dgm:pt>
    <dgm:pt modelId="{69E0EFAA-2B9C-483D-ABC3-8505827B4E47}" type="pres">
      <dgm:prSet presAssocID="{F54CBE78-9C99-4B00-A34C-3734FF69AEAD}" presName="chevron1" presStyleLbl="alignNode1" presStyleIdx="7" presStyleCnt="21"/>
      <dgm:spPr/>
    </dgm:pt>
    <dgm:pt modelId="{D1C4CC0F-FB51-4343-AF3C-672483666D15}" type="pres">
      <dgm:prSet presAssocID="{F54CBE78-9C99-4B00-A34C-3734FF69AEAD}" presName="chevron2" presStyleLbl="alignNode1" presStyleIdx="8" presStyleCnt="21"/>
      <dgm:spPr/>
    </dgm:pt>
    <dgm:pt modelId="{B195472E-05D7-4255-90CF-2A3912CA05C6}" type="pres">
      <dgm:prSet presAssocID="{F54CBE78-9C99-4B00-A34C-3734FF69AEAD}" presName="chevron3" presStyleLbl="alignNode1" presStyleIdx="9" presStyleCnt="21"/>
      <dgm:spPr/>
    </dgm:pt>
    <dgm:pt modelId="{DCE9CA26-F3F2-4FC9-8485-8ED48F27903E}" type="pres">
      <dgm:prSet presAssocID="{F54CBE78-9C99-4B00-A34C-3734FF69AEAD}" presName="chevron4" presStyleLbl="alignNode1" presStyleIdx="10" presStyleCnt="21"/>
      <dgm:spPr/>
    </dgm:pt>
    <dgm:pt modelId="{FE3CF604-04FC-4A90-B66E-4A7FE0CAFDC5}" type="pres">
      <dgm:prSet presAssocID="{F54CBE78-9C99-4B00-A34C-3734FF69AEAD}" presName="chevron5" presStyleLbl="alignNode1" presStyleIdx="11" presStyleCnt="21"/>
      <dgm:spPr/>
    </dgm:pt>
    <dgm:pt modelId="{5496258C-EC0B-414C-AF20-C2C33433856E}" type="pres">
      <dgm:prSet presAssocID="{F54CBE78-9C99-4B00-A34C-3734FF69AEAD}" presName="chevron6" presStyleLbl="alignNode1" presStyleIdx="12" presStyleCnt="21"/>
      <dgm:spPr/>
    </dgm:pt>
    <dgm:pt modelId="{0E4C51BA-74D2-4FDB-979E-847053FA62F6}" type="pres">
      <dgm:prSet presAssocID="{F54CBE78-9C99-4B00-A34C-3734FF69AEAD}" presName="chevron7" presStyleLbl="alignNode1" presStyleIdx="13" presStyleCnt="21"/>
      <dgm:spPr/>
    </dgm:pt>
    <dgm:pt modelId="{02F66901-EB04-479D-A97F-E42033872A2F}" type="pres">
      <dgm:prSet presAssocID="{F54CBE78-9C99-4B00-A34C-3734FF69AEAD}" presName="childtext" presStyleLbl="solidFgAcc1" presStyleIdx="1" presStyleCnt="3">
        <dgm:presLayoutVars>
          <dgm:chMax/>
          <dgm:chPref val="0"/>
          <dgm:bulletEnabled val="1"/>
        </dgm:presLayoutVars>
      </dgm:prSet>
      <dgm:spPr/>
    </dgm:pt>
    <dgm:pt modelId="{04D079BC-CEF7-4A26-9498-E16DC396B78E}" type="pres">
      <dgm:prSet presAssocID="{A40EE659-DC54-42C0-91D6-F0CA8CE44A07}" presName="sibTrans" presStyleCnt="0"/>
      <dgm:spPr/>
    </dgm:pt>
    <dgm:pt modelId="{D5B861A5-3A54-47D5-A4E9-90AC6CEACBB0}" type="pres">
      <dgm:prSet presAssocID="{AE00E433-E697-462D-8820-E0A5F5BBC6F8}" presName="parenttextcomposite" presStyleCnt="0"/>
      <dgm:spPr/>
    </dgm:pt>
    <dgm:pt modelId="{0581CA10-E377-49AB-99AD-E90ABA57E4BC}" type="pres">
      <dgm:prSet presAssocID="{AE00E433-E697-462D-8820-E0A5F5BBC6F8}" presName="parenttext" presStyleLbl="revTx" presStyleIdx="2" presStyleCnt="3">
        <dgm:presLayoutVars>
          <dgm:chMax/>
          <dgm:chPref val="2"/>
          <dgm:bulletEnabled val="1"/>
        </dgm:presLayoutVars>
      </dgm:prSet>
      <dgm:spPr/>
    </dgm:pt>
    <dgm:pt modelId="{8751FF82-EDF0-4D96-AC00-1663353E3FD8}" type="pres">
      <dgm:prSet presAssocID="{AE00E433-E697-462D-8820-E0A5F5BBC6F8}" presName="composite" presStyleCnt="0"/>
      <dgm:spPr/>
    </dgm:pt>
    <dgm:pt modelId="{FE096235-7BCE-40A5-9F59-F6D92CCB1826}" type="pres">
      <dgm:prSet presAssocID="{AE00E433-E697-462D-8820-E0A5F5BBC6F8}" presName="chevron1" presStyleLbl="alignNode1" presStyleIdx="14" presStyleCnt="21"/>
      <dgm:spPr/>
    </dgm:pt>
    <dgm:pt modelId="{7FDA2BA3-AF53-42AB-A36F-6E606C49FDA6}" type="pres">
      <dgm:prSet presAssocID="{AE00E433-E697-462D-8820-E0A5F5BBC6F8}" presName="chevron2" presStyleLbl="alignNode1" presStyleIdx="15" presStyleCnt="21"/>
      <dgm:spPr/>
    </dgm:pt>
    <dgm:pt modelId="{B1D69028-C6EA-4DC2-94DE-7D7013851DC7}" type="pres">
      <dgm:prSet presAssocID="{AE00E433-E697-462D-8820-E0A5F5BBC6F8}" presName="chevron3" presStyleLbl="alignNode1" presStyleIdx="16" presStyleCnt="21"/>
      <dgm:spPr/>
    </dgm:pt>
    <dgm:pt modelId="{9F8E9D80-C27A-4906-9730-FD77A73988D9}" type="pres">
      <dgm:prSet presAssocID="{AE00E433-E697-462D-8820-E0A5F5BBC6F8}" presName="chevron4" presStyleLbl="alignNode1" presStyleIdx="17" presStyleCnt="21"/>
      <dgm:spPr/>
    </dgm:pt>
    <dgm:pt modelId="{ED26D30C-2BA0-4DD1-A454-77F685E10A87}" type="pres">
      <dgm:prSet presAssocID="{AE00E433-E697-462D-8820-E0A5F5BBC6F8}" presName="chevron5" presStyleLbl="alignNode1" presStyleIdx="18" presStyleCnt="21"/>
      <dgm:spPr/>
    </dgm:pt>
    <dgm:pt modelId="{4A631577-1CF8-4C53-B8F9-284056CE9185}" type="pres">
      <dgm:prSet presAssocID="{AE00E433-E697-462D-8820-E0A5F5BBC6F8}" presName="chevron6" presStyleLbl="alignNode1" presStyleIdx="19" presStyleCnt="21"/>
      <dgm:spPr/>
    </dgm:pt>
    <dgm:pt modelId="{74425542-8D5F-4D3A-AC6D-30E4E878F17A}" type="pres">
      <dgm:prSet presAssocID="{AE00E433-E697-462D-8820-E0A5F5BBC6F8}" presName="chevron7" presStyleLbl="alignNode1" presStyleIdx="20" presStyleCnt="21"/>
      <dgm:spPr/>
    </dgm:pt>
    <dgm:pt modelId="{6394A8E2-95F1-4C14-95BD-0ED17E7F83E0}" type="pres">
      <dgm:prSet presAssocID="{AE00E433-E697-462D-8820-E0A5F5BBC6F8}" presName="childtext" presStyleLbl="solidFgAcc1" presStyleIdx="2" presStyleCnt="3">
        <dgm:presLayoutVars>
          <dgm:chMax/>
          <dgm:chPref val="0"/>
          <dgm:bulletEnabled val="1"/>
        </dgm:presLayoutVars>
      </dgm:prSet>
      <dgm:spPr/>
    </dgm:pt>
  </dgm:ptLst>
  <dgm:cxnLst>
    <dgm:cxn modelId="{63F2D60A-BC6B-459B-952E-23B701C51097}" srcId="{26C4805A-BA7E-411C-AE24-021C2C30FD0F}" destId="{AE00E433-E697-462D-8820-E0A5F5BBC6F8}" srcOrd="2" destOrd="0" parTransId="{5FB2A93E-B892-488C-8948-CA73A9243CFD}" sibTransId="{9A73987B-618A-433B-BC06-D9CF08318125}"/>
    <dgm:cxn modelId="{F9DA382E-D904-4343-91EB-DA048CF1A422}" type="presOf" srcId="{F54CBE78-9C99-4B00-A34C-3734FF69AEAD}" destId="{47BEF911-70E0-44CE-B326-95807C702DE5}" srcOrd="0" destOrd="0" presId="urn:microsoft.com/office/officeart/2008/layout/VerticalAccentList"/>
    <dgm:cxn modelId="{BD08E62F-D33E-4B97-9FD7-0DFE7F0C8AFC}" type="presOf" srcId="{5C2245C3-15EB-4D03-AA01-E68BB1F3D23A}" destId="{02F66901-EB04-479D-A97F-E42033872A2F}" srcOrd="0" destOrd="0" presId="urn:microsoft.com/office/officeart/2008/layout/VerticalAccentList"/>
    <dgm:cxn modelId="{7B95446E-BC7C-42EA-9BBC-5226360AD8EC}" srcId="{B8456E1E-ADF7-4933-8725-24514B71F592}" destId="{1F935DEE-A8AE-44D6-BB88-259CE77B7E53}" srcOrd="0" destOrd="0" parTransId="{6C23B263-97BA-4E39-B822-69AF8DA04F97}" sibTransId="{65232DBA-67D4-4F68-8125-94162940C6E9}"/>
    <dgm:cxn modelId="{89091171-9669-46A0-A4B2-6D7677FC3E07}" srcId="{AE00E433-E697-462D-8820-E0A5F5BBC6F8}" destId="{958F55C4-9B42-4398-BC21-EEE3BEF9147F}" srcOrd="0" destOrd="0" parTransId="{C91894D4-41C2-4553-BFBC-B727916AC03E}" sibTransId="{0CFFDC06-64E9-4F98-ADD9-328C9C67A017}"/>
    <dgm:cxn modelId="{75A77B7A-B648-4228-B4DE-13011BA7F4A5}" type="presOf" srcId="{1F935DEE-A8AE-44D6-BB88-259CE77B7E53}" destId="{1F8EA867-2C3F-4CCA-90AE-080108431122}" srcOrd="0" destOrd="0" presId="urn:microsoft.com/office/officeart/2008/layout/VerticalAccentList"/>
    <dgm:cxn modelId="{1DD03881-8C1E-4850-8B72-8F81E20DDC36}" srcId="{26C4805A-BA7E-411C-AE24-021C2C30FD0F}" destId="{B8456E1E-ADF7-4933-8725-24514B71F592}" srcOrd="0" destOrd="0" parTransId="{2E2E8A8F-CCC0-48DE-8A4A-EB76BFDAC680}" sibTransId="{5135A3FE-94C2-4024-A08F-87881E2C122A}"/>
    <dgm:cxn modelId="{F01D7799-00FE-4750-B63A-6B54B506B420}" srcId="{F54CBE78-9C99-4B00-A34C-3734FF69AEAD}" destId="{5C2245C3-15EB-4D03-AA01-E68BB1F3D23A}" srcOrd="0" destOrd="0" parTransId="{83135E89-0990-4BBD-8BBD-5EA23652FE58}" sibTransId="{4EE761E4-88DD-43C7-852E-589CE33FDA70}"/>
    <dgm:cxn modelId="{8DA49BAD-A044-46F5-B810-CFE34C328459}" type="presOf" srcId="{26C4805A-BA7E-411C-AE24-021C2C30FD0F}" destId="{AE2BF31D-A205-4B89-BEDD-EC8D31BC53BA}" srcOrd="0" destOrd="0" presId="urn:microsoft.com/office/officeart/2008/layout/VerticalAccentList"/>
    <dgm:cxn modelId="{E522EBBF-11C2-4FF7-BAD3-639DFD3F2DCD}" type="presOf" srcId="{AE00E433-E697-462D-8820-E0A5F5BBC6F8}" destId="{0581CA10-E377-49AB-99AD-E90ABA57E4BC}" srcOrd="0" destOrd="0" presId="urn:microsoft.com/office/officeart/2008/layout/VerticalAccentList"/>
    <dgm:cxn modelId="{52A998D1-4A97-4CBE-8093-3967E2BF2D31}" srcId="{26C4805A-BA7E-411C-AE24-021C2C30FD0F}" destId="{F54CBE78-9C99-4B00-A34C-3734FF69AEAD}" srcOrd="1" destOrd="0" parTransId="{1C0E695D-5E11-4163-8F0B-6D86BE55266C}" sibTransId="{A40EE659-DC54-42C0-91D6-F0CA8CE44A07}"/>
    <dgm:cxn modelId="{DC657BD8-4D42-4CEB-B42C-16C6E653E40D}" type="presOf" srcId="{958F55C4-9B42-4398-BC21-EEE3BEF9147F}" destId="{6394A8E2-95F1-4C14-95BD-0ED17E7F83E0}" srcOrd="0" destOrd="0" presId="urn:microsoft.com/office/officeart/2008/layout/VerticalAccentList"/>
    <dgm:cxn modelId="{F6C4DBD9-BB5A-4573-9E01-292DD94CA194}" type="presOf" srcId="{B8456E1E-ADF7-4933-8725-24514B71F592}" destId="{6EE83AFC-6BB7-41F8-B651-7153FAEDEEB6}" srcOrd="0" destOrd="0" presId="urn:microsoft.com/office/officeart/2008/layout/VerticalAccentList"/>
    <dgm:cxn modelId="{3D220B00-B11A-4938-9731-AE1472ABAE84}" type="presParOf" srcId="{AE2BF31D-A205-4B89-BEDD-EC8D31BC53BA}" destId="{8214906F-FB63-4864-93F1-3A299431E8DC}" srcOrd="0" destOrd="0" presId="urn:microsoft.com/office/officeart/2008/layout/VerticalAccentList"/>
    <dgm:cxn modelId="{8D18BD6A-D237-4B95-8B1B-7F868F80559A}" type="presParOf" srcId="{8214906F-FB63-4864-93F1-3A299431E8DC}" destId="{6EE83AFC-6BB7-41F8-B651-7153FAEDEEB6}" srcOrd="0" destOrd="0" presId="urn:microsoft.com/office/officeart/2008/layout/VerticalAccentList"/>
    <dgm:cxn modelId="{4882AC70-43C3-4634-A262-8E8F495B1071}" type="presParOf" srcId="{AE2BF31D-A205-4B89-BEDD-EC8D31BC53BA}" destId="{701AAF51-28C6-415E-B6FE-793380FA7030}" srcOrd="1" destOrd="0" presId="urn:microsoft.com/office/officeart/2008/layout/VerticalAccentList"/>
    <dgm:cxn modelId="{F09C9F89-E3E6-4D46-A018-96CCFFDF1AD6}" type="presParOf" srcId="{701AAF51-28C6-415E-B6FE-793380FA7030}" destId="{DC54D7AC-BB62-45A0-8A8A-4FE61719EC00}" srcOrd="0" destOrd="0" presId="urn:microsoft.com/office/officeart/2008/layout/VerticalAccentList"/>
    <dgm:cxn modelId="{9E55649E-1BE7-4906-8DA5-E1CDA0F55705}" type="presParOf" srcId="{701AAF51-28C6-415E-B6FE-793380FA7030}" destId="{399B74BA-C1AD-4CD6-AAD7-614E45D2A3AC}" srcOrd="1" destOrd="0" presId="urn:microsoft.com/office/officeart/2008/layout/VerticalAccentList"/>
    <dgm:cxn modelId="{57B01BE3-7805-49F4-8E1B-A7D9188915D9}" type="presParOf" srcId="{701AAF51-28C6-415E-B6FE-793380FA7030}" destId="{826CD0CE-1DE0-4F9C-943D-DB5F991AF27E}" srcOrd="2" destOrd="0" presId="urn:microsoft.com/office/officeart/2008/layout/VerticalAccentList"/>
    <dgm:cxn modelId="{C9AA1146-A511-4BC0-9F21-227B3089A37B}" type="presParOf" srcId="{701AAF51-28C6-415E-B6FE-793380FA7030}" destId="{EDF62A13-C178-4BC8-87FC-E95331910E3D}" srcOrd="3" destOrd="0" presId="urn:microsoft.com/office/officeart/2008/layout/VerticalAccentList"/>
    <dgm:cxn modelId="{15CE2A9B-E754-41F5-A3A5-AE8704BB7571}" type="presParOf" srcId="{701AAF51-28C6-415E-B6FE-793380FA7030}" destId="{7C24CF7D-ED34-4C5F-9E9D-00008F643098}" srcOrd="4" destOrd="0" presId="urn:microsoft.com/office/officeart/2008/layout/VerticalAccentList"/>
    <dgm:cxn modelId="{BAB6F66E-5EF0-4EBF-9C2B-BFC083538E80}" type="presParOf" srcId="{701AAF51-28C6-415E-B6FE-793380FA7030}" destId="{2BEC2B9D-5D4F-4687-BD63-1DCC3B07650A}" srcOrd="5" destOrd="0" presId="urn:microsoft.com/office/officeart/2008/layout/VerticalAccentList"/>
    <dgm:cxn modelId="{CF4FF428-312C-4AFD-8728-5BB03EF60EC7}" type="presParOf" srcId="{701AAF51-28C6-415E-B6FE-793380FA7030}" destId="{147D4D0F-065C-4DB0-BA03-AA0F057ADF0C}" srcOrd="6" destOrd="0" presId="urn:microsoft.com/office/officeart/2008/layout/VerticalAccentList"/>
    <dgm:cxn modelId="{02E9F845-9E04-435F-889D-33E5CE9505FC}" type="presParOf" srcId="{701AAF51-28C6-415E-B6FE-793380FA7030}" destId="{1F8EA867-2C3F-4CCA-90AE-080108431122}" srcOrd="7" destOrd="0" presId="urn:microsoft.com/office/officeart/2008/layout/VerticalAccentList"/>
    <dgm:cxn modelId="{C0A56632-3D7A-4FC7-A598-E4ED46D898DC}" type="presParOf" srcId="{AE2BF31D-A205-4B89-BEDD-EC8D31BC53BA}" destId="{E4C65192-4EB9-499C-983E-2E1D313E39A9}" srcOrd="2" destOrd="0" presId="urn:microsoft.com/office/officeart/2008/layout/VerticalAccentList"/>
    <dgm:cxn modelId="{375B9AD1-61AE-4270-B97D-87DA0B7EE2BB}" type="presParOf" srcId="{AE2BF31D-A205-4B89-BEDD-EC8D31BC53BA}" destId="{AE4A8FE5-F632-44C0-B83F-5D1D836E96AC}" srcOrd="3" destOrd="0" presId="urn:microsoft.com/office/officeart/2008/layout/VerticalAccentList"/>
    <dgm:cxn modelId="{AA6A3787-E35F-4262-ADF1-CB4F1C3210DA}" type="presParOf" srcId="{AE4A8FE5-F632-44C0-B83F-5D1D836E96AC}" destId="{47BEF911-70E0-44CE-B326-95807C702DE5}" srcOrd="0" destOrd="0" presId="urn:microsoft.com/office/officeart/2008/layout/VerticalAccentList"/>
    <dgm:cxn modelId="{91B44DB8-4B6A-4F2D-A796-4EDA53D75D63}" type="presParOf" srcId="{AE2BF31D-A205-4B89-BEDD-EC8D31BC53BA}" destId="{927F650B-B5B2-4C56-9A58-41302D96ACA7}" srcOrd="4" destOrd="0" presId="urn:microsoft.com/office/officeart/2008/layout/VerticalAccentList"/>
    <dgm:cxn modelId="{20E36C1F-3A1F-42B4-A1C8-1F07A2D67F5F}" type="presParOf" srcId="{927F650B-B5B2-4C56-9A58-41302D96ACA7}" destId="{69E0EFAA-2B9C-483D-ABC3-8505827B4E47}" srcOrd="0" destOrd="0" presId="urn:microsoft.com/office/officeart/2008/layout/VerticalAccentList"/>
    <dgm:cxn modelId="{634D7B80-C736-43BC-97C9-0346689CDBCB}" type="presParOf" srcId="{927F650B-B5B2-4C56-9A58-41302D96ACA7}" destId="{D1C4CC0F-FB51-4343-AF3C-672483666D15}" srcOrd="1" destOrd="0" presId="urn:microsoft.com/office/officeart/2008/layout/VerticalAccentList"/>
    <dgm:cxn modelId="{D8A49203-5901-4130-AE29-C3EA8EA51ADB}" type="presParOf" srcId="{927F650B-B5B2-4C56-9A58-41302D96ACA7}" destId="{B195472E-05D7-4255-90CF-2A3912CA05C6}" srcOrd="2" destOrd="0" presId="urn:microsoft.com/office/officeart/2008/layout/VerticalAccentList"/>
    <dgm:cxn modelId="{6A0A060F-2E23-4A51-9B50-03AD90721025}" type="presParOf" srcId="{927F650B-B5B2-4C56-9A58-41302D96ACA7}" destId="{DCE9CA26-F3F2-4FC9-8485-8ED48F27903E}" srcOrd="3" destOrd="0" presId="urn:microsoft.com/office/officeart/2008/layout/VerticalAccentList"/>
    <dgm:cxn modelId="{DFC71C65-D7C6-45BD-B734-D31E56FA7EB4}" type="presParOf" srcId="{927F650B-B5B2-4C56-9A58-41302D96ACA7}" destId="{FE3CF604-04FC-4A90-B66E-4A7FE0CAFDC5}" srcOrd="4" destOrd="0" presId="urn:microsoft.com/office/officeart/2008/layout/VerticalAccentList"/>
    <dgm:cxn modelId="{7F5BD046-972C-4A58-8E53-D188EBA75408}" type="presParOf" srcId="{927F650B-B5B2-4C56-9A58-41302D96ACA7}" destId="{5496258C-EC0B-414C-AF20-C2C33433856E}" srcOrd="5" destOrd="0" presId="urn:microsoft.com/office/officeart/2008/layout/VerticalAccentList"/>
    <dgm:cxn modelId="{71806E80-6476-4286-90F5-2B9E8EFB03E4}" type="presParOf" srcId="{927F650B-B5B2-4C56-9A58-41302D96ACA7}" destId="{0E4C51BA-74D2-4FDB-979E-847053FA62F6}" srcOrd="6" destOrd="0" presId="urn:microsoft.com/office/officeart/2008/layout/VerticalAccentList"/>
    <dgm:cxn modelId="{07CB1764-5F67-4376-8AE6-F92514CA2C08}" type="presParOf" srcId="{927F650B-B5B2-4C56-9A58-41302D96ACA7}" destId="{02F66901-EB04-479D-A97F-E42033872A2F}" srcOrd="7" destOrd="0" presId="urn:microsoft.com/office/officeart/2008/layout/VerticalAccentList"/>
    <dgm:cxn modelId="{B708BAB5-8211-4BD4-8D0A-B7ACF7E73C41}" type="presParOf" srcId="{AE2BF31D-A205-4B89-BEDD-EC8D31BC53BA}" destId="{04D079BC-CEF7-4A26-9498-E16DC396B78E}" srcOrd="5" destOrd="0" presId="urn:microsoft.com/office/officeart/2008/layout/VerticalAccentList"/>
    <dgm:cxn modelId="{9976728E-04CE-40A1-814D-532A9CE48C99}" type="presParOf" srcId="{AE2BF31D-A205-4B89-BEDD-EC8D31BC53BA}" destId="{D5B861A5-3A54-47D5-A4E9-90AC6CEACBB0}" srcOrd="6" destOrd="0" presId="urn:microsoft.com/office/officeart/2008/layout/VerticalAccentList"/>
    <dgm:cxn modelId="{0759E649-F843-4243-A7BC-8341D026AB75}" type="presParOf" srcId="{D5B861A5-3A54-47D5-A4E9-90AC6CEACBB0}" destId="{0581CA10-E377-49AB-99AD-E90ABA57E4BC}" srcOrd="0" destOrd="0" presId="urn:microsoft.com/office/officeart/2008/layout/VerticalAccentList"/>
    <dgm:cxn modelId="{20D3BAD8-0756-4446-8C76-6A491CC3332A}" type="presParOf" srcId="{AE2BF31D-A205-4B89-BEDD-EC8D31BC53BA}" destId="{8751FF82-EDF0-4D96-AC00-1663353E3FD8}" srcOrd="7" destOrd="0" presId="urn:microsoft.com/office/officeart/2008/layout/VerticalAccentList"/>
    <dgm:cxn modelId="{DEC4BA4F-CF70-4C49-80C5-E387AD9C3A6A}" type="presParOf" srcId="{8751FF82-EDF0-4D96-AC00-1663353E3FD8}" destId="{FE096235-7BCE-40A5-9F59-F6D92CCB1826}" srcOrd="0" destOrd="0" presId="urn:microsoft.com/office/officeart/2008/layout/VerticalAccentList"/>
    <dgm:cxn modelId="{218ACE94-2880-49A3-B6D8-F2CAB513706D}" type="presParOf" srcId="{8751FF82-EDF0-4D96-AC00-1663353E3FD8}" destId="{7FDA2BA3-AF53-42AB-A36F-6E606C49FDA6}" srcOrd="1" destOrd="0" presId="urn:microsoft.com/office/officeart/2008/layout/VerticalAccentList"/>
    <dgm:cxn modelId="{0097C2CA-DECE-4E3F-9448-26A9F643FD3A}" type="presParOf" srcId="{8751FF82-EDF0-4D96-AC00-1663353E3FD8}" destId="{B1D69028-C6EA-4DC2-94DE-7D7013851DC7}" srcOrd="2" destOrd="0" presId="urn:microsoft.com/office/officeart/2008/layout/VerticalAccentList"/>
    <dgm:cxn modelId="{BB390461-2B5F-4E74-A80B-59905FD08907}" type="presParOf" srcId="{8751FF82-EDF0-4D96-AC00-1663353E3FD8}" destId="{9F8E9D80-C27A-4906-9730-FD77A73988D9}" srcOrd="3" destOrd="0" presId="urn:microsoft.com/office/officeart/2008/layout/VerticalAccentList"/>
    <dgm:cxn modelId="{4ED0BFB7-6D1D-4D5E-BBE9-224123C5DD9E}" type="presParOf" srcId="{8751FF82-EDF0-4D96-AC00-1663353E3FD8}" destId="{ED26D30C-2BA0-4DD1-A454-77F685E10A87}" srcOrd="4" destOrd="0" presId="urn:microsoft.com/office/officeart/2008/layout/VerticalAccentList"/>
    <dgm:cxn modelId="{14815EF9-899F-4707-94E5-E901BD7DFDB3}" type="presParOf" srcId="{8751FF82-EDF0-4D96-AC00-1663353E3FD8}" destId="{4A631577-1CF8-4C53-B8F9-284056CE9185}" srcOrd="5" destOrd="0" presId="urn:microsoft.com/office/officeart/2008/layout/VerticalAccentList"/>
    <dgm:cxn modelId="{3C07E0AD-CC22-4AD6-A950-48072574881C}" type="presParOf" srcId="{8751FF82-EDF0-4D96-AC00-1663353E3FD8}" destId="{74425542-8D5F-4D3A-AC6D-30E4E878F17A}" srcOrd="6" destOrd="0" presId="urn:microsoft.com/office/officeart/2008/layout/VerticalAccentList"/>
    <dgm:cxn modelId="{73501C56-1962-41E0-B92D-259DA7C4AC38}" type="presParOf" srcId="{8751FF82-EDF0-4D96-AC00-1663353E3FD8}" destId="{6394A8E2-95F1-4C14-95BD-0ED17E7F83E0}" srcOrd="7" destOrd="0" presId="urn:microsoft.com/office/officeart/2008/layout/VerticalAccent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1BB3807-8FFB-4DA9-A3BA-9D87E4CDC298}" type="doc">
      <dgm:prSet loTypeId="urn:microsoft.com/office/officeart/2005/8/layout/defaul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pPr rtl="1"/>
          <a:endParaRPr lang="he-IL"/>
        </a:p>
      </dgm:t>
    </dgm:pt>
    <dgm:pt modelId="{0210AF56-59F1-4E92-A500-E1491BE3E5F1}">
      <dgm:prSet phldrT="[טקסט]"/>
      <dgm:spPr/>
      <dgm:t>
        <a:bodyPr/>
        <a:lstStyle/>
        <a:p>
          <a:pPr rtl="1"/>
          <a:r>
            <a:rPr lang="he-IL" dirty="0"/>
            <a:t>הנאה גופנית לעומת הנאה רוחנית</a:t>
          </a:r>
        </a:p>
      </dgm:t>
    </dgm:pt>
    <dgm:pt modelId="{939BB5B8-1CEC-4DBA-9C60-F3BE08A0E062}" type="parTrans" cxnId="{0D1322BB-E37E-4D6E-9101-3F48136AC99B}">
      <dgm:prSet/>
      <dgm:spPr/>
      <dgm:t>
        <a:bodyPr/>
        <a:lstStyle/>
        <a:p>
          <a:pPr rtl="1"/>
          <a:endParaRPr lang="he-IL"/>
        </a:p>
      </dgm:t>
    </dgm:pt>
    <dgm:pt modelId="{6AE5932E-BA33-451A-BED5-EE10D8732C58}" type="sibTrans" cxnId="{0D1322BB-E37E-4D6E-9101-3F48136AC99B}">
      <dgm:prSet/>
      <dgm:spPr/>
      <dgm:t>
        <a:bodyPr/>
        <a:lstStyle/>
        <a:p>
          <a:pPr rtl="1"/>
          <a:endParaRPr lang="he-IL"/>
        </a:p>
      </dgm:t>
    </dgm:pt>
    <dgm:pt modelId="{A614FA5F-D07D-4353-A852-5AE57CCD5A84}">
      <dgm:prSet phldrT="[טקסט]"/>
      <dgm:spPr/>
      <dgm:t>
        <a:bodyPr/>
        <a:lstStyle/>
        <a:p>
          <a:pPr rtl="1"/>
          <a:r>
            <a:rPr lang="he-IL" dirty="0"/>
            <a:t>דבר דק ולא נבדק</a:t>
          </a:r>
        </a:p>
      </dgm:t>
    </dgm:pt>
    <dgm:pt modelId="{A6083D4D-367D-4405-824A-4CC3CF181000}" type="parTrans" cxnId="{F3728371-7B06-48CB-AB5A-88E71A92D7DA}">
      <dgm:prSet/>
      <dgm:spPr/>
      <dgm:t>
        <a:bodyPr/>
        <a:lstStyle/>
        <a:p>
          <a:pPr rtl="1"/>
          <a:endParaRPr lang="he-IL"/>
        </a:p>
      </dgm:t>
    </dgm:pt>
    <dgm:pt modelId="{5965A5EF-C0B2-433C-A888-012E98612F9B}" type="sibTrans" cxnId="{F3728371-7B06-48CB-AB5A-88E71A92D7DA}">
      <dgm:prSet/>
      <dgm:spPr/>
      <dgm:t>
        <a:bodyPr/>
        <a:lstStyle/>
        <a:p>
          <a:pPr rtl="1"/>
          <a:endParaRPr lang="he-IL"/>
        </a:p>
      </dgm:t>
    </dgm:pt>
    <dgm:pt modelId="{BAB40840-4D72-423E-8F6A-3644EB0F05BF}">
      <dgm:prSet phldrT="[טקסט]"/>
      <dgm:spPr/>
      <dgm:t>
        <a:bodyPr/>
        <a:lstStyle/>
        <a:p>
          <a:pPr rtl="1"/>
          <a:r>
            <a:rPr lang="he-IL" dirty="0"/>
            <a:t>התניה שלילית</a:t>
          </a:r>
        </a:p>
      </dgm:t>
    </dgm:pt>
    <dgm:pt modelId="{5E9702A3-E8D3-47EA-B88F-B5B1CF4A1B12}" type="parTrans" cxnId="{0C3B3FAC-7351-4DEC-9E17-DB010BF58BFE}">
      <dgm:prSet/>
      <dgm:spPr/>
      <dgm:t>
        <a:bodyPr/>
        <a:lstStyle/>
        <a:p>
          <a:pPr rtl="1"/>
          <a:endParaRPr lang="he-IL"/>
        </a:p>
      </dgm:t>
    </dgm:pt>
    <dgm:pt modelId="{C618D0D5-FB46-464E-A02A-F6BF67A16DB2}" type="sibTrans" cxnId="{0C3B3FAC-7351-4DEC-9E17-DB010BF58BFE}">
      <dgm:prSet/>
      <dgm:spPr/>
      <dgm:t>
        <a:bodyPr/>
        <a:lstStyle/>
        <a:p>
          <a:pPr rtl="1"/>
          <a:endParaRPr lang="he-IL"/>
        </a:p>
      </dgm:t>
    </dgm:pt>
    <dgm:pt modelId="{ED85F97C-461D-4A21-A460-04974E6842D5}">
      <dgm:prSet phldrT="[טקסט]"/>
      <dgm:spPr/>
      <dgm:t>
        <a:bodyPr/>
        <a:lstStyle/>
        <a:p>
          <a:pPr rtl="1"/>
          <a:r>
            <a:rPr lang="he-IL" dirty="0" err="1"/>
            <a:t>קאוצינ'ג</a:t>
          </a:r>
          <a:r>
            <a:rPr lang="he-IL"/>
            <a:t>, עישון</a:t>
          </a:r>
          <a:r>
            <a:rPr lang="he-IL" dirty="0"/>
            <a:t>, טהרת המשפחה</a:t>
          </a:r>
        </a:p>
      </dgm:t>
    </dgm:pt>
    <dgm:pt modelId="{21122173-F1AC-4703-BF70-1300B2C569F1}" type="parTrans" cxnId="{D64DB14D-0C83-4419-872F-ACF6C49D85D8}">
      <dgm:prSet/>
      <dgm:spPr/>
      <dgm:t>
        <a:bodyPr/>
        <a:lstStyle/>
        <a:p>
          <a:pPr rtl="1"/>
          <a:endParaRPr lang="he-IL"/>
        </a:p>
      </dgm:t>
    </dgm:pt>
    <dgm:pt modelId="{C3F9C4A7-3D05-48C3-8D57-984B6F24C288}" type="sibTrans" cxnId="{D64DB14D-0C83-4419-872F-ACF6C49D85D8}">
      <dgm:prSet/>
      <dgm:spPr/>
      <dgm:t>
        <a:bodyPr/>
        <a:lstStyle/>
        <a:p>
          <a:pPr rtl="1"/>
          <a:endParaRPr lang="he-IL"/>
        </a:p>
      </dgm:t>
    </dgm:pt>
    <dgm:pt modelId="{0B09F30F-147B-4676-8AEA-FD486D7F1A39}">
      <dgm:prSet phldrT="[טקסט]"/>
      <dgm:spPr/>
      <dgm:t>
        <a:bodyPr/>
        <a:lstStyle/>
        <a:p>
          <a:pPr rtl="1"/>
          <a:r>
            <a:rPr lang="he-IL" dirty="0"/>
            <a:t>עשו נקרא אדום על שם הנזיד האדום</a:t>
          </a:r>
        </a:p>
      </dgm:t>
    </dgm:pt>
    <dgm:pt modelId="{CF9BC013-F01C-4D3B-B57D-81D5424C67C7}" type="parTrans" cxnId="{F05D5895-FB6E-45A1-ACD0-F14BFB6D9834}">
      <dgm:prSet/>
      <dgm:spPr/>
      <dgm:t>
        <a:bodyPr/>
        <a:lstStyle/>
        <a:p>
          <a:pPr rtl="1"/>
          <a:endParaRPr lang="he-IL"/>
        </a:p>
      </dgm:t>
    </dgm:pt>
    <dgm:pt modelId="{17D42299-6938-4A23-8CB1-BA76E0683B50}" type="sibTrans" cxnId="{F05D5895-FB6E-45A1-ACD0-F14BFB6D9834}">
      <dgm:prSet/>
      <dgm:spPr/>
      <dgm:t>
        <a:bodyPr/>
        <a:lstStyle/>
        <a:p>
          <a:pPr rtl="1"/>
          <a:endParaRPr lang="he-IL"/>
        </a:p>
      </dgm:t>
    </dgm:pt>
    <dgm:pt modelId="{55374E17-5BF9-4EBB-8BF4-B64639D32E43}" type="pres">
      <dgm:prSet presAssocID="{11BB3807-8FFB-4DA9-A3BA-9D87E4CDC298}" presName="diagram" presStyleCnt="0">
        <dgm:presLayoutVars>
          <dgm:dir/>
          <dgm:resizeHandles val="exact"/>
        </dgm:presLayoutVars>
      </dgm:prSet>
      <dgm:spPr/>
    </dgm:pt>
    <dgm:pt modelId="{24028CA8-35E3-4F6A-96FB-31DDC201A207}" type="pres">
      <dgm:prSet presAssocID="{0210AF56-59F1-4E92-A500-E1491BE3E5F1}" presName="node" presStyleLbl="node1" presStyleIdx="0" presStyleCnt="5">
        <dgm:presLayoutVars>
          <dgm:bulletEnabled val="1"/>
        </dgm:presLayoutVars>
      </dgm:prSet>
      <dgm:spPr/>
    </dgm:pt>
    <dgm:pt modelId="{D37E480D-9ABA-493E-A2D1-FEC221495FAD}" type="pres">
      <dgm:prSet presAssocID="{6AE5932E-BA33-451A-BED5-EE10D8732C58}" presName="sibTrans" presStyleCnt="0"/>
      <dgm:spPr/>
    </dgm:pt>
    <dgm:pt modelId="{442B494D-0A7A-4051-B268-3CE53884A92E}" type="pres">
      <dgm:prSet presAssocID="{A614FA5F-D07D-4353-A852-5AE57CCD5A84}" presName="node" presStyleLbl="node1" presStyleIdx="1" presStyleCnt="5">
        <dgm:presLayoutVars>
          <dgm:bulletEnabled val="1"/>
        </dgm:presLayoutVars>
      </dgm:prSet>
      <dgm:spPr/>
    </dgm:pt>
    <dgm:pt modelId="{932EB4A7-84BA-4A46-838A-518551BE05AB}" type="pres">
      <dgm:prSet presAssocID="{5965A5EF-C0B2-433C-A888-012E98612F9B}" presName="sibTrans" presStyleCnt="0"/>
      <dgm:spPr/>
    </dgm:pt>
    <dgm:pt modelId="{73DC1627-D28D-44C1-9470-23649E6B6F3D}" type="pres">
      <dgm:prSet presAssocID="{BAB40840-4D72-423E-8F6A-3644EB0F05BF}" presName="node" presStyleLbl="node1" presStyleIdx="2" presStyleCnt="5">
        <dgm:presLayoutVars>
          <dgm:bulletEnabled val="1"/>
        </dgm:presLayoutVars>
      </dgm:prSet>
      <dgm:spPr/>
    </dgm:pt>
    <dgm:pt modelId="{409F70CB-7F4B-4B94-B16B-BA7D1408F932}" type="pres">
      <dgm:prSet presAssocID="{C618D0D5-FB46-464E-A02A-F6BF67A16DB2}" presName="sibTrans" presStyleCnt="0"/>
      <dgm:spPr/>
    </dgm:pt>
    <dgm:pt modelId="{3366ACF7-1FA3-45BE-9A99-72014089632C}" type="pres">
      <dgm:prSet presAssocID="{ED85F97C-461D-4A21-A460-04974E6842D5}" presName="node" presStyleLbl="node1" presStyleIdx="3" presStyleCnt="5">
        <dgm:presLayoutVars>
          <dgm:bulletEnabled val="1"/>
        </dgm:presLayoutVars>
      </dgm:prSet>
      <dgm:spPr/>
    </dgm:pt>
    <dgm:pt modelId="{C83FD1AC-439D-43CE-ADFC-8BCC68A78A11}" type="pres">
      <dgm:prSet presAssocID="{C3F9C4A7-3D05-48C3-8D57-984B6F24C288}" presName="sibTrans" presStyleCnt="0"/>
      <dgm:spPr/>
    </dgm:pt>
    <dgm:pt modelId="{0A2AC2D7-8927-4195-BD2A-6D73CD59A348}" type="pres">
      <dgm:prSet presAssocID="{0B09F30F-147B-4676-8AEA-FD486D7F1A39}" presName="node" presStyleLbl="node1" presStyleIdx="4" presStyleCnt="5">
        <dgm:presLayoutVars>
          <dgm:bulletEnabled val="1"/>
        </dgm:presLayoutVars>
      </dgm:prSet>
      <dgm:spPr/>
    </dgm:pt>
  </dgm:ptLst>
  <dgm:cxnLst>
    <dgm:cxn modelId="{4D01F40B-16BB-491A-93F5-6D0E7752B656}" type="presOf" srcId="{0B09F30F-147B-4676-8AEA-FD486D7F1A39}" destId="{0A2AC2D7-8927-4195-BD2A-6D73CD59A348}" srcOrd="0" destOrd="0" presId="urn:microsoft.com/office/officeart/2005/8/layout/default"/>
    <dgm:cxn modelId="{89D94E12-2C92-4022-A14B-BE5379E1491D}" type="presOf" srcId="{A614FA5F-D07D-4353-A852-5AE57CCD5A84}" destId="{442B494D-0A7A-4051-B268-3CE53884A92E}" srcOrd="0" destOrd="0" presId="urn:microsoft.com/office/officeart/2005/8/layout/default"/>
    <dgm:cxn modelId="{0E65A569-4D3F-4DB8-9DCF-F5A14BF6A37D}" type="presOf" srcId="{BAB40840-4D72-423E-8F6A-3644EB0F05BF}" destId="{73DC1627-D28D-44C1-9470-23649E6B6F3D}" srcOrd="0" destOrd="0" presId="urn:microsoft.com/office/officeart/2005/8/layout/default"/>
    <dgm:cxn modelId="{D64DB14D-0C83-4419-872F-ACF6C49D85D8}" srcId="{11BB3807-8FFB-4DA9-A3BA-9D87E4CDC298}" destId="{ED85F97C-461D-4A21-A460-04974E6842D5}" srcOrd="3" destOrd="0" parTransId="{21122173-F1AC-4703-BF70-1300B2C569F1}" sibTransId="{C3F9C4A7-3D05-48C3-8D57-984B6F24C288}"/>
    <dgm:cxn modelId="{F3728371-7B06-48CB-AB5A-88E71A92D7DA}" srcId="{11BB3807-8FFB-4DA9-A3BA-9D87E4CDC298}" destId="{A614FA5F-D07D-4353-A852-5AE57CCD5A84}" srcOrd="1" destOrd="0" parTransId="{A6083D4D-367D-4405-824A-4CC3CF181000}" sibTransId="{5965A5EF-C0B2-433C-A888-012E98612F9B}"/>
    <dgm:cxn modelId="{4CB4BC8D-DE31-4731-B79D-EC7206C1B04C}" type="presOf" srcId="{ED85F97C-461D-4A21-A460-04974E6842D5}" destId="{3366ACF7-1FA3-45BE-9A99-72014089632C}" srcOrd="0" destOrd="0" presId="urn:microsoft.com/office/officeart/2005/8/layout/default"/>
    <dgm:cxn modelId="{E6D19291-D55E-43F7-9661-C274ADA53FCC}" type="presOf" srcId="{11BB3807-8FFB-4DA9-A3BA-9D87E4CDC298}" destId="{55374E17-5BF9-4EBB-8BF4-B64639D32E43}" srcOrd="0" destOrd="0" presId="urn:microsoft.com/office/officeart/2005/8/layout/default"/>
    <dgm:cxn modelId="{F05D5895-FB6E-45A1-ACD0-F14BFB6D9834}" srcId="{11BB3807-8FFB-4DA9-A3BA-9D87E4CDC298}" destId="{0B09F30F-147B-4676-8AEA-FD486D7F1A39}" srcOrd="4" destOrd="0" parTransId="{CF9BC013-F01C-4D3B-B57D-81D5424C67C7}" sibTransId="{17D42299-6938-4A23-8CB1-BA76E0683B50}"/>
    <dgm:cxn modelId="{0C3B3FAC-7351-4DEC-9E17-DB010BF58BFE}" srcId="{11BB3807-8FFB-4DA9-A3BA-9D87E4CDC298}" destId="{BAB40840-4D72-423E-8F6A-3644EB0F05BF}" srcOrd="2" destOrd="0" parTransId="{5E9702A3-E8D3-47EA-B88F-B5B1CF4A1B12}" sibTransId="{C618D0D5-FB46-464E-A02A-F6BF67A16DB2}"/>
    <dgm:cxn modelId="{B15721B1-4FE8-499B-8C52-FF915D48A869}" type="presOf" srcId="{0210AF56-59F1-4E92-A500-E1491BE3E5F1}" destId="{24028CA8-35E3-4F6A-96FB-31DDC201A207}" srcOrd="0" destOrd="0" presId="urn:microsoft.com/office/officeart/2005/8/layout/default"/>
    <dgm:cxn modelId="{0D1322BB-E37E-4D6E-9101-3F48136AC99B}" srcId="{11BB3807-8FFB-4DA9-A3BA-9D87E4CDC298}" destId="{0210AF56-59F1-4E92-A500-E1491BE3E5F1}" srcOrd="0" destOrd="0" parTransId="{939BB5B8-1CEC-4DBA-9C60-F3BE08A0E062}" sibTransId="{6AE5932E-BA33-451A-BED5-EE10D8732C58}"/>
    <dgm:cxn modelId="{2BB86415-61B3-471C-8A91-717D4C074D5A}" type="presParOf" srcId="{55374E17-5BF9-4EBB-8BF4-B64639D32E43}" destId="{24028CA8-35E3-4F6A-96FB-31DDC201A207}" srcOrd="0" destOrd="0" presId="urn:microsoft.com/office/officeart/2005/8/layout/default"/>
    <dgm:cxn modelId="{22E4F729-BBF7-4E35-8D1C-6E2E06F5A3CF}" type="presParOf" srcId="{55374E17-5BF9-4EBB-8BF4-B64639D32E43}" destId="{D37E480D-9ABA-493E-A2D1-FEC221495FAD}" srcOrd="1" destOrd="0" presId="urn:microsoft.com/office/officeart/2005/8/layout/default"/>
    <dgm:cxn modelId="{1FA0F450-F868-4D27-A6E5-E4C53F8769C1}" type="presParOf" srcId="{55374E17-5BF9-4EBB-8BF4-B64639D32E43}" destId="{442B494D-0A7A-4051-B268-3CE53884A92E}" srcOrd="2" destOrd="0" presId="urn:microsoft.com/office/officeart/2005/8/layout/default"/>
    <dgm:cxn modelId="{A69E1522-BD6B-4AA0-881A-E88795F1B6DA}" type="presParOf" srcId="{55374E17-5BF9-4EBB-8BF4-B64639D32E43}" destId="{932EB4A7-84BA-4A46-838A-518551BE05AB}" srcOrd="3" destOrd="0" presId="urn:microsoft.com/office/officeart/2005/8/layout/default"/>
    <dgm:cxn modelId="{B3EA0DD9-98D7-45D3-895D-FD252786804A}" type="presParOf" srcId="{55374E17-5BF9-4EBB-8BF4-B64639D32E43}" destId="{73DC1627-D28D-44C1-9470-23649E6B6F3D}" srcOrd="4" destOrd="0" presId="urn:microsoft.com/office/officeart/2005/8/layout/default"/>
    <dgm:cxn modelId="{D32635D6-BB9F-490E-9D95-532307F9DFB2}" type="presParOf" srcId="{55374E17-5BF9-4EBB-8BF4-B64639D32E43}" destId="{409F70CB-7F4B-4B94-B16B-BA7D1408F932}" srcOrd="5" destOrd="0" presId="urn:microsoft.com/office/officeart/2005/8/layout/default"/>
    <dgm:cxn modelId="{40DCE9A9-20A8-4A76-88A4-8F94803B9176}" type="presParOf" srcId="{55374E17-5BF9-4EBB-8BF4-B64639D32E43}" destId="{3366ACF7-1FA3-45BE-9A99-72014089632C}" srcOrd="6" destOrd="0" presId="urn:microsoft.com/office/officeart/2005/8/layout/default"/>
    <dgm:cxn modelId="{64EDEE6D-FE8F-4F43-867C-51FCB751CBC7}" type="presParOf" srcId="{55374E17-5BF9-4EBB-8BF4-B64639D32E43}" destId="{C83FD1AC-439D-43CE-ADFC-8BCC68A78A11}" srcOrd="7" destOrd="0" presId="urn:microsoft.com/office/officeart/2005/8/layout/default"/>
    <dgm:cxn modelId="{391A5D30-13D2-4ABF-8192-CA0CA35CDECC}" type="presParOf" srcId="{55374E17-5BF9-4EBB-8BF4-B64639D32E43}" destId="{0A2AC2D7-8927-4195-BD2A-6D73CD59A348}" srcOrd="8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8BB36675-7359-4AB7-8DB3-31510178EECC}" type="doc">
      <dgm:prSet loTypeId="urn:microsoft.com/office/officeart/2008/layout/PictureStrips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pPr rtl="1"/>
          <a:endParaRPr lang="he-IL"/>
        </a:p>
      </dgm:t>
    </dgm:pt>
    <dgm:pt modelId="{8BCE2CF5-06CE-4ED2-BA1A-D6F2E8DC6D7B}">
      <dgm:prSet phldrT="[טקסט]"/>
      <dgm:spPr/>
      <dgm:t>
        <a:bodyPr/>
        <a:lstStyle/>
        <a:p>
          <a:pPr rtl="1"/>
          <a:r>
            <a:rPr lang="he-IL" dirty="0"/>
            <a:t>רש"י סנהדרין נח/ב, שלא כדרכה (למה אסור לבן נח לשמש שלא כדרכה) אין כאן דבק, </a:t>
          </a:r>
          <a:r>
            <a:rPr lang="he-IL" b="1" dirty="0"/>
            <a:t>שמתוך שאינה נהנית בדבר אינה נדבקת עימו</a:t>
          </a:r>
          <a:r>
            <a:rPr lang="he-IL" dirty="0"/>
            <a:t>. </a:t>
          </a:r>
        </a:p>
      </dgm:t>
    </dgm:pt>
    <dgm:pt modelId="{E0719878-F19C-4BAE-8A76-59E7FEEEA8F0}" type="parTrans" cxnId="{1817C575-7D01-4266-BDA1-284A68456774}">
      <dgm:prSet/>
      <dgm:spPr/>
      <dgm:t>
        <a:bodyPr/>
        <a:lstStyle/>
        <a:p>
          <a:pPr rtl="1"/>
          <a:endParaRPr lang="he-IL"/>
        </a:p>
      </dgm:t>
    </dgm:pt>
    <dgm:pt modelId="{7374BEB0-4E24-49C3-AAAB-BCA685BAC0BE}" type="sibTrans" cxnId="{1817C575-7D01-4266-BDA1-284A68456774}">
      <dgm:prSet/>
      <dgm:spPr/>
      <dgm:t>
        <a:bodyPr/>
        <a:lstStyle/>
        <a:p>
          <a:pPr rtl="1"/>
          <a:endParaRPr lang="he-IL"/>
        </a:p>
      </dgm:t>
    </dgm:pt>
    <dgm:pt modelId="{FDEFD000-F969-4977-956C-4AE03C34CAA7}">
      <dgm:prSet phldrT="[טקסט]"/>
      <dgm:spPr/>
      <dgm:t>
        <a:bodyPr/>
        <a:lstStyle/>
        <a:p>
          <a:pPr rtl="1"/>
          <a:r>
            <a:rPr lang="he-IL" dirty="0"/>
            <a:t>כתב </a:t>
          </a:r>
          <a:r>
            <a:rPr lang="he-IL" dirty="0" err="1"/>
            <a:t>הרמב</a:t>
          </a:r>
          <a:r>
            <a:rPr lang="he-IL" dirty="0"/>
            <a:t>''ם (ספר המצוות: מצווה ג'): "</a:t>
          </a:r>
          <a:r>
            <a:rPr lang="he-IL" dirty="0" err="1"/>
            <a:t>שצונו</a:t>
          </a:r>
          <a:r>
            <a:rPr lang="he-IL" dirty="0"/>
            <a:t> באהבתו יתעלה. וזה שנחשוב ונתבונן במצותיו ומאמריו ופעולותיו עד שנשיגהו ו</a:t>
          </a:r>
          <a:r>
            <a:rPr lang="he-IL" b="1" dirty="0"/>
            <a:t>נהנה בהשגתו בתכלית ההנאה</a:t>
          </a:r>
          <a:r>
            <a:rPr lang="en-US" dirty="0"/>
            <a:t>, </a:t>
          </a:r>
          <a:r>
            <a:rPr lang="he-IL" dirty="0"/>
            <a:t>וזאת היא האהבה </a:t>
          </a:r>
          <a:r>
            <a:rPr lang="he-IL" dirty="0" err="1"/>
            <a:t>המחוייבת</a:t>
          </a:r>
          <a:r>
            <a:rPr lang="he-IL" dirty="0"/>
            <a:t>". כאשר האדם נהנה מהדברים הוא יכול להגיע לאהבה, היות והוא </a:t>
          </a:r>
          <a:r>
            <a:rPr lang="he-IL" b="1" dirty="0"/>
            <a:t>אוהב את נותן ההנאה</a:t>
          </a:r>
          <a:r>
            <a:rPr lang="en-US" b="1" dirty="0"/>
            <a:t>.</a:t>
          </a:r>
          <a:endParaRPr lang="he-IL" dirty="0"/>
        </a:p>
      </dgm:t>
    </dgm:pt>
    <dgm:pt modelId="{3347ED3A-23D9-4206-BF11-17CF4C10A9B1}" type="parTrans" cxnId="{FA9209B2-FD73-4AD7-93A5-1D19A344DEEB}">
      <dgm:prSet/>
      <dgm:spPr/>
      <dgm:t>
        <a:bodyPr/>
        <a:lstStyle/>
        <a:p>
          <a:pPr rtl="1"/>
          <a:endParaRPr lang="he-IL"/>
        </a:p>
      </dgm:t>
    </dgm:pt>
    <dgm:pt modelId="{F4FDB75A-DEB1-47CD-ACDE-D9E0A67AA421}" type="sibTrans" cxnId="{FA9209B2-FD73-4AD7-93A5-1D19A344DEEB}">
      <dgm:prSet/>
      <dgm:spPr/>
      <dgm:t>
        <a:bodyPr/>
        <a:lstStyle/>
        <a:p>
          <a:pPr rtl="1"/>
          <a:endParaRPr lang="he-IL"/>
        </a:p>
      </dgm:t>
    </dgm:pt>
    <dgm:pt modelId="{C68D5565-E121-4C4F-ADC5-E0E54E40AE47}">
      <dgm:prSet phldrT="[טקסט]"/>
      <dgm:spPr/>
      <dgm:t>
        <a:bodyPr/>
        <a:lstStyle/>
        <a:p>
          <a:pPr algn="just" rtl="1"/>
          <a:r>
            <a:rPr lang="he-IL" b="1" i="0" dirty="0"/>
            <a:t>ואדרבא כי זה היא עיקר מצות לימוד התורה להיות שש ושמח ומתענג בלימודו ואז דברי תורה </a:t>
          </a:r>
          <a:r>
            <a:rPr lang="he-IL" b="1" i="0" dirty="0" err="1"/>
            <a:t>נבלעין</a:t>
          </a:r>
          <a:r>
            <a:rPr lang="he-IL" b="1" i="0" dirty="0"/>
            <a:t> בדמו. ומאחר שנהנה מדברי תורה הוא נעשה דבוק לתורה.</a:t>
          </a:r>
          <a:r>
            <a:rPr lang="he-IL" b="0" i="0" dirty="0"/>
            <a:t> </a:t>
          </a:r>
        </a:p>
        <a:p>
          <a:pPr algn="ctr" rtl="1"/>
          <a:r>
            <a:rPr lang="he-IL" b="0" i="0" dirty="0"/>
            <a:t>אגלי טל</a:t>
          </a:r>
          <a:endParaRPr lang="he-IL" dirty="0"/>
        </a:p>
      </dgm:t>
    </dgm:pt>
    <dgm:pt modelId="{81BECE04-5A57-4DD3-B45C-BD8B20AC3C8B}" type="parTrans" cxnId="{C49420A0-30DA-491E-9A89-FB9FCF3FA347}">
      <dgm:prSet/>
      <dgm:spPr/>
      <dgm:t>
        <a:bodyPr/>
        <a:lstStyle/>
        <a:p>
          <a:pPr rtl="1"/>
          <a:endParaRPr lang="he-IL"/>
        </a:p>
      </dgm:t>
    </dgm:pt>
    <dgm:pt modelId="{84584897-C04B-483F-BE82-82D1146F6001}" type="sibTrans" cxnId="{C49420A0-30DA-491E-9A89-FB9FCF3FA347}">
      <dgm:prSet/>
      <dgm:spPr/>
      <dgm:t>
        <a:bodyPr/>
        <a:lstStyle/>
        <a:p>
          <a:pPr rtl="1"/>
          <a:endParaRPr lang="he-IL"/>
        </a:p>
      </dgm:t>
    </dgm:pt>
    <dgm:pt modelId="{F750DD81-D53C-4623-8783-203819EC6E60}" type="pres">
      <dgm:prSet presAssocID="{8BB36675-7359-4AB7-8DB3-31510178EECC}" presName="Name0" presStyleCnt="0">
        <dgm:presLayoutVars>
          <dgm:dir/>
          <dgm:resizeHandles val="exact"/>
        </dgm:presLayoutVars>
      </dgm:prSet>
      <dgm:spPr/>
    </dgm:pt>
    <dgm:pt modelId="{55113BA0-9958-41E0-AA10-352E8C5600E0}" type="pres">
      <dgm:prSet presAssocID="{8BCE2CF5-06CE-4ED2-BA1A-D6F2E8DC6D7B}" presName="composite" presStyleCnt="0"/>
      <dgm:spPr/>
    </dgm:pt>
    <dgm:pt modelId="{106F0B9B-72B0-4353-9872-8C1D97E7CBF3}" type="pres">
      <dgm:prSet presAssocID="{8BCE2CF5-06CE-4ED2-BA1A-D6F2E8DC6D7B}" presName="rect1" presStyleLbl="trAlignAcc1" presStyleIdx="0" presStyleCnt="3">
        <dgm:presLayoutVars>
          <dgm:bulletEnabled val="1"/>
        </dgm:presLayoutVars>
      </dgm:prSet>
      <dgm:spPr/>
    </dgm:pt>
    <dgm:pt modelId="{A994C044-26B0-47C7-BE1A-E70684C7B821}" type="pres">
      <dgm:prSet presAssocID="{8BCE2CF5-06CE-4ED2-BA1A-D6F2E8DC6D7B}" presName="rect2" presStyleLbl="fgImgPlace1" presStyleIdx="0" presStyleCnt="3"/>
      <dgm:spPr/>
    </dgm:pt>
    <dgm:pt modelId="{9F938077-2FDF-4EC2-AE7C-78E85A93DEBF}" type="pres">
      <dgm:prSet presAssocID="{7374BEB0-4E24-49C3-AAAB-BCA685BAC0BE}" presName="sibTrans" presStyleCnt="0"/>
      <dgm:spPr/>
    </dgm:pt>
    <dgm:pt modelId="{A1857177-4B7F-4B73-9F68-E7F67A8D1A42}" type="pres">
      <dgm:prSet presAssocID="{FDEFD000-F969-4977-956C-4AE03C34CAA7}" presName="composite" presStyleCnt="0"/>
      <dgm:spPr/>
    </dgm:pt>
    <dgm:pt modelId="{05EBE189-9EAB-45D2-A047-3F40DE8017A5}" type="pres">
      <dgm:prSet presAssocID="{FDEFD000-F969-4977-956C-4AE03C34CAA7}" presName="rect1" presStyleLbl="trAlignAcc1" presStyleIdx="1" presStyleCnt="3">
        <dgm:presLayoutVars>
          <dgm:bulletEnabled val="1"/>
        </dgm:presLayoutVars>
      </dgm:prSet>
      <dgm:spPr/>
    </dgm:pt>
    <dgm:pt modelId="{888736F8-BEBC-4682-AF62-4E066F3D2C39}" type="pres">
      <dgm:prSet presAssocID="{FDEFD000-F969-4977-956C-4AE03C34CAA7}" presName="rect2" presStyleLbl="fgImgPlace1" presStyleIdx="1" presStyleCnt="3"/>
      <dgm:spPr/>
    </dgm:pt>
    <dgm:pt modelId="{A0E9CE97-806B-4656-83B4-110966A2EB6D}" type="pres">
      <dgm:prSet presAssocID="{F4FDB75A-DEB1-47CD-ACDE-D9E0A67AA421}" presName="sibTrans" presStyleCnt="0"/>
      <dgm:spPr/>
    </dgm:pt>
    <dgm:pt modelId="{8478E116-8573-4DEB-9AC3-87EA8327898B}" type="pres">
      <dgm:prSet presAssocID="{C68D5565-E121-4C4F-ADC5-E0E54E40AE47}" presName="composite" presStyleCnt="0"/>
      <dgm:spPr/>
    </dgm:pt>
    <dgm:pt modelId="{F952010B-5279-4001-AC71-7D16F160E9DB}" type="pres">
      <dgm:prSet presAssocID="{C68D5565-E121-4C4F-ADC5-E0E54E40AE47}" presName="rect1" presStyleLbl="trAlignAcc1" presStyleIdx="2" presStyleCnt="3">
        <dgm:presLayoutVars>
          <dgm:bulletEnabled val="1"/>
        </dgm:presLayoutVars>
      </dgm:prSet>
      <dgm:spPr/>
    </dgm:pt>
    <dgm:pt modelId="{108CB8E9-D930-4800-9AED-ABE2AF688CFE}" type="pres">
      <dgm:prSet presAssocID="{C68D5565-E121-4C4F-ADC5-E0E54E40AE47}" presName="rect2" presStyleLbl="fgImgPlace1" presStyleIdx="2" presStyleCnt="3"/>
      <dgm:spPr/>
    </dgm:pt>
  </dgm:ptLst>
  <dgm:cxnLst>
    <dgm:cxn modelId="{5943F106-7227-4D5F-8A68-71A0BA2BD2BC}" type="presOf" srcId="{FDEFD000-F969-4977-956C-4AE03C34CAA7}" destId="{05EBE189-9EAB-45D2-A047-3F40DE8017A5}" srcOrd="0" destOrd="0" presId="urn:microsoft.com/office/officeart/2008/layout/PictureStrips"/>
    <dgm:cxn modelId="{40031223-31D0-4663-838E-93A3BB5FE15C}" type="presOf" srcId="{8BB36675-7359-4AB7-8DB3-31510178EECC}" destId="{F750DD81-D53C-4623-8783-203819EC6E60}" srcOrd="0" destOrd="0" presId="urn:microsoft.com/office/officeart/2008/layout/PictureStrips"/>
    <dgm:cxn modelId="{AE7C3575-8376-4672-B177-6CE6C67A71E5}" type="presOf" srcId="{8BCE2CF5-06CE-4ED2-BA1A-D6F2E8DC6D7B}" destId="{106F0B9B-72B0-4353-9872-8C1D97E7CBF3}" srcOrd="0" destOrd="0" presId="urn:microsoft.com/office/officeart/2008/layout/PictureStrips"/>
    <dgm:cxn modelId="{1817C575-7D01-4266-BDA1-284A68456774}" srcId="{8BB36675-7359-4AB7-8DB3-31510178EECC}" destId="{8BCE2CF5-06CE-4ED2-BA1A-D6F2E8DC6D7B}" srcOrd="0" destOrd="0" parTransId="{E0719878-F19C-4BAE-8A76-59E7FEEEA8F0}" sibTransId="{7374BEB0-4E24-49C3-AAAB-BCA685BAC0BE}"/>
    <dgm:cxn modelId="{CBFFAB9A-7221-414F-9C20-403F65C6E019}" type="presOf" srcId="{C68D5565-E121-4C4F-ADC5-E0E54E40AE47}" destId="{F952010B-5279-4001-AC71-7D16F160E9DB}" srcOrd="0" destOrd="0" presId="urn:microsoft.com/office/officeart/2008/layout/PictureStrips"/>
    <dgm:cxn modelId="{C49420A0-30DA-491E-9A89-FB9FCF3FA347}" srcId="{8BB36675-7359-4AB7-8DB3-31510178EECC}" destId="{C68D5565-E121-4C4F-ADC5-E0E54E40AE47}" srcOrd="2" destOrd="0" parTransId="{81BECE04-5A57-4DD3-B45C-BD8B20AC3C8B}" sibTransId="{84584897-C04B-483F-BE82-82D1146F6001}"/>
    <dgm:cxn modelId="{FA9209B2-FD73-4AD7-93A5-1D19A344DEEB}" srcId="{8BB36675-7359-4AB7-8DB3-31510178EECC}" destId="{FDEFD000-F969-4977-956C-4AE03C34CAA7}" srcOrd="1" destOrd="0" parTransId="{3347ED3A-23D9-4206-BF11-17CF4C10A9B1}" sibTransId="{F4FDB75A-DEB1-47CD-ACDE-D9E0A67AA421}"/>
    <dgm:cxn modelId="{D2DDF199-65B2-42F6-9376-67AC923799B2}" type="presParOf" srcId="{F750DD81-D53C-4623-8783-203819EC6E60}" destId="{55113BA0-9958-41E0-AA10-352E8C5600E0}" srcOrd="0" destOrd="0" presId="urn:microsoft.com/office/officeart/2008/layout/PictureStrips"/>
    <dgm:cxn modelId="{526D3D36-5A46-4D31-A97A-6EA234798D37}" type="presParOf" srcId="{55113BA0-9958-41E0-AA10-352E8C5600E0}" destId="{106F0B9B-72B0-4353-9872-8C1D97E7CBF3}" srcOrd="0" destOrd="0" presId="urn:microsoft.com/office/officeart/2008/layout/PictureStrips"/>
    <dgm:cxn modelId="{C4DE60F7-6357-4F62-BCCA-352FFC0D70F9}" type="presParOf" srcId="{55113BA0-9958-41E0-AA10-352E8C5600E0}" destId="{A994C044-26B0-47C7-BE1A-E70684C7B821}" srcOrd="1" destOrd="0" presId="urn:microsoft.com/office/officeart/2008/layout/PictureStrips"/>
    <dgm:cxn modelId="{834BF5E5-69BC-4247-8B0F-D806907291F6}" type="presParOf" srcId="{F750DD81-D53C-4623-8783-203819EC6E60}" destId="{9F938077-2FDF-4EC2-AE7C-78E85A93DEBF}" srcOrd="1" destOrd="0" presId="urn:microsoft.com/office/officeart/2008/layout/PictureStrips"/>
    <dgm:cxn modelId="{227F4DD2-F2C6-48D8-9962-A6267A3B608F}" type="presParOf" srcId="{F750DD81-D53C-4623-8783-203819EC6E60}" destId="{A1857177-4B7F-4B73-9F68-E7F67A8D1A42}" srcOrd="2" destOrd="0" presId="urn:microsoft.com/office/officeart/2008/layout/PictureStrips"/>
    <dgm:cxn modelId="{D7DA8518-ABAB-4744-AEE7-37A622DC4912}" type="presParOf" srcId="{A1857177-4B7F-4B73-9F68-E7F67A8D1A42}" destId="{05EBE189-9EAB-45D2-A047-3F40DE8017A5}" srcOrd="0" destOrd="0" presId="urn:microsoft.com/office/officeart/2008/layout/PictureStrips"/>
    <dgm:cxn modelId="{AEF13120-659B-4E65-9B02-C7C2CF368BDF}" type="presParOf" srcId="{A1857177-4B7F-4B73-9F68-E7F67A8D1A42}" destId="{888736F8-BEBC-4682-AF62-4E066F3D2C39}" srcOrd="1" destOrd="0" presId="urn:microsoft.com/office/officeart/2008/layout/PictureStrips"/>
    <dgm:cxn modelId="{0B41DD3A-F551-4374-A2A6-0965A25A3551}" type="presParOf" srcId="{F750DD81-D53C-4623-8783-203819EC6E60}" destId="{A0E9CE97-806B-4656-83B4-110966A2EB6D}" srcOrd="3" destOrd="0" presId="urn:microsoft.com/office/officeart/2008/layout/PictureStrips"/>
    <dgm:cxn modelId="{CA40B319-56F1-4455-80EB-DFDFD996050A}" type="presParOf" srcId="{F750DD81-D53C-4623-8783-203819EC6E60}" destId="{8478E116-8573-4DEB-9AC3-87EA8327898B}" srcOrd="4" destOrd="0" presId="urn:microsoft.com/office/officeart/2008/layout/PictureStrips"/>
    <dgm:cxn modelId="{CE1DC716-4E9E-4CCE-95A7-C782BAD47F69}" type="presParOf" srcId="{8478E116-8573-4DEB-9AC3-87EA8327898B}" destId="{F952010B-5279-4001-AC71-7D16F160E9DB}" srcOrd="0" destOrd="0" presId="urn:microsoft.com/office/officeart/2008/layout/PictureStrips"/>
    <dgm:cxn modelId="{86B7EFA9-7963-4B9A-82F2-5C6396F88F99}" type="presParOf" srcId="{8478E116-8573-4DEB-9AC3-87EA8327898B}" destId="{108CB8E9-D930-4800-9AED-ABE2AF688CFE}" srcOrd="1" destOrd="0" presId="urn:microsoft.com/office/officeart/2008/layout/PictureStrip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26C4805A-BA7E-411C-AE24-021C2C30FD0F}" type="doc">
      <dgm:prSet loTypeId="urn:microsoft.com/office/officeart/2008/layout/VerticalAccent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pPr rtl="1"/>
          <a:endParaRPr lang="he-IL"/>
        </a:p>
      </dgm:t>
    </dgm:pt>
    <dgm:pt modelId="{B8456E1E-ADF7-4933-8725-24514B71F592}">
      <dgm:prSet phldrT="[טקסט]" phldr="1"/>
      <dgm:spPr/>
      <dgm:t>
        <a:bodyPr/>
        <a:lstStyle/>
        <a:p>
          <a:pPr rtl="1"/>
          <a:endParaRPr lang="he-IL" dirty="0"/>
        </a:p>
      </dgm:t>
    </dgm:pt>
    <dgm:pt modelId="{2E2E8A8F-CCC0-48DE-8A4A-EB76BFDAC680}" type="parTrans" cxnId="{1DD03881-8C1E-4850-8B72-8F81E20DDC36}">
      <dgm:prSet/>
      <dgm:spPr/>
      <dgm:t>
        <a:bodyPr/>
        <a:lstStyle/>
        <a:p>
          <a:pPr rtl="1"/>
          <a:endParaRPr lang="he-IL"/>
        </a:p>
      </dgm:t>
    </dgm:pt>
    <dgm:pt modelId="{5135A3FE-94C2-4024-A08F-87881E2C122A}" type="sibTrans" cxnId="{1DD03881-8C1E-4850-8B72-8F81E20DDC36}">
      <dgm:prSet/>
      <dgm:spPr/>
      <dgm:t>
        <a:bodyPr/>
        <a:lstStyle/>
        <a:p>
          <a:pPr rtl="1"/>
          <a:endParaRPr lang="he-IL"/>
        </a:p>
      </dgm:t>
    </dgm:pt>
    <dgm:pt modelId="{1F935DEE-A8AE-44D6-BB88-259CE77B7E53}">
      <dgm:prSet phldrT="[טקסט]"/>
      <dgm:spPr/>
      <dgm:t>
        <a:bodyPr/>
        <a:lstStyle/>
        <a:p>
          <a:pPr rtl="1"/>
          <a:r>
            <a:rPr lang="he-IL" dirty="0"/>
            <a:t>א</a:t>
          </a:r>
        </a:p>
      </dgm:t>
    </dgm:pt>
    <dgm:pt modelId="{6C23B263-97BA-4E39-B822-69AF8DA04F97}" type="parTrans" cxnId="{7B95446E-BC7C-42EA-9BBC-5226360AD8EC}">
      <dgm:prSet/>
      <dgm:spPr/>
      <dgm:t>
        <a:bodyPr/>
        <a:lstStyle/>
        <a:p>
          <a:pPr rtl="1"/>
          <a:endParaRPr lang="he-IL"/>
        </a:p>
      </dgm:t>
    </dgm:pt>
    <dgm:pt modelId="{65232DBA-67D4-4F68-8125-94162940C6E9}" type="sibTrans" cxnId="{7B95446E-BC7C-42EA-9BBC-5226360AD8EC}">
      <dgm:prSet/>
      <dgm:spPr/>
      <dgm:t>
        <a:bodyPr/>
        <a:lstStyle/>
        <a:p>
          <a:pPr rtl="1"/>
          <a:endParaRPr lang="he-IL"/>
        </a:p>
      </dgm:t>
    </dgm:pt>
    <dgm:pt modelId="{F54CBE78-9C99-4B00-A34C-3734FF69AEAD}">
      <dgm:prSet phldrT="[טקסט]" phldr="1"/>
      <dgm:spPr/>
      <dgm:t>
        <a:bodyPr/>
        <a:lstStyle/>
        <a:p>
          <a:pPr rtl="1"/>
          <a:endParaRPr lang="he-IL" dirty="0"/>
        </a:p>
      </dgm:t>
    </dgm:pt>
    <dgm:pt modelId="{1C0E695D-5E11-4163-8F0B-6D86BE55266C}" type="parTrans" cxnId="{52A998D1-4A97-4CBE-8093-3967E2BF2D31}">
      <dgm:prSet/>
      <dgm:spPr/>
      <dgm:t>
        <a:bodyPr/>
        <a:lstStyle/>
        <a:p>
          <a:pPr rtl="1"/>
          <a:endParaRPr lang="he-IL"/>
        </a:p>
      </dgm:t>
    </dgm:pt>
    <dgm:pt modelId="{A40EE659-DC54-42C0-91D6-F0CA8CE44A07}" type="sibTrans" cxnId="{52A998D1-4A97-4CBE-8093-3967E2BF2D31}">
      <dgm:prSet/>
      <dgm:spPr/>
      <dgm:t>
        <a:bodyPr/>
        <a:lstStyle/>
        <a:p>
          <a:pPr rtl="1"/>
          <a:endParaRPr lang="he-IL"/>
        </a:p>
      </dgm:t>
    </dgm:pt>
    <dgm:pt modelId="{5C2245C3-15EB-4D03-AA01-E68BB1F3D23A}">
      <dgm:prSet phldrT="[טקסט]"/>
      <dgm:spPr/>
      <dgm:t>
        <a:bodyPr/>
        <a:lstStyle/>
        <a:p>
          <a:pPr rtl="1"/>
          <a:r>
            <a:rPr lang="he-IL" dirty="0"/>
            <a:t>ב</a:t>
          </a:r>
        </a:p>
      </dgm:t>
    </dgm:pt>
    <dgm:pt modelId="{83135E89-0990-4BBD-8BBD-5EA23652FE58}" type="parTrans" cxnId="{F01D7799-00FE-4750-B63A-6B54B506B420}">
      <dgm:prSet/>
      <dgm:spPr/>
      <dgm:t>
        <a:bodyPr/>
        <a:lstStyle/>
        <a:p>
          <a:pPr rtl="1"/>
          <a:endParaRPr lang="he-IL"/>
        </a:p>
      </dgm:t>
    </dgm:pt>
    <dgm:pt modelId="{4EE761E4-88DD-43C7-852E-589CE33FDA70}" type="sibTrans" cxnId="{F01D7799-00FE-4750-B63A-6B54B506B420}">
      <dgm:prSet/>
      <dgm:spPr/>
      <dgm:t>
        <a:bodyPr/>
        <a:lstStyle/>
        <a:p>
          <a:pPr rtl="1"/>
          <a:endParaRPr lang="he-IL"/>
        </a:p>
      </dgm:t>
    </dgm:pt>
    <dgm:pt modelId="{AE00E433-E697-462D-8820-E0A5F5BBC6F8}">
      <dgm:prSet phldrT="[טקסט]" phldr="1"/>
      <dgm:spPr/>
      <dgm:t>
        <a:bodyPr/>
        <a:lstStyle/>
        <a:p>
          <a:pPr rtl="1"/>
          <a:endParaRPr lang="he-IL"/>
        </a:p>
      </dgm:t>
    </dgm:pt>
    <dgm:pt modelId="{5FB2A93E-B892-488C-8948-CA73A9243CFD}" type="parTrans" cxnId="{63F2D60A-BC6B-459B-952E-23B701C51097}">
      <dgm:prSet/>
      <dgm:spPr/>
      <dgm:t>
        <a:bodyPr/>
        <a:lstStyle/>
        <a:p>
          <a:pPr rtl="1"/>
          <a:endParaRPr lang="he-IL"/>
        </a:p>
      </dgm:t>
    </dgm:pt>
    <dgm:pt modelId="{9A73987B-618A-433B-BC06-D9CF08318125}" type="sibTrans" cxnId="{63F2D60A-BC6B-459B-952E-23B701C51097}">
      <dgm:prSet/>
      <dgm:spPr/>
      <dgm:t>
        <a:bodyPr/>
        <a:lstStyle/>
        <a:p>
          <a:pPr rtl="1"/>
          <a:endParaRPr lang="he-IL"/>
        </a:p>
      </dgm:t>
    </dgm:pt>
    <dgm:pt modelId="{958F55C4-9B42-4398-BC21-EEE3BEF9147F}">
      <dgm:prSet phldrT="[טקסט]"/>
      <dgm:spPr/>
      <dgm:t>
        <a:bodyPr/>
        <a:lstStyle/>
        <a:p>
          <a:pPr rtl="1"/>
          <a:r>
            <a:rPr lang="he-IL" dirty="0"/>
            <a:t>ג</a:t>
          </a:r>
        </a:p>
      </dgm:t>
    </dgm:pt>
    <dgm:pt modelId="{C91894D4-41C2-4553-BFBC-B727916AC03E}" type="parTrans" cxnId="{89091171-9669-46A0-A4B2-6D7677FC3E07}">
      <dgm:prSet/>
      <dgm:spPr/>
      <dgm:t>
        <a:bodyPr/>
        <a:lstStyle/>
        <a:p>
          <a:pPr rtl="1"/>
          <a:endParaRPr lang="he-IL"/>
        </a:p>
      </dgm:t>
    </dgm:pt>
    <dgm:pt modelId="{0CFFDC06-64E9-4F98-ADD9-328C9C67A017}" type="sibTrans" cxnId="{89091171-9669-46A0-A4B2-6D7677FC3E07}">
      <dgm:prSet/>
      <dgm:spPr/>
      <dgm:t>
        <a:bodyPr/>
        <a:lstStyle/>
        <a:p>
          <a:pPr rtl="1"/>
          <a:endParaRPr lang="he-IL"/>
        </a:p>
      </dgm:t>
    </dgm:pt>
    <dgm:pt modelId="{AE2BF31D-A205-4B89-BEDD-EC8D31BC53BA}" type="pres">
      <dgm:prSet presAssocID="{26C4805A-BA7E-411C-AE24-021C2C30FD0F}" presName="Name0" presStyleCnt="0">
        <dgm:presLayoutVars>
          <dgm:chMax/>
          <dgm:chPref/>
          <dgm:dir/>
        </dgm:presLayoutVars>
      </dgm:prSet>
      <dgm:spPr/>
    </dgm:pt>
    <dgm:pt modelId="{8214906F-FB63-4864-93F1-3A299431E8DC}" type="pres">
      <dgm:prSet presAssocID="{B8456E1E-ADF7-4933-8725-24514B71F592}" presName="parenttextcomposite" presStyleCnt="0"/>
      <dgm:spPr/>
    </dgm:pt>
    <dgm:pt modelId="{6EE83AFC-6BB7-41F8-B651-7153FAEDEEB6}" type="pres">
      <dgm:prSet presAssocID="{B8456E1E-ADF7-4933-8725-24514B71F592}" presName="parenttext" presStyleLbl="revTx" presStyleIdx="0" presStyleCnt="3">
        <dgm:presLayoutVars>
          <dgm:chMax/>
          <dgm:chPref val="2"/>
          <dgm:bulletEnabled val="1"/>
        </dgm:presLayoutVars>
      </dgm:prSet>
      <dgm:spPr/>
    </dgm:pt>
    <dgm:pt modelId="{701AAF51-28C6-415E-B6FE-793380FA7030}" type="pres">
      <dgm:prSet presAssocID="{B8456E1E-ADF7-4933-8725-24514B71F592}" presName="composite" presStyleCnt="0"/>
      <dgm:spPr/>
    </dgm:pt>
    <dgm:pt modelId="{DC54D7AC-BB62-45A0-8A8A-4FE61719EC00}" type="pres">
      <dgm:prSet presAssocID="{B8456E1E-ADF7-4933-8725-24514B71F592}" presName="chevron1" presStyleLbl="alignNode1" presStyleIdx="0" presStyleCnt="21" custLinFactNeighborX="1984" custLinFactNeighborY="2507"/>
      <dgm:spPr/>
    </dgm:pt>
    <dgm:pt modelId="{399B74BA-C1AD-4CD6-AAD7-614E45D2A3AC}" type="pres">
      <dgm:prSet presAssocID="{B8456E1E-ADF7-4933-8725-24514B71F592}" presName="chevron2" presStyleLbl="alignNode1" presStyleIdx="1" presStyleCnt="21"/>
      <dgm:spPr/>
    </dgm:pt>
    <dgm:pt modelId="{826CD0CE-1DE0-4F9C-943D-DB5F991AF27E}" type="pres">
      <dgm:prSet presAssocID="{B8456E1E-ADF7-4933-8725-24514B71F592}" presName="chevron3" presStyleLbl="alignNode1" presStyleIdx="2" presStyleCnt="21"/>
      <dgm:spPr/>
    </dgm:pt>
    <dgm:pt modelId="{EDF62A13-C178-4BC8-87FC-E95331910E3D}" type="pres">
      <dgm:prSet presAssocID="{B8456E1E-ADF7-4933-8725-24514B71F592}" presName="chevron4" presStyleLbl="alignNode1" presStyleIdx="3" presStyleCnt="21"/>
      <dgm:spPr/>
    </dgm:pt>
    <dgm:pt modelId="{7C24CF7D-ED34-4C5F-9E9D-00008F643098}" type="pres">
      <dgm:prSet presAssocID="{B8456E1E-ADF7-4933-8725-24514B71F592}" presName="chevron5" presStyleLbl="alignNode1" presStyleIdx="4" presStyleCnt="21"/>
      <dgm:spPr/>
    </dgm:pt>
    <dgm:pt modelId="{2BEC2B9D-5D4F-4687-BD63-1DCC3B07650A}" type="pres">
      <dgm:prSet presAssocID="{B8456E1E-ADF7-4933-8725-24514B71F592}" presName="chevron6" presStyleLbl="alignNode1" presStyleIdx="5" presStyleCnt="21"/>
      <dgm:spPr/>
    </dgm:pt>
    <dgm:pt modelId="{147D4D0F-065C-4DB0-BA03-AA0F057ADF0C}" type="pres">
      <dgm:prSet presAssocID="{B8456E1E-ADF7-4933-8725-24514B71F592}" presName="chevron7" presStyleLbl="alignNode1" presStyleIdx="6" presStyleCnt="21"/>
      <dgm:spPr/>
    </dgm:pt>
    <dgm:pt modelId="{1F8EA867-2C3F-4CCA-90AE-080108431122}" type="pres">
      <dgm:prSet presAssocID="{B8456E1E-ADF7-4933-8725-24514B71F592}" presName="childtext" presStyleLbl="solidFgAcc1" presStyleIdx="0" presStyleCnt="3">
        <dgm:presLayoutVars>
          <dgm:chMax/>
          <dgm:chPref val="0"/>
          <dgm:bulletEnabled val="1"/>
        </dgm:presLayoutVars>
      </dgm:prSet>
      <dgm:spPr/>
    </dgm:pt>
    <dgm:pt modelId="{E4C65192-4EB9-499C-983E-2E1D313E39A9}" type="pres">
      <dgm:prSet presAssocID="{5135A3FE-94C2-4024-A08F-87881E2C122A}" presName="sibTrans" presStyleCnt="0"/>
      <dgm:spPr/>
    </dgm:pt>
    <dgm:pt modelId="{AE4A8FE5-F632-44C0-B83F-5D1D836E96AC}" type="pres">
      <dgm:prSet presAssocID="{F54CBE78-9C99-4B00-A34C-3734FF69AEAD}" presName="parenttextcomposite" presStyleCnt="0"/>
      <dgm:spPr/>
    </dgm:pt>
    <dgm:pt modelId="{47BEF911-70E0-44CE-B326-95807C702DE5}" type="pres">
      <dgm:prSet presAssocID="{F54CBE78-9C99-4B00-A34C-3734FF69AEAD}" presName="parenttext" presStyleLbl="revTx" presStyleIdx="1" presStyleCnt="3">
        <dgm:presLayoutVars>
          <dgm:chMax/>
          <dgm:chPref val="2"/>
          <dgm:bulletEnabled val="1"/>
        </dgm:presLayoutVars>
      </dgm:prSet>
      <dgm:spPr/>
    </dgm:pt>
    <dgm:pt modelId="{927F650B-B5B2-4C56-9A58-41302D96ACA7}" type="pres">
      <dgm:prSet presAssocID="{F54CBE78-9C99-4B00-A34C-3734FF69AEAD}" presName="composite" presStyleCnt="0"/>
      <dgm:spPr/>
    </dgm:pt>
    <dgm:pt modelId="{69E0EFAA-2B9C-483D-ABC3-8505827B4E47}" type="pres">
      <dgm:prSet presAssocID="{F54CBE78-9C99-4B00-A34C-3734FF69AEAD}" presName="chevron1" presStyleLbl="alignNode1" presStyleIdx="7" presStyleCnt="21"/>
      <dgm:spPr/>
    </dgm:pt>
    <dgm:pt modelId="{D1C4CC0F-FB51-4343-AF3C-672483666D15}" type="pres">
      <dgm:prSet presAssocID="{F54CBE78-9C99-4B00-A34C-3734FF69AEAD}" presName="chevron2" presStyleLbl="alignNode1" presStyleIdx="8" presStyleCnt="21"/>
      <dgm:spPr/>
    </dgm:pt>
    <dgm:pt modelId="{B195472E-05D7-4255-90CF-2A3912CA05C6}" type="pres">
      <dgm:prSet presAssocID="{F54CBE78-9C99-4B00-A34C-3734FF69AEAD}" presName="chevron3" presStyleLbl="alignNode1" presStyleIdx="9" presStyleCnt="21"/>
      <dgm:spPr/>
    </dgm:pt>
    <dgm:pt modelId="{DCE9CA26-F3F2-4FC9-8485-8ED48F27903E}" type="pres">
      <dgm:prSet presAssocID="{F54CBE78-9C99-4B00-A34C-3734FF69AEAD}" presName="chevron4" presStyleLbl="alignNode1" presStyleIdx="10" presStyleCnt="21"/>
      <dgm:spPr/>
    </dgm:pt>
    <dgm:pt modelId="{FE3CF604-04FC-4A90-B66E-4A7FE0CAFDC5}" type="pres">
      <dgm:prSet presAssocID="{F54CBE78-9C99-4B00-A34C-3734FF69AEAD}" presName="chevron5" presStyleLbl="alignNode1" presStyleIdx="11" presStyleCnt="21"/>
      <dgm:spPr/>
    </dgm:pt>
    <dgm:pt modelId="{5496258C-EC0B-414C-AF20-C2C33433856E}" type="pres">
      <dgm:prSet presAssocID="{F54CBE78-9C99-4B00-A34C-3734FF69AEAD}" presName="chevron6" presStyleLbl="alignNode1" presStyleIdx="12" presStyleCnt="21"/>
      <dgm:spPr/>
    </dgm:pt>
    <dgm:pt modelId="{0E4C51BA-74D2-4FDB-979E-847053FA62F6}" type="pres">
      <dgm:prSet presAssocID="{F54CBE78-9C99-4B00-A34C-3734FF69AEAD}" presName="chevron7" presStyleLbl="alignNode1" presStyleIdx="13" presStyleCnt="21"/>
      <dgm:spPr/>
    </dgm:pt>
    <dgm:pt modelId="{02F66901-EB04-479D-A97F-E42033872A2F}" type="pres">
      <dgm:prSet presAssocID="{F54CBE78-9C99-4B00-A34C-3734FF69AEAD}" presName="childtext" presStyleLbl="solidFgAcc1" presStyleIdx="1" presStyleCnt="3">
        <dgm:presLayoutVars>
          <dgm:chMax/>
          <dgm:chPref val="0"/>
          <dgm:bulletEnabled val="1"/>
        </dgm:presLayoutVars>
      </dgm:prSet>
      <dgm:spPr/>
    </dgm:pt>
    <dgm:pt modelId="{04D079BC-CEF7-4A26-9498-E16DC396B78E}" type="pres">
      <dgm:prSet presAssocID="{A40EE659-DC54-42C0-91D6-F0CA8CE44A07}" presName="sibTrans" presStyleCnt="0"/>
      <dgm:spPr/>
    </dgm:pt>
    <dgm:pt modelId="{D5B861A5-3A54-47D5-A4E9-90AC6CEACBB0}" type="pres">
      <dgm:prSet presAssocID="{AE00E433-E697-462D-8820-E0A5F5BBC6F8}" presName="parenttextcomposite" presStyleCnt="0"/>
      <dgm:spPr/>
    </dgm:pt>
    <dgm:pt modelId="{0581CA10-E377-49AB-99AD-E90ABA57E4BC}" type="pres">
      <dgm:prSet presAssocID="{AE00E433-E697-462D-8820-E0A5F5BBC6F8}" presName="parenttext" presStyleLbl="revTx" presStyleIdx="2" presStyleCnt="3">
        <dgm:presLayoutVars>
          <dgm:chMax/>
          <dgm:chPref val="2"/>
          <dgm:bulletEnabled val="1"/>
        </dgm:presLayoutVars>
      </dgm:prSet>
      <dgm:spPr/>
    </dgm:pt>
    <dgm:pt modelId="{8751FF82-EDF0-4D96-AC00-1663353E3FD8}" type="pres">
      <dgm:prSet presAssocID="{AE00E433-E697-462D-8820-E0A5F5BBC6F8}" presName="composite" presStyleCnt="0"/>
      <dgm:spPr/>
    </dgm:pt>
    <dgm:pt modelId="{FE096235-7BCE-40A5-9F59-F6D92CCB1826}" type="pres">
      <dgm:prSet presAssocID="{AE00E433-E697-462D-8820-E0A5F5BBC6F8}" presName="chevron1" presStyleLbl="alignNode1" presStyleIdx="14" presStyleCnt="21"/>
      <dgm:spPr/>
    </dgm:pt>
    <dgm:pt modelId="{7FDA2BA3-AF53-42AB-A36F-6E606C49FDA6}" type="pres">
      <dgm:prSet presAssocID="{AE00E433-E697-462D-8820-E0A5F5BBC6F8}" presName="chevron2" presStyleLbl="alignNode1" presStyleIdx="15" presStyleCnt="21"/>
      <dgm:spPr/>
    </dgm:pt>
    <dgm:pt modelId="{B1D69028-C6EA-4DC2-94DE-7D7013851DC7}" type="pres">
      <dgm:prSet presAssocID="{AE00E433-E697-462D-8820-E0A5F5BBC6F8}" presName="chevron3" presStyleLbl="alignNode1" presStyleIdx="16" presStyleCnt="21"/>
      <dgm:spPr/>
    </dgm:pt>
    <dgm:pt modelId="{9F8E9D80-C27A-4906-9730-FD77A73988D9}" type="pres">
      <dgm:prSet presAssocID="{AE00E433-E697-462D-8820-E0A5F5BBC6F8}" presName="chevron4" presStyleLbl="alignNode1" presStyleIdx="17" presStyleCnt="21"/>
      <dgm:spPr/>
    </dgm:pt>
    <dgm:pt modelId="{ED26D30C-2BA0-4DD1-A454-77F685E10A87}" type="pres">
      <dgm:prSet presAssocID="{AE00E433-E697-462D-8820-E0A5F5BBC6F8}" presName="chevron5" presStyleLbl="alignNode1" presStyleIdx="18" presStyleCnt="21"/>
      <dgm:spPr/>
    </dgm:pt>
    <dgm:pt modelId="{4A631577-1CF8-4C53-B8F9-284056CE9185}" type="pres">
      <dgm:prSet presAssocID="{AE00E433-E697-462D-8820-E0A5F5BBC6F8}" presName="chevron6" presStyleLbl="alignNode1" presStyleIdx="19" presStyleCnt="21"/>
      <dgm:spPr/>
    </dgm:pt>
    <dgm:pt modelId="{74425542-8D5F-4D3A-AC6D-30E4E878F17A}" type="pres">
      <dgm:prSet presAssocID="{AE00E433-E697-462D-8820-E0A5F5BBC6F8}" presName="chevron7" presStyleLbl="alignNode1" presStyleIdx="20" presStyleCnt="21"/>
      <dgm:spPr/>
    </dgm:pt>
    <dgm:pt modelId="{6394A8E2-95F1-4C14-95BD-0ED17E7F83E0}" type="pres">
      <dgm:prSet presAssocID="{AE00E433-E697-462D-8820-E0A5F5BBC6F8}" presName="childtext" presStyleLbl="solidFgAcc1" presStyleIdx="2" presStyleCnt="3">
        <dgm:presLayoutVars>
          <dgm:chMax/>
          <dgm:chPref val="0"/>
          <dgm:bulletEnabled val="1"/>
        </dgm:presLayoutVars>
      </dgm:prSet>
      <dgm:spPr/>
    </dgm:pt>
  </dgm:ptLst>
  <dgm:cxnLst>
    <dgm:cxn modelId="{63F2D60A-BC6B-459B-952E-23B701C51097}" srcId="{26C4805A-BA7E-411C-AE24-021C2C30FD0F}" destId="{AE00E433-E697-462D-8820-E0A5F5BBC6F8}" srcOrd="2" destOrd="0" parTransId="{5FB2A93E-B892-488C-8948-CA73A9243CFD}" sibTransId="{9A73987B-618A-433B-BC06-D9CF08318125}"/>
    <dgm:cxn modelId="{F9DA382E-D904-4343-91EB-DA048CF1A422}" type="presOf" srcId="{F54CBE78-9C99-4B00-A34C-3734FF69AEAD}" destId="{47BEF911-70E0-44CE-B326-95807C702DE5}" srcOrd="0" destOrd="0" presId="urn:microsoft.com/office/officeart/2008/layout/VerticalAccentList"/>
    <dgm:cxn modelId="{BD08E62F-D33E-4B97-9FD7-0DFE7F0C8AFC}" type="presOf" srcId="{5C2245C3-15EB-4D03-AA01-E68BB1F3D23A}" destId="{02F66901-EB04-479D-A97F-E42033872A2F}" srcOrd="0" destOrd="0" presId="urn:microsoft.com/office/officeart/2008/layout/VerticalAccentList"/>
    <dgm:cxn modelId="{7B95446E-BC7C-42EA-9BBC-5226360AD8EC}" srcId="{B8456E1E-ADF7-4933-8725-24514B71F592}" destId="{1F935DEE-A8AE-44D6-BB88-259CE77B7E53}" srcOrd="0" destOrd="0" parTransId="{6C23B263-97BA-4E39-B822-69AF8DA04F97}" sibTransId="{65232DBA-67D4-4F68-8125-94162940C6E9}"/>
    <dgm:cxn modelId="{89091171-9669-46A0-A4B2-6D7677FC3E07}" srcId="{AE00E433-E697-462D-8820-E0A5F5BBC6F8}" destId="{958F55C4-9B42-4398-BC21-EEE3BEF9147F}" srcOrd="0" destOrd="0" parTransId="{C91894D4-41C2-4553-BFBC-B727916AC03E}" sibTransId="{0CFFDC06-64E9-4F98-ADD9-328C9C67A017}"/>
    <dgm:cxn modelId="{75A77B7A-B648-4228-B4DE-13011BA7F4A5}" type="presOf" srcId="{1F935DEE-A8AE-44D6-BB88-259CE77B7E53}" destId="{1F8EA867-2C3F-4CCA-90AE-080108431122}" srcOrd="0" destOrd="0" presId="urn:microsoft.com/office/officeart/2008/layout/VerticalAccentList"/>
    <dgm:cxn modelId="{1DD03881-8C1E-4850-8B72-8F81E20DDC36}" srcId="{26C4805A-BA7E-411C-AE24-021C2C30FD0F}" destId="{B8456E1E-ADF7-4933-8725-24514B71F592}" srcOrd="0" destOrd="0" parTransId="{2E2E8A8F-CCC0-48DE-8A4A-EB76BFDAC680}" sibTransId="{5135A3FE-94C2-4024-A08F-87881E2C122A}"/>
    <dgm:cxn modelId="{F01D7799-00FE-4750-B63A-6B54B506B420}" srcId="{F54CBE78-9C99-4B00-A34C-3734FF69AEAD}" destId="{5C2245C3-15EB-4D03-AA01-E68BB1F3D23A}" srcOrd="0" destOrd="0" parTransId="{83135E89-0990-4BBD-8BBD-5EA23652FE58}" sibTransId="{4EE761E4-88DD-43C7-852E-589CE33FDA70}"/>
    <dgm:cxn modelId="{8DA49BAD-A044-46F5-B810-CFE34C328459}" type="presOf" srcId="{26C4805A-BA7E-411C-AE24-021C2C30FD0F}" destId="{AE2BF31D-A205-4B89-BEDD-EC8D31BC53BA}" srcOrd="0" destOrd="0" presId="urn:microsoft.com/office/officeart/2008/layout/VerticalAccentList"/>
    <dgm:cxn modelId="{E522EBBF-11C2-4FF7-BAD3-639DFD3F2DCD}" type="presOf" srcId="{AE00E433-E697-462D-8820-E0A5F5BBC6F8}" destId="{0581CA10-E377-49AB-99AD-E90ABA57E4BC}" srcOrd="0" destOrd="0" presId="urn:microsoft.com/office/officeart/2008/layout/VerticalAccentList"/>
    <dgm:cxn modelId="{52A998D1-4A97-4CBE-8093-3967E2BF2D31}" srcId="{26C4805A-BA7E-411C-AE24-021C2C30FD0F}" destId="{F54CBE78-9C99-4B00-A34C-3734FF69AEAD}" srcOrd="1" destOrd="0" parTransId="{1C0E695D-5E11-4163-8F0B-6D86BE55266C}" sibTransId="{A40EE659-DC54-42C0-91D6-F0CA8CE44A07}"/>
    <dgm:cxn modelId="{DC657BD8-4D42-4CEB-B42C-16C6E653E40D}" type="presOf" srcId="{958F55C4-9B42-4398-BC21-EEE3BEF9147F}" destId="{6394A8E2-95F1-4C14-95BD-0ED17E7F83E0}" srcOrd="0" destOrd="0" presId="urn:microsoft.com/office/officeart/2008/layout/VerticalAccentList"/>
    <dgm:cxn modelId="{F6C4DBD9-BB5A-4573-9E01-292DD94CA194}" type="presOf" srcId="{B8456E1E-ADF7-4933-8725-24514B71F592}" destId="{6EE83AFC-6BB7-41F8-B651-7153FAEDEEB6}" srcOrd="0" destOrd="0" presId="urn:microsoft.com/office/officeart/2008/layout/VerticalAccentList"/>
    <dgm:cxn modelId="{3D220B00-B11A-4938-9731-AE1472ABAE84}" type="presParOf" srcId="{AE2BF31D-A205-4B89-BEDD-EC8D31BC53BA}" destId="{8214906F-FB63-4864-93F1-3A299431E8DC}" srcOrd="0" destOrd="0" presId="urn:microsoft.com/office/officeart/2008/layout/VerticalAccentList"/>
    <dgm:cxn modelId="{8D18BD6A-D237-4B95-8B1B-7F868F80559A}" type="presParOf" srcId="{8214906F-FB63-4864-93F1-3A299431E8DC}" destId="{6EE83AFC-6BB7-41F8-B651-7153FAEDEEB6}" srcOrd="0" destOrd="0" presId="urn:microsoft.com/office/officeart/2008/layout/VerticalAccentList"/>
    <dgm:cxn modelId="{4882AC70-43C3-4634-A262-8E8F495B1071}" type="presParOf" srcId="{AE2BF31D-A205-4B89-BEDD-EC8D31BC53BA}" destId="{701AAF51-28C6-415E-B6FE-793380FA7030}" srcOrd="1" destOrd="0" presId="urn:microsoft.com/office/officeart/2008/layout/VerticalAccentList"/>
    <dgm:cxn modelId="{F09C9F89-E3E6-4D46-A018-96CCFFDF1AD6}" type="presParOf" srcId="{701AAF51-28C6-415E-B6FE-793380FA7030}" destId="{DC54D7AC-BB62-45A0-8A8A-4FE61719EC00}" srcOrd="0" destOrd="0" presId="urn:microsoft.com/office/officeart/2008/layout/VerticalAccentList"/>
    <dgm:cxn modelId="{9E55649E-1BE7-4906-8DA5-E1CDA0F55705}" type="presParOf" srcId="{701AAF51-28C6-415E-B6FE-793380FA7030}" destId="{399B74BA-C1AD-4CD6-AAD7-614E45D2A3AC}" srcOrd="1" destOrd="0" presId="urn:microsoft.com/office/officeart/2008/layout/VerticalAccentList"/>
    <dgm:cxn modelId="{57B01BE3-7805-49F4-8E1B-A7D9188915D9}" type="presParOf" srcId="{701AAF51-28C6-415E-B6FE-793380FA7030}" destId="{826CD0CE-1DE0-4F9C-943D-DB5F991AF27E}" srcOrd="2" destOrd="0" presId="urn:microsoft.com/office/officeart/2008/layout/VerticalAccentList"/>
    <dgm:cxn modelId="{C9AA1146-A511-4BC0-9F21-227B3089A37B}" type="presParOf" srcId="{701AAF51-28C6-415E-B6FE-793380FA7030}" destId="{EDF62A13-C178-4BC8-87FC-E95331910E3D}" srcOrd="3" destOrd="0" presId="urn:microsoft.com/office/officeart/2008/layout/VerticalAccentList"/>
    <dgm:cxn modelId="{15CE2A9B-E754-41F5-A3A5-AE8704BB7571}" type="presParOf" srcId="{701AAF51-28C6-415E-B6FE-793380FA7030}" destId="{7C24CF7D-ED34-4C5F-9E9D-00008F643098}" srcOrd="4" destOrd="0" presId="urn:microsoft.com/office/officeart/2008/layout/VerticalAccentList"/>
    <dgm:cxn modelId="{BAB6F66E-5EF0-4EBF-9C2B-BFC083538E80}" type="presParOf" srcId="{701AAF51-28C6-415E-B6FE-793380FA7030}" destId="{2BEC2B9D-5D4F-4687-BD63-1DCC3B07650A}" srcOrd="5" destOrd="0" presId="urn:microsoft.com/office/officeart/2008/layout/VerticalAccentList"/>
    <dgm:cxn modelId="{CF4FF428-312C-4AFD-8728-5BB03EF60EC7}" type="presParOf" srcId="{701AAF51-28C6-415E-B6FE-793380FA7030}" destId="{147D4D0F-065C-4DB0-BA03-AA0F057ADF0C}" srcOrd="6" destOrd="0" presId="urn:microsoft.com/office/officeart/2008/layout/VerticalAccentList"/>
    <dgm:cxn modelId="{02E9F845-9E04-435F-889D-33E5CE9505FC}" type="presParOf" srcId="{701AAF51-28C6-415E-B6FE-793380FA7030}" destId="{1F8EA867-2C3F-4CCA-90AE-080108431122}" srcOrd="7" destOrd="0" presId="urn:microsoft.com/office/officeart/2008/layout/VerticalAccentList"/>
    <dgm:cxn modelId="{C0A56632-3D7A-4FC7-A598-E4ED46D898DC}" type="presParOf" srcId="{AE2BF31D-A205-4B89-BEDD-EC8D31BC53BA}" destId="{E4C65192-4EB9-499C-983E-2E1D313E39A9}" srcOrd="2" destOrd="0" presId="urn:microsoft.com/office/officeart/2008/layout/VerticalAccentList"/>
    <dgm:cxn modelId="{375B9AD1-61AE-4270-B97D-87DA0B7EE2BB}" type="presParOf" srcId="{AE2BF31D-A205-4B89-BEDD-EC8D31BC53BA}" destId="{AE4A8FE5-F632-44C0-B83F-5D1D836E96AC}" srcOrd="3" destOrd="0" presId="urn:microsoft.com/office/officeart/2008/layout/VerticalAccentList"/>
    <dgm:cxn modelId="{AA6A3787-E35F-4262-ADF1-CB4F1C3210DA}" type="presParOf" srcId="{AE4A8FE5-F632-44C0-B83F-5D1D836E96AC}" destId="{47BEF911-70E0-44CE-B326-95807C702DE5}" srcOrd="0" destOrd="0" presId="urn:microsoft.com/office/officeart/2008/layout/VerticalAccentList"/>
    <dgm:cxn modelId="{91B44DB8-4B6A-4F2D-A796-4EDA53D75D63}" type="presParOf" srcId="{AE2BF31D-A205-4B89-BEDD-EC8D31BC53BA}" destId="{927F650B-B5B2-4C56-9A58-41302D96ACA7}" srcOrd="4" destOrd="0" presId="urn:microsoft.com/office/officeart/2008/layout/VerticalAccentList"/>
    <dgm:cxn modelId="{20E36C1F-3A1F-42B4-A1C8-1F07A2D67F5F}" type="presParOf" srcId="{927F650B-B5B2-4C56-9A58-41302D96ACA7}" destId="{69E0EFAA-2B9C-483D-ABC3-8505827B4E47}" srcOrd="0" destOrd="0" presId="urn:microsoft.com/office/officeart/2008/layout/VerticalAccentList"/>
    <dgm:cxn modelId="{634D7B80-C736-43BC-97C9-0346689CDBCB}" type="presParOf" srcId="{927F650B-B5B2-4C56-9A58-41302D96ACA7}" destId="{D1C4CC0F-FB51-4343-AF3C-672483666D15}" srcOrd="1" destOrd="0" presId="urn:microsoft.com/office/officeart/2008/layout/VerticalAccentList"/>
    <dgm:cxn modelId="{D8A49203-5901-4130-AE29-C3EA8EA51ADB}" type="presParOf" srcId="{927F650B-B5B2-4C56-9A58-41302D96ACA7}" destId="{B195472E-05D7-4255-90CF-2A3912CA05C6}" srcOrd="2" destOrd="0" presId="urn:microsoft.com/office/officeart/2008/layout/VerticalAccentList"/>
    <dgm:cxn modelId="{6A0A060F-2E23-4A51-9B50-03AD90721025}" type="presParOf" srcId="{927F650B-B5B2-4C56-9A58-41302D96ACA7}" destId="{DCE9CA26-F3F2-4FC9-8485-8ED48F27903E}" srcOrd="3" destOrd="0" presId="urn:microsoft.com/office/officeart/2008/layout/VerticalAccentList"/>
    <dgm:cxn modelId="{DFC71C65-D7C6-45BD-B734-D31E56FA7EB4}" type="presParOf" srcId="{927F650B-B5B2-4C56-9A58-41302D96ACA7}" destId="{FE3CF604-04FC-4A90-B66E-4A7FE0CAFDC5}" srcOrd="4" destOrd="0" presId="urn:microsoft.com/office/officeart/2008/layout/VerticalAccentList"/>
    <dgm:cxn modelId="{7F5BD046-972C-4A58-8E53-D188EBA75408}" type="presParOf" srcId="{927F650B-B5B2-4C56-9A58-41302D96ACA7}" destId="{5496258C-EC0B-414C-AF20-C2C33433856E}" srcOrd="5" destOrd="0" presId="urn:microsoft.com/office/officeart/2008/layout/VerticalAccentList"/>
    <dgm:cxn modelId="{71806E80-6476-4286-90F5-2B9E8EFB03E4}" type="presParOf" srcId="{927F650B-B5B2-4C56-9A58-41302D96ACA7}" destId="{0E4C51BA-74D2-4FDB-979E-847053FA62F6}" srcOrd="6" destOrd="0" presId="urn:microsoft.com/office/officeart/2008/layout/VerticalAccentList"/>
    <dgm:cxn modelId="{07CB1764-5F67-4376-8AE6-F92514CA2C08}" type="presParOf" srcId="{927F650B-B5B2-4C56-9A58-41302D96ACA7}" destId="{02F66901-EB04-479D-A97F-E42033872A2F}" srcOrd="7" destOrd="0" presId="urn:microsoft.com/office/officeart/2008/layout/VerticalAccentList"/>
    <dgm:cxn modelId="{B708BAB5-8211-4BD4-8D0A-B7ACF7E73C41}" type="presParOf" srcId="{AE2BF31D-A205-4B89-BEDD-EC8D31BC53BA}" destId="{04D079BC-CEF7-4A26-9498-E16DC396B78E}" srcOrd="5" destOrd="0" presId="urn:microsoft.com/office/officeart/2008/layout/VerticalAccentList"/>
    <dgm:cxn modelId="{9976728E-04CE-40A1-814D-532A9CE48C99}" type="presParOf" srcId="{AE2BF31D-A205-4B89-BEDD-EC8D31BC53BA}" destId="{D5B861A5-3A54-47D5-A4E9-90AC6CEACBB0}" srcOrd="6" destOrd="0" presId="urn:microsoft.com/office/officeart/2008/layout/VerticalAccentList"/>
    <dgm:cxn modelId="{0759E649-F843-4243-A7BC-8341D026AB75}" type="presParOf" srcId="{D5B861A5-3A54-47D5-A4E9-90AC6CEACBB0}" destId="{0581CA10-E377-49AB-99AD-E90ABA57E4BC}" srcOrd="0" destOrd="0" presId="urn:microsoft.com/office/officeart/2008/layout/VerticalAccentList"/>
    <dgm:cxn modelId="{20D3BAD8-0756-4446-8C76-6A491CC3332A}" type="presParOf" srcId="{AE2BF31D-A205-4B89-BEDD-EC8D31BC53BA}" destId="{8751FF82-EDF0-4D96-AC00-1663353E3FD8}" srcOrd="7" destOrd="0" presId="urn:microsoft.com/office/officeart/2008/layout/VerticalAccentList"/>
    <dgm:cxn modelId="{DEC4BA4F-CF70-4C49-80C5-E387AD9C3A6A}" type="presParOf" srcId="{8751FF82-EDF0-4D96-AC00-1663353E3FD8}" destId="{FE096235-7BCE-40A5-9F59-F6D92CCB1826}" srcOrd="0" destOrd="0" presId="urn:microsoft.com/office/officeart/2008/layout/VerticalAccentList"/>
    <dgm:cxn modelId="{218ACE94-2880-49A3-B6D8-F2CAB513706D}" type="presParOf" srcId="{8751FF82-EDF0-4D96-AC00-1663353E3FD8}" destId="{7FDA2BA3-AF53-42AB-A36F-6E606C49FDA6}" srcOrd="1" destOrd="0" presId="urn:microsoft.com/office/officeart/2008/layout/VerticalAccentList"/>
    <dgm:cxn modelId="{0097C2CA-DECE-4E3F-9448-26A9F643FD3A}" type="presParOf" srcId="{8751FF82-EDF0-4D96-AC00-1663353E3FD8}" destId="{B1D69028-C6EA-4DC2-94DE-7D7013851DC7}" srcOrd="2" destOrd="0" presId="urn:microsoft.com/office/officeart/2008/layout/VerticalAccentList"/>
    <dgm:cxn modelId="{BB390461-2B5F-4E74-A80B-59905FD08907}" type="presParOf" srcId="{8751FF82-EDF0-4D96-AC00-1663353E3FD8}" destId="{9F8E9D80-C27A-4906-9730-FD77A73988D9}" srcOrd="3" destOrd="0" presId="urn:microsoft.com/office/officeart/2008/layout/VerticalAccentList"/>
    <dgm:cxn modelId="{4ED0BFB7-6D1D-4D5E-BBE9-224123C5DD9E}" type="presParOf" srcId="{8751FF82-EDF0-4D96-AC00-1663353E3FD8}" destId="{ED26D30C-2BA0-4DD1-A454-77F685E10A87}" srcOrd="4" destOrd="0" presId="urn:microsoft.com/office/officeart/2008/layout/VerticalAccentList"/>
    <dgm:cxn modelId="{14815EF9-899F-4707-94E5-E901BD7DFDB3}" type="presParOf" srcId="{8751FF82-EDF0-4D96-AC00-1663353E3FD8}" destId="{4A631577-1CF8-4C53-B8F9-284056CE9185}" srcOrd="5" destOrd="0" presId="urn:microsoft.com/office/officeart/2008/layout/VerticalAccentList"/>
    <dgm:cxn modelId="{3C07E0AD-CC22-4AD6-A950-48072574881C}" type="presParOf" srcId="{8751FF82-EDF0-4D96-AC00-1663353E3FD8}" destId="{74425542-8D5F-4D3A-AC6D-30E4E878F17A}" srcOrd="6" destOrd="0" presId="urn:microsoft.com/office/officeart/2008/layout/VerticalAccentList"/>
    <dgm:cxn modelId="{73501C56-1962-41E0-B92D-259DA7C4AC38}" type="presParOf" srcId="{8751FF82-EDF0-4D96-AC00-1663353E3FD8}" destId="{6394A8E2-95F1-4C14-95BD-0ED17E7F83E0}" srcOrd="7" destOrd="0" presId="urn:microsoft.com/office/officeart/2008/layout/VerticalAccent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26C4805A-BA7E-411C-AE24-021C2C30FD0F}" type="doc">
      <dgm:prSet loTypeId="urn:microsoft.com/office/officeart/2008/layout/VerticalAccent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pPr rtl="1"/>
          <a:endParaRPr lang="he-IL"/>
        </a:p>
      </dgm:t>
    </dgm:pt>
    <dgm:pt modelId="{B8456E1E-ADF7-4933-8725-24514B71F592}">
      <dgm:prSet phldrT="[טקסט]" phldr="1"/>
      <dgm:spPr/>
      <dgm:t>
        <a:bodyPr/>
        <a:lstStyle/>
        <a:p>
          <a:pPr rtl="1"/>
          <a:endParaRPr lang="he-IL" dirty="0"/>
        </a:p>
      </dgm:t>
    </dgm:pt>
    <dgm:pt modelId="{2E2E8A8F-CCC0-48DE-8A4A-EB76BFDAC680}" type="parTrans" cxnId="{1DD03881-8C1E-4850-8B72-8F81E20DDC36}">
      <dgm:prSet/>
      <dgm:spPr/>
      <dgm:t>
        <a:bodyPr/>
        <a:lstStyle/>
        <a:p>
          <a:pPr rtl="1"/>
          <a:endParaRPr lang="he-IL"/>
        </a:p>
      </dgm:t>
    </dgm:pt>
    <dgm:pt modelId="{5135A3FE-94C2-4024-A08F-87881E2C122A}" type="sibTrans" cxnId="{1DD03881-8C1E-4850-8B72-8F81E20DDC36}">
      <dgm:prSet/>
      <dgm:spPr/>
      <dgm:t>
        <a:bodyPr/>
        <a:lstStyle/>
        <a:p>
          <a:pPr rtl="1"/>
          <a:endParaRPr lang="he-IL"/>
        </a:p>
      </dgm:t>
    </dgm:pt>
    <dgm:pt modelId="{1F935DEE-A8AE-44D6-BB88-259CE77B7E53}">
      <dgm:prSet phldrT="[טקסט]">
        <dgm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dgm:style>
      </dgm:prSet>
      <dgm:spPr/>
      <dgm:t>
        <a:bodyPr/>
        <a:lstStyle/>
        <a:p>
          <a:pPr rtl="1"/>
          <a:r>
            <a:rPr lang="he-IL" dirty="0"/>
            <a:t>א</a:t>
          </a:r>
        </a:p>
      </dgm:t>
    </dgm:pt>
    <dgm:pt modelId="{6C23B263-97BA-4E39-B822-69AF8DA04F97}" type="parTrans" cxnId="{7B95446E-BC7C-42EA-9BBC-5226360AD8EC}">
      <dgm:prSet/>
      <dgm:spPr/>
      <dgm:t>
        <a:bodyPr/>
        <a:lstStyle/>
        <a:p>
          <a:pPr rtl="1"/>
          <a:endParaRPr lang="he-IL"/>
        </a:p>
      </dgm:t>
    </dgm:pt>
    <dgm:pt modelId="{65232DBA-67D4-4F68-8125-94162940C6E9}" type="sibTrans" cxnId="{7B95446E-BC7C-42EA-9BBC-5226360AD8EC}">
      <dgm:prSet/>
      <dgm:spPr/>
      <dgm:t>
        <a:bodyPr/>
        <a:lstStyle/>
        <a:p>
          <a:pPr rtl="1"/>
          <a:endParaRPr lang="he-IL"/>
        </a:p>
      </dgm:t>
    </dgm:pt>
    <dgm:pt modelId="{F54CBE78-9C99-4B00-A34C-3734FF69AEAD}">
      <dgm:prSet phldrT="[טקסט]" phldr="1"/>
      <dgm:spPr/>
      <dgm:t>
        <a:bodyPr/>
        <a:lstStyle/>
        <a:p>
          <a:pPr rtl="1"/>
          <a:endParaRPr lang="he-IL" dirty="0"/>
        </a:p>
      </dgm:t>
    </dgm:pt>
    <dgm:pt modelId="{1C0E695D-5E11-4163-8F0B-6D86BE55266C}" type="parTrans" cxnId="{52A998D1-4A97-4CBE-8093-3967E2BF2D31}">
      <dgm:prSet/>
      <dgm:spPr/>
      <dgm:t>
        <a:bodyPr/>
        <a:lstStyle/>
        <a:p>
          <a:pPr rtl="1"/>
          <a:endParaRPr lang="he-IL"/>
        </a:p>
      </dgm:t>
    </dgm:pt>
    <dgm:pt modelId="{A40EE659-DC54-42C0-91D6-F0CA8CE44A07}" type="sibTrans" cxnId="{52A998D1-4A97-4CBE-8093-3967E2BF2D31}">
      <dgm:prSet/>
      <dgm:spPr/>
      <dgm:t>
        <a:bodyPr/>
        <a:lstStyle/>
        <a:p>
          <a:pPr rtl="1"/>
          <a:endParaRPr lang="he-IL"/>
        </a:p>
      </dgm:t>
    </dgm:pt>
    <dgm:pt modelId="{5C2245C3-15EB-4D03-AA01-E68BB1F3D23A}">
      <dgm:prSet phldrT="[טקסט]"/>
      <dgm:spPr>
        <a:solidFill>
          <a:schemeClr val="accent2">
            <a:lumMod val="60000"/>
            <a:lumOff val="40000"/>
          </a:schemeClr>
        </a:solidFill>
      </dgm:spPr>
      <dgm:t>
        <a:bodyPr/>
        <a:lstStyle/>
        <a:p>
          <a:pPr rtl="1"/>
          <a:r>
            <a:rPr lang="he-IL" dirty="0"/>
            <a:t>ב</a:t>
          </a:r>
        </a:p>
      </dgm:t>
    </dgm:pt>
    <dgm:pt modelId="{83135E89-0990-4BBD-8BBD-5EA23652FE58}" type="parTrans" cxnId="{F01D7799-00FE-4750-B63A-6B54B506B420}">
      <dgm:prSet/>
      <dgm:spPr/>
      <dgm:t>
        <a:bodyPr/>
        <a:lstStyle/>
        <a:p>
          <a:pPr rtl="1"/>
          <a:endParaRPr lang="he-IL"/>
        </a:p>
      </dgm:t>
    </dgm:pt>
    <dgm:pt modelId="{4EE761E4-88DD-43C7-852E-589CE33FDA70}" type="sibTrans" cxnId="{F01D7799-00FE-4750-B63A-6B54B506B420}">
      <dgm:prSet/>
      <dgm:spPr/>
      <dgm:t>
        <a:bodyPr/>
        <a:lstStyle/>
        <a:p>
          <a:pPr rtl="1"/>
          <a:endParaRPr lang="he-IL"/>
        </a:p>
      </dgm:t>
    </dgm:pt>
    <dgm:pt modelId="{AE00E433-E697-462D-8820-E0A5F5BBC6F8}">
      <dgm:prSet phldrT="[טקסט]" phldr="1"/>
      <dgm:spPr/>
      <dgm:t>
        <a:bodyPr/>
        <a:lstStyle/>
        <a:p>
          <a:pPr rtl="1"/>
          <a:endParaRPr lang="he-IL"/>
        </a:p>
      </dgm:t>
    </dgm:pt>
    <dgm:pt modelId="{5FB2A93E-B892-488C-8948-CA73A9243CFD}" type="parTrans" cxnId="{63F2D60A-BC6B-459B-952E-23B701C51097}">
      <dgm:prSet/>
      <dgm:spPr/>
      <dgm:t>
        <a:bodyPr/>
        <a:lstStyle/>
        <a:p>
          <a:pPr rtl="1"/>
          <a:endParaRPr lang="he-IL"/>
        </a:p>
      </dgm:t>
    </dgm:pt>
    <dgm:pt modelId="{9A73987B-618A-433B-BC06-D9CF08318125}" type="sibTrans" cxnId="{63F2D60A-BC6B-459B-952E-23B701C51097}">
      <dgm:prSet/>
      <dgm:spPr/>
      <dgm:t>
        <a:bodyPr/>
        <a:lstStyle/>
        <a:p>
          <a:pPr rtl="1"/>
          <a:endParaRPr lang="he-IL"/>
        </a:p>
      </dgm:t>
    </dgm:pt>
    <dgm:pt modelId="{958F55C4-9B42-4398-BC21-EEE3BEF9147F}">
      <dgm:prSet phldrT="[טקסט]"/>
      <dgm:spPr>
        <a:solidFill>
          <a:schemeClr val="accent2">
            <a:lumMod val="40000"/>
            <a:lumOff val="60000"/>
          </a:schemeClr>
        </a:solidFill>
      </dgm:spPr>
      <dgm:t>
        <a:bodyPr/>
        <a:lstStyle/>
        <a:p>
          <a:pPr rtl="1"/>
          <a:r>
            <a:rPr lang="he-IL" dirty="0"/>
            <a:t>ג</a:t>
          </a:r>
        </a:p>
      </dgm:t>
    </dgm:pt>
    <dgm:pt modelId="{C91894D4-41C2-4553-BFBC-B727916AC03E}" type="parTrans" cxnId="{89091171-9669-46A0-A4B2-6D7677FC3E07}">
      <dgm:prSet/>
      <dgm:spPr/>
      <dgm:t>
        <a:bodyPr/>
        <a:lstStyle/>
        <a:p>
          <a:pPr rtl="1"/>
          <a:endParaRPr lang="he-IL"/>
        </a:p>
      </dgm:t>
    </dgm:pt>
    <dgm:pt modelId="{0CFFDC06-64E9-4F98-ADD9-328C9C67A017}" type="sibTrans" cxnId="{89091171-9669-46A0-A4B2-6D7677FC3E07}">
      <dgm:prSet/>
      <dgm:spPr/>
      <dgm:t>
        <a:bodyPr/>
        <a:lstStyle/>
        <a:p>
          <a:pPr rtl="1"/>
          <a:endParaRPr lang="he-IL"/>
        </a:p>
      </dgm:t>
    </dgm:pt>
    <dgm:pt modelId="{AE2BF31D-A205-4B89-BEDD-EC8D31BC53BA}" type="pres">
      <dgm:prSet presAssocID="{26C4805A-BA7E-411C-AE24-021C2C30FD0F}" presName="Name0" presStyleCnt="0">
        <dgm:presLayoutVars>
          <dgm:chMax/>
          <dgm:chPref/>
          <dgm:dir/>
        </dgm:presLayoutVars>
      </dgm:prSet>
      <dgm:spPr/>
    </dgm:pt>
    <dgm:pt modelId="{8214906F-FB63-4864-93F1-3A299431E8DC}" type="pres">
      <dgm:prSet presAssocID="{B8456E1E-ADF7-4933-8725-24514B71F592}" presName="parenttextcomposite" presStyleCnt="0"/>
      <dgm:spPr/>
    </dgm:pt>
    <dgm:pt modelId="{6EE83AFC-6BB7-41F8-B651-7153FAEDEEB6}" type="pres">
      <dgm:prSet presAssocID="{B8456E1E-ADF7-4933-8725-24514B71F592}" presName="parenttext" presStyleLbl="revTx" presStyleIdx="0" presStyleCnt="3">
        <dgm:presLayoutVars>
          <dgm:chMax/>
          <dgm:chPref val="2"/>
          <dgm:bulletEnabled val="1"/>
        </dgm:presLayoutVars>
      </dgm:prSet>
      <dgm:spPr/>
    </dgm:pt>
    <dgm:pt modelId="{701AAF51-28C6-415E-B6FE-793380FA7030}" type="pres">
      <dgm:prSet presAssocID="{B8456E1E-ADF7-4933-8725-24514B71F592}" presName="composite" presStyleCnt="0"/>
      <dgm:spPr/>
    </dgm:pt>
    <dgm:pt modelId="{DC54D7AC-BB62-45A0-8A8A-4FE61719EC00}" type="pres">
      <dgm:prSet presAssocID="{B8456E1E-ADF7-4933-8725-24514B71F592}" presName="chevron1" presStyleLbl="alignNode1" presStyleIdx="0" presStyleCnt="21" custLinFactNeighborX="1984" custLinFactNeighborY="2507"/>
      <dgm:spPr/>
    </dgm:pt>
    <dgm:pt modelId="{399B74BA-C1AD-4CD6-AAD7-614E45D2A3AC}" type="pres">
      <dgm:prSet presAssocID="{B8456E1E-ADF7-4933-8725-24514B71F592}" presName="chevron2" presStyleLbl="alignNode1" presStyleIdx="1" presStyleCnt="21"/>
      <dgm:spPr/>
    </dgm:pt>
    <dgm:pt modelId="{826CD0CE-1DE0-4F9C-943D-DB5F991AF27E}" type="pres">
      <dgm:prSet presAssocID="{B8456E1E-ADF7-4933-8725-24514B71F592}" presName="chevron3" presStyleLbl="alignNode1" presStyleIdx="2" presStyleCnt="21"/>
      <dgm:spPr/>
    </dgm:pt>
    <dgm:pt modelId="{EDF62A13-C178-4BC8-87FC-E95331910E3D}" type="pres">
      <dgm:prSet presAssocID="{B8456E1E-ADF7-4933-8725-24514B71F592}" presName="chevron4" presStyleLbl="alignNode1" presStyleIdx="3" presStyleCnt="21"/>
      <dgm:spPr/>
    </dgm:pt>
    <dgm:pt modelId="{7C24CF7D-ED34-4C5F-9E9D-00008F643098}" type="pres">
      <dgm:prSet presAssocID="{B8456E1E-ADF7-4933-8725-24514B71F592}" presName="chevron5" presStyleLbl="alignNode1" presStyleIdx="4" presStyleCnt="21"/>
      <dgm:spPr/>
    </dgm:pt>
    <dgm:pt modelId="{2BEC2B9D-5D4F-4687-BD63-1DCC3B07650A}" type="pres">
      <dgm:prSet presAssocID="{B8456E1E-ADF7-4933-8725-24514B71F592}" presName="chevron6" presStyleLbl="alignNode1" presStyleIdx="5" presStyleCnt="21"/>
      <dgm:spPr/>
    </dgm:pt>
    <dgm:pt modelId="{147D4D0F-065C-4DB0-BA03-AA0F057ADF0C}" type="pres">
      <dgm:prSet presAssocID="{B8456E1E-ADF7-4933-8725-24514B71F592}" presName="chevron7" presStyleLbl="alignNode1" presStyleIdx="6" presStyleCnt="21"/>
      <dgm:spPr/>
    </dgm:pt>
    <dgm:pt modelId="{1F8EA867-2C3F-4CCA-90AE-080108431122}" type="pres">
      <dgm:prSet presAssocID="{B8456E1E-ADF7-4933-8725-24514B71F592}" presName="childtext" presStyleLbl="solidFgAcc1" presStyleIdx="0" presStyleCnt="3">
        <dgm:presLayoutVars>
          <dgm:chMax/>
          <dgm:chPref val="0"/>
          <dgm:bulletEnabled val="1"/>
        </dgm:presLayoutVars>
      </dgm:prSet>
      <dgm:spPr/>
    </dgm:pt>
    <dgm:pt modelId="{E4C65192-4EB9-499C-983E-2E1D313E39A9}" type="pres">
      <dgm:prSet presAssocID="{5135A3FE-94C2-4024-A08F-87881E2C122A}" presName="sibTrans" presStyleCnt="0"/>
      <dgm:spPr/>
    </dgm:pt>
    <dgm:pt modelId="{AE4A8FE5-F632-44C0-B83F-5D1D836E96AC}" type="pres">
      <dgm:prSet presAssocID="{F54CBE78-9C99-4B00-A34C-3734FF69AEAD}" presName="parenttextcomposite" presStyleCnt="0"/>
      <dgm:spPr/>
    </dgm:pt>
    <dgm:pt modelId="{47BEF911-70E0-44CE-B326-95807C702DE5}" type="pres">
      <dgm:prSet presAssocID="{F54CBE78-9C99-4B00-A34C-3734FF69AEAD}" presName="parenttext" presStyleLbl="revTx" presStyleIdx="1" presStyleCnt="3">
        <dgm:presLayoutVars>
          <dgm:chMax/>
          <dgm:chPref val="2"/>
          <dgm:bulletEnabled val="1"/>
        </dgm:presLayoutVars>
      </dgm:prSet>
      <dgm:spPr/>
    </dgm:pt>
    <dgm:pt modelId="{927F650B-B5B2-4C56-9A58-41302D96ACA7}" type="pres">
      <dgm:prSet presAssocID="{F54CBE78-9C99-4B00-A34C-3734FF69AEAD}" presName="composite" presStyleCnt="0"/>
      <dgm:spPr/>
    </dgm:pt>
    <dgm:pt modelId="{69E0EFAA-2B9C-483D-ABC3-8505827B4E47}" type="pres">
      <dgm:prSet presAssocID="{F54CBE78-9C99-4B00-A34C-3734FF69AEAD}" presName="chevron1" presStyleLbl="alignNode1" presStyleIdx="7" presStyleCnt="21"/>
      <dgm:spPr/>
    </dgm:pt>
    <dgm:pt modelId="{D1C4CC0F-FB51-4343-AF3C-672483666D15}" type="pres">
      <dgm:prSet presAssocID="{F54CBE78-9C99-4B00-A34C-3734FF69AEAD}" presName="chevron2" presStyleLbl="alignNode1" presStyleIdx="8" presStyleCnt="21"/>
      <dgm:spPr/>
    </dgm:pt>
    <dgm:pt modelId="{B195472E-05D7-4255-90CF-2A3912CA05C6}" type="pres">
      <dgm:prSet presAssocID="{F54CBE78-9C99-4B00-A34C-3734FF69AEAD}" presName="chevron3" presStyleLbl="alignNode1" presStyleIdx="9" presStyleCnt="21"/>
      <dgm:spPr/>
    </dgm:pt>
    <dgm:pt modelId="{DCE9CA26-F3F2-4FC9-8485-8ED48F27903E}" type="pres">
      <dgm:prSet presAssocID="{F54CBE78-9C99-4B00-A34C-3734FF69AEAD}" presName="chevron4" presStyleLbl="alignNode1" presStyleIdx="10" presStyleCnt="21"/>
      <dgm:spPr/>
    </dgm:pt>
    <dgm:pt modelId="{FE3CF604-04FC-4A90-B66E-4A7FE0CAFDC5}" type="pres">
      <dgm:prSet presAssocID="{F54CBE78-9C99-4B00-A34C-3734FF69AEAD}" presName="chevron5" presStyleLbl="alignNode1" presStyleIdx="11" presStyleCnt="21"/>
      <dgm:spPr/>
    </dgm:pt>
    <dgm:pt modelId="{5496258C-EC0B-414C-AF20-C2C33433856E}" type="pres">
      <dgm:prSet presAssocID="{F54CBE78-9C99-4B00-A34C-3734FF69AEAD}" presName="chevron6" presStyleLbl="alignNode1" presStyleIdx="12" presStyleCnt="21"/>
      <dgm:spPr/>
    </dgm:pt>
    <dgm:pt modelId="{0E4C51BA-74D2-4FDB-979E-847053FA62F6}" type="pres">
      <dgm:prSet presAssocID="{F54CBE78-9C99-4B00-A34C-3734FF69AEAD}" presName="chevron7" presStyleLbl="alignNode1" presStyleIdx="13" presStyleCnt="21"/>
      <dgm:spPr/>
    </dgm:pt>
    <dgm:pt modelId="{02F66901-EB04-479D-A97F-E42033872A2F}" type="pres">
      <dgm:prSet presAssocID="{F54CBE78-9C99-4B00-A34C-3734FF69AEAD}" presName="childtext" presStyleLbl="solidFgAcc1" presStyleIdx="1" presStyleCnt="3">
        <dgm:presLayoutVars>
          <dgm:chMax/>
          <dgm:chPref val="0"/>
          <dgm:bulletEnabled val="1"/>
        </dgm:presLayoutVars>
      </dgm:prSet>
      <dgm:spPr/>
    </dgm:pt>
    <dgm:pt modelId="{04D079BC-CEF7-4A26-9498-E16DC396B78E}" type="pres">
      <dgm:prSet presAssocID="{A40EE659-DC54-42C0-91D6-F0CA8CE44A07}" presName="sibTrans" presStyleCnt="0"/>
      <dgm:spPr/>
    </dgm:pt>
    <dgm:pt modelId="{D5B861A5-3A54-47D5-A4E9-90AC6CEACBB0}" type="pres">
      <dgm:prSet presAssocID="{AE00E433-E697-462D-8820-E0A5F5BBC6F8}" presName="parenttextcomposite" presStyleCnt="0"/>
      <dgm:spPr/>
    </dgm:pt>
    <dgm:pt modelId="{0581CA10-E377-49AB-99AD-E90ABA57E4BC}" type="pres">
      <dgm:prSet presAssocID="{AE00E433-E697-462D-8820-E0A5F5BBC6F8}" presName="parenttext" presStyleLbl="revTx" presStyleIdx="2" presStyleCnt="3">
        <dgm:presLayoutVars>
          <dgm:chMax/>
          <dgm:chPref val="2"/>
          <dgm:bulletEnabled val="1"/>
        </dgm:presLayoutVars>
      </dgm:prSet>
      <dgm:spPr/>
    </dgm:pt>
    <dgm:pt modelId="{8751FF82-EDF0-4D96-AC00-1663353E3FD8}" type="pres">
      <dgm:prSet presAssocID="{AE00E433-E697-462D-8820-E0A5F5BBC6F8}" presName="composite" presStyleCnt="0"/>
      <dgm:spPr/>
    </dgm:pt>
    <dgm:pt modelId="{FE096235-7BCE-40A5-9F59-F6D92CCB1826}" type="pres">
      <dgm:prSet presAssocID="{AE00E433-E697-462D-8820-E0A5F5BBC6F8}" presName="chevron1" presStyleLbl="alignNode1" presStyleIdx="14" presStyleCnt="21"/>
      <dgm:spPr/>
    </dgm:pt>
    <dgm:pt modelId="{7FDA2BA3-AF53-42AB-A36F-6E606C49FDA6}" type="pres">
      <dgm:prSet presAssocID="{AE00E433-E697-462D-8820-E0A5F5BBC6F8}" presName="chevron2" presStyleLbl="alignNode1" presStyleIdx="15" presStyleCnt="21"/>
      <dgm:spPr/>
    </dgm:pt>
    <dgm:pt modelId="{B1D69028-C6EA-4DC2-94DE-7D7013851DC7}" type="pres">
      <dgm:prSet presAssocID="{AE00E433-E697-462D-8820-E0A5F5BBC6F8}" presName="chevron3" presStyleLbl="alignNode1" presStyleIdx="16" presStyleCnt="21"/>
      <dgm:spPr/>
    </dgm:pt>
    <dgm:pt modelId="{9F8E9D80-C27A-4906-9730-FD77A73988D9}" type="pres">
      <dgm:prSet presAssocID="{AE00E433-E697-462D-8820-E0A5F5BBC6F8}" presName="chevron4" presStyleLbl="alignNode1" presStyleIdx="17" presStyleCnt="21"/>
      <dgm:spPr/>
    </dgm:pt>
    <dgm:pt modelId="{ED26D30C-2BA0-4DD1-A454-77F685E10A87}" type="pres">
      <dgm:prSet presAssocID="{AE00E433-E697-462D-8820-E0A5F5BBC6F8}" presName="chevron5" presStyleLbl="alignNode1" presStyleIdx="18" presStyleCnt="21"/>
      <dgm:spPr/>
    </dgm:pt>
    <dgm:pt modelId="{4A631577-1CF8-4C53-B8F9-284056CE9185}" type="pres">
      <dgm:prSet presAssocID="{AE00E433-E697-462D-8820-E0A5F5BBC6F8}" presName="chevron6" presStyleLbl="alignNode1" presStyleIdx="19" presStyleCnt="21"/>
      <dgm:spPr/>
    </dgm:pt>
    <dgm:pt modelId="{74425542-8D5F-4D3A-AC6D-30E4E878F17A}" type="pres">
      <dgm:prSet presAssocID="{AE00E433-E697-462D-8820-E0A5F5BBC6F8}" presName="chevron7" presStyleLbl="alignNode1" presStyleIdx="20" presStyleCnt="21"/>
      <dgm:spPr/>
    </dgm:pt>
    <dgm:pt modelId="{6394A8E2-95F1-4C14-95BD-0ED17E7F83E0}" type="pres">
      <dgm:prSet presAssocID="{AE00E433-E697-462D-8820-E0A5F5BBC6F8}" presName="childtext" presStyleLbl="solidFgAcc1" presStyleIdx="2" presStyleCnt="3">
        <dgm:presLayoutVars>
          <dgm:chMax/>
          <dgm:chPref val="0"/>
          <dgm:bulletEnabled val="1"/>
        </dgm:presLayoutVars>
      </dgm:prSet>
      <dgm:spPr/>
    </dgm:pt>
  </dgm:ptLst>
  <dgm:cxnLst>
    <dgm:cxn modelId="{63F2D60A-BC6B-459B-952E-23B701C51097}" srcId="{26C4805A-BA7E-411C-AE24-021C2C30FD0F}" destId="{AE00E433-E697-462D-8820-E0A5F5BBC6F8}" srcOrd="2" destOrd="0" parTransId="{5FB2A93E-B892-488C-8948-CA73A9243CFD}" sibTransId="{9A73987B-618A-433B-BC06-D9CF08318125}"/>
    <dgm:cxn modelId="{F9DA382E-D904-4343-91EB-DA048CF1A422}" type="presOf" srcId="{F54CBE78-9C99-4B00-A34C-3734FF69AEAD}" destId="{47BEF911-70E0-44CE-B326-95807C702DE5}" srcOrd="0" destOrd="0" presId="urn:microsoft.com/office/officeart/2008/layout/VerticalAccentList"/>
    <dgm:cxn modelId="{BD08E62F-D33E-4B97-9FD7-0DFE7F0C8AFC}" type="presOf" srcId="{5C2245C3-15EB-4D03-AA01-E68BB1F3D23A}" destId="{02F66901-EB04-479D-A97F-E42033872A2F}" srcOrd="0" destOrd="0" presId="urn:microsoft.com/office/officeart/2008/layout/VerticalAccentList"/>
    <dgm:cxn modelId="{7B95446E-BC7C-42EA-9BBC-5226360AD8EC}" srcId="{B8456E1E-ADF7-4933-8725-24514B71F592}" destId="{1F935DEE-A8AE-44D6-BB88-259CE77B7E53}" srcOrd="0" destOrd="0" parTransId="{6C23B263-97BA-4E39-B822-69AF8DA04F97}" sibTransId="{65232DBA-67D4-4F68-8125-94162940C6E9}"/>
    <dgm:cxn modelId="{89091171-9669-46A0-A4B2-6D7677FC3E07}" srcId="{AE00E433-E697-462D-8820-E0A5F5BBC6F8}" destId="{958F55C4-9B42-4398-BC21-EEE3BEF9147F}" srcOrd="0" destOrd="0" parTransId="{C91894D4-41C2-4553-BFBC-B727916AC03E}" sibTransId="{0CFFDC06-64E9-4F98-ADD9-328C9C67A017}"/>
    <dgm:cxn modelId="{75A77B7A-B648-4228-B4DE-13011BA7F4A5}" type="presOf" srcId="{1F935DEE-A8AE-44D6-BB88-259CE77B7E53}" destId="{1F8EA867-2C3F-4CCA-90AE-080108431122}" srcOrd="0" destOrd="0" presId="urn:microsoft.com/office/officeart/2008/layout/VerticalAccentList"/>
    <dgm:cxn modelId="{1DD03881-8C1E-4850-8B72-8F81E20DDC36}" srcId="{26C4805A-BA7E-411C-AE24-021C2C30FD0F}" destId="{B8456E1E-ADF7-4933-8725-24514B71F592}" srcOrd="0" destOrd="0" parTransId="{2E2E8A8F-CCC0-48DE-8A4A-EB76BFDAC680}" sibTransId="{5135A3FE-94C2-4024-A08F-87881E2C122A}"/>
    <dgm:cxn modelId="{F01D7799-00FE-4750-B63A-6B54B506B420}" srcId="{F54CBE78-9C99-4B00-A34C-3734FF69AEAD}" destId="{5C2245C3-15EB-4D03-AA01-E68BB1F3D23A}" srcOrd="0" destOrd="0" parTransId="{83135E89-0990-4BBD-8BBD-5EA23652FE58}" sibTransId="{4EE761E4-88DD-43C7-852E-589CE33FDA70}"/>
    <dgm:cxn modelId="{8DA49BAD-A044-46F5-B810-CFE34C328459}" type="presOf" srcId="{26C4805A-BA7E-411C-AE24-021C2C30FD0F}" destId="{AE2BF31D-A205-4B89-BEDD-EC8D31BC53BA}" srcOrd="0" destOrd="0" presId="urn:microsoft.com/office/officeart/2008/layout/VerticalAccentList"/>
    <dgm:cxn modelId="{E522EBBF-11C2-4FF7-BAD3-639DFD3F2DCD}" type="presOf" srcId="{AE00E433-E697-462D-8820-E0A5F5BBC6F8}" destId="{0581CA10-E377-49AB-99AD-E90ABA57E4BC}" srcOrd="0" destOrd="0" presId="urn:microsoft.com/office/officeart/2008/layout/VerticalAccentList"/>
    <dgm:cxn modelId="{52A998D1-4A97-4CBE-8093-3967E2BF2D31}" srcId="{26C4805A-BA7E-411C-AE24-021C2C30FD0F}" destId="{F54CBE78-9C99-4B00-A34C-3734FF69AEAD}" srcOrd="1" destOrd="0" parTransId="{1C0E695D-5E11-4163-8F0B-6D86BE55266C}" sibTransId="{A40EE659-DC54-42C0-91D6-F0CA8CE44A07}"/>
    <dgm:cxn modelId="{DC657BD8-4D42-4CEB-B42C-16C6E653E40D}" type="presOf" srcId="{958F55C4-9B42-4398-BC21-EEE3BEF9147F}" destId="{6394A8E2-95F1-4C14-95BD-0ED17E7F83E0}" srcOrd="0" destOrd="0" presId="urn:microsoft.com/office/officeart/2008/layout/VerticalAccentList"/>
    <dgm:cxn modelId="{F6C4DBD9-BB5A-4573-9E01-292DD94CA194}" type="presOf" srcId="{B8456E1E-ADF7-4933-8725-24514B71F592}" destId="{6EE83AFC-6BB7-41F8-B651-7153FAEDEEB6}" srcOrd="0" destOrd="0" presId="urn:microsoft.com/office/officeart/2008/layout/VerticalAccentList"/>
    <dgm:cxn modelId="{3D220B00-B11A-4938-9731-AE1472ABAE84}" type="presParOf" srcId="{AE2BF31D-A205-4B89-BEDD-EC8D31BC53BA}" destId="{8214906F-FB63-4864-93F1-3A299431E8DC}" srcOrd="0" destOrd="0" presId="urn:microsoft.com/office/officeart/2008/layout/VerticalAccentList"/>
    <dgm:cxn modelId="{8D18BD6A-D237-4B95-8B1B-7F868F80559A}" type="presParOf" srcId="{8214906F-FB63-4864-93F1-3A299431E8DC}" destId="{6EE83AFC-6BB7-41F8-B651-7153FAEDEEB6}" srcOrd="0" destOrd="0" presId="urn:microsoft.com/office/officeart/2008/layout/VerticalAccentList"/>
    <dgm:cxn modelId="{4882AC70-43C3-4634-A262-8E8F495B1071}" type="presParOf" srcId="{AE2BF31D-A205-4B89-BEDD-EC8D31BC53BA}" destId="{701AAF51-28C6-415E-B6FE-793380FA7030}" srcOrd="1" destOrd="0" presId="urn:microsoft.com/office/officeart/2008/layout/VerticalAccentList"/>
    <dgm:cxn modelId="{F09C9F89-E3E6-4D46-A018-96CCFFDF1AD6}" type="presParOf" srcId="{701AAF51-28C6-415E-B6FE-793380FA7030}" destId="{DC54D7AC-BB62-45A0-8A8A-4FE61719EC00}" srcOrd="0" destOrd="0" presId="urn:microsoft.com/office/officeart/2008/layout/VerticalAccentList"/>
    <dgm:cxn modelId="{9E55649E-1BE7-4906-8DA5-E1CDA0F55705}" type="presParOf" srcId="{701AAF51-28C6-415E-B6FE-793380FA7030}" destId="{399B74BA-C1AD-4CD6-AAD7-614E45D2A3AC}" srcOrd="1" destOrd="0" presId="urn:microsoft.com/office/officeart/2008/layout/VerticalAccentList"/>
    <dgm:cxn modelId="{57B01BE3-7805-49F4-8E1B-A7D9188915D9}" type="presParOf" srcId="{701AAF51-28C6-415E-B6FE-793380FA7030}" destId="{826CD0CE-1DE0-4F9C-943D-DB5F991AF27E}" srcOrd="2" destOrd="0" presId="urn:microsoft.com/office/officeart/2008/layout/VerticalAccentList"/>
    <dgm:cxn modelId="{C9AA1146-A511-4BC0-9F21-227B3089A37B}" type="presParOf" srcId="{701AAF51-28C6-415E-B6FE-793380FA7030}" destId="{EDF62A13-C178-4BC8-87FC-E95331910E3D}" srcOrd="3" destOrd="0" presId="urn:microsoft.com/office/officeart/2008/layout/VerticalAccentList"/>
    <dgm:cxn modelId="{15CE2A9B-E754-41F5-A3A5-AE8704BB7571}" type="presParOf" srcId="{701AAF51-28C6-415E-B6FE-793380FA7030}" destId="{7C24CF7D-ED34-4C5F-9E9D-00008F643098}" srcOrd="4" destOrd="0" presId="urn:microsoft.com/office/officeart/2008/layout/VerticalAccentList"/>
    <dgm:cxn modelId="{BAB6F66E-5EF0-4EBF-9C2B-BFC083538E80}" type="presParOf" srcId="{701AAF51-28C6-415E-B6FE-793380FA7030}" destId="{2BEC2B9D-5D4F-4687-BD63-1DCC3B07650A}" srcOrd="5" destOrd="0" presId="urn:microsoft.com/office/officeart/2008/layout/VerticalAccentList"/>
    <dgm:cxn modelId="{CF4FF428-312C-4AFD-8728-5BB03EF60EC7}" type="presParOf" srcId="{701AAF51-28C6-415E-B6FE-793380FA7030}" destId="{147D4D0F-065C-4DB0-BA03-AA0F057ADF0C}" srcOrd="6" destOrd="0" presId="urn:microsoft.com/office/officeart/2008/layout/VerticalAccentList"/>
    <dgm:cxn modelId="{02E9F845-9E04-435F-889D-33E5CE9505FC}" type="presParOf" srcId="{701AAF51-28C6-415E-B6FE-793380FA7030}" destId="{1F8EA867-2C3F-4CCA-90AE-080108431122}" srcOrd="7" destOrd="0" presId="urn:microsoft.com/office/officeart/2008/layout/VerticalAccentList"/>
    <dgm:cxn modelId="{C0A56632-3D7A-4FC7-A598-E4ED46D898DC}" type="presParOf" srcId="{AE2BF31D-A205-4B89-BEDD-EC8D31BC53BA}" destId="{E4C65192-4EB9-499C-983E-2E1D313E39A9}" srcOrd="2" destOrd="0" presId="urn:microsoft.com/office/officeart/2008/layout/VerticalAccentList"/>
    <dgm:cxn modelId="{375B9AD1-61AE-4270-B97D-87DA0B7EE2BB}" type="presParOf" srcId="{AE2BF31D-A205-4B89-BEDD-EC8D31BC53BA}" destId="{AE4A8FE5-F632-44C0-B83F-5D1D836E96AC}" srcOrd="3" destOrd="0" presId="urn:microsoft.com/office/officeart/2008/layout/VerticalAccentList"/>
    <dgm:cxn modelId="{AA6A3787-E35F-4262-ADF1-CB4F1C3210DA}" type="presParOf" srcId="{AE4A8FE5-F632-44C0-B83F-5D1D836E96AC}" destId="{47BEF911-70E0-44CE-B326-95807C702DE5}" srcOrd="0" destOrd="0" presId="urn:microsoft.com/office/officeart/2008/layout/VerticalAccentList"/>
    <dgm:cxn modelId="{91B44DB8-4B6A-4F2D-A796-4EDA53D75D63}" type="presParOf" srcId="{AE2BF31D-A205-4B89-BEDD-EC8D31BC53BA}" destId="{927F650B-B5B2-4C56-9A58-41302D96ACA7}" srcOrd="4" destOrd="0" presId="urn:microsoft.com/office/officeart/2008/layout/VerticalAccentList"/>
    <dgm:cxn modelId="{20E36C1F-3A1F-42B4-A1C8-1F07A2D67F5F}" type="presParOf" srcId="{927F650B-B5B2-4C56-9A58-41302D96ACA7}" destId="{69E0EFAA-2B9C-483D-ABC3-8505827B4E47}" srcOrd="0" destOrd="0" presId="urn:microsoft.com/office/officeart/2008/layout/VerticalAccentList"/>
    <dgm:cxn modelId="{634D7B80-C736-43BC-97C9-0346689CDBCB}" type="presParOf" srcId="{927F650B-B5B2-4C56-9A58-41302D96ACA7}" destId="{D1C4CC0F-FB51-4343-AF3C-672483666D15}" srcOrd="1" destOrd="0" presId="urn:microsoft.com/office/officeart/2008/layout/VerticalAccentList"/>
    <dgm:cxn modelId="{D8A49203-5901-4130-AE29-C3EA8EA51ADB}" type="presParOf" srcId="{927F650B-B5B2-4C56-9A58-41302D96ACA7}" destId="{B195472E-05D7-4255-90CF-2A3912CA05C6}" srcOrd="2" destOrd="0" presId="urn:microsoft.com/office/officeart/2008/layout/VerticalAccentList"/>
    <dgm:cxn modelId="{6A0A060F-2E23-4A51-9B50-03AD90721025}" type="presParOf" srcId="{927F650B-B5B2-4C56-9A58-41302D96ACA7}" destId="{DCE9CA26-F3F2-4FC9-8485-8ED48F27903E}" srcOrd="3" destOrd="0" presId="urn:microsoft.com/office/officeart/2008/layout/VerticalAccentList"/>
    <dgm:cxn modelId="{DFC71C65-D7C6-45BD-B734-D31E56FA7EB4}" type="presParOf" srcId="{927F650B-B5B2-4C56-9A58-41302D96ACA7}" destId="{FE3CF604-04FC-4A90-B66E-4A7FE0CAFDC5}" srcOrd="4" destOrd="0" presId="urn:microsoft.com/office/officeart/2008/layout/VerticalAccentList"/>
    <dgm:cxn modelId="{7F5BD046-972C-4A58-8E53-D188EBA75408}" type="presParOf" srcId="{927F650B-B5B2-4C56-9A58-41302D96ACA7}" destId="{5496258C-EC0B-414C-AF20-C2C33433856E}" srcOrd="5" destOrd="0" presId="urn:microsoft.com/office/officeart/2008/layout/VerticalAccentList"/>
    <dgm:cxn modelId="{71806E80-6476-4286-90F5-2B9E8EFB03E4}" type="presParOf" srcId="{927F650B-B5B2-4C56-9A58-41302D96ACA7}" destId="{0E4C51BA-74D2-4FDB-979E-847053FA62F6}" srcOrd="6" destOrd="0" presId="urn:microsoft.com/office/officeart/2008/layout/VerticalAccentList"/>
    <dgm:cxn modelId="{07CB1764-5F67-4376-8AE6-F92514CA2C08}" type="presParOf" srcId="{927F650B-B5B2-4C56-9A58-41302D96ACA7}" destId="{02F66901-EB04-479D-A97F-E42033872A2F}" srcOrd="7" destOrd="0" presId="urn:microsoft.com/office/officeart/2008/layout/VerticalAccentList"/>
    <dgm:cxn modelId="{B708BAB5-8211-4BD4-8D0A-B7ACF7E73C41}" type="presParOf" srcId="{AE2BF31D-A205-4B89-BEDD-EC8D31BC53BA}" destId="{04D079BC-CEF7-4A26-9498-E16DC396B78E}" srcOrd="5" destOrd="0" presId="urn:microsoft.com/office/officeart/2008/layout/VerticalAccentList"/>
    <dgm:cxn modelId="{9976728E-04CE-40A1-814D-532A9CE48C99}" type="presParOf" srcId="{AE2BF31D-A205-4B89-BEDD-EC8D31BC53BA}" destId="{D5B861A5-3A54-47D5-A4E9-90AC6CEACBB0}" srcOrd="6" destOrd="0" presId="urn:microsoft.com/office/officeart/2008/layout/VerticalAccentList"/>
    <dgm:cxn modelId="{0759E649-F843-4243-A7BC-8341D026AB75}" type="presParOf" srcId="{D5B861A5-3A54-47D5-A4E9-90AC6CEACBB0}" destId="{0581CA10-E377-49AB-99AD-E90ABA57E4BC}" srcOrd="0" destOrd="0" presId="urn:microsoft.com/office/officeart/2008/layout/VerticalAccentList"/>
    <dgm:cxn modelId="{20D3BAD8-0756-4446-8C76-6A491CC3332A}" type="presParOf" srcId="{AE2BF31D-A205-4B89-BEDD-EC8D31BC53BA}" destId="{8751FF82-EDF0-4D96-AC00-1663353E3FD8}" srcOrd="7" destOrd="0" presId="urn:microsoft.com/office/officeart/2008/layout/VerticalAccentList"/>
    <dgm:cxn modelId="{DEC4BA4F-CF70-4C49-80C5-E387AD9C3A6A}" type="presParOf" srcId="{8751FF82-EDF0-4D96-AC00-1663353E3FD8}" destId="{FE096235-7BCE-40A5-9F59-F6D92CCB1826}" srcOrd="0" destOrd="0" presId="urn:microsoft.com/office/officeart/2008/layout/VerticalAccentList"/>
    <dgm:cxn modelId="{218ACE94-2880-49A3-B6D8-F2CAB513706D}" type="presParOf" srcId="{8751FF82-EDF0-4D96-AC00-1663353E3FD8}" destId="{7FDA2BA3-AF53-42AB-A36F-6E606C49FDA6}" srcOrd="1" destOrd="0" presId="urn:microsoft.com/office/officeart/2008/layout/VerticalAccentList"/>
    <dgm:cxn modelId="{0097C2CA-DECE-4E3F-9448-26A9F643FD3A}" type="presParOf" srcId="{8751FF82-EDF0-4D96-AC00-1663353E3FD8}" destId="{B1D69028-C6EA-4DC2-94DE-7D7013851DC7}" srcOrd="2" destOrd="0" presId="urn:microsoft.com/office/officeart/2008/layout/VerticalAccentList"/>
    <dgm:cxn modelId="{BB390461-2B5F-4E74-A80B-59905FD08907}" type="presParOf" srcId="{8751FF82-EDF0-4D96-AC00-1663353E3FD8}" destId="{9F8E9D80-C27A-4906-9730-FD77A73988D9}" srcOrd="3" destOrd="0" presId="urn:microsoft.com/office/officeart/2008/layout/VerticalAccentList"/>
    <dgm:cxn modelId="{4ED0BFB7-6D1D-4D5E-BBE9-224123C5DD9E}" type="presParOf" srcId="{8751FF82-EDF0-4D96-AC00-1663353E3FD8}" destId="{ED26D30C-2BA0-4DD1-A454-77F685E10A87}" srcOrd="4" destOrd="0" presId="urn:microsoft.com/office/officeart/2008/layout/VerticalAccentList"/>
    <dgm:cxn modelId="{14815EF9-899F-4707-94E5-E901BD7DFDB3}" type="presParOf" srcId="{8751FF82-EDF0-4D96-AC00-1663353E3FD8}" destId="{4A631577-1CF8-4C53-B8F9-284056CE9185}" srcOrd="5" destOrd="0" presId="urn:microsoft.com/office/officeart/2008/layout/VerticalAccentList"/>
    <dgm:cxn modelId="{3C07E0AD-CC22-4AD6-A950-48072574881C}" type="presParOf" srcId="{8751FF82-EDF0-4D96-AC00-1663353E3FD8}" destId="{74425542-8D5F-4D3A-AC6D-30E4E878F17A}" srcOrd="6" destOrd="0" presId="urn:microsoft.com/office/officeart/2008/layout/VerticalAccentList"/>
    <dgm:cxn modelId="{73501C56-1962-41E0-B92D-259DA7C4AC38}" type="presParOf" srcId="{8751FF82-EDF0-4D96-AC00-1663353E3FD8}" destId="{6394A8E2-95F1-4C14-95BD-0ED17E7F83E0}" srcOrd="7" destOrd="0" presId="urn:microsoft.com/office/officeart/2008/layout/VerticalAccent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26C4805A-BA7E-411C-AE24-021C2C30FD0F}" type="doc">
      <dgm:prSet loTypeId="urn:microsoft.com/office/officeart/2008/layout/VerticalAccent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pPr rtl="1"/>
          <a:endParaRPr lang="he-IL"/>
        </a:p>
      </dgm:t>
    </dgm:pt>
    <dgm:pt modelId="{B8456E1E-ADF7-4933-8725-24514B71F592}">
      <dgm:prSet phldrT="[טקסט]" phldr="1"/>
      <dgm:spPr/>
      <dgm:t>
        <a:bodyPr/>
        <a:lstStyle/>
        <a:p>
          <a:pPr rtl="1"/>
          <a:endParaRPr lang="he-IL" dirty="0"/>
        </a:p>
      </dgm:t>
    </dgm:pt>
    <dgm:pt modelId="{2E2E8A8F-CCC0-48DE-8A4A-EB76BFDAC680}" type="parTrans" cxnId="{1DD03881-8C1E-4850-8B72-8F81E20DDC36}">
      <dgm:prSet/>
      <dgm:spPr/>
      <dgm:t>
        <a:bodyPr/>
        <a:lstStyle/>
        <a:p>
          <a:pPr rtl="1"/>
          <a:endParaRPr lang="he-IL"/>
        </a:p>
      </dgm:t>
    </dgm:pt>
    <dgm:pt modelId="{5135A3FE-94C2-4024-A08F-87881E2C122A}" type="sibTrans" cxnId="{1DD03881-8C1E-4850-8B72-8F81E20DDC36}">
      <dgm:prSet/>
      <dgm:spPr/>
      <dgm:t>
        <a:bodyPr/>
        <a:lstStyle/>
        <a:p>
          <a:pPr rtl="1"/>
          <a:endParaRPr lang="he-IL"/>
        </a:p>
      </dgm:t>
    </dgm:pt>
    <dgm:pt modelId="{1F935DEE-A8AE-44D6-BB88-259CE77B7E53}">
      <dgm:prSet phldrT="[טקסט]">
        <dgm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dgm:style>
      </dgm:prSet>
      <dgm:spPr/>
      <dgm:t>
        <a:bodyPr/>
        <a:lstStyle/>
        <a:p>
          <a:pPr rtl="1"/>
          <a:r>
            <a:rPr lang="he-IL" dirty="0"/>
            <a:t>רוצה לשתות את סם אהבה</a:t>
          </a:r>
        </a:p>
      </dgm:t>
    </dgm:pt>
    <dgm:pt modelId="{6C23B263-97BA-4E39-B822-69AF8DA04F97}" type="parTrans" cxnId="{7B95446E-BC7C-42EA-9BBC-5226360AD8EC}">
      <dgm:prSet/>
      <dgm:spPr/>
      <dgm:t>
        <a:bodyPr/>
        <a:lstStyle/>
        <a:p>
          <a:pPr rtl="1"/>
          <a:endParaRPr lang="he-IL"/>
        </a:p>
      </dgm:t>
    </dgm:pt>
    <dgm:pt modelId="{65232DBA-67D4-4F68-8125-94162940C6E9}" type="sibTrans" cxnId="{7B95446E-BC7C-42EA-9BBC-5226360AD8EC}">
      <dgm:prSet/>
      <dgm:spPr/>
      <dgm:t>
        <a:bodyPr/>
        <a:lstStyle/>
        <a:p>
          <a:pPr rtl="1"/>
          <a:endParaRPr lang="he-IL"/>
        </a:p>
      </dgm:t>
    </dgm:pt>
    <dgm:pt modelId="{F54CBE78-9C99-4B00-A34C-3734FF69AEAD}">
      <dgm:prSet phldrT="[טקסט]" phldr="1"/>
      <dgm:spPr/>
      <dgm:t>
        <a:bodyPr/>
        <a:lstStyle/>
        <a:p>
          <a:pPr rtl="1"/>
          <a:endParaRPr lang="he-IL" dirty="0"/>
        </a:p>
      </dgm:t>
    </dgm:pt>
    <dgm:pt modelId="{1C0E695D-5E11-4163-8F0B-6D86BE55266C}" type="parTrans" cxnId="{52A998D1-4A97-4CBE-8093-3967E2BF2D31}">
      <dgm:prSet/>
      <dgm:spPr/>
      <dgm:t>
        <a:bodyPr/>
        <a:lstStyle/>
        <a:p>
          <a:pPr rtl="1"/>
          <a:endParaRPr lang="he-IL"/>
        </a:p>
      </dgm:t>
    </dgm:pt>
    <dgm:pt modelId="{A40EE659-DC54-42C0-91D6-F0CA8CE44A07}" type="sibTrans" cxnId="{52A998D1-4A97-4CBE-8093-3967E2BF2D31}">
      <dgm:prSet/>
      <dgm:spPr/>
      <dgm:t>
        <a:bodyPr/>
        <a:lstStyle/>
        <a:p>
          <a:pPr rtl="1"/>
          <a:endParaRPr lang="he-IL"/>
        </a:p>
      </dgm:t>
    </dgm:pt>
    <dgm:pt modelId="{5C2245C3-15EB-4D03-AA01-E68BB1F3D23A}">
      <dgm:prSet phldrT="[טקסט]"/>
      <dgm:spPr>
        <a:solidFill>
          <a:schemeClr val="accent2">
            <a:lumMod val="60000"/>
            <a:lumOff val="40000"/>
          </a:schemeClr>
        </a:solidFill>
      </dgm:spPr>
      <dgm:t>
        <a:bodyPr/>
        <a:lstStyle/>
        <a:p>
          <a:pPr rtl="1"/>
          <a:r>
            <a:rPr lang="he-IL" dirty="0"/>
            <a:t>לחוש תענוג אמיתי</a:t>
          </a:r>
        </a:p>
      </dgm:t>
    </dgm:pt>
    <dgm:pt modelId="{83135E89-0990-4BBD-8BBD-5EA23652FE58}" type="parTrans" cxnId="{F01D7799-00FE-4750-B63A-6B54B506B420}">
      <dgm:prSet/>
      <dgm:spPr/>
      <dgm:t>
        <a:bodyPr/>
        <a:lstStyle/>
        <a:p>
          <a:pPr rtl="1"/>
          <a:endParaRPr lang="he-IL"/>
        </a:p>
      </dgm:t>
    </dgm:pt>
    <dgm:pt modelId="{4EE761E4-88DD-43C7-852E-589CE33FDA70}" type="sibTrans" cxnId="{F01D7799-00FE-4750-B63A-6B54B506B420}">
      <dgm:prSet/>
      <dgm:spPr/>
      <dgm:t>
        <a:bodyPr/>
        <a:lstStyle/>
        <a:p>
          <a:pPr rtl="1"/>
          <a:endParaRPr lang="he-IL"/>
        </a:p>
      </dgm:t>
    </dgm:pt>
    <dgm:pt modelId="{AE00E433-E697-462D-8820-E0A5F5BBC6F8}">
      <dgm:prSet phldrT="[טקסט]" phldr="1"/>
      <dgm:spPr/>
      <dgm:t>
        <a:bodyPr/>
        <a:lstStyle/>
        <a:p>
          <a:pPr rtl="1"/>
          <a:endParaRPr lang="he-IL" dirty="0"/>
        </a:p>
      </dgm:t>
    </dgm:pt>
    <dgm:pt modelId="{5FB2A93E-B892-488C-8948-CA73A9243CFD}" type="parTrans" cxnId="{63F2D60A-BC6B-459B-952E-23B701C51097}">
      <dgm:prSet/>
      <dgm:spPr/>
      <dgm:t>
        <a:bodyPr/>
        <a:lstStyle/>
        <a:p>
          <a:pPr rtl="1"/>
          <a:endParaRPr lang="he-IL"/>
        </a:p>
      </dgm:t>
    </dgm:pt>
    <dgm:pt modelId="{9A73987B-618A-433B-BC06-D9CF08318125}" type="sibTrans" cxnId="{63F2D60A-BC6B-459B-952E-23B701C51097}">
      <dgm:prSet/>
      <dgm:spPr/>
      <dgm:t>
        <a:bodyPr/>
        <a:lstStyle/>
        <a:p>
          <a:pPr rtl="1"/>
          <a:endParaRPr lang="he-IL"/>
        </a:p>
      </dgm:t>
    </dgm:pt>
    <dgm:pt modelId="{958F55C4-9B42-4398-BC21-EEE3BEF9147F}">
      <dgm:prSet phldrT="[טקסט]"/>
      <dgm:spPr>
        <a:solidFill>
          <a:schemeClr val="accent2">
            <a:lumMod val="40000"/>
            <a:lumOff val="60000"/>
          </a:schemeClr>
        </a:solidFill>
      </dgm:spPr>
      <dgm:t>
        <a:bodyPr/>
        <a:lstStyle/>
        <a:p>
          <a:pPr rtl="1"/>
          <a:r>
            <a:rPr lang="he-IL" dirty="0"/>
            <a:t>להתעלס באהבת השם</a:t>
          </a:r>
        </a:p>
      </dgm:t>
    </dgm:pt>
    <dgm:pt modelId="{C91894D4-41C2-4553-BFBC-B727916AC03E}" type="parTrans" cxnId="{89091171-9669-46A0-A4B2-6D7677FC3E07}">
      <dgm:prSet/>
      <dgm:spPr/>
      <dgm:t>
        <a:bodyPr/>
        <a:lstStyle/>
        <a:p>
          <a:pPr rtl="1"/>
          <a:endParaRPr lang="he-IL"/>
        </a:p>
      </dgm:t>
    </dgm:pt>
    <dgm:pt modelId="{0CFFDC06-64E9-4F98-ADD9-328C9C67A017}" type="sibTrans" cxnId="{89091171-9669-46A0-A4B2-6D7677FC3E07}">
      <dgm:prSet/>
      <dgm:spPr/>
      <dgm:t>
        <a:bodyPr/>
        <a:lstStyle/>
        <a:p>
          <a:pPr rtl="1"/>
          <a:endParaRPr lang="he-IL"/>
        </a:p>
      </dgm:t>
    </dgm:pt>
    <dgm:pt modelId="{AE2BF31D-A205-4B89-BEDD-EC8D31BC53BA}" type="pres">
      <dgm:prSet presAssocID="{26C4805A-BA7E-411C-AE24-021C2C30FD0F}" presName="Name0" presStyleCnt="0">
        <dgm:presLayoutVars>
          <dgm:chMax/>
          <dgm:chPref/>
          <dgm:dir/>
        </dgm:presLayoutVars>
      </dgm:prSet>
      <dgm:spPr/>
    </dgm:pt>
    <dgm:pt modelId="{8214906F-FB63-4864-93F1-3A299431E8DC}" type="pres">
      <dgm:prSet presAssocID="{B8456E1E-ADF7-4933-8725-24514B71F592}" presName="parenttextcomposite" presStyleCnt="0"/>
      <dgm:spPr/>
    </dgm:pt>
    <dgm:pt modelId="{6EE83AFC-6BB7-41F8-B651-7153FAEDEEB6}" type="pres">
      <dgm:prSet presAssocID="{B8456E1E-ADF7-4933-8725-24514B71F592}" presName="parenttext" presStyleLbl="revTx" presStyleIdx="0" presStyleCnt="3" custLinFactNeighborY="10212">
        <dgm:presLayoutVars>
          <dgm:chMax/>
          <dgm:chPref val="2"/>
          <dgm:bulletEnabled val="1"/>
        </dgm:presLayoutVars>
      </dgm:prSet>
      <dgm:spPr/>
    </dgm:pt>
    <dgm:pt modelId="{701AAF51-28C6-415E-B6FE-793380FA7030}" type="pres">
      <dgm:prSet presAssocID="{B8456E1E-ADF7-4933-8725-24514B71F592}" presName="composite" presStyleCnt="0"/>
      <dgm:spPr/>
    </dgm:pt>
    <dgm:pt modelId="{DC54D7AC-BB62-45A0-8A8A-4FE61719EC00}" type="pres">
      <dgm:prSet presAssocID="{B8456E1E-ADF7-4933-8725-24514B71F592}" presName="chevron1" presStyleLbl="alignNode1" presStyleIdx="0" presStyleCnt="21" custLinFactNeighborX="1984" custLinFactNeighborY="2507"/>
      <dgm:spPr/>
    </dgm:pt>
    <dgm:pt modelId="{399B74BA-C1AD-4CD6-AAD7-614E45D2A3AC}" type="pres">
      <dgm:prSet presAssocID="{B8456E1E-ADF7-4933-8725-24514B71F592}" presName="chevron2" presStyleLbl="alignNode1" presStyleIdx="1" presStyleCnt="21"/>
      <dgm:spPr/>
    </dgm:pt>
    <dgm:pt modelId="{826CD0CE-1DE0-4F9C-943D-DB5F991AF27E}" type="pres">
      <dgm:prSet presAssocID="{B8456E1E-ADF7-4933-8725-24514B71F592}" presName="chevron3" presStyleLbl="alignNode1" presStyleIdx="2" presStyleCnt="21"/>
      <dgm:spPr/>
    </dgm:pt>
    <dgm:pt modelId="{EDF62A13-C178-4BC8-87FC-E95331910E3D}" type="pres">
      <dgm:prSet presAssocID="{B8456E1E-ADF7-4933-8725-24514B71F592}" presName="chevron4" presStyleLbl="alignNode1" presStyleIdx="3" presStyleCnt="21"/>
      <dgm:spPr/>
    </dgm:pt>
    <dgm:pt modelId="{7C24CF7D-ED34-4C5F-9E9D-00008F643098}" type="pres">
      <dgm:prSet presAssocID="{B8456E1E-ADF7-4933-8725-24514B71F592}" presName="chevron5" presStyleLbl="alignNode1" presStyleIdx="4" presStyleCnt="21"/>
      <dgm:spPr/>
    </dgm:pt>
    <dgm:pt modelId="{2BEC2B9D-5D4F-4687-BD63-1DCC3B07650A}" type="pres">
      <dgm:prSet presAssocID="{B8456E1E-ADF7-4933-8725-24514B71F592}" presName="chevron6" presStyleLbl="alignNode1" presStyleIdx="5" presStyleCnt="21"/>
      <dgm:spPr/>
    </dgm:pt>
    <dgm:pt modelId="{147D4D0F-065C-4DB0-BA03-AA0F057ADF0C}" type="pres">
      <dgm:prSet presAssocID="{B8456E1E-ADF7-4933-8725-24514B71F592}" presName="chevron7" presStyleLbl="alignNode1" presStyleIdx="6" presStyleCnt="21"/>
      <dgm:spPr/>
    </dgm:pt>
    <dgm:pt modelId="{1F8EA867-2C3F-4CCA-90AE-080108431122}" type="pres">
      <dgm:prSet presAssocID="{B8456E1E-ADF7-4933-8725-24514B71F592}" presName="childtext" presStyleLbl="solidFgAcc1" presStyleIdx="0" presStyleCnt="3">
        <dgm:presLayoutVars>
          <dgm:chMax/>
          <dgm:chPref val="0"/>
          <dgm:bulletEnabled val="1"/>
        </dgm:presLayoutVars>
      </dgm:prSet>
      <dgm:spPr/>
    </dgm:pt>
    <dgm:pt modelId="{E4C65192-4EB9-499C-983E-2E1D313E39A9}" type="pres">
      <dgm:prSet presAssocID="{5135A3FE-94C2-4024-A08F-87881E2C122A}" presName="sibTrans" presStyleCnt="0"/>
      <dgm:spPr/>
    </dgm:pt>
    <dgm:pt modelId="{AE4A8FE5-F632-44C0-B83F-5D1D836E96AC}" type="pres">
      <dgm:prSet presAssocID="{F54CBE78-9C99-4B00-A34C-3734FF69AEAD}" presName="parenttextcomposite" presStyleCnt="0"/>
      <dgm:spPr/>
    </dgm:pt>
    <dgm:pt modelId="{47BEF911-70E0-44CE-B326-95807C702DE5}" type="pres">
      <dgm:prSet presAssocID="{F54CBE78-9C99-4B00-A34C-3734FF69AEAD}" presName="parenttext" presStyleLbl="revTx" presStyleIdx="1" presStyleCnt="3">
        <dgm:presLayoutVars>
          <dgm:chMax/>
          <dgm:chPref val="2"/>
          <dgm:bulletEnabled val="1"/>
        </dgm:presLayoutVars>
      </dgm:prSet>
      <dgm:spPr/>
    </dgm:pt>
    <dgm:pt modelId="{927F650B-B5B2-4C56-9A58-41302D96ACA7}" type="pres">
      <dgm:prSet presAssocID="{F54CBE78-9C99-4B00-A34C-3734FF69AEAD}" presName="composite" presStyleCnt="0"/>
      <dgm:spPr/>
    </dgm:pt>
    <dgm:pt modelId="{69E0EFAA-2B9C-483D-ABC3-8505827B4E47}" type="pres">
      <dgm:prSet presAssocID="{F54CBE78-9C99-4B00-A34C-3734FF69AEAD}" presName="chevron1" presStyleLbl="alignNode1" presStyleIdx="7" presStyleCnt="21"/>
      <dgm:spPr/>
    </dgm:pt>
    <dgm:pt modelId="{D1C4CC0F-FB51-4343-AF3C-672483666D15}" type="pres">
      <dgm:prSet presAssocID="{F54CBE78-9C99-4B00-A34C-3734FF69AEAD}" presName="chevron2" presStyleLbl="alignNode1" presStyleIdx="8" presStyleCnt="21"/>
      <dgm:spPr/>
    </dgm:pt>
    <dgm:pt modelId="{B195472E-05D7-4255-90CF-2A3912CA05C6}" type="pres">
      <dgm:prSet presAssocID="{F54CBE78-9C99-4B00-A34C-3734FF69AEAD}" presName="chevron3" presStyleLbl="alignNode1" presStyleIdx="9" presStyleCnt="21"/>
      <dgm:spPr/>
    </dgm:pt>
    <dgm:pt modelId="{DCE9CA26-F3F2-4FC9-8485-8ED48F27903E}" type="pres">
      <dgm:prSet presAssocID="{F54CBE78-9C99-4B00-A34C-3734FF69AEAD}" presName="chevron4" presStyleLbl="alignNode1" presStyleIdx="10" presStyleCnt="21"/>
      <dgm:spPr/>
    </dgm:pt>
    <dgm:pt modelId="{FE3CF604-04FC-4A90-B66E-4A7FE0CAFDC5}" type="pres">
      <dgm:prSet presAssocID="{F54CBE78-9C99-4B00-A34C-3734FF69AEAD}" presName="chevron5" presStyleLbl="alignNode1" presStyleIdx="11" presStyleCnt="21"/>
      <dgm:spPr/>
    </dgm:pt>
    <dgm:pt modelId="{5496258C-EC0B-414C-AF20-C2C33433856E}" type="pres">
      <dgm:prSet presAssocID="{F54CBE78-9C99-4B00-A34C-3734FF69AEAD}" presName="chevron6" presStyleLbl="alignNode1" presStyleIdx="12" presStyleCnt="21"/>
      <dgm:spPr/>
    </dgm:pt>
    <dgm:pt modelId="{0E4C51BA-74D2-4FDB-979E-847053FA62F6}" type="pres">
      <dgm:prSet presAssocID="{F54CBE78-9C99-4B00-A34C-3734FF69AEAD}" presName="chevron7" presStyleLbl="alignNode1" presStyleIdx="13" presStyleCnt="21"/>
      <dgm:spPr/>
    </dgm:pt>
    <dgm:pt modelId="{02F66901-EB04-479D-A97F-E42033872A2F}" type="pres">
      <dgm:prSet presAssocID="{F54CBE78-9C99-4B00-A34C-3734FF69AEAD}" presName="childtext" presStyleLbl="solidFgAcc1" presStyleIdx="1" presStyleCnt="3">
        <dgm:presLayoutVars>
          <dgm:chMax/>
          <dgm:chPref val="0"/>
          <dgm:bulletEnabled val="1"/>
        </dgm:presLayoutVars>
      </dgm:prSet>
      <dgm:spPr/>
    </dgm:pt>
    <dgm:pt modelId="{04D079BC-CEF7-4A26-9498-E16DC396B78E}" type="pres">
      <dgm:prSet presAssocID="{A40EE659-DC54-42C0-91D6-F0CA8CE44A07}" presName="sibTrans" presStyleCnt="0"/>
      <dgm:spPr/>
    </dgm:pt>
    <dgm:pt modelId="{D5B861A5-3A54-47D5-A4E9-90AC6CEACBB0}" type="pres">
      <dgm:prSet presAssocID="{AE00E433-E697-462D-8820-E0A5F5BBC6F8}" presName="parenttextcomposite" presStyleCnt="0"/>
      <dgm:spPr/>
    </dgm:pt>
    <dgm:pt modelId="{0581CA10-E377-49AB-99AD-E90ABA57E4BC}" type="pres">
      <dgm:prSet presAssocID="{AE00E433-E697-462D-8820-E0A5F5BBC6F8}" presName="parenttext" presStyleLbl="revTx" presStyleIdx="2" presStyleCnt="3">
        <dgm:presLayoutVars>
          <dgm:chMax/>
          <dgm:chPref val="2"/>
          <dgm:bulletEnabled val="1"/>
        </dgm:presLayoutVars>
      </dgm:prSet>
      <dgm:spPr/>
    </dgm:pt>
    <dgm:pt modelId="{8751FF82-EDF0-4D96-AC00-1663353E3FD8}" type="pres">
      <dgm:prSet presAssocID="{AE00E433-E697-462D-8820-E0A5F5BBC6F8}" presName="composite" presStyleCnt="0"/>
      <dgm:spPr/>
    </dgm:pt>
    <dgm:pt modelId="{FE096235-7BCE-40A5-9F59-F6D92CCB1826}" type="pres">
      <dgm:prSet presAssocID="{AE00E433-E697-462D-8820-E0A5F5BBC6F8}" presName="chevron1" presStyleLbl="alignNode1" presStyleIdx="14" presStyleCnt="21"/>
      <dgm:spPr/>
    </dgm:pt>
    <dgm:pt modelId="{7FDA2BA3-AF53-42AB-A36F-6E606C49FDA6}" type="pres">
      <dgm:prSet presAssocID="{AE00E433-E697-462D-8820-E0A5F5BBC6F8}" presName="chevron2" presStyleLbl="alignNode1" presStyleIdx="15" presStyleCnt="21"/>
      <dgm:spPr/>
    </dgm:pt>
    <dgm:pt modelId="{B1D69028-C6EA-4DC2-94DE-7D7013851DC7}" type="pres">
      <dgm:prSet presAssocID="{AE00E433-E697-462D-8820-E0A5F5BBC6F8}" presName="chevron3" presStyleLbl="alignNode1" presStyleIdx="16" presStyleCnt="21"/>
      <dgm:spPr/>
    </dgm:pt>
    <dgm:pt modelId="{9F8E9D80-C27A-4906-9730-FD77A73988D9}" type="pres">
      <dgm:prSet presAssocID="{AE00E433-E697-462D-8820-E0A5F5BBC6F8}" presName="chevron4" presStyleLbl="alignNode1" presStyleIdx="17" presStyleCnt="21"/>
      <dgm:spPr/>
    </dgm:pt>
    <dgm:pt modelId="{ED26D30C-2BA0-4DD1-A454-77F685E10A87}" type="pres">
      <dgm:prSet presAssocID="{AE00E433-E697-462D-8820-E0A5F5BBC6F8}" presName="chevron5" presStyleLbl="alignNode1" presStyleIdx="18" presStyleCnt="21"/>
      <dgm:spPr/>
    </dgm:pt>
    <dgm:pt modelId="{4A631577-1CF8-4C53-B8F9-284056CE9185}" type="pres">
      <dgm:prSet presAssocID="{AE00E433-E697-462D-8820-E0A5F5BBC6F8}" presName="chevron6" presStyleLbl="alignNode1" presStyleIdx="19" presStyleCnt="21"/>
      <dgm:spPr/>
    </dgm:pt>
    <dgm:pt modelId="{74425542-8D5F-4D3A-AC6D-30E4E878F17A}" type="pres">
      <dgm:prSet presAssocID="{AE00E433-E697-462D-8820-E0A5F5BBC6F8}" presName="chevron7" presStyleLbl="alignNode1" presStyleIdx="20" presStyleCnt="21"/>
      <dgm:spPr/>
    </dgm:pt>
    <dgm:pt modelId="{6394A8E2-95F1-4C14-95BD-0ED17E7F83E0}" type="pres">
      <dgm:prSet presAssocID="{AE00E433-E697-462D-8820-E0A5F5BBC6F8}" presName="childtext" presStyleLbl="solidFgAcc1" presStyleIdx="2" presStyleCnt="3">
        <dgm:presLayoutVars>
          <dgm:chMax/>
          <dgm:chPref val="0"/>
          <dgm:bulletEnabled val="1"/>
        </dgm:presLayoutVars>
      </dgm:prSet>
      <dgm:spPr/>
    </dgm:pt>
  </dgm:ptLst>
  <dgm:cxnLst>
    <dgm:cxn modelId="{63F2D60A-BC6B-459B-952E-23B701C51097}" srcId="{26C4805A-BA7E-411C-AE24-021C2C30FD0F}" destId="{AE00E433-E697-462D-8820-E0A5F5BBC6F8}" srcOrd="2" destOrd="0" parTransId="{5FB2A93E-B892-488C-8948-CA73A9243CFD}" sibTransId="{9A73987B-618A-433B-BC06-D9CF08318125}"/>
    <dgm:cxn modelId="{F9DA382E-D904-4343-91EB-DA048CF1A422}" type="presOf" srcId="{F54CBE78-9C99-4B00-A34C-3734FF69AEAD}" destId="{47BEF911-70E0-44CE-B326-95807C702DE5}" srcOrd="0" destOrd="0" presId="urn:microsoft.com/office/officeart/2008/layout/VerticalAccentList"/>
    <dgm:cxn modelId="{BD08E62F-D33E-4B97-9FD7-0DFE7F0C8AFC}" type="presOf" srcId="{5C2245C3-15EB-4D03-AA01-E68BB1F3D23A}" destId="{02F66901-EB04-479D-A97F-E42033872A2F}" srcOrd="0" destOrd="0" presId="urn:microsoft.com/office/officeart/2008/layout/VerticalAccentList"/>
    <dgm:cxn modelId="{7B95446E-BC7C-42EA-9BBC-5226360AD8EC}" srcId="{B8456E1E-ADF7-4933-8725-24514B71F592}" destId="{1F935DEE-A8AE-44D6-BB88-259CE77B7E53}" srcOrd="0" destOrd="0" parTransId="{6C23B263-97BA-4E39-B822-69AF8DA04F97}" sibTransId="{65232DBA-67D4-4F68-8125-94162940C6E9}"/>
    <dgm:cxn modelId="{89091171-9669-46A0-A4B2-6D7677FC3E07}" srcId="{AE00E433-E697-462D-8820-E0A5F5BBC6F8}" destId="{958F55C4-9B42-4398-BC21-EEE3BEF9147F}" srcOrd="0" destOrd="0" parTransId="{C91894D4-41C2-4553-BFBC-B727916AC03E}" sibTransId="{0CFFDC06-64E9-4F98-ADD9-328C9C67A017}"/>
    <dgm:cxn modelId="{75A77B7A-B648-4228-B4DE-13011BA7F4A5}" type="presOf" srcId="{1F935DEE-A8AE-44D6-BB88-259CE77B7E53}" destId="{1F8EA867-2C3F-4CCA-90AE-080108431122}" srcOrd="0" destOrd="0" presId="urn:microsoft.com/office/officeart/2008/layout/VerticalAccentList"/>
    <dgm:cxn modelId="{1DD03881-8C1E-4850-8B72-8F81E20DDC36}" srcId="{26C4805A-BA7E-411C-AE24-021C2C30FD0F}" destId="{B8456E1E-ADF7-4933-8725-24514B71F592}" srcOrd="0" destOrd="0" parTransId="{2E2E8A8F-CCC0-48DE-8A4A-EB76BFDAC680}" sibTransId="{5135A3FE-94C2-4024-A08F-87881E2C122A}"/>
    <dgm:cxn modelId="{F01D7799-00FE-4750-B63A-6B54B506B420}" srcId="{F54CBE78-9C99-4B00-A34C-3734FF69AEAD}" destId="{5C2245C3-15EB-4D03-AA01-E68BB1F3D23A}" srcOrd="0" destOrd="0" parTransId="{83135E89-0990-4BBD-8BBD-5EA23652FE58}" sibTransId="{4EE761E4-88DD-43C7-852E-589CE33FDA70}"/>
    <dgm:cxn modelId="{8DA49BAD-A044-46F5-B810-CFE34C328459}" type="presOf" srcId="{26C4805A-BA7E-411C-AE24-021C2C30FD0F}" destId="{AE2BF31D-A205-4B89-BEDD-EC8D31BC53BA}" srcOrd="0" destOrd="0" presId="urn:microsoft.com/office/officeart/2008/layout/VerticalAccentList"/>
    <dgm:cxn modelId="{E522EBBF-11C2-4FF7-BAD3-639DFD3F2DCD}" type="presOf" srcId="{AE00E433-E697-462D-8820-E0A5F5BBC6F8}" destId="{0581CA10-E377-49AB-99AD-E90ABA57E4BC}" srcOrd="0" destOrd="0" presId="urn:microsoft.com/office/officeart/2008/layout/VerticalAccentList"/>
    <dgm:cxn modelId="{52A998D1-4A97-4CBE-8093-3967E2BF2D31}" srcId="{26C4805A-BA7E-411C-AE24-021C2C30FD0F}" destId="{F54CBE78-9C99-4B00-A34C-3734FF69AEAD}" srcOrd="1" destOrd="0" parTransId="{1C0E695D-5E11-4163-8F0B-6D86BE55266C}" sibTransId="{A40EE659-DC54-42C0-91D6-F0CA8CE44A07}"/>
    <dgm:cxn modelId="{DC657BD8-4D42-4CEB-B42C-16C6E653E40D}" type="presOf" srcId="{958F55C4-9B42-4398-BC21-EEE3BEF9147F}" destId="{6394A8E2-95F1-4C14-95BD-0ED17E7F83E0}" srcOrd="0" destOrd="0" presId="urn:microsoft.com/office/officeart/2008/layout/VerticalAccentList"/>
    <dgm:cxn modelId="{F6C4DBD9-BB5A-4573-9E01-292DD94CA194}" type="presOf" srcId="{B8456E1E-ADF7-4933-8725-24514B71F592}" destId="{6EE83AFC-6BB7-41F8-B651-7153FAEDEEB6}" srcOrd="0" destOrd="0" presId="urn:microsoft.com/office/officeart/2008/layout/VerticalAccentList"/>
    <dgm:cxn modelId="{3D220B00-B11A-4938-9731-AE1472ABAE84}" type="presParOf" srcId="{AE2BF31D-A205-4B89-BEDD-EC8D31BC53BA}" destId="{8214906F-FB63-4864-93F1-3A299431E8DC}" srcOrd="0" destOrd="0" presId="urn:microsoft.com/office/officeart/2008/layout/VerticalAccentList"/>
    <dgm:cxn modelId="{8D18BD6A-D237-4B95-8B1B-7F868F80559A}" type="presParOf" srcId="{8214906F-FB63-4864-93F1-3A299431E8DC}" destId="{6EE83AFC-6BB7-41F8-B651-7153FAEDEEB6}" srcOrd="0" destOrd="0" presId="urn:microsoft.com/office/officeart/2008/layout/VerticalAccentList"/>
    <dgm:cxn modelId="{4882AC70-43C3-4634-A262-8E8F495B1071}" type="presParOf" srcId="{AE2BF31D-A205-4B89-BEDD-EC8D31BC53BA}" destId="{701AAF51-28C6-415E-B6FE-793380FA7030}" srcOrd="1" destOrd="0" presId="urn:microsoft.com/office/officeart/2008/layout/VerticalAccentList"/>
    <dgm:cxn modelId="{F09C9F89-E3E6-4D46-A018-96CCFFDF1AD6}" type="presParOf" srcId="{701AAF51-28C6-415E-B6FE-793380FA7030}" destId="{DC54D7AC-BB62-45A0-8A8A-4FE61719EC00}" srcOrd="0" destOrd="0" presId="urn:microsoft.com/office/officeart/2008/layout/VerticalAccentList"/>
    <dgm:cxn modelId="{9E55649E-1BE7-4906-8DA5-E1CDA0F55705}" type="presParOf" srcId="{701AAF51-28C6-415E-B6FE-793380FA7030}" destId="{399B74BA-C1AD-4CD6-AAD7-614E45D2A3AC}" srcOrd="1" destOrd="0" presId="urn:microsoft.com/office/officeart/2008/layout/VerticalAccentList"/>
    <dgm:cxn modelId="{57B01BE3-7805-49F4-8E1B-A7D9188915D9}" type="presParOf" srcId="{701AAF51-28C6-415E-B6FE-793380FA7030}" destId="{826CD0CE-1DE0-4F9C-943D-DB5F991AF27E}" srcOrd="2" destOrd="0" presId="urn:microsoft.com/office/officeart/2008/layout/VerticalAccentList"/>
    <dgm:cxn modelId="{C9AA1146-A511-4BC0-9F21-227B3089A37B}" type="presParOf" srcId="{701AAF51-28C6-415E-B6FE-793380FA7030}" destId="{EDF62A13-C178-4BC8-87FC-E95331910E3D}" srcOrd="3" destOrd="0" presId="urn:microsoft.com/office/officeart/2008/layout/VerticalAccentList"/>
    <dgm:cxn modelId="{15CE2A9B-E754-41F5-A3A5-AE8704BB7571}" type="presParOf" srcId="{701AAF51-28C6-415E-B6FE-793380FA7030}" destId="{7C24CF7D-ED34-4C5F-9E9D-00008F643098}" srcOrd="4" destOrd="0" presId="urn:microsoft.com/office/officeart/2008/layout/VerticalAccentList"/>
    <dgm:cxn modelId="{BAB6F66E-5EF0-4EBF-9C2B-BFC083538E80}" type="presParOf" srcId="{701AAF51-28C6-415E-B6FE-793380FA7030}" destId="{2BEC2B9D-5D4F-4687-BD63-1DCC3B07650A}" srcOrd="5" destOrd="0" presId="urn:microsoft.com/office/officeart/2008/layout/VerticalAccentList"/>
    <dgm:cxn modelId="{CF4FF428-312C-4AFD-8728-5BB03EF60EC7}" type="presParOf" srcId="{701AAF51-28C6-415E-B6FE-793380FA7030}" destId="{147D4D0F-065C-4DB0-BA03-AA0F057ADF0C}" srcOrd="6" destOrd="0" presId="urn:microsoft.com/office/officeart/2008/layout/VerticalAccentList"/>
    <dgm:cxn modelId="{02E9F845-9E04-435F-889D-33E5CE9505FC}" type="presParOf" srcId="{701AAF51-28C6-415E-B6FE-793380FA7030}" destId="{1F8EA867-2C3F-4CCA-90AE-080108431122}" srcOrd="7" destOrd="0" presId="urn:microsoft.com/office/officeart/2008/layout/VerticalAccentList"/>
    <dgm:cxn modelId="{C0A56632-3D7A-4FC7-A598-E4ED46D898DC}" type="presParOf" srcId="{AE2BF31D-A205-4B89-BEDD-EC8D31BC53BA}" destId="{E4C65192-4EB9-499C-983E-2E1D313E39A9}" srcOrd="2" destOrd="0" presId="urn:microsoft.com/office/officeart/2008/layout/VerticalAccentList"/>
    <dgm:cxn modelId="{375B9AD1-61AE-4270-B97D-87DA0B7EE2BB}" type="presParOf" srcId="{AE2BF31D-A205-4B89-BEDD-EC8D31BC53BA}" destId="{AE4A8FE5-F632-44C0-B83F-5D1D836E96AC}" srcOrd="3" destOrd="0" presId="urn:microsoft.com/office/officeart/2008/layout/VerticalAccentList"/>
    <dgm:cxn modelId="{AA6A3787-E35F-4262-ADF1-CB4F1C3210DA}" type="presParOf" srcId="{AE4A8FE5-F632-44C0-B83F-5D1D836E96AC}" destId="{47BEF911-70E0-44CE-B326-95807C702DE5}" srcOrd="0" destOrd="0" presId="urn:microsoft.com/office/officeart/2008/layout/VerticalAccentList"/>
    <dgm:cxn modelId="{91B44DB8-4B6A-4F2D-A796-4EDA53D75D63}" type="presParOf" srcId="{AE2BF31D-A205-4B89-BEDD-EC8D31BC53BA}" destId="{927F650B-B5B2-4C56-9A58-41302D96ACA7}" srcOrd="4" destOrd="0" presId="urn:microsoft.com/office/officeart/2008/layout/VerticalAccentList"/>
    <dgm:cxn modelId="{20E36C1F-3A1F-42B4-A1C8-1F07A2D67F5F}" type="presParOf" srcId="{927F650B-B5B2-4C56-9A58-41302D96ACA7}" destId="{69E0EFAA-2B9C-483D-ABC3-8505827B4E47}" srcOrd="0" destOrd="0" presId="urn:microsoft.com/office/officeart/2008/layout/VerticalAccentList"/>
    <dgm:cxn modelId="{634D7B80-C736-43BC-97C9-0346689CDBCB}" type="presParOf" srcId="{927F650B-B5B2-4C56-9A58-41302D96ACA7}" destId="{D1C4CC0F-FB51-4343-AF3C-672483666D15}" srcOrd="1" destOrd="0" presId="urn:microsoft.com/office/officeart/2008/layout/VerticalAccentList"/>
    <dgm:cxn modelId="{D8A49203-5901-4130-AE29-C3EA8EA51ADB}" type="presParOf" srcId="{927F650B-B5B2-4C56-9A58-41302D96ACA7}" destId="{B195472E-05D7-4255-90CF-2A3912CA05C6}" srcOrd="2" destOrd="0" presId="urn:microsoft.com/office/officeart/2008/layout/VerticalAccentList"/>
    <dgm:cxn modelId="{6A0A060F-2E23-4A51-9B50-03AD90721025}" type="presParOf" srcId="{927F650B-B5B2-4C56-9A58-41302D96ACA7}" destId="{DCE9CA26-F3F2-4FC9-8485-8ED48F27903E}" srcOrd="3" destOrd="0" presId="urn:microsoft.com/office/officeart/2008/layout/VerticalAccentList"/>
    <dgm:cxn modelId="{DFC71C65-D7C6-45BD-B734-D31E56FA7EB4}" type="presParOf" srcId="{927F650B-B5B2-4C56-9A58-41302D96ACA7}" destId="{FE3CF604-04FC-4A90-B66E-4A7FE0CAFDC5}" srcOrd="4" destOrd="0" presId="urn:microsoft.com/office/officeart/2008/layout/VerticalAccentList"/>
    <dgm:cxn modelId="{7F5BD046-972C-4A58-8E53-D188EBA75408}" type="presParOf" srcId="{927F650B-B5B2-4C56-9A58-41302D96ACA7}" destId="{5496258C-EC0B-414C-AF20-C2C33433856E}" srcOrd="5" destOrd="0" presId="urn:microsoft.com/office/officeart/2008/layout/VerticalAccentList"/>
    <dgm:cxn modelId="{71806E80-6476-4286-90F5-2B9E8EFB03E4}" type="presParOf" srcId="{927F650B-B5B2-4C56-9A58-41302D96ACA7}" destId="{0E4C51BA-74D2-4FDB-979E-847053FA62F6}" srcOrd="6" destOrd="0" presId="urn:microsoft.com/office/officeart/2008/layout/VerticalAccentList"/>
    <dgm:cxn modelId="{07CB1764-5F67-4376-8AE6-F92514CA2C08}" type="presParOf" srcId="{927F650B-B5B2-4C56-9A58-41302D96ACA7}" destId="{02F66901-EB04-479D-A97F-E42033872A2F}" srcOrd="7" destOrd="0" presId="urn:microsoft.com/office/officeart/2008/layout/VerticalAccentList"/>
    <dgm:cxn modelId="{B708BAB5-8211-4BD4-8D0A-B7ACF7E73C41}" type="presParOf" srcId="{AE2BF31D-A205-4B89-BEDD-EC8D31BC53BA}" destId="{04D079BC-CEF7-4A26-9498-E16DC396B78E}" srcOrd="5" destOrd="0" presId="urn:microsoft.com/office/officeart/2008/layout/VerticalAccentList"/>
    <dgm:cxn modelId="{9976728E-04CE-40A1-814D-532A9CE48C99}" type="presParOf" srcId="{AE2BF31D-A205-4B89-BEDD-EC8D31BC53BA}" destId="{D5B861A5-3A54-47D5-A4E9-90AC6CEACBB0}" srcOrd="6" destOrd="0" presId="urn:microsoft.com/office/officeart/2008/layout/VerticalAccentList"/>
    <dgm:cxn modelId="{0759E649-F843-4243-A7BC-8341D026AB75}" type="presParOf" srcId="{D5B861A5-3A54-47D5-A4E9-90AC6CEACBB0}" destId="{0581CA10-E377-49AB-99AD-E90ABA57E4BC}" srcOrd="0" destOrd="0" presId="urn:microsoft.com/office/officeart/2008/layout/VerticalAccentList"/>
    <dgm:cxn modelId="{20D3BAD8-0756-4446-8C76-6A491CC3332A}" type="presParOf" srcId="{AE2BF31D-A205-4B89-BEDD-EC8D31BC53BA}" destId="{8751FF82-EDF0-4D96-AC00-1663353E3FD8}" srcOrd="7" destOrd="0" presId="urn:microsoft.com/office/officeart/2008/layout/VerticalAccentList"/>
    <dgm:cxn modelId="{DEC4BA4F-CF70-4C49-80C5-E387AD9C3A6A}" type="presParOf" srcId="{8751FF82-EDF0-4D96-AC00-1663353E3FD8}" destId="{FE096235-7BCE-40A5-9F59-F6D92CCB1826}" srcOrd="0" destOrd="0" presId="urn:microsoft.com/office/officeart/2008/layout/VerticalAccentList"/>
    <dgm:cxn modelId="{218ACE94-2880-49A3-B6D8-F2CAB513706D}" type="presParOf" srcId="{8751FF82-EDF0-4D96-AC00-1663353E3FD8}" destId="{7FDA2BA3-AF53-42AB-A36F-6E606C49FDA6}" srcOrd="1" destOrd="0" presId="urn:microsoft.com/office/officeart/2008/layout/VerticalAccentList"/>
    <dgm:cxn modelId="{0097C2CA-DECE-4E3F-9448-26A9F643FD3A}" type="presParOf" srcId="{8751FF82-EDF0-4D96-AC00-1663353E3FD8}" destId="{B1D69028-C6EA-4DC2-94DE-7D7013851DC7}" srcOrd="2" destOrd="0" presId="urn:microsoft.com/office/officeart/2008/layout/VerticalAccentList"/>
    <dgm:cxn modelId="{BB390461-2B5F-4E74-A80B-59905FD08907}" type="presParOf" srcId="{8751FF82-EDF0-4D96-AC00-1663353E3FD8}" destId="{9F8E9D80-C27A-4906-9730-FD77A73988D9}" srcOrd="3" destOrd="0" presId="urn:microsoft.com/office/officeart/2008/layout/VerticalAccentList"/>
    <dgm:cxn modelId="{4ED0BFB7-6D1D-4D5E-BBE9-224123C5DD9E}" type="presParOf" srcId="{8751FF82-EDF0-4D96-AC00-1663353E3FD8}" destId="{ED26D30C-2BA0-4DD1-A454-77F685E10A87}" srcOrd="4" destOrd="0" presId="urn:microsoft.com/office/officeart/2008/layout/VerticalAccentList"/>
    <dgm:cxn modelId="{14815EF9-899F-4707-94E5-E901BD7DFDB3}" type="presParOf" srcId="{8751FF82-EDF0-4D96-AC00-1663353E3FD8}" destId="{4A631577-1CF8-4C53-B8F9-284056CE9185}" srcOrd="5" destOrd="0" presId="urn:microsoft.com/office/officeart/2008/layout/VerticalAccentList"/>
    <dgm:cxn modelId="{3C07E0AD-CC22-4AD6-A950-48072574881C}" type="presParOf" srcId="{8751FF82-EDF0-4D96-AC00-1663353E3FD8}" destId="{74425542-8D5F-4D3A-AC6D-30E4E878F17A}" srcOrd="6" destOrd="0" presId="urn:microsoft.com/office/officeart/2008/layout/VerticalAccentList"/>
    <dgm:cxn modelId="{73501C56-1962-41E0-B92D-259DA7C4AC38}" type="presParOf" srcId="{8751FF82-EDF0-4D96-AC00-1663353E3FD8}" destId="{6394A8E2-95F1-4C14-95BD-0ED17E7F83E0}" srcOrd="7" destOrd="0" presId="urn:microsoft.com/office/officeart/2008/layout/VerticalAccent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371BE6B5-727F-42FC-B791-6E59B4546547}" type="doc">
      <dgm:prSet loTypeId="urn:microsoft.com/office/officeart/2005/8/layout/defaul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pPr rtl="1"/>
          <a:endParaRPr lang="he-IL"/>
        </a:p>
      </dgm:t>
    </dgm:pt>
    <dgm:pt modelId="{377D195A-3617-4548-A3DA-2F065DC205B4}">
      <dgm:prSet phldrT="[טקסט]"/>
      <dgm:spPr/>
      <dgm:t>
        <a:bodyPr/>
        <a:lstStyle/>
        <a:p>
          <a:pPr rtl="1"/>
          <a:r>
            <a:rPr lang="he-IL" dirty="0"/>
            <a:t>להתבונן</a:t>
          </a:r>
        </a:p>
      </dgm:t>
    </dgm:pt>
    <dgm:pt modelId="{CA482F92-776E-4349-B83D-D4DA0B73C9FF}" type="parTrans" cxnId="{B984466F-6589-4EA4-B1A0-CDD707F4FBF6}">
      <dgm:prSet/>
      <dgm:spPr/>
      <dgm:t>
        <a:bodyPr/>
        <a:lstStyle/>
        <a:p>
          <a:pPr rtl="1"/>
          <a:endParaRPr lang="he-IL"/>
        </a:p>
      </dgm:t>
    </dgm:pt>
    <dgm:pt modelId="{E6C92664-8513-4533-8536-85BFB7EBBE7F}" type="sibTrans" cxnId="{B984466F-6589-4EA4-B1A0-CDD707F4FBF6}">
      <dgm:prSet/>
      <dgm:spPr/>
      <dgm:t>
        <a:bodyPr/>
        <a:lstStyle/>
        <a:p>
          <a:pPr rtl="1"/>
          <a:endParaRPr lang="he-IL"/>
        </a:p>
      </dgm:t>
    </dgm:pt>
    <dgm:pt modelId="{C57151E3-BD77-44EF-B36D-6B8FF73DC577}">
      <dgm:prSet phldrT="[טקסט]"/>
      <dgm:spPr/>
      <dgm:t>
        <a:bodyPr/>
        <a:lstStyle/>
        <a:p>
          <a:pPr rtl="1"/>
          <a:r>
            <a:rPr lang="he-IL" dirty="0"/>
            <a:t>להחליט	</a:t>
          </a:r>
        </a:p>
      </dgm:t>
    </dgm:pt>
    <dgm:pt modelId="{88997B1F-3391-462D-B6A2-B350DB4CFB70}" type="parTrans" cxnId="{A8EA551F-0E32-471B-8722-1533F943053B}">
      <dgm:prSet/>
      <dgm:spPr/>
      <dgm:t>
        <a:bodyPr/>
        <a:lstStyle/>
        <a:p>
          <a:pPr rtl="1"/>
          <a:endParaRPr lang="he-IL"/>
        </a:p>
      </dgm:t>
    </dgm:pt>
    <dgm:pt modelId="{A23027C5-BFD2-4A81-A61B-F1826BB0CF55}" type="sibTrans" cxnId="{A8EA551F-0E32-471B-8722-1533F943053B}">
      <dgm:prSet/>
      <dgm:spPr/>
      <dgm:t>
        <a:bodyPr/>
        <a:lstStyle/>
        <a:p>
          <a:pPr rtl="1"/>
          <a:endParaRPr lang="he-IL"/>
        </a:p>
      </dgm:t>
    </dgm:pt>
    <dgm:pt modelId="{F154FF2E-3AC3-4242-96CA-69102F490AFB}">
      <dgm:prSet phldrT="[טקסט]"/>
      <dgm:spPr/>
      <dgm:t>
        <a:bodyPr/>
        <a:lstStyle/>
        <a:p>
          <a:pPr rtl="1"/>
          <a:r>
            <a:rPr lang="he-IL" dirty="0"/>
            <a:t>לבחור</a:t>
          </a:r>
        </a:p>
      </dgm:t>
    </dgm:pt>
    <dgm:pt modelId="{7C3054DD-4740-4043-A2DF-720ACC73579A}" type="parTrans" cxnId="{0614C0A2-90AD-49FD-9FAF-1539EB5E3638}">
      <dgm:prSet/>
      <dgm:spPr/>
      <dgm:t>
        <a:bodyPr/>
        <a:lstStyle/>
        <a:p>
          <a:pPr rtl="1"/>
          <a:endParaRPr lang="he-IL"/>
        </a:p>
      </dgm:t>
    </dgm:pt>
    <dgm:pt modelId="{43F44997-A51F-44D7-AC93-D8BA3A3D566D}" type="sibTrans" cxnId="{0614C0A2-90AD-49FD-9FAF-1539EB5E3638}">
      <dgm:prSet/>
      <dgm:spPr/>
      <dgm:t>
        <a:bodyPr/>
        <a:lstStyle/>
        <a:p>
          <a:pPr rtl="1"/>
          <a:endParaRPr lang="he-IL"/>
        </a:p>
      </dgm:t>
    </dgm:pt>
    <dgm:pt modelId="{FBAA27EE-6FA9-4852-B6B0-0CCED1EB0513}">
      <dgm:prSet phldrT="[טקסט]"/>
      <dgm:spPr/>
      <dgm:t>
        <a:bodyPr/>
        <a:lstStyle/>
        <a:p>
          <a:pPr rtl="1"/>
          <a:r>
            <a:rPr lang="he-IL" dirty="0"/>
            <a:t>משמעות</a:t>
          </a:r>
        </a:p>
      </dgm:t>
    </dgm:pt>
    <dgm:pt modelId="{6FCF32F8-1251-4B51-AA99-C4CD2E2C0BD7}" type="parTrans" cxnId="{E44EEAC7-D20F-4D40-BBBD-67DD53CACE44}">
      <dgm:prSet/>
      <dgm:spPr/>
      <dgm:t>
        <a:bodyPr/>
        <a:lstStyle/>
        <a:p>
          <a:pPr rtl="1"/>
          <a:endParaRPr lang="he-IL"/>
        </a:p>
      </dgm:t>
    </dgm:pt>
    <dgm:pt modelId="{D3F69CF5-AEE8-498A-9038-F5CB720AFFAF}" type="sibTrans" cxnId="{E44EEAC7-D20F-4D40-BBBD-67DD53CACE44}">
      <dgm:prSet/>
      <dgm:spPr/>
      <dgm:t>
        <a:bodyPr/>
        <a:lstStyle/>
        <a:p>
          <a:pPr rtl="1"/>
          <a:endParaRPr lang="he-IL"/>
        </a:p>
      </dgm:t>
    </dgm:pt>
    <dgm:pt modelId="{9878D0FB-185E-49FC-B44E-038807734FD8}">
      <dgm:prSet phldrT="[טקסט]"/>
      <dgm:spPr/>
      <dgm:t>
        <a:bodyPr/>
        <a:lstStyle/>
        <a:p>
          <a:pPr rtl="1"/>
          <a:r>
            <a:rPr lang="he-IL" dirty="0"/>
            <a:t>לאט - גלידה</a:t>
          </a:r>
        </a:p>
      </dgm:t>
    </dgm:pt>
    <dgm:pt modelId="{B806BEC3-9D70-4C83-B464-69F17B75B891}" type="parTrans" cxnId="{770FA57B-71C9-4AE9-B25E-F9921B49E856}">
      <dgm:prSet/>
      <dgm:spPr/>
      <dgm:t>
        <a:bodyPr/>
        <a:lstStyle/>
        <a:p>
          <a:pPr rtl="1"/>
          <a:endParaRPr lang="he-IL"/>
        </a:p>
      </dgm:t>
    </dgm:pt>
    <dgm:pt modelId="{E0153A7D-A008-4CEA-A4FD-C3EA5C168FA0}" type="sibTrans" cxnId="{770FA57B-71C9-4AE9-B25E-F9921B49E856}">
      <dgm:prSet/>
      <dgm:spPr/>
      <dgm:t>
        <a:bodyPr/>
        <a:lstStyle/>
        <a:p>
          <a:pPr rtl="1"/>
          <a:endParaRPr lang="he-IL"/>
        </a:p>
      </dgm:t>
    </dgm:pt>
    <dgm:pt modelId="{E5E1D7E5-E1B2-4BF8-B867-0C387D077B5F}" type="pres">
      <dgm:prSet presAssocID="{371BE6B5-727F-42FC-B791-6E59B4546547}" presName="diagram" presStyleCnt="0">
        <dgm:presLayoutVars>
          <dgm:dir/>
          <dgm:resizeHandles val="exact"/>
        </dgm:presLayoutVars>
      </dgm:prSet>
      <dgm:spPr/>
    </dgm:pt>
    <dgm:pt modelId="{6F01AA49-72BC-40C3-8D53-980E356F1904}" type="pres">
      <dgm:prSet presAssocID="{377D195A-3617-4548-A3DA-2F065DC205B4}" presName="node" presStyleLbl="node1" presStyleIdx="0" presStyleCnt="5">
        <dgm:presLayoutVars>
          <dgm:bulletEnabled val="1"/>
        </dgm:presLayoutVars>
      </dgm:prSet>
      <dgm:spPr/>
    </dgm:pt>
    <dgm:pt modelId="{921E264F-BBC8-4786-B9E7-462C0544EEEE}" type="pres">
      <dgm:prSet presAssocID="{E6C92664-8513-4533-8536-85BFB7EBBE7F}" presName="sibTrans" presStyleCnt="0"/>
      <dgm:spPr/>
    </dgm:pt>
    <dgm:pt modelId="{F48CDB91-D608-4998-8990-D610CE838BCD}" type="pres">
      <dgm:prSet presAssocID="{C57151E3-BD77-44EF-B36D-6B8FF73DC577}" presName="node" presStyleLbl="node1" presStyleIdx="1" presStyleCnt="5">
        <dgm:presLayoutVars>
          <dgm:bulletEnabled val="1"/>
        </dgm:presLayoutVars>
      </dgm:prSet>
      <dgm:spPr/>
    </dgm:pt>
    <dgm:pt modelId="{B911013F-77FE-4ABE-8FFD-29F0E7206712}" type="pres">
      <dgm:prSet presAssocID="{A23027C5-BFD2-4A81-A61B-F1826BB0CF55}" presName="sibTrans" presStyleCnt="0"/>
      <dgm:spPr/>
    </dgm:pt>
    <dgm:pt modelId="{0DB817A3-8C8F-463A-B767-C1361F3B90F0}" type="pres">
      <dgm:prSet presAssocID="{F154FF2E-3AC3-4242-96CA-69102F490AFB}" presName="node" presStyleLbl="node1" presStyleIdx="2" presStyleCnt="5">
        <dgm:presLayoutVars>
          <dgm:bulletEnabled val="1"/>
        </dgm:presLayoutVars>
      </dgm:prSet>
      <dgm:spPr/>
    </dgm:pt>
    <dgm:pt modelId="{55B0A243-6747-4994-9642-81ABCA16C52D}" type="pres">
      <dgm:prSet presAssocID="{43F44997-A51F-44D7-AC93-D8BA3A3D566D}" presName="sibTrans" presStyleCnt="0"/>
      <dgm:spPr/>
    </dgm:pt>
    <dgm:pt modelId="{E36C995C-559E-403B-B086-9285F89DF9A7}" type="pres">
      <dgm:prSet presAssocID="{FBAA27EE-6FA9-4852-B6B0-0CCED1EB0513}" presName="node" presStyleLbl="node1" presStyleIdx="3" presStyleCnt="5">
        <dgm:presLayoutVars>
          <dgm:bulletEnabled val="1"/>
        </dgm:presLayoutVars>
      </dgm:prSet>
      <dgm:spPr/>
    </dgm:pt>
    <dgm:pt modelId="{2DB6E0A1-EB6A-430C-837E-973A440F461D}" type="pres">
      <dgm:prSet presAssocID="{D3F69CF5-AEE8-498A-9038-F5CB720AFFAF}" presName="sibTrans" presStyleCnt="0"/>
      <dgm:spPr/>
    </dgm:pt>
    <dgm:pt modelId="{8421A7E7-5930-4B4D-8112-05A1C934DA82}" type="pres">
      <dgm:prSet presAssocID="{9878D0FB-185E-49FC-B44E-038807734FD8}" presName="node" presStyleLbl="node1" presStyleIdx="4" presStyleCnt="5">
        <dgm:presLayoutVars>
          <dgm:bulletEnabled val="1"/>
        </dgm:presLayoutVars>
      </dgm:prSet>
      <dgm:spPr/>
    </dgm:pt>
  </dgm:ptLst>
  <dgm:cxnLst>
    <dgm:cxn modelId="{EC799B1D-83C2-4CAE-A9F8-38D6327C7E58}" type="presOf" srcId="{FBAA27EE-6FA9-4852-B6B0-0CCED1EB0513}" destId="{E36C995C-559E-403B-B086-9285F89DF9A7}" srcOrd="0" destOrd="0" presId="urn:microsoft.com/office/officeart/2005/8/layout/default"/>
    <dgm:cxn modelId="{A8EA551F-0E32-471B-8722-1533F943053B}" srcId="{371BE6B5-727F-42FC-B791-6E59B4546547}" destId="{C57151E3-BD77-44EF-B36D-6B8FF73DC577}" srcOrd="1" destOrd="0" parTransId="{88997B1F-3391-462D-B6A2-B350DB4CFB70}" sibTransId="{A23027C5-BFD2-4A81-A61B-F1826BB0CF55}"/>
    <dgm:cxn modelId="{B99CB341-9B98-4AF9-B71A-4A72931AD112}" type="presOf" srcId="{371BE6B5-727F-42FC-B791-6E59B4546547}" destId="{E5E1D7E5-E1B2-4BF8-B867-0C387D077B5F}" srcOrd="0" destOrd="0" presId="urn:microsoft.com/office/officeart/2005/8/layout/default"/>
    <dgm:cxn modelId="{1EEF9469-3867-4029-B053-05AEFF9A6571}" type="presOf" srcId="{377D195A-3617-4548-A3DA-2F065DC205B4}" destId="{6F01AA49-72BC-40C3-8D53-980E356F1904}" srcOrd="0" destOrd="0" presId="urn:microsoft.com/office/officeart/2005/8/layout/default"/>
    <dgm:cxn modelId="{B984466F-6589-4EA4-B1A0-CDD707F4FBF6}" srcId="{371BE6B5-727F-42FC-B791-6E59B4546547}" destId="{377D195A-3617-4548-A3DA-2F065DC205B4}" srcOrd="0" destOrd="0" parTransId="{CA482F92-776E-4349-B83D-D4DA0B73C9FF}" sibTransId="{E6C92664-8513-4533-8536-85BFB7EBBE7F}"/>
    <dgm:cxn modelId="{770FA57B-71C9-4AE9-B25E-F9921B49E856}" srcId="{371BE6B5-727F-42FC-B791-6E59B4546547}" destId="{9878D0FB-185E-49FC-B44E-038807734FD8}" srcOrd="4" destOrd="0" parTransId="{B806BEC3-9D70-4C83-B464-69F17B75B891}" sibTransId="{E0153A7D-A008-4CEA-A4FD-C3EA5C168FA0}"/>
    <dgm:cxn modelId="{8C89E492-CEDA-4181-ACFA-581ED2C285E2}" type="presOf" srcId="{C57151E3-BD77-44EF-B36D-6B8FF73DC577}" destId="{F48CDB91-D608-4998-8990-D610CE838BCD}" srcOrd="0" destOrd="0" presId="urn:microsoft.com/office/officeart/2005/8/layout/default"/>
    <dgm:cxn modelId="{0614C0A2-90AD-49FD-9FAF-1539EB5E3638}" srcId="{371BE6B5-727F-42FC-B791-6E59B4546547}" destId="{F154FF2E-3AC3-4242-96CA-69102F490AFB}" srcOrd="2" destOrd="0" parTransId="{7C3054DD-4740-4043-A2DF-720ACC73579A}" sibTransId="{43F44997-A51F-44D7-AC93-D8BA3A3D566D}"/>
    <dgm:cxn modelId="{E44EEAC7-D20F-4D40-BBBD-67DD53CACE44}" srcId="{371BE6B5-727F-42FC-B791-6E59B4546547}" destId="{FBAA27EE-6FA9-4852-B6B0-0CCED1EB0513}" srcOrd="3" destOrd="0" parTransId="{6FCF32F8-1251-4B51-AA99-C4CD2E2C0BD7}" sibTransId="{D3F69CF5-AEE8-498A-9038-F5CB720AFFAF}"/>
    <dgm:cxn modelId="{02640FE5-BBA0-455D-AE7A-9E5A7A00399B}" type="presOf" srcId="{F154FF2E-3AC3-4242-96CA-69102F490AFB}" destId="{0DB817A3-8C8F-463A-B767-C1361F3B90F0}" srcOrd="0" destOrd="0" presId="urn:microsoft.com/office/officeart/2005/8/layout/default"/>
    <dgm:cxn modelId="{405859F6-5C31-4917-A5D0-97BFAB3C7DE3}" type="presOf" srcId="{9878D0FB-185E-49FC-B44E-038807734FD8}" destId="{8421A7E7-5930-4B4D-8112-05A1C934DA82}" srcOrd="0" destOrd="0" presId="urn:microsoft.com/office/officeart/2005/8/layout/default"/>
    <dgm:cxn modelId="{A2052C06-2A13-4B8D-BC38-8CB8043C1FD1}" type="presParOf" srcId="{E5E1D7E5-E1B2-4BF8-B867-0C387D077B5F}" destId="{6F01AA49-72BC-40C3-8D53-980E356F1904}" srcOrd="0" destOrd="0" presId="urn:microsoft.com/office/officeart/2005/8/layout/default"/>
    <dgm:cxn modelId="{B7F418AB-B7C8-4031-BD59-434CFFEFAB4F}" type="presParOf" srcId="{E5E1D7E5-E1B2-4BF8-B867-0C387D077B5F}" destId="{921E264F-BBC8-4786-B9E7-462C0544EEEE}" srcOrd="1" destOrd="0" presId="urn:microsoft.com/office/officeart/2005/8/layout/default"/>
    <dgm:cxn modelId="{6B7447F6-7F56-406D-A825-3F41B314F628}" type="presParOf" srcId="{E5E1D7E5-E1B2-4BF8-B867-0C387D077B5F}" destId="{F48CDB91-D608-4998-8990-D610CE838BCD}" srcOrd="2" destOrd="0" presId="urn:microsoft.com/office/officeart/2005/8/layout/default"/>
    <dgm:cxn modelId="{8FEA2A75-19B1-4246-9933-C85452D085F8}" type="presParOf" srcId="{E5E1D7E5-E1B2-4BF8-B867-0C387D077B5F}" destId="{B911013F-77FE-4ABE-8FFD-29F0E7206712}" srcOrd="3" destOrd="0" presId="urn:microsoft.com/office/officeart/2005/8/layout/default"/>
    <dgm:cxn modelId="{D3346FB5-6D46-4128-8E3D-F3BDF0479F8D}" type="presParOf" srcId="{E5E1D7E5-E1B2-4BF8-B867-0C387D077B5F}" destId="{0DB817A3-8C8F-463A-B767-C1361F3B90F0}" srcOrd="4" destOrd="0" presId="urn:microsoft.com/office/officeart/2005/8/layout/default"/>
    <dgm:cxn modelId="{C278ECBA-2398-42D3-865F-03154CFEF904}" type="presParOf" srcId="{E5E1D7E5-E1B2-4BF8-B867-0C387D077B5F}" destId="{55B0A243-6747-4994-9642-81ABCA16C52D}" srcOrd="5" destOrd="0" presId="urn:microsoft.com/office/officeart/2005/8/layout/default"/>
    <dgm:cxn modelId="{1A729F68-6433-47E2-BF8C-A72CC4A0E4E6}" type="presParOf" srcId="{E5E1D7E5-E1B2-4BF8-B867-0C387D077B5F}" destId="{E36C995C-559E-403B-B086-9285F89DF9A7}" srcOrd="6" destOrd="0" presId="urn:microsoft.com/office/officeart/2005/8/layout/default"/>
    <dgm:cxn modelId="{6AECCA6C-8B88-46D2-9D43-08885177B2BC}" type="presParOf" srcId="{E5E1D7E5-E1B2-4BF8-B867-0C387D077B5F}" destId="{2DB6E0A1-EB6A-430C-837E-973A440F461D}" srcOrd="7" destOrd="0" presId="urn:microsoft.com/office/officeart/2005/8/layout/default"/>
    <dgm:cxn modelId="{3ABA4575-577A-45AD-A6C6-531997CCCBD1}" type="presParOf" srcId="{E5E1D7E5-E1B2-4BF8-B867-0C387D077B5F}" destId="{8421A7E7-5930-4B4D-8112-05A1C934DA82}" srcOrd="8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371BE6B5-727F-42FC-B791-6E59B4546547}" type="doc">
      <dgm:prSet loTypeId="urn:microsoft.com/office/officeart/2005/8/layout/defaul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pPr rtl="1"/>
          <a:endParaRPr lang="he-IL"/>
        </a:p>
      </dgm:t>
    </dgm:pt>
    <dgm:pt modelId="{377D195A-3617-4548-A3DA-2F065DC205B4}">
      <dgm:prSet phldrT="[טקסט]"/>
      <dgm:spPr/>
      <dgm:t>
        <a:bodyPr/>
        <a:lstStyle/>
        <a:p>
          <a:pPr rtl="1"/>
          <a:r>
            <a:rPr lang="he-IL" dirty="0"/>
            <a:t>כבוד שמים הוא שאנו מכירים שמצוותיו הם האושר</a:t>
          </a:r>
        </a:p>
      </dgm:t>
    </dgm:pt>
    <dgm:pt modelId="{CA482F92-776E-4349-B83D-D4DA0B73C9FF}" type="parTrans" cxnId="{B984466F-6589-4EA4-B1A0-CDD707F4FBF6}">
      <dgm:prSet/>
      <dgm:spPr/>
      <dgm:t>
        <a:bodyPr/>
        <a:lstStyle/>
        <a:p>
          <a:pPr rtl="1"/>
          <a:endParaRPr lang="he-IL"/>
        </a:p>
      </dgm:t>
    </dgm:pt>
    <dgm:pt modelId="{E6C92664-8513-4533-8536-85BFB7EBBE7F}" type="sibTrans" cxnId="{B984466F-6589-4EA4-B1A0-CDD707F4FBF6}">
      <dgm:prSet/>
      <dgm:spPr/>
      <dgm:t>
        <a:bodyPr/>
        <a:lstStyle/>
        <a:p>
          <a:pPr rtl="1"/>
          <a:endParaRPr lang="he-IL"/>
        </a:p>
      </dgm:t>
    </dgm:pt>
    <dgm:pt modelId="{C57151E3-BD77-44EF-B36D-6B8FF73DC577}">
      <dgm:prSet phldrT="[טקסט]"/>
      <dgm:spPr/>
      <dgm:t>
        <a:bodyPr/>
        <a:lstStyle/>
        <a:p>
          <a:pPr rtl="1"/>
          <a:r>
            <a:rPr lang="he-IL" dirty="0"/>
            <a:t>להתענג כי החתן נהנה לראות שהכלה מתענגת 	</a:t>
          </a:r>
        </a:p>
      </dgm:t>
    </dgm:pt>
    <dgm:pt modelId="{88997B1F-3391-462D-B6A2-B350DB4CFB70}" type="parTrans" cxnId="{A8EA551F-0E32-471B-8722-1533F943053B}">
      <dgm:prSet/>
      <dgm:spPr/>
      <dgm:t>
        <a:bodyPr/>
        <a:lstStyle/>
        <a:p>
          <a:pPr rtl="1"/>
          <a:endParaRPr lang="he-IL"/>
        </a:p>
      </dgm:t>
    </dgm:pt>
    <dgm:pt modelId="{A23027C5-BFD2-4A81-A61B-F1826BB0CF55}" type="sibTrans" cxnId="{A8EA551F-0E32-471B-8722-1533F943053B}">
      <dgm:prSet/>
      <dgm:spPr/>
      <dgm:t>
        <a:bodyPr/>
        <a:lstStyle/>
        <a:p>
          <a:pPr rtl="1"/>
          <a:endParaRPr lang="he-IL"/>
        </a:p>
      </dgm:t>
    </dgm:pt>
    <dgm:pt modelId="{F154FF2E-3AC3-4242-96CA-69102F490AFB}">
      <dgm:prSet phldrT="[טקסט]"/>
      <dgm:spPr/>
      <dgm:t>
        <a:bodyPr/>
        <a:lstStyle/>
        <a:p>
          <a:pPr rtl="1"/>
          <a:r>
            <a:rPr lang="he-IL" dirty="0"/>
            <a:t>אמצעי לאהבת ה'</a:t>
          </a:r>
        </a:p>
      </dgm:t>
    </dgm:pt>
    <dgm:pt modelId="{7C3054DD-4740-4043-A2DF-720ACC73579A}" type="parTrans" cxnId="{0614C0A2-90AD-49FD-9FAF-1539EB5E3638}">
      <dgm:prSet/>
      <dgm:spPr/>
      <dgm:t>
        <a:bodyPr/>
        <a:lstStyle/>
        <a:p>
          <a:pPr rtl="1"/>
          <a:endParaRPr lang="he-IL"/>
        </a:p>
      </dgm:t>
    </dgm:pt>
    <dgm:pt modelId="{43F44997-A51F-44D7-AC93-D8BA3A3D566D}" type="sibTrans" cxnId="{0614C0A2-90AD-49FD-9FAF-1539EB5E3638}">
      <dgm:prSet/>
      <dgm:spPr/>
      <dgm:t>
        <a:bodyPr/>
        <a:lstStyle/>
        <a:p>
          <a:pPr rtl="1"/>
          <a:endParaRPr lang="he-IL"/>
        </a:p>
      </dgm:t>
    </dgm:pt>
    <dgm:pt modelId="{FBAA27EE-6FA9-4852-B6B0-0CCED1EB0513}">
      <dgm:prSet phldrT="[טקסט]"/>
      <dgm:spPr/>
      <dgm:t>
        <a:bodyPr/>
        <a:lstStyle/>
        <a:p>
          <a:pPr rtl="1"/>
          <a:r>
            <a:rPr lang="he-IL" dirty="0"/>
            <a:t>משמעות</a:t>
          </a:r>
        </a:p>
      </dgm:t>
    </dgm:pt>
    <dgm:pt modelId="{6FCF32F8-1251-4B51-AA99-C4CD2E2C0BD7}" type="parTrans" cxnId="{E44EEAC7-D20F-4D40-BBBD-67DD53CACE44}">
      <dgm:prSet/>
      <dgm:spPr/>
      <dgm:t>
        <a:bodyPr/>
        <a:lstStyle/>
        <a:p>
          <a:pPr rtl="1"/>
          <a:endParaRPr lang="he-IL"/>
        </a:p>
      </dgm:t>
    </dgm:pt>
    <dgm:pt modelId="{D3F69CF5-AEE8-498A-9038-F5CB720AFFAF}" type="sibTrans" cxnId="{E44EEAC7-D20F-4D40-BBBD-67DD53CACE44}">
      <dgm:prSet/>
      <dgm:spPr/>
      <dgm:t>
        <a:bodyPr/>
        <a:lstStyle/>
        <a:p>
          <a:pPr rtl="1"/>
          <a:endParaRPr lang="he-IL"/>
        </a:p>
      </dgm:t>
    </dgm:pt>
    <dgm:pt modelId="{9878D0FB-185E-49FC-B44E-038807734FD8}">
      <dgm:prSet phldrT="[טקסט]"/>
      <dgm:spPr/>
      <dgm:t>
        <a:bodyPr/>
        <a:lstStyle/>
        <a:p>
          <a:pPr rtl="1"/>
          <a:r>
            <a:rPr lang="he-IL" dirty="0"/>
            <a:t>לאט - גלידה</a:t>
          </a:r>
        </a:p>
      </dgm:t>
    </dgm:pt>
    <dgm:pt modelId="{B806BEC3-9D70-4C83-B464-69F17B75B891}" type="parTrans" cxnId="{770FA57B-71C9-4AE9-B25E-F9921B49E856}">
      <dgm:prSet/>
      <dgm:spPr/>
      <dgm:t>
        <a:bodyPr/>
        <a:lstStyle/>
        <a:p>
          <a:pPr rtl="1"/>
          <a:endParaRPr lang="he-IL"/>
        </a:p>
      </dgm:t>
    </dgm:pt>
    <dgm:pt modelId="{E0153A7D-A008-4CEA-A4FD-C3EA5C168FA0}" type="sibTrans" cxnId="{770FA57B-71C9-4AE9-B25E-F9921B49E856}">
      <dgm:prSet/>
      <dgm:spPr/>
      <dgm:t>
        <a:bodyPr/>
        <a:lstStyle/>
        <a:p>
          <a:pPr rtl="1"/>
          <a:endParaRPr lang="he-IL"/>
        </a:p>
      </dgm:t>
    </dgm:pt>
    <dgm:pt modelId="{E5E1D7E5-E1B2-4BF8-B867-0C387D077B5F}" type="pres">
      <dgm:prSet presAssocID="{371BE6B5-727F-42FC-B791-6E59B4546547}" presName="diagram" presStyleCnt="0">
        <dgm:presLayoutVars>
          <dgm:dir/>
          <dgm:resizeHandles val="exact"/>
        </dgm:presLayoutVars>
      </dgm:prSet>
      <dgm:spPr/>
    </dgm:pt>
    <dgm:pt modelId="{6F01AA49-72BC-40C3-8D53-980E356F1904}" type="pres">
      <dgm:prSet presAssocID="{377D195A-3617-4548-A3DA-2F065DC205B4}" presName="node" presStyleLbl="node1" presStyleIdx="0" presStyleCnt="5">
        <dgm:presLayoutVars>
          <dgm:bulletEnabled val="1"/>
        </dgm:presLayoutVars>
      </dgm:prSet>
      <dgm:spPr/>
    </dgm:pt>
    <dgm:pt modelId="{921E264F-BBC8-4786-B9E7-462C0544EEEE}" type="pres">
      <dgm:prSet presAssocID="{E6C92664-8513-4533-8536-85BFB7EBBE7F}" presName="sibTrans" presStyleCnt="0"/>
      <dgm:spPr/>
    </dgm:pt>
    <dgm:pt modelId="{F48CDB91-D608-4998-8990-D610CE838BCD}" type="pres">
      <dgm:prSet presAssocID="{C57151E3-BD77-44EF-B36D-6B8FF73DC577}" presName="node" presStyleLbl="node1" presStyleIdx="1" presStyleCnt="5">
        <dgm:presLayoutVars>
          <dgm:bulletEnabled val="1"/>
        </dgm:presLayoutVars>
      </dgm:prSet>
      <dgm:spPr/>
    </dgm:pt>
    <dgm:pt modelId="{B911013F-77FE-4ABE-8FFD-29F0E7206712}" type="pres">
      <dgm:prSet presAssocID="{A23027C5-BFD2-4A81-A61B-F1826BB0CF55}" presName="sibTrans" presStyleCnt="0"/>
      <dgm:spPr/>
    </dgm:pt>
    <dgm:pt modelId="{0DB817A3-8C8F-463A-B767-C1361F3B90F0}" type="pres">
      <dgm:prSet presAssocID="{F154FF2E-3AC3-4242-96CA-69102F490AFB}" presName="node" presStyleLbl="node1" presStyleIdx="2" presStyleCnt="5">
        <dgm:presLayoutVars>
          <dgm:bulletEnabled val="1"/>
        </dgm:presLayoutVars>
      </dgm:prSet>
      <dgm:spPr/>
    </dgm:pt>
    <dgm:pt modelId="{55B0A243-6747-4994-9642-81ABCA16C52D}" type="pres">
      <dgm:prSet presAssocID="{43F44997-A51F-44D7-AC93-D8BA3A3D566D}" presName="sibTrans" presStyleCnt="0"/>
      <dgm:spPr/>
    </dgm:pt>
    <dgm:pt modelId="{E36C995C-559E-403B-B086-9285F89DF9A7}" type="pres">
      <dgm:prSet presAssocID="{FBAA27EE-6FA9-4852-B6B0-0CCED1EB0513}" presName="node" presStyleLbl="node1" presStyleIdx="3" presStyleCnt="5">
        <dgm:presLayoutVars>
          <dgm:bulletEnabled val="1"/>
        </dgm:presLayoutVars>
      </dgm:prSet>
      <dgm:spPr/>
    </dgm:pt>
    <dgm:pt modelId="{2DB6E0A1-EB6A-430C-837E-973A440F461D}" type="pres">
      <dgm:prSet presAssocID="{D3F69CF5-AEE8-498A-9038-F5CB720AFFAF}" presName="sibTrans" presStyleCnt="0"/>
      <dgm:spPr/>
    </dgm:pt>
    <dgm:pt modelId="{8421A7E7-5930-4B4D-8112-05A1C934DA82}" type="pres">
      <dgm:prSet presAssocID="{9878D0FB-185E-49FC-B44E-038807734FD8}" presName="node" presStyleLbl="node1" presStyleIdx="4" presStyleCnt="5">
        <dgm:presLayoutVars>
          <dgm:bulletEnabled val="1"/>
        </dgm:presLayoutVars>
      </dgm:prSet>
      <dgm:spPr/>
    </dgm:pt>
  </dgm:ptLst>
  <dgm:cxnLst>
    <dgm:cxn modelId="{EC799B1D-83C2-4CAE-A9F8-38D6327C7E58}" type="presOf" srcId="{FBAA27EE-6FA9-4852-B6B0-0CCED1EB0513}" destId="{E36C995C-559E-403B-B086-9285F89DF9A7}" srcOrd="0" destOrd="0" presId="urn:microsoft.com/office/officeart/2005/8/layout/default"/>
    <dgm:cxn modelId="{A8EA551F-0E32-471B-8722-1533F943053B}" srcId="{371BE6B5-727F-42FC-B791-6E59B4546547}" destId="{C57151E3-BD77-44EF-B36D-6B8FF73DC577}" srcOrd="1" destOrd="0" parTransId="{88997B1F-3391-462D-B6A2-B350DB4CFB70}" sibTransId="{A23027C5-BFD2-4A81-A61B-F1826BB0CF55}"/>
    <dgm:cxn modelId="{B99CB341-9B98-4AF9-B71A-4A72931AD112}" type="presOf" srcId="{371BE6B5-727F-42FC-B791-6E59B4546547}" destId="{E5E1D7E5-E1B2-4BF8-B867-0C387D077B5F}" srcOrd="0" destOrd="0" presId="urn:microsoft.com/office/officeart/2005/8/layout/default"/>
    <dgm:cxn modelId="{1EEF9469-3867-4029-B053-05AEFF9A6571}" type="presOf" srcId="{377D195A-3617-4548-A3DA-2F065DC205B4}" destId="{6F01AA49-72BC-40C3-8D53-980E356F1904}" srcOrd="0" destOrd="0" presId="urn:microsoft.com/office/officeart/2005/8/layout/default"/>
    <dgm:cxn modelId="{B984466F-6589-4EA4-B1A0-CDD707F4FBF6}" srcId="{371BE6B5-727F-42FC-B791-6E59B4546547}" destId="{377D195A-3617-4548-A3DA-2F065DC205B4}" srcOrd="0" destOrd="0" parTransId="{CA482F92-776E-4349-B83D-D4DA0B73C9FF}" sibTransId="{E6C92664-8513-4533-8536-85BFB7EBBE7F}"/>
    <dgm:cxn modelId="{770FA57B-71C9-4AE9-B25E-F9921B49E856}" srcId="{371BE6B5-727F-42FC-B791-6E59B4546547}" destId="{9878D0FB-185E-49FC-B44E-038807734FD8}" srcOrd="4" destOrd="0" parTransId="{B806BEC3-9D70-4C83-B464-69F17B75B891}" sibTransId="{E0153A7D-A008-4CEA-A4FD-C3EA5C168FA0}"/>
    <dgm:cxn modelId="{8C89E492-CEDA-4181-ACFA-581ED2C285E2}" type="presOf" srcId="{C57151E3-BD77-44EF-B36D-6B8FF73DC577}" destId="{F48CDB91-D608-4998-8990-D610CE838BCD}" srcOrd="0" destOrd="0" presId="urn:microsoft.com/office/officeart/2005/8/layout/default"/>
    <dgm:cxn modelId="{0614C0A2-90AD-49FD-9FAF-1539EB5E3638}" srcId="{371BE6B5-727F-42FC-B791-6E59B4546547}" destId="{F154FF2E-3AC3-4242-96CA-69102F490AFB}" srcOrd="2" destOrd="0" parTransId="{7C3054DD-4740-4043-A2DF-720ACC73579A}" sibTransId="{43F44997-A51F-44D7-AC93-D8BA3A3D566D}"/>
    <dgm:cxn modelId="{E44EEAC7-D20F-4D40-BBBD-67DD53CACE44}" srcId="{371BE6B5-727F-42FC-B791-6E59B4546547}" destId="{FBAA27EE-6FA9-4852-B6B0-0CCED1EB0513}" srcOrd="3" destOrd="0" parTransId="{6FCF32F8-1251-4B51-AA99-C4CD2E2C0BD7}" sibTransId="{D3F69CF5-AEE8-498A-9038-F5CB720AFFAF}"/>
    <dgm:cxn modelId="{02640FE5-BBA0-455D-AE7A-9E5A7A00399B}" type="presOf" srcId="{F154FF2E-3AC3-4242-96CA-69102F490AFB}" destId="{0DB817A3-8C8F-463A-B767-C1361F3B90F0}" srcOrd="0" destOrd="0" presId="urn:microsoft.com/office/officeart/2005/8/layout/default"/>
    <dgm:cxn modelId="{405859F6-5C31-4917-A5D0-97BFAB3C7DE3}" type="presOf" srcId="{9878D0FB-185E-49FC-B44E-038807734FD8}" destId="{8421A7E7-5930-4B4D-8112-05A1C934DA82}" srcOrd="0" destOrd="0" presId="urn:microsoft.com/office/officeart/2005/8/layout/default"/>
    <dgm:cxn modelId="{A2052C06-2A13-4B8D-BC38-8CB8043C1FD1}" type="presParOf" srcId="{E5E1D7E5-E1B2-4BF8-B867-0C387D077B5F}" destId="{6F01AA49-72BC-40C3-8D53-980E356F1904}" srcOrd="0" destOrd="0" presId="urn:microsoft.com/office/officeart/2005/8/layout/default"/>
    <dgm:cxn modelId="{B7F418AB-B7C8-4031-BD59-434CFFEFAB4F}" type="presParOf" srcId="{E5E1D7E5-E1B2-4BF8-B867-0C387D077B5F}" destId="{921E264F-BBC8-4786-B9E7-462C0544EEEE}" srcOrd="1" destOrd="0" presId="urn:microsoft.com/office/officeart/2005/8/layout/default"/>
    <dgm:cxn modelId="{6B7447F6-7F56-406D-A825-3F41B314F628}" type="presParOf" srcId="{E5E1D7E5-E1B2-4BF8-B867-0C387D077B5F}" destId="{F48CDB91-D608-4998-8990-D610CE838BCD}" srcOrd="2" destOrd="0" presId="urn:microsoft.com/office/officeart/2005/8/layout/default"/>
    <dgm:cxn modelId="{8FEA2A75-19B1-4246-9933-C85452D085F8}" type="presParOf" srcId="{E5E1D7E5-E1B2-4BF8-B867-0C387D077B5F}" destId="{B911013F-77FE-4ABE-8FFD-29F0E7206712}" srcOrd="3" destOrd="0" presId="urn:microsoft.com/office/officeart/2005/8/layout/default"/>
    <dgm:cxn modelId="{D3346FB5-6D46-4128-8E3D-F3BDF0479F8D}" type="presParOf" srcId="{E5E1D7E5-E1B2-4BF8-B867-0C387D077B5F}" destId="{0DB817A3-8C8F-463A-B767-C1361F3B90F0}" srcOrd="4" destOrd="0" presId="urn:microsoft.com/office/officeart/2005/8/layout/default"/>
    <dgm:cxn modelId="{C278ECBA-2398-42D3-865F-03154CFEF904}" type="presParOf" srcId="{E5E1D7E5-E1B2-4BF8-B867-0C387D077B5F}" destId="{55B0A243-6747-4994-9642-81ABCA16C52D}" srcOrd="5" destOrd="0" presId="urn:microsoft.com/office/officeart/2005/8/layout/default"/>
    <dgm:cxn modelId="{1A729F68-6433-47E2-BF8C-A72CC4A0E4E6}" type="presParOf" srcId="{E5E1D7E5-E1B2-4BF8-B867-0C387D077B5F}" destId="{E36C995C-559E-403B-B086-9285F89DF9A7}" srcOrd="6" destOrd="0" presId="urn:microsoft.com/office/officeart/2005/8/layout/default"/>
    <dgm:cxn modelId="{6AECCA6C-8B88-46D2-9D43-08885177B2BC}" type="presParOf" srcId="{E5E1D7E5-E1B2-4BF8-B867-0C387D077B5F}" destId="{2DB6E0A1-EB6A-430C-837E-973A440F461D}" srcOrd="7" destOrd="0" presId="urn:microsoft.com/office/officeart/2005/8/layout/default"/>
    <dgm:cxn modelId="{3ABA4575-577A-45AD-A6C6-531997CCCBD1}" type="presParOf" srcId="{E5E1D7E5-E1B2-4BF8-B867-0C387D077B5F}" destId="{8421A7E7-5930-4B4D-8112-05A1C934DA82}" srcOrd="8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C4D49A7C-C574-497D-8CFA-2DEED67A2A16}" type="doc">
      <dgm:prSet loTypeId="urn:microsoft.com/office/officeart/2008/layout/VerticalAccentList" loCatId="list" qsTypeId="urn:microsoft.com/office/officeart/2005/8/quickstyle/3d1" qsCatId="3D" csTypeId="urn:microsoft.com/office/officeart/2005/8/colors/accent1_2" csCatId="accent1" phldr="1"/>
      <dgm:spPr/>
      <dgm:t>
        <a:bodyPr/>
        <a:lstStyle/>
        <a:p>
          <a:pPr rtl="1"/>
          <a:endParaRPr lang="he-IL"/>
        </a:p>
      </dgm:t>
    </dgm:pt>
    <dgm:pt modelId="{F052A1C4-DEA4-4489-8B51-894018E7576E}">
      <dgm:prSet phldrT="[טקסט]"/>
      <dgm:spPr/>
      <dgm:t>
        <a:bodyPr/>
        <a:lstStyle/>
        <a:p>
          <a:pPr rtl="1"/>
          <a:r>
            <a:rPr lang="he-IL" dirty="0"/>
            <a:t>נפשי </a:t>
          </a:r>
          <a:r>
            <a:rPr lang="he-IL" dirty="0" err="1"/>
            <a:t>אויתיך</a:t>
          </a:r>
          <a:r>
            <a:rPr lang="he-IL" dirty="0"/>
            <a:t> בלילה וגו', </a:t>
          </a:r>
        </a:p>
      </dgm:t>
    </dgm:pt>
    <dgm:pt modelId="{0F5046AC-3B58-4D4A-B2BC-9B62736345CB}" type="parTrans" cxnId="{454F9FD6-CF64-4134-A397-719D970F4B1B}">
      <dgm:prSet/>
      <dgm:spPr/>
      <dgm:t>
        <a:bodyPr/>
        <a:lstStyle/>
        <a:p>
          <a:pPr rtl="1"/>
          <a:endParaRPr lang="he-IL"/>
        </a:p>
      </dgm:t>
    </dgm:pt>
    <dgm:pt modelId="{9F7CD949-74F6-410F-A462-161F975D508C}" type="sibTrans" cxnId="{454F9FD6-CF64-4134-A397-719D970F4B1B}">
      <dgm:prSet/>
      <dgm:spPr/>
      <dgm:t>
        <a:bodyPr/>
        <a:lstStyle/>
        <a:p>
          <a:pPr rtl="1"/>
          <a:endParaRPr lang="he-IL"/>
        </a:p>
      </dgm:t>
    </dgm:pt>
    <dgm:pt modelId="{08301A25-C696-441B-9F00-CB9394AF29A8}">
      <dgm:prSet phldrT="[טקסט]"/>
      <dgm:spPr/>
      <dgm:t>
        <a:bodyPr/>
        <a:lstStyle/>
        <a:p>
          <a:pPr rtl="1"/>
          <a:r>
            <a:rPr lang="he-IL" b="0" i="0" dirty="0"/>
            <a:t>יֶעֱרַב נָא שִׂיחִי עָלֶיךָ, כִּי נַפְשִׁי </a:t>
          </a:r>
          <a:r>
            <a:rPr lang="he-IL" b="0" i="0" dirty="0" err="1"/>
            <a:t>תַעֲרֹג</a:t>
          </a:r>
          <a:r>
            <a:rPr lang="he-IL" b="0" i="0" dirty="0"/>
            <a:t> אֵלֶיךָ</a:t>
          </a:r>
          <a:br>
            <a:rPr lang="he-IL" dirty="0"/>
          </a:br>
          <a:endParaRPr lang="he-IL" dirty="0"/>
        </a:p>
      </dgm:t>
    </dgm:pt>
    <dgm:pt modelId="{9CA28CF6-485A-4542-839C-DDBD03A70A0B}" type="parTrans" cxnId="{3C127CEE-F629-4B21-ADD5-AFFEB8E23DC4}">
      <dgm:prSet/>
      <dgm:spPr/>
      <dgm:t>
        <a:bodyPr/>
        <a:lstStyle/>
        <a:p>
          <a:pPr rtl="1"/>
          <a:endParaRPr lang="he-IL"/>
        </a:p>
      </dgm:t>
    </dgm:pt>
    <dgm:pt modelId="{8E21F8BB-CF03-41E4-9FB3-DF2950E14A4B}" type="sibTrans" cxnId="{3C127CEE-F629-4B21-ADD5-AFFEB8E23DC4}">
      <dgm:prSet/>
      <dgm:spPr/>
      <dgm:t>
        <a:bodyPr/>
        <a:lstStyle/>
        <a:p>
          <a:pPr rtl="1"/>
          <a:endParaRPr lang="he-IL"/>
        </a:p>
      </dgm:t>
    </dgm:pt>
    <dgm:pt modelId="{3548FCE3-6383-4AF3-97C5-7E0433D1F321}">
      <dgm:prSet phldrT="[טקסט]"/>
      <dgm:spPr/>
      <dgm:t>
        <a:bodyPr/>
        <a:lstStyle/>
        <a:p>
          <a:pPr rtl="1"/>
          <a:r>
            <a:rPr lang="he-IL" dirty="0"/>
            <a:t>לשמך ולזכרך </a:t>
          </a:r>
          <a:r>
            <a:rPr lang="he-IL" dirty="0" err="1"/>
            <a:t>תאות</a:t>
          </a:r>
          <a:r>
            <a:rPr lang="he-IL" dirty="0"/>
            <a:t> נפש</a:t>
          </a:r>
        </a:p>
      </dgm:t>
    </dgm:pt>
    <dgm:pt modelId="{20875C5B-C9E6-4165-8A1C-A914C10EB605}" type="parTrans" cxnId="{E25EEF2D-FF34-4C5E-BC9A-2EBA541133D0}">
      <dgm:prSet/>
      <dgm:spPr/>
      <dgm:t>
        <a:bodyPr/>
        <a:lstStyle/>
        <a:p>
          <a:pPr rtl="1"/>
          <a:endParaRPr lang="he-IL"/>
        </a:p>
      </dgm:t>
    </dgm:pt>
    <dgm:pt modelId="{6FA14085-A93B-40DA-A356-0696A3BF1EFE}" type="sibTrans" cxnId="{E25EEF2D-FF34-4C5E-BC9A-2EBA541133D0}">
      <dgm:prSet/>
      <dgm:spPr/>
      <dgm:t>
        <a:bodyPr/>
        <a:lstStyle/>
        <a:p>
          <a:pPr rtl="1"/>
          <a:endParaRPr lang="he-IL"/>
        </a:p>
      </dgm:t>
    </dgm:pt>
    <dgm:pt modelId="{99BC3BA3-9A4C-40CA-B2FA-689430F03B0E}">
      <dgm:prSet phldrT="[טקסט]"/>
      <dgm:spPr/>
      <dgm:t>
        <a:bodyPr/>
        <a:lstStyle/>
        <a:p>
          <a:pPr rtl="1"/>
          <a:r>
            <a:rPr lang="he-IL" dirty="0"/>
            <a:t>צמאה נפשי </a:t>
          </a:r>
          <a:r>
            <a:rPr lang="he-IL" dirty="0" err="1"/>
            <a:t>לאלהים</a:t>
          </a:r>
          <a:r>
            <a:rPr lang="he-IL" dirty="0"/>
            <a:t> לאל חי</a:t>
          </a:r>
        </a:p>
      </dgm:t>
    </dgm:pt>
    <dgm:pt modelId="{968B6862-F1F2-40D7-8B4A-7CAF6FFC55B7}" type="parTrans" cxnId="{552C3BD3-EA94-4F6E-929F-C414E112D166}">
      <dgm:prSet/>
      <dgm:spPr/>
      <dgm:t>
        <a:bodyPr/>
        <a:lstStyle/>
        <a:p>
          <a:pPr rtl="1"/>
          <a:endParaRPr lang="he-IL"/>
        </a:p>
      </dgm:t>
    </dgm:pt>
    <dgm:pt modelId="{734EF726-4646-4E07-A42D-F56A8E4CC659}" type="sibTrans" cxnId="{552C3BD3-EA94-4F6E-929F-C414E112D166}">
      <dgm:prSet/>
      <dgm:spPr/>
      <dgm:t>
        <a:bodyPr/>
        <a:lstStyle/>
        <a:p>
          <a:pPr rtl="1"/>
          <a:endParaRPr lang="he-IL"/>
        </a:p>
      </dgm:t>
    </dgm:pt>
    <dgm:pt modelId="{264564DF-E434-4ED1-8A55-73056C337235}">
      <dgm:prSet phldrT="[טקסט]"/>
      <dgm:spPr/>
      <dgm:t>
        <a:bodyPr/>
        <a:lstStyle/>
        <a:p>
          <a:pPr rtl="1"/>
          <a:r>
            <a:rPr lang="he-IL" dirty="0" err="1"/>
            <a:t>אלהים</a:t>
          </a:r>
          <a:r>
            <a:rPr lang="he-IL" dirty="0"/>
            <a:t> אלי אתה אשחרך צמאה לך נפשי כמה לך בשרי וגו', </a:t>
          </a:r>
        </a:p>
      </dgm:t>
    </dgm:pt>
    <dgm:pt modelId="{2758F34F-2346-4FA0-8EA2-330EC348D913}" type="parTrans" cxnId="{E6D8F234-F985-462C-AB6A-7F03348462FD}">
      <dgm:prSet/>
      <dgm:spPr/>
      <dgm:t>
        <a:bodyPr/>
        <a:lstStyle/>
        <a:p>
          <a:pPr rtl="1"/>
          <a:endParaRPr lang="he-IL"/>
        </a:p>
      </dgm:t>
    </dgm:pt>
    <dgm:pt modelId="{5EC704E9-0662-465E-8C0F-97D648D68386}" type="sibTrans" cxnId="{E6D8F234-F985-462C-AB6A-7F03348462FD}">
      <dgm:prSet/>
      <dgm:spPr/>
      <dgm:t>
        <a:bodyPr/>
        <a:lstStyle/>
        <a:p>
          <a:pPr rtl="1"/>
          <a:endParaRPr lang="he-IL"/>
        </a:p>
      </dgm:t>
    </dgm:pt>
    <dgm:pt modelId="{0CC14B07-4EF8-4B01-B811-96A2C509080A}">
      <dgm:prSet phldrT="[טקסט]"/>
      <dgm:spPr/>
      <dgm:t>
        <a:bodyPr/>
        <a:lstStyle/>
        <a:p>
          <a:pPr rtl="1"/>
          <a:r>
            <a:rPr lang="he-IL" dirty="0"/>
            <a:t>אז תשקה הנפש סם האהבה </a:t>
          </a:r>
          <a:r>
            <a:rPr lang="he-IL" dirty="0" err="1"/>
            <a:t>באלהים</a:t>
          </a:r>
          <a:r>
            <a:rPr lang="he-IL" dirty="0"/>
            <a:t> ותתבודד ביחד לבבה בו, ולאהבה אותו ולבטח עליו ולכסף לו</a:t>
          </a:r>
        </a:p>
      </dgm:t>
    </dgm:pt>
    <dgm:pt modelId="{F1B28CE4-468F-4D78-8C45-8D80F0164D8F}" type="parTrans" cxnId="{99AE6F0C-3878-42B2-8E5F-C1CEBEF55164}">
      <dgm:prSet/>
      <dgm:spPr/>
      <dgm:t>
        <a:bodyPr/>
        <a:lstStyle/>
        <a:p>
          <a:pPr rtl="1"/>
          <a:endParaRPr lang="he-IL"/>
        </a:p>
      </dgm:t>
    </dgm:pt>
    <dgm:pt modelId="{98ED08AB-D902-4274-A983-91D91018B07B}" type="sibTrans" cxnId="{99AE6F0C-3878-42B2-8E5F-C1CEBEF55164}">
      <dgm:prSet/>
      <dgm:spPr/>
      <dgm:t>
        <a:bodyPr/>
        <a:lstStyle/>
        <a:p>
          <a:pPr rtl="1"/>
          <a:endParaRPr lang="he-IL"/>
        </a:p>
      </dgm:t>
    </dgm:pt>
    <dgm:pt modelId="{9CE02697-73A5-471C-AA7A-FF606462659A}" type="pres">
      <dgm:prSet presAssocID="{C4D49A7C-C574-497D-8CFA-2DEED67A2A16}" presName="Name0" presStyleCnt="0">
        <dgm:presLayoutVars>
          <dgm:chMax/>
          <dgm:chPref/>
          <dgm:dir/>
        </dgm:presLayoutVars>
      </dgm:prSet>
      <dgm:spPr/>
    </dgm:pt>
    <dgm:pt modelId="{F3F4EFB6-01AF-4825-B567-6E6E4C424D5C}" type="pres">
      <dgm:prSet presAssocID="{F052A1C4-DEA4-4489-8B51-894018E7576E}" presName="parenttextcomposite" presStyleCnt="0"/>
      <dgm:spPr/>
    </dgm:pt>
    <dgm:pt modelId="{CEBDF6A1-DAE8-4988-B141-90A7BB92C0AD}" type="pres">
      <dgm:prSet presAssocID="{F052A1C4-DEA4-4489-8B51-894018E7576E}" presName="parenttext" presStyleLbl="revTx" presStyleIdx="0" presStyleCnt="3">
        <dgm:presLayoutVars>
          <dgm:chMax/>
          <dgm:chPref val="2"/>
          <dgm:bulletEnabled val="1"/>
        </dgm:presLayoutVars>
      </dgm:prSet>
      <dgm:spPr/>
    </dgm:pt>
    <dgm:pt modelId="{672205EE-1310-4A34-8D2C-C7A12A8C2A61}" type="pres">
      <dgm:prSet presAssocID="{F052A1C4-DEA4-4489-8B51-894018E7576E}" presName="composite" presStyleCnt="0"/>
      <dgm:spPr/>
    </dgm:pt>
    <dgm:pt modelId="{FC056550-BAC4-40C9-9A95-D73DF5C1AB72}" type="pres">
      <dgm:prSet presAssocID="{F052A1C4-DEA4-4489-8B51-894018E7576E}" presName="chevron1" presStyleLbl="alignNode1" presStyleIdx="0" presStyleCnt="21"/>
      <dgm:spPr/>
    </dgm:pt>
    <dgm:pt modelId="{D5C025EE-F9F7-4191-8B2F-DB279F72B83F}" type="pres">
      <dgm:prSet presAssocID="{F052A1C4-DEA4-4489-8B51-894018E7576E}" presName="chevron2" presStyleLbl="alignNode1" presStyleIdx="1" presStyleCnt="21"/>
      <dgm:spPr/>
    </dgm:pt>
    <dgm:pt modelId="{D3AD1E2F-4284-46EA-8576-F4A0331135FB}" type="pres">
      <dgm:prSet presAssocID="{F052A1C4-DEA4-4489-8B51-894018E7576E}" presName="chevron3" presStyleLbl="alignNode1" presStyleIdx="2" presStyleCnt="21"/>
      <dgm:spPr/>
    </dgm:pt>
    <dgm:pt modelId="{32A96AF9-06A0-4556-ACAB-2D3A4EC91B91}" type="pres">
      <dgm:prSet presAssocID="{F052A1C4-DEA4-4489-8B51-894018E7576E}" presName="chevron4" presStyleLbl="alignNode1" presStyleIdx="3" presStyleCnt="21"/>
      <dgm:spPr/>
    </dgm:pt>
    <dgm:pt modelId="{2468422E-B265-42A4-9D1B-F4FF2231BBCE}" type="pres">
      <dgm:prSet presAssocID="{F052A1C4-DEA4-4489-8B51-894018E7576E}" presName="chevron5" presStyleLbl="alignNode1" presStyleIdx="4" presStyleCnt="21"/>
      <dgm:spPr/>
    </dgm:pt>
    <dgm:pt modelId="{B93EB4D0-3E19-47F1-B9F0-E44FC04F9F78}" type="pres">
      <dgm:prSet presAssocID="{F052A1C4-DEA4-4489-8B51-894018E7576E}" presName="chevron6" presStyleLbl="alignNode1" presStyleIdx="5" presStyleCnt="21"/>
      <dgm:spPr/>
    </dgm:pt>
    <dgm:pt modelId="{6E5E7859-75EA-4E59-A61B-B11020C2390B}" type="pres">
      <dgm:prSet presAssocID="{F052A1C4-DEA4-4489-8B51-894018E7576E}" presName="chevron7" presStyleLbl="alignNode1" presStyleIdx="6" presStyleCnt="21"/>
      <dgm:spPr/>
    </dgm:pt>
    <dgm:pt modelId="{348C95A7-AE0F-4275-9F4D-A4E0CE67046B}" type="pres">
      <dgm:prSet presAssocID="{F052A1C4-DEA4-4489-8B51-894018E7576E}" presName="childtext" presStyleLbl="solidFgAcc1" presStyleIdx="0" presStyleCnt="3">
        <dgm:presLayoutVars>
          <dgm:chMax/>
          <dgm:chPref val="0"/>
          <dgm:bulletEnabled val="1"/>
        </dgm:presLayoutVars>
      </dgm:prSet>
      <dgm:spPr/>
    </dgm:pt>
    <dgm:pt modelId="{1AAA2305-6FD6-458A-9D0B-3CA042E6C64F}" type="pres">
      <dgm:prSet presAssocID="{9F7CD949-74F6-410F-A462-161F975D508C}" presName="sibTrans" presStyleCnt="0"/>
      <dgm:spPr/>
    </dgm:pt>
    <dgm:pt modelId="{617DDF61-9F57-49DD-A1B3-3D9A8F94269A}" type="pres">
      <dgm:prSet presAssocID="{3548FCE3-6383-4AF3-97C5-7E0433D1F321}" presName="parenttextcomposite" presStyleCnt="0"/>
      <dgm:spPr/>
    </dgm:pt>
    <dgm:pt modelId="{08743C7B-095D-488C-A65E-45350649BCE5}" type="pres">
      <dgm:prSet presAssocID="{3548FCE3-6383-4AF3-97C5-7E0433D1F321}" presName="parenttext" presStyleLbl="revTx" presStyleIdx="1" presStyleCnt="3">
        <dgm:presLayoutVars>
          <dgm:chMax/>
          <dgm:chPref val="2"/>
          <dgm:bulletEnabled val="1"/>
        </dgm:presLayoutVars>
      </dgm:prSet>
      <dgm:spPr/>
    </dgm:pt>
    <dgm:pt modelId="{053BCB40-F6E5-4279-82BE-619E86967E9A}" type="pres">
      <dgm:prSet presAssocID="{3548FCE3-6383-4AF3-97C5-7E0433D1F321}" presName="composite" presStyleCnt="0"/>
      <dgm:spPr/>
    </dgm:pt>
    <dgm:pt modelId="{064ED273-F445-4200-AD8C-6606F641694B}" type="pres">
      <dgm:prSet presAssocID="{3548FCE3-6383-4AF3-97C5-7E0433D1F321}" presName="chevron1" presStyleLbl="alignNode1" presStyleIdx="7" presStyleCnt="21"/>
      <dgm:spPr/>
    </dgm:pt>
    <dgm:pt modelId="{D888749C-79C4-41B4-8A03-DEF081362FC1}" type="pres">
      <dgm:prSet presAssocID="{3548FCE3-6383-4AF3-97C5-7E0433D1F321}" presName="chevron2" presStyleLbl="alignNode1" presStyleIdx="8" presStyleCnt="21"/>
      <dgm:spPr/>
    </dgm:pt>
    <dgm:pt modelId="{FB2F920D-9125-4A4C-8189-4556DE79BFC2}" type="pres">
      <dgm:prSet presAssocID="{3548FCE3-6383-4AF3-97C5-7E0433D1F321}" presName="chevron3" presStyleLbl="alignNode1" presStyleIdx="9" presStyleCnt="21"/>
      <dgm:spPr/>
    </dgm:pt>
    <dgm:pt modelId="{71A38548-CEF9-410E-A3A0-D1AF9B3154B4}" type="pres">
      <dgm:prSet presAssocID="{3548FCE3-6383-4AF3-97C5-7E0433D1F321}" presName="chevron4" presStyleLbl="alignNode1" presStyleIdx="10" presStyleCnt="21"/>
      <dgm:spPr/>
    </dgm:pt>
    <dgm:pt modelId="{D3CB67E3-62F5-4DF3-9B0A-81C96A54E79C}" type="pres">
      <dgm:prSet presAssocID="{3548FCE3-6383-4AF3-97C5-7E0433D1F321}" presName="chevron5" presStyleLbl="alignNode1" presStyleIdx="11" presStyleCnt="21"/>
      <dgm:spPr/>
    </dgm:pt>
    <dgm:pt modelId="{AB0F50A1-F0EC-41C7-89B1-9AB575702D4F}" type="pres">
      <dgm:prSet presAssocID="{3548FCE3-6383-4AF3-97C5-7E0433D1F321}" presName="chevron6" presStyleLbl="alignNode1" presStyleIdx="12" presStyleCnt="21"/>
      <dgm:spPr/>
    </dgm:pt>
    <dgm:pt modelId="{BCC63792-D413-48D9-BCB4-CFE758562B7C}" type="pres">
      <dgm:prSet presAssocID="{3548FCE3-6383-4AF3-97C5-7E0433D1F321}" presName="chevron7" presStyleLbl="alignNode1" presStyleIdx="13" presStyleCnt="21"/>
      <dgm:spPr/>
    </dgm:pt>
    <dgm:pt modelId="{44BDF4D4-3875-42EF-9EA9-04485D6AB3D6}" type="pres">
      <dgm:prSet presAssocID="{3548FCE3-6383-4AF3-97C5-7E0433D1F321}" presName="childtext" presStyleLbl="solidFgAcc1" presStyleIdx="1" presStyleCnt="3">
        <dgm:presLayoutVars>
          <dgm:chMax/>
          <dgm:chPref val="0"/>
          <dgm:bulletEnabled val="1"/>
        </dgm:presLayoutVars>
      </dgm:prSet>
      <dgm:spPr/>
    </dgm:pt>
    <dgm:pt modelId="{8199CFEB-EC49-4BE7-BAA9-24CF4CD82AAE}" type="pres">
      <dgm:prSet presAssocID="{6FA14085-A93B-40DA-A356-0696A3BF1EFE}" presName="sibTrans" presStyleCnt="0"/>
      <dgm:spPr/>
    </dgm:pt>
    <dgm:pt modelId="{7D6F27D3-6CFA-4EFB-87EA-E4853CD1A74E}" type="pres">
      <dgm:prSet presAssocID="{264564DF-E434-4ED1-8A55-73056C337235}" presName="parenttextcomposite" presStyleCnt="0"/>
      <dgm:spPr/>
    </dgm:pt>
    <dgm:pt modelId="{6B166DC0-7582-4914-9518-DDCE9E16760A}" type="pres">
      <dgm:prSet presAssocID="{264564DF-E434-4ED1-8A55-73056C337235}" presName="parenttext" presStyleLbl="revTx" presStyleIdx="2" presStyleCnt="3">
        <dgm:presLayoutVars>
          <dgm:chMax/>
          <dgm:chPref val="2"/>
          <dgm:bulletEnabled val="1"/>
        </dgm:presLayoutVars>
      </dgm:prSet>
      <dgm:spPr/>
    </dgm:pt>
    <dgm:pt modelId="{1770B37D-92D0-4659-9D48-08689F64BB4D}" type="pres">
      <dgm:prSet presAssocID="{264564DF-E434-4ED1-8A55-73056C337235}" presName="composite" presStyleCnt="0"/>
      <dgm:spPr/>
    </dgm:pt>
    <dgm:pt modelId="{82F6DE84-7615-46A7-9010-7940FE39CDE0}" type="pres">
      <dgm:prSet presAssocID="{264564DF-E434-4ED1-8A55-73056C337235}" presName="chevron1" presStyleLbl="alignNode1" presStyleIdx="14" presStyleCnt="21"/>
      <dgm:spPr/>
    </dgm:pt>
    <dgm:pt modelId="{CE984F98-57CE-4A65-B3EF-41927120BC1B}" type="pres">
      <dgm:prSet presAssocID="{264564DF-E434-4ED1-8A55-73056C337235}" presName="chevron2" presStyleLbl="alignNode1" presStyleIdx="15" presStyleCnt="21"/>
      <dgm:spPr/>
    </dgm:pt>
    <dgm:pt modelId="{9DF1C889-DF7A-4163-BB90-351665BAB057}" type="pres">
      <dgm:prSet presAssocID="{264564DF-E434-4ED1-8A55-73056C337235}" presName="chevron3" presStyleLbl="alignNode1" presStyleIdx="16" presStyleCnt="21"/>
      <dgm:spPr/>
    </dgm:pt>
    <dgm:pt modelId="{C27EE04B-25DF-4CBB-B466-9FF46573E95C}" type="pres">
      <dgm:prSet presAssocID="{264564DF-E434-4ED1-8A55-73056C337235}" presName="chevron4" presStyleLbl="alignNode1" presStyleIdx="17" presStyleCnt="21"/>
      <dgm:spPr/>
    </dgm:pt>
    <dgm:pt modelId="{462DE624-485D-4795-B7AE-6578BDB6FA76}" type="pres">
      <dgm:prSet presAssocID="{264564DF-E434-4ED1-8A55-73056C337235}" presName="chevron5" presStyleLbl="alignNode1" presStyleIdx="18" presStyleCnt="21"/>
      <dgm:spPr/>
    </dgm:pt>
    <dgm:pt modelId="{D72C35B8-441E-453F-8ECC-90FA1A030413}" type="pres">
      <dgm:prSet presAssocID="{264564DF-E434-4ED1-8A55-73056C337235}" presName="chevron6" presStyleLbl="alignNode1" presStyleIdx="19" presStyleCnt="21"/>
      <dgm:spPr/>
    </dgm:pt>
    <dgm:pt modelId="{72772F32-AB69-4254-8B53-B0A4D8C1F3D5}" type="pres">
      <dgm:prSet presAssocID="{264564DF-E434-4ED1-8A55-73056C337235}" presName="chevron7" presStyleLbl="alignNode1" presStyleIdx="20" presStyleCnt="21"/>
      <dgm:spPr/>
    </dgm:pt>
    <dgm:pt modelId="{909A53A2-DD8D-4351-B0D7-E19EED040FF1}" type="pres">
      <dgm:prSet presAssocID="{264564DF-E434-4ED1-8A55-73056C337235}" presName="childtext" presStyleLbl="solidFgAcc1" presStyleIdx="2" presStyleCnt="3">
        <dgm:presLayoutVars>
          <dgm:chMax/>
          <dgm:chPref val="0"/>
          <dgm:bulletEnabled val="1"/>
        </dgm:presLayoutVars>
      </dgm:prSet>
      <dgm:spPr/>
    </dgm:pt>
  </dgm:ptLst>
  <dgm:cxnLst>
    <dgm:cxn modelId="{99AE6F0C-3878-42B2-8E5F-C1CEBEF55164}" srcId="{264564DF-E434-4ED1-8A55-73056C337235}" destId="{0CC14B07-4EF8-4B01-B811-96A2C509080A}" srcOrd="0" destOrd="0" parTransId="{F1B28CE4-468F-4D78-8C45-8D80F0164D8F}" sibTransId="{98ED08AB-D902-4274-A983-91D91018B07B}"/>
    <dgm:cxn modelId="{95B24318-EE37-4F6F-BFEF-2B098FE4F31B}" type="presOf" srcId="{0CC14B07-4EF8-4B01-B811-96A2C509080A}" destId="{909A53A2-DD8D-4351-B0D7-E19EED040FF1}" srcOrd="0" destOrd="0" presId="urn:microsoft.com/office/officeart/2008/layout/VerticalAccentList"/>
    <dgm:cxn modelId="{E25EEF2D-FF34-4C5E-BC9A-2EBA541133D0}" srcId="{C4D49A7C-C574-497D-8CFA-2DEED67A2A16}" destId="{3548FCE3-6383-4AF3-97C5-7E0433D1F321}" srcOrd="1" destOrd="0" parTransId="{20875C5B-C9E6-4165-8A1C-A914C10EB605}" sibTransId="{6FA14085-A93B-40DA-A356-0696A3BF1EFE}"/>
    <dgm:cxn modelId="{E6D8F234-F985-462C-AB6A-7F03348462FD}" srcId="{C4D49A7C-C574-497D-8CFA-2DEED67A2A16}" destId="{264564DF-E434-4ED1-8A55-73056C337235}" srcOrd="2" destOrd="0" parTransId="{2758F34F-2346-4FA0-8EA2-330EC348D913}" sibTransId="{5EC704E9-0662-465E-8C0F-97D648D68386}"/>
    <dgm:cxn modelId="{72E6903D-9939-4054-9228-45D00795286F}" type="presOf" srcId="{C4D49A7C-C574-497D-8CFA-2DEED67A2A16}" destId="{9CE02697-73A5-471C-AA7A-FF606462659A}" srcOrd="0" destOrd="0" presId="urn:microsoft.com/office/officeart/2008/layout/VerticalAccentList"/>
    <dgm:cxn modelId="{A2F15462-B4DA-4ECC-B3BA-8728DCCFA359}" type="presOf" srcId="{99BC3BA3-9A4C-40CA-B2FA-689430F03B0E}" destId="{44BDF4D4-3875-42EF-9EA9-04485D6AB3D6}" srcOrd="0" destOrd="0" presId="urn:microsoft.com/office/officeart/2008/layout/VerticalAccentList"/>
    <dgm:cxn modelId="{5F1DA674-1382-421E-B862-7C1CDE22F398}" type="presOf" srcId="{264564DF-E434-4ED1-8A55-73056C337235}" destId="{6B166DC0-7582-4914-9518-DDCE9E16760A}" srcOrd="0" destOrd="0" presId="urn:microsoft.com/office/officeart/2008/layout/VerticalAccentList"/>
    <dgm:cxn modelId="{525AAD76-0381-4DB4-8E73-6741B5122291}" type="presOf" srcId="{3548FCE3-6383-4AF3-97C5-7E0433D1F321}" destId="{08743C7B-095D-488C-A65E-45350649BCE5}" srcOrd="0" destOrd="0" presId="urn:microsoft.com/office/officeart/2008/layout/VerticalAccentList"/>
    <dgm:cxn modelId="{716AF385-F97C-4A14-A3AC-6DCF2FACE2D7}" type="presOf" srcId="{08301A25-C696-441B-9F00-CB9394AF29A8}" destId="{348C95A7-AE0F-4275-9F4D-A4E0CE67046B}" srcOrd="0" destOrd="0" presId="urn:microsoft.com/office/officeart/2008/layout/VerticalAccentList"/>
    <dgm:cxn modelId="{552C3BD3-EA94-4F6E-929F-C414E112D166}" srcId="{3548FCE3-6383-4AF3-97C5-7E0433D1F321}" destId="{99BC3BA3-9A4C-40CA-B2FA-689430F03B0E}" srcOrd="0" destOrd="0" parTransId="{968B6862-F1F2-40D7-8B4A-7CAF6FFC55B7}" sibTransId="{734EF726-4646-4E07-A42D-F56A8E4CC659}"/>
    <dgm:cxn modelId="{454F9FD6-CF64-4134-A397-719D970F4B1B}" srcId="{C4D49A7C-C574-497D-8CFA-2DEED67A2A16}" destId="{F052A1C4-DEA4-4489-8B51-894018E7576E}" srcOrd="0" destOrd="0" parTransId="{0F5046AC-3B58-4D4A-B2BC-9B62736345CB}" sibTransId="{9F7CD949-74F6-410F-A462-161F975D508C}"/>
    <dgm:cxn modelId="{15E969D9-F9C1-429B-BC7B-20E42EF0BFD9}" type="presOf" srcId="{F052A1C4-DEA4-4489-8B51-894018E7576E}" destId="{CEBDF6A1-DAE8-4988-B141-90A7BB92C0AD}" srcOrd="0" destOrd="0" presId="urn:microsoft.com/office/officeart/2008/layout/VerticalAccentList"/>
    <dgm:cxn modelId="{3C127CEE-F629-4B21-ADD5-AFFEB8E23DC4}" srcId="{F052A1C4-DEA4-4489-8B51-894018E7576E}" destId="{08301A25-C696-441B-9F00-CB9394AF29A8}" srcOrd="0" destOrd="0" parTransId="{9CA28CF6-485A-4542-839C-DDBD03A70A0B}" sibTransId="{8E21F8BB-CF03-41E4-9FB3-DF2950E14A4B}"/>
    <dgm:cxn modelId="{8CCA4A49-C12B-4D27-B66E-B386EEE2B7AA}" type="presParOf" srcId="{9CE02697-73A5-471C-AA7A-FF606462659A}" destId="{F3F4EFB6-01AF-4825-B567-6E6E4C424D5C}" srcOrd="0" destOrd="0" presId="urn:microsoft.com/office/officeart/2008/layout/VerticalAccentList"/>
    <dgm:cxn modelId="{023CEA8F-0BF3-4ABC-AEC4-2BCA26C4A739}" type="presParOf" srcId="{F3F4EFB6-01AF-4825-B567-6E6E4C424D5C}" destId="{CEBDF6A1-DAE8-4988-B141-90A7BB92C0AD}" srcOrd="0" destOrd="0" presId="urn:microsoft.com/office/officeart/2008/layout/VerticalAccentList"/>
    <dgm:cxn modelId="{C94A75F8-FB83-4EFB-BE2E-A293CD6AC191}" type="presParOf" srcId="{9CE02697-73A5-471C-AA7A-FF606462659A}" destId="{672205EE-1310-4A34-8D2C-C7A12A8C2A61}" srcOrd="1" destOrd="0" presId="urn:microsoft.com/office/officeart/2008/layout/VerticalAccentList"/>
    <dgm:cxn modelId="{A7FEFA5B-A71B-4AF2-9E0A-1BA829766B90}" type="presParOf" srcId="{672205EE-1310-4A34-8D2C-C7A12A8C2A61}" destId="{FC056550-BAC4-40C9-9A95-D73DF5C1AB72}" srcOrd="0" destOrd="0" presId="urn:microsoft.com/office/officeart/2008/layout/VerticalAccentList"/>
    <dgm:cxn modelId="{680B5F1D-A19B-4228-9D56-6AF6F283BA50}" type="presParOf" srcId="{672205EE-1310-4A34-8D2C-C7A12A8C2A61}" destId="{D5C025EE-F9F7-4191-8B2F-DB279F72B83F}" srcOrd="1" destOrd="0" presId="urn:microsoft.com/office/officeart/2008/layout/VerticalAccentList"/>
    <dgm:cxn modelId="{EE06168C-831C-4949-916E-E1EF89C94091}" type="presParOf" srcId="{672205EE-1310-4A34-8D2C-C7A12A8C2A61}" destId="{D3AD1E2F-4284-46EA-8576-F4A0331135FB}" srcOrd="2" destOrd="0" presId="urn:microsoft.com/office/officeart/2008/layout/VerticalAccentList"/>
    <dgm:cxn modelId="{1DB36661-35EE-4181-A400-F3342A38B990}" type="presParOf" srcId="{672205EE-1310-4A34-8D2C-C7A12A8C2A61}" destId="{32A96AF9-06A0-4556-ACAB-2D3A4EC91B91}" srcOrd="3" destOrd="0" presId="urn:microsoft.com/office/officeart/2008/layout/VerticalAccentList"/>
    <dgm:cxn modelId="{22F59519-9103-45E7-8A74-9BA767B92613}" type="presParOf" srcId="{672205EE-1310-4A34-8D2C-C7A12A8C2A61}" destId="{2468422E-B265-42A4-9D1B-F4FF2231BBCE}" srcOrd="4" destOrd="0" presId="urn:microsoft.com/office/officeart/2008/layout/VerticalAccentList"/>
    <dgm:cxn modelId="{B9C0CF16-20B2-4FAC-87F7-6473AB090E27}" type="presParOf" srcId="{672205EE-1310-4A34-8D2C-C7A12A8C2A61}" destId="{B93EB4D0-3E19-47F1-B9F0-E44FC04F9F78}" srcOrd="5" destOrd="0" presId="urn:microsoft.com/office/officeart/2008/layout/VerticalAccentList"/>
    <dgm:cxn modelId="{88181E40-EBB2-4F28-9B09-B6BB2324D162}" type="presParOf" srcId="{672205EE-1310-4A34-8D2C-C7A12A8C2A61}" destId="{6E5E7859-75EA-4E59-A61B-B11020C2390B}" srcOrd="6" destOrd="0" presId="urn:microsoft.com/office/officeart/2008/layout/VerticalAccentList"/>
    <dgm:cxn modelId="{609CC530-CA1B-4E40-BD76-030D4A8C348A}" type="presParOf" srcId="{672205EE-1310-4A34-8D2C-C7A12A8C2A61}" destId="{348C95A7-AE0F-4275-9F4D-A4E0CE67046B}" srcOrd="7" destOrd="0" presId="urn:microsoft.com/office/officeart/2008/layout/VerticalAccentList"/>
    <dgm:cxn modelId="{A5739A9E-4A99-4465-BA2E-16E4D75223D7}" type="presParOf" srcId="{9CE02697-73A5-471C-AA7A-FF606462659A}" destId="{1AAA2305-6FD6-458A-9D0B-3CA042E6C64F}" srcOrd="2" destOrd="0" presId="urn:microsoft.com/office/officeart/2008/layout/VerticalAccentList"/>
    <dgm:cxn modelId="{4121687D-E440-43EF-B047-26FBEA8AE442}" type="presParOf" srcId="{9CE02697-73A5-471C-AA7A-FF606462659A}" destId="{617DDF61-9F57-49DD-A1B3-3D9A8F94269A}" srcOrd="3" destOrd="0" presId="urn:microsoft.com/office/officeart/2008/layout/VerticalAccentList"/>
    <dgm:cxn modelId="{4F2C5826-C0AE-419C-9677-92258C8382E5}" type="presParOf" srcId="{617DDF61-9F57-49DD-A1B3-3D9A8F94269A}" destId="{08743C7B-095D-488C-A65E-45350649BCE5}" srcOrd="0" destOrd="0" presId="urn:microsoft.com/office/officeart/2008/layout/VerticalAccentList"/>
    <dgm:cxn modelId="{3C3DDC90-044D-405D-86B8-AB66BB84AA05}" type="presParOf" srcId="{9CE02697-73A5-471C-AA7A-FF606462659A}" destId="{053BCB40-F6E5-4279-82BE-619E86967E9A}" srcOrd="4" destOrd="0" presId="urn:microsoft.com/office/officeart/2008/layout/VerticalAccentList"/>
    <dgm:cxn modelId="{035FC13A-B847-4062-BE51-FB463F1F7F45}" type="presParOf" srcId="{053BCB40-F6E5-4279-82BE-619E86967E9A}" destId="{064ED273-F445-4200-AD8C-6606F641694B}" srcOrd="0" destOrd="0" presId="urn:microsoft.com/office/officeart/2008/layout/VerticalAccentList"/>
    <dgm:cxn modelId="{33195A88-D90E-4DF7-9876-6311C4429FBC}" type="presParOf" srcId="{053BCB40-F6E5-4279-82BE-619E86967E9A}" destId="{D888749C-79C4-41B4-8A03-DEF081362FC1}" srcOrd="1" destOrd="0" presId="urn:microsoft.com/office/officeart/2008/layout/VerticalAccentList"/>
    <dgm:cxn modelId="{BE9C8570-AB74-434D-B84D-016E5D9D4DE0}" type="presParOf" srcId="{053BCB40-F6E5-4279-82BE-619E86967E9A}" destId="{FB2F920D-9125-4A4C-8189-4556DE79BFC2}" srcOrd="2" destOrd="0" presId="urn:microsoft.com/office/officeart/2008/layout/VerticalAccentList"/>
    <dgm:cxn modelId="{AB87BA54-BA58-45AD-93C8-3AB96BB6493D}" type="presParOf" srcId="{053BCB40-F6E5-4279-82BE-619E86967E9A}" destId="{71A38548-CEF9-410E-A3A0-D1AF9B3154B4}" srcOrd="3" destOrd="0" presId="urn:microsoft.com/office/officeart/2008/layout/VerticalAccentList"/>
    <dgm:cxn modelId="{D15F223F-BF74-4C20-A72D-89EC487A936D}" type="presParOf" srcId="{053BCB40-F6E5-4279-82BE-619E86967E9A}" destId="{D3CB67E3-62F5-4DF3-9B0A-81C96A54E79C}" srcOrd="4" destOrd="0" presId="urn:microsoft.com/office/officeart/2008/layout/VerticalAccentList"/>
    <dgm:cxn modelId="{281D43C4-5966-4D2D-ABC0-67AD2AE774F0}" type="presParOf" srcId="{053BCB40-F6E5-4279-82BE-619E86967E9A}" destId="{AB0F50A1-F0EC-41C7-89B1-9AB575702D4F}" srcOrd="5" destOrd="0" presId="urn:microsoft.com/office/officeart/2008/layout/VerticalAccentList"/>
    <dgm:cxn modelId="{71D40BA6-E76E-444E-88B6-B3677B3F3E1D}" type="presParOf" srcId="{053BCB40-F6E5-4279-82BE-619E86967E9A}" destId="{BCC63792-D413-48D9-BCB4-CFE758562B7C}" srcOrd="6" destOrd="0" presId="urn:microsoft.com/office/officeart/2008/layout/VerticalAccentList"/>
    <dgm:cxn modelId="{5AB95C67-5975-4DDA-96D8-AB0C91D24EFE}" type="presParOf" srcId="{053BCB40-F6E5-4279-82BE-619E86967E9A}" destId="{44BDF4D4-3875-42EF-9EA9-04485D6AB3D6}" srcOrd="7" destOrd="0" presId="urn:microsoft.com/office/officeart/2008/layout/VerticalAccentList"/>
    <dgm:cxn modelId="{586C752A-91CF-4ED7-AA10-289DE74A4029}" type="presParOf" srcId="{9CE02697-73A5-471C-AA7A-FF606462659A}" destId="{8199CFEB-EC49-4BE7-BAA9-24CF4CD82AAE}" srcOrd="5" destOrd="0" presId="urn:microsoft.com/office/officeart/2008/layout/VerticalAccentList"/>
    <dgm:cxn modelId="{C93487C0-41DD-4AE1-B614-A6B40B09A594}" type="presParOf" srcId="{9CE02697-73A5-471C-AA7A-FF606462659A}" destId="{7D6F27D3-6CFA-4EFB-87EA-E4853CD1A74E}" srcOrd="6" destOrd="0" presId="urn:microsoft.com/office/officeart/2008/layout/VerticalAccentList"/>
    <dgm:cxn modelId="{F3C42CD6-B218-44BF-8C3A-49D046045832}" type="presParOf" srcId="{7D6F27D3-6CFA-4EFB-87EA-E4853CD1A74E}" destId="{6B166DC0-7582-4914-9518-DDCE9E16760A}" srcOrd="0" destOrd="0" presId="urn:microsoft.com/office/officeart/2008/layout/VerticalAccentList"/>
    <dgm:cxn modelId="{662EC301-0251-4476-8120-ACBD631C62B1}" type="presParOf" srcId="{9CE02697-73A5-471C-AA7A-FF606462659A}" destId="{1770B37D-92D0-4659-9D48-08689F64BB4D}" srcOrd="7" destOrd="0" presId="urn:microsoft.com/office/officeart/2008/layout/VerticalAccentList"/>
    <dgm:cxn modelId="{EC5E6746-4600-437B-9512-0780DA2CAE38}" type="presParOf" srcId="{1770B37D-92D0-4659-9D48-08689F64BB4D}" destId="{82F6DE84-7615-46A7-9010-7940FE39CDE0}" srcOrd="0" destOrd="0" presId="urn:microsoft.com/office/officeart/2008/layout/VerticalAccentList"/>
    <dgm:cxn modelId="{6A548F71-AC33-43FC-B73B-0E79310F6623}" type="presParOf" srcId="{1770B37D-92D0-4659-9D48-08689F64BB4D}" destId="{CE984F98-57CE-4A65-B3EF-41927120BC1B}" srcOrd="1" destOrd="0" presId="urn:microsoft.com/office/officeart/2008/layout/VerticalAccentList"/>
    <dgm:cxn modelId="{55EF8A23-9EE3-46DD-A30C-0C49A018475F}" type="presParOf" srcId="{1770B37D-92D0-4659-9D48-08689F64BB4D}" destId="{9DF1C889-DF7A-4163-BB90-351665BAB057}" srcOrd="2" destOrd="0" presId="urn:microsoft.com/office/officeart/2008/layout/VerticalAccentList"/>
    <dgm:cxn modelId="{055F37FC-A4A6-423F-8138-1C82051A7E4B}" type="presParOf" srcId="{1770B37D-92D0-4659-9D48-08689F64BB4D}" destId="{C27EE04B-25DF-4CBB-B466-9FF46573E95C}" srcOrd="3" destOrd="0" presId="urn:microsoft.com/office/officeart/2008/layout/VerticalAccentList"/>
    <dgm:cxn modelId="{6EC48609-C65A-43D7-B1F3-1F9504B2F939}" type="presParOf" srcId="{1770B37D-92D0-4659-9D48-08689F64BB4D}" destId="{462DE624-485D-4795-B7AE-6578BDB6FA76}" srcOrd="4" destOrd="0" presId="urn:microsoft.com/office/officeart/2008/layout/VerticalAccentList"/>
    <dgm:cxn modelId="{B3BE23DF-651B-41FD-9E37-373D44FBE328}" type="presParOf" srcId="{1770B37D-92D0-4659-9D48-08689F64BB4D}" destId="{D72C35B8-441E-453F-8ECC-90FA1A030413}" srcOrd="5" destOrd="0" presId="urn:microsoft.com/office/officeart/2008/layout/VerticalAccentList"/>
    <dgm:cxn modelId="{8F29F2F3-0264-4FA3-99A9-DB409810146F}" type="presParOf" srcId="{1770B37D-92D0-4659-9D48-08689F64BB4D}" destId="{72772F32-AB69-4254-8B53-B0A4D8C1F3D5}" srcOrd="6" destOrd="0" presId="urn:microsoft.com/office/officeart/2008/layout/VerticalAccentList"/>
    <dgm:cxn modelId="{C5E4ADF6-DFF4-4ABF-A8FF-9CD448E91B0E}" type="presParOf" srcId="{1770B37D-92D0-4659-9D48-08689F64BB4D}" destId="{909A53A2-DD8D-4351-B0D7-E19EED040FF1}" srcOrd="7" destOrd="0" presId="urn:microsoft.com/office/officeart/2008/layout/VerticalAccent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FA2B9376-4ABC-4C2A-BB66-A26890DE61BC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pPr rtl="1"/>
          <a:endParaRPr lang="he-IL"/>
        </a:p>
      </dgm:t>
    </dgm:pt>
    <dgm:pt modelId="{AB093C15-3F27-4080-A58A-329D5A518521}">
      <dgm:prSet phldrT="[טקסט]"/>
      <dgm:spPr/>
      <dgm:t>
        <a:bodyPr/>
        <a:lstStyle/>
        <a:p>
          <a:pPr rtl="1"/>
          <a:r>
            <a:rPr lang="he-IL" dirty="0"/>
            <a:t>אושר = הנאה + משמעות. </a:t>
          </a:r>
        </a:p>
      </dgm:t>
    </dgm:pt>
    <dgm:pt modelId="{22785435-E0BC-4230-A736-287AAB17D0CC}" type="parTrans" cxnId="{9F1FFC5D-67E2-4793-879D-8AA0DDD6E3FA}">
      <dgm:prSet/>
      <dgm:spPr/>
      <dgm:t>
        <a:bodyPr/>
        <a:lstStyle/>
        <a:p>
          <a:pPr rtl="1"/>
          <a:endParaRPr lang="he-IL"/>
        </a:p>
      </dgm:t>
    </dgm:pt>
    <dgm:pt modelId="{7FE1511F-79D8-48C7-B1E5-89CE78518C91}" type="sibTrans" cxnId="{9F1FFC5D-67E2-4793-879D-8AA0DDD6E3FA}">
      <dgm:prSet/>
      <dgm:spPr/>
      <dgm:t>
        <a:bodyPr/>
        <a:lstStyle/>
        <a:p>
          <a:pPr rtl="1"/>
          <a:endParaRPr lang="he-IL"/>
        </a:p>
      </dgm:t>
    </dgm:pt>
    <dgm:pt modelId="{EBF460F9-0799-427A-9F2F-780CF12CFD4C}">
      <dgm:prSet phldrT="[טקסט]"/>
      <dgm:spPr/>
      <dgm:t>
        <a:bodyPr/>
        <a:lstStyle/>
        <a:p>
          <a:pPr marL="285750" lvl="1" indent="0" defTabSz="1422400" rtl="1">
            <a:lnSpc>
              <a:spcPct val="90000"/>
            </a:lnSpc>
            <a:spcBef>
              <a:spcPct val="0"/>
            </a:spcBef>
            <a:spcAft>
              <a:spcPct val="20000"/>
            </a:spcAft>
          </a:pPr>
          <a:r>
            <a:rPr lang="he-IL" dirty="0"/>
            <a:t>תיקון – הנאה אפילו קטנה, ומשמעות גדולה.</a:t>
          </a:r>
        </a:p>
      </dgm:t>
    </dgm:pt>
    <dgm:pt modelId="{F9B426A0-C3AA-439C-B90C-17F49ECFFC68}" type="parTrans" cxnId="{FC47EBB1-5450-4EB5-BF5F-266E1EFACD04}">
      <dgm:prSet/>
      <dgm:spPr/>
      <dgm:t>
        <a:bodyPr/>
        <a:lstStyle/>
        <a:p>
          <a:pPr rtl="1"/>
          <a:endParaRPr lang="he-IL"/>
        </a:p>
      </dgm:t>
    </dgm:pt>
    <dgm:pt modelId="{63AC09B4-33BA-4A8E-A360-765FF01C7B7E}" type="sibTrans" cxnId="{FC47EBB1-5450-4EB5-BF5F-266E1EFACD04}">
      <dgm:prSet/>
      <dgm:spPr/>
      <dgm:t>
        <a:bodyPr/>
        <a:lstStyle/>
        <a:p>
          <a:pPr rtl="1"/>
          <a:endParaRPr lang="he-IL"/>
        </a:p>
      </dgm:t>
    </dgm:pt>
    <dgm:pt modelId="{0D8B61D8-FB9E-4CED-B7DE-BAD8FA2BE6C5}">
      <dgm:prSet phldrT="[טקסט]"/>
      <dgm:spPr/>
      <dgm:t>
        <a:bodyPr/>
        <a:lstStyle/>
        <a:p>
          <a:pPr rtl="1"/>
          <a:r>
            <a:rPr lang="he-IL" dirty="0"/>
            <a:t>החלטה = רצון לעונג, יביא את האדם לעונג. </a:t>
          </a:r>
        </a:p>
      </dgm:t>
    </dgm:pt>
    <dgm:pt modelId="{9BC1593E-1C65-4CDB-9672-E6ECB2510ECB}" type="parTrans" cxnId="{1B82558E-AC16-4728-89FD-CABFE3C650E2}">
      <dgm:prSet/>
      <dgm:spPr/>
      <dgm:t>
        <a:bodyPr/>
        <a:lstStyle/>
        <a:p>
          <a:pPr rtl="1"/>
          <a:endParaRPr lang="he-IL"/>
        </a:p>
      </dgm:t>
    </dgm:pt>
    <dgm:pt modelId="{85E4E258-2030-46D2-BEEA-C96115DF570D}" type="sibTrans" cxnId="{1B82558E-AC16-4728-89FD-CABFE3C650E2}">
      <dgm:prSet/>
      <dgm:spPr/>
      <dgm:t>
        <a:bodyPr/>
        <a:lstStyle/>
        <a:p>
          <a:pPr rtl="1"/>
          <a:endParaRPr lang="he-IL"/>
        </a:p>
      </dgm:t>
    </dgm:pt>
    <dgm:pt modelId="{61B9F41B-C95A-4D82-BABD-2F11819B1D4E}">
      <dgm:prSet phldrT="[טקסט]" phldr="1"/>
      <dgm:spPr/>
      <dgm:t>
        <a:bodyPr/>
        <a:lstStyle/>
        <a:p>
          <a:pPr rtl="1"/>
          <a:endParaRPr lang="he-IL" dirty="0"/>
        </a:p>
      </dgm:t>
    </dgm:pt>
    <dgm:pt modelId="{CB6B522F-27AC-467E-A3EA-CD402EEEC19F}" type="parTrans" cxnId="{9A5D42BA-5910-4D01-A486-167BE7117FFE}">
      <dgm:prSet/>
      <dgm:spPr/>
      <dgm:t>
        <a:bodyPr/>
        <a:lstStyle/>
        <a:p>
          <a:pPr rtl="1"/>
          <a:endParaRPr lang="he-IL"/>
        </a:p>
      </dgm:t>
    </dgm:pt>
    <dgm:pt modelId="{05297EAD-8FAD-4A8B-881D-0460CFDF6262}" type="sibTrans" cxnId="{9A5D42BA-5910-4D01-A486-167BE7117FFE}">
      <dgm:prSet/>
      <dgm:spPr/>
      <dgm:t>
        <a:bodyPr/>
        <a:lstStyle/>
        <a:p>
          <a:pPr rtl="1"/>
          <a:endParaRPr lang="he-IL"/>
        </a:p>
      </dgm:t>
    </dgm:pt>
    <dgm:pt modelId="{2AC3EB30-86A8-4A0E-B27B-A75AD8ED8A5D}">
      <dgm:prSet phldrT="[טקסט]"/>
      <dgm:spPr/>
      <dgm:t>
        <a:bodyPr/>
        <a:lstStyle/>
        <a:p>
          <a:pPr marL="0" marR="0" lvl="0" indent="0" defTabSz="914400" rtl="1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he-IL" dirty="0"/>
            <a:t>   משמעות – להטיב, להתחבר, להעריך את הפעולה. </a:t>
          </a:r>
        </a:p>
        <a:p>
          <a:pPr marL="285750" lvl="1" indent="0" defTabSz="1422400" rtl="1">
            <a:lnSpc>
              <a:spcPct val="90000"/>
            </a:lnSpc>
            <a:spcBef>
              <a:spcPct val="0"/>
            </a:spcBef>
            <a:spcAft>
              <a:spcPct val="20000"/>
            </a:spcAft>
          </a:pPr>
          <a:r>
            <a:rPr lang="he-IL" dirty="0"/>
            <a:t>והעיקר – התבוננות במשמעות. </a:t>
          </a:r>
        </a:p>
      </dgm:t>
    </dgm:pt>
    <dgm:pt modelId="{93210737-64AE-45FC-9EDF-A0A450B52B38}" type="parTrans" cxnId="{04681EE7-C023-4EBB-8539-71934DA04007}">
      <dgm:prSet/>
      <dgm:spPr/>
    </dgm:pt>
    <dgm:pt modelId="{7A689747-66C4-4980-B138-BE4960024F1E}" type="sibTrans" cxnId="{04681EE7-C023-4EBB-8539-71934DA04007}">
      <dgm:prSet/>
      <dgm:spPr/>
    </dgm:pt>
    <dgm:pt modelId="{302821A7-DCB1-4875-BD9B-E373533A367A}" type="pres">
      <dgm:prSet presAssocID="{FA2B9376-4ABC-4C2A-BB66-A26890DE61BC}" presName="linear" presStyleCnt="0">
        <dgm:presLayoutVars>
          <dgm:animLvl val="lvl"/>
          <dgm:resizeHandles val="exact"/>
        </dgm:presLayoutVars>
      </dgm:prSet>
      <dgm:spPr/>
    </dgm:pt>
    <dgm:pt modelId="{7FFC2CA6-CDD5-4880-B53B-74F4E3320B7E}" type="pres">
      <dgm:prSet presAssocID="{AB093C15-3F27-4080-A58A-329D5A518521}" presName="parentText" presStyleLbl="node1" presStyleIdx="0" presStyleCnt="2">
        <dgm:presLayoutVars>
          <dgm:chMax val="0"/>
          <dgm:bulletEnabled val="1"/>
        </dgm:presLayoutVars>
      </dgm:prSet>
      <dgm:spPr/>
    </dgm:pt>
    <dgm:pt modelId="{F4194DFC-365B-417B-AB45-D782265C3A92}" type="pres">
      <dgm:prSet presAssocID="{AB093C15-3F27-4080-A58A-329D5A518521}" presName="childText" presStyleLbl="revTx" presStyleIdx="0" presStyleCnt="2">
        <dgm:presLayoutVars>
          <dgm:bulletEnabled val="1"/>
        </dgm:presLayoutVars>
      </dgm:prSet>
      <dgm:spPr/>
    </dgm:pt>
    <dgm:pt modelId="{E670CB1F-0C67-42DE-A909-D1106E3FD239}" type="pres">
      <dgm:prSet presAssocID="{0D8B61D8-FB9E-4CED-B7DE-BAD8FA2BE6C5}" presName="parentText" presStyleLbl="node1" presStyleIdx="1" presStyleCnt="2">
        <dgm:presLayoutVars>
          <dgm:chMax val="0"/>
          <dgm:bulletEnabled val="1"/>
        </dgm:presLayoutVars>
      </dgm:prSet>
      <dgm:spPr/>
    </dgm:pt>
    <dgm:pt modelId="{50915467-874C-4EF8-BC36-A79AAD481468}" type="pres">
      <dgm:prSet presAssocID="{0D8B61D8-FB9E-4CED-B7DE-BAD8FA2BE6C5}" presName="childText" presStyleLbl="revTx" presStyleIdx="1" presStyleCnt="2">
        <dgm:presLayoutVars>
          <dgm:bulletEnabled val="1"/>
        </dgm:presLayoutVars>
      </dgm:prSet>
      <dgm:spPr/>
    </dgm:pt>
  </dgm:ptLst>
  <dgm:cxnLst>
    <dgm:cxn modelId="{E3425839-96FB-45A5-80DE-B2D62D52267C}" type="presOf" srcId="{EBF460F9-0799-427A-9F2F-780CF12CFD4C}" destId="{F4194DFC-365B-417B-AB45-D782265C3A92}" srcOrd="0" destOrd="0" presId="urn:microsoft.com/office/officeart/2005/8/layout/vList2"/>
    <dgm:cxn modelId="{FAF3A639-47BC-43BE-A0B9-607BD9827657}" type="presOf" srcId="{2AC3EB30-86A8-4A0E-B27B-A75AD8ED8A5D}" destId="{F4194DFC-365B-417B-AB45-D782265C3A92}" srcOrd="0" destOrd="1" presId="urn:microsoft.com/office/officeart/2005/8/layout/vList2"/>
    <dgm:cxn modelId="{9F1FFC5D-67E2-4793-879D-8AA0DDD6E3FA}" srcId="{FA2B9376-4ABC-4C2A-BB66-A26890DE61BC}" destId="{AB093C15-3F27-4080-A58A-329D5A518521}" srcOrd="0" destOrd="0" parTransId="{22785435-E0BC-4230-A736-287AAB17D0CC}" sibTransId="{7FE1511F-79D8-48C7-B1E5-89CE78518C91}"/>
    <dgm:cxn modelId="{0DEA6977-2898-4627-B2D1-FFA57CA95FD3}" type="presOf" srcId="{0D8B61D8-FB9E-4CED-B7DE-BAD8FA2BE6C5}" destId="{E670CB1F-0C67-42DE-A909-D1106E3FD239}" srcOrd="0" destOrd="0" presId="urn:microsoft.com/office/officeart/2005/8/layout/vList2"/>
    <dgm:cxn modelId="{939A6181-D3BC-41E6-8423-FCE2E3FDFD68}" type="presOf" srcId="{FA2B9376-4ABC-4C2A-BB66-A26890DE61BC}" destId="{302821A7-DCB1-4875-BD9B-E373533A367A}" srcOrd="0" destOrd="0" presId="urn:microsoft.com/office/officeart/2005/8/layout/vList2"/>
    <dgm:cxn modelId="{6FBFF783-D3A2-40B7-BD74-277009281663}" type="presOf" srcId="{AB093C15-3F27-4080-A58A-329D5A518521}" destId="{7FFC2CA6-CDD5-4880-B53B-74F4E3320B7E}" srcOrd="0" destOrd="0" presId="urn:microsoft.com/office/officeart/2005/8/layout/vList2"/>
    <dgm:cxn modelId="{1B82558E-AC16-4728-89FD-CABFE3C650E2}" srcId="{FA2B9376-4ABC-4C2A-BB66-A26890DE61BC}" destId="{0D8B61D8-FB9E-4CED-B7DE-BAD8FA2BE6C5}" srcOrd="1" destOrd="0" parTransId="{9BC1593E-1C65-4CDB-9672-E6ECB2510ECB}" sibTransId="{85E4E258-2030-46D2-BEEA-C96115DF570D}"/>
    <dgm:cxn modelId="{FC47EBB1-5450-4EB5-BF5F-266E1EFACD04}" srcId="{AB093C15-3F27-4080-A58A-329D5A518521}" destId="{EBF460F9-0799-427A-9F2F-780CF12CFD4C}" srcOrd="0" destOrd="0" parTransId="{F9B426A0-C3AA-439C-B90C-17F49ECFFC68}" sibTransId="{63AC09B4-33BA-4A8E-A360-765FF01C7B7E}"/>
    <dgm:cxn modelId="{9A5D42BA-5910-4D01-A486-167BE7117FFE}" srcId="{0D8B61D8-FB9E-4CED-B7DE-BAD8FA2BE6C5}" destId="{61B9F41B-C95A-4D82-BABD-2F11819B1D4E}" srcOrd="0" destOrd="0" parTransId="{CB6B522F-27AC-467E-A3EA-CD402EEEC19F}" sibTransId="{05297EAD-8FAD-4A8B-881D-0460CFDF6262}"/>
    <dgm:cxn modelId="{B99ADEBE-4979-483C-9856-F072EF9EC2FF}" type="presOf" srcId="{61B9F41B-C95A-4D82-BABD-2F11819B1D4E}" destId="{50915467-874C-4EF8-BC36-A79AAD481468}" srcOrd="0" destOrd="0" presId="urn:microsoft.com/office/officeart/2005/8/layout/vList2"/>
    <dgm:cxn modelId="{04681EE7-C023-4EBB-8539-71934DA04007}" srcId="{AB093C15-3F27-4080-A58A-329D5A518521}" destId="{2AC3EB30-86A8-4A0E-B27B-A75AD8ED8A5D}" srcOrd="1" destOrd="0" parTransId="{93210737-64AE-45FC-9EDF-A0A450B52B38}" sibTransId="{7A689747-66C4-4980-B138-BE4960024F1E}"/>
    <dgm:cxn modelId="{BFF10698-B32E-4C15-A703-7582635DDF0C}" type="presParOf" srcId="{302821A7-DCB1-4875-BD9B-E373533A367A}" destId="{7FFC2CA6-CDD5-4880-B53B-74F4E3320B7E}" srcOrd="0" destOrd="0" presId="urn:microsoft.com/office/officeart/2005/8/layout/vList2"/>
    <dgm:cxn modelId="{BA6135FB-8C6A-4EB3-8708-37AB4D05ECE3}" type="presParOf" srcId="{302821A7-DCB1-4875-BD9B-E373533A367A}" destId="{F4194DFC-365B-417B-AB45-D782265C3A92}" srcOrd="1" destOrd="0" presId="urn:microsoft.com/office/officeart/2005/8/layout/vList2"/>
    <dgm:cxn modelId="{5E9D84DD-E21B-4E7A-A708-DC1634DC007D}" type="presParOf" srcId="{302821A7-DCB1-4875-BD9B-E373533A367A}" destId="{E670CB1F-0C67-42DE-A909-D1106E3FD239}" srcOrd="2" destOrd="0" presId="urn:microsoft.com/office/officeart/2005/8/layout/vList2"/>
    <dgm:cxn modelId="{C6EFD6A6-421F-4BFB-8975-BE3DE294047A}" type="presParOf" srcId="{302821A7-DCB1-4875-BD9B-E373533A367A}" destId="{50915467-874C-4EF8-BC36-A79AAD481468}" srcOrd="3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095B249-E8CE-4DE5-B0A1-C8FE4526F112}">
      <dsp:nvSpPr>
        <dsp:cNvPr id="0" name=""/>
        <dsp:cNvSpPr/>
      </dsp:nvSpPr>
      <dsp:spPr>
        <a:xfrm>
          <a:off x="1748064" y="2975"/>
          <a:ext cx="3342605" cy="200556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1400" kern="1200" dirty="0"/>
            <a:t>בעלי שור כתב חידוש נפלא: </a:t>
          </a:r>
          <a:r>
            <a:rPr lang="he-IL" sz="1400" kern="1200" dirty="0" err="1"/>
            <a:t>המסילת</a:t>
          </a:r>
          <a:r>
            <a:rPr lang="he-IL" sz="1400" kern="1200" dirty="0"/>
            <a:t> ישרים כותב: הנה מה </a:t>
          </a:r>
          <a:r>
            <a:rPr lang="he-IL" sz="1400" kern="1200" dirty="0" err="1"/>
            <a:t>שהורונו</a:t>
          </a:r>
          <a:r>
            <a:rPr lang="he-IL" sz="1400" kern="1200" dirty="0"/>
            <a:t> חכמינו </a:t>
          </a:r>
          <a:r>
            <a:rPr lang="he-IL" sz="1400" kern="1200" dirty="0" err="1"/>
            <a:t>זכרונם</a:t>
          </a:r>
          <a:r>
            <a:rPr lang="he-IL" sz="1400" kern="1200" dirty="0"/>
            <a:t> לברכה הוא, שהאדם לא נברא אלא </a:t>
          </a:r>
          <a:r>
            <a:rPr lang="he-IL" sz="1400" b="1" kern="1200" dirty="0"/>
            <a:t>להתענג על ה'</a:t>
          </a:r>
          <a:r>
            <a:rPr lang="he-IL" sz="1400" kern="1200" dirty="0"/>
            <a:t> ולהנות מזיו שכינתו שזהו התענוג האמיתי והעידון הגדול מכל העידונים שיכולים </a:t>
          </a:r>
          <a:r>
            <a:rPr lang="he-IL" sz="1400" kern="1200" dirty="0" err="1"/>
            <a:t>להמצא</a:t>
          </a:r>
          <a:r>
            <a:rPr lang="he-IL" sz="1400" kern="1200" dirty="0"/>
            <a:t>.  ומקום </a:t>
          </a:r>
          <a:r>
            <a:rPr lang="he-IL" sz="1400" b="1" kern="1200" dirty="0"/>
            <a:t>העידון</a:t>
          </a:r>
          <a:r>
            <a:rPr lang="he-IL" sz="1400" kern="1200" dirty="0"/>
            <a:t> הזה באמת הוא העולם הבא. פתח </a:t>
          </a:r>
          <a:r>
            <a:rPr lang="he-IL" sz="1400" kern="1200" dirty="0" err="1"/>
            <a:t>המסילת</a:t>
          </a:r>
          <a:r>
            <a:rPr lang="he-IL" sz="1400" kern="1200" dirty="0"/>
            <a:t> ישרים: שאדם לא נברא אלא להתענג, וסיים ומקום העידון, פתח בתענוג וסיים בעידון מדוע? נראה מדיוק דבריו חידוש עצום, כי מקומו של התענוג על ה' הוא העולם הזה!</a:t>
          </a:r>
        </a:p>
      </dsp:txBody>
      <dsp:txXfrm>
        <a:off x="1748064" y="2975"/>
        <a:ext cx="3342605" cy="2005563"/>
      </dsp:txXfrm>
    </dsp:sp>
    <dsp:sp modelId="{16D82912-E5AF-47D7-9B18-9ABB4100CBA2}">
      <dsp:nvSpPr>
        <dsp:cNvPr id="0" name=""/>
        <dsp:cNvSpPr/>
      </dsp:nvSpPr>
      <dsp:spPr>
        <a:xfrm>
          <a:off x="5424930" y="2975"/>
          <a:ext cx="3342605" cy="200556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1800" kern="1200" dirty="0"/>
            <a:t>אִם תָּשִׁיב מִשַּׁבָּת רַגְלֶךָ עֲשׂוֹת חֲפָצֶיךָ בְּיוֹם קָדְשִׁי וְקָרָאתָ לַשַּׁבָּת עֹנֶג לִקְדוֹשׁ יְיָ מְכֻבָּד וְכִבַּדְתּוֹ מֵעֲשׂוֹת דְּרָכֶיךָ מִמְּצוֹא חֶפְצְךָ וְדַבֵּר דָּבָר: </a:t>
          </a:r>
        </a:p>
        <a:p>
          <a:pPr marL="0" lvl="0" indent="0" algn="ctr" defTabSz="8001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1800" kern="1200" dirty="0"/>
            <a:t>אָז תִּתְעַנַּג עַל יְיָ וְהִרְכַּבְתִּיךָ עַל במותי בָּמֳתֵי אָרֶץ וְהַאֲכַלְתִּיךָ נַחֲלַת יַעֲקֹב אָבִיךָ כִּי פִּי יְיָ דִּבֵּר: </a:t>
          </a:r>
        </a:p>
      </dsp:txBody>
      <dsp:txXfrm>
        <a:off x="5424930" y="2975"/>
        <a:ext cx="3342605" cy="2005563"/>
      </dsp:txXfrm>
    </dsp:sp>
    <dsp:sp modelId="{42F146D5-9E0F-436D-A54D-43CFDB36DCB3}">
      <dsp:nvSpPr>
        <dsp:cNvPr id="0" name=""/>
        <dsp:cNvSpPr/>
      </dsp:nvSpPr>
      <dsp:spPr>
        <a:xfrm>
          <a:off x="1748064" y="2342799"/>
          <a:ext cx="3342605" cy="200556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1600" kern="1200" dirty="0"/>
            <a:t>ובדברי רז"ל (ברכות </a:t>
          </a:r>
          <a:r>
            <a:rPr lang="he-IL" sz="1600" kern="1200" dirty="0" err="1"/>
            <a:t>יז</a:t>
          </a:r>
          <a:r>
            <a:rPr lang="he-IL" sz="1600" kern="1200" dirty="0"/>
            <a:t>, א), "העולם הבא אין בו לא אכילה ולא שתיה </a:t>
          </a:r>
          <a:r>
            <a:rPr lang="he-IL" sz="1600" kern="1200" dirty="0" err="1"/>
            <a:t>וכו</a:t>
          </a:r>
          <a:r>
            <a:rPr lang="he-IL" sz="1600" kern="1200" dirty="0"/>
            <a:t>', אלא הצדיקים יושבים ועטרותיהם בראשיהם ונהנים מזיו השכינה". </a:t>
          </a:r>
        </a:p>
      </dsp:txBody>
      <dsp:txXfrm>
        <a:off x="1748064" y="2342799"/>
        <a:ext cx="3342605" cy="2005563"/>
      </dsp:txXfrm>
    </dsp:sp>
    <dsp:sp modelId="{C4F48F45-7DC8-4D90-8145-7750E2D3F568}">
      <dsp:nvSpPr>
        <dsp:cNvPr id="0" name=""/>
        <dsp:cNvSpPr/>
      </dsp:nvSpPr>
      <dsp:spPr>
        <a:xfrm>
          <a:off x="5424930" y="2342799"/>
          <a:ext cx="3342605" cy="200556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2400" kern="1200" dirty="0"/>
            <a:t>בְּטַח בַּייָ וַעֲשֵׂה טוֹב שְׁכָן אֶרֶץ וּרְעֵה אֱמוּנָה: וְהִתְעַנַּג עַל יְיָ </a:t>
          </a:r>
          <a:r>
            <a:rPr lang="he-IL" sz="2400" kern="1200" dirty="0" err="1"/>
            <a:t>וְיִתֶּן</a:t>
          </a:r>
          <a:r>
            <a:rPr lang="he-IL" sz="2400" kern="1200" dirty="0"/>
            <a:t> לְךָ מִשְׁאֲלֹת </a:t>
          </a:r>
          <a:r>
            <a:rPr lang="he-IL" sz="2400" kern="1200" dirty="0" err="1"/>
            <a:t>לִבֶּך</a:t>
          </a:r>
          <a:r>
            <a:rPr lang="he-IL" sz="2400" kern="1200" dirty="0"/>
            <a:t>ָ: </a:t>
          </a:r>
        </a:p>
      </dsp:txBody>
      <dsp:txXfrm>
        <a:off x="5424930" y="2342799"/>
        <a:ext cx="3342605" cy="2005563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B7A0F71-15C7-451D-A0C9-D64FB849D975}">
      <dsp:nvSpPr>
        <dsp:cNvPr id="0" name=""/>
        <dsp:cNvSpPr/>
      </dsp:nvSpPr>
      <dsp:spPr>
        <a:xfrm>
          <a:off x="1748064" y="2975"/>
          <a:ext cx="3342605" cy="200556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1200" kern="1200" dirty="0"/>
            <a:t>כתב הסבא </a:t>
          </a:r>
          <a:r>
            <a:rPr lang="he-IL" sz="1200" kern="1200" dirty="0" err="1"/>
            <a:t>מסלבודקא</a:t>
          </a:r>
          <a:r>
            <a:rPr lang="he-IL" sz="1200" kern="1200" dirty="0"/>
            <a:t>: והיה הנאתכם עובדתכם. ותענוגיכם מס שלכם, וההכרה </a:t>
          </a:r>
          <a:r>
            <a:rPr lang="he-IL" sz="1200" kern="1200" dirty="0" err="1"/>
            <a:t>וההרגש</a:t>
          </a:r>
          <a:r>
            <a:rPr lang="he-IL" sz="1200" kern="1200" dirty="0"/>
            <a:t> בטוב חסדי ה' ברוב עומקם </a:t>
          </a:r>
          <a:r>
            <a:rPr lang="he-IL" sz="1200" kern="1200" dirty="0" err="1"/>
            <a:t>ורחבם</a:t>
          </a:r>
          <a:r>
            <a:rPr lang="he-IL" sz="1200" kern="1200" dirty="0"/>
            <a:t> - תשלום החסד.</a:t>
          </a:r>
        </a:p>
        <a:p>
          <a:pPr marL="0" lvl="0" indent="0" algn="ctr" defTabSz="5334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1200" b="0" i="0" kern="1200" dirty="0"/>
            <a:t>נשים לב מה כתוב כאן:</a:t>
          </a:r>
        </a:p>
        <a:p>
          <a:pPr marL="0" lvl="0" indent="0" algn="ctr" defTabSz="5334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1200" b="0" i="0" kern="1200" dirty="0"/>
            <a:t>מה העבודה שלנו - להנות.</a:t>
          </a:r>
        </a:p>
        <a:p>
          <a:pPr marL="0" lvl="0" indent="0" algn="ctr" defTabSz="533400" rtl="1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r>
            <a:rPr lang="he-IL" sz="1200" b="0" i="0" kern="1200" dirty="0"/>
            <a:t>התענוג שלנו - תשלום המיסים.</a:t>
          </a:r>
        </a:p>
        <a:p>
          <a:pPr marL="0" lvl="0" indent="0" algn="ctr" defTabSz="533400" rtl="1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r>
            <a:rPr lang="he-IL" sz="1200" b="0" i="0" kern="1200" dirty="0"/>
            <a:t>רגש אהבה - תשלום ההנאה.</a:t>
          </a:r>
        </a:p>
        <a:p>
          <a:pPr marL="0" lvl="0" indent="0" algn="ctr" defTabSz="5334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he-IL" sz="1200" kern="1200" dirty="0"/>
        </a:p>
        <a:p>
          <a:pPr marL="0" lvl="0" indent="0" algn="ctr" defTabSz="5334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he-IL" sz="1200" kern="1200" dirty="0"/>
        </a:p>
      </dsp:txBody>
      <dsp:txXfrm>
        <a:off x="1748064" y="2975"/>
        <a:ext cx="3342605" cy="2005563"/>
      </dsp:txXfrm>
    </dsp:sp>
    <dsp:sp modelId="{DBBBF880-5250-4E27-8B1E-E112B26E7D69}">
      <dsp:nvSpPr>
        <dsp:cNvPr id="0" name=""/>
        <dsp:cNvSpPr/>
      </dsp:nvSpPr>
      <dsp:spPr>
        <a:xfrm>
          <a:off x="5424930" y="2975"/>
          <a:ext cx="3342605" cy="200556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1200" kern="1200" dirty="0"/>
            <a:t>כתב ר' אליהו לאפיין זצ"ל (לב אליהו ח"א עמוד לא): אל יאמר האדם, ואל יחיה האדם, באופן זה שיחשוב: - אמת שאם אעבוד את ה' ואקיים את התורה יהיה עלי לסבול הרבה, ולא יהיה לי כאן בעוה"ז טוב, אבל זה כדאי, כי כדאי להקריב "קרבן" בעוה"ז החולף, שע"י כך </a:t>
          </a:r>
          <a:r>
            <a:rPr lang="he-IL" sz="1200" kern="1200" dirty="0" err="1"/>
            <a:t>בעוה</a:t>
          </a:r>
          <a:r>
            <a:rPr lang="he-IL" sz="1200" kern="1200" dirty="0"/>
            <a:t>''ב יהיה לי כל טוב.</a:t>
          </a:r>
          <a:endParaRPr lang="en-US" sz="1200" kern="1200" dirty="0"/>
        </a:p>
        <a:p>
          <a:pPr marL="0" lvl="0" indent="0" algn="ctr" defTabSz="5334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1200" kern="1200" dirty="0"/>
            <a:t>החושב כך טועה הרבה מאוד! – ומלבד שזה אינו נכון, הנה גם אין זו הדרך בעבודת השי"ת, כך אין מצליחים, - ומלבד שזו לא דרך ההצלחה, </a:t>
          </a:r>
          <a:r>
            <a:rPr lang="he-IL" sz="1200" b="1" kern="1200" dirty="0"/>
            <a:t>הנה האדם מחויב, וכן תובע </a:t>
          </a:r>
          <a:r>
            <a:rPr lang="he-IL" sz="1200" b="1" kern="1200" dirty="0" err="1"/>
            <a:t>הקב''ה</a:t>
          </a:r>
          <a:r>
            <a:rPr lang="he-IL" sz="1200" b="1" kern="1200" dirty="0"/>
            <a:t> מהאדם</a:t>
          </a:r>
          <a:r>
            <a:rPr lang="he-IL" sz="1200" kern="1200" dirty="0"/>
            <a:t>, שיתבונן וימצא שאם יקיים רצונו של מקום יהיה לו </a:t>
          </a:r>
          <a:r>
            <a:rPr lang="he-IL" sz="1200" kern="1200" dirty="0" err="1"/>
            <a:t>בעוה</a:t>
          </a:r>
          <a:r>
            <a:rPr lang="he-IL" sz="1200" kern="1200" dirty="0"/>
            <a:t>''ז </a:t>
          </a:r>
          <a:r>
            <a:rPr lang="he-IL" sz="1200" kern="1200" dirty="0" err="1"/>
            <a:t>ג''כ</a:t>
          </a:r>
          <a:r>
            <a:rPr lang="he-IL" sz="1200" kern="1200" dirty="0"/>
            <a:t> טובה וברכה!  עכ"ל.</a:t>
          </a:r>
        </a:p>
      </dsp:txBody>
      <dsp:txXfrm>
        <a:off x="5424930" y="2975"/>
        <a:ext cx="3342605" cy="2005563"/>
      </dsp:txXfrm>
    </dsp:sp>
    <dsp:sp modelId="{1734C844-5D82-46AC-913A-135429A6B8AE}">
      <dsp:nvSpPr>
        <dsp:cNvPr id="0" name=""/>
        <dsp:cNvSpPr/>
      </dsp:nvSpPr>
      <dsp:spPr>
        <a:xfrm>
          <a:off x="1748064" y="2342799"/>
          <a:ext cx="3342605" cy="200556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1200" kern="1200" dirty="0"/>
            <a:t>הרב מורגנשטרן בספר דעה חכמה לנפשך: </a:t>
          </a:r>
          <a:r>
            <a:rPr lang="he-IL" sz="1200" kern="1200" dirty="0" err="1"/>
            <a:t>דהנה</a:t>
          </a:r>
          <a:r>
            <a:rPr lang="he-IL" sz="1200" kern="1200" dirty="0"/>
            <a:t> ענין אז תתענג על ה' הוא פנימיות תכלית כל המצוות שהוא לזכות לדבקות של אז תתענג על ה', ואינו רק שכר בעלמא אלא הוא עצמו מצוה, והוא ה תכלית של האדם כמ"ש הרמח"ל בריש ספר </a:t>
          </a:r>
          <a:r>
            <a:rPr lang="he-IL" sz="1200" kern="1200" dirty="0" err="1"/>
            <a:t>מסלת</a:t>
          </a:r>
          <a:r>
            <a:rPr lang="he-IL" sz="1200" kern="1200" dirty="0"/>
            <a:t> ישרים שהאדם לא נברא אלא להתענג על ה' וליהנות מזיו שכינתו, שאינו רק בסוד שכר, אלא בסוד עבודה, והוא מצוה יותר מכל המצוות שבתורה, והוא עצמו שכר </a:t>
          </a:r>
          <a:r>
            <a:rPr lang="he-IL" sz="1200" kern="1200" dirty="0" err="1"/>
            <a:t>המצוה</a:t>
          </a:r>
          <a:r>
            <a:rPr lang="he-IL" sz="1200" kern="1200" dirty="0"/>
            <a:t>, כי שכר מצוה </a:t>
          </a:r>
          <a:r>
            <a:rPr lang="he-IL" sz="1200" kern="1200" dirty="0" err="1"/>
            <a:t>מצוה</a:t>
          </a:r>
          <a:r>
            <a:rPr lang="he-IL" sz="1200" kern="1200" dirty="0"/>
            <a:t>.</a:t>
          </a:r>
        </a:p>
      </dsp:txBody>
      <dsp:txXfrm>
        <a:off x="1748064" y="2342799"/>
        <a:ext cx="3342605" cy="2005563"/>
      </dsp:txXfrm>
    </dsp:sp>
    <dsp:sp modelId="{B5342096-9907-403E-9E82-F873285054DD}">
      <dsp:nvSpPr>
        <dsp:cNvPr id="0" name=""/>
        <dsp:cNvSpPr/>
      </dsp:nvSpPr>
      <dsp:spPr>
        <a:xfrm>
          <a:off x="5424930" y="2342799"/>
          <a:ext cx="3342605" cy="200556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1200" kern="1200" dirty="0"/>
            <a:t>לשון </a:t>
          </a:r>
          <a:r>
            <a:rPr lang="he-IL" sz="1200" kern="1200" dirty="0" err="1"/>
            <a:t>הברטנורא</a:t>
          </a:r>
          <a:r>
            <a:rPr lang="he-IL" sz="1200" kern="1200" dirty="0"/>
            <a:t> על המשנה שכר מצווה </a:t>
          </a:r>
          <a:r>
            <a:rPr lang="he-IL" sz="1200" kern="1200" dirty="0" err="1"/>
            <a:t>מצווה</a:t>
          </a:r>
          <a:r>
            <a:rPr lang="he-IL" sz="1200" kern="1200" dirty="0"/>
            <a:t>: </a:t>
          </a:r>
        </a:p>
        <a:p>
          <a:pPr marL="0" lvl="0" indent="0" algn="ctr" defTabSz="5334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1200" kern="1200" dirty="0"/>
            <a:t>שכל מה שאדם משתכר ומתענג בעשיית </a:t>
          </a:r>
          <a:r>
            <a:rPr lang="he-IL" sz="1200" kern="1200" dirty="0" err="1"/>
            <a:t>המצוה</a:t>
          </a:r>
          <a:r>
            <a:rPr lang="he-IL" sz="1200" kern="1200" dirty="0"/>
            <a:t> נחשב לו </a:t>
          </a:r>
          <a:r>
            <a:rPr lang="he-IL" sz="1200" kern="1200" dirty="0" err="1"/>
            <a:t>למצוה</a:t>
          </a:r>
          <a:r>
            <a:rPr lang="he-IL" sz="1200" kern="1200" dirty="0"/>
            <a:t> בפני עצמה, ונוטל שכר על </a:t>
          </a:r>
          <a:r>
            <a:rPr lang="he-IL" sz="1200" kern="1200" dirty="0" err="1"/>
            <a:t>המצוה</a:t>
          </a:r>
          <a:r>
            <a:rPr lang="he-IL" sz="1200" kern="1200" dirty="0"/>
            <a:t> שעשה ועל העונג וההנאה שנהנה בעשייתה. </a:t>
          </a:r>
        </a:p>
      </dsp:txBody>
      <dsp:txXfrm>
        <a:off x="5424930" y="2342799"/>
        <a:ext cx="3342605" cy="2005563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EE83AFC-6BB7-41F8-B651-7153FAEDEEB6}">
      <dsp:nvSpPr>
        <dsp:cNvPr id="0" name=""/>
        <dsp:cNvSpPr/>
      </dsp:nvSpPr>
      <dsp:spPr>
        <a:xfrm>
          <a:off x="2488909" y="276"/>
          <a:ext cx="5138677" cy="46715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b" anchorCtr="0">
          <a:noAutofit/>
        </a:bodyPr>
        <a:lstStyle/>
        <a:p>
          <a:pPr marL="0" lvl="0" indent="0" algn="ctr" defTabSz="9779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he-IL" sz="2200" kern="1200" dirty="0"/>
        </a:p>
      </dsp:txBody>
      <dsp:txXfrm>
        <a:off x="2488909" y="276"/>
        <a:ext cx="5138677" cy="467152"/>
      </dsp:txXfrm>
    </dsp:sp>
    <dsp:sp modelId="{DC54D7AC-BB62-45A0-8A8A-4FE61719EC00}">
      <dsp:nvSpPr>
        <dsp:cNvPr id="0" name=""/>
        <dsp:cNvSpPr/>
      </dsp:nvSpPr>
      <dsp:spPr>
        <a:xfrm>
          <a:off x="2488909" y="467429"/>
          <a:ext cx="1202450" cy="951607"/>
        </a:xfrm>
        <a:prstGeom prst="chevron">
          <a:avLst>
            <a:gd name="adj" fmla="val 706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99B74BA-C1AD-4CD6-AAD7-614E45D2A3AC}">
      <dsp:nvSpPr>
        <dsp:cNvPr id="0" name=""/>
        <dsp:cNvSpPr/>
      </dsp:nvSpPr>
      <dsp:spPr>
        <a:xfrm>
          <a:off x="3211178" y="467429"/>
          <a:ext cx="1202450" cy="951607"/>
        </a:xfrm>
        <a:prstGeom prst="chevron">
          <a:avLst>
            <a:gd name="adj" fmla="val 706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26CD0CE-1DE0-4F9C-943D-DB5F991AF27E}">
      <dsp:nvSpPr>
        <dsp:cNvPr id="0" name=""/>
        <dsp:cNvSpPr/>
      </dsp:nvSpPr>
      <dsp:spPr>
        <a:xfrm>
          <a:off x="3934019" y="467429"/>
          <a:ext cx="1202450" cy="951607"/>
        </a:xfrm>
        <a:prstGeom prst="chevron">
          <a:avLst>
            <a:gd name="adj" fmla="val 706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DF62A13-C178-4BC8-87FC-E95331910E3D}">
      <dsp:nvSpPr>
        <dsp:cNvPr id="0" name=""/>
        <dsp:cNvSpPr/>
      </dsp:nvSpPr>
      <dsp:spPr>
        <a:xfrm>
          <a:off x="4656289" y="467429"/>
          <a:ext cx="1202450" cy="951607"/>
        </a:xfrm>
        <a:prstGeom prst="chevron">
          <a:avLst>
            <a:gd name="adj" fmla="val 706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C24CF7D-ED34-4C5F-9E9D-00008F643098}">
      <dsp:nvSpPr>
        <dsp:cNvPr id="0" name=""/>
        <dsp:cNvSpPr/>
      </dsp:nvSpPr>
      <dsp:spPr>
        <a:xfrm>
          <a:off x="5379129" y="467429"/>
          <a:ext cx="1202450" cy="951607"/>
        </a:xfrm>
        <a:prstGeom prst="chevron">
          <a:avLst>
            <a:gd name="adj" fmla="val 706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BEC2B9D-5D4F-4687-BD63-1DCC3B07650A}">
      <dsp:nvSpPr>
        <dsp:cNvPr id="0" name=""/>
        <dsp:cNvSpPr/>
      </dsp:nvSpPr>
      <dsp:spPr>
        <a:xfrm>
          <a:off x="6101399" y="467429"/>
          <a:ext cx="1202450" cy="951607"/>
        </a:xfrm>
        <a:prstGeom prst="chevron">
          <a:avLst>
            <a:gd name="adj" fmla="val 706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47D4D0F-065C-4DB0-BA03-AA0F057ADF0C}">
      <dsp:nvSpPr>
        <dsp:cNvPr id="0" name=""/>
        <dsp:cNvSpPr/>
      </dsp:nvSpPr>
      <dsp:spPr>
        <a:xfrm>
          <a:off x="6824240" y="467429"/>
          <a:ext cx="1202450" cy="951607"/>
        </a:xfrm>
        <a:prstGeom prst="chevron">
          <a:avLst>
            <a:gd name="adj" fmla="val 706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F8EA867-2C3F-4CCA-90AE-080108431122}">
      <dsp:nvSpPr>
        <dsp:cNvPr id="0" name=""/>
        <dsp:cNvSpPr/>
      </dsp:nvSpPr>
      <dsp:spPr>
        <a:xfrm>
          <a:off x="2488909" y="562590"/>
          <a:ext cx="5205480" cy="761285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6002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3600" kern="1200" dirty="0"/>
            <a:t>לחפש תענוג במצוות</a:t>
          </a:r>
        </a:p>
      </dsp:txBody>
      <dsp:txXfrm>
        <a:off x="2488909" y="562590"/>
        <a:ext cx="5205480" cy="761285"/>
      </dsp:txXfrm>
    </dsp:sp>
    <dsp:sp modelId="{47BEF911-70E0-44CE-B326-95807C702DE5}">
      <dsp:nvSpPr>
        <dsp:cNvPr id="0" name=""/>
        <dsp:cNvSpPr/>
      </dsp:nvSpPr>
      <dsp:spPr>
        <a:xfrm>
          <a:off x="2488909" y="1466289"/>
          <a:ext cx="5138677" cy="46715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b" anchorCtr="0">
          <a:noAutofit/>
        </a:bodyPr>
        <a:lstStyle/>
        <a:p>
          <a:pPr marL="0" lvl="0" indent="0" algn="ctr" defTabSz="9779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he-IL" sz="2200" kern="1200" dirty="0"/>
        </a:p>
      </dsp:txBody>
      <dsp:txXfrm>
        <a:off x="2488909" y="1466289"/>
        <a:ext cx="5138677" cy="467152"/>
      </dsp:txXfrm>
    </dsp:sp>
    <dsp:sp modelId="{69E0EFAA-2B9C-483D-ABC3-8505827B4E47}">
      <dsp:nvSpPr>
        <dsp:cNvPr id="0" name=""/>
        <dsp:cNvSpPr/>
      </dsp:nvSpPr>
      <dsp:spPr>
        <a:xfrm>
          <a:off x="2488909" y="1933441"/>
          <a:ext cx="1202450" cy="951607"/>
        </a:xfrm>
        <a:prstGeom prst="chevron">
          <a:avLst>
            <a:gd name="adj" fmla="val 706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1C4CC0F-FB51-4343-AF3C-672483666D15}">
      <dsp:nvSpPr>
        <dsp:cNvPr id="0" name=""/>
        <dsp:cNvSpPr/>
      </dsp:nvSpPr>
      <dsp:spPr>
        <a:xfrm>
          <a:off x="3211178" y="1933441"/>
          <a:ext cx="1202450" cy="951607"/>
        </a:xfrm>
        <a:prstGeom prst="chevron">
          <a:avLst>
            <a:gd name="adj" fmla="val 706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195472E-05D7-4255-90CF-2A3912CA05C6}">
      <dsp:nvSpPr>
        <dsp:cNvPr id="0" name=""/>
        <dsp:cNvSpPr/>
      </dsp:nvSpPr>
      <dsp:spPr>
        <a:xfrm>
          <a:off x="3934019" y="1933441"/>
          <a:ext cx="1202450" cy="951607"/>
        </a:xfrm>
        <a:prstGeom prst="chevron">
          <a:avLst>
            <a:gd name="adj" fmla="val 706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CE9CA26-F3F2-4FC9-8485-8ED48F27903E}">
      <dsp:nvSpPr>
        <dsp:cNvPr id="0" name=""/>
        <dsp:cNvSpPr/>
      </dsp:nvSpPr>
      <dsp:spPr>
        <a:xfrm>
          <a:off x="4656289" y="1933441"/>
          <a:ext cx="1202450" cy="951607"/>
        </a:xfrm>
        <a:prstGeom prst="chevron">
          <a:avLst>
            <a:gd name="adj" fmla="val 706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E3CF604-04FC-4A90-B66E-4A7FE0CAFDC5}">
      <dsp:nvSpPr>
        <dsp:cNvPr id="0" name=""/>
        <dsp:cNvSpPr/>
      </dsp:nvSpPr>
      <dsp:spPr>
        <a:xfrm>
          <a:off x="5379129" y="1933441"/>
          <a:ext cx="1202450" cy="951607"/>
        </a:xfrm>
        <a:prstGeom prst="chevron">
          <a:avLst>
            <a:gd name="adj" fmla="val 706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496258C-EC0B-414C-AF20-C2C33433856E}">
      <dsp:nvSpPr>
        <dsp:cNvPr id="0" name=""/>
        <dsp:cNvSpPr/>
      </dsp:nvSpPr>
      <dsp:spPr>
        <a:xfrm>
          <a:off x="6101399" y="1933441"/>
          <a:ext cx="1202450" cy="951607"/>
        </a:xfrm>
        <a:prstGeom prst="chevron">
          <a:avLst>
            <a:gd name="adj" fmla="val 706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E4C51BA-74D2-4FDB-979E-847053FA62F6}">
      <dsp:nvSpPr>
        <dsp:cNvPr id="0" name=""/>
        <dsp:cNvSpPr/>
      </dsp:nvSpPr>
      <dsp:spPr>
        <a:xfrm>
          <a:off x="6824240" y="1933441"/>
          <a:ext cx="1202450" cy="951607"/>
        </a:xfrm>
        <a:prstGeom prst="chevron">
          <a:avLst>
            <a:gd name="adj" fmla="val 706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2F66901-EB04-479D-A97F-E42033872A2F}">
      <dsp:nvSpPr>
        <dsp:cNvPr id="0" name=""/>
        <dsp:cNvSpPr/>
      </dsp:nvSpPr>
      <dsp:spPr>
        <a:xfrm>
          <a:off x="2488909" y="2028602"/>
          <a:ext cx="5205480" cy="761285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6002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3600" kern="1200" dirty="0"/>
            <a:t>לקשר את התענוג לבורא </a:t>
          </a:r>
        </a:p>
      </dsp:txBody>
      <dsp:txXfrm>
        <a:off x="2488909" y="2028602"/>
        <a:ext cx="5205480" cy="761285"/>
      </dsp:txXfrm>
    </dsp:sp>
    <dsp:sp modelId="{0581CA10-E377-49AB-99AD-E90ABA57E4BC}">
      <dsp:nvSpPr>
        <dsp:cNvPr id="0" name=""/>
        <dsp:cNvSpPr/>
      </dsp:nvSpPr>
      <dsp:spPr>
        <a:xfrm>
          <a:off x="2488909" y="2932301"/>
          <a:ext cx="5138677" cy="46715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b" anchorCtr="0">
          <a:noAutofit/>
        </a:bodyPr>
        <a:lstStyle/>
        <a:p>
          <a:pPr marL="0" lvl="0" indent="0" algn="ctr" defTabSz="9779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he-IL" sz="2200" kern="1200"/>
        </a:p>
      </dsp:txBody>
      <dsp:txXfrm>
        <a:off x="2488909" y="2932301"/>
        <a:ext cx="5138677" cy="467152"/>
      </dsp:txXfrm>
    </dsp:sp>
    <dsp:sp modelId="{FE096235-7BCE-40A5-9F59-F6D92CCB1826}">
      <dsp:nvSpPr>
        <dsp:cNvPr id="0" name=""/>
        <dsp:cNvSpPr/>
      </dsp:nvSpPr>
      <dsp:spPr>
        <a:xfrm>
          <a:off x="2488909" y="3399454"/>
          <a:ext cx="1202450" cy="951607"/>
        </a:xfrm>
        <a:prstGeom prst="chevron">
          <a:avLst>
            <a:gd name="adj" fmla="val 706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FDA2BA3-AF53-42AB-A36F-6E606C49FDA6}">
      <dsp:nvSpPr>
        <dsp:cNvPr id="0" name=""/>
        <dsp:cNvSpPr/>
      </dsp:nvSpPr>
      <dsp:spPr>
        <a:xfrm>
          <a:off x="3211178" y="3399454"/>
          <a:ext cx="1202450" cy="951607"/>
        </a:xfrm>
        <a:prstGeom prst="chevron">
          <a:avLst>
            <a:gd name="adj" fmla="val 706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1D69028-C6EA-4DC2-94DE-7D7013851DC7}">
      <dsp:nvSpPr>
        <dsp:cNvPr id="0" name=""/>
        <dsp:cNvSpPr/>
      </dsp:nvSpPr>
      <dsp:spPr>
        <a:xfrm>
          <a:off x="3934019" y="3399454"/>
          <a:ext cx="1202450" cy="951607"/>
        </a:xfrm>
        <a:prstGeom prst="chevron">
          <a:avLst>
            <a:gd name="adj" fmla="val 706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F8E9D80-C27A-4906-9730-FD77A73988D9}">
      <dsp:nvSpPr>
        <dsp:cNvPr id="0" name=""/>
        <dsp:cNvSpPr/>
      </dsp:nvSpPr>
      <dsp:spPr>
        <a:xfrm>
          <a:off x="4656289" y="3399454"/>
          <a:ext cx="1202450" cy="951607"/>
        </a:xfrm>
        <a:prstGeom prst="chevron">
          <a:avLst>
            <a:gd name="adj" fmla="val 706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D26D30C-2BA0-4DD1-A454-77F685E10A87}">
      <dsp:nvSpPr>
        <dsp:cNvPr id="0" name=""/>
        <dsp:cNvSpPr/>
      </dsp:nvSpPr>
      <dsp:spPr>
        <a:xfrm>
          <a:off x="5379129" y="3399454"/>
          <a:ext cx="1202450" cy="951607"/>
        </a:xfrm>
        <a:prstGeom prst="chevron">
          <a:avLst>
            <a:gd name="adj" fmla="val 706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A631577-1CF8-4C53-B8F9-284056CE9185}">
      <dsp:nvSpPr>
        <dsp:cNvPr id="0" name=""/>
        <dsp:cNvSpPr/>
      </dsp:nvSpPr>
      <dsp:spPr>
        <a:xfrm>
          <a:off x="6101399" y="3399454"/>
          <a:ext cx="1202450" cy="951607"/>
        </a:xfrm>
        <a:prstGeom prst="chevron">
          <a:avLst>
            <a:gd name="adj" fmla="val 706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4425542-8D5F-4D3A-AC6D-30E4E878F17A}">
      <dsp:nvSpPr>
        <dsp:cNvPr id="0" name=""/>
        <dsp:cNvSpPr/>
      </dsp:nvSpPr>
      <dsp:spPr>
        <a:xfrm>
          <a:off x="6824240" y="3399454"/>
          <a:ext cx="1202450" cy="951607"/>
        </a:xfrm>
        <a:prstGeom prst="chevron">
          <a:avLst>
            <a:gd name="adj" fmla="val 706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394A8E2-95F1-4C14-95BD-0ED17E7F83E0}">
      <dsp:nvSpPr>
        <dsp:cNvPr id="0" name=""/>
        <dsp:cNvSpPr/>
      </dsp:nvSpPr>
      <dsp:spPr>
        <a:xfrm>
          <a:off x="2488909" y="3494614"/>
          <a:ext cx="5205480" cy="761285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6002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3600" kern="1200" dirty="0"/>
            <a:t>להתבונן, להתחבר, להתרגש</a:t>
          </a:r>
        </a:p>
      </dsp:txBody>
      <dsp:txXfrm>
        <a:off x="2488909" y="3494614"/>
        <a:ext cx="5205480" cy="761285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4028CA8-35E3-4F6A-96FB-31DDC201A207}">
      <dsp:nvSpPr>
        <dsp:cNvPr id="0" name=""/>
        <dsp:cNvSpPr/>
      </dsp:nvSpPr>
      <dsp:spPr>
        <a:xfrm>
          <a:off x="0" y="39687"/>
          <a:ext cx="3286125" cy="197167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6210" tIns="156210" rIns="156210" bIns="156210" numCol="1" spcCol="1270" anchor="ctr" anchorCtr="0">
          <a:noAutofit/>
        </a:bodyPr>
        <a:lstStyle/>
        <a:p>
          <a:pPr marL="0" lvl="0" indent="0" algn="ctr" defTabSz="182245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4100" kern="1200" dirty="0"/>
            <a:t>הנאה גופנית לעומת הנאה רוחנית</a:t>
          </a:r>
        </a:p>
      </dsp:txBody>
      <dsp:txXfrm>
        <a:off x="0" y="39687"/>
        <a:ext cx="3286125" cy="1971675"/>
      </dsp:txXfrm>
    </dsp:sp>
    <dsp:sp modelId="{442B494D-0A7A-4051-B268-3CE53884A92E}">
      <dsp:nvSpPr>
        <dsp:cNvPr id="0" name=""/>
        <dsp:cNvSpPr/>
      </dsp:nvSpPr>
      <dsp:spPr>
        <a:xfrm>
          <a:off x="3614737" y="39687"/>
          <a:ext cx="3286125" cy="197167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6210" tIns="156210" rIns="156210" bIns="156210" numCol="1" spcCol="1270" anchor="ctr" anchorCtr="0">
          <a:noAutofit/>
        </a:bodyPr>
        <a:lstStyle/>
        <a:p>
          <a:pPr marL="0" lvl="0" indent="0" algn="ctr" defTabSz="182245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4100" kern="1200" dirty="0"/>
            <a:t>דבר דק ולא נבדק</a:t>
          </a:r>
        </a:p>
      </dsp:txBody>
      <dsp:txXfrm>
        <a:off x="3614737" y="39687"/>
        <a:ext cx="3286125" cy="1971675"/>
      </dsp:txXfrm>
    </dsp:sp>
    <dsp:sp modelId="{73DC1627-D28D-44C1-9470-23649E6B6F3D}">
      <dsp:nvSpPr>
        <dsp:cNvPr id="0" name=""/>
        <dsp:cNvSpPr/>
      </dsp:nvSpPr>
      <dsp:spPr>
        <a:xfrm>
          <a:off x="7229475" y="39687"/>
          <a:ext cx="3286125" cy="197167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6210" tIns="156210" rIns="156210" bIns="156210" numCol="1" spcCol="1270" anchor="ctr" anchorCtr="0">
          <a:noAutofit/>
        </a:bodyPr>
        <a:lstStyle/>
        <a:p>
          <a:pPr marL="0" lvl="0" indent="0" algn="ctr" defTabSz="182245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4100" kern="1200" dirty="0"/>
            <a:t>התניה שלילית</a:t>
          </a:r>
        </a:p>
      </dsp:txBody>
      <dsp:txXfrm>
        <a:off x="7229475" y="39687"/>
        <a:ext cx="3286125" cy="1971675"/>
      </dsp:txXfrm>
    </dsp:sp>
    <dsp:sp modelId="{3366ACF7-1FA3-45BE-9A99-72014089632C}">
      <dsp:nvSpPr>
        <dsp:cNvPr id="0" name=""/>
        <dsp:cNvSpPr/>
      </dsp:nvSpPr>
      <dsp:spPr>
        <a:xfrm>
          <a:off x="1807368" y="2339975"/>
          <a:ext cx="3286125" cy="197167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6210" tIns="156210" rIns="156210" bIns="156210" numCol="1" spcCol="1270" anchor="ctr" anchorCtr="0">
          <a:noAutofit/>
        </a:bodyPr>
        <a:lstStyle/>
        <a:p>
          <a:pPr marL="0" lvl="0" indent="0" algn="ctr" defTabSz="182245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4100" kern="1200" dirty="0" err="1"/>
            <a:t>קאוצינ'ג</a:t>
          </a:r>
          <a:r>
            <a:rPr lang="he-IL" sz="4100" kern="1200"/>
            <a:t>, עישון</a:t>
          </a:r>
          <a:r>
            <a:rPr lang="he-IL" sz="4100" kern="1200" dirty="0"/>
            <a:t>, טהרת המשפחה</a:t>
          </a:r>
        </a:p>
      </dsp:txBody>
      <dsp:txXfrm>
        <a:off x="1807368" y="2339975"/>
        <a:ext cx="3286125" cy="1971675"/>
      </dsp:txXfrm>
    </dsp:sp>
    <dsp:sp modelId="{0A2AC2D7-8927-4195-BD2A-6D73CD59A348}">
      <dsp:nvSpPr>
        <dsp:cNvPr id="0" name=""/>
        <dsp:cNvSpPr/>
      </dsp:nvSpPr>
      <dsp:spPr>
        <a:xfrm>
          <a:off x="5422106" y="2339975"/>
          <a:ext cx="3286125" cy="197167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6210" tIns="156210" rIns="156210" bIns="156210" numCol="1" spcCol="1270" anchor="ctr" anchorCtr="0">
          <a:noAutofit/>
        </a:bodyPr>
        <a:lstStyle/>
        <a:p>
          <a:pPr marL="0" lvl="0" indent="0" algn="ctr" defTabSz="182245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4100" kern="1200" dirty="0"/>
            <a:t>עשו נקרא אדום על שם הנזיד האדום</a:t>
          </a:r>
        </a:p>
      </dsp:txBody>
      <dsp:txXfrm>
        <a:off x="5422106" y="2339975"/>
        <a:ext cx="3286125" cy="1971675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06F0B9B-72B0-4353-9872-8C1D97E7CBF3}">
      <dsp:nvSpPr>
        <dsp:cNvPr id="0" name=""/>
        <dsp:cNvSpPr/>
      </dsp:nvSpPr>
      <dsp:spPr>
        <a:xfrm>
          <a:off x="207272" y="542268"/>
          <a:ext cx="4943975" cy="1544992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46475" tIns="60960" rIns="60960" bIns="60960" numCol="1" spcCol="1270" anchor="ctr" anchorCtr="0">
          <a:noAutofit/>
        </a:bodyPr>
        <a:lstStyle/>
        <a:p>
          <a:pPr marL="0" lvl="0" indent="0" algn="ctr" defTabSz="7112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1600" kern="1200" dirty="0"/>
            <a:t>רש"י סנהדרין נח/ב, שלא כדרכה (למה אסור לבן נח לשמש שלא כדרכה) אין כאן דבק, </a:t>
          </a:r>
          <a:r>
            <a:rPr lang="he-IL" sz="1600" b="1" kern="1200" dirty="0"/>
            <a:t>שמתוך שאינה נהנית בדבר אינה נדבקת עימו</a:t>
          </a:r>
          <a:r>
            <a:rPr lang="he-IL" sz="1600" kern="1200" dirty="0"/>
            <a:t>. </a:t>
          </a:r>
        </a:p>
      </dsp:txBody>
      <dsp:txXfrm>
        <a:off x="207272" y="542268"/>
        <a:ext cx="4943975" cy="1544992"/>
      </dsp:txXfrm>
    </dsp:sp>
    <dsp:sp modelId="{A994C044-26B0-47C7-BE1A-E70684C7B821}">
      <dsp:nvSpPr>
        <dsp:cNvPr id="0" name=""/>
        <dsp:cNvSpPr/>
      </dsp:nvSpPr>
      <dsp:spPr>
        <a:xfrm>
          <a:off x="1273" y="319103"/>
          <a:ext cx="1081494" cy="1622241"/>
        </a:xfrm>
        <a:prstGeom prst="rect">
          <a:avLst/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5EBE189-9EAB-45D2-A047-3F40DE8017A5}">
      <dsp:nvSpPr>
        <dsp:cNvPr id="0" name=""/>
        <dsp:cNvSpPr/>
      </dsp:nvSpPr>
      <dsp:spPr>
        <a:xfrm>
          <a:off x="5570351" y="542268"/>
          <a:ext cx="4943975" cy="1544992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46475" tIns="60960" rIns="60960" bIns="60960" numCol="1" spcCol="1270" anchor="ctr" anchorCtr="0">
          <a:noAutofit/>
        </a:bodyPr>
        <a:lstStyle/>
        <a:p>
          <a:pPr marL="0" lvl="0" indent="0" algn="ctr" defTabSz="7112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1600" kern="1200" dirty="0"/>
            <a:t>כתב </a:t>
          </a:r>
          <a:r>
            <a:rPr lang="he-IL" sz="1600" kern="1200" dirty="0" err="1"/>
            <a:t>הרמב</a:t>
          </a:r>
          <a:r>
            <a:rPr lang="he-IL" sz="1600" kern="1200" dirty="0"/>
            <a:t>''ם (ספר המצוות: מצווה ג'): "</a:t>
          </a:r>
          <a:r>
            <a:rPr lang="he-IL" sz="1600" kern="1200" dirty="0" err="1"/>
            <a:t>שצונו</a:t>
          </a:r>
          <a:r>
            <a:rPr lang="he-IL" sz="1600" kern="1200" dirty="0"/>
            <a:t> באהבתו יתעלה. וזה שנחשוב ונתבונן במצותיו ומאמריו ופעולותיו עד שנשיגהו ו</a:t>
          </a:r>
          <a:r>
            <a:rPr lang="he-IL" sz="1600" b="1" kern="1200" dirty="0"/>
            <a:t>נהנה בהשגתו בתכלית ההנאה</a:t>
          </a:r>
          <a:r>
            <a:rPr lang="en-US" sz="1600" kern="1200" dirty="0"/>
            <a:t>, </a:t>
          </a:r>
          <a:r>
            <a:rPr lang="he-IL" sz="1600" kern="1200" dirty="0"/>
            <a:t>וזאת היא האהבה </a:t>
          </a:r>
          <a:r>
            <a:rPr lang="he-IL" sz="1600" kern="1200" dirty="0" err="1"/>
            <a:t>המחוייבת</a:t>
          </a:r>
          <a:r>
            <a:rPr lang="he-IL" sz="1600" kern="1200" dirty="0"/>
            <a:t>". כאשר האדם נהנה מהדברים הוא יכול להגיע לאהבה, היות והוא </a:t>
          </a:r>
          <a:r>
            <a:rPr lang="he-IL" sz="1600" b="1" kern="1200" dirty="0"/>
            <a:t>אוהב את נותן ההנאה</a:t>
          </a:r>
          <a:r>
            <a:rPr lang="en-US" sz="1600" b="1" kern="1200" dirty="0"/>
            <a:t>.</a:t>
          </a:r>
          <a:endParaRPr lang="he-IL" sz="1600" kern="1200" dirty="0"/>
        </a:p>
      </dsp:txBody>
      <dsp:txXfrm>
        <a:off x="5570351" y="542268"/>
        <a:ext cx="4943975" cy="1544992"/>
      </dsp:txXfrm>
    </dsp:sp>
    <dsp:sp modelId="{888736F8-BEBC-4682-AF62-4E066F3D2C39}">
      <dsp:nvSpPr>
        <dsp:cNvPr id="0" name=""/>
        <dsp:cNvSpPr/>
      </dsp:nvSpPr>
      <dsp:spPr>
        <a:xfrm>
          <a:off x="5364352" y="319103"/>
          <a:ext cx="1081494" cy="1622241"/>
        </a:xfrm>
        <a:prstGeom prst="rect">
          <a:avLst/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952010B-5279-4001-AC71-7D16F160E9DB}">
      <dsp:nvSpPr>
        <dsp:cNvPr id="0" name=""/>
        <dsp:cNvSpPr/>
      </dsp:nvSpPr>
      <dsp:spPr>
        <a:xfrm>
          <a:off x="2888811" y="2487242"/>
          <a:ext cx="4943975" cy="1544992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46475" tIns="60960" rIns="60960" bIns="60960" numCol="1" spcCol="1270" anchor="ctr" anchorCtr="0">
          <a:noAutofit/>
        </a:bodyPr>
        <a:lstStyle/>
        <a:p>
          <a:pPr marL="0" lvl="0" indent="0" algn="just" defTabSz="7112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1600" b="1" i="0" kern="1200" dirty="0"/>
            <a:t>ואדרבא כי זה היא עיקר מצות לימוד התורה להיות שש ושמח ומתענג בלימודו ואז דברי תורה </a:t>
          </a:r>
          <a:r>
            <a:rPr lang="he-IL" sz="1600" b="1" i="0" kern="1200" dirty="0" err="1"/>
            <a:t>נבלעין</a:t>
          </a:r>
          <a:r>
            <a:rPr lang="he-IL" sz="1600" b="1" i="0" kern="1200" dirty="0"/>
            <a:t> בדמו. ומאחר שנהנה מדברי תורה הוא נעשה דבוק לתורה.</a:t>
          </a:r>
          <a:r>
            <a:rPr lang="he-IL" sz="1600" b="0" i="0" kern="1200" dirty="0"/>
            <a:t> </a:t>
          </a:r>
        </a:p>
        <a:p>
          <a:pPr marL="0" lvl="0" indent="0" algn="ctr" defTabSz="7112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1600" b="0" i="0" kern="1200" dirty="0"/>
            <a:t>אגלי טל</a:t>
          </a:r>
          <a:endParaRPr lang="he-IL" sz="1600" kern="1200" dirty="0"/>
        </a:p>
      </dsp:txBody>
      <dsp:txXfrm>
        <a:off x="2888811" y="2487242"/>
        <a:ext cx="4943975" cy="1544992"/>
      </dsp:txXfrm>
    </dsp:sp>
    <dsp:sp modelId="{108CB8E9-D930-4800-9AED-ABE2AF688CFE}">
      <dsp:nvSpPr>
        <dsp:cNvPr id="0" name=""/>
        <dsp:cNvSpPr/>
      </dsp:nvSpPr>
      <dsp:spPr>
        <a:xfrm>
          <a:off x="2682812" y="2264076"/>
          <a:ext cx="1081494" cy="1622241"/>
        </a:xfrm>
        <a:prstGeom prst="rect">
          <a:avLst/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EE83AFC-6BB7-41F8-B651-7153FAEDEEB6}">
      <dsp:nvSpPr>
        <dsp:cNvPr id="0" name=""/>
        <dsp:cNvSpPr/>
      </dsp:nvSpPr>
      <dsp:spPr>
        <a:xfrm>
          <a:off x="2488909" y="276"/>
          <a:ext cx="5138677" cy="46715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b" anchorCtr="0">
          <a:noAutofit/>
        </a:bodyPr>
        <a:lstStyle/>
        <a:p>
          <a:pPr marL="0" lvl="0" indent="0" algn="ctr" defTabSz="9779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he-IL" sz="2200" kern="1200" dirty="0"/>
        </a:p>
      </dsp:txBody>
      <dsp:txXfrm>
        <a:off x="2488909" y="276"/>
        <a:ext cx="5138677" cy="467152"/>
      </dsp:txXfrm>
    </dsp:sp>
    <dsp:sp modelId="{DC54D7AC-BB62-45A0-8A8A-4FE61719EC00}">
      <dsp:nvSpPr>
        <dsp:cNvPr id="0" name=""/>
        <dsp:cNvSpPr/>
      </dsp:nvSpPr>
      <dsp:spPr>
        <a:xfrm>
          <a:off x="2512765" y="491286"/>
          <a:ext cx="1202450" cy="951607"/>
        </a:xfrm>
        <a:prstGeom prst="chevron">
          <a:avLst>
            <a:gd name="adj" fmla="val 706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99B74BA-C1AD-4CD6-AAD7-614E45D2A3AC}">
      <dsp:nvSpPr>
        <dsp:cNvPr id="0" name=""/>
        <dsp:cNvSpPr/>
      </dsp:nvSpPr>
      <dsp:spPr>
        <a:xfrm>
          <a:off x="3211178" y="467429"/>
          <a:ext cx="1202450" cy="951607"/>
        </a:xfrm>
        <a:prstGeom prst="chevron">
          <a:avLst>
            <a:gd name="adj" fmla="val 706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26CD0CE-1DE0-4F9C-943D-DB5F991AF27E}">
      <dsp:nvSpPr>
        <dsp:cNvPr id="0" name=""/>
        <dsp:cNvSpPr/>
      </dsp:nvSpPr>
      <dsp:spPr>
        <a:xfrm>
          <a:off x="3934019" y="467429"/>
          <a:ext cx="1202450" cy="951607"/>
        </a:xfrm>
        <a:prstGeom prst="chevron">
          <a:avLst>
            <a:gd name="adj" fmla="val 706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DF62A13-C178-4BC8-87FC-E95331910E3D}">
      <dsp:nvSpPr>
        <dsp:cNvPr id="0" name=""/>
        <dsp:cNvSpPr/>
      </dsp:nvSpPr>
      <dsp:spPr>
        <a:xfrm>
          <a:off x="4656289" y="467429"/>
          <a:ext cx="1202450" cy="951607"/>
        </a:xfrm>
        <a:prstGeom prst="chevron">
          <a:avLst>
            <a:gd name="adj" fmla="val 706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C24CF7D-ED34-4C5F-9E9D-00008F643098}">
      <dsp:nvSpPr>
        <dsp:cNvPr id="0" name=""/>
        <dsp:cNvSpPr/>
      </dsp:nvSpPr>
      <dsp:spPr>
        <a:xfrm>
          <a:off x="5379129" y="467429"/>
          <a:ext cx="1202450" cy="951607"/>
        </a:xfrm>
        <a:prstGeom prst="chevron">
          <a:avLst>
            <a:gd name="adj" fmla="val 706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BEC2B9D-5D4F-4687-BD63-1DCC3B07650A}">
      <dsp:nvSpPr>
        <dsp:cNvPr id="0" name=""/>
        <dsp:cNvSpPr/>
      </dsp:nvSpPr>
      <dsp:spPr>
        <a:xfrm>
          <a:off x="6101399" y="467429"/>
          <a:ext cx="1202450" cy="951607"/>
        </a:xfrm>
        <a:prstGeom prst="chevron">
          <a:avLst>
            <a:gd name="adj" fmla="val 706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47D4D0F-065C-4DB0-BA03-AA0F057ADF0C}">
      <dsp:nvSpPr>
        <dsp:cNvPr id="0" name=""/>
        <dsp:cNvSpPr/>
      </dsp:nvSpPr>
      <dsp:spPr>
        <a:xfrm>
          <a:off x="6824240" y="467429"/>
          <a:ext cx="1202450" cy="951607"/>
        </a:xfrm>
        <a:prstGeom prst="chevron">
          <a:avLst>
            <a:gd name="adj" fmla="val 706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F8EA867-2C3F-4CCA-90AE-080108431122}">
      <dsp:nvSpPr>
        <dsp:cNvPr id="0" name=""/>
        <dsp:cNvSpPr/>
      </dsp:nvSpPr>
      <dsp:spPr>
        <a:xfrm>
          <a:off x="2488909" y="562590"/>
          <a:ext cx="5205480" cy="761285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6002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3600" kern="1200" dirty="0"/>
            <a:t>א</a:t>
          </a:r>
        </a:p>
      </dsp:txBody>
      <dsp:txXfrm>
        <a:off x="2488909" y="562590"/>
        <a:ext cx="5205480" cy="761285"/>
      </dsp:txXfrm>
    </dsp:sp>
    <dsp:sp modelId="{47BEF911-70E0-44CE-B326-95807C702DE5}">
      <dsp:nvSpPr>
        <dsp:cNvPr id="0" name=""/>
        <dsp:cNvSpPr/>
      </dsp:nvSpPr>
      <dsp:spPr>
        <a:xfrm>
          <a:off x="2488909" y="1466289"/>
          <a:ext cx="5138677" cy="46715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b" anchorCtr="0">
          <a:noAutofit/>
        </a:bodyPr>
        <a:lstStyle/>
        <a:p>
          <a:pPr marL="0" lvl="0" indent="0" algn="ctr" defTabSz="9779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he-IL" sz="2200" kern="1200" dirty="0"/>
        </a:p>
      </dsp:txBody>
      <dsp:txXfrm>
        <a:off x="2488909" y="1466289"/>
        <a:ext cx="5138677" cy="467152"/>
      </dsp:txXfrm>
    </dsp:sp>
    <dsp:sp modelId="{69E0EFAA-2B9C-483D-ABC3-8505827B4E47}">
      <dsp:nvSpPr>
        <dsp:cNvPr id="0" name=""/>
        <dsp:cNvSpPr/>
      </dsp:nvSpPr>
      <dsp:spPr>
        <a:xfrm>
          <a:off x="2488909" y="1933441"/>
          <a:ext cx="1202450" cy="951607"/>
        </a:xfrm>
        <a:prstGeom prst="chevron">
          <a:avLst>
            <a:gd name="adj" fmla="val 706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1C4CC0F-FB51-4343-AF3C-672483666D15}">
      <dsp:nvSpPr>
        <dsp:cNvPr id="0" name=""/>
        <dsp:cNvSpPr/>
      </dsp:nvSpPr>
      <dsp:spPr>
        <a:xfrm>
          <a:off x="3211178" y="1933441"/>
          <a:ext cx="1202450" cy="951607"/>
        </a:xfrm>
        <a:prstGeom prst="chevron">
          <a:avLst>
            <a:gd name="adj" fmla="val 706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195472E-05D7-4255-90CF-2A3912CA05C6}">
      <dsp:nvSpPr>
        <dsp:cNvPr id="0" name=""/>
        <dsp:cNvSpPr/>
      </dsp:nvSpPr>
      <dsp:spPr>
        <a:xfrm>
          <a:off x="3934019" y="1933441"/>
          <a:ext cx="1202450" cy="951607"/>
        </a:xfrm>
        <a:prstGeom prst="chevron">
          <a:avLst>
            <a:gd name="adj" fmla="val 706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CE9CA26-F3F2-4FC9-8485-8ED48F27903E}">
      <dsp:nvSpPr>
        <dsp:cNvPr id="0" name=""/>
        <dsp:cNvSpPr/>
      </dsp:nvSpPr>
      <dsp:spPr>
        <a:xfrm>
          <a:off x="4656289" y="1933441"/>
          <a:ext cx="1202450" cy="951607"/>
        </a:xfrm>
        <a:prstGeom prst="chevron">
          <a:avLst>
            <a:gd name="adj" fmla="val 706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E3CF604-04FC-4A90-B66E-4A7FE0CAFDC5}">
      <dsp:nvSpPr>
        <dsp:cNvPr id="0" name=""/>
        <dsp:cNvSpPr/>
      </dsp:nvSpPr>
      <dsp:spPr>
        <a:xfrm>
          <a:off x="5379129" y="1933441"/>
          <a:ext cx="1202450" cy="951607"/>
        </a:xfrm>
        <a:prstGeom prst="chevron">
          <a:avLst>
            <a:gd name="adj" fmla="val 706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496258C-EC0B-414C-AF20-C2C33433856E}">
      <dsp:nvSpPr>
        <dsp:cNvPr id="0" name=""/>
        <dsp:cNvSpPr/>
      </dsp:nvSpPr>
      <dsp:spPr>
        <a:xfrm>
          <a:off x="6101399" y="1933441"/>
          <a:ext cx="1202450" cy="951607"/>
        </a:xfrm>
        <a:prstGeom prst="chevron">
          <a:avLst>
            <a:gd name="adj" fmla="val 706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E4C51BA-74D2-4FDB-979E-847053FA62F6}">
      <dsp:nvSpPr>
        <dsp:cNvPr id="0" name=""/>
        <dsp:cNvSpPr/>
      </dsp:nvSpPr>
      <dsp:spPr>
        <a:xfrm>
          <a:off x="6824240" y="1933441"/>
          <a:ext cx="1202450" cy="951607"/>
        </a:xfrm>
        <a:prstGeom prst="chevron">
          <a:avLst>
            <a:gd name="adj" fmla="val 706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2F66901-EB04-479D-A97F-E42033872A2F}">
      <dsp:nvSpPr>
        <dsp:cNvPr id="0" name=""/>
        <dsp:cNvSpPr/>
      </dsp:nvSpPr>
      <dsp:spPr>
        <a:xfrm>
          <a:off x="2488909" y="2028602"/>
          <a:ext cx="5205480" cy="761285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6002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3600" kern="1200" dirty="0"/>
            <a:t>ב</a:t>
          </a:r>
        </a:p>
      </dsp:txBody>
      <dsp:txXfrm>
        <a:off x="2488909" y="2028602"/>
        <a:ext cx="5205480" cy="761285"/>
      </dsp:txXfrm>
    </dsp:sp>
    <dsp:sp modelId="{0581CA10-E377-49AB-99AD-E90ABA57E4BC}">
      <dsp:nvSpPr>
        <dsp:cNvPr id="0" name=""/>
        <dsp:cNvSpPr/>
      </dsp:nvSpPr>
      <dsp:spPr>
        <a:xfrm>
          <a:off x="2488909" y="2932301"/>
          <a:ext cx="5138677" cy="46715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b" anchorCtr="0">
          <a:noAutofit/>
        </a:bodyPr>
        <a:lstStyle/>
        <a:p>
          <a:pPr marL="0" lvl="0" indent="0" algn="ctr" defTabSz="9779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he-IL" sz="2200" kern="1200"/>
        </a:p>
      </dsp:txBody>
      <dsp:txXfrm>
        <a:off x="2488909" y="2932301"/>
        <a:ext cx="5138677" cy="467152"/>
      </dsp:txXfrm>
    </dsp:sp>
    <dsp:sp modelId="{FE096235-7BCE-40A5-9F59-F6D92CCB1826}">
      <dsp:nvSpPr>
        <dsp:cNvPr id="0" name=""/>
        <dsp:cNvSpPr/>
      </dsp:nvSpPr>
      <dsp:spPr>
        <a:xfrm>
          <a:off x="2488909" y="3399454"/>
          <a:ext cx="1202450" cy="951607"/>
        </a:xfrm>
        <a:prstGeom prst="chevron">
          <a:avLst>
            <a:gd name="adj" fmla="val 706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FDA2BA3-AF53-42AB-A36F-6E606C49FDA6}">
      <dsp:nvSpPr>
        <dsp:cNvPr id="0" name=""/>
        <dsp:cNvSpPr/>
      </dsp:nvSpPr>
      <dsp:spPr>
        <a:xfrm>
          <a:off x="3211178" y="3399454"/>
          <a:ext cx="1202450" cy="951607"/>
        </a:xfrm>
        <a:prstGeom prst="chevron">
          <a:avLst>
            <a:gd name="adj" fmla="val 706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1D69028-C6EA-4DC2-94DE-7D7013851DC7}">
      <dsp:nvSpPr>
        <dsp:cNvPr id="0" name=""/>
        <dsp:cNvSpPr/>
      </dsp:nvSpPr>
      <dsp:spPr>
        <a:xfrm>
          <a:off x="3934019" y="3399454"/>
          <a:ext cx="1202450" cy="951607"/>
        </a:xfrm>
        <a:prstGeom prst="chevron">
          <a:avLst>
            <a:gd name="adj" fmla="val 706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F8E9D80-C27A-4906-9730-FD77A73988D9}">
      <dsp:nvSpPr>
        <dsp:cNvPr id="0" name=""/>
        <dsp:cNvSpPr/>
      </dsp:nvSpPr>
      <dsp:spPr>
        <a:xfrm>
          <a:off x="4656289" y="3399454"/>
          <a:ext cx="1202450" cy="951607"/>
        </a:xfrm>
        <a:prstGeom prst="chevron">
          <a:avLst>
            <a:gd name="adj" fmla="val 706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D26D30C-2BA0-4DD1-A454-77F685E10A87}">
      <dsp:nvSpPr>
        <dsp:cNvPr id="0" name=""/>
        <dsp:cNvSpPr/>
      </dsp:nvSpPr>
      <dsp:spPr>
        <a:xfrm>
          <a:off x="5379129" y="3399454"/>
          <a:ext cx="1202450" cy="951607"/>
        </a:xfrm>
        <a:prstGeom prst="chevron">
          <a:avLst>
            <a:gd name="adj" fmla="val 706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A631577-1CF8-4C53-B8F9-284056CE9185}">
      <dsp:nvSpPr>
        <dsp:cNvPr id="0" name=""/>
        <dsp:cNvSpPr/>
      </dsp:nvSpPr>
      <dsp:spPr>
        <a:xfrm>
          <a:off x="6101399" y="3399454"/>
          <a:ext cx="1202450" cy="951607"/>
        </a:xfrm>
        <a:prstGeom prst="chevron">
          <a:avLst>
            <a:gd name="adj" fmla="val 706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4425542-8D5F-4D3A-AC6D-30E4E878F17A}">
      <dsp:nvSpPr>
        <dsp:cNvPr id="0" name=""/>
        <dsp:cNvSpPr/>
      </dsp:nvSpPr>
      <dsp:spPr>
        <a:xfrm>
          <a:off x="6824240" y="3399454"/>
          <a:ext cx="1202450" cy="951607"/>
        </a:xfrm>
        <a:prstGeom prst="chevron">
          <a:avLst>
            <a:gd name="adj" fmla="val 706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394A8E2-95F1-4C14-95BD-0ED17E7F83E0}">
      <dsp:nvSpPr>
        <dsp:cNvPr id="0" name=""/>
        <dsp:cNvSpPr/>
      </dsp:nvSpPr>
      <dsp:spPr>
        <a:xfrm>
          <a:off x="2488909" y="3494614"/>
          <a:ext cx="5205480" cy="761285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6002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3600" kern="1200" dirty="0"/>
            <a:t>ג</a:t>
          </a:r>
        </a:p>
      </dsp:txBody>
      <dsp:txXfrm>
        <a:off x="2488909" y="3494614"/>
        <a:ext cx="5205480" cy="761285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EE83AFC-6BB7-41F8-B651-7153FAEDEEB6}">
      <dsp:nvSpPr>
        <dsp:cNvPr id="0" name=""/>
        <dsp:cNvSpPr/>
      </dsp:nvSpPr>
      <dsp:spPr>
        <a:xfrm>
          <a:off x="2488909" y="276"/>
          <a:ext cx="5138677" cy="46715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b" anchorCtr="0">
          <a:noAutofit/>
        </a:bodyPr>
        <a:lstStyle/>
        <a:p>
          <a:pPr marL="0" lvl="0" indent="0" algn="ctr" defTabSz="9779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he-IL" sz="2200" kern="1200" dirty="0"/>
        </a:p>
      </dsp:txBody>
      <dsp:txXfrm>
        <a:off x="2488909" y="276"/>
        <a:ext cx="5138677" cy="467152"/>
      </dsp:txXfrm>
    </dsp:sp>
    <dsp:sp modelId="{DC54D7AC-BB62-45A0-8A8A-4FE61719EC00}">
      <dsp:nvSpPr>
        <dsp:cNvPr id="0" name=""/>
        <dsp:cNvSpPr/>
      </dsp:nvSpPr>
      <dsp:spPr>
        <a:xfrm>
          <a:off x="2512765" y="491286"/>
          <a:ext cx="1202450" cy="951607"/>
        </a:xfrm>
        <a:prstGeom prst="chevron">
          <a:avLst>
            <a:gd name="adj" fmla="val 706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99B74BA-C1AD-4CD6-AAD7-614E45D2A3AC}">
      <dsp:nvSpPr>
        <dsp:cNvPr id="0" name=""/>
        <dsp:cNvSpPr/>
      </dsp:nvSpPr>
      <dsp:spPr>
        <a:xfrm>
          <a:off x="3211178" y="467429"/>
          <a:ext cx="1202450" cy="951607"/>
        </a:xfrm>
        <a:prstGeom prst="chevron">
          <a:avLst>
            <a:gd name="adj" fmla="val 706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26CD0CE-1DE0-4F9C-943D-DB5F991AF27E}">
      <dsp:nvSpPr>
        <dsp:cNvPr id="0" name=""/>
        <dsp:cNvSpPr/>
      </dsp:nvSpPr>
      <dsp:spPr>
        <a:xfrm>
          <a:off x="3934019" y="467429"/>
          <a:ext cx="1202450" cy="951607"/>
        </a:xfrm>
        <a:prstGeom prst="chevron">
          <a:avLst>
            <a:gd name="adj" fmla="val 706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DF62A13-C178-4BC8-87FC-E95331910E3D}">
      <dsp:nvSpPr>
        <dsp:cNvPr id="0" name=""/>
        <dsp:cNvSpPr/>
      </dsp:nvSpPr>
      <dsp:spPr>
        <a:xfrm>
          <a:off x="4656289" y="467429"/>
          <a:ext cx="1202450" cy="951607"/>
        </a:xfrm>
        <a:prstGeom prst="chevron">
          <a:avLst>
            <a:gd name="adj" fmla="val 706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C24CF7D-ED34-4C5F-9E9D-00008F643098}">
      <dsp:nvSpPr>
        <dsp:cNvPr id="0" name=""/>
        <dsp:cNvSpPr/>
      </dsp:nvSpPr>
      <dsp:spPr>
        <a:xfrm>
          <a:off x="5379129" y="467429"/>
          <a:ext cx="1202450" cy="951607"/>
        </a:xfrm>
        <a:prstGeom prst="chevron">
          <a:avLst>
            <a:gd name="adj" fmla="val 706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BEC2B9D-5D4F-4687-BD63-1DCC3B07650A}">
      <dsp:nvSpPr>
        <dsp:cNvPr id="0" name=""/>
        <dsp:cNvSpPr/>
      </dsp:nvSpPr>
      <dsp:spPr>
        <a:xfrm>
          <a:off x="6101399" y="467429"/>
          <a:ext cx="1202450" cy="951607"/>
        </a:xfrm>
        <a:prstGeom prst="chevron">
          <a:avLst>
            <a:gd name="adj" fmla="val 706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47D4D0F-065C-4DB0-BA03-AA0F057ADF0C}">
      <dsp:nvSpPr>
        <dsp:cNvPr id="0" name=""/>
        <dsp:cNvSpPr/>
      </dsp:nvSpPr>
      <dsp:spPr>
        <a:xfrm>
          <a:off x="6824240" y="467429"/>
          <a:ext cx="1202450" cy="951607"/>
        </a:xfrm>
        <a:prstGeom prst="chevron">
          <a:avLst>
            <a:gd name="adj" fmla="val 706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F8EA867-2C3F-4CCA-90AE-080108431122}">
      <dsp:nvSpPr>
        <dsp:cNvPr id="0" name=""/>
        <dsp:cNvSpPr/>
      </dsp:nvSpPr>
      <dsp:spPr>
        <a:xfrm>
          <a:off x="2488909" y="562590"/>
          <a:ext cx="5205480" cy="761285"/>
        </a:xfrm>
        <a:prstGeom prst="rect">
          <a:avLst/>
        </a:prstGeom>
        <a:solidFill>
          <a:schemeClr val="accent2"/>
        </a:solidFill>
        <a:ln w="12700" cap="flat" cmpd="sng" algn="ctr">
          <a:solidFill>
            <a:schemeClr val="accent2">
              <a:shade val="15000"/>
            </a:schemeClr>
          </a:solidFill>
          <a:prstDash val="solid"/>
          <a:miter lim="800000"/>
        </a:ln>
        <a:effectLst/>
      </dsp:spPr>
      <dsp:style>
        <a:lnRef idx="2">
          <a:schemeClr val="accent2">
            <a:shade val="15000"/>
          </a:schemeClr>
        </a:lnRef>
        <a:fillRef idx="1">
          <a:schemeClr val="accent2"/>
        </a:fillRef>
        <a:effectRef idx="0">
          <a:schemeClr val="accent2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6002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3600" kern="1200" dirty="0"/>
            <a:t>א</a:t>
          </a:r>
        </a:p>
      </dsp:txBody>
      <dsp:txXfrm>
        <a:off x="2488909" y="562590"/>
        <a:ext cx="5205480" cy="761285"/>
      </dsp:txXfrm>
    </dsp:sp>
    <dsp:sp modelId="{47BEF911-70E0-44CE-B326-95807C702DE5}">
      <dsp:nvSpPr>
        <dsp:cNvPr id="0" name=""/>
        <dsp:cNvSpPr/>
      </dsp:nvSpPr>
      <dsp:spPr>
        <a:xfrm>
          <a:off x="2488909" y="1466289"/>
          <a:ext cx="5138677" cy="46715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b" anchorCtr="0">
          <a:noAutofit/>
        </a:bodyPr>
        <a:lstStyle/>
        <a:p>
          <a:pPr marL="0" lvl="0" indent="0" algn="ctr" defTabSz="9779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he-IL" sz="2200" kern="1200" dirty="0"/>
        </a:p>
      </dsp:txBody>
      <dsp:txXfrm>
        <a:off x="2488909" y="1466289"/>
        <a:ext cx="5138677" cy="467152"/>
      </dsp:txXfrm>
    </dsp:sp>
    <dsp:sp modelId="{69E0EFAA-2B9C-483D-ABC3-8505827B4E47}">
      <dsp:nvSpPr>
        <dsp:cNvPr id="0" name=""/>
        <dsp:cNvSpPr/>
      </dsp:nvSpPr>
      <dsp:spPr>
        <a:xfrm>
          <a:off x="2488909" y="1933441"/>
          <a:ext cx="1202450" cy="951607"/>
        </a:xfrm>
        <a:prstGeom prst="chevron">
          <a:avLst>
            <a:gd name="adj" fmla="val 706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1C4CC0F-FB51-4343-AF3C-672483666D15}">
      <dsp:nvSpPr>
        <dsp:cNvPr id="0" name=""/>
        <dsp:cNvSpPr/>
      </dsp:nvSpPr>
      <dsp:spPr>
        <a:xfrm>
          <a:off x="3211178" y="1933441"/>
          <a:ext cx="1202450" cy="951607"/>
        </a:xfrm>
        <a:prstGeom prst="chevron">
          <a:avLst>
            <a:gd name="adj" fmla="val 706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195472E-05D7-4255-90CF-2A3912CA05C6}">
      <dsp:nvSpPr>
        <dsp:cNvPr id="0" name=""/>
        <dsp:cNvSpPr/>
      </dsp:nvSpPr>
      <dsp:spPr>
        <a:xfrm>
          <a:off x="3934019" y="1933441"/>
          <a:ext cx="1202450" cy="951607"/>
        </a:xfrm>
        <a:prstGeom prst="chevron">
          <a:avLst>
            <a:gd name="adj" fmla="val 706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CE9CA26-F3F2-4FC9-8485-8ED48F27903E}">
      <dsp:nvSpPr>
        <dsp:cNvPr id="0" name=""/>
        <dsp:cNvSpPr/>
      </dsp:nvSpPr>
      <dsp:spPr>
        <a:xfrm>
          <a:off x="4656289" y="1933441"/>
          <a:ext cx="1202450" cy="951607"/>
        </a:xfrm>
        <a:prstGeom prst="chevron">
          <a:avLst>
            <a:gd name="adj" fmla="val 706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E3CF604-04FC-4A90-B66E-4A7FE0CAFDC5}">
      <dsp:nvSpPr>
        <dsp:cNvPr id="0" name=""/>
        <dsp:cNvSpPr/>
      </dsp:nvSpPr>
      <dsp:spPr>
        <a:xfrm>
          <a:off x="5379129" y="1933441"/>
          <a:ext cx="1202450" cy="951607"/>
        </a:xfrm>
        <a:prstGeom prst="chevron">
          <a:avLst>
            <a:gd name="adj" fmla="val 706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496258C-EC0B-414C-AF20-C2C33433856E}">
      <dsp:nvSpPr>
        <dsp:cNvPr id="0" name=""/>
        <dsp:cNvSpPr/>
      </dsp:nvSpPr>
      <dsp:spPr>
        <a:xfrm>
          <a:off x="6101399" y="1933441"/>
          <a:ext cx="1202450" cy="951607"/>
        </a:xfrm>
        <a:prstGeom prst="chevron">
          <a:avLst>
            <a:gd name="adj" fmla="val 706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E4C51BA-74D2-4FDB-979E-847053FA62F6}">
      <dsp:nvSpPr>
        <dsp:cNvPr id="0" name=""/>
        <dsp:cNvSpPr/>
      </dsp:nvSpPr>
      <dsp:spPr>
        <a:xfrm>
          <a:off x="6824240" y="1933441"/>
          <a:ext cx="1202450" cy="951607"/>
        </a:xfrm>
        <a:prstGeom prst="chevron">
          <a:avLst>
            <a:gd name="adj" fmla="val 706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2F66901-EB04-479D-A97F-E42033872A2F}">
      <dsp:nvSpPr>
        <dsp:cNvPr id="0" name=""/>
        <dsp:cNvSpPr/>
      </dsp:nvSpPr>
      <dsp:spPr>
        <a:xfrm>
          <a:off x="2488909" y="2028602"/>
          <a:ext cx="5205480" cy="761285"/>
        </a:xfrm>
        <a:prstGeom prst="rect">
          <a:avLst/>
        </a:prstGeom>
        <a:solidFill>
          <a:schemeClr val="accent2">
            <a:lumMod val="60000"/>
            <a:lumOff val="4000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6002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3600" kern="1200" dirty="0"/>
            <a:t>ב</a:t>
          </a:r>
        </a:p>
      </dsp:txBody>
      <dsp:txXfrm>
        <a:off x="2488909" y="2028602"/>
        <a:ext cx="5205480" cy="761285"/>
      </dsp:txXfrm>
    </dsp:sp>
    <dsp:sp modelId="{0581CA10-E377-49AB-99AD-E90ABA57E4BC}">
      <dsp:nvSpPr>
        <dsp:cNvPr id="0" name=""/>
        <dsp:cNvSpPr/>
      </dsp:nvSpPr>
      <dsp:spPr>
        <a:xfrm>
          <a:off x="2488909" y="2932301"/>
          <a:ext cx="5138677" cy="46715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b" anchorCtr="0">
          <a:noAutofit/>
        </a:bodyPr>
        <a:lstStyle/>
        <a:p>
          <a:pPr marL="0" lvl="0" indent="0" algn="ctr" defTabSz="9779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he-IL" sz="2200" kern="1200"/>
        </a:p>
      </dsp:txBody>
      <dsp:txXfrm>
        <a:off x="2488909" y="2932301"/>
        <a:ext cx="5138677" cy="467152"/>
      </dsp:txXfrm>
    </dsp:sp>
    <dsp:sp modelId="{FE096235-7BCE-40A5-9F59-F6D92CCB1826}">
      <dsp:nvSpPr>
        <dsp:cNvPr id="0" name=""/>
        <dsp:cNvSpPr/>
      </dsp:nvSpPr>
      <dsp:spPr>
        <a:xfrm>
          <a:off x="2488909" y="3399454"/>
          <a:ext cx="1202450" cy="951607"/>
        </a:xfrm>
        <a:prstGeom prst="chevron">
          <a:avLst>
            <a:gd name="adj" fmla="val 706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FDA2BA3-AF53-42AB-A36F-6E606C49FDA6}">
      <dsp:nvSpPr>
        <dsp:cNvPr id="0" name=""/>
        <dsp:cNvSpPr/>
      </dsp:nvSpPr>
      <dsp:spPr>
        <a:xfrm>
          <a:off x="3211178" y="3399454"/>
          <a:ext cx="1202450" cy="951607"/>
        </a:xfrm>
        <a:prstGeom prst="chevron">
          <a:avLst>
            <a:gd name="adj" fmla="val 706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1D69028-C6EA-4DC2-94DE-7D7013851DC7}">
      <dsp:nvSpPr>
        <dsp:cNvPr id="0" name=""/>
        <dsp:cNvSpPr/>
      </dsp:nvSpPr>
      <dsp:spPr>
        <a:xfrm>
          <a:off x="3934019" y="3399454"/>
          <a:ext cx="1202450" cy="951607"/>
        </a:xfrm>
        <a:prstGeom prst="chevron">
          <a:avLst>
            <a:gd name="adj" fmla="val 706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F8E9D80-C27A-4906-9730-FD77A73988D9}">
      <dsp:nvSpPr>
        <dsp:cNvPr id="0" name=""/>
        <dsp:cNvSpPr/>
      </dsp:nvSpPr>
      <dsp:spPr>
        <a:xfrm>
          <a:off x="4656289" y="3399454"/>
          <a:ext cx="1202450" cy="951607"/>
        </a:xfrm>
        <a:prstGeom prst="chevron">
          <a:avLst>
            <a:gd name="adj" fmla="val 706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D26D30C-2BA0-4DD1-A454-77F685E10A87}">
      <dsp:nvSpPr>
        <dsp:cNvPr id="0" name=""/>
        <dsp:cNvSpPr/>
      </dsp:nvSpPr>
      <dsp:spPr>
        <a:xfrm>
          <a:off x="5379129" y="3399454"/>
          <a:ext cx="1202450" cy="951607"/>
        </a:xfrm>
        <a:prstGeom prst="chevron">
          <a:avLst>
            <a:gd name="adj" fmla="val 706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A631577-1CF8-4C53-B8F9-284056CE9185}">
      <dsp:nvSpPr>
        <dsp:cNvPr id="0" name=""/>
        <dsp:cNvSpPr/>
      </dsp:nvSpPr>
      <dsp:spPr>
        <a:xfrm>
          <a:off x="6101399" y="3399454"/>
          <a:ext cx="1202450" cy="951607"/>
        </a:xfrm>
        <a:prstGeom prst="chevron">
          <a:avLst>
            <a:gd name="adj" fmla="val 706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4425542-8D5F-4D3A-AC6D-30E4E878F17A}">
      <dsp:nvSpPr>
        <dsp:cNvPr id="0" name=""/>
        <dsp:cNvSpPr/>
      </dsp:nvSpPr>
      <dsp:spPr>
        <a:xfrm>
          <a:off x="6824240" y="3399454"/>
          <a:ext cx="1202450" cy="951607"/>
        </a:xfrm>
        <a:prstGeom prst="chevron">
          <a:avLst>
            <a:gd name="adj" fmla="val 706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394A8E2-95F1-4C14-95BD-0ED17E7F83E0}">
      <dsp:nvSpPr>
        <dsp:cNvPr id="0" name=""/>
        <dsp:cNvSpPr/>
      </dsp:nvSpPr>
      <dsp:spPr>
        <a:xfrm>
          <a:off x="2488909" y="3494614"/>
          <a:ext cx="5205480" cy="761285"/>
        </a:xfrm>
        <a:prstGeom prst="rect">
          <a:avLst/>
        </a:prstGeom>
        <a:solidFill>
          <a:schemeClr val="accent2">
            <a:lumMod val="40000"/>
            <a:lumOff val="6000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6002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3600" kern="1200" dirty="0"/>
            <a:t>ג</a:t>
          </a:r>
        </a:p>
      </dsp:txBody>
      <dsp:txXfrm>
        <a:off x="2488909" y="3494614"/>
        <a:ext cx="5205480" cy="761285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EE83AFC-6BB7-41F8-B651-7153FAEDEEB6}">
      <dsp:nvSpPr>
        <dsp:cNvPr id="0" name=""/>
        <dsp:cNvSpPr/>
      </dsp:nvSpPr>
      <dsp:spPr>
        <a:xfrm>
          <a:off x="2869880" y="42749"/>
          <a:ext cx="4431647" cy="40287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390" tIns="72390" rIns="72390" bIns="72390" numCol="1" spcCol="1270" anchor="b" anchorCtr="0">
          <a:noAutofit/>
        </a:bodyPr>
        <a:lstStyle/>
        <a:p>
          <a:pPr marL="0" lvl="0" indent="0" algn="ctr" defTabSz="84455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he-IL" sz="1900" kern="1200" dirty="0"/>
        </a:p>
      </dsp:txBody>
      <dsp:txXfrm>
        <a:off x="2869880" y="42749"/>
        <a:ext cx="4431647" cy="402877"/>
      </dsp:txXfrm>
    </dsp:sp>
    <dsp:sp modelId="{DC54D7AC-BB62-45A0-8A8A-4FE61719EC00}">
      <dsp:nvSpPr>
        <dsp:cNvPr id="0" name=""/>
        <dsp:cNvSpPr/>
      </dsp:nvSpPr>
      <dsp:spPr>
        <a:xfrm>
          <a:off x="2890454" y="425059"/>
          <a:ext cx="1037005" cy="820675"/>
        </a:xfrm>
        <a:prstGeom prst="chevron">
          <a:avLst>
            <a:gd name="adj" fmla="val 706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99B74BA-C1AD-4CD6-AAD7-614E45D2A3AC}">
      <dsp:nvSpPr>
        <dsp:cNvPr id="0" name=""/>
        <dsp:cNvSpPr/>
      </dsp:nvSpPr>
      <dsp:spPr>
        <a:xfrm>
          <a:off x="3492773" y="404484"/>
          <a:ext cx="1037005" cy="820675"/>
        </a:xfrm>
        <a:prstGeom prst="chevron">
          <a:avLst>
            <a:gd name="adj" fmla="val 706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26CD0CE-1DE0-4F9C-943D-DB5F991AF27E}">
      <dsp:nvSpPr>
        <dsp:cNvPr id="0" name=""/>
        <dsp:cNvSpPr/>
      </dsp:nvSpPr>
      <dsp:spPr>
        <a:xfrm>
          <a:off x="4116158" y="404484"/>
          <a:ext cx="1037005" cy="820675"/>
        </a:xfrm>
        <a:prstGeom prst="chevron">
          <a:avLst>
            <a:gd name="adj" fmla="val 706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DF62A13-C178-4BC8-87FC-E95331910E3D}">
      <dsp:nvSpPr>
        <dsp:cNvPr id="0" name=""/>
        <dsp:cNvSpPr/>
      </dsp:nvSpPr>
      <dsp:spPr>
        <a:xfrm>
          <a:off x="4739051" y="404484"/>
          <a:ext cx="1037005" cy="820675"/>
        </a:xfrm>
        <a:prstGeom prst="chevron">
          <a:avLst>
            <a:gd name="adj" fmla="val 706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C24CF7D-ED34-4C5F-9E9D-00008F643098}">
      <dsp:nvSpPr>
        <dsp:cNvPr id="0" name=""/>
        <dsp:cNvSpPr/>
      </dsp:nvSpPr>
      <dsp:spPr>
        <a:xfrm>
          <a:off x="5362436" y="404484"/>
          <a:ext cx="1037005" cy="820675"/>
        </a:xfrm>
        <a:prstGeom prst="chevron">
          <a:avLst>
            <a:gd name="adj" fmla="val 706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BEC2B9D-5D4F-4687-BD63-1DCC3B07650A}">
      <dsp:nvSpPr>
        <dsp:cNvPr id="0" name=""/>
        <dsp:cNvSpPr/>
      </dsp:nvSpPr>
      <dsp:spPr>
        <a:xfrm>
          <a:off x="5985328" y="404484"/>
          <a:ext cx="1037005" cy="820675"/>
        </a:xfrm>
        <a:prstGeom prst="chevron">
          <a:avLst>
            <a:gd name="adj" fmla="val 706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47D4D0F-065C-4DB0-BA03-AA0F057ADF0C}">
      <dsp:nvSpPr>
        <dsp:cNvPr id="0" name=""/>
        <dsp:cNvSpPr/>
      </dsp:nvSpPr>
      <dsp:spPr>
        <a:xfrm>
          <a:off x="6608713" y="404484"/>
          <a:ext cx="1037005" cy="820675"/>
        </a:xfrm>
        <a:prstGeom prst="chevron">
          <a:avLst>
            <a:gd name="adj" fmla="val 706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F8EA867-2C3F-4CCA-90AE-080108431122}">
      <dsp:nvSpPr>
        <dsp:cNvPr id="0" name=""/>
        <dsp:cNvSpPr/>
      </dsp:nvSpPr>
      <dsp:spPr>
        <a:xfrm>
          <a:off x="2869880" y="486552"/>
          <a:ext cx="4489259" cy="656540"/>
        </a:xfrm>
        <a:prstGeom prst="rect">
          <a:avLst/>
        </a:prstGeom>
        <a:solidFill>
          <a:schemeClr val="accent2"/>
        </a:solidFill>
        <a:ln w="12700" cap="flat" cmpd="sng" algn="ctr">
          <a:solidFill>
            <a:schemeClr val="accent2">
              <a:shade val="15000"/>
            </a:schemeClr>
          </a:solidFill>
          <a:prstDash val="solid"/>
          <a:miter lim="800000"/>
        </a:ln>
        <a:effectLst/>
      </dsp:spPr>
      <dsp:style>
        <a:lnRef idx="2">
          <a:schemeClr val="accent2">
            <a:shade val="15000"/>
          </a:schemeClr>
        </a:lnRef>
        <a:fillRef idx="1">
          <a:schemeClr val="accent2"/>
        </a:fillRef>
        <a:effectRef idx="0">
          <a:schemeClr val="accent2"/>
        </a:effectRef>
        <a:fontRef idx="minor">
          <a:schemeClr val="lt1"/>
        </a:fontRef>
      </dsp:style>
      <dsp:txBody>
        <a:bodyPr spcFirstLastPara="0" vert="horz" wrap="square" lIns="81280" tIns="81280" rIns="81280" bIns="81280" numCol="1" spcCol="1270" anchor="ctr" anchorCtr="0">
          <a:noAutofit/>
        </a:bodyPr>
        <a:lstStyle/>
        <a:p>
          <a:pPr marL="0" lvl="0" indent="0" algn="ctr" defTabSz="14224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3200" kern="1200" dirty="0"/>
            <a:t>רוצה לשתות את סם אהבה</a:t>
          </a:r>
        </a:p>
      </dsp:txBody>
      <dsp:txXfrm>
        <a:off x="2869880" y="486552"/>
        <a:ext cx="4489259" cy="656540"/>
      </dsp:txXfrm>
    </dsp:sp>
    <dsp:sp modelId="{47BEF911-70E0-44CE-B326-95807C702DE5}">
      <dsp:nvSpPr>
        <dsp:cNvPr id="0" name=""/>
        <dsp:cNvSpPr/>
      </dsp:nvSpPr>
      <dsp:spPr>
        <a:xfrm>
          <a:off x="2869880" y="1260223"/>
          <a:ext cx="4431647" cy="40287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390" tIns="72390" rIns="72390" bIns="72390" numCol="1" spcCol="1270" anchor="b" anchorCtr="0">
          <a:noAutofit/>
        </a:bodyPr>
        <a:lstStyle/>
        <a:p>
          <a:pPr marL="0" lvl="0" indent="0" algn="ctr" defTabSz="84455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he-IL" sz="1900" kern="1200" dirty="0"/>
        </a:p>
      </dsp:txBody>
      <dsp:txXfrm>
        <a:off x="2869880" y="1260223"/>
        <a:ext cx="4431647" cy="402877"/>
      </dsp:txXfrm>
    </dsp:sp>
    <dsp:sp modelId="{69E0EFAA-2B9C-483D-ABC3-8505827B4E47}">
      <dsp:nvSpPr>
        <dsp:cNvPr id="0" name=""/>
        <dsp:cNvSpPr/>
      </dsp:nvSpPr>
      <dsp:spPr>
        <a:xfrm>
          <a:off x="2869880" y="1663100"/>
          <a:ext cx="1037005" cy="820675"/>
        </a:xfrm>
        <a:prstGeom prst="chevron">
          <a:avLst>
            <a:gd name="adj" fmla="val 706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1C4CC0F-FB51-4343-AF3C-672483666D15}">
      <dsp:nvSpPr>
        <dsp:cNvPr id="0" name=""/>
        <dsp:cNvSpPr/>
      </dsp:nvSpPr>
      <dsp:spPr>
        <a:xfrm>
          <a:off x="3492773" y="1663100"/>
          <a:ext cx="1037005" cy="820675"/>
        </a:xfrm>
        <a:prstGeom prst="chevron">
          <a:avLst>
            <a:gd name="adj" fmla="val 706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195472E-05D7-4255-90CF-2A3912CA05C6}">
      <dsp:nvSpPr>
        <dsp:cNvPr id="0" name=""/>
        <dsp:cNvSpPr/>
      </dsp:nvSpPr>
      <dsp:spPr>
        <a:xfrm>
          <a:off x="4116158" y="1663100"/>
          <a:ext cx="1037005" cy="820675"/>
        </a:xfrm>
        <a:prstGeom prst="chevron">
          <a:avLst>
            <a:gd name="adj" fmla="val 706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CE9CA26-F3F2-4FC9-8485-8ED48F27903E}">
      <dsp:nvSpPr>
        <dsp:cNvPr id="0" name=""/>
        <dsp:cNvSpPr/>
      </dsp:nvSpPr>
      <dsp:spPr>
        <a:xfrm>
          <a:off x="4739051" y="1663100"/>
          <a:ext cx="1037005" cy="820675"/>
        </a:xfrm>
        <a:prstGeom prst="chevron">
          <a:avLst>
            <a:gd name="adj" fmla="val 706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E3CF604-04FC-4A90-B66E-4A7FE0CAFDC5}">
      <dsp:nvSpPr>
        <dsp:cNvPr id="0" name=""/>
        <dsp:cNvSpPr/>
      </dsp:nvSpPr>
      <dsp:spPr>
        <a:xfrm>
          <a:off x="5362436" y="1663100"/>
          <a:ext cx="1037005" cy="820675"/>
        </a:xfrm>
        <a:prstGeom prst="chevron">
          <a:avLst>
            <a:gd name="adj" fmla="val 706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496258C-EC0B-414C-AF20-C2C33433856E}">
      <dsp:nvSpPr>
        <dsp:cNvPr id="0" name=""/>
        <dsp:cNvSpPr/>
      </dsp:nvSpPr>
      <dsp:spPr>
        <a:xfrm>
          <a:off x="5985328" y="1663100"/>
          <a:ext cx="1037005" cy="820675"/>
        </a:xfrm>
        <a:prstGeom prst="chevron">
          <a:avLst>
            <a:gd name="adj" fmla="val 706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E4C51BA-74D2-4FDB-979E-847053FA62F6}">
      <dsp:nvSpPr>
        <dsp:cNvPr id="0" name=""/>
        <dsp:cNvSpPr/>
      </dsp:nvSpPr>
      <dsp:spPr>
        <a:xfrm>
          <a:off x="6608713" y="1663100"/>
          <a:ext cx="1037005" cy="820675"/>
        </a:xfrm>
        <a:prstGeom prst="chevron">
          <a:avLst>
            <a:gd name="adj" fmla="val 706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2F66901-EB04-479D-A97F-E42033872A2F}">
      <dsp:nvSpPr>
        <dsp:cNvPr id="0" name=""/>
        <dsp:cNvSpPr/>
      </dsp:nvSpPr>
      <dsp:spPr>
        <a:xfrm>
          <a:off x="2869880" y="1745168"/>
          <a:ext cx="4489259" cy="656540"/>
        </a:xfrm>
        <a:prstGeom prst="rect">
          <a:avLst/>
        </a:prstGeom>
        <a:solidFill>
          <a:schemeClr val="accent2">
            <a:lumMod val="60000"/>
            <a:lumOff val="4000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1280" tIns="81280" rIns="81280" bIns="81280" numCol="1" spcCol="1270" anchor="ctr" anchorCtr="0">
          <a:noAutofit/>
        </a:bodyPr>
        <a:lstStyle/>
        <a:p>
          <a:pPr marL="0" lvl="0" indent="0" algn="ctr" defTabSz="14224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3200" kern="1200" dirty="0"/>
            <a:t>לחוש תענוג אמיתי</a:t>
          </a:r>
        </a:p>
      </dsp:txBody>
      <dsp:txXfrm>
        <a:off x="2869880" y="1745168"/>
        <a:ext cx="4489259" cy="656540"/>
      </dsp:txXfrm>
    </dsp:sp>
    <dsp:sp modelId="{0581CA10-E377-49AB-99AD-E90ABA57E4BC}">
      <dsp:nvSpPr>
        <dsp:cNvPr id="0" name=""/>
        <dsp:cNvSpPr/>
      </dsp:nvSpPr>
      <dsp:spPr>
        <a:xfrm>
          <a:off x="2869880" y="2518839"/>
          <a:ext cx="4431647" cy="40287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390" tIns="72390" rIns="72390" bIns="72390" numCol="1" spcCol="1270" anchor="b" anchorCtr="0">
          <a:noAutofit/>
        </a:bodyPr>
        <a:lstStyle/>
        <a:p>
          <a:pPr marL="0" lvl="0" indent="0" algn="ctr" defTabSz="84455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he-IL" sz="1900" kern="1200" dirty="0"/>
        </a:p>
      </dsp:txBody>
      <dsp:txXfrm>
        <a:off x="2869880" y="2518839"/>
        <a:ext cx="4431647" cy="402877"/>
      </dsp:txXfrm>
    </dsp:sp>
    <dsp:sp modelId="{FE096235-7BCE-40A5-9F59-F6D92CCB1826}">
      <dsp:nvSpPr>
        <dsp:cNvPr id="0" name=""/>
        <dsp:cNvSpPr/>
      </dsp:nvSpPr>
      <dsp:spPr>
        <a:xfrm>
          <a:off x="2869880" y="2921716"/>
          <a:ext cx="1037005" cy="820675"/>
        </a:xfrm>
        <a:prstGeom prst="chevron">
          <a:avLst>
            <a:gd name="adj" fmla="val 706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FDA2BA3-AF53-42AB-A36F-6E606C49FDA6}">
      <dsp:nvSpPr>
        <dsp:cNvPr id="0" name=""/>
        <dsp:cNvSpPr/>
      </dsp:nvSpPr>
      <dsp:spPr>
        <a:xfrm>
          <a:off x="3492773" y="2921716"/>
          <a:ext cx="1037005" cy="820675"/>
        </a:xfrm>
        <a:prstGeom prst="chevron">
          <a:avLst>
            <a:gd name="adj" fmla="val 706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1D69028-C6EA-4DC2-94DE-7D7013851DC7}">
      <dsp:nvSpPr>
        <dsp:cNvPr id="0" name=""/>
        <dsp:cNvSpPr/>
      </dsp:nvSpPr>
      <dsp:spPr>
        <a:xfrm>
          <a:off x="4116158" y="2921716"/>
          <a:ext cx="1037005" cy="820675"/>
        </a:xfrm>
        <a:prstGeom prst="chevron">
          <a:avLst>
            <a:gd name="adj" fmla="val 706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F8E9D80-C27A-4906-9730-FD77A73988D9}">
      <dsp:nvSpPr>
        <dsp:cNvPr id="0" name=""/>
        <dsp:cNvSpPr/>
      </dsp:nvSpPr>
      <dsp:spPr>
        <a:xfrm>
          <a:off x="4739051" y="2921716"/>
          <a:ext cx="1037005" cy="820675"/>
        </a:xfrm>
        <a:prstGeom prst="chevron">
          <a:avLst>
            <a:gd name="adj" fmla="val 706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D26D30C-2BA0-4DD1-A454-77F685E10A87}">
      <dsp:nvSpPr>
        <dsp:cNvPr id="0" name=""/>
        <dsp:cNvSpPr/>
      </dsp:nvSpPr>
      <dsp:spPr>
        <a:xfrm>
          <a:off x="5362436" y="2921716"/>
          <a:ext cx="1037005" cy="820675"/>
        </a:xfrm>
        <a:prstGeom prst="chevron">
          <a:avLst>
            <a:gd name="adj" fmla="val 706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A631577-1CF8-4C53-B8F9-284056CE9185}">
      <dsp:nvSpPr>
        <dsp:cNvPr id="0" name=""/>
        <dsp:cNvSpPr/>
      </dsp:nvSpPr>
      <dsp:spPr>
        <a:xfrm>
          <a:off x="5985328" y="2921716"/>
          <a:ext cx="1037005" cy="820675"/>
        </a:xfrm>
        <a:prstGeom prst="chevron">
          <a:avLst>
            <a:gd name="adj" fmla="val 706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4425542-8D5F-4D3A-AC6D-30E4E878F17A}">
      <dsp:nvSpPr>
        <dsp:cNvPr id="0" name=""/>
        <dsp:cNvSpPr/>
      </dsp:nvSpPr>
      <dsp:spPr>
        <a:xfrm>
          <a:off x="6608713" y="2921716"/>
          <a:ext cx="1037005" cy="820675"/>
        </a:xfrm>
        <a:prstGeom prst="chevron">
          <a:avLst>
            <a:gd name="adj" fmla="val 706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394A8E2-95F1-4C14-95BD-0ED17E7F83E0}">
      <dsp:nvSpPr>
        <dsp:cNvPr id="0" name=""/>
        <dsp:cNvSpPr/>
      </dsp:nvSpPr>
      <dsp:spPr>
        <a:xfrm>
          <a:off x="2869880" y="3003784"/>
          <a:ext cx="4489259" cy="656540"/>
        </a:xfrm>
        <a:prstGeom prst="rect">
          <a:avLst/>
        </a:prstGeom>
        <a:solidFill>
          <a:schemeClr val="accent2">
            <a:lumMod val="40000"/>
            <a:lumOff val="6000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1280" tIns="81280" rIns="81280" bIns="81280" numCol="1" spcCol="1270" anchor="ctr" anchorCtr="0">
          <a:noAutofit/>
        </a:bodyPr>
        <a:lstStyle/>
        <a:p>
          <a:pPr marL="0" lvl="0" indent="0" algn="ctr" defTabSz="14224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3200" kern="1200" dirty="0"/>
            <a:t>להתעלס באהבת השם</a:t>
          </a:r>
        </a:p>
      </dsp:txBody>
      <dsp:txXfrm>
        <a:off x="2869880" y="3003784"/>
        <a:ext cx="4489259" cy="656540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F01AA49-72BC-40C3-8D53-980E356F1904}">
      <dsp:nvSpPr>
        <dsp:cNvPr id="0" name=""/>
        <dsp:cNvSpPr/>
      </dsp:nvSpPr>
      <dsp:spPr>
        <a:xfrm>
          <a:off x="0" y="39687"/>
          <a:ext cx="3286125" cy="197167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0980" tIns="220980" rIns="220980" bIns="220980" numCol="1" spcCol="1270" anchor="ctr" anchorCtr="0">
          <a:noAutofit/>
        </a:bodyPr>
        <a:lstStyle/>
        <a:p>
          <a:pPr marL="0" lvl="0" indent="0" algn="ctr" defTabSz="25781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5800" kern="1200" dirty="0"/>
            <a:t>להתבונן</a:t>
          </a:r>
        </a:p>
      </dsp:txBody>
      <dsp:txXfrm>
        <a:off x="0" y="39687"/>
        <a:ext cx="3286125" cy="1971675"/>
      </dsp:txXfrm>
    </dsp:sp>
    <dsp:sp modelId="{F48CDB91-D608-4998-8990-D610CE838BCD}">
      <dsp:nvSpPr>
        <dsp:cNvPr id="0" name=""/>
        <dsp:cNvSpPr/>
      </dsp:nvSpPr>
      <dsp:spPr>
        <a:xfrm>
          <a:off x="3614737" y="39687"/>
          <a:ext cx="3286125" cy="197167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0980" tIns="220980" rIns="220980" bIns="220980" numCol="1" spcCol="1270" anchor="ctr" anchorCtr="0">
          <a:noAutofit/>
        </a:bodyPr>
        <a:lstStyle/>
        <a:p>
          <a:pPr marL="0" lvl="0" indent="0" algn="ctr" defTabSz="25781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5800" kern="1200" dirty="0"/>
            <a:t>להחליט	</a:t>
          </a:r>
        </a:p>
      </dsp:txBody>
      <dsp:txXfrm>
        <a:off x="3614737" y="39687"/>
        <a:ext cx="3286125" cy="1971675"/>
      </dsp:txXfrm>
    </dsp:sp>
    <dsp:sp modelId="{0DB817A3-8C8F-463A-B767-C1361F3B90F0}">
      <dsp:nvSpPr>
        <dsp:cNvPr id="0" name=""/>
        <dsp:cNvSpPr/>
      </dsp:nvSpPr>
      <dsp:spPr>
        <a:xfrm>
          <a:off x="7229475" y="39687"/>
          <a:ext cx="3286125" cy="197167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0980" tIns="220980" rIns="220980" bIns="220980" numCol="1" spcCol="1270" anchor="ctr" anchorCtr="0">
          <a:noAutofit/>
        </a:bodyPr>
        <a:lstStyle/>
        <a:p>
          <a:pPr marL="0" lvl="0" indent="0" algn="ctr" defTabSz="25781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5800" kern="1200" dirty="0"/>
            <a:t>לבחור</a:t>
          </a:r>
        </a:p>
      </dsp:txBody>
      <dsp:txXfrm>
        <a:off x="7229475" y="39687"/>
        <a:ext cx="3286125" cy="1971675"/>
      </dsp:txXfrm>
    </dsp:sp>
    <dsp:sp modelId="{E36C995C-559E-403B-B086-9285F89DF9A7}">
      <dsp:nvSpPr>
        <dsp:cNvPr id="0" name=""/>
        <dsp:cNvSpPr/>
      </dsp:nvSpPr>
      <dsp:spPr>
        <a:xfrm>
          <a:off x="1807368" y="2339975"/>
          <a:ext cx="3286125" cy="197167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0980" tIns="220980" rIns="220980" bIns="220980" numCol="1" spcCol="1270" anchor="ctr" anchorCtr="0">
          <a:noAutofit/>
        </a:bodyPr>
        <a:lstStyle/>
        <a:p>
          <a:pPr marL="0" lvl="0" indent="0" algn="ctr" defTabSz="25781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5800" kern="1200" dirty="0"/>
            <a:t>משמעות</a:t>
          </a:r>
        </a:p>
      </dsp:txBody>
      <dsp:txXfrm>
        <a:off x="1807368" y="2339975"/>
        <a:ext cx="3286125" cy="1971675"/>
      </dsp:txXfrm>
    </dsp:sp>
    <dsp:sp modelId="{8421A7E7-5930-4B4D-8112-05A1C934DA82}">
      <dsp:nvSpPr>
        <dsp:cNvPr id="0" name=""/>
        <dsp:cNvSpPr/>
      </dsp:nvSpPr>
      <dsp:spPr>
        <a:xfrm>
          <a:off x="5422106" y="2339975"/>
          <a:ext cx="3286125" cy="197167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0980" tIns="220980" rIns="220980" bIns="220980" numCol="1" spcCol="1270" anchor="ctr" anchorCtr="0">
          <a:noAutofit/>
        </a:bodyPr>
        <a:lstStyle/>
        <a:p>
          <a:pPr marL="0" lvl="0" indent="0" algn="ctr" defTabSz="25781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5800" kern="1200" dirty="0"/>
            <a:t>לאט - גלידה</a:t>
          </a:r>
        </a:p>
      </dsp:txBody>
      <dsp:txXfrm>
        <a:off x="5422106" y="2339975"/>
        <a:ext cx="3286125" cy="1971675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F01AA49-72BC-40C3-8D53-980E356F1904}">
      <dsp:nvSpPr>
        <dsp:cNvPr id="0" name=""/>
        <dsp:cNvSpPr/>
      </dsp:nvSpPr>
      <dsp:spPr>
        <a:xfrm>
          <a:off x="0" y="39687"/>
          <a:ext cx="3286125" cy="197167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ctr" defTabSz="14224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3200" kern="1200" dirty="0"/>
            <a:t>כבוד שמים הוא שאנו מכירים שמצוותיו הם האושר</a:t>
          </a:r>
        </a:p>
      </dsp:txBody>
      <dsp:txXfrm>
        <a:off x="0" y="39687"/>
        <a:ext cx="3286125" cy="1971675"/>
      </dsp:txXfrm>
    </dsp:sp>
    <dsp:sp modelId="{F48CDB91-D608-4998-8990-D610CE838BCD}">
      <dsp:nvSpPr>
        <dsp:cNvPr id="0" name=""/>
        <dsp:cNvSpPr/>
      </dsp:nvSpPr>
      <dsp:spPr>
        <a:xfrm>
          <a:off x="3614737" y="39687"/>
          <a:ext cx="3286125" cy="197167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ctr" defTabSz="14224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3200" kern="1200" dirty="0"/>
            <a:t>להתענג כי החתן נהנה לראות שהכלה מתענגת 	</a:t>
          </a:r>
        </a:p>
      </dsp:txBody>
      <dsp:txXfrm>
        <a:off x="3614737" y="39687"/>
        <a:ext cx="3286125" cy="1971675"/>
      </dsp:txXfrm>
    </dsp:sp>
    <dsp:sp modelId="{0DB817A3-8C8F-463A-B767-C1361F3B90F0}">
      <dsp:nvSpPr>
        <dsp:cNvPr id="0" name=""/>
        <dsp:cNvSpPr/>
      </dsp:nvSpPr>
      <dsp:spPr>
        <a:xfrm>
          <a:off x="7229475" y="39687"/>
          <a:ext cx="3286125" cy="197167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ctr" defTabSz="14224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3200" kern="1200" dirty="0"/>
            <a:t>אמצעי לאהבת ה'</a:t>
          </a:r>
        </a:p>
      </dsp:txBody>
      <dsp:txXfrm>
        <a:off x="7229475" y="39687"/>
        <a:ext cx="3286125" cy="1971675"/>
      </dsp:txXfrm>
    </dsp:sp>
    <dsp:sp modelId="{E36C995C-559E-403B-B086-9285F89DF9A7}">
      <dsp:nvSpPr>
        <dsp:cNvPr id="0" name=""/>
        <dsp:cNvSpPr/>
      </dsp:nvSpPr>
      <dsp:spPr>
        <a:xfrm>
          <a:off x="1807368" y="2339975"/>
          <a:ext cx="3286125" cy="197167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ctr" defTabSz="14224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3200" kern="1200" dirty="0"/>
            <a:t>משמעות</a:t>
          </a:r>
        </a:p>
      </dsp:txBody>
      <dsp:txXfrm>
        <a:off x="1807368" y="2339975"/>
        <a:ext cx="3286125" cy="1971675"/>
      </dsp:txXfrm>
    </dsp:sp>
    <dsp:sp modelId="{8421A7E7-5930-4B4D-8112-05A1C934DA82}">
      <dsp:nvSpPr>
        <dsp:cNvPr id="0" name=""/>
        <dsp:cNvSpPr/>
      </dsp:nvSpPr>
      <dsp:spPr>
        <a:xfrm>
          <a:off x="5422106" y="2339975"/>
          <a:ext cx="3286125" cy="197167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ctr" defTabSz="14224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3200" kern="1200" dirty="0"/>
            <a:t>לאט - גלידה</a:t>
          </a:r>
        </a:p>
      </dsp:txBody>
      <dsp:txXfrm>
        <a:off x="5422106" y="2339975"/>
        <a:ext cx="3286125" cy="1971675"/>
      </dsp:txXfrm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EBDF6A1-DAE8-4988-B141-90A7BB92C0AD}">
      <dsp:nvSpPr>
        <dsp:cNvPr id="0" name=""/>
        <dsp:cNvSpPr/>
      </dsp:nvSpPr>
      <dsp:spPr>
        <a:xfrm>
          <a:off x="2488909" y="276"/>
          <a:ext cx="5138677" cy="46715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64770" rIns="64770" bIns="64770" numCol="1" spcCol="1270" anchor="b" anchorCtr="0">
          <a:noAutofit/>
        </a:bodyPr>
        <a:lstStyle/>
        <a:p>
          <a:pPr marL="0" lvl="0" indent="0" algn="ctr" defTabSz="75565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1700" kern="1200" dirty="0"/>
            <a:t>נפשי </a:t>
          </a:r>
          <a:r>
            <a:rPr lang="he-IL" sz="1700" kern="1200" dirty="0" err="1"/>
            <a:t>אויתיך</a:t>
          </a:r>
          <a:r>
            <a:rPr lang="he-IL" sz="1700" kern="1200" dirty="0"/>
            <a:t> בלילה וגו', </a:t>
          </a:r>
        </a:p>
      </dsp:txBody>
      <dsp:txXfrm>
        <a:off x="2488909" y="276"/>
        <a:ext cx="5138677" cy="467152"/>
      </dsp:txXfrm>
    </dsp:sp>
    <dsp:sp modelId="{FC056550-BAC4-40C9-9A95-D73DF5C1AB72}">
      <dsp:nvSpPr>
        <dsp:cNvPr id="0" name=""/>
        <dsp:cNvSpPr/>
      </dsp:nvSpPr>
      <dsp:spPr>
        <a:xfrm>
          <a:off x="2488909" y="467429"/>
          <a:ext cx="1202450" cy="951607"/>
        </a:xfrm>
        <a:prstGeom prst="chevron">
          <a:avLst>
            <a:gd name="adj" fmla="val 7061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D5C025EE-F9F7-4191-8B2F-DB279F72B83F}">
      <dsp:nvSpPr>
        <dsp:cNvPr id="0" name=""/>
        <dsp:cNvSpPr/>
      </dsp:nvSpPr>
      <dsp:spPr>
        <a:xfrm>
          <a:off x="3211178" y="467429"/>
          <a:ext cx="1202450" cy="951607"/>
        </a:xfrm>
        <a:prstGeom prst="chevron">
          <a:avLst>
            <a:gd name="adj" fmla="val 7061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D3AD1E2F-4284-46EA-8576-F4A0331135FB}">
      <dsp:nvSpPr>
        <dsp:cNvPr id="0" name=""/>
        <dsp:cNvSpPr/>
      </dsp:nvSpPr>
      <dsp:spPr>
        <a:xfrm>
          <a:off x="3934019" y="467429"/>
          <a:ext cx="1202450" cy="951607"/>
        </a:xfrm>
        <a:prstGeom prst="chevron">
          <a:avLst>
            <a:gd name="adj" fmla="val 7061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32A96AF9-06A0-4556-ACAB-2D3A4EC91B91}">
      <dsp:nvSpPr>
        <dsp:cNvPr id="0" name=""/>
        <dsp:cNvSpPr/>
      </dsp:nvSpPr>
      <dsp:spPr>
        <a:xfrm>
          <a:off x="4656289" y="467429"/>
          <a:ext cx="1202450" cy="951607"/>
        </a:xfrm>
        <a:prstGeom prst="chevron">
          <a:avLst>
            <a:gd name="adj" fmla="val 7061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2468422E-B265-42A4-9D1B-F4FF2231BBCE}">
      <dsp:nvSpPr>
        <dsp:cNvPr id="0" name=""/>
        <dsp:cNvSpPr/>
      </dsp:nvSpPr>
      <dsp:spPr>
        <a:xfrm>
          <a:off x="5379129" y="467429"/>
          <a:ext cx="1202450" cy="951607"/>
        </a:xfrm>
        <a:prstGeom prst="chevron">
          <a:avLst>
            <a:gd name="adj" fmla="val 7061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B93EB4D0-3E19-47F1-B9F0-E44FC04F9F78}">
      <dsp:nvSpPr>
        <dsp:cNvPr id="0" name=""/>
        <dsp:cNvSpPr/>
      </dsp:nvSpPr>
      <dsp:spPr>
        <a:xfrm>
          <a:off x="6101399" y="467429"/>
          <a:ext cx="1202450" cy="951607"/>
        </a:xfrm>
        <a:prstGeom prst="chevron">
          <a:avLst>
            <a:gd name="adj" fmla="val 7061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6E5E7859-75EA-4E59-A61B-B11020C2390B}">
      <dsp:nvSpPr>
        <dsp:cNvPr id="0" name=""/>
        <dsp:cNvSpPr/>
      </dsp:nvSpPr>
      <dsp:spPr>
        <a:xfrm>
          <a:off x="6824240" y="467429"/>
          <a:ext cx="1202450" cy="951607"/>
        </a:xfrm>
        <a:prstGeom prst="chevron">
          <a:avLst>
            <a:gd name="adj" fmla="val 7061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348C95A7-AE0F-4275-9F4D-A4E0CE67046B}">
      <dsp:nvSpPr>
        <dsp:cNvPr id="0" name=""/>
        <dsp:cNvSpPr/>
      </dsp:nvSpPr>
      <dsp:spPr>
        <a:xfrm>
          <a:off x="2488909" y="562590"/>
          <a:ext cx="5205480" cy="761285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43180" tIns="43180" rIns="43180" bIns="43180" numCol="1" spcCol="1270" anchor="ctr" anchorCtr="0">
          <a:noAutofit/>
        </a:bodyPr>
        <a:lstStyle/>
        <a:p>
          <a:pPr marL="0" lvl="0" indent="0" algn="ctr" defTabSz="75565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1700" b="0" i="0" kern="1200" dirty="0"/>
            <a:t>יֶעֱרַב נָא שִׂיחִי עָלֶיךָ, כִּי נַפְשִׁי </a:t>
          </a:r>
          <a:r>
            <a:rPr lang="he-IL" sz="1700" b="0" i="0" kern="1200" dirty="0" err="1"/>
            <a:t>תַעֲרֹג</a:t>
          </a:r>
          <a:r>
            <a:rPr lang="he-IL" sz="1700" b="0" i="0" kern="1200" dirty="0"/>
            <a:t> אֵלֶיךָ</a:t>
          </a:r>
          <a:br>
            <a:rPr lang="he-IL" sz="1700" kern="1200" dirty="0"/>
          </a:br>
          <a:endParaRPr lang="he-IL" sz="1700" kern="1200" dirty="0"/>
        </a:p>
      </dsp:txBody>
      <dsp:txXfrm>
        <a:off x="2488909" y="562590"/>
        <a:ext cx="5205480" cy="761285"/>
      </dsp:txXfrm>
    </dsp:sp>
    <dsp:sp modelId="{08743C7B-095D-488C-A65E-45350649BCE5}">
      <dsp:nvSpPr>
        <dsp:cNvPr id="0" name=""/>
        <dsp:cNvSpPr/>
      </dsp:nvSpPr>
      <dsp:spPr>
        <a:xfrm>
          <a:off x="2488909" y="1466289"/>
          <a:ext cx="5138677" cy="46715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64770" rIns="64770" bIns="64770" numCol="1" spcCol="1270" anchor="b" anchorCtr="0">
          <a:noAutofit/>
        </a:bodyPr>
        <a:lstStyle/>
        <a:p>
          <a:pPr marL="0" lvl="0" indent="0" algn="ctr" defTabSz="75565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1700" kern="1200" dirty="0"/>
            <a:t>לשמך ולזכרך </a:t>
          </a:r>
          <a:r>
            <a:rPr lang="he-IL" sz="1700" kern="1200" dirty="0" err="1"/>
            <a:t>תאות</a:t>
          </a:r>
          <a:r>
            <a:rPr lang="he-IL" sz="1700" kern="1200" dirty="0"/>
            <a:t> נפש</a:t>
          </a:r>
        </a:p>
      </dsp:txBody>
      <dsp:txXfrm>
        <a:off x="2488909" y="1466289"/>
        <a:ext cx="5138677" cy="467152"/>
      </dsp:txXfrm>
    </dsp:sp>
    <dsp:sp modelId="{064ED273-F445-4200-AD8C-6606F641694B}">
      <dsp:nvSpPr>
        <dsp:cNvPr id="0" name=""/>
        <dsp:cNvSpPr/>
      </dsp:nvSpPr>
      <dsp:spPr>
        <a:xfrm>
          <a:off x="2488909" y="1933441"/>
          <a:ext cx="1202450" cy="951607"/>
        </a:xfrm>
        <a:prstGeom prst="chevron">
          <a:avLst>
            <a:gd name="adj" fmla="val 7061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D888749C-79C4-41B4-8A03-DEF081362FC1}">
      <dsp:nvSpPr>
        <dsp:cNvPr id="0" name=""/>
        <dsp:cNvSpPr/>
      </dsp:nvSpPr>
      <dsp:spPr>
        <a:xfrm>
          <a:off x="3211178" y="1933441"/>
          <a:ext cx="1202450" cy="951607"/>
        </a:xfrm>
        <a:prstGeom prst="chevron">
          <a:avLst>
            <a:gd name="adj" fmla="val 7061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FB2F920D-9125-4A4C-8189-4556DE79BFC2}">
      <dsp:nvSpPr>
        <dsp:cNvPr id="0" name=""/>
        <dsp:cNvSpPr/>
      </dsp:nvSpPr>
      <dsp:spPr>
        <a:xfrm>
          <a:off x="3934019" y="1933441"/>
          <a:ext cx="1202450" cy="951607"/>
        </a:xfrm>
        <a:prstGeom prst="chevron">
          <a:avLst>
            <a:gd name="adj" fmla="val 7061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71A38548-CEF9-410E-A3A0-D1AF9B3154B4}">
      <dsp:nvSpPr>
        <dsp:cNvPr id="0" name=""/>
        <dsp:cNvSpPr/>
      </dsp:nvSpPr>
      <dsp:spPr>
        <a:xfrm>
          <a:off x="4656289" y="1933441"/>
          <a:ext cx="1202450" cy="951607"/>
        </a:xfrm>
        <a:prstGeom prst="chevron">
          <a:avLst>
            <a:gd name="adj" fmla="val 7061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D3CB67E3-62F5-4DF3-9B0A-81C96A54E79C}">
      <dsp:nvSpPr>
        <dsp:cNvPr id="0" name=""/>
        <dsp:cNvSpPr/>
      </dsp:nvSpPr>
      <dsp:spPr>
        <a:xfrm>
          <a:off x="5379129" y="1933441"/>
          <a:ext cx="1202450" cy="951607"/>
        </a:xfrm>
        <a:prstGeom prst="chevron">
          <a:avLst>
            <a:gd name="adj" fmla="val 7061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AB0F50A1-F0EC-41C7-89B1-9AB575702D4F}">
      <dsp:nvSpPr>
        <dsp:cNvPr id="0" name=""/>
        <dsp:cNvSpPr/>
      </dsp:nvSpPr>
      <dsp:spPr>
        <a:xfrm>
          <a:off x="6101399" y="1933441"/>
          <a:ext cx="1202450" cy="951607"/>
        </a:xfrm>
        <a:prstGeom prst="chevron">
          <a:avLst>
            <a:gd name="adj" fmla="val 7061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BCC63792-D413-48D9-BCB4-CFE758562B7C}">
      <dsp:nvSpPr>
        <dsp:cNvPr id="0" name=""/>
        <dsp:cNvSpPr/>
      </dsp:nvSpPr>
      <dsp:spPr>
        <a:xfrm>
          <a:off x="6824240" y="1933441"/>
          <a:ext cx="1202450" cy="951607"/>
        </a:xfrm>
        <a:prstGeom prst="chevron">
          <a:avLst>
            <a:gd name="adj" fmla="val 7061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44BDF4D4-3875-42EF-9EA9-04485D6AB3D6}">
      <dsp:nvSpPr>
        <dsp:cNvPr id="0" name=""/>
        <dsp:cNvSpPr/>
      </dsp:nvSpPr>
      <dsp:spPr>
        <a:xfrm>
          <a:off x="2488909" y="2028602"/>
          <a:ext cx="5205480" cy="761285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43180" tIns="43180" rIns="43180" bIns="43180" numCol="1" spcCol="1270" anchor="ctr" anchorCtr="0">
          <a:noAutofit/>
        </a:bodyPr>
        <a:lstStyle/>
        <a:p>
          <a:pPr marL="0" lvl="0" indent="0" algn="ctr" defTabSz="75565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1700" kern="1200" dirty="0"/>
            <a:t>צמאה נפשי </a:t>
          </a:r>
          <a:r>
            <a:rPr lang="he-IL" sz="1700" kern="1200" dirty="0" err="1"/>
            <a:t>לאלהים</a:t>
          </a:r>
          <a:r>
            <a:rPr lang="he-IL" sz="1700" kern="1200" dirty="0"/>
            <a:t> לאל חי</a:t>
          </a:r>
        </a:p>
      </dsp:txBody>
      <dsp:txXfrm>
        <a:off x="2488909" y="2028602"/>
        <a:ext cx="5205480" cy="761285"/>
      </dsp:txXfrm>
    </dsp:sp>
    <dsp:sp modelId="{6B166DC0-7582-4914-9518-DDCE9E16760A}">
      <dsp:nvSpPr>
        <dsp:cNvPr id="0" name=""/>
        <dsp:cNvSpPr/>
      </dsp:nvSpPr>
      <dsp:spPr>
        <a:xfrm>
          <a:off x="2488909" y="2932301"/>
          <a:ext cx="5138677" cy="46715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64770" rIns="64770" bIns="64770" numCol="1" spcCol="1270" anchor="b" anchorCtr="0">
          <a:noAutofit/>
        </a:bodyPr>
        <a:lstStyle/>
        <a:p>
          <a:pPr marL="0" lvl="0" indent="0" algn="ctr" defTabSz="75565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1700" kern="1200" dirty="0" err="1"/>
            <a:t>אלהים</a:t>
          </a:r>
          <a:r>
            <a:rPr lang="he-IL" sz="1700" kern="1200" dirty="0"/>
            <a:t> אלי אתה אשחרך צמאה לך נפשי כמה לך בשרי וגו', </a:t>
          </a:r>
        </a:p>
      </dsp:txBody>
      <dsp:txXfrm>
        <a:off x="2488909" y="2932301"/>
        <a:ext cx="5138677" cy="467152"/>
      </dsp:txXfrm>
    </dsp:sp>
    <dsp:sp modelId="{82F6DE84-7615-46A7-9010-7940FE39CDE0}">
      <dsp:nvSpPr>
        <dsp:cNvPr id="0" name=""/>
        <dsp:cNvSpPr/>
      </dsp:nvSpPr>
      <dsp:spPr>
        <a:xfrm>
          <a:off x="2488909" y="3399454"/>
          <a:ext cx="1202450" cy="951607"/>
        </a:xfrm>
        <a:prstGeom prst="chevron">
          <a:avLst>
            <a:gd name="adj" fmla="val 7061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CE984F98-57CE-4A65-B3EF-41927120BC1B}">
      <dsp:nvSpPr>
        <dsp:cNvPr id="0" name=""/>
        <dsp:cNvSpPr/>
      </dsp:nvSpPr>
      <dsp:spPr>
        <a:xfrm>
          <a:off x="3211178" y="3399454"/>
          <a:ext cx="1202450" cy="951607"/>
        </a:xfrm>
        <a:prstGeom prst="chevron">
          <a:avLst>
            <a:gd name="adj" fmla="val 7061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9DF1C889-DF7A-4163-BB90-351665BAB057}">
      <dsp:nvSpPr>
        <dsp:cNvPr id="0" name=""/>
        <dsp:cNvSpPr/>
      </dsp:nvSpPr>
      <dsp:spPr>
        <a:xfrm>
          <a:off x="3934019" y="3399454"/>
          <a:ext cx="1202450" cy="951607"/>
        </a:xfrm>
        <a:prstGeom prst="chevron">
          <a:avLst>
            <a:gd name="adj" fmla="val 7061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C27EE04B-25DF-4CBB-B466-9FF46573E95C}">
      <dsp:nvSpPr>
        <dsp:cNvPr id="0" name=""/>
        <dsp:cNvSpPr/>
      </dsp:nvSpPr>
      <dsp:spPr>
        <a:xfrm>
          <a:off x="4656289" y="3399454"/>
          <a:ext cx="1202450" cy="951607"/>
        </a:xfrm>
        <a:prstGeom prst="chevron">
          <a:avLst>
            <a:gd name="adj" fmla="val 7061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462DE624-485D-4795-B7AE-6578BDB6FA76}">
      <dsp:nvSpPr>
        <dsp:cNvPr id="0" name=""/>
        <dsp:cNvSpPr/>
      </dsp:nvSpPr>
      <dsp:spPr>
        <a:xfrm>
          <a:off x="5379129" y="3399454"/>
          <a:ext cx="1202450" cy="951607"/>
        </a:xfrm>
        <a:prstGeom prst="chevron">
          <a:avLst>
            <a:gd name="adj" fmla="val 7061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D72C35B8-441E-453F-8ECC-90FA1A030413}">
      <dsp:nvSpPr>
        <dsp:cNvPr id="0" name=""/>
        <dsp:cNvSpPr/>
      </dsp:nvSpPr>
      <dsp:spPr>
        <a:xfrm>
          <a:off x="6101399" y="3399454"/>
          <a:ext cx="1202450" cy="951607"/>
        </a:xfrm>
        <a:prstGeom prst="chevron">
          <a:avLst>
            <a:gd name="adj" fmla="val 7061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72772F32-AB69-4254-8B53-B0A4D8C1F3D5}">
      <dsp:nvSpPr>
        <dsp:cNvPr id="0" name=""/>
        <dsp:cNvSpPr/>
      </dsp:nvSpPr>
      <dsp:spPr>
        <a:xfrm>
          <a:off x="6824240" y="3399454"/>
          <a:ext cx="1202450" cy="951607"/>
        </a:xfrm>
        <a:prstGeom prst="chevron">
          <a:avLst>
            <a:gd name="adj" fmla="val 7061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909A53A2-DD8D-4351-B0D7-E19EED040FF1}">
      <dsp:nvSpPr>
        <dsp:cNvPr id="0" name=""/>
        <dsp:cNvSpPr/>
      </dsp:nvSpPr>
      <dsp:spPr>
        <a:xfrm>
          <a:off x="2488909" y="3494614"/>
          <a:ext cx="5205480" cy="761285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43180" tIns="43180" rIns="43180" bIns="43180" numCol="1" spcCol="1270" anchor="ctr" anchorCtr="0">
          <a:noAutofit/>
        </a:bodyPr>
        <a:lstStyle/>
        <a:p>
          <a:pPr marL="0" lvl="0" indent="0" algn="ctr" defTabSz="75565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1700" kern="1200" dirty="0"/>
            <a:t>אז תשקה הנפש סם האהבה </a:t>
          </a:r>
          <a:r>
            <a:rPr lang="he-IL" sz="1700" kern="1200" dirty="0" err="1"/>
            <a:t>באלהים</a:t>
          </a:r>
          <a:r>
            <a:rPr lang="he-IL" sz="1700" kern="1200" dirty="0"/>
            <a:t> ותתבודד ביחד לבבה בו, ולאהבה אותו ולבטח עליו ולכסף לו</a:t>
          </a:r>
        </a:p>
      </dsp:txBody>
      <dsp:txXfrm>
        <a:off x="2488909" y="3494614"/>
        <a:ext cx="5205480" cy="761285"/>
      </dsp:txXfrm>
    </dsp:sp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FFC2CA6-CDD5-4880-B53B-74F4E3320B7E}">
      <dsp:nvSpPr>
        <dsp:cNvPr id="0" name=""/>
        <dsp:cNvSpPr/>
      </dsp:nvSpPr>
      <dsp:spPr>
        <a:xfrm>
          <a:off x="0" y="19179"/>
          <a:ext cx="10515600" cy="98279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0020" tIns="160020" rIns="160020" bIns="160020" numCol="1" spcCol="1270" anchor="ctr" anchorCtr="0">
          <a:noAutofit/>
        </a:bodyPr>
        <a:lstStyle/>
        <a:p>
          <a:pPr marL="0" lvl="0" indent="0" algn="r" defTabSz="18669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4200" kern="1200" dirty="0"/>
            <a:t>אושר = הנאה + משמעות. </a:t>
          </a:r>
        </a:p>
      </dsp:txBody>
      <dsp:txXfrm>
        <a:off x="47976" y="67155"/>
        <a:ext cx="10419648" cy="886847"/>
      </dsp:txXfrm>
    </dsp:sp>
    <dsp:sp modelId="{F4194DFC-365B-417B-AB45-D782265C3A92}">
      <dsp:nvSpPr>
        <dsp:cNvPr id="0" name=""/>
        <dsp:cNvSpPr/>
      </dsp:nvSpPr>
      <dsp:spPr>
        <a:xfrm>
          <a:off x="0" y="1001978"/>
          <a:ext cx="10515600" cy="165186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33870" tIns="53340" rIns="298704" bIns="53340" numCol="1" spcCol="1270" anchor="t" anchorCtr="0">
          <a:noAutofit/>
        </a:bodyPr>
        <a:lstStyle/>
        <a:p>
          <a:pPr marL="285750" lvl="1" indent="0" algn="r" defTabSz="1422400" rtl="1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he-IL" sz="3300" kern="1200" dirty="0"/>
            <a:t>תיקון – הנאה אפילו קטנה, ומשמעות גדולה.</a:t>
          </a:r>
        </a:p>
        <a:p>
          <a:pPr marL="0" marR="0" lvl="0" indent="0" algn="r" defTabSz="914400" rtl="1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he-IL" sz="3300" kern="1200" dirty="0"/>
            <a:t>   משמעות – להטיב, להתחבר, להעריך את הפעולה. </a:t>
          </a:r>
        </a:p>
        <a:p>
          <a:pPr marL="285750" lvl="1" indent="0" algn="r" defTabSz="1422400" rtl="1">
            <a:lnSpc>
              <a:spcPct val="90000"/>
            </a:lnSpc>
            <a:spcBef>
              <a:spcPct val="0"/>
            </a:spcBef>
            <a:spcAft>
              <a:spcPct val="20000"/>
            </a:spcAft>
          </a:pPr>
          <a:r>
            <a:rPr lang="he-IL" sz="3300" kern="1200" dirty="0"/>
            <a:t>והעיקר – התבוננות במשמעות. </a:t>
          </a:r>
        </a:p>
      </dsp:txBody>
      <dsp:txXfrm>
        <a:off x="0" y="1001978"/>
        <a:ext cx="10515600" cy="1651860"/>
      </dsp:txXfrm>
    </dsp:sp>
    <dsp:sp modelId="{E670CB1F-0C67-42DE-A909-D1106E3FD239}">
      <dsp:nvSpPr>
        <dsp:cNvPr id="0" name=""/>
        <dsp:cNvSpPr/>
      </dsp:nvSpPr>
      <dsp:spPr>
        <a:xfrm>
          <a:off x="0" y="2653839"/>
          <a:ext cx="10515600" cy="98279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0020" tIns="160020" rIns="160020" bIns="160020" numCol="1" spcCol="1270" anchor="ctr" anchorCtr="0">
          <a:noAutofit/>
        </a:bodyPr>
        <a:lstStyle/>
        <a:p>
          <a:pPr marL="0" lvl="0" indent="0" algn="r" defTabSz="18669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4200" kern="1200" dirty="0"/>
            <a:t>החלטה = רצון לעונג, יביא את האדם לעונג. </a:t>
          </a:r>
        </a:p>
      </dsp:txBody>
      <dsp:txXfrm>
        <a:off x="47976" y="2701815"/>
        <a:ext cx="10419648" cy="886847"/>
      </dsp:txXfrm>
    </dsp:sp>
    <dsp:sp modelId="{50915467-874C-4EF8-BC36-A79AAD481468}">
      <dsp:nvSpPr>
        <dsp:cNvPr id="0" name=""/>
        <dsp:cNvSpPr/>
      </dsp:nvSpPr>
      <dsp:spPr>
        <a:xfrm>
          <a:off x="0" y="3636639"/>
          <a:ext cx="10515600" cy="69552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33870" tIns="53340" rIns="298704" bIns="53340" numCol="1" spcCol="1270" anchor="t" anchorCtr="0">
          <a:noAutofit/>
        </a:bodyPr>
        <a:lstStyle/>
        <a:p>
          <a:pPr marL="285750" lvl="1" indent="-285750" algn="r" defTabSz="1466850" rtl="1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endParaRPr lang="he-IL" sz="3300" kern="1200" dirty="0"/>
        </a:p>
      </dsp:txBody>
      <dsp:txXfrm>
        <a:off x="0" y="3636639"/>
        <a:ext cx="10515600" cy="69552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VerticalAccentList">
  <dgm:title val=""/>
  <dgm:desc val=""/>
  <dgm:catLst>
    <dgm:cat type="list" pri="16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</dgm:cxnLst>
      <dgm:bg/>
      <dgm:whole/>
    </dgm:dataModel>
  </dgm:clrData>
  <dgm:layoutNode name="Name0">
    <dgm:varLst>
      <dgm:chMax/>
      <dgm:chPref/>
      <dgm:dir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constrLst>
      <dgm:constr type="primFontSz" for="des" forName="parenttext" refType="primFontSz" refFor="des" refForName="childtext" op="gte"/>
      <dgm:constr type="w" for="ch" forName="composite" refType="w"/>
      <dgm:constr type="h" for="ch" forName="composite" refType="h"/>
      <dgm:constr type="w" for="ch" forName="parallelogramComposite" refType="w"/>
      <dgm:constr type="h" for="ch" forName="parallelogramComposite" refType="h"/>
      <dgm:constr type="w" for="ch" forName="parenttextcomposite" refType="w" fact="0.9"/>
      <dgm:constr type="h" for="ch" forName="parenttextcomposite" refType="h" fact="0.6"/>
      <dgm:constr type="h" for="ch" forName="sibTrans" refType="h" refFor="ch" refForName="composite" op="equ" fact="0.02"/>
      <dgm:constr type="h" for="ch" forName="sibTrans" op="equ"/>
    </dgm:constrLst>
    <dgm:forEach name="nodesForEach" axis="ch" ptType="node">
      <dgm:layoutNode name="parenttextcomposite">
        <dgm:alg type="composite">
          <dgm:param type="ar" val="11"/>
        </dgm:alg>
        <dgm:shape xmlns:r="http://schemas.openxmlformats.org/officeDocument/2006/relationships" r:blip="">
          <dgm:adjLst/>
        </dgm:shape>
        <dgm:constrLst>
          <dgm:constr type="h" for="ch" forName="parenttext" refType="h"/>
          <dgm:constr type="w" for="ch" forName="parenttext" refType="w"/>
        </dgm:constrLst>
        <dgm:layoutNode name="parenttext" styleLbl="revTx">
          <dgm:varLst>
            <dgm:chMax/>
            <dgm:chPref val="2"/>
            <dgm:bulletEnabled val="1"/>
          </dgm:varLst>
          <dgm:choose name="Name4">
            <dgm:if name="Name5" func="var" arg="dir" op="equ" val="norm">
              <dgm:alg type="tx">
                <dgm:param type="parTxLTRAlign" val="l"/>
                <dgm:param type="txAnchorVert" val="b"/>
              </dgm:alg>
            </dgm:if>
            <dgm:else name="Name6">
              <dgm:alg type="tx">
                <dgm:param type="parTxLTRAlign" val="r"/>
                <dgm:param type="txAnchorVert" val="b"/>
              </dgm:alg>
            </dgm:else>
          </dgm:choose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choose name="Name7">
        <dgm:if name="Name8" axis="ch" ptType="node" func="cnt" op="gte" val="1">
          <dgm:layoutNode name="composite">
            <dgm:alg type="composite">
              <dgm:param type="ar" val="6"/>
            </dgm:alg>
            <dgm:shape xmlns:r="http://schemas.openxmlformats.org/officeDocument/2006/relationships" r:blip="">
              <dgm:adjLst/>
            </dgm:shape>
            <dgm:choose name="Name9">
              <dgm:if name="Name10" func="var" arg="dir" op="equ" val="norm">
                <dgm:constrLst>
                  <dgm:constr type="l" for="ch" forName="chevron1" refType="w" fact="0.0301"/>
                  <dgm:constr type="t" for="ch" forName="chevron1" refType="h" fact="0"/>
                  <dgm:constr type="w" for="ch" forName="chevron1" refType="w" fact="0.2106"/>
                  <dgm:constr type="h" for="ch" forName="chevron1" refType="h"/>
                  <dgm:constr type="l" for="ch" forName="chevron2" refType="w" fact="0.1566"/>
                  <dgm:constr type="t" for="ch" forName="chevron2" refType="h" fact="0"/>
                  <dgm:constr type="w" for="ch" forName="chevron2" refType="w" fact="0.2106"/>
                  <dgm:constr type="h" for="ch" forName="chevron2" refType="h"/>
                  <dgm:constr type="l" for="ch" forName="chevron3" refType="w" fact="0.2832"/>
                  <dgm:constr type="t" for="ch" forName="chevron3" refType="h" fact="0"/>
                  <dgm:constr type="w" for="ch" forName="chevron3" refType="w" fact="0.2106"/>
                  <dgm:constr type="h" for="ch" forName="chevron3" refType="h"/>
                  <dgm:constr type="l" for="ch" forName="chevron4" refType="w" fact="0.4097"/>
                  <dgm:constr type="t" for="ch" forName="chevron4" refType="h" fact="0"/>
                  <dgm:constr type="w" for="ch" forName="chevron4" refType="w" fact="0.2106"/>
                  <dgm:constr type="h" for="ch" forName="chevron4" refType="h"/>
                  <dgm:constr type="l" for="ch" forName="chevron5" refType="w" fact="0.5363"/>
                  <dgm:constr type="t" for="ch" forName="chevron5" refType="h" fact="0"/>
                  <dgm:constr type="w" for="ch" forName="chevron5" refType="w" fact="0.2106"/>
                  <dgm:constr type="h" for="ch" forName="chevron5" refType="h"/>
                  <dgm:constr type="l" for="ch" forName="chevron6" refType="w" fact="0.6628"/>
                  <dgm:constr type="t" for="ch" forName="chevron6" refType="h" fact="0"/>
                  <dgm:constr type="w" for="ch" forName="chevron6" refType="w" fact="0.2106"/>
                  <dgm:constr type="h" for="ch" forName="chevron6" refType="h"/>
                  <dgm:constr type="l" for="ch" forName="chevron7" refType="w" fact="0.7894"/>
                  <dgm:constr type="t" for="ch" forName="chevron7" refType="h" fact="0"/>
                  <dgm:constr type="w" for="ch" forName="chevron7" refType="w" fact="0.2106"/>
                  <dgm:constr type="h" for="ch" forName="chevron7" refType="h"/>
                  <dgm:constr type="l" for="ch" forName="childtext" refType="w" fact="0.0301"/>
                  <dgm:constr type="t" for="ch" forName="childtext" refType="h" fact="0.1"/>
                  <dgm:constr type="w" for="ch" forName="childtext" refType="w" fact="0.9117"/>
                  <dgm:constr type="h" for="ch" forName="childtext" refType="h" fact="0.8"/>
                </dgm:constrLst>
              </dgm:if>
              <dgm:else name="Name11">
                <dgm:constrLst>
                  <dgm:constr type="l" for="ch" forName="chevron1" refType="w" fact="0.0301"/>
                  <dgm:constr type="t" for="ch" forName="chevron1" refType="h" fact="0"/>
                  <dgm:constr type="w" for="ch" forName="chevron1" refType="w" fact="0.2106"/>
                  <dgm:constr type="h" for="ch" forName="chevron1" refType="h"/>
                  <dgm:constr type="l" for="ch" forName="chevron2" refType="w" fact="0.1566"/>
                  <dgm:constr type="t" for="ch" forName="chevron2" refType="h" fact="0"/>
                  <dgm:constr type="w" for="ch" forName="chevron2" refType="w" fact="0.2106"/>
                  <dgm:constr type="h" for="ch" forName="chevron2" refType="h"/>
                  <dgm:constr type="l" for="ch" forName="chevron3" refType="w" fact="0.2832"/>
                  <dgm:constr type="t" for="ch" forName="chevron3" refType="h" fact="0"/>
                  <dgm:constr type="w" for="ch" forName="chevron3" refType="w" fact="0.2106"/>
                  <dgm:constr type="h" for="ch" forName="chevron3" refType="h"/>
                  <dgm:constr type="l" for="ch" forName="chevron4" refType="w" fact="0.4097"/>
                  <dgm:constr type="t" for="ch" forName="chevron4" refType="h" fact="0"/>
                  <dgm:constr type="w" for="ch" forName="chevron4" refType="w" fact="0.2106"/>
                  <dgm:constr type="h" for="ch" forName="chevron4" refType="h"/>
                  <dgm:constr type="l" for="ch" forName="chevron5" refType="w" fact="0.5363"/>
                  <dgm:constr type="t" for="ch" forName="chevron5" refType="h" fact="0"/>
                  <dgm:constr type="w" for="ch" forName="chevron5" refType="w" fact="0.2106"/>
                  <dgm:constr type="h" for="ch" forName="chevron5" refType="h"/>
                  <dgm:constr type="l" for="ch" forName="chevron6" refType="w" fact="0.6628"/>
                  <dgm:constr type="t" for="ch" forName="chevron6" refType="h" fact="0"/>
                  <dgm:constr type="w" for="ch" forName="chevron6" refType="w" fact="0.2106"/>
                  <dgm:constr type="h" for="ch" forName="chevron6" refType="h"/>
                  <dgm:constr type="l" for="ch" forName="chevron7" refType="w" fact="0.7894"/>
                  <dgm:constr type="t" for="ch" forName="chevron7" refType="h" fact="0"/>
                  <dgm:constr type="w" for="ch" forName="chevron7" refType="w" fact="0.2106"/>
                  <dgm:constr type="h" for="ch" forName="chevron7" refType="h"/>
                  <dgm:constr type="l" for="ch" forName="childtext" refType="w" fact="0.0883"/>
                  <dgm:constr type="t" for="ch" forName="childtext" refType="h" fact="0.1"/>
                  <dgm:constr type="w" for="ch" forName="childtext" refType="w" fact="0.9117"/>
                  <dgm:constr type="h" for="ch" forName="childtext" refType="h" fact="0.8"/>
                </dgm:constrLst>
              </dgm:else>
            </dgm:choose>
            <dgm:ruleLst/>
            <dgm:layoutNode name="chevron1" styleLbl="alignNode1">
              <dgm:alg type="sp"/>
              <dgm:choose name="Name12">
                <dgm:if name="Name13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14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2" styleLbl="alignNode1">
              <dgm:alg type="sp"/>
              <dgm:choose name="Name15">
                <dgm:if name="Name16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17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3" styleLbl="alignNode1">
              <dgm:alg type="sp"/>
              <dgm:choose name="Name18">
                <dgm:if name="Name19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20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4" styleLbl="alignNode1">
              <dgm:alg type="sp"/>
              <dgm:choose name="Name21">
                <dgm:if name="Name22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23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5" styleLbl="alignNode1">
              <dgm:alg type="sp"/>
              <dgm:choose name="Name24">
                <dgm:if name="Name25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26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6" styleLbl="alignNode1">
              <dgm:alg type="sp"/>
              <dgm:choose name="Name27">
                <dgm:if name="Name28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29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7" styleLbl="alignNode1">
              <dgm:alg type="sp"/>
              <dgm:choose name="Name30">
                <dgm:if name="Name31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32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ildtext" styleLbl="solidFgAcc1">
              <dgm:varLst>
                <dgm:chMax/>
                <dgm:chPref val="0"/>
                <dgm:bulletEnabled val="1"/>
              </dgm:varLst>
              <dgm:choose name="Name33">
                <dgm:if name="Name34" func="var" arg="dir" op="equ" val="norm">
                  <dgm:alg type="tx">
                    <dgm:param type="parTxLTRAlign" val="l"/>
                    <dgm:param type="txAnchorVertCh" val="t"/>
                  </dgm:alg>
                </dgm:if>
                <dgm:else name="Name35">
                  <dgm:alg type="tx">
                    <dgm:param type="parTxLTRAlign" val="r"/>
                    <dgm:param type="shpTxLTRAlignCh" val="r"/>
                    <dgm:param type="txAnchorVertCh" val="t"/>
                  </dgm:alg>
                </dgm:else>
              </dgm:choose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lMarg" refType="primFontSz" fact="0.2"/>
                <dgm:constr type="rMarg" refType="primFontSz" fact="0.2"/>
                <dgm:constr type="tMarg" refType="primFontSz" fact="0.2"/>
                <dgm:constr type="bMarg" refType="primFontSz" fact="0.2"/>
              </dgm:constrLst>
              <dgm:ruleLst>
                <dgm:rule type="primFontSz" val="5" fact="NaN" max="NaN"/>
              </dgm:ruleLst>
            </dgm:layoutNode>
          </dgm:layoutNode>
        </dgm:if>
        <dgm:else name="Name36">
          <dgm:layoutNode name="parallelogramComposite">
            <dgm:alg type="composite">
              <dgm:param type="ar" val="50"/>
            </dgm:alg>
            <dgm:shape xmlns:r="http://schemas.openxmlformats.org/officeDocument/2006/relationships" r:blip="">
              <dgm:adjLst/>
            </dgm:shape>
            <dgm:constrLst>
              <dgm:constr type="l" for="ch" forName="parallelogram1" refType="w" fact="0"/>
              <dgm:constr type="t" for="ch" forName="parallelogram1" refType="h" fact="0"/>
              <dgm:constr type="w" for="ch" forName="parallelogram1" refType="w" fact="0.12"/>
              <dgm:constr type="h" for="ch" forName="parallelogram1" refType="h"/>
              <dgm:constr type="l" for="ch" forName="parallelogram2" refType="w" fact="0.127"/>
              <dgm:constr type="t" for="ch" forName="parallelogram2" refType="h" fact="0"/>
              <dgm:constr type="w" for="ch" forName="parallelogram2" refType="w" fact="0.12"/>
              <dgm:constr type="h" for="ch" forName="parallelogram2" refType="h"/>
              <dgm:constr type="l" for="ch" forName="parallelogram3" refType="w" fact="0.254"/>
              <dgm:constr type="t" for="ch" forName="parallelogram3" refType="h" fact="0"/>
              <dgm:constr type="w" for="ch" forName="parallelogram3" refType="w" fact="0.12"/>
              <dgm:constr type="h" for="ch" forName="parallelogram3" refType="h"/>
              <dgm:constr type="l" for="ch" forName="parallelogram4" refType="w" fact="0.381"/>
              <dgm:constr type="t" for="ch" forName="parallelogram4" refType="h" fact="0"/>
              <dgm:constr type="w" for="ch" forName="parallelogram4" refType="w" fact="0.12"/>
              <dgm:constr type="h" for="ch" forName="parallelogram4" refType="h"/>
              <dgm:constr type="l" for="ch" forName="parallelogram5" refType="w" fact="0.508"/>
              <dgm:constr type="t" for="ch" forName="parallelogram5" refType="h" fact="0"/>
              <dgm:constr type="w" for="ch" forName="parallelogram5" refType="w" fact="0.12"/>
              <dgm:constr type="h" for="ch" forName="parallelogram5" refType="h"/>
              <dgm:constr type="l" for="ch" forName="parallelogram6" refType="w" fact="0.635"/>
              <dgm:constr type="t" for="ch" forName="parallelogram6" refType="h" fact="0"/>
              <dgm:constr type="w" for="ch" forName="parallelogram6" refType="w" fact="0.12"/>
              <dgm:constr type="h" for="ch" forName="parallelogram6" refType="h"/>
              <dgm:constr type="l" for="ch" forName="parallelogram7" refType="w" fact="0.762"/>
              <dgm:constr type="t" for="ch" forName="parallelogram7" refType="h" fact="0"/>
              <dgm:constr type="w" for="ch" forName="parallelogram7" refType="w" fact="0.12"/>
              <dgm:constr type="h" for="ch" forName="parallelogram7" refType="h"/>
            </dgm:constrLst>
            <dgm:ruleLst/>
            <dgm:layoutNode name="parallelogram1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2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3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4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5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6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7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</dgm:layoutNode>
        </dgm:else>
      </dgm:choos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8/layout/PictureStrips">
  <dgm:title val=""/>
  <dgm:desc val=""/>
  <dgm:catLst>
    <dgm:cat type="list" pri="12500"/>
    <dgm:cat type="picture" pri="13000"/>
    <dgm:cat type="pictureconvert" pri="13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40" srcId="0" destId="10" srcOrd="0" destOrd="0"/>
        <dgm:cxn modelId="5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  <dgm:cxn modelId="70" srcId="0" destId="40" srcOrd="2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snake">
          <dgm:param type="off" val="ctr"/>
        </dgm:alg>
      </dgm:if>
      <dgm:else name="Name3">
        <dgm:alg type="snake">
          <dgm:param type="off" val="ctr"/>
          <dgm:param type="grDir" val="tR"/>
        </dgm:alg>
      </dgm:else>
    </dgm:choose>
    <dgm:shape xmlns:r="http://schemas.openxmlformats.org/officeDocument/2006/relationships" r:blip="">
      <dgm:adjLst/>
    </dgm:shape>
    <dgm:constrLst>
      <dgm:constr type="primFontSz" for="des" ptType="node" op="equ" val="65"/>
      <dgm:constr type="w" for="ch" forName="composite" refType="w"/>
      <dgm:constr type="h" for="ch" forName="composite" refType="h"/>
      <dgm:constr type="sp" refType="h" refFor="ch" refForName="composite" op="equ" fact="0.1"/>
      <dgm:constr type="h" for="ch" forName="sibTrans" refType="h" refFor="ch" refForName="composite" op="equ" fact="0.1"/>
      <dgm:constr type="w" for="ch" forName="sibTrans" refType="h" refFor="ch" refForName="sibTrans" op="equ"/>
    </dgm:constrLst>
    <dgm:forEach name="nodesForEach" axis="ch" ptType="node">
      <dgm:layoutNode name="composite">
        <dgm:alg type="composite">
          <dgm:param type="ar" val="3"/>
        </dgm:alg>
        <dgm:shape xmlns:r="http://schemas.openxmlformats.org/officeDocument/2006/relationships" r:blip="">
          <dgm:adjLst/>
        </dgm:shape>
        <dgm:choose name="Name4">
          <dgm:if name="Name5" func="var" arg="dir" op="equ" val="norm">
            <dgm:constrLst>
              <dgm:constr type="l" for="ch" forName="rect1" refType="w" fact="0.04"/>
              <dgm:constr type="t" for="ch" forName="rect1" refType="h" fact="0.13"/>
              <dgm:constr type="w" for="ch" forName="rect1" refType="w" fact="0.96"/>
              <dgm:constr type="h" for="ch" forName="rect1" refType="h" fact="0.9"/>
              <dgm:constr type="l" for="ch" forName="rect2" refType="w" fact="0"/>
              <dgm:constr type="t" for="ch" forName="rect2" refType="h" fact="0"/>
              <dgm:constr type="w" for="ch" forName="rect2" refType="w" fact="0.21"/>
              <dgm:constr type="h" for="ch" forName="rect2" refType="w" fact="0.315"/>
            </dgm:constrLst>
          </dgm:if>
          <dgm:else name="Name6">
            <dgm:constrLst>
              <dgm:constr type="l" for="ch" forName="rect1" refType="w" fact="0"/>
              <dgm:constr type="t" for="ch" forName="rect1" refType="h" fact="0.13"/>
              <dgm:constr type="w" for="ch" forName="rect1" refType="w" fact="0.96"/>
              <dgm:constr type="h" for="ch" forName="rect1" refType="h" fact="0.9"/>
              <dgm:constr type="l" for="ch" forName="rect2" refType="w" fact="0.79"/>
              <dgm:constr type="t" for="ch" forName="rect2" refType="h" fact="0"/>
              <dgm:constr type="w" for="ch" forName="rect2" refType="w" fact="0.21"/>
              <dgm:constr type="h" for="ch" forName="rect2" refType="w" fact="0.315"/>
            </dgm:constrLst>
          </dgm:else>
        </dgm:choose>
        <dgm:layoutNode name="rect1" styleLbl="trAlignAcc1">
          <dgm:varLst>
            <dgm:bulletEnabled val="1"/>
          </dgm:varLst>
          <dgm:alg type="tx">
            <dgm:param type="parTxLTRAlign" val="l"/>
          </dgm:alg>
          <dgm:shape xmlns:r="http://schemas.openxmlformats.org/officeDocument/2006/relationships" type="rect" r:blip="">
            <dgm:adjLst/>
          </dgm:shape>
          <dgm:presOf axis="desOrSelf" ptType="node"/>
          <dgm:choose name="Name7">
            <dgm:if name="Name8" func="var" arg="dir" op="equ" val="norm">
              <dgm:constrLst>
                <dgm:constr type="lMarg" refType="w" fact="0.6"/>
                <dgm:constr type="rMarg" refType="primFontSz" fact="0.3"/>
                <dgm:constr type="tMarg" refType="primFontSz" fact="0.3"/>
                <dgm:constr type="bMarg" refType="primFontSz" fact="0.3"/>
              </dgm:constrLst>
            </dgm:if>
            <dgm:else name="Name9">
              <dgm:constrLst>
                <dgm:constr type="lMarg" refType="primFontSz" fact="0.3"/>
                <dgm:constr type="rMarg" refType="w" fact="0.6"/>
                <dgm:constr type="tMarg" refType="primFontSz" fact="0.3"/>
                <dgm:constr type="bMarg" refType="primFontSz" fact="0.3"/>
              </dgm:constrLst>
            </dgm:else>
          </dgm:choose>
          <dgm:ruleLst>
            <dgm:rule type="primFontSz" val="5" fact="NaN" max="NaN"/>
          </dgm:ruleLst>
        </dgm:layoutNode>
        <dgm:layoutNode name="rect2" styleLbl="fgImgPlace1">
          <dgm:alg type="sp"/>
          <dgm:shape xmlns:r="http://schemas.openxmlformats.org/officeDocument/2006/relationships" type="rect" r:blip="" blipPhldr="1">
            <dgm:adjLst/>
          </dgm:shape>
          <dgm:presOf/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8/layout/VerticalAccentList">
  <dgm:title val=""/>
  <dgm:desc val=""/>
  <dgm:catLst>
    <dgm:cat type="list" pri="16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</dgm:cxnLst>
      <dgm:bg/>
      <dgm:whole/>
    </dgm:dataModel>
  </dgm:clrData>
  <dgm:layoutNode name="Name0">
    <dgm:varLst>
      <dgm:chMax/>
      <dgm:chPref/>
      <dgm:dir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constrLst>
      <dgm:constr type="primFontSz" for="des" forName="parenttext" refType="primFontSz" refFor="des" refForName="childtext" op="gte"/>
      <dgm:constr type="w" for="ch" forName="composite" refType="w"/>
      <dgm:constr type="h" for="ch" forName="composite" refType="h"/>
      <dgm:constr type="w" for="ch" forName="parallelogramComposite" refType="w"/>
      <dgm:constr type="h" for="ch" forName="parallelogramComposite" refType="h"/>
      <dgm:constr type="w" for="ch" forName="parenttextcomposite" refType="w" fact="0.9"/>
      <dgm:constr type="h" for="ch" forName="parenttextcomposite" refType="h" fact="0.6"/>
      <dgm:constr type="h" for="ch" forName="sibTrans" refType="h" refFor="ch" refForName="composite" op="equ" fact="0.02"/>
      <dgm:constr type="h" for="ch" forName="sibTrans" op="equ"/>
    </dgm:constrLst>
    <dgm:forEach name="nodesForEach" axis="ch" ptType="node">
      <dgm:layoutNode name="parenttextcomposite">
        <dgm:alg type="composite">
          <dgm:param type="ar" val="11"/>
        </dgm:alg>
        <dgm:shape xmlns:r="http://schemas.openxmlformats.org/officeDocument/2006/relationships" r:blip="">
          <dgm:adjLst/>
        </dgm:shape>
        <dgm:constrLst>
          <dgm:constr type="h" for="ch" forName="parenttext" refType="h"/>
          <dgm:constr type="w" for="ch" forName="parenttext" refType="w"/>
        </dgm:constrLst>
        <dgm:layoutNode name="parenttext" styleLbl="revTx">
          <dgm:varLst>
            <dgm:chMax/>
            <dgm:chPref val="2"/>
            <dgm:bulletEnabled val="1"/>
          </dgm:varLst>
          <dgm:choose name="Name4">
            <dgm:if name="Name5" func="var" arg="dir" op="equ" val="norm">
              <dgm:alg type="tx">
                <dgm:param type="parTxLTRAlign" val="l"/>
                <dgm:param type="txAnchorVert" val="b"/>
              </dgm:alg>
            </dgm:if>
            <dgm:else name="Name6">
              <dgm:alg type="tx">
                <dgm:param type="parTxLTRAlign" val="r"/>
                <dgm:param type="txAnchorVert" val="b"/>
              </dgm:alg>
            </dgm:else>
          </dgm:choose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choose name="Name7">
        <dgm:if name="Name8" axis="ch" ptType="node" func="cnt" op="gte" val="1">
          <dgm:layoutNode name="composite">
            <dgm:alg type="composite">
              <dgm:param type="ar" val="6"/>
            </dgm:alg>
            <dgm:shape xmlns:r="http://schemas.openxmlformats.org/officeDocument/2006/relationships" r:blip="">
              <dgm:adjLst/>
            </dgm:shape>
            <dgm:choose name="Name9">
              <dgm:if name="Name10" func="var" arg="dir" op="equ" val="norm">
                <dgm:constrLst>
                  <dgm:constr type="l" for="ch" forName="chevron1" refType="w" fact="0.0301"/>
                  <dgm:constr type="t" for="ch" forName="chevron1" refType="h" fact="0"/>
                  <dgm:constr type="w" for="ch" forName="chevron1" refType="w" fact="0.2106"/>
                  <dgm:constr type="h" for="ch" forName="chevron1" refType="h"/>
                  <dgm:constr type="l" for="ch" forName="chevron2" refType="w" fact="0.1566"/>
                  <dgm:constr type="t" for="ch" forName="chevron2" refType="h" fact="0"/>
                  <dgm:constr type="w" for="ch" forName="chevron2" refType="w" fact="0.2106"/>
                  <dgm:constr type="h" for="ch" forName="chevron2" refType="h"/>
                  <dgm:constr type="l" for="ch" forName="chevron3" refType="w" fact="0.2832"/>
                  <dgm:constr type="t" for="ch" forName="chevron3" refType="h" fact="0"/>
                  <dgm:constr type="w" for="ch" forName="chevron3" refType="w" fact="0.2106"/>
                  <dgm:constr type="h" for="ch" forName="chevron3" refType="h"/>
                  <dgm:constr type="l" for="ch" forName="chevron4" refType="w" fact="0.4097"/>
                  <dgm:constr type="t" for="ch" forName="chevron4" refType="h" fact="0"/>
                  <dgm:constr type="w" for="ch" forName="chevron4" refType="w" fact="0.2106"/>
                  <dgm:constr type="h" for="ch" forName="chevron4" refType="h"/>
                  <dgm:constr type="l" for="ch" forName="chevron5" refType="w" fact="0.5363"/>
                  <dgm:constr type="t" for="ch" forName="chevron5" refType="h" fact="0"/>
                  <dgm:constr type="w" for="ch" forName="chevron5" refType="w" fact="0.2106"/>
                  <dgm:constr type="h" for="ch" forName="chevron5" refType="h"/>
                  <dgm:constr type="l" for="ch" forName="chevron6" refType="w" fact="0.6628"/>
                  <dgm:constr type="t" for="ch" forName="chevron6" refType="h" fact="0"/>
                  <dgm:constr type="w" for="ch" forName="chevron6" refType="w" fact="0.2106"/>
                  <dgm:constr type="h" for="ch" forName="chevron6" refType="h"/>
                  <dgm:constr type="l" for="ch" forName="chevron7" refType="w" fact="0.7894"/>
                  <dgm:constr type="t" for="ch" forName="chevron7" refType="h" fact="0"/>
                  <dgm:constr type="w" for="ch" forName="chevron7" refType="w" fact="0.2106"/>
                  <dgm:constr type="h" for="ch" forName="chevron7" refType="h"/>
                  <dgm:constr type="l" for="ch" forName="childtext" refType="w" fact="0.0301"/>
                  <dgm:constr type="t" for="ch" forName="childtext" refType="h" fact="0.1"/>
                  <dgm:constr type="w" for="ch" forName="childtext" refType="w" fact="0.9117"/>
                  <dgm:constr type="h" for="ch" forName="childtext" refType="h" fact="0.8"/>
                </dgm:constrLst>
              </dgm:if>
              <dgm:else name="Name11">
                <dgm:constrLst>
                  <dgm:constr type="l" for="ch" forName="chevron1" refType="w" fact="0.0301"/>
                  <dgm:constr type="t" for="ch" forName="chevron1" refType="h" fact="0"/>
                  <dgm:constr type="w" for="ch" forName="chevron1" refType="w" fact="0.2106"/>
                  <dgm:constr type="h" for="ch" forName="chevron1" refType="h"/>
                  <dgm:constr type="l" for="ch" forName="chevron2" refType="w" fact="0.1566"/>
                  <dgm:constr type="t" for="ch" forName="chevron2" refType="h" fact="0"/>
                  <dgm:constr type="w" for="ch" forName="chevron2" refType="w" fact="0.2106"/>
                  <dgm:constr type="h" for="ch" forName="chevron2" refType="h"/>
                  <dgm:constr type="l" for="ch" forName="chevron3" refType="w" fact="0.2832"/>
                  <dgm:constr type="t" for="ch" forName="chevron3" refType="h" fact="0"/>
                  <dgm:constr type="w" for="ch" forName="chevron3" refType="w" fact="0.2106"/>
                  <dgm:constr type="h" for="ch" forName="chevron3" refType="h"/>
                  <dgm:constr type="l" for="ch" forName="chevron4" refType="w" fact="0.4097"/>
                  <dgm:constr type="t" for="ch" forName="chevron4" refType="h" fact="0"/>
                  <dgm:constr type="w" for="ch" forName="chevron4" refType="w" fact="0.2106"/>
                  <dgm:constr type="h" for="ch" forName="chevron4" refType="h"/>
                  <dgm:constr type="l" for="ch" forName="chevron5" refType="w" fact="0.5363"/>
                  <dgm:constr type="t" for="ch" forName="chevron5" refType="h" fact="0"/>
                  <dgm:constr type="w" for="ch" forName="chevron5" refType="w" fact="0.2106"/>
                  <dgm:constr type="h" for="ch" forName="chevron5" refType="h"/>
                  <dgm:constr type="l" for="ch" forName="chevron6" refType="w" fact="0.6628"/>
                  <dgm:constr type="t" for="ch" forName="chevron6" refType="h" fact="0"/>
                  <dgm:constr type="w" for="ch" forName="chevron6" refType="w" fact="0.2106"/>
                  <dgm:constr type="h" for="ch" forName="chevron6" refType="h"/>
                  <dgm:constr type="l" for="ch" forName="chevron7" refType="w" fact="0.7894"/>
                  <dgm:constr type="t" for="ch" forName="chevron7" refType="h" fact="0"/>
                  <dgm:constr type="w" for="ch" forName="chevron7" refType="w" fact="0.2106"/>
                  <dgm:constr type="h" for="ch" forName="chevron7" refType="h"/>
                  <dgm:constr type="l" for="ch" forName="childtext" refType="w" fact="0.0883"/>
                  <dgm:constr type="t" for="ch" forName="childtext" refType="h" fact="0.1"/>
                  <dgm:constr type="w" for="ch" forName="childtext" refType="w" fact="0.9117"/>
                  <dgm:constr type="h" for="ch" forName="childtext" refType="h" fact="0.8"/>
                </dgm:constrLst>
              </dgm:else>
            </dgm:choose>
            <dgm:ruleLst/>
            <dgm:layoutNode name="chevron1" styleLbl="alignNode1">
              <dgm:alg type="sp"/>
              <dgm:choose name="Name12">
                <dgm:if name="Name13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14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2" styleLbl="alignNode1">
              <dgm:alg type="sp"/>
              <dgm:choose name="Name15">
                <dgm:if name="Name16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17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3" styleLbl="alignNode1">
              <dgm:alg type="sp"/>
              <dgm:choose name="Name18">
                <dgm:if name="Name19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20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4" styleLbl="alignNode1">
              <dgm:alg type="sp"/>
              <dgm:choose name="Name21">
                <dgm:if name="Name22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23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5" styleLbl="alignNode1">
              <dgm:alg type="sp"/>
              <dgm:choose name="Name24">
                <dgm:if name="Name25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26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6" styleLbl="alignNode1">
              <dgm:alg type="sp"/>
              <dgm:choose name="Name27">
                <dgm:if name="Name28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29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7" styleLbl="alignNode1">
              <dgm:alg type="sp"/>
              <dgm:choose name="Name30">
                <dgm:if name="Name31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32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ildtext" styleLbl="solidFgAcc1">
              <dgm:varLst>
                <dgm:chMax/>
                <dgm:chPref val="0"/>
                <dgm:bulletEnabled val="1"/>
              </dgm:varLst>
              <dgm:choose name="Name33">
                <dgm:if name="Name34" func="var" arg="dir" op="equ" val="norm">
                  <dgm:alg type="tx">
                    <dgm:param type="parTxLTRAlign" val="l"/>
                    <dgm:param type="txAnchorVertCh" val="t"/>
                  </dgm:alg>
                </dgm:if>
                <dgm:else name="Name35">
                  <dgm:alg type="tx">
                    <dgm:param type="parTxLTRAlign" val="r"/>
                    <dgm:param type="shpTxLTRAlignCh" val="r"/>
                    <dgm:param type="txAnchorVertCh" val="t"/>
                  </dgm:alg>
                </dgm:else>
              </dgm:choose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lMarg" refType="primFontSz" fact="0.2"/>
                <dgm:constr type="rMarg" refType="primFontSz" fact="0.2"/>
                <dgm:constr type="tMarg" refType="primFontSz" fact="0.2"/>
                <dgm:constr type="bMarg" refType="primFontSz" fact="0.2"/>
              </dgm:constrLst>
              <dgm:ruleLst>
                <dgm:rule type="primFontSz" val="5" fact="NaN" max="NaN"/>
              </dgm:ruleLst>
            </dgm:layoutNode>
          </dgm:layoutNode>
        </dgm:if>
        <dgm:else name="Name36">
          <dgm:layoutNode name="parallelogramComposite">
            <dgm:alg type="composite">
              <dgm:param type="ar" val="50"/>
            </dgm:alg>
            <dgm:shape xmlns:r="http://schemas.openxmlformats.org/officeDocument/2006/relationships" r:blip="">
              <dgm:adjLst/>
            </dgm:shape>
            <dgm:constrLst>
              <dgm:constr type="l" for="ch" forName="parallelogram1" refType="w" fact="0"/>
              <dgm:constr type="t" for="ch" forName="parallelogram1" refType="h" fact="0"/>
              <dgm:constr type="w" for="ch" forName="parallelogram1" refType="w" fact="0.12"/>
              <dgm:constr type="h" for="ch" forName="parallelogram1" refType="h"/>
              <dgm:constr type="l" for="ch" forName="parallelogram2" refType="w" fact="0.127"/>
              <dgm:constr type="t" for="ch" forName="parallelogram2" refType="h" fact="0"/>
              <dgm:constr type="w" for="ch" forName="parallelogram2" refType="w" fact="0.12"/>
              <dgm:constr type="h" for="ch" forName="parallelogram2" refType="h"/>
              <dgm:constr type="l" for="ch" forName="parallelogram3" refType="w" fact="0.254"/>
              <dgm:constr type="t" for="ch" forName="parallelogram3" refType="h" fact="0"/>
              <dgm:constr type="w" for="ch" forName="parallelogram3" refType="w" fact="0.12"/>
              <dgm:constr type="h" for="ch" forName="parallelogram3" refType="h"/>
              <dgm:constr type="l" for="ch" forName="parallelogram4" refType="w" fact="0.381"/>
              <dgm:constr type="t" for="ch" forName="parallelogram4" refType="h" fact="0"/>
              <dgm:constr type="w" for="ch" forName="parallelogram4" refType="w" fact="0.12"/>
              <dgm:constr type="h" for="ch" forName="parallelogram4" refType="h"/>
              <dgm:constr type="l" for="ch" forName="parallelogram5" refType="w" fact="0.508"/>
              <dgm:constr type="t" for="ch" forName="parallelogram5" refType="h" fact="0"/>
              <dgm:constr type="w" for="ch" forName="parallelogram5" refType="w" fact="0.12"/>
              <dgm:constr type="h" for="ch" forName="parallelogram5" refType="h"/>
              <dgm:constr type="l" for="ch" forName="parallelogram6" refType="w" fact="0.635"/>
              <dgm:constr type="t" for="ch" forName="parallelogram6" refType="h" fact="0"/>
              <dgm:constr type="w" for="ch" forName="parallelogram6" refType="w" fact="0.12"/>
              <dgm:constr type="h" for="ch" forName="parallelogram6" refType="h"/>
              <dgm:constr type="l" for="ch" forName="parallelogram7" refType="w" fact="0.762"/>
              <dgm:constr type="t" for="ch" forName="parallelogram7" refType="h" fact="0"/>
              <dgm:constr type="w" for="ch" forName="parallelogram7" refType="w" fact="0.12"/>
              <dgm:constr type="h" for="ch" forName="parallelogram7" refType="h"/>
            </dgm:constrLst>
            <dgm:ruleLst/>
            <dgm:layoutNode name="parallelogram1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2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3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4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5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6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7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</dgm:layoutNode>
        </dgm:else>
      </dgm:choos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8/layout/VerticalAccentList">
  <dgm:title val=""/>
  <dgm:desc val=""/>
  <dgm:catLst>
    <dgm:cat type="list" pri="16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</dgm:cxnLst>
      <dgm:bg/>
      <dgm:whole/>
    </dgm:dataModel>
  </dgm:clrData>
  <dgm:layoutNode name="Name0">
    <dgm:varLst>
      <dgm:chMax/>
      <dgm:chPref/>
      <dgm:dir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constrLst>
      <dgm:constr type="primFontSz" for="des" forName="parenttext" refType="primFontSz" refFor="des" refForName="childtext" op="gte"/>
      <dgm:constr type="w" for="ch" forName="composite" refType="w"/>
      <dgm:constr type="h" for="ch" forName="composite" refType="h"/>
      <dgm:constr type="w" for="ch" forName="parallelogramComposite" refType="w"/>
      <dgm:constr type="h" for="ch" forName="parallelogramComposite" refType="h"/>
      <dgm:constr type="w" for="ch" forName="parenttextcomposite" refType="w" fact="0.9"/>
      <dgm:constr type="h" for="ch" forName="parenttextcomposite" refType="h" fact="0.6"/>
      <dgm:constr type="h" for="ch" forName="sibTrans" refType="h" refFor="ch" refForName="composite" op="equ" fact="0.02"/>
      <dgm:constr type="h" for="ch" forName="sibTrans" op="equ"/>
    </dgm:constrLst>
    <dgm:forEach name="nodesForEach" axis="ch" ptType="node">
      <dgm:layoutNode name="parenttextcomposite">
        <dgm:alg type="composite">
          <dgm:param type="ar" val="11"/>
        </dgm:alg>
        <dgm:shape xmlns:r="http://schemas.openxmlformats.org/officeDocument/2006/relationships" r:blip="">
          <dgm:adjLst/>
        </dgm:shape>
        <dgm:constrLst>
          <dgm:constr type="h" for="ch" forName="parenttext" refType="h"/>
          <dgm:constr type="w" for="ch" forName="parenttext" refType="w"/>
        </dgm:constrLst>
        <dgm:layoutNode name="parenttext" styleLbl="revTx">
          <dgm:varLst>
            <dgm:chMax/>
            <dgm:chPref val="2"/>
            <dgm:bulletEnabled val="1"/>
          </dgm:varLst>
          <dgm:choose name="Name4">
            <dgm:if name="Name5" func="var" arg="dir" op="equ" val="norm">
              <dgm:alg type="tx">
                <dgm:param type="parTxLTRAlign" val="l"/>
                <dgm:param type="txAnchorVert" val="b"/>
              </dgm:alg>
            </dgm:if>
            <dgm:else name="Name6">
              <dgm:alg type="tx">
                <dgm:param type="parTxLTRAlign" val="r"/>
                <dgm:param type="txAnchorVert" val="b"/>
              </dgm:alg>
            </dgm:else>
          </dgm:choose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choose name="Name7">
        <dgm:if name="Name8" axis="ch" ptType="node" func="cnt" op="gte" val="1">
          <dgm:layoutNode name="composite">
            <dgm:alg type="composite">
              <dgm:param type="ar" val="6"/>
            </dgm:alg>
            <dgm:shape xmlns:r="http://schemas.openxmlformats.org/officeDocument/2006/relationships" r:blip="">
              <dgm:adjLst/>
            </dgm:shape>
            <dgm:choose name="Name9">
              <dgm:if name="Name10" func="var" arg="dir" op="equ" val="norm">
                <dgm:constrLst>
                  <dgm:constr type="l" for="ch" forName="chevron1" refType="w" fact="0.0301"/>
                  <dgm:constr type="t" for="ch" forName="chevron1" refType="h" fact="0"/>
                  <dgm:constr type="w" for="ch" forName="chevron1" refType="w" fact="0.2106"/>
                  <dgm:constr type="h" for="ch" forName="chevron1" refType="h"/>
                  <dgm:constr type="l" for="ch" forName="chevron2" refType="w" fact="0.1566"/>
                  <dgm:constr type="t" for="ch" forName="chevron2" refType="h" fact="0"/>
                  <dgm:constr type="w" for="ch" forName="chevron2" refType="w" fact="0.2106"/>
                  <dgm:constr type="h" for="ch" forName="chevron2" refType="h"/>
                  <dgm:constr type="l" for="ch" forName="chevron3" refType="w" fact="0.2832"/>
                  <dgm:constr type="t" for="ch" forName="chevron3" refType="h" fact="0"/>
                  <dgm:constr type="w" for="ch" forName="chevron3" refType="w" fact="0.2106"/>
                  <dgm:constr type="h" for="ch" forName="chevron3" refType="h"/>
                  <dgm:constr type="l" for="ch" forName="chevron4" refType="w" fact="0.4097"/>
                  <dgm:constr type="t" for="ch" forName="chevron4" refType="h" fact="0"/>
                  <dgm:constr type="w" for="ch" forName="chevron4" refType="w" fact="0.2106"/>
                  <dgm:constr type="h" for="ch" forName="chevron4" refType="h"/>
                  <dgm:constr type="l" for="ch" forName="chevron5" refType="w" fact="0.5363"/>
                  <dgm:constr type="t" for="ch" forName="chevron5" refType="h" fact="0"/>
                  <dgm:constr type="w" for="ch" forName="chevron5" refType="w" fact="0.2106"/>
                  <dgm:constr type="h" for="ch" forName="chevron5" refType="h"/>
                  <dgm:constr type="l" for="ch" forName="chevron6" refType="w" fact="0.6628"/>
                  <dgm:constr type="t" for="ch" forName="chevron6" refType="h" fact="0"/>
                  <dgm:constr type="w" for="ch" forName="chevron6" refType="w" fact="0.2106"/>
                  <dgm:constr type="h" for="ch" forName="chevron6" refType="h"/>
                  <dgm:constr type="l" for="ch" forName="chevron7" refType="w" fact="0.7894"/>
                  <dgm:constr type="t" for="ch" forName="chevron7" refType="h" fact="0"/>
                  <dgm:constr type="w" for="ch" forName="chevron7" refType="w" fact="0.2106"/>
                  <dgm:constr type="h" for="ch" forName="chevron7" refType="h"/>
                  <dgm:constr type="l" for="ch" forName="childtext" refType="w" fact="0.0301"/>
                  <dgm:constr type="t" for="ch" forName="childtext" refType="h" fact="0.1"/>
                  <dgm:constr type="w" for="ch" forName="childtext" refType="w" fact="0.9117"/>
                  <dgm:constr type="h" for="ch" forName="childtext" refType="h" fact="0.8"/>
                </dgm:constrLst>
              </dgm:if>
              <dgm:else name="Name11">
                <dgm:constrLst>
                  <dgm:constr type="l" for="ch" forName="chevron1" refType="w" fact="0.0301"/>
                  <dgm:constr type="t" for="ch" forName="chevron1" refType="h" fact="0"/>
                  <dgm:constr type="w" for="ch" forName="chevron1" refType="w" fact="0.2106"/>
                  <dgm:constr type="h" for="ch" forName="chevron1" refType="h"/>
                  <dgm:constr type="l" for="ch" forName="chevron2" refType="w" fact="0.1566"/>
                  <dgm:constr type="t" for="ch" forName="chevron2" refType="h" fact="0"/>
                  <dgm:constr type="w" for="ch" forName="chevron2" refType="w" fact="0.2106"/>
                  <dgm:constr type="h" for="ch" forName="chevron2" refType="h"/>
                  <dgm:constr type="l" for="ch" forName="chevron3" refType="w" fact="0.2832"/>
                  <dgm:constr type="t" for="ch" forName="chevron3" refType="h" fact="0"/>
                  <dgm:constr type="w" for="ch" forName="chevron3" refType="w" fact="0.2106"/>
                  <dgm:constr type="h" for="ch" forName="chevron3" refType="h"/>
                  <dgm:constr type="l" for="ch" forName="chevron4" refType="w" fact="0.4097"/>
                  <dgm:constr type="t" for="ch" forName="chevron4" refType="h" fact="0"/>
                  <dgm:constr type="w" for="ch" forName="chevron4" refType="w" fact="0.2106"/>
                  <dgm:constr type="h" for="ch" forName="chevron4" refType="h"/>
                  <dgm:constr type="l" for="ch" forName="chevron5" refType="w" fact="0.5363"/>
                  <dgm:constr type="t" for="ch" forName="chevron5" refType="h" fact="0"/>
                  <dgm:constr type="w" for="ch" forName="chevron5" refType="w" fact="0.2106"/>
                  <dgm:constr type="h" for="ch" forName="chevron5" refType="h"/>
                  <dgm:constr type="l" for="ch" forName="chevron6" refType="w" fact="0.6628"/>
                  <dgm:constr type="t" for="ch" forName="chevron6" refType="h" fact="0"/>
                  <dgm:constr type="w" for="ch" forName="chevron6" refType="w" fact="0.2106"/>
                  <dgm:constr type="h" for="ch" forName="chevron6" refType="h"/>
                  <dgm:constr type="l" for="ch" forName="chevron7" refType="w" fact="0.7894"/>
                  <dgm:constr type="t" for="ch" forName="chevron7" refType="h" fact="0"/>
                  <dgm:constr type="w" for="ch" forName="chevron7" refType="w" fact="0.2106"/>
                  <dgm:constr type="h" for="ch" forName="chevron7" refType="h"/>
                  <dgm:constr type="l" for="ch" forName="childtext" refType="w" fact="0.0883"/>
                  <dgm:constr type="t" for="ch" forName="childtext" refType="h" fact="0.1"/>
                  <dgm:constr type="w" for="ch" forName="childtext" refType="w" fact="0.9117"/>
                  <dgm:constr type="h" for="ch" forName="childtext" refType="h" fact="0.8"/>
                </dgm:constrLst>
              </dgm:else>
            </dgm:choose>
            <dgm:ruleLst/>
            <dgm:layoutNode name="chevron1" styleLbl="alignNode1">
              <dgm:alg type="sp"/>
              <dgm:choose name="Name12">
                <dgm:if name="Name13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14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2" styleLbl="alignNode1">
              <dgm:alg type="sp"/>
              <dgm:choose name="Name15">
                <dgm:if name="Name16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17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3" styleLbl="alignNode1">
              <dgm:alg type="sp"/>
              <dgm:choose name="Name18">
                <dgm:if name="Name19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20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4" styleLbl="alignNode1">
              <dgm:alg type="sp"/>
              <dgm:choose name="Name21">
                <dgm:if name="Name22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23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5" styleLbl="alignNode1">
              <dgm:alg type="sp"/>
              <dgm:choose name="Name24">
                <dgm:if name="Name25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26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6" styleLbl="alignNode1">
              <dgm:alg type="sp"/>
              <dgm:choose name="Name27">
                <dgm:if name="Name28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29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7" styleLbl="alignNode1">
              <dgm:alg type="sp"/>
              <dgm:choose name="Name30">
                <dgm:if name="Name31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32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ildtext" styleLbl="solidFgAcc1">
              <dgm:varLst>
                <dgm:chMax/>
                <dgm:chPref val="0"/>
                <dgm:bulletEnabled val="1"/>
              </dgm:varLst>
              <dgm:choose name="Name33">
                <dgm:if name="Name34" func="var" arg="dir" op="equ" val="norm">
                  <dgm:alg type="tx">
                    <dgm:param type="parTxLTRAlign" val="l"/>
                    <dgm:param type="txAnchorVertCh" val="t"/>
                  </dgm:alg>
                </dgm:if>
                <dgm:else name="Name35">
                  <dgm:alg type="tx">
                    <dgm:param type="parTxLTRAlign" val="r"/>
                    <dgm:param type="shpTxLTRAlignCh" val="r"/>
                    <dgm:param type="txAnchorVertCh" val="t"/>
                  </dgm:alg>
                </dgm:else>
              </dgm:choose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lMarg" refType="primFontSz" fact="0.2"/>
                <dgm:constr type="rMarg" refType="primFontSz" fact="0.2"/>
                <dgm:constr type="tMarg" refType="primFontSz" fact="0.2"/>
                <dgm:constr type="bMarg" refType="primFontSz" fact="0.2"/>
              </dgm:constrLst>
              <dgm:ruleLst>
                <dgm:rule type="primFontSz" val="5" fact="NaN" max="NaN"/>
              </dgm:ruleLst>
            </dgm:layoutNode>
          </dgm:layoutNode>
        </dgm:if>
        <dgm:else name="Name36">
          <dgm:layoutNode name="parallelogramComposite">
            <dgm:alg type="composite">
              <dgm:param type="ar" val="50"/>
            </dgm:alg>
            <dgm:shape xmlns:r="http://schemas.openxmlformats.org/officeDocument/2006/relationships" r:blip="">
              <dgm:adjLst/>
            </dgm:shape>
            <dgm:constrLst>
              <dgm:constr type="l" for="ch" forName="parallelogram1" refType="w" fact="0"/>
              <dgm:constr type="t" for="ch" forName="parallelogram1" refType="h" fact="0"/>
              <dgm:constr type="w" for="ch" forName="parallelogram1" refType="w" fact="0.12"/>
              <dgm:constr type="h" for="ch" forName="parallelogram1" refType="h"/>
              <dgm:constr type="l" for="ch" forName="parallelogram2" refType="w" fact="0.127"/>
              <dgm:constr type="t" for="ch" forName="parallelogram2" refType="h" fact="0"/>
              <dgm:constr type="w" for="ch" forName="parallelogram2" refType="w" fact="0.12"/>
              <dgm:constr type="h" for="ch" forName="parallelogram2" refType="h"/>
              <dgm:constr type="l" for="ch" forName="parallelogram3" refType="w" fact="0.254"/>
              <dgm:constr type="t" for="ch" forName="parallelogram3" refType="h" fact="0"/>
              <dgm:constr type="w" for="ch" forName="parallelogram3" refType="w" fact="0.12"/>
              <dgm:constr type="h" for="ch" forName="parallelogram3" refType="h"/>
              <dgm:constr type="l" for="ch" forName="parallelogram4" refType="w" fact="0.381"/>
              <dgm:constr type="t" for="ch" forName="parallelogram4" refType="h" fact="0"/>
              <dgm:constr type="w" for="ch" forName="parallelogram4" refType="w" fact="0.12"/>
              <dgm:constr type="h" for="ch" forName="parallelogram4" refType="h"/>
              <dgm:constr type="l" for="ch" forName="parallelogram5" refType="w" fact="0.508"/>
              <dgm:constr type="t" for="ch" forName="parallelogram5" refType="h" fact="0"/>
              <dgm:constr type="w" for="ch" forName="parallelogram5" refType="w" fact="0.12"/>
              <dgm:constr type="h" for="ch" forName="parallelogram5" refType="h"/>
              <dgm:constr type="l" for="ch" forName="parallelogram6" refType="w" fact="0.635"/>
              <dgm:constr type="t" for="ch" forName="parallelogram6" refType="h" fact="0"/>
              <dgm:constr type="w" for="ch" forName="parallelogram6" refType="w" fact="0.12"/>
              <dgm:constr type="h" for="ch" forName="parallelogram6" refType="h"/>
              <dgm:constr type="l" for="ch" forName="parallelogram7" refType="w" fact="0.762"/>
              <dgm:constr type="t" for="ch" forName="parallelogram7" refType="h" fact="0"/>
              <dgm:constr type="w" for="ch" forName="parallelogram7" refType="w" fact="0.12"/>
              <dgm:constr type="h" for="ch" forName="parallelogram7" refType="h"/>
            </dgm:constrLst>
            <dgm:ruleLst/>
            <dgm:layoutNode name="parallelogram1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2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3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4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5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6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7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</dgm:layoutNode>
        </dgm:else>
      </dgm:choos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8/layout/VerticalAccentList">
  <dgm:title val=""/>
  <dgm:desc val=""/>
  <dgm:catLst>
    <dgm:cat type="list" pri="16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</dgm:cxnLst>
      <dgm:bg/>
      <dgm:whole/>
    </dgm:dataModel>
  </dgm:clrData>
  <dgm:layoutNode name="Name0">
    <dgm:varLst>
      <dgm:chMax/>
      <dgm:chPref/>
      <dgm:dir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constrLst>
      <dgm:constr type="primFontSz" for="des" forName="parenttext" refType="primFontSz" refFor="des" refForName="childtext" op="gte"/>
      <dgm:constr type="w" for="ch" forName="composite" refType="w"/>
      <dgm:constr type="h" for="ch" forName="composite" refType="h"/>
      <dgm:constr type="w" for="ch" forName="parallelogramComposite" refType="w"/>
      <dgm:constr type="h" for="ch" forName="parallelogramComposite" refType="h"/>
      <dgm:constr type="w" for="ch" forName="parenttextcomposite" refType="w" fact="0.9"/>
      <dgm:constr type="h" for="ch" forName="parenttextcomposite" refType="h" fact="0.6"/>
      <dgm:constr type="h" for="ch" forName="sibTrans" refType="h" refFor="ch" refForName="composite" op="equ" fact="0.02"/>
      <dgm:constr type="h" for="ch" forName="sibTrans" op="equ"/>
    </dgm:constrLst>
    <dgm:forEach name="nodesForEach" axis="ch" ptType="node">
      <dgm:layoutNode name="parenttextcomposite">
        <dgm:alg type="composite">
          <dgm:param type="ar" val="11"/>
        </dgm:alg>
        <dgm:shape xmlns:r="http://schemas.openxmlformats.org/officeDocument/2006/relationships" r:blip="">
          <dgm:adjLst/>
        </dgm:shape>
        <dgm:constrLst>
          <dgm:constr type="h" for="ch" forName="parenttext" refType="h"/>
          <dgm:constr type="w" for="ch" forName="parenttext" refType="w"/>
        </dgm:constrLst>
        <dgm:layoutNode name="parenttext" styleLbl="revTx">
          <dgm:varLst>
            <dgm:chMax/>
            <dgm:chPref val="2"/>
            <dgm:bulletEnabled val="1"/>
          </dgm:varLst>
          <dgm:choose name="Name4">
            <dgm:if name="Name5" func="var" arg="dir" op="equ" val="norm">
              <dgm:alg type="tx">
                <dgm:param type="parTxLTRAlign" val="l"/>
                <dgm:param type="txAnchorVert" val="b"/>
              </dgm:alg>
            </dgm:if>
            <dgm:else name="Name6">
              <dgm:alg type="tx">
                <dgm:param type="parTxLTRAlign" val="r"/>
                <dgm:param type="txAnchorVert" val="b"/>
              </dgm:alg>
            </dgm:else>
          </dgm:choose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choose name="Name7">
        <dgm:if name="Name8" axis="ch" ptType="node" func="cnt" op="gte" val="1">
          <dgm:layoutNode name="composite">
            <dgm:alg type="composite">
              <dgm:param type="ar" val="6"/>
            </dgm:alg>
            <dgm:shape xmlns:r="http://schemas.openxmlformats.org/officeDocument/2006/relationships" r:blip="">
              <dgm:adjLst/>
            </dgm:shape>
            <dgm:choose name="Name9">
              <dgm:if name="Name10" func="var" arg="dir" op="equ" val="norm">
                <dgm:constrLst>
                  <dgm:constr type="l" for="ch" forName="chevron1" refType="w" fact="0.0301"/>
                  <dgm:constr type="t" for="ch" forName="chevron1" refType="h" fact="0"/>
                  <dgm:constr type="w" for="ch" forName="chevron1" refType="w" fact="0.2106"/>
                  <dgm:constr type="h" for="ch" forName="chevron1" refType="h"/>
                  <dgm:constr type="l" for="ch" forName="chevron2" refType="w" fact="0.1566"/>
                  <dgm:constr type="t" for="ch" forName="chevron2" refType="h" fact="0"/>
                  <dgm:constr type="w" for="ch" forName="chevron2" refType="w" fact="0.2106"/>
                  <dgm:constr type="h" for="ch" forName="chevron2" refType="h"/>
                  <dgm:constr type="l" for="ch" forName="chevron3" refType="w" fact="0.2832"/>
                  <dgm:constr type="t" for="ch" forName="chevron3" refType="h" fact="0"/>
                  <dgm:constr type="w" for="ch" forName="chevron3" refType="w" fact="0.2106"/>
                  <dgm:constr type="h" for="ch" forName="chevron3" refType="h"/>
                  <dgm:constr type="l" for="ch" forName="chevron4" refType="w" fact="0.4097"/>
                  <dgm:constr type="t" for="ch" forName="chevron4" refType="h" fact="0"/>
                  <dgm:constr type="w" for="ch" forName="chevron4" refType="w" fact="0.2106"/>
                  <dgm:constr type="h" for="ch" forName="chevron4" refType="h"/>
                  <dgm:constr type="l" for="ch" forName="chevron5" refType="w" fact="0.5363"/>
                  <dgm:constr type="t" for="ch" forName="chevron5" refType="h" fact="0"/>
                  <dgm:constr type="w" for="ch" forName="chevron5" refType="w" fact="0.2106"/>
                  <dgm:constr type="h" for="ch" forName="chevron5" refType="h"/>
                  <dgm:constr type="l" for="ch" forName="chevron6" refType="w" fact="0.6628"/>
                  <dgm:constr type="t" for="ch" forName="chevron6" refType="h" fact="0"/>
                  <dgm:constr type="w" for="ch" forName="chevron6" refType="w" fact="0.2106"/>
                  <dgm:constr type="h" for="ch" forName="chevron6" refType="h"/>
                  <dgm:constr type="l" for="ch" forName="chevron7" refType="w" fact="0.7894"/>
                  <dgm:constr type="t" for="ch" forName="chevron7" refType="h" fact="0"/>
                  <dgm:constr type="w" for="ch" forName="chevron7" refType="w" fact="0.2106"/>
                  <dgm:constr type="h" for="ch" forName="chevron7" refType="h"/>
                  <dgm:constr type="l" for="ch" forName="childtext" refType="w" fact="0.0301"/>
                  <dgm:constr type="t" for="ch" forName="childtext" refType="h" fact="0.1"/>
                  <dgm:constr type="w" for="ch" forName="childtext" refType="w" fact="0.9117"/>
                  <dgm:constr type="h" for="ch" forName="childtext" refType="h" fact="0.8"/>
                </dgm:constrLst>
              </dgm:if>
              <dgm:else name="Name11">
                <dgm:constrLst>
                  <dgm:constr type="l" for="ch" forName="chevron1" refType="w" fact="0.0301"/>
                  <dgm:constr type="t" for="ch" forName="chevron1" refType="h" fact="0"/>
                  <dgm:constr type="w" for="ch" forName="chevron1" refType="w" fact="0.2106"/>
                  <dgm:constr type="h" for="ch" forName="chevron1" refType="h"/>
                  <dgm:constr type="l" for="ch" forName="chevron2" refType="w" fact="0.1566"/>
                  <dgm:constr type="t" for="ch" forName="chevron2" refType="h" fact="0"/>
                  <dgm:constr type="w" for="ch" forName="chevron2" refType="w" fact="0.2106"/>
                  <dgm:constr type="h" for="ch" forName="chevron2" refType="h"/>
                  <dgm:constr type="l" for="ch" forName="chevron3" refType="w" fact="0.2832"/>
                  <dgm:constr type="t" for="ch" forName="chevron3" refType="h" fact="0"/>
                  <dgm:constr type="w" for="ch" forName="chevron3" refType="w" fact="0.2106"/>
                  <dgm:constr type="h" for="ch" forName="chevron3" refType="h"/>
                  <dgm:constr type="l" for="ch" forName="chevron4" refType="w" fact="0.4097"/>
                  <dgm:constr type="t" for="ch" forName="chevron4" refType="h" fact="0"/>
                  <dgm:constr type="w" for="ch" forName="chevron4" refType="w" fact="0.2106"/>
                  <dgm:constr type="h" for="ch" forName="chevron4" refType="h"/>
                  <dgm:constr type="l" for="ch" forName="chevron5" refType="w" fact="0.5363"/>
                  <dgm:constr type="t" for="ch" forName="chevron5" refType="h" fact="0"/>
                  <dgm:constr type="w" for="ch" forName="chevron5" refType="w" fact="0.2106"/>
                  <dgm:constr type="h" for="ch" forName="chevron5" refType="h"/>
                  <dgm:constr type="l" for="ch" forName="chevron6" refType="w" fact="0.6628"/>
                  <dgm:constr type="t" for="ch" forName="chevron6" refType="h" fact="0"/>
                  <dgm:constr type="w" for="ch" forName="chevron6" refType="w" fact="0.2106"/>
                  <dgm:constr type="h" for="ch" forName="chevron6" refType="h"/>
                  <dgm:constr type="l" for="ch" forName="chevron7" refType="w" fact="0.7894"/>
                  <dgm:constr type="t" for="ch" forName="chevron7" refType="h" fact="0"/>
                  <dgm:constr type="w" for="ch" forName="chevron7" refType="w" fact="0.2106"/>
                  <dgm:constr type="h" for="ch" forName="chevron7" refType="h"/>
                  <dgm:constr type="l" for="ch" forName="childtext" refType="w" fact="0.0883"/>
                  <dgm:constr type="t" for="ch" forName="childtext" refType="h" fact="0.1"/>
                  <dgm:constr type="w" for="ch" forName="childtext" refType="w" fact="0.9117"/>
                  <dgm:constr type="h" for="ch" forName="childtext" refType="h" fact="0.8"/>
                </dgm:constrLst>
              </dgm:else>
            </dgm:choose>
            <dgm:ruleLst/>
            <dgm:layoutNode name="chevron1" styleLbl="alignNode1">
              <dgm:alg type="sp"/>
              <dgm:choose name="Name12">
                <dgm:if name="Name13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14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2" styleLbl="alignNode1">
              <dgm:alg type="sp"/>
              <dgm:choose name="Name15">
                <dgm:if name="Name16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17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3" styleLbl="alignNode1">
              <dgm:alg type="sp"/>
              <dgm:choose name="Name18">
                <dgm:if name="Name19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20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4" styleLbl="alignNode1">
              <dgm:alg type="sp"/>
              <dgm:choose name="Name21">
                <dgm:if name="Name22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23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5" styleLbl="alignNode1">
              <dgm:alg type="sp"/>
              <dgm:choose name="Name24">
                <dgm:if name="Name25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26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6" styleLbl="alignNode1">
              <dgm:alg type="sp"/>
              <dgm:choose name="Name27">
                <dgm:if name="Name28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29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7" styleLbl="alignNode1">
              <dgm:alg type="sp"/>
              <dgm:choose name="Name30">
                <dgm:if name="Name31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32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ildtext" styleLbl="solidFgAcc1">
              <dgm:varLst>
                <dgm:chMax/>
                <dgm:chPref val="0"/>
                <dgm:bulletEnabled val="1"/>
              </dgm:varLst>
              <dgm:choose name="Name33">
                <dgm:if name="Name34" func="var" arg="dir" op="equ" val="norm">
                  <dgm:alg type="tx">
                    <dgm:param type="parTxLTRAlign" val="l"/>
                    <dgm:param type="txAnchorVertCh" val="t"/>
                  </dgm:alg>
                </dgm:if>
                <dgm:else name="Name35">
                  <dgm:alg type="tx">
                    <dgm:param type="parTxLTRAlign" val="r"/>
                    <dgm:param type="shpTxLTRAlignCh" val="r"/>
                    <dgm:param type="txAnchorVertCh" val="t"/>
                  </dgm:alg>
                </dgm:else>
              </dgm:choose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lMarg" refType="primFontSz" fact="0.2"/>
                <dgm:constr type="rMarg" refType="primFontSz" fact="0.2"/>
                <dgm:constr type="tMarg" refType="primFontSz" fact="0.2"/>
                <dgm:constr type="bMarg" refType="primFontSz" fact="0.2"/>
              </dgm:constrLst>
              <dgm:ruleLst>
                <dgm:rule type="primFontSz" val="5" fact="NaN" max="NaN"/>
              </dgm:ruleLst>
            </dgm:layoutNode>
          </dgm:layoutNode>
        </dgm:if>
        <dgm:else name="Name36">
          <dgm:layoutNode name="parallelogramComposite">
            <dgm:alg type="composite">
              <dgm:param type="ar" val="50"/>
            </dgm:alg>
            <dgm:shape xmlns:r="http://schemas.openxmlformats.org/officeDocument/2006/relationships" r:blip="">
              <dgm:adjLst/>
            </dgm:shape>
            <dgm:constrLst>
              <dgm:constr type="l" for="ch" forName="parallelogram1" refType="w" fact="0"/>
              <dgm:constr type="t" for="ch" forName="parallelogram1" refType="h" fact="0"/>
              <dgm:constr type="w" for="ch" forName="parallelogram1" refType="w" fact="0.12"/>
              <dgm:constr type="h" for="ch" forName="parallelogram1" refType="h"/>
              <dgm:constr type="l" for="ch" forName="parallelogram2" refType="w" fact="0.127"/>
              <dgm:constr type="t" for="ch" forName="parallelogram2" refType="h" fact="0"/>
              <dgm:constr type="w" for="ch" forName="parallelogram2" refType="w" fact="0.12"/>
              <dgm:constr type="h" for="ch" forName="parallelogram2" refType="h"/>
              <dgm:constr type="l" for="ch" forName="parallelogram3" refType="w" fact="0.254"/>
              <dgm:constr type="t" for="ch" forName="parallelogram3" refType="h" fact="0"/>
              <dgm:constr type="w" for="ch" forName="parallelogram3" refType="w" fact="0.12"/>
              <dgm:constr type="h" for="ch" forName="parallelogram3" refType="h"/>
              <dgm:constr type="l" for="ch" forName="parallelogram4" refType="w" fact="0.381"/>
              <dgm:constr type="t" for="ch" forName="parallelogram4" refType="h" fact="0"/>
              <dgm:constr type="w" for="ch" forName="parallelogram4" refType="w" fact="0.12"/>
              <dgm:constr type="h" for="ch" forName="parallelogram4" refType="h"/>
              <dgm:constr type="l" for="ch" forName="parallelogram5" refType="w" fact="0.508"/>
              <dgm:constr type="t" for="ch" forName="parallelogram5" refType="h" fact="0"/>
              <dgm:constr type="w" for="ch" forName="parallelogram5" refType="w" fact="0.12"/>
              <dgm:constr type="h" for="ch" forName="parallelogram5" refType="h"/>
              <dgm:constr type="l" for="ch" forName="parallelogram6" refType="w" fact="0.635"/>
              <dgm:constr type="t" for="ch" forName="parallelogram6" refType="h" fact="0"/>
              <dgm:constr type="w" for="ch" forName="parallelogram6" refType="w" fact="0.12"/>
              <dgm:constr type="h" for="ch" forName="parallelogram6" refType="h"/>
              <dgm:constr type="l" for="ch" forName="parallelogram7" refType="w" fact="0.762"/>
              <dgm:constr type="t" for="ch" forName="parallelogram7" refType="h" fact="0"/>
              <dgm:constr type="w" for="ch" forName="parallelogram7" refType="w" fact="0.12"/>
              <dgm:constr type="h" for="ch" forName="parallelogram7" refType="h"/>
            </dgm:constrLst>
            <dgm:ruleLst/>
            <dgm:layoutNode name="parallelogram1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2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3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4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5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6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7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</dgm:layoutNode>
        </dgm:else>
      </dgm:choos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8/layout/VerticalAccentList">
  <dgm:title val=""/>
  <dgm:desc val=""/>
  <dgm:catLst>
    <dgm:cat type="list" pri="16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</dgm:cxnLst>
      <dgm:bg/>
      <dgm:whole/>
    </dgm:dataModel>
  </dgm:clrData>
  <dgm:layoutNode name="Name0">
    <dgm:varLst>
      <dgm:chMax/>
      <dgm:chPref/>
      <dgm:dir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constrLst>
      <dgm:constr type="primFontSz" for="des" forName="parenttext" refType="primFontSz" refFor="des" refForName="childtext" op="gte"/>
      <dgm:constr type="w" for="ch" forName="composite" refType="w"/>
      <dgm:constr type="h" for="ch" forName="composite" refType="h"/>
      <dgm:constr type="w" for="ch" forName="parallelogramComposite" refType="w"/>
      <dgm:constr type="h" for="ch" forName="parallelogramComposite" refType="h"/>
      <dgm:constr type="w" for="ch" forName="parenttextcomposite" refType="w" fact="0.9"/>
      <dgm:constr type="h" for="ch" forName="parenttextcomposite" refType="h" fact="0.6"/>
      <dgm:constr type="h" for="ch" forName="sibTrans" refType="h" refFor="ch" refForName="composite" op="equ" fact="0.02"/>
      <dgm:constr type="h" for="ch" forName="sibTrans" op="equ"/>
    </dgm:constrLst>
    <dgm:forEach name="nodesForEach" axis="ch" ptType="node">
      <dgm:layoutNode name="parenttextcomposite">
        <dgm:alg type="composite">
          <dgm:param type="ar" val="11"/>
        </dgm:alg>
        <dgm:shape xmlns:r="http://schemas.openxmlformats.org/officeDocument/2006/relationships" r:blip="">
          <dgm:adjLst/>
        </dgm:shape>
        <dgm:constrLst>
          <dgm:constr type="h" for="ch" forName="parenttext" refType="h"/>
          <dgm:constr type="w" for="ch" forName="parenttext" refType="w"/>
        </dgm:constrLst>
        <dgm:layoutNode name="parenttext" styleLbl="revTx">
          <dgm:varLst>
            <dgm:chMax/>
            <dgm:chPref val="2"/>
            <dgm:bulletEnabled val="1"/>
          </dgm:varLst>
          <dgm:choose name="Name4">
            <dgm:if name="Name5" func="var" arg="dir" op="equ" val="norm">
              <dgm:alg type="tx">
                <dgm:param type="parTxLTRAlign" val="l"/>
                <dgm:param type="txAnchorVert" val="b"/>
              </dgm:alg>
            </dgm:if>
            <dgm:else name="Name6">
              <dgm:alg type="tx">
                <dgm:param type="parTxLTRAlign" val="r"/>
                <dgm:param type="txAnchorVert" val="b"/>
              </dgm:alg>
            </dgm:else>
          </dgm:choose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choose name="Name7">
        <dgm:if name="Name8" axis="ch" ptType="node" func="cnt" op="gte" val="1">
          <dgm:layoutNode name="composite">
            <dgm:alg type="composite">
              <dgm:param type="ar" val="6"/>
            </dgm:alg>
            <dgm:shape xmlns:r="http://schemas.openxmlformats.org/officeDocument/2006/relationships" r:blip="">
              <dgm:adjLst/>
            </dgm:shape>
            <dgm:choose name="Name9">
              <dgm:if name="Name10" func="var" arg="dir" op="equ" val="norm">
                <dgm:constrLst>
                  <dgm:constr type="l" for="ch" forName="chevron1" refType="w" fact="0.0301"/>
                  <dgm:constr type="t" for="ch" forName="chevron1" refType="h" fact="0"/>
                  <dgm:constr type="w" for="ch" forName="chevron1" refType="w" fact="0.2106"/>
                  <dgm:constr type="h" for="ch" forName="chevron1" refType="h"/>
                  <dgm:constr type="l" for="ch" forName="chevron2" refType="w" fact="0.1566"/>
                  <dgm:constr type="t" for="ch" forName="chevron2" refType="h" fact="0"/>
                  <dgm:constr type="w" for="ch" forName="chevron2" refType="w" fact="0.2106"/>
                  <dgm:constr type="h" for="ch" forName="chevron2" refType="h"/>
                  <dgm:constr type="l" for="ch" forName="chevron3" refType="w" fact="0.2832"/>
                  <dgm:constr type="t" for="ch" forName="chevron3" refType="h" fact="0"/>
                  <dgm:constr type="w" for="ch" forName="chevron3" refType="w" fact="0.2106"/>
                  <dgm:constr type="h" for="ch" forName="chevron3" refType="h"/>
                  <dgm:constr type="l" for="ch" forName="chevron4" refType="w" fact="0.4097"/>
                  <dgm:constr type="t" for="ch" forName="chevron4" refType="h" fact="0"/>
                  <dgm:constr type="w" for="ch" forName="chevron4" refType="w" fact="0.2106"/>
                  <dgm:constr type="h" for="ch" forName="chevron4" refType="h"/>
                  <dgm:constr type="l" for="ch" forName="chevron5" refType="w" fact="0.5363"/>
                  <dgm:constr type="t" for="ch" forName="chevron5" refType="h" fact="0"/>
                  <dgm:constr type="w" for="ch" forName="chevron5" refType="w" fact="0.2106"/>
                  <dgm:constr type="h" for="ch" forName="chevron5" refType="h"/>
                  <dgm:constr type="l" for="ch" forName="chevron6" refType="w" fact="0.6628"/>
                  <dgm:constr type="t" for="ch" forName="chevron6" refType="h" fact="0"/>
                  <dgm:constr type="w" for="ch" forName="chevron6" refType="w" fact="0.2106"/>
                  <dgm:constr type="h" for="ch" forName="chevron6" refType="h"/>
                  <dgm:constr type="l" for="ch" forName="chevron7" refType="w" fact="0.7894"/>
                  <dgm:constr type="t" for="ch" forName="chevron7" refType="h" fact="0"/>
                  <dgm:constr type="w" for="ch" forName="chevron7" refType="w" fact="0.2106"/>
                  <dgm:constr type="h" for="ch" forName="chevron7" refType="h"/>
                  <dgm:constr type="l" for="ch" forName="childtext" refType="w" fact="0.0301"/>
                  <dgm:constr type="t" for="ch" forName="childtext" refType="h" fact="0.1"/>
                  <dgm:constr type="w" for="ch" forName="childtext" refType="w" fact="0.9117"/>
                  <dgm:constr type="h" for="ch" forName="childtext" refType="h" fact="0.8"/>
                </dgm:constrLst>
              </dgm:if>
              <dgm:else name="Name11">
                <dgm:constrLst>
                  <dgm:constr type="l" for="ch" forName="chevron1" refType="w" fact="0.0301"/>
                  <dgm:constr type="t" for="ch" forName="chevron1" refType="h" fact="0"/>
                  <dgm:constr type="w" for="ch" forName="chevron1" refType="w" fact="0.2106"/>
                  <dgm:constr type="h" for="ch" forName="chevron1" refType="h"/>
                  <dgm:constr type="l" for="ch" forName="chevron2" refType="w" fact="0.1566"/>
                  <dgm:constr type="t" for="ch" forName="chevron2" refType="h" fact="0"/>
                  <dgm:constr type="w" for="ch" forName="chevron2" refType="w" fact="0.2106"/>
                  <dgm:constr type="h" for="ch" forName="chevron2" refType="h"/>
                  <dgm:constr type="l" for="ch" forName="chevron3" refType="w" fact="0.2832"/>
                  <dgm:constr type="t" for="ch" forName="chevron3" refType="h" fact="0"/>
                  <dgm:constr type="w" for="ch" forName="chevron3" refType="w" fact="0.2106"/>
                  <dgm:constr type="h" for="ch" forName="chevron3" refType="h"/>
                  <dgm:constr type="l" for="ch" forName="chevron4" refType="w" fact="0.4097"/>
                  <dgm:constr type="t" for="ch" forName="chevron4" refType="h" fact="0"/>
                  <dgm:constr type="w" for="ch" forName="chevron4" refType="w" fact="0.2106"/>
                  <dgm:constr type="h" for="ch" forName="chevron4" refType="h"/>
                  <dgm:constr type="l" for="ch" forName="chevron5" refType="w" fact="0.5363"/>
                  <dgm:constr type="t" for="ch" forName="chevron5" refType="h" fact="0"/>
                  <dgm:constr type="w" for="ch" forName="chevron5" refType="w" fact="0.2106"/>
                  <dgm:constr type="h" for="ch" forName="chevron5" refType="h"/>
                  <dgm:constr type="l" for="ch" forName="chevron6" refType="w" fact="0.6628"/>
                  <dgm:constr type="t" for="ch" forName="chevron6" refType="h" fact="0"/>
                  <dgm:constr type="w" for="ch" forName="chevron6" refType="w" fact="0.2106"/>
                  <dgm:constr type="h" for="ch" forName="chevron6" refType="h"/>
                  <dgm:constr type="l" for="ch" forName="chevron7" refType="w" fact="0.7894"/>
                  <dgm:constr type="t" for="ch" forName="chevron7" refType="h" fact="0"/>
                  <dgm:constr type="w" for="ch" forName="chevron7" refType="w" fact="0.2106"/>
                  <dgm:constr type="h" for="ch" forName="chevron7" refType="h"/>
                  <dgm:constr type="l" for="ch" forName="childtext" refType="w" fact="0.0883"/>
                  <dgm:constr type="t" for="ch" forName="childtext" refType="h" fact="0.1"/>
                  <dgm:constr type="w" for="ch" forName="childtext" refType="w" fact="0.9117"/>
                  <dgm:constr type="h" for="ch" forName="childtext" refType="h" fact="0.8"/>
                </dgm:constrLst>
              </dgm:else>
            </dgm:choose>
            <dgm:ruleLst/>
            <dgm:layoutNode name="chevron1" styleLbl="alignNode1">
              <dgm:alg type="sp"/>
              <dgm:choose name="Name12">
                <dgm:if name="Name13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14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2" styleLbl="alignNode1">
              <dgm:alg type="sp"/>
              <dgm:choose name="Name15">
                <dgm:if name="Name16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17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3" styleLbl="alignNode1">
              <dgm:alg type="sp"/>
              <dgm:choose name="Name18">
                <dgm:if name="Name19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20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4" styleLbl="alignNode1">
              <dgm:alg type="sp"/>
              <dgm:choose name="Name21">
                <dgm:if name="Name22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23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5" styleLbl="alignNode1">
              <dgm:alg type="sp"/>
              <dgm:choose name="Name24">
                <dgm:if name="Name25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26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6" styleLbl="alignNode1">
              <dgm:alg type="sp"/>
              <dgm:choose name="Name27">
                <dgm:if name="Name28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29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7" styleLbl="alignNode1">
              <dgm:alg type="sp"/>
              <dgm:choose name="Name30">
                <dgm:if name="Name31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32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ildtext" styleLbl="solidFgAcc1">
              <dgm:varLst>
                <dgm:chMax/>
                <dgm:chPref val="0"/>
                <dgm:bulletEnabled val="1"/>
              </dgm:varLst>
              <dgm:choose name="Name33">
                <dgm:if name="Name34" func="var" arg="dir" op="equ" val="norm">
                  <dgm:alg type="tx">
                    <dgm:param type="parTxLTRAlign" val="l"/>
                    <dgm:param type="txAnchorVertCh" val="t"/>
                  </dgm:alg>
                </dgm:if>
                <dgm:else name="Name35">
                  <dgm:alg type="tx">
                    <dgm:param type="parTxLTRAlign" val="r"/>
                    <dgm:param type="shpTxLTRAlignCh" val="r"/>
                    <dgm:param type="txAnchorVertCh" val="t"/>
                  </dgm:alg>
                </dgm:else>
              </dgm:choose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lMarg" refType="primFontSz" fact="0.2"/>
                <dgm:constr type="rMarg" refType="primFontSz" fact="0.2"/>
                <dgm:constr type="tMarg" refType="primFontSz" fact="0.2"/>
                <dgm:constr type="bMarg" refType="primFontSz" fact="0.2"/>
              </dgm:constrLst>
              <dgm:ruleLst>
                <dgm:rule type="primFontSz" val="5" fact="NaN" max="NaN"/>
              </dgm:ruleLst>
            </dgm:layoutNode>
          </dgm:layoutNode>
        </dgm:if>
        <dgm:else name="Name36">
          <dgm:layoutNode name="parallelogramComposite">
            <dgm:alg type="composite">
              <dgm:param type="ar" val="50"/>
            </dgm:alg>
            <dgm:shape xmlns:r="http://schemas.openxmlformats.org/officeDocument/2006/relationships" r:blip="">
              <dgm:adjLst/>
            </dgm:shape>
            <dgm:constrLst>
              <dgm:constr type="l" for="ch" forName="parallelogram1" refType="w" fact="0"/>
              <dgm:constr type="t" for="ch" forName="parallelogram1" refType="h" fact="0"/>
              <dgm:constr type="w" for="ch" forName="parallelogram1" refType="w" fact="0.12"/>
              <dgm:constr type="h" for="ch" forName="parallelogram1" refType="h"/>
              <dgm:constr type="l" for="ch" forName="parallelogram2" refType="w" fact="0.127"/>
              <dgm:constr type="t" for="ch" forName="parallelogram2" refType="h" fact="0"/>
              <dgm:constr type="w" for="ch" forName="parallelogram2" refType="w" fact="0.12"/>
              <dgm:constr type="h" for="ch" forName="parallelogram2" refType="h"/>
              <dgm:constr type="l" for="ch" forName="parallelogram3" refType="w" fact="0.254"/>
              <dgm:constr type="t" for="ch" forName="parallelogram3" refType="h" fact="0"/>
              <dgm:constr type="w" for="ch" forName="parallelogram3" refType="w" fact="0.12"/>
              <dgm:constr type="h" for="ch" forName="parallelogram3" refType="h"/>
              <dgm:constr type="l" for="ch" forName="parallelogram4" refType="w" fact="0.381"/>
              <dgm:constr type="t" for="ch" forName="parallelogram4" refType="h" fact="0"/>
              <dgm:constr type="w" for="ch" forName="parallelogram4" refType="w" fact="0.12"/>
              <dgm:constr type="h" for="ch" forName="parallelogram4" refType="h"/>
              <dgm:constr type="l" for="ch" forName="parallelogram5" refType="w" fact="0.508"/>
              <dgm:constr type="t" for="ch" forName="parallelogram5" refType="h" fact="0"/>
              <dgm:constr type="w" for="ch" forName="parallelogram5" refType="w" fact="0.12"/>
              <dgm:constr type="h" for="ch" forName="parallelogram5" refType="h"/>
              <dgm:constr type="l" for="ch" forName="parallelogram6" refType="w" fact="0.635"/>
              <dgm:constr type="t" for="ch" forName="parallelogram6" refType="h" fact="0"/>
              <dgm:constr type="w" for="ch" forName="parallelogram6" refType="w" fact="0.12"/>
              <dgm:constr type="h" for="ch" forName="parallelogram6" refType="h"/>
              <dgm:constr type="l" for="ch" forName="parallelogram7" refType="w" fact="0.762"/>
              <dgm:constr type="t" for="ch" forName="parallelogram7" refType="h" fact="0"/>
              <dgm:constr type="w" for="ch" forName="parallelogram7" refType="w" fact="0.12"/>
              <dgm:constr type="h" for="ch" forName="parallelogram7" refType="h"/>
            </dgm:constrLst>
            <dgm:ruleLst/>
            <dgm:layoutNode name="parallelogram1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2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3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4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5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6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7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</dgm:layoutNode>
        </dgm:else>
      </dgm:choos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עליונה 1"/>
          <p:cNvSpPr>
            <a:spLocks noGrp="1"/>
          </p:cNvSpPr>
          <p:nvPr>
            <p:ph type="hdr" sz="quarter"/>
          </p:nvPr>
        </p:nvSpPr>
        <p:spPr>
          <a:xfrm>
            <a:off x="3852016" y="0"/>
            <a:ext cx="2945659" cy="495348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he-IL"/>
          </a:p>
        </p:txBody>
      </p:sp>
      <p:sp>
        <p:nvSpPr>
          <p:cNvPr id="3" name="מציין מיקום של תאריך 2"/>
          <p:cNvSpPr>
            <a:spLocks noGrp="1"/>
          </p:cNvSpPr>
          <p:nvPr>
            <p:ph type="dt" idx="1"/>
          </p:nvPr>
        </p:nvSpPr>
        <p:spPr>
          <a:xfrm>
            <a:off x="1574" y="0"/>
            <a:ext cx="2945659" cy="495348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119962B8-CAAE-4F77-BB8C-9260B56AC52F}" type="datetimeFigureOut">
              <a:rPr lang="he-IL" smtClean="0"/>
              <a:t>כ"ד/טבת/תשפ"ד</a:t>
            </a:fld>
            <a:endParaRPr lang="he-IL"/>
          </a:p>
        </p:txBody>
      </p:sp>
      <p:sp>
        <p:nvSpPr>
          <p:cNvPr id="4" name="מציין מיקום של תמונת שקופית 3"/>
          <p:cNvSpPr>
            <a:spLocks noGrp="1" noRot="1" noChangeAspect="1"/>
          </p:cNvSpPr>
          <p:nvPr>
            <p:ph type="sldImg" idx="2"/>
          </p:nvPr>
        </p:nvSpPr>
        <p:spPr>
          <a:xfrm>
            <a:off x="438150" y="1233488"/>
            <a:ext cx="5921375" cy="33321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he-IL"/>
          </a:p>
        </p:txBody>
      </p:sp>
      <p:sp>
        <p:nvSpPr>
          <p:cNvPr id="5" name="מציין מיקום של הערות 4"/>
          <p:cNvSpPr>
            <a:spLocks noGrp="1"/>
          </p:cNvSpPr>
          <p:nvPr>
            <p:ph type="body" sz="quarter" idx="3"/>
          </p:nvPr>
        </p:nvSpPr>
        <p:spPr>
          <a:xfrm>
            <a:off x="679768" y="4751219"/>
            <a:ext cx="5438140" cy="3887361"/>
          </a:xfrm>
          <a:prstGeom prst="rect">
            <a:avLst/>
          </a:prstGeom>
        </p:spPr>
        <p:txBody>
          <a:bodyPr vert="horz" lIns="91440" tIns="45720" rIns="91440" bIns="45720" rtlCol="1"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4"/>
          </p:nvPr>
        </p:nvSpPr>
        <p:spPr>
          <a:xfrm>
            <a:off x="3852016" y="9377317"/>
            <a:ext cx="2945659" cy="495347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5"/>
          </p:nvPr>
        </p:nvSpPr>
        <p:spPr>
          <a:xfrm>
            <a:off x="1574" y="9377317"/>
            <a:ext cx="2945659" cy="495347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333D7F82-4CF1-46ED-B51E-E389E6030BAB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1099407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C4A92875-EF55-924C-A230-8ADE2171873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כותרת משנה 2">
            <a:extLst>
              <a:ext uri="{FF2B5EF4-FFF2-40B4-BE49-F238E27FC236}">
                <a16:creationId xmlns:a16="http://schemas.microsoft.com/office/drawing/2014/main" id="{2A12B900-E027-2A98-F1DC-DF70261DA11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e-IL"/>
              <a:t>לחץ כדי לערוך סגנון כותרת משנה של תבנית בסיס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2260E8D6-0039-BE44-3BBB-8EF0F99726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62FD98-B4E7-4F09-ABC4-E68F2BF7C135}" type="datetime8">
              <a:rPr lang="he-IL" smtClean="0"/>
              <a:t>05 ינואר 24</a:t>
            </a:fld>
            <a:endParaRPr lang="he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BA0CCE99-A646-2654-F018-AEC1E2C253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69686D34-CC40-7878-3B8F-D7755A5728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D74C7B-3CD2-4568-B085-18174C517405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6454472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DE646216-1216-7A0A-D33D-C648E3F4DC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83912295-AEB4-5711-0347-3B12739D8EF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FFD38413-04DD-8CF4-53D2-44D7327A79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9391F0-3CEC-43F2-B2F5-040D7CE80DEA}" type="datetime8">
              <a:rPr lang="he-IL" smtClean="0"/>
              <a:t>05 ינואר 24</a:t>
            </a:fld>
            <a:endParaRPr lang="he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F7F1BCD1-2403-5130-B993-3A55369C97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EFCFF28C-1671-9B1E-BDBF-5A85CEA48D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D74C7B-3CD2-4568-B085-18174C517405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7880588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כותרת מקטע עליונ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918FE92A-2B79-E2CD-DC15-8AE4EF429A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טקסט 2">
            <a:extLst>
              <a:ext uri="{FF2B5EF4-FFF2-40B4-BE49-F238E27FC236}">
                <a16:creationId xmlns:a16="http://schemas.microsoft.com/office/drawing/2014/main" id="{F5CE4BEA-84EC-E21A-51E5-1F7EA2BFFBB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05CED522-9916-CA49-0AB6-CF8DBD27F0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44D265-6FA3-45FF-9329-9FB4CE000E2E}" type="datetime8">
              <a:rPr lang="he-IL" smtClean="0"/>
              <a:t>05 ינואר 24</a:t>
            </a:fld>
            <a:endParaRPr lang="he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78768C06-D370-150C-1CB3-0676107284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D1870C37-0000-6DC1-AC43-61D5FA2F30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D74C7B-3CD2-4568-B085-18174C517405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3875800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שני תכני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FA4A005F-B1E9-947C-A627-052E22C18D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983BC84D-EC14-BAEA-9DF7-736F71C82DC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תוכן 3">
            <a:extLst>
              <a:ext uri="{FF2B5EF4-FFF2-40B4-BE49-F238E27FC236}">
                <a16:creationId xmlns:a16="http://schemas.microsoft.com/office/drawing/2014/main" id="{F8001FC1-443F-884B-DC3A-DFF3EE87204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5" name="מציין מיקום של תאריך 4">
            <a:extLst>
              <a:ext uri="{FF2B5EF4-FFF2-40B4-BE49-F238E27FC236}">
                <a16:creationId xmlns:a16="http://schemas.microsoft.com/office/drawing/2014/main" id="{429569AE-2987-5260-0F88-57E1238AFA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EC5660-BE50-45FD-BA30-C6568DA0A1B4}" type="datetime8">
              <a:rPr lang="he-IL" smtClean="0"/>
              <a:t>05 ינואר 24</a:t>
            </a:fld>
            <a:endParaRPr lang="he-IL"/>
          </a:p>
        </p:txBody>
      </p:sp>
      <p:sp>
        <p:nvSpPr>
          <p:cNvPr id="6" name="מציין מיקום של כותרת תחתונה 5">
            <a:extLst>
              <a:ext uri="{FF2B5EF4-FFF2-40B4-BE49-F238E27FC236}">
                <a16:creationId xmlns:a16="http://schemas.microsoft.com/office/drawing/2014/main" id="{D518E0D9-FFA5-7450-2488-FFB854EE0F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>
            <a:extLst>
              <a:ext uri="{FF2B5EF4-FFF2-40B4-BE49-F238E27FC236}">
                <a16:creationId xmlns:a16="http://schemas.microsoft.com/office/drawing/2014/main" id="{12B56007-01CA-5659-5BE9-1FD1ACDF66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D74C7B-3CD2-4568-B085-18174C517405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1192796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השווא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99AEBB45-EC01-61F4-4B1D-BABA0998DC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טקסט 2">
            <a:extLst>
              <a:ext uri="{FF2B5EF4-FFF2-40B4-BE49-F238E27FC236}">
                <a16:creationId xmlns:a16="http://schemas.microsoft.com/office/drawing/2014/main" id="{C661B4C7-64DA-9FB3-82D5-2EF19374F2F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מציין מיקום תוכן 3">
            <a:extLst>
              <a:ext uri="{FF2B5EF4-FFF2-40B4-BE49-F238E27FC236}">
                <a16:creationId xmlns:a16="http://schemas.microsoft.com/office/drawing/2014/main" id="{0032FDF0-846A-5ADB-0689-3D8B8450F42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5" name="מציין מיקום טקסט 4">
            <a:extLst>
              <a:ext uri="{FF2B5EF4-FFF2-40B4-BE49-F238E27FC236}">
                <a16:creationId xmlns:a16="http://schemas.microsoft.com/office/drawing/2014/main" id="{58BD0721-1C9F-4872-8F7F-0E66E3301F7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6" name="מציין מיקום תוכן 5">
            <a:extLst>
              <a:ext uri="{FF2B5EF4-FFF2-40B4-BE49-F238E27FC236}">
                <a16:creationId xmlns:a16="http://schemas.microsoft.com/office/drawing/2014/main" id="{901641EF-68A9-2092-A567-7248F204A60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7" name="מציין מיקום של תאריך 6">
            <a:extLst>
              <a:ext uri="{FF2B5EF4-FFF2-40B4-BE49-F238E27FC236}">
                <a16:creationId xmlns:a16="http://schemas.microsoft.com/office/drawing/2014/main" id="{1475ED35-D084-623B-2796-9960EFCC51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E3E562-2945-44F9-957A-8CC7453CB475}" type="datetime8">
              <a:rPr lang="he-IL" smtClean="0"/>
              <a:t>05 ינואר 24</a:t>
            </a:fld>
            <a:endParaRPr lang="he-IL"/>
          </a:p>
        </p:txBody>
      </p:sp>
      <p:sp>
        <p:nvSpPr>
          <p:cNvPr id="8" name="מציין מיקום של כותרת תחתונה 7">
            <a:extLst>
              <a:ext uri="{FF2B5EF4-FFF2-40B4-BE49-F238E27FC236}">
                <a16:creationId xmlns:a16="http://schemas.microsoft.com/office/drawing/2014/main" id="{3C6DD157-E854-5B23-434F-19136B4A34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9" name="מציין מיקום של מספר שקופית 8">
            <a:extLst>
              <a:ext uri="{FF2B5EF4-FFF2-40B4-BE49-F238E27FC236}">
                <a16:creationId xmlns:a16="http://schemas.microsoft.com/office/drawing/2014/main" id="{5722A66F-08A8-278F-4D87-1EB8750666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D74C7B-3CD2-4568-B085-18174C517405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533645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7068CFB4-5EFA-F79A-3DBE-495B038D3B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של תאריך 2">
            <a:extLst>
              <a:ext uri="{FF2B5EF4-FFF2-40B4-BE49-F238E27FC236}">
                <a16:creationId xmlns:a16="http://schemas.microsoft.com/office/drawing/2014/main" id="{E3FE116C-E7A8-6FDC-ED66-D92EF66B4C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3B64E9-23A8-41A7-90C8-F18AE66A74EA}" type="datetime8">
              <a:rPr lang="he-IL" smtClean="0"/>
              <a:t>05 ינואר 24</a:t>
            </a:fld>
            <a:endParaRPr lang="he-IL"/>
          </a:p>
        </p:txBody>
      </p:sp>
      <p:sp>
        <p:nvSpPr>
          <p:cNvPr id="4" name="מציין מיקום של כותרת תחתונה 3">
            <a:extLst>
              <a:ext uri="{FF2B5EF4-FFF2-40B4-BE49-F238E27FC236}">
                <a16:creationId xmlns:a16="http://schemas.microsoft.com/office/drawing/2014/main" id="{145E64B2-5DE0-A24E-CB5C-BD9CF49479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5" name="מציין מיקום של מספר שקופית 4">
            <a:extLst>
              <a:ext uri="{FF2B5EF4-FFF2-40B4-BE49-F238E27FC236}">
                <a16:creationId xmlns:a16="http://schemas.microsoft.com/office/drawing/2014/main" id="{A12865B0-F0D4-C777-217E-C6AA0D5462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D74C7B-3CD2-4568-B085-18174C517405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4853509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אריך 1">
            <a:extLst>
              <a:ext uri="{FF2B5EF4-FFF2-40B4-BE49-F238E27FC236}">
                <a16:creationId xmlns:a16="http://schemas.microsoft.com/office/drawing/2014/main" id="{D0346565-B3BB-9B3D-5607-E005FC9EAE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7629F6-6869-44B4-8E33-376AC883694E}" type="datetime8">
              <a:rPr lang="he-IL" smtClean="0"/>
              <a:t>05 ינואר 24</a:t>
            </a:fld>
            <a:endParaRPr lang="he-IL"/>
          </a:p>
        </p:txBody>
      </p:sp>
      <p:sp>
        <p:nvSpPr>
          <p:cNvPr id="3" name="מציין מיקום של כותרת תחתונה 2">
            <a:extLst>
              <a:ext uri="{FF2B5EF4-FFF2-40B4-BE49-F238E27FC236}">
                <a16:creationId xmlns:a16="http://schemas.microsoft.com/office/drawing/2014/main" id="{4F2374FB-E687-4358-A82C-E34CBE67A2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183CD975-937D-408B-0FA7-23884CE710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D74C7B-3CD2-4568-B085-18174C517405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5735938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תוכן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8B98BF9C-6851-689C-2EA4-D0362D2230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43EBC8F5-6314-ECC3-3FA7-B50783F83E9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טקסט 3">
            <a:extLst>
              <a:ext uri="{FF2B5EF4-FFF2-40B4-BE49-F238E27FC236}">
                <a16:creationId xmlns:a16="http://schemas.microsoft.com/office/drawing/2014/main" id="{E3389813-054E-EDF9-81FC-50FB3FB0927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5" name="מציין מיקום של תאריך 4">
            <a:extLst>
              <a:ext uri="{FF2B5EF4-FFF2-40B4-BE49-F238E27FC236}">
                <a16:creationId xmlns:a16="http://schemas.microsoft.com/office/drawing/2014/main" id="{369D5D1D-4964-0B85-DD97-B41740E5EB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586953-D85C-4827-B41F-4124B549DFDD}" type="datetime8">
              <a:rPr lang="he-IL" smtClean="0"/>
              <a:t>05 ינואר 24</a:t>
            </a:fld>
            <a:endParaRPr lang="he-IL"/>
          </a:p>
        </p:txBody>
      </p:sp>
      <p:sp>
        <p:nvSpPr>
          <p:cNvPr id="6" name="מציין מיקום של כותרת תחתונה 5">
            <a:extLst>
              <a:ext uri="{FF2B5EF4-FFF2-40B4-BE49-F238E27FC236}">
                <a16:creationId xmlns:a16="http://schemas.microsoft.com/office/drawing/2014/main" id="{43D475A3-783F-B326-9F5D-1FD735E9E9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>
            <a:extLst>
              <a:ext uri="{FF2B5EF4-FFF2-40B4-BE49-F238E27FC236}">
                <a16:creationId xmlns:a16="http://schemas.microsoft.com/office/drawing/2014/main" id="{0B92CD6B-C1F7-8B14-EC3E-87302C20D5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D74C7B-3CD2-4568-B085-18174C517405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5979629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תמונה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256E3819-D59C-D0E4-4AAA-0F33EBFF83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של תמונה 2">
            <a:extLst>
              <a:ext uri="{FF2B5EF4-FFF2-40B4-BE49-F238E27FC236}">
                <a16:creationId xmlns:a16="http://schemas.microsoft.com/office/drawing/2014/main" id="{5ACABED9-7791-E8D7-9272-1A8BA15A4EE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e-IL"/>
          </a:p>
        </p:txBody>
      </p:sp>
      <p:sp>
        <p:nvSpPr>
          <p:cNvPr id="4" name="מציין מיקום טקסט 3">
            <a:extLst>
              <a:ext uri="{FF2B5EF4-FFF2-40B4-BE49-F238E27FC236}">
                <a16:creationId xmlns:a16="http://schemas.microsoft.com/office/drawing/2014/main" id="{1A57C05F-8E44-10FF-0373-C0BE3E15122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5" name="מציין מיקום של תאריך 4">
            <a:extLst>
              <a:ext uri="{FF2B5EF4-FFF2-40B4-BE49-F238E27FC236}">
                <a16:creationId xmlns:a16="http://schemas.microsoft.com/office/drawing/2014/main" id="{FD93BEB8-9436-B22B-1BC7-6D619E47DD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37E91D-E5A5-4F60-B0E9-4F8C751AE766}" type="datetime8">
              <a:rPr lang="he-IL" smtClean="0"/>
              <a:t>05 ינואר 24</a:t>
            </a:fld>
            <a:endParaRPr lang="he-IL"/>
          </a:p>
        </p:txBody>
      </p:sp>
      <p:sp>
        <p:nvSpPr>
          <p:cNvPr id="6" name="מציין מיקום של כותרת תחתונה 5">
            <a:extLst>
              <a:ext uri="{FF2B5EF4-FFF2-40B4-BE49-F238E27FC236}">
                <a16:creationId xmlns:a16="http://schemas.microsoft.com/office/drawing/2014/main" id="{AE7BF1BD-3847-7BD9-BA6D-86D18DC77E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>
            <a:extLst>
              <a:ext uri="{FF2B5EF4-FFF2-40B4-BE49-F238E27FC236}">
                <a16:creationId xmlns:a16="http://schemas.microsoft.com/office/drawing/2014/main" id="{3C583DE7-8389-241D-D9AA-F871BB4F71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D74C7B-3CD2-4568-B085-18174C517405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41162083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כותרת וטקסט אנכ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10849BE4-339B-8654-11BB-94A11801E5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של טקסט אנכי 2">
            <a:extLst>
              <a:ext uri="{FF2B5EF4-FFF2-40B4-BE49-F238E27FC236}">
                <a16:creationId xmlns:a16="http://schemas.microsoft.com/office/drawing/2014/main" id="{C29229D5-E152-81DD-9979-D81BCC073FB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F5790ACC-7640-3C7A-683F-060524920B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D9FF4E-96D3-484C-AB4D-CB1795B1C2B2}" type="datetime8">
              <a:rPr lang="he-IL" smtClean="0"/>
              <a:t>05 ינואר 24</a:t>
            </a:fld>
            <a:endParaRPr lang="he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17DDFCC9-3460-453A-C10F-6DD5481482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9BE4BAD1-1E4E-6CC3-3294-F7DDBAEB5C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D74C7B-3CD2-4568-B085-18174C517405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6918009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כותרת אנכית ו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אנכית 1">
            <a:extLst>
              <a:ext uri="{FF2B5EF4-FFF2-40B4-BE49-F238E27FC236}">
                <a16:creationId xmlns:a16="http://schemas.microsoft.com/office/drawing/2014/main" id="{35371E3E-7B91-386C-C5BB-7416984CA44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של טקסט אנכי 2">
            <a:extLst>
              <a:ext uri="{FF2B5EF4-FFF2-40B4-BE49-F238E27FC236}">
                <a16:creationId xmlns:a16="http://schemas.microsoft.com/office/drawing/2014/main" id="{2CD8A95F-EC5E-15EB-B72D-ED430BFF594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10DA648B-61C6-F4FD-1902-5E491F95CB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88E910-1F67-45D8-9455-EE3AB9D2D219}" type="datetime8">
              <a:rPr lang="he-IL" smtClean="0"/>
              <a:t>05 ינואר 24</a:t>
            </a:fld>
            <a:endParaRPr lang="he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FD4463CE-AEC8-BED6-4308-7A3252769B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6149F9FA-8DCC-ABD6-952F-C8250643EB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D74C7B-3CD2-4568-B085-18174C517405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9029567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1">
            <a:extLst>
              <a:ext uri="{FF2B5EF4-FFF2-40B4-BE49-F238E27FC236}">
                <a16:creationId xmlns:a16="http://schemas.microsoft.com/office/drawing/2014/main" id="{89F6374B-B85F-FED4-FD1F-7D65297747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טקסט 2">
            <a:extLst>
              <a:ext uri="{FF2B5EF4-FFF2-40B4-BE49-F238E27FC236}">
                <a16:creationId xmlns:a16="http://schemas.microsoft.com/office/drawing/2014/main" id="{0420E6AC-966F-4344-88F3-4A44D20428E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2608D683-405D-9EDE-94ED-E43A1F497F7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E913AD-9159-49BF-908E-CD4102F9EF02}" type="datetime8">
              <a:rPr lang="he-IL" smtClean="0"/>
              <a:t>05 ינואר 24</a:t>
            </a:fld>
            <a:endParaRPr lang="he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156D62D5-11E2-0EE2-0C61-A25D07E247B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e-IL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2554CA80-356D-E107-5F52-962527056FE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D74C7B-3CD2-4568-B085-18174C517405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3687924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r" defTabSz="914400" rtl="1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r" defTabSz="914400" rtl="1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e-IL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lookatisrael.com/hof-dor/" TargetMode="External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9.xml"/><Relationship Id="rId2" Type="http://schemas.openxmlformats.org/officeDocument/2006/relationships/diagramData" Target="../diagrams/data9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9.xml"/><Relationship Id="rId5" Type="http://schemas.openxmlformats.org/officeDocument/2006/relationships/diagramColors" Target="../diagrams/colors9.xml"/><Relationship Id="rId4" Type="http://schemas.openxmlformats.org/officeDocument/2006/relationships/diagramQuickStyle" Target="../diagrams/quickStyle9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0.xml"/><Relationship Id="rId2" Type="http://schemas.openxmlformats.org/officeDocument/2006/relationships/diagramData" Target="../diagrams/data10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0.xml"/><Relationship Id="rId5" Type="http://schemas.openxmlformats.org/officeDocument/2006/relationships/diagramColors" Target="../diagrams/colors10.xml"/><Relationship Id="rId4" Type="http://schemas.openxmlformats.org/officeDocument/2006/relationships/diagramQuickStyle" Target="../diagrams/quickStyle10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1.xml"/><Relationship Id="rId2" Type="http://schemas.openxmlformats.org/officeDocument/2006/relationships/diagramData" Target="../diagrams/data1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1.xml"/><Relationship Id="rId5" Type="http://schemas.openxmlformats.org/officeDocument/2006/relationships/diagramColors" Target="../diagrams/colors11.xml"/><Relationship Id="rId4" Type="http://schemas.openxmlformats.org/officeDocument/2006/relationships/diagramQuickStyle" Target="../diagrams/quickStyle1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2.xml"/><Relationship Id="rId2" Type="http://schemas.openxmlformats.org/officeDocument/2006/relationships/diagramData" Target="../diagrams/data1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2.xml"/><Relationship Id="rId5" Type="http://schemas.openxmlformats.org/officeDocument/2006/relationships/diagramColors" Target="../diagrams/colors12.xml"/><Relationship Id="rId4" Type="http://schemas.openxmlformats.org/officeDocument/2006/relationships/diagramQuickStyle" Target="../diagrams/quickStyle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50000"/>
            <a:lum/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7E5D2D9C-39C3-F130-4DB4-D3858128D7A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1377646"/>
          </a:xfrm>
        </p:spPr>
        <p:txBody>
          <a:bodyPr/>
          <a:lstStyle/>
          <a:p>
            <a:r>
              <a:rPr lang="he-IL" dirty="0"/>
              <a:t>מה תפקיד התורה והמצוות</a:t>
            </a:r>
          </a:p>
        </p:txBody>
      </p:sp>
      <p:sp>
        <p:nvSpPr>
          <p:cNvPr id="3" name="כותרת משנה 2">
            <a:extLst>
              <a:ext uri="{FF2B5EF4-FFF2-40B4-BE49-F238E27FC236}">
                <a16:creationId xmlns:a16="http://schemas.microsoft.com/office/drawing/2014/main" id="{1B1D99D5-E25A-7BA8-7947-C8CE04345D9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2500009"/>
            <a:ext cx="9144000" cy="2757791"/>
          </a:xfrm>
        </p:spPr>
        <p:txBody>
          <a:bodyPr>
            <a:normAutofit/>
          </a:bodyPr>
          <a:lstStyle/>
          <a:p>
            <a:r>
              <a:rPr lang="he-IL" dirty="0"/>
              <a:t>לקיים אותם</a:t>
            </a:r>
          </a:p>
          <a:p>
            <a:r>
              <a:rPr lang="he-IL" dirty="0"/>
              <a:t>לאהוב את הבורא</a:t>
            </a:r>
          </a:p>
          <a:p>
            <a:r>
              <a:rPr lang="he-IL" dirty="0"/>
              <a:t>להיות אדם טוב</a:t>
            </a:r>
          </a:p>
          <a:p>
            <a:r>
              <a:rPr lang="he-IL" dirty="0"/>
              <a:t>להתענג ולהנות</a:t>
            </a:r>
          </a:p>
          <a:p>
            <a:r>
              <a:rPr lang="he-IL" dirty="0"/>
              <a:t>דבקות בהשם</a:t>
            </a:r>
          </a:p>
          <a:p>
            <a:r>
              <a:rPr lang="he-IL" dirty="0"/>
              <a:t>כמה תשובות נכונות</a:t>
            </a:r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15CD917E-8B0A-2B43-C203-E01615C0C2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D74C7B-3CD2-4568-B085-18174C517405}" type="slidenum">
              <a:rPr lang="he-IL" smtClean="0"/>
              <a:t>1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1256340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1C398E52-E9E6-07A1-6085-CE925D43986C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accent6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he-IL" b="1" dirty="0"/>
              <a:t>מה חובתו בעולמו ולמה צריך שישים מבטו ומגמתו בכל אשר הוא עמל כל ימי חייו </a:t>
            </a:r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8758E540-85CA-EEC5-154B-9A7A7C806CF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algn="ctr"/>
            <a:r>
              <a:rPr lang="he-IL" sz="4000" dirty="0">
                <a:effectLst/>
                <a:ea typeface="Calibri" panose="020F0502020204030204" pitchFamily="34" charset="0"/>
                <a:cs typeface="Aharoni" panose="02010803020104030203" pitchFamily="2" charset="-79"/>
              </a:rPr>
              <a:t>והנה מה </a:t>
            </a:r>
            <a:r>
              <a:rPr lang="he-IL" sz="4000" dirty="0" err="1">
                <a:effectLst/>
                <a:ea typeface="Calibri" panose="020F0502020204030204" pitchFamily="34" charset="0"/>
                <a:cs typeface="Aharoni" panose="02010803020104030203" pitchFamily="2" charset="-79"/>
              </a:rPr>
              <a:t>שהורונו</a:t>
            </a:r>
            <a:r>
              <a:rPr lang="he-IL" sz="4000" dirty="0">
                <a:effectLst/>
                <a:ea typeface="Calibri" panose="020F0502020204030204" pitchFamily="34" charset="0"/>
                <a:cs typeface="Aharoni" panose="02010803020104030203" pitchFamily="2" charset="-79"/>
              </a:rPr>
              <a:t> חכמינו </a:t>
            </a:r>
            <a:r>
              <a:rPr lang="he-IL" sz="4000" dirty="0" err="1">
                <a:effectLst/>
                <a:ea typeface="Calibri" panose="020F0502020204030204" pitchFamily="34" charset="0"/>
                <a:cs typeface="Aharoni" panose="02010803020104030203" pitchFamily="2" charset="-79"/>
              </a:rPr>
              <a:t>זכרונם</a:t>
            </a:r>
            <a:r>
              <a:rPr lang="he-IL" sz="4000" dirty="0">
                <a:effectLst/>
                <a:ea typeface="Calibri" panose="020F0502020204030204" pitchFamily="34" charset="0"/>
                <a:cs typeface="Aharoni" panose="02010803020104030203" pitchFamily="2" charset="-79"/>
              </a:rPr>
              <a:t> לברכה הוא, </a:t>
            </a:r>
          </a:p>
          <a:p>
            <a:pPr algn="ctr"/>
            <a:r>
              <a:rPr lang="he-IL" sz="4000" dirty="0">
                <a:solidFill>
                  <a:schemeClr val="accent1">
                    <a:lumMod val="75000"/>
                  </a:schemeClr>
                </a:solidFill>
                <a:effectLst/>
                <a:ea typeface="Calibri" panose="020F0502020204030204" pitchFamily="34" charset="0"/>
                <a:cs typeface="Aharoni" panose="02010803020104030203" pitchFamily="2" charset="-79"/>
              </a:rPr>
              <a:t>שהאדם לא נברא </a:t>
            </a:r>
            <a:r>
              <a:rPr lang="he-IL" sz="4000" b="1" dirty="0">
                <a:solidFill>
                  <a:schemeClr val="accent1">
                    <a:lumMod val="75000"/>
                  </a:schemeClr>
                </a:solidFill>
                <a:effectLst/>
                <a:ea typeface="Calibri" panose="020F0502020204030204" pitchFamily="34" charset="0"/>
                <a:cs typeface="Aharoni" panose="02010803020104030203" pitchFamily="2" charset="-79"/>
              </a:rPr>
              <a:t>אלא להתענג </a:t>
            </a:r>
            <a:r>
              <a:rPr lang="he-IL" sz="4000" b="1" dirty="0">
                <a:effectLst/>
                <a:ea typeface="Calibri" panose="020F0502020204030204" pitchFamily="34" charset="0"/>
                <a:cs typeface="Aharoni" panose="02010803020104030203" pitchFamily="2" charset="-79"/>
              </a:rPr>
              <a:t>על ה'</a:t>
            </a:r>
            <a:r>
              <a:rPr lang="he-IL" sz="4000" dirty="0">
                <a:effectLst/>
                <a:ea typeface="Calibri" panose="020F0502020204030204" pitchFamily="34" charset="0"/>
                <a:cs typeface="Aharoni" panose="02010803020104030203" pitchFamily="2" charset="-79"/>
              </a:rPr>
              <a:t> ולהנות מזיו שכינתו </a:t>
            </a:r>
          </a:p>
          <a:p>
            <a:pPr algn="ctr"/>
            <a:r>
              <a:rPr lang="he-IL" sz="4000" dirty="0">
                <a:effectLst/>
                <a:ea typeface="Calibri" panose="020F0502020204030204" pitchFamily="34" charset="0"/>
                <a:cs typeface="Aharoni" panose="02010803020104030203" pitchFamily="2" charset="-79"/>
              </a:rPr>
              <a:t>שזהו התענוג האמיתי והעידון הגדול מכל העידונים שיכולים </a:t>
            </a:r>
            <a:r>
              <a:rPr lang="he-IL" sz="4000" dirty="0" err="1">
                <a:effectLst/>
                <a:ea typeface="Calibri" panose="020F0502020204030204" pitchFamily="34" charset="0"/>
                <a:cs typeface="Aharoni" panose="02010803020104030203" pitchFamily="2" charset="-79"/>
              </a:rPr>
              <a:t>להמצא</a:t>
            </a:r>
            <a:r>
              <a:rPr lang="he-IL" sz="4000" dirty="0">
                <a:effectLst/>
                <a:ea typeface="Calibri" panose="020F0502020204030204" pitchFamily="34" charset="0"/>
                <a:cs typeface="Aharoni" panose="02010803020104030203" pitchFamily="2" charset="-79"/>
              </a:rPr>
              <a:t>. </a:t>
            </a:r>
          </a:p>
          <a:p>
            <a:pPr algn="ctr"/>
            <a:r>
              <a:rPr lang="he-IL" sz="4000" dirty="0">
                <a:solidFill>
                  <a:schemeClr val="accent4">
                    <a:lumMod val="50000"/>
                  </a:schemeClr>
                </a:solidFill>
                <a:ea typeface="Calibri" panose="020F0502020204030204" pitchFamily="34" charset="0"/>
                <a:cs typeface="Aharoni" panose="02010803020104030203" pitchFamily="2" charset="-79"/>
              </a:rPr>
              <a:t>מסילת ישרים - פתיחה</a:t>
            </a:r>
            <a:endParaRPr lang="he-IL" sz="5400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B0444F6C-108B-ABEB-33AC-E25C9559CD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D74C7B-3CD2-4568-B085-18174C517405}" type="slidenum">
              <a:rPr lang="he-IL" smtClean="0"/>
              <a:t>2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4589875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40000"/>
            <a:lumOff val="60000"/>
            <a:alpha val="78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C6361E0E-3A8E-EF29-5D9A-07EA94DF57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e-IL" dirty="0"/>
              <a:t>כתוב מהר ובלי לחשוב את  3 המילים או המחשבות הראשונות שעולות לך בראש בעקבות המילים:</a:t>
            </a:r>
            <a:br>
              <a:rPr lang="he-IL" dirty="0"/>
            </a:br>
            <a:r>
              <a:rPr lang="he-IL" dirty="0"/>
              <a:t>"תענוג והנאה"</a:t>
            </a:r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3693BCD9-FBF3-7EED-C43F-FDC99463979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e-IL" dirty="0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2230BBF1-C437-6EC9-6124-256D49730F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D74C7B-3CD2-4568-B085-18174C517405}" type="slidenum">
              <a:rPr lang="he-IL" smtClean="0"/>
              <a:t>3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67696293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00FF">
            <a:alpha val="5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C6361E0E-3A8E-EF29-5D9A-07EA94DF57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e-IL" dirty="0"/>
              <a:t>חשבו היכן אתם מרגישים הנאה רגשית:</a:t>
            </a:r>
            <a:br>
              <a:rPr lang="he-IL" dirty="0"/>
            </a:br>
            <a:endParaRPr lang="he-IL" dirty="0"/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3693BCD9-FBF3-7EED-C43F-FDC99463979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e-IL" dirty="0"/>
              <a:t>כבוד – הערכה.</a:t>
            </a:r>
          </a:p>
          <a:p>
            <a:r>
              <a:rPr lang="he-IL" dirty="0"/>
              <a:t>אהבה – אהוב. </a:t>
            </a:r>
          </a:p>
          <a:p>
            <a:r>
              <a:rPr lang="he-IL" dirty="0"/>
              <a:t>ילדים זה אושר - משמעות.</a:t>
            </a:r>
          </a:p>
          <a:p>
            <a:r>
              <a:rPr lang="he-IL" dirty="0"/>
              <a:t>הכנת עוגה – להביע את עצמי. </a:t>
            </a:r>
          </a:p>
          <a:p>
            <a:r>
              <a:rPr lang="he-IL" dirty="0"/>
              <a:t>הכנת עוגה – הצלחה, משפחה.</a:t>
            </a:r>
          </a:p>
          <a:p>
            <a:r>
              <a:rPr lang="he-IL" dirty="0"/>
              <a:t>הכנת דבר תורה  </a:t>
            </a:r>
          </a:p>
          <a:p>
            <a:r>
              <a:rPr lang="he-IL" dirty="0"/>
              <a:t>מוזיקה מרגשת – אברהם פריד. </a:t>
            </a:r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2230BBF1-C437-6EC9-6124-256D49730F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D74C7B-3CD2-4568-B085-18174C517405}" type="slidenum">
              <a:rPr lang="he-IL" smtClean="0"/>
              <a:t>4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21536564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458A782F-4B7D-E0C8-1EE4-343BA349EE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he-IL" dirty="0"/>
              <a:t>מקורות - להתענג</a:t>
            </a:r>
          </a:p>
        </p:txBody>
      </p:sp>
      <p:graphicFrame>
        <p:nvGraphicFramePr>
          <p:cNvPr id="4" name="מציין מיקום תוכן 3">
            <a:extLst>
              <a:ext uri="{FF2B5EF4-FFF2-40B4-BE49-F238E27FC236}">
                <a16:creationId xmlns:a16="http://schemas.microsoft.com/office/drawing/2014/main" id="{8C73776C-28C8-95EF-59E9-77E61C526E8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62188233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מציין מיקום של מספר שקופית 2">
            <a:extLst>
              <a:ext uri="{FF2B5EF4-FFF2-40B4-BE49-F238E27FC236}">
                <a16:creationId xmlns:a16="http://schemas.microsoft.com/office/drawing/2014/main" id="{F66ED82C-00C6-6654-2330-4555669ED1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D74C7B-3CD2-4568-B085-18174C517405}" type="slidenum">
              <a:rPr lang="he-IL" smtClean="0"/>
              <a:t>5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84960058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61D6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BBC59515-8707-4897-9EFC-169085AB69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he-IL" dirty="0"/>
              <a:t>האם יהדות זה לסבול כאן בשביל להנות שם?</a:t>
            </a:r>
          </a:p>
        </p:txBody>
      </p:sp>
      <p:graphicFrame>
        <p:nvGraphicFramePr>
          <p:cNvPr id="4" name="מציין מיקום תוכן 3">
            <a:extLst>
              <a:ext uri="{FF2B5EF4-FFF2-40B4-BE49-F238E27FC236}">
                <a16:creationId xmlns:a16="http://schemas.microsoft.com/office/drawing/2014/main" id="{AA4C9A1D-292A-5D9F-0C85-A52ACC2CE5F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43257026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מציין מיקום של מספר שקופית 2">
            <a:extLst>
              <a:ext uri="{FF2B5EF4-FFF2-40B4-BE49-F238E27FC236}">
                <a16:creationId xmlns:a16="http://schemas.microsoft.com/office/drawing/2014/main" id="{D0844E4F-5562-8690-32FC-F08B079C93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D74C7B-3CD2-4568-B085-18174C517405}" type="slidenum">
              <a:rPr lang="he-IL" smtClean="0"/>
              <a:t>6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30757445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94CCC295-AD9B-0E50-9325-701FE75B49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/>
              <a:t>המצוות הם בשביל:</a:t>
            </a:r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E034A6A7-B9B1-42A3-FDBF-C7ED3E4ACD7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he-IL" dirty="0"/>
              <a:t>היום לעשותם ומחר לקבל שכרם</a:t>
            </a:r>
          </a:p>
          <a:p>
            <a:r>
              <a:rPr lang="he-IL" dirty="0"/>
              <a:t>לסבול כאן כדי להנות שם. </a:t>
            </a:r>
          </a:p>
          <a:p>
            <a:r>
              <a:rPr lang="he-IL" dirty="0"/>
              <a:t>לזכות לעולם הבא</a:t>
            </a:r>
          </a:p>
          <a:p>
            <a:r>
              <a:rPr lang="he-IL" dirty="0"/>
              <a:t>להנות כאן ולהנות גם שם.</a:t>
            </a:r>
          </a:p>
          <a:p>
            <a:r>
              <a:rPr lang="he-IL" dirty="0"/>
              <a:t>לטוב לנו כל הימים. </a:t>
            </a:r>
          </a:p>
          <a:p>
            <a:r>
              <a:rPr lang="he-IL" dirty="0"/>
              <a:t>הקו הכללי של עבודת השם צריך להיות לא בגישה של:</a:t>
            </a:r>
          </a:p>
          <a:p>
            <a:r>
              <a:rPr lang="he-IL" dirty="0"/>
              <a:t> "אני </a:t>
            </a:r>
            <a:r>
              <a:rPr lang="he-IL" b="1" dirty="0"/>
              <a:t>צריך</a:t>
            </a:r>
            <a:r>
              <a:rPr lang="he-IL" dirty="0"/>
              <a:t> </a:t>
            </a:r>
            <a:r>
              <a:rPr lang="he-IL" b="1" dirty="0"/>
              <a:t>לתת לו </a:t>
            </a:r>
            <a:r>
              <a:rPr lang="he-IL" dirty="0"/>
              <a:t>מה שהוא רוצה", אלא </a:t>
            </a:r>
          </a:p>
          <a:p>
            <a:r>
              <a:rPr lang="he-IL" dirty="0"/>
              <a:t>"</a:t>
            </a:r>
            <a:r>
              <a:rPr lang="he-IL" b="1" dirty="0"/>
              <a:t>אני רוצה לחיות </a:t>
            </a:r>
            <a:r>
              <a:rPr lang="he-IL" dirty="0"/>
              <a:t>כמו שהוא אומר". </a:t>
            </a:r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0C59B79A-4723-E2C1-C4BF-DD7F6E07BE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D74C7B-3CD2-4568-B085-18174C517405}" type="slidenum">
              <a:rPr lang="he-IL" smtClean="0"/>
              <a:t>7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46900423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E55844D3-B4E2-1BB8-DD70-D336F124DF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/>
              <a:t>מה למעשה?</a:t>
            </a:r>
          </a:p>
        </p:txBody>
      </p:sp>
      <p:graphicFrame>
        <p:nvGraphicFramePr>
          <p:cNvPr id="6" name="מציין מיקום תוכן 5">
            <a:extLst>
              <a:ext uri="{FF2B5EF4-FFF2-40B4-BE49-F238E27FC236}">
                <a16:creationId xmlns:a16="http://schemas.microsoft.com/office/drawing/2014/main" id="{C2F2C94D-75D1-9EC7-3571-1709855FEEB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93744438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מציין מיקום של מספר שקופית 2">
            <a:extLst>
              <a:ext uri="{FF2B5EF4-FFF2-40B4-BE49-F238E27FC236}">
                <a16:creationId xmlns:a16="http://schemas.microsoft.com/office/drawing/2014/main" id="{8E76E283-7D19-3D62-8CA9-E7673220F7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D74C7B-3CD2-4568-B085-18174C517405}" type="slidenum">
              <a:rPr lang="he-IL" smtClean="0"/>
              <a:t>8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79793266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24D6669D-CD78-63AA-C3B4-72428C9330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/>
              <a:t>מדוע לא כולם שומרי תורה – הרי כולם רוצים להנות?</a:t>
            </a:r>
          </a:p>
        </p:txBody>
      </p:sp>
      <p:graphicFrame>
        <p:nvGraphicFramePr>
          <p:cNvPr id="5" name="מציין מיקום תוכן 4">
            <a:extLst>
              <a:ext uri="{FF2B5EF4-FFF2-40B4-BE49-F238E27FC236}">
                <a16:creationId xmlns:a16="http://schemas.microsoft.com/office/drawing/2014/main" id="{89EF790E-DBE0-5584-643F-D6785029250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39110910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מציין מיקום של מספר שקופית 2">
            <a:extLst>
              <a:ext uri="{FF2B5EF4-FFF2-40B4-BE49-F238E27FC236}">
                <a16:creationId xmlns:a16="http://schemas.microsoft.com/office/drawing/2014/main" id="{69573868-E7BE-A6C6-3811-775576C506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D74C7B-3CD2-4568-B085-18174C517405}" type="slidenum">
              <a:rPr lang="he-IL" smtClean="0"/>
              <a:t>9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69163479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0A22C344-2B34-E8F2-BA1F-31D598B728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/>
              <a:t>מה בין הנאה גשמית להנאה רוחנית?</a:t>
            </a:r>
          </a:p>
        </p:txBody>
      </p:sp>
      <p:sp>
        <p:nvSpPr>
          <p:cNvPr id="3" name="מציין מיקום טקסט 2">
            <a:extLst>
              <a:ext uri="{FF2B5EF4-FFF2-40B4-BE49-F238E27FC236}">
                <a16:creationId xmlns:a16="http://schemas.microsoft.com/office/drawing/2014/main" id="{C87F959A-2BFE-D130-FB18-5361FE53DCC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e-IL" dirty="0"/>
              <a:t>הנאה רוחנית</a:t>
            </a:r>
          </a:p>
        </p:txBody>
      </p:sp>
      <p:sp>
        <p:nvSpPr>
          <p:cNvPr id="4" name="מציין מיקום תוכן 3">
            <a:extLst>
              <a:ext uri="{FF2B5EF4-FFF2-40B4-BE49-F238E27FC236}">
                <a16:creationId xmlns:a16="http://schemas.microsoft.com/office/drawing/2014/main" id="{805F3226-FC98-4C5C-8087-E6B6DE0E711B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he-IL" b="0" i="0" dirty="0">
                <a:solidFill>
                  <a:srgbClr val="222222"/>
                </a:solidFill>
                <a:effectLst/>
                <a:latin typeface="-apple-system"/>
              </a:rPr>
              <a:t>מאמץ וטורח בעשיית הטוב.</a:t>
            </a:r>
          </a:p>
          <a:p>
            <a:r>
              <a:rPr lang="he-IL" dirty="0"/>
              <a:t>במבט לאחור - התבוננות. </a:t>
            </a:r>
            <a:r>
              <a:rPr lang="he-IL" sz="800" dirty="0"/>
              <a:t>והטרחה נעלמת.</a:t>
            </a:r>
          </a:p>
          <a:p>
            <a:r>
              <a:rPr lang="he-IL" dirty="0"/>
              <a:t>דק ועדין. </a:t>
            </a:r>
          </a:p>
          <a:p>
            <a:r>
              <a:rPr lang="he-IL" dirty="0"/>
              <a:t>לאורך זמן.</a:t>
            </a:r>
          </a:p>
          <a:p>
            <a:r>
              <a:rPr lang="he-IL" sz="2400" b="0" i="0" dirty="0">
                <a:solidFill>
                  <a:srgbClr val="1F1F1F"/>
                </a:solidFill>
                <a:effectLst/>
                <a:latin typeface="Google Sans"/>
              </a:rPr>
              <a:t>מביאה תחושת סיפוק ושלווה פנימית.</a:t>
            </a:r>
          </a:p>
          <a:p>
            <a:r>
              <a:rPr lang="he-IL" dirty="0">
                <a:solidFill>
                  <a:srgbClr val="1F1F1F"/>
                </a:solidFill>
                <a:latin typeface="Google Sans"/>
              </a:rPr>
              <a:t>הרבה פעמים אין הרגשת חסר. </a:t>
            </a:r>
          </a:p>
          <a:p>
            <a:r>
              <a:rPr lang="he-IL" dirty="0">
                <a:solidFill>
                  <a:srgbClr val="1F1F1F"/>
                </a:solidFill>
                <a:latin typeface="Google Sans"/>
              </a:rPr>
              <a:t>צריך ללמד את האדם להכיר בה.</a:t>
            </a:r>
            <a:endParaRPr lang="he-IL" dirty="0"/>
          </a:p>
        </p:txBody>
      </p:sp>
      <p:sp>
        <p:nvSpPr>
          <p:cNvPr id="5" name="מציין מיקום טקסט 4">
            <a:extLst>
              <a:ext uri="{FF2B5EF4-FFF2-40B4-BE49-F238E27FC236}">
                <a16:creationId xmlns:a16="http://schemas.microsoft.com/office/drawing/2014/main" id="{7A728AF1-13B9-42DA-F598-DA6BD41EC75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he-IL" dirty="0"/>
              <a:t>הנאה גשמית</a:t>
            </a:r>
          </a:p>
        </p:txBody>
      </p:sp>
      <p:sp>
        <p:nvSpPr>
          <p:cNvPr id="6" name="מציין מיקום תוכן 5">
            <a:extLst>
              <a:ext uri="{FF2B5EF4-FFF2-40B4-BE49-F238E27FC236}">
                <a16:creationId xmlns:a16="http://schemas.microsoft.com/office/drawing/2014/main" id="{BC13FD4D-3DAD-F4B8-4581-330302D37EA1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>
            <a:normAutofit/>
          </a:bodyPr>
          <a:lstStyle/>
          <a:p>
            <a:r>
              <a:rPr lang="he-IL" b="0" i="0" dirty="0">
                <a:solidFill>
                  <a:srgbClr val="222222"/>
                </a:solidFill>
                <a:effectLst/>
                <a:latin typeface="-apple-system"/>
              </a:rPr>
              <a:t>הנאות קלות להשגה</a:t>
            </a:r>
          </a:p>
          <a:p>
            <a:r>
              <a:rPr lang="he-IL" dirty="0"/>
              <a:t>מיידית.</a:t>
            </a:r>
          </a:p>
          <a:p>
            <a:r>
              <a:rPr lang="he-IL" dirty="0"/>
              <a:t>חזק ועוצמתי. </a:t>
            </a:r>
          </a:p>
          <a:p>
            <a:r>
              <a:rPr lang="he-IL" dirty="0"/>
              <a:t>קצרת טווח.</a:t>
            </a:r>
          </a:p>
          <a:p>
            <a:r>
              <a:rPr lang="he-IL" dirty="0"/>
              <a:t>אושר זמני. </a:t>
            </a:r>
          </a:p>
          <a:p>
            <a:r>
              <a:rPr lang="he-IL" sz="2400" dirty="0">
                <a:solidFill>
                  <a:srgbClr val="004159"/>
                </a:solidFill>
                <a:latin typeface="Heebo-Regular"/>
              </a:rPr>
              <a:t>הרעב קודם להנאה </a:t>
            </a:r>
            <a:r>
              <a:rPr lang="he-IL" sz="2400" b="0" i="0" dirty="0">
                <a:solidFill>
                  <a:srgbClr val="004159"/>
                </a:solidFill>
                <a:effectLst/>
                <a:latin typeface="Heebo-Regular"/>
              </a:rPr>
              <a:t>ולתחושת השובע.</a:t>
            </a:r>
          </a:p>
          <a:p>
            <a:r>
              <a:rPr lang="he-IL" dirty="0">
                <a:solidFill>
                  <a:srgbClr val="004159"/>
                </a:solidFill>
                <a:latin typeface="Heebo-Regular"/>
              </a:rPr>
              <a:t>גם תינוק מכיר אותה.	</a:t>
            </a:r>
            <a:endParaRPr lang="he-IL" dirty="0"/>
          </a:p>
          <a:p>
            <a:endParaRPr lang="he-IL" dirty="0"/>
          </a:p>
          <a:p>
            <a:endParaRPr lang="he-IL" dirty="0"/>
          </a:p>
        </p:txBody>
      </p:sp>
      <p:sp>
        <p:nvSpPr>
          <p:cNvPr id="7" name="מציין מיקום של מספר שקופית 6">
            <a:extLst>
              <a:ext uri="{FF2B5EF4-FFF2-40B4-BE49-F238E27FC236}">
                <a16:creationId xmlns:a16="http://schemas.microsoft.com/office/drawing/2014/main" id="{558899AF-B927-828E-ABCD-765B9963D8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D74C7B-3CD2-4568-B085-18174C517405}" type="slidenum">
              <a:rPr lang="he-IL" smtClean="0"/>
              <a:t>10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25988152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765805FD-6A36-F112-4292-4F1E0B83CA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he-IL" dirty="0"/>
              <a:t>תענוג המביא לידי דבקות</a:t>
            </a:r>
          </a:p>
        </p:txBody>
      </p:sp>
      <p:graphicFrame>
        <p:nvGraphicFramePr>
          <p:cNvPr id="4" name="מציין מיקום תוכן 3">
            <a:extLst>
              <a:ext uri="{FF2B5EF4-FFF2-40B4-BE49-F238E27FC236}">
                <a16:creationId xmlns:a16="http://schemas.microsoft.com/office/drawing/2014/main" id="{FC5D406E-95FB-CE55-86CB-2FCFC09D4F8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21831985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מציין מיקום של מספר שקופית 2">
            <a:extLst>
              <a:ext uri="{FF2B5EF4-FFF2-40B4-BE49-F238E27FC236}">
                <a16:creationId xmlns:a16="http://schemas.microsoft.com/office/drawing/2014/main" id="{5EA1D8F2-8CBF-3CBC-BE5E-136733BA75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D74C7B-3CD2-4568-B085-18174C517405}" type="slidenum">
              <a:rPr lang="he-IL" smtClean="0"/>
              <a:t>11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3775099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E55844D3-B4E2-1BB8-DD70-D336F124DF8A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rgbClr val="FFFF0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/>
          <a:lstStyle/>
          <a:p>
            <a:r>
              <a:rPr lang="he-IL" dirty="0"/>
              <a:t>היכן אני מרגיש במשך היום – להתענג על השם?</a:t>
            </a:r>
          </a:p>
        </p:txBody>
      </p:sp>
      <p:graphicFrame>
        <p:nvGraphicFramePr>
          <p:cNvPr id="6" name="מציין מיקום תוכן 5">
            <a:extLst>
              <a:ext uri="{FF2B5EF4-FFF2-40B4-BE49-F238E27FC236}">
                <a16:creationId xmlns:a16="http://schemas.microsoft.com/office/drawing/2014/main" id="{C2F2C94D-75D1-9EC7-3571-1709855FEEB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92536000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מציין מיקום של מספר שקופית 2">
            <a:extLst>
              <a:ext uri="{FF2B5EF4-FFF2-40B4-BE49-F238E27FC236}">
                <a16:creationId xmlns:a16="http://schemas.microsoft.com/office/drawing/2014/main" id="{76FB5A6B-1C3D-73E6-D3BE-D411035076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D74C7B-3CD2-4568-B085-18174C517405}" type="slidenum">
              <a:rPr lang="he-IL" smtClean="0"/>
              <a:t>12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03261588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E55844D3-B4E2-1BB8-DD70-D336F124DF8A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accent2"/>
          </a:solidFill>
          <a:ln>
            <a:noFill/>
          </a:ln>
          <a:effectLst>
            <a:innerShdw blurRad="63500" dist="50800" dir="10800000">
              <a:prstClr val="black">
                <a:alpha val="50000"/>
              </a:prstClr>
            </a:inn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/>
          <a:lstStyle/>
          <a:p>
            <a:r>
              <a:rPr lang="he-IL" dirty="0"/>
              <a:t>היכן תוכל להוסיף קצת תענוג?</a:t>
            </a:r>
          </a:p>
        </p:txBody>
      </p:sp>
      <p:graphicFrame>
        <p:nvGraphicFramePr>
          <p:cNvPr id="6" name="מציין מיקום תוכן 5">
            <a:extLst>
              <a:ext uri="{FF2B5EF4-FFF2-40B4-BE49-F238E27FC236}">
                <a16:creationId xmlns:a16="http://schemas.microsoft.com/office/drawing/2014/main" id="{C2F2C94D-75D1-9EC7-3571-1709855FEEB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17512480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מציין מיקום של מספר שקופית 2">
            <a:extLst>
              <a:ext uri="{FF2B5EF4-FFF2-40B4-BE49-F238E27FC236}">
                <a16:creationId xmlns:a16="http://schemas.microsoft.com/office/drawing/2014/main" id="{B30A1B8B-48FE-E3BE-525F-B65402E3D4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D74C7B-3CD2-4568-B085-18174C517405}" type="slidenum">
              <a:rPr lang="he-IL" smtClean="0"/>
              <a:t>13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49434151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4">
                <a:lumMod val="5000"/>
                <a:lumOff val="95000"/>
              </a:schemeClr>
            </a:gs>
            <a:gs pos="74000">
              <a:schemeClr val="accent4">
                <a:lumMod val="45000"/>
                <a:lumOff val="55000"/>
              </a:schemeClr>
            </a:gs>
            <a:gs pos="83000">
              <a:schemeClr val="accent4">
                <a:lumMod val="45000"/>
                <a:lumOff val="55000"/>
              </a:schemeClr>
            </a:gs>
            <a:gs pos="100000">
              <a:schemeClr val="accent4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E55844D3-B4E2-1BB8-DD70-D336F124DF8A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accent2"/>
          </a:solidFill>
          <a:ln>
            <a:noFill/>
          </a:ln>
          <a:effectLst>
            <a:innerShdw blurRad="63500" dist="50800" dir="10800000">
              <a:prstClr val="black">
                <a:alpha val="50000"/>
              </a:prstClr>
            </a:inn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/>
          <a:lstStyle/>
          <a:p>
            <a:pPr algn="ctr"/>
            <a:r>
              <a:rPr lang="he-IL" dirty="0"/>
              <a:t>הנאות אושר מדבר אליך?</a:t>
            </a:r>
          </a:p>
        </p:txBody>
      </p:sp>
      <p:graphicFrame>
        <p:nvGraphicFramePr>
          <p:cNvPr id="6" name="מציין מיקום תוכן 5">
            <a:extLst>
              <a:ext uri="{FF2B5EF4-FFF2-40B4-BE49-F238E27FC236}">
                <a16:creationId xmlns:a16="http://schemas.microsoft.com/office/drawing/2014/main" id="{C2F2C94D-75D1-9EC7-3571-1709855FEEB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42940421"/>
              </p:ext>
            </p:extLst>
          </p:nvPr>
        </p:nvGraphicFramePr>
        <p:xfrm>
          <a:off x="838200" y="1825625"/>
          <a:ext cx="10515600" cy="374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מציין מיקום של מספר שקופית 2">
            <a:extLst>
              <a:ext uri="{FF2B5EF4-FFF2-40B4-BE49-F238E27FC236}">
                <a16:creationId xmlns:a16="http://schemas.microsoft.com/office/drawing/2014/main" id="{B30A1B8B-48FE-E3BE-525F-B65402E3D4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D74C7B-3CD2-4568-B085-18174C517405}" type="slidenum">
              <a:rPr lang="he-IL" smtClean="0"/>
              <a:t>14</a:t>
            </a:fld>
            <a:endParaRPr lang="he-IL"/>
          </a:p>
        </p:txBody>
      </p:sp>
      <p:sp>
        <p:nvSpPr>
          <p:cNvPr id="5" name="תיבת טקסט 4">
            <a:extLst>
              <a:ext uri="{FF2B5EF4-FFF2-40B4-BE49-F238E27FC236}">
                <a16:creationId xmlns:a16="http://schemas.microsoft.com/office/drawing/2014/main" id="{7C3AF71B-EE23-DDD0-4AFE-E31117EB0F98}"/>
              </a:ext>
            </a:extLst>
          </p:cNvPr>
          <p:cNvSpPr txBox="1"/>
          <p:nvPr/>
        </p:nvSpPr>
        <p:spPr>
          <a:xfrm>
            <a:off x="2381039" y="5569625"/>
            <a:ext cx="6441187" cy="1200329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he-IL" dirty="0" err="1"/>
              <a:t>הכל</a:t>
            </a:r>
            <a:r>
              <a:rPr lang="he-IL" dirty="0"/>
              <a:t> בהישג ידיך מתוך מדע היהדות ומדע פסיכולוגיית האושר המודרנית</a:t>
            </a:r>
          </a:p>
          <a:p>
            <a:r>
              <a:rPr lang="he-IL" dirty="0"/>
              <a:t>קורס בין 5 מפגשים בזום</a:t>
            </a:r>
          </a:p>
          <a:p>
            <a:r>
              <a:rPr lang="he-IL" dirty="0"/>
              <a:t>במחיר היכרות </a:t>
            </a:r>
          </a:p>
          <a:p>
            <a:r>
              <a:rPr lang="he-IL" dirty="0"/>
              <a:t>לפרטים: 052-7139520 יהודה טאוב</a:t>
            </a:r>
          </a:p>
        </p:txBody>
      </p:sp>
    </p:spTree>
    <p:extLst>
      <p:ext uri="{BB962C8B-B14F-4D97-AF65-F5344CB8AC3E}">
        <p14:creationId xmlns:p14="http://schemas.microsoft.com/office/powerpoint/2010/main" val="9246026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לב 3">
            <a:extLst>
              <a:ext uri="{FF2B5EF4-FFF2-40B4-BE49-F238E27FC236}">
                <a16:creationId xmlns:a16="http://schemas.microsoft.com/office/drawing/2014/main" id="{D28C319D-68E5-8604-F6CF-04E5F3E39536}"/>
              </a:ext>
            </a:extLst>
          </p:cNvPr>
          <p:cNvSpPr/>
          <p:nvPr/>
        </p:nvSpPr>
        <p:spPr>
          <a:xfrm>
            <a:off x="3581400" y="2854518"/>
            <a:ext cx="4412974" cy="2862470"/>
          </a:xfrm>
          <a:prstGeom prst="hear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2" name="כותרת 1">
            <a:extLst>
              <a:ext uri="{FF2B5EF4-FFF2-40B4-BE49-F238E27FC236}">
                <a16:creationId xmlns:a16="http://schemas.microsoft.com/office/drawing/2014/main" id="{B02E211A-0211-49C5-419D-ACC4BD1EED1F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accent5">
              <a:lumMod val="40000"/>
              <a:lumOff val="60000"/>
            </a:schemeClr>
          </a:solidFill>
          <a:effectLst>
            <a:glow rad="139700">
              <a:schemeClr val="accent2">
                <a:satMod val="175000"/>
                <a:alpha val="40000"/>
              </a:schemeClr>
            </a:glow>
          </a:effectLst>
        </p:spPr>
        <p:txBody>
          <a:bodyPr/>
          <a:lstStyle/>
          <a:p>
            <a:r>
              <a:rPr lang="he-IL" dirty="0"/>
              <a:t>בואו נחלום – היכן אנחנו מתענגים?</a:t>
            </a:r>
          </a:p>
        </p:txBody>
      </p:sp>
      <p:sp>
        <p:nvSpPr>
          <p:cNvPr id="3" name="תיבת טקסט 2">
            <a:extLst>
              <a:ext uri="{FF2B5EF4-FFF2-40B4-BE49-F238E27FC236}">
                <a16:creationId xmlns:a16="http://schemas.microsoft.com/office/drawing/2014/main" id="{7F664236-FCDB-5F97-4173-276B3C72263A}"/>
              </a:ext>
            </a:extLst>
          </p:cNvPr>
          <p:cNvSpPr txBox="1"/>
          <p:nvPr/>
        </p:nvSpPr>
        <p:spPr>
          <a:xfrm>
            <a:off x="6535972" y="2393343"/>
            <a:ext cx="4715124" cy="74742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endParaRPr lang="he-IL" dirty="0"/>
          </a:p>
        </p:txBody>
      </p:sp>
      <p:sp>
        <p:nvSpPr>
          <p:cNvPr id="5" name="מציין מיקום של מספר שקופית 4">
            <a:extLst>
              <a:ext uri="{FF2B5EF4-FFF2-40B4-BE49-F238E27FC236}">
                <a16:creationId xmlns:a16="http://schemas.microsoft.com/office/drawing/2014/main" id="{88593319-C017-CF98-DFD9-4184D53FFF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D74C7B-3CD2-4568-B085-18174C517405}" type="slidenum">
              <a:rPr lang="he-IL" smtClean="0"/>
              <a:t>15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51675283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CEE27189-E563-AA55-61CA-189BD0C8A4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/>
              <a:t>מה יגרום לנו להנות ולהתענג?</a:t>
            </a:r>
          </a:p>
        </p:txBody>
      </p:sp>
      <p:graphicFrame>
        <p:nvGraphicFramePr>
          <p:cNvPr id="6" name="מציין מיקום תוכן 5">
            <a:extLst>
              <a:ext uri="{FF2B5EF4-FFF2-40B4-BE49-F238E27FC236}">
                <a16:creationId xmlns:a16="http://schemas.microsoft.com/office/drawing/2014/main" id="{14C3A1F2-96BA-7B60-7F6E-B002B05FAE3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10060966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23487C31-56A2-57AA-8D41-F399C8564E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D74C7B-3CD2-4568-B085-18174C517405}" type="slidenum">
              <a:rPr lang="he-IL" smtClean="0"/>
              <a:t>16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39621024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CEE27189-E563-AA55-61CA-189BD0C8A4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/>
              <a:t>האם זה עבודה שלא לשמה?</a:t>
            </a:r>
          </a:p>
        </p:txBody>
      </p:sp>
      <p:graphicFrame>
        <p:nvGraphicFramePr>
          <p:cNvPr id="6" name="מציין מיקום תוכן 5">
            <a:extLst>
              <a:ext uri="{FF2B5EF4-FFF2-40B4-BE49-F238E27FC236}">
                <a16:creationId xmlns:a16="http://schemas.microsoft.com/office/drawing/2014/main" id="{14C3A1F2-96BA-7B60-7F6E-B002B05FAE3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29935251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23487C31-56A2-57AA-8D41-F399C8564E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D74C7B-3CD2-4568-B085-18174C517405}" type="slidenum">
              <a:rPr lang="he-IL" smtClean="0"/>
              <a:t>17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67779887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C889EE38-DE81-B385-8420-DAD3E92649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he-IL" dirty="0"/>
              <a:t>סם אהבה</a:t>
            </a:r>
          </a:p>
        </p:txBody>
      </p:sp>
      <p:graphicFrame>
        <p:nvGraphicFramePr>
          <p:cNvPr id="5" name="מציין מיקום תוכן 4">
            <a:extLst>
              <a:ext uri="{FF2B5EF4-FFF2-40B4-BE49-F238E27FC236}">
                <a16:creationId xmlns:a16="http://schemas.microsoft.com/office/drawing/2014/main" id="{D5220C16-FF58-B3D6-4B48-7ED3EDC5EA2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26238552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8C10A353-E236-6D50-BB25-6E7E4811D8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D74C7B-3CD2-4568-B085-18174C517405}" type="slidenum">
              <a:rPr lang="he-IL" smtClean="0"/>
              <a:t>18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74449575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00000">
            <a:alpha val="24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מספר שקופית 1">
            <a:extLst>
              <a:ext uri="{FF2B5EF4-FFF2-40B4-BE49-F238E27FC236}">
                <a16:creationId xmlns:a16="http://schemas.microsoft.com/office/drawing/2014/main" id="{DD75738D-F237-52FA-075D-5A3C687A29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D74C7B-3CD2-4568-B085-18174C517405}" type="slidenum">
              <a:rPr lang="he-IL" smtClean="0"/>
              <a:t>19</a:t>
            </a:fld>
            <a:endParaRPr lang="he-IL"/>
          </a:p>
        </p:txBody>
      </p:sp>
      <p:pic>
        <p:nvPicPr>
          <p:cNvPr id="4" name="תמונה 3">
            <a:extLst>
              <a:ext uri="{FF2B5EF4-FFF2-40B4-BE49-F238E27FC236}">
                <a16:creationId xmlns:a16="http://schemas.microsoft.com/office/drawing/2014/main" id="{3228BD0D-B243-1929-3206-60B41D2F5F3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6170"/>
          <a:stretch/>
        </p:blipFill>
        <p:spPr>
          <a:xfrm>
            <a:off x="376136" y="1222204"/>
            <a:ext cx="11439728" cy="4413591"/>
          </a:xfrm>
          <a:prstGeom prst="rect">
            <a:avLst/>
          </a:prstGeom>
          <a:scene3d>
            <a:camera prst="orthographicFront"/>
            <a:lightRig rig="threePt" dir="t"/>
          </a:scene3d>
          <a:sp3d extrusionH="215900" contourW="165100">
            <a:bevelT w="463550" h="368300" prst="coolSlant"/>
            <a:bevelB w="50800"/>
            <a:extrusionClr>
              <a:schemeClr val="accent4">
                <a:lumMod val="60000"/>
                <a:lumOff val="40000"/>
              </a:schemeClr>
            </a:extrusionClr>
            <a:contourClr>
              <a:schemeClr val="accent5">
                <a:lumMod val="75000"/>
              </a:schemeClr>
            </a:contourClr>
          </a:sp3d>
        </p:spPr>
      </p:pic>
    </p:spTree>
    <p:extLst>
      <p:ext uri="{BB962C8B-B14F-4D97-AF65-F5344CB8AC3E}">
        <p14:creationId xmlns:p14="http://schemas.microsoft.com/office/powerpoint/2010/main" val="116679268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00000">
            <a:alpha val="24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מספר שקופית 1">
            <a:extLst>
              <a:ext uri="{FF2B5EF4-FFF2-40B4-BE49-F238E27FC236}">
                <a16:creationId xmlns:a16="http://schemas.microsoft.com/office/drawing/2014/main" id="{DD75738D-F237-52FA-075D-5A3C687A29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D74C7B-3CD2-4568-B085-18174C517405}" type="slidenum">
              <a:rPr lang="he-IL" smtClean="0"/>
              <a:t>20</a:t>
            </a:fld>
            <a:endParaRPr lang="he-IL"/>
          </a:p>
        </p:txBody>
      </p:sp>
      <p:pic>
        <p:nvPicPr>
          <p:cNvPr id="5" name="תמונה 4">
            <a:extLst>
              <a:ext uri="{FF2B5EF4-FFF2-40B4-BE49-F238E27FC236}">
                <a16:creationId xmlns:a16="http://schemas.microsoft.com/office/drawing/2014/main" id="{81DD378F-1A27-B8C6-B6ED-9818D75FEE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1830" y="469571"/>
            <a:ext cx="11608340" cy="60693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06404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4D1A578B-41FA-0DAD-C294-234E4DCB30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/>
              <a:t>מה גורם לאדם תענוג?</a:t>
            </a:r>
          </a:p>
        </p:txBody>
      </p:sp>
      <p:graphicFrame>
        <p:nvGraphicFramePr>
          <p:cNvPr id="5" name="מציין מיקום תוכן 4">
            <a:extLst>
              <a:ext uri="{FF2B5EF4-FFF2-40B4-BE49-F238E27FC236}">
                <a16:creationId xmlns:a16="http://schemas.microsoft.com/office/drawing/2014/main" id="{CC483C18-0E0E-67C7-E578-E12CB346C51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29778900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3771F96C-97ED-7A3C-627B-90AF702FA8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D74C7B-3CD2-4568-B085-18174C517405}" type="slidenum">
              <a:rPr lang="he-IL" smtClean="0"/>
              <a:t>21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973630131"/>
      </p:ext>
    </p:extLst>
  </p:cSld>
  <p:clrMapOvr>
    <a:masterClrMapping/>
  </p:clrMapOvr>
</p:sld>
</file>

<file path=ppt/theme/theme1.xml><?xml version="1.0" encoding="utf-8"?>
<a:theme xmlns:a="http://schemas.openxmlformats.org/drawingml/2006/main" name="ערכת נושא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ערכת נושא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11596</TotalTime>
  <Words>1143</Words>
  <Application>Microsoft Office PowerPoint</Application>
  <PresentationFormat>מסך רחב</PresentationFormat>
  <Paragraphs>142</Paragraphs>
  <Slides>21</Slides>
  <Notes>0</Notes>
  <HiddenSlides>2</HiddenSlides>
  <MMClips>0</MMClips>
  <ScaleCrop>false</ScaleCrop>
  <HeadingPairs>
    <vt:vector size="6" baseType="variant">
      <vt:variant>
        <vt:lpstr>גופנים בשימוש</vt:lpstr>
      </vt:variant>
      <vt:variant>
        <vt:i4>6</vt:i4>
      </vt:variant>
      <vt:variant>
        <vt:lpstr>ערכת נושא</vt:lpstr>
      </vt:variant>
      <vt:variant>
        <vt:i4>1</vt:i4>
      </vt:variant>
      <vt:variant>
        <vt:lpstr>כותרות שקופיות</vt:lpstr>
      </vt:variant>
      <vt:variant>
        <vt:i4>21</vt:i4>
      </vt:variant>
    </vt:vector>
  </HeadingPairs>
  <TitlesOfParts>
    <vt:vector size="28" baseType="lpstr">
      <vt:lpstr>-apple-system</vt:lpstr>
      <vt:lpstr>Arial</vt:lpstr>
      <vt:lpstr>Calibri</vt:lpstr>
      <vt:lpstr>Calibri Light</vt:lpstr>
      <vt:lpstr>Google Sans</vt:lpstr>
      <vt:lpstr>Heebo-Regular</vt:lpstr>
      <vt:lpstr>ערכת נושא Office</vt:lpstr>
      <vt:lpstr>מה תפקיד התורה והמצוות</vt:lpstr>
      <vt:lpstr>מה חובתו בעולמו ולמה צריך שישים מבטו ומגמתו בכל אשר הוא עמל כל ימי חייו </vt:lpstr>
      <vt:lpstr>כתוב מהר ובלי לחשוב את  3 המילים או המחשבות הראשונות שעולות לך בראש בעקבות המילים: "תענוג והנאה"</vt:lpstr>
      <vt:lpstr>חשבו היכן אתם מרגישים הנאה רגשית: </vt:lpstr>
      <vt:lpstr>מקורות - להתענג</vt:lpstr>
      <vt:lpstr>האם יהדות זה לסבול כאן בשביל להנות שם?</vt:lpstr>
      <vt:lpstr>המצוות הם בשביל:</vt:lpstr>
      <vt:lpstr>מה למעשה?</vt:lpstr>
      <vt:lpstr>מדוע לא כולם שומרי תורה – הרי כולם רוצים להנות?</vt:lpstr>
      <vt:lpstr>מה בין הנאה גשמית להנאה רוחנית?</vt:lpstr>
      <vt:lpstr>תענוג המביא לידי דבקות</vt:lpstr>
      <vt:lpstr>היכן אני מרגיש במשך היום – להתענג על השם?</vt:lpstr>
      <vt:lpstr>היכן תוכל להוסיף קצת תענוג?</vt:lpstr>
      <vt:lpstr>הנאות אושר מדבר אליך?</vt:lpstr>
      <vt:lpstr>בואו נחלום – היכן אנחנו מתענגים?</vt:lpstr>
      <vt:lpstr>מה יגרום לנו להנות ולהתענג?</vt:lpstr>
      <vt:lpstr>האם זה עבודה שלא לשמה?</vt:lpstr>
      <vt:lpstr>סם אהבה</vt:lpstr>
      <vt:lpstr>מצגת של PowerPoint‏</vt:lpstr>
      <vt:lpstr>מצגת של PowerPoint‏</vt:lpstr>
      <vt:lpstr>מה גורם לאדם תענוג?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מה תפקיד האדם</dc:title>
  <dc:creator>יהודה טאוב</dc:creator>
  <cp:lastModifiedBy>יהודה טאוב</cp:lastModifiedBy>
  <cp:revision>5</cp:revision>
  <cp:lastPrinted>2024-01-01T16:50:13Z</cp:lastPrinted>
  <dcterms:created xsi:type="dcterms:W3CDTF">2023-12-28T03:46:02Z</dcterms:created>
  <dcterms:modified xsi:type="dcterms:W3CDTF">2024-01-10T01:57:39Z</dcterms:modified>
</cp:coreProperties>
</file>